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Inter" panose="020B0502030000000004" pitchFamily="34" charset="0"/>
      <p:regular r:id="rId31"/>
      <p:bold r:id="rId32"/>
      <p:italic r:id="rId33"/>
      <p:boldItalic r:id="rId34"/>
    </p:embeddedFont>
    <p:embeddedFont>
      <p:font typeface="Inter Light" panose="02000503000000020004" pitchFamily="2" charset="0"/>
      <p:regular r:id="rId35"/>
      <p:bold r:id="rId36"/>
      <p:italic r:id="rId37"/>
      <p:boldItalic r:id="rId38"/>
    </p:embeddedFont>
    <p:embeddedFont>
      <p:font typeface="Inter Medium" panose="02000503000000020004" pitchFamily="2" charset="0"/>
      <p:regular r:id="rId39"/>
      <p:bold r:id="rId40"/>
      <p:italic r:id="rId41"/>
      <p:boldItalic r:id="rId42"/>
    </p:embeddedFont>
    <p:embeddedFont>
      <p:font typeface="Inter Tight" panose="020B0604020202020204" charset="0"/>
      <p:regular r:id="rId43"/>
      <p:bold r:id="rId44"/>
      <p:italic r:id="rId45"/>
      <p:boldItalic r:id="rId46"/>
    </p:embeddedFont>
    <p:embeddedFont>
      <p:font typeface="Inter Tight Medium" panose="020B0604020202020204" charset="0"/>
      <p:regular r:id="rId47"/>
      <p:bold r:id="rId48"/>
      <p:italic r:id="rId49"/>
      <p:boldItalic r:id="rId50"/>
    </p:embeddedFont>
    <p:embeddedFont>
      <p:font typeface="Inter Tight SemiBold" panose="020B0604020202020204" charset="0"/>
      <p:regular r:id="rId51"/>
      <p:bold r:id="rId52"/>
      <p:italic r:id="rId53"/>
      <p:boldItalic r:id="rId54"/>
    </p:embeddedFont>
    <p:embeddedFont>
      <p:font typeface="Noto Sans Arabic" pitchFamily="2" charset="-78"/>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1D607D-C1F2-4B3E-8582-D8DB566F0AFA}" v="126" dt="2025-02-27T10:52:36.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537" y="2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581D607D-C1F2-4B3E-8582-D8DB566F0AFA}"/>
    <pc:docChg chg="undo custSel modSld">
      <pc:chgData name="Zaeem Javaid" userId="6620a48c0a62430c" providerId="LiveId" clId="{581D607D-C1F2-4B3E-8582-D8DB566F0AFA}" dt="2025-02-27T10:52:36.494" v="625"/>
      <pc:docMkLst>
        <pc:docMk/>
      </pc:docMkLst>
      <pc:sldChg chg="modSp mod">
        <pc:chgData name="Zaeem Javaid" userId="6620a48c0a62430c" providerId="LiveId" clId="{581D607D-C1F2-4B3E-8582-D8DB566F0AFA}" dt="2025-02-27T09:55:41.768" v="5" actId="12"/>
        <pc:sldMkLst>
          <pc:docMk/>
          <pc:sldMk cId="0" sldId="256"/>
        </pc:sldMkLst>
        <pc:spChg chg="mod">
          <ac:chgData name="Zaeem Javaid" userId="6620a48c0a62430c" providerId="LiveId" clId="{581D607D-C1F2-4B3E-8582-D8DB566F0AFA}" dt="2025-02-27T09:55:41.768" v="5" actId="12"/>
          <ac:spMkLst>
            <pc:docMk/>
            <pc:sldMk cId="0" sldId="256"/>
            <ac:spMk id="30" creationId="{00000000-0000-0000-0000-000000000000}"/>
          </ac:spMkLst>
        </pc:spChg>
      </pc:sldChg>
      <pc:sldChg chg="addSp delSp modSp mod">
        <pc:chgData name="Zaeem Javaid" userId="6620a48c0a62430c" providerId="LiveId" clId="{581D607D-C1F2-4B3E-8582-D8DB566F0AFA}" dt="2025-02-27T10:15:34.227" v="616" actId="171"/>
        <pc:sldMkLst>
          <pc:docMk/>
          <pc:sldMk cId="0" sldId="259"/>
        </pc:sldMkLst>
        <pc:spChg chg="mod">
          <ac:chgData name="Zaeem Javaid" userId="6620a48c0a62430c" providerId="LiveId" clId="{581D607D-C1F2-4B3E-8582-D8DB566F0AFA}" dt="2025-02-27T10:15:09.491" v="589"/>
          <ac:spMkLst>
            <pc:docMk/>
            <pc:sldMk cId="0" sldId="259"/>
            <ac:spMk id="2" creationId="{C730C659-6032-5E26-FB7C-3E7D5DC64700}"/>
          </ac:spMkLst>
        </pc:spChg>
        <pc:spChg chg="mod">
          <ac:chgData name="Zaeem Javaid" userId="6620a48c0a62430c" providerId="LiveId" clId="{581D607D-C1F2-4B3E-8582-D8DB566F0AFA}" dt="2025-02-27T10:15:26.082" v="600" actId="207"/>
          <ac:spMkLst>
            <pc:docMk/>
            <pc:sldMk cId="0" sldId="259"/>
            <ac:spMk id="3" creationId="{67B95567-AB27-CDBC-1AE6-BBA1F5D4AF68}"/>
          </ac:spMkLst>
        </pc:spChg>
        <pc:spChg chg="add mod ord">
          <ac:chgData name="Zaeem Javaid" userId="6620a48c0a62430c" providerId="LiveId" clId="{581D607D-C1F2-4B3E-8582-D8DB566F0AFA}" dt="2025-02-27T10:15:34.227" v="616" actId="171"/>
          <ac:spMkLst>
            <pc:docMk/>
            <pc:sldMk cId="0" sldId="259"/>
            <ac:spMk id="4" creationId="{E0593A91-3425-825C-CC23-CEE061418148}"/>
          </ac:spMkLst>
        </pc:spChg>
        <pc:spChg chg="add del">
          <ac:chgData name="Zaeem Javaid" userId="6620a48c0a62430c" providerId="LiveId" clId="{581D607D-C1F2-4B3E-8582-D8DB566F0AFA}" dt="2025-02-27T10:15:16.453" v="590"/>
          <ac:spMkLst>
            <pc:docMk/>
            <pc:sldMk cId="0" sldId="259"/>
            <ac:spMk id="59" creationId="{00000000-0000-0000-0000-000000000000}"/>
          </ac:spMkLst>
        </pc:spChg>
        <pc:spChg chg="add del">
          <ac:chgData name="Zaeem Javaid" userId="6620a48c0a62430c" providerId="LiveId" clId="{581D607D-C1F2-4B3E-8582-D8DB566F0AFA}" dt="2025-02-27T10:15:16.453" v="590"/>
          <ac:spMkLst>
            <pc:docMk/>
            <pc:sldMk cId="0" sldId="259"/>
            <ac:spMk id="61" creationId="{00000000-0000-0000-0000-000000000000}"/>
          </ac:spMkLst>
        </pc:spChg>
      </pc:sldChg>
      <pc:sldChg chg="addSp delSp modSp mod modAnim">
        <pc:chgData name="Zaeem Javaid" userId="6620a48c0a62430c" providerId="LiveId" clId="{581D607D-C1F2-4B3E-8582-D8DB566F0AFA}" dt="2025-02-27T10:52:36.494" v="625"/>
        <pc:sldMkLst>
          <pc:docMk/>
          <pc:sldMk cId="0" sldId="264"/>
        </pc:sldMkLst>
        <pc:spChg chg="mod">
          <ac:chgData name="Zaeem Javaid" userId="6620a48c0a62430c" providerId="LiveId" clId="{581D607D-C1F2-4B3E-8582-D8DB566F0AFA}" dt="2025-02-27T10:02:26.502" v="12" actId="207"/>
          <ac:spMkLst>
            <pc:docMk/>
            <pc:sldMk cId="0" sldId="264"/>
            <ac:spMk id="2" creationId="{94D1049A-93B6-88E6-36D4-03FEB9F7C7D1}"/>
          </ac:spMkLst>
        </pc:spChg>
        <pc:spChg chg="add mod ord">
          <ac:chgData name="Zaeem Javaid" userId="6620a48c0a62430c" providerId="LiveId" clId="{581D607D-C1F2-4B3E-8582-D8DB566F0AFA}" dt="2025-02-27T10:02:33.119" v="35" actId="170"/>
          <ac:spMkLst>
            <pc:docMk/>
            <pc:sldMk cId="0" sldId="264"/>
            <ac:spMk id="3" creationId="{820C23D3-E078-5C31-E971-8AF33D25B78D}"/>
          </ac:spMkLst>
        </pc:spChg>
        <pc:spChg chg="mod">
          <ac:chgData name="Zaeem Javaid" userId="6620a48c0a62430c" providerId="LiveId" clId="{581D607D-C1F2-4B3E-8582-D8DB566F0AFA}" dt="2025-02-27T10:03:00.273" v="70" actId="1076"/>
          <ac:spMkLst>
            <pc:docMk/>
            <pc:sldMk cId="0" sldId="264"/>
            <ac:spMk id="4" creationId="{B3D01511-3165-625F-2528-CC4DAA657EE5}"/>
          </ac:spMkLst>
        </pc:spChg>
        <pc:spChg chg="add mod ord">
          <ac:chgData name="Zaeem Javaid" userId="6620a48c0a62430c" providerId="LiveId" clId="{581D607D-C1F2-4B3E-8582-D8DB566F0AFA}" dt="2025-02-27T10:02:54.438" v="69" actId="171"/>
          <ac:spMkLst>
            <pc:docMk/>
            <pc:sldMk cId="0" sldId="264"/>
            <ac:spMk id="5" creationId="{163F5760-4983-5BAE-365F-49AFD803F121}"/>
          </ac:spMkLst>
        </pc:spChg>
        <pc:spChg chg="mod">
          <ac:chgData name="Zaeem Javaid" userId="6620a48c0a62430c" providerId="LiveId" clId="{581D607D-C1F2-4B3E-8582-D8DB566F0AFA}" dt="2025-02-27T10:03:26.842" v="114" actId="1076"/>
          <ac:spMkLst>
            <pc:docMk/>
            <pc:sldMk cId="0" sldId="264"/>
            <ac:spMk id="6" creationId="{83B9A183-FD6A-1833-03FD-39D9F6B65104}"/>
          </ac:spMkLst>
        </pc:spChg>
        <pc:spChg chg="add mod ord">
          <ac:chgData name="Zaeem Javaid" userId="6620a48c0a62430c" providerId="LiveId" clId="{581D607D-C1F2-4B3E-8582-D8DB566F0AFA}" dt="2025-02-27T10:03:16.372" v="113" actId="171"/>
          <ac:spMkLst>
            <pc:docMk/>
            <pc:sldMk cId="0" sldId="264"/>
            <ac:spMk id="7" creationId="{B4E3F30C-ED0D-6946-C1AD-F42C2CF3B640}"/>
          </ac:spMkLst>
        </pc:spChg>
        <pc:spChg chg="del">
          <ac:chgData name="Zaeem Javaid" userId="6620a48c0a62430c" providerId="LiveId" clId="{581D607D-C1F2-4B3E-8582-D8DB566F0AFA}" dt="2025-02-27T10:02:14.462" v="11"/>
          <ac:spMkLst>
            <pc:docMk/>
            <pc:sldMk cId="0" sldId="264"/>
            <ac:spMk id="119" creationId="{00000000-0000-0000-0000-000000000000}"/>
          </ac:spMkLst>
        </pc:spChg>
        <pc:spChg chg="del mod">
          <ac:chgData name="Zaeem Javaid" userId="6620a48c0a62430c" providerId="LiveId" clId="{581D607D-C1F2-4B3E-8582-D8DB566F0AFA}" dt="2025-02-27T10:02:14.462" v="11"/>
          <ac:spMkLst>
            <pc:docMk/>
            <pc:sldMk cId="0" sldId="264"/>
            <ac:spMk id="121" creationId="{00000000-0000-0000-0000-000000000000}"/>
          </ac:spMkLst>
        </pc:spChg>
        <pc:spChg chg="mod">
          <ac:chgData name="Zaeem Javaid" userId="6620a48c0a62430c" providerId="LiveId" clId="{581D607D-C1F2-4B3E-8582-D8DB566F0AFA}" dt="2025-02-27T09:56:18.413" v="6" actId="1076"/>
          <ac:spMkLst>
            <pc:docMk/>
            <pc:sldMk cId="0" sldId="264"/>
            <ac:spMk id="123" creationId="{00000000-0000-0000-0000-000000000000}"/>
          </ac:spMkLst>
        </pc:spChg>
        <pc:spChg chg="mod">
          <ac:chgData name="Zaeem Javaid" userId="6620a48c0a62430c" providerId="LiveId" clId="{581D607D-C1F2-4B3E-8582-D8DB566F0AFA}" dt="2025-02-27T09:56:18.413" v="6" actId="1076"/>
          <ac:spMkLst>
            <pc:docMk/>
            <pc:sldMk cId="0" sldId="264"/>
            <ac:spMk id="124" creationId="{00000000-0000-0000-0000-000000000000}"/>
          </ac:spMkLst>
        </pc:spChg>
        <pc:spChg chg="mod">
          <ac:chgData name="Zaeem Javaid" userId="6620a48c0a62430c" providerId="LiveId" clId="{581D607D-C1F2-4B3E-8582-D8DB566F0AFA}" dt="2025-02-27T09:56:18.413" v="6" actId="1076"/>
          <ac:spMkLst>
            <pc:docMk/>
            <pc:sldMk cId="0" sldId="264"/>
            <ac:spMk id="125" creationId="{00000000-0000-0000-0000-000000000000}"/>
          </ac:spMkLst>
        </pc:spChg>
        <pc:spChg chg="del">
          <ac:chgData name="Zaeem Javaid" userId="6620a48c0a62430c" providerId="LiveId" clId="{581D607D-C1F2-4B3E-8582-D8DB566F0AFA}" dt="2025-02-27T10:02:43.005" v="36"/>
          <ac:spMkLst>
            <pc:docMk/>
            <pc:sldMk cId="0" sldId="264"/>
            <ac:spMk id="129" creationId="{00000000-0000-0000-0000-000000000000}"/>
          </ac:spMkLst>
        </pc:spChg>
        <pc:spChg chg="del">
          <ac:chgData name="Zaeem Javaid" userId="6620a48c0a62430c" providerId="LiveId" clId="{581D607D-C1F2-4B3E-8582-D8DB566F0AFA}" dt="2025-02-27T10:02:43.005" v="36"/>
          <ac:spMkLst>
            <pc:docMk/>
            <pc:sldMk cId="0" sldId="264"/>
            <ac:spMk id="130" creationId="{00000000-0000-0000-0000-000000000000}"/>
          </ac:spMkLst>
        </pc:spChg>
        <pc:spChg chg="del">
          <ac:chgData name="Zaeem Javaid" userId="6620a48c0a62430c" providerId="LiveId" clId="{581D607D-C1F2-4B3E-8582-D8DB566F0AFA}" dt="2025-02-27T10:03:09.890" v="71"/>
          <ac:spMkLst>
            <pc:docMk/>
            <pc:sldMk cId="0" sldId="264"/>
            <ac:spMk id="133" creationId="{00000000-0000-0000-0000-000000000000}"/>
          </ac:spMkLst>
        </pc:spChg>
        <pc:spChg chg="del">
          <ac:chgData name="Zaeem Javaid" userId="6620a48c0a62430c" providerId="LiveId" clId="{581D607D-C1F2-4B3E-8582-D8DB566F0AFA}" dt="2025-02-27T10:03:09.890" v="71"/>
          <ac:spMkLst>
            <pc:docMk/>
            <pc:sldMk cId="0" sldId="264"/>
            <ac:spMk id="134" creationId="{00000000-0000-0000-0000-000000000000}"/>
          </ac:spMkLst>
        </pc:spChg>
        <pc:picChg chg="mod">
          <ac:chgData name="Zaeem Javaid" userId="6620a48c0a62430c" providerId="LiveId" clId="{581D607D-C1F2-4B3E-8582-D8DB566F0AFA}" dt="2025-02-27T09:56:18.413" v="6" actId="1076"/>
          <ac:picMkLst>
            <pc:docMk/>
            <pc:sldMk cId="0" sldId="264"/>
            <ac:picMk id="126" creationId="{00000000-0000-0000-0000-000000000000}"/>
          </ac:picMkLst>
        </pc:picChg>
      </pc:sldChg>
      <pc:sldChg chg="addSp delSp modSp mod modAnim">
        <pc:chgData name="Zaeem Javaid" userId="6620a48c0a62430c" providerId="LiveId" clId="{581D607D-C1F2-4B3E-8582-D8DB566F0AFA}" dt="2025-02-27T10:04:03.383" v="138" actId="14100"/>
        <pc:sldMkLst>
          <pc:docMk/>
          <pc:sldMk cId="0" sldId="265"/>
        </pc:sldMkLst>
        <pc:spChg chg="add del mod ord">
          <ac:chgData name="Zaeem Javaid" userId="6620a48c0a62430c" providerId="LiveId" clId="{581D607D-C1F2-4B3E-8582-D8DB566F0AFA}" dt="2025-02-27T10:03:51.274" v="135"/>
          <ac:spMkLst>
            <pc:docMk/>
            <pc:sldMk cId="0" sldId="265"/>
            <ac:spMk id="2" creationId="{05583DC5-6FA7-DD19-6E7F-3BE135FABFDE}"/>
          </ac:spMkLst>
        </pc:spChg>
        <pc:spChg chg="mod">
          <ac:chgData name="Zaeem Javaid" userId="6620a48c0a62430c" providerId="LiveId" clId="{581D607D-C1F2-4B3E-8582-D8DB566F0AFA}" dt="2025-02-27T10:03:58.272" v="137" actId="1076"/>
          <ac:spMkLst>
            <pc:docMk/>
            <pc:sldMk cId="0" sldId="265"/>
            <ac:spMk id="3" creationId="{BFB30445-21D4-3F70-89C4-6E7ADB0993CF}"/>
          </ac:spMkLst>
        </pc:spChg>
        <pc:spChg chg="mod">
          <ac:chgData name="Zaeem Javaid" userId="6620a48c0a62430c" providerId="LiveId" clId="{581D607D-C1F2-4B3E-8582-D8DB566F0AFA}" dt="2025-02-27T10:04:03.383" v="138" actId="14100"/>
          <ac:spMkLst>
            <pc:docMk/>
            <pc:sldMk cId="0" sldId="265"/>
            <ac:spMk id="140" creationId="{00000000-0000-0000-0000-000000000000}"/>
          </ac:spMkLst>
        </pc:spChg>
        <pc:spChg chg="del">
          <ac:chgData name="Zaeem Javaid" userId="6620a48c0a62430c" providerId="LiveId" clId="{581D607D-C1F2-4B3E-8582-D8DB566F0AFA}" dt="2025-02-27T10:03:51.274" v="135"/>
          <ac:spMkLst>
            <pc:docMk/>
            <pc:sldMk cId="0" sldId="265"/>
            <ac:spMk id="141" creationId="{00000000-0000-0000-0000-000000000000}"/>
          </ac:spMkLst>
        </pc:spChg>
      </pc:sldChg>
      <pc:sldChg chg="modSp mod">
        <pc:chgData name="Zaeem Javaid" userId="6620a48c0a62430c" providerId="LiveId" clId="{581D607D-C1F2-4B3E-8582-D8DB566F0AFA}" dt="2025-02-27T09:56:37.015" v="7" actId="14100"/>
        <pc:sldMkLst>
          <pc:docMk/>
          <pc:sldMk cId="0" sldId="266"/>
        </pc:sldMkLst>
        <pc:spChg chg="mod">
          <ac:chgData name="Zaeem Javaid" userId="6620a48c0a62430c" providerId="LiveId" clId="{581D607D-C1F2-4B3E-8582-D8DB566F0AFA}" dt="2025-02-27T09:56:37.015" v="7" actId="14100"/>
          <ac:spMkLst>
            <pc:docMk/>
            <pc:sldMk cId="0" sldId="266"/>
            <ac:spMk id="154" creationId="{00000000-0000-0000-0000-000000000000}"/>
          </ac:spMkLst>
        </pc:spChg>
      </pc:sldChg>
      <pc:sldChg chg="addSp delSp modSp mod modAnim">
        <pc:chgData name="Zaeem Javaid" userId="6620a48c0a62430c" providerId="LiveId" clId="{581D607D-C1F2-4B3E-8582-D8DB566F0AFA}" dt="2025-02-27T10:04:28.282" v="221" actId="170"/>
        <pc:sldMkLst>
          <pc:docMk/>
          <pc:sldMk cId="0" sldId="268"/>
        </pc:sldMkLst>
        <pc:spChg chg="mod">
          <ac:chgData name="Zaeem Javaid" userId="6620a48c0a62430c" providerId="LiveId" clId="{581D607D-C1F2-4B3E-8582-D8DB566F0AFA}" dt="2025-02-27T10:04:18.085" v="140" actId="207"/>
          <ac:spMkLst>
            <pc:docMk/>
            <pc:sldMk cId="0" sldId="268"/>
            <ac:spMk id="2" creationId="{80B32B2F-C632-854B-AECE-C489456DA17E}"/>
          </ac:spMkLst>
        </pc:spChg>
        <pc:spChg chg="add mod ord">
          <ac:chgData name="Zaeem Javaid" userId="6620a48c0a62430c" providerId="LiveId" clId="{581D607D-C1F2-4B3E-8582-D8DB566F0AFA}" dt="2025-02-27T10:04:28.282" v="221" actId="170"/>
          <ac:spMkLst>
            <pc:docMk/>
            <pc:sldMk cId="0" sldId="268"/>
            <ac:spMk id="3" creationId="{397F5842-E524-6B3D-3F74-7A369293F6A0}"/>
          </ac:spMkLst>
        </pc:spChg>
        <pc:spChg chg="del">
          <ac:chgData name="Zaeem Javaid" userId="6620a48c0a62430c" providerId="LiveId" clId="{581D607D-C1F2-4B3E-8582-D8DB566F0AFA}" dt="2025-02-27T10:04:16.859" v="139"/>
          <ac:spMkLst>
            <pc:docMk/>
            <pc:sldMk cId="0" sldId="268"/>
            <ac:spMk id="171" creationId="{00000000-0000-0000-0000-000000000000}"/>
          </ac:spMkLst>
        </pc:spChg>
        <pc:spChg chg="del">
          <ac:chgData name="Zaeem Javaid" userId="6620a48c0a62430c" providerId="LiveId" clId="{581D607D-C1F2-4B3E-8582-D8DB566F0AFA}" dt="2025-02-27T10:04:16.859" v="139"/>
          <ac:spMkLst>
            <pc:docMk/>
            <pc:sldMk cId="0" sldId="268"/>
            <ac:spMk id="173" creationId="{00000000-0000-0000-0000-000000000000}"/>
          </ac:spMkLst>
        </pc:spChg>
      </pc:sldChg>
      <pc:sldChg chg="addSp delSp modSp mod modAnim">
        <pc:chgData name="Zaeem Javaid" userId="6620a48c0a62430c" providerId="LiveId" clId="{581D607D-C1F2-4B3E-8582-D8DB566F0AFA}" dt="2025-02-27T10:04:55.966" v="248" actId="170"/>
        <pc:sldMkLst>
          <pc:docMk/>
          <pc:sldMk cId="0" sldId="269"/>
        </pc:sldMkLst>
        <pc:spChg chg="mod">
          <ac:chgData name="Zaeem Javaid" userId="6620a48c0a62430c" providerId="LiveId" clId="{581D607D-C1F2-4B3E-8582-D8DB566F0AFA}" dt="2025-02-27T10:04:50.280" v="226" actId="207"/>
          <ac:spMkLst>
            <pc:docMk/>
            <pc:sldMk cId="0" sldId="269"/>
            <ac:spMk id="2" creationId="{D7E6A137-59D5-D9A9-0E20-93EB01659FF3}"/>
          </ac:spMkLst>
        </pc:spChg>
        <pc:spChg chg="add mod ord">
          <ac:chgData name="Zaeem Javaid" userId="6620a48c0a62430c" providerId="LiveId" clId="{581D607D-C1F2-4B3E-8582-D8DB566F0AFA}" dt="2025-02-27T10:04:55.966" v="248" actId="170"/>
          <ac:spMkLst>
            <pc:docMk/>
            <pc:sldMk cId="0" sldId="269"/>
            <ac:spMk id="3" creationId="{FD23A516-4480-3E51-FA5B-ED341AAC89E0}"/>
          </ac:spMkLst>
        </pc:spChg>
        <pc:spChg chg="del mod">
          <ac:chgData name="Zaeem Javaid" userId="6620a48c0a62430c" providerId="LiveId" clId="{581D607D-C1F2-4B3E-8582-D8DB566F0AFA}" dt="2025-02-27T10:04:48.795" v="225"/>
          <ac:spMkLst>
            <pc:docMk/>
            <pc:sldMk cId="0" sldId="269"/>
            <ac:spMk id="186" creationId="{00000000-0000-0000-0000-000000000000}"/>
          </ac:spMkLst>
        </pc:spChg>
        <pc:spChg chg="del mod">
          <ac:chgData name="Zaeem Javaid" userId="6620a48c0a62430c" providerId="LiveId" clId="{581D607D-C1F2-4B3E-8582-D8DB566F0AFA}" dt="2025-02-27T10:04:48.795" v="225"/>
          <ac:spMkLst>
            <pc:docMk/>
            <pc:sldMk cId="0" sldId="269"/>
            <ac:spMk id="188" creationId="{00000000-0000-0000-0000-000000000000}"/>
          </ac:spMkLst>
        </pc:spChg>
      </pc:sldChg>
      <pc:sldChg chg="addSp delSp modSp mod modAnim">
        <pc:chgData name="Zaeem Javaid" userId="6620a48c0a62430c" providerId="LiveId" clId="{581D607D-C1F2-4B3E-8582-D8DB566F0AFA}" dt="2025-02-27T10:06:35.710" v="308" actId="170"/>
        <pc:sldMkLst>
          <pc:docMk/>
          <pc:sldMk cId="0" sldId="270"/>
        </pc:sldMkLst>
        <pc:spChg chg="mod">
          <ac:chgData name="Zaeem Javaid" userId="6620a48c0a62430c" providerId="LiveId" clId="{581D607D-C1F2-4B3E-8582-D8DB566F0AFA}" dt="2025-02-27T10:06:28.177" v="261" actId="207"/>
          <ac:spMkLst>
            <pc:docMk/>
            <pc:sldMk cId="0" sldId="270"/>
            <ac:spMk id="2" creationId="{E013DAAE-25FE-384E-7715-91B2C9D5F09D}"/>
          </ac:spMkLst>
        </pc:spChg>
        <pc:spChg chg="add mod ord">
          <ac:chgData name="Zaeem Javaid" userId="6620a48c0a62430c" providerId="LiveId" clId="{581D607D-C1F2-4B3E-8582-D8DB566F0AFA}" dt="2025-02-27T10:06:35.710" v="308" actId="170"/>
          <ac:spMkLst>
            <pc:docMk/>
            <pc:sldMk cId="0" sldId="270"/>
            <ac:spMk id="3" creationId="{86B5C725-F408-1DE7-5972-BA8F86DCD905}"/>
          </ac:spMkLst>
        </pc:spChg>
        <pc:spChg chg="del">
          <ac:chgData name="Zaeem Javaid" userId="6620a48c0a62430c" providerId="LiveId" clId="{581D607D-C1F2-4B3E-8582-D8DB566F0AFA}" dt="2025-02-27T10:06:26.871" v="260"/>
          <ac:spMkLst>
            <pc:docMk/>
            <pc:sldMk cId="0" sldId="270"/>
            <ac:spMk id="200" creationId="{00000000-0000-0000-0000-000000000000}"/>
          </ac:spMkLst>
        </pc:spChg>
        <pc:spChg chg="del mod">
          <ac:chgData name="Zaeem Javaid" userId="6620a48c0a62430c" providerId="LiveId" clId="{581D607D-C1F2-4B3E-8582-D8DB566F0AFA}" dt="2025-02-27T10:06:26.871" v="260"/>
          <ac:spMkLst>
            <pc:docMk/>
            <pc:sldMk cId="0" sldId="270"/>
            <ac:spMk id="202" creationId="{00000000-0000-0000-0000-000000000000}"/>
          </ac:spMkLst>
        </pc:spChg>
        <pc:spChg chg="mod">
          <ac:chgData name="Zaeem Javaid" userId="6620a48c0a62430c" providerId="LiveId" clId="{581D607D-C1F2-4B3E-8582-D8DB566F0AFA}" dt="2025-02-27T10:06:14.332" v="259" actId="1076"/>
          <ac:spMkLst>
            <pc:docMk/>
            <pc:sldMk cId="0" sldId="270"/>
            <ac:spMk id="204" creationId="{00000000-0000-0000-0000-000000000000}"/>
          </ac:spMkLst>
        </pc:spChg>
        <pc:spChg chg="mod">
          <ac:chgData name="Zaeem Javaid" userId="6620a48c0a62430c" providerId="LiveId" clId="{581D607D-C1F2-4B3E-8582-D8DB566F0AFA}" dt="2025-02-27T10:06:14.332" v="259" actId="1076"/>
          <ac:spMkLst>
            <pc:docMk/>
            <pc:sldMk cId="0" sldId="270"/>
            <ac:spMk id="205" creationId="{00000000-0000-0000-0000-000000000000}"/>
          </ac:spMkLst>
        </pc:spChg>
        <pc:spChg chg="mod">
          <ac:chgData name="Zaeem Javaid" userId="6620a48c0a62430c" providerId="LiveId" clId="{581D607D-C1F2-4B3E-8582-D8DB566F0AFA}" dt="2025-02-27T10:06:14.332" v="259" actId="1076"/>
          <ac:spMkLst>
            <pc:docMk/>
            <pc:sldMk cId="0" sldId="270"/>
            <ac:spMk id="206" creationId="{00000000-0000-0000-0000-000000000000}"/>
          </ac:spMkLst>
        </pc:spChg>
        <pc:spChg chg="mod">
          <ac:chgData name="Zaeem Javaid" userId="6620a48c0a62430c" providerId="LiveId" clId="{581D607D-C1F2-4B3E-8582-D8DB566F0AFA}" dt="2025-02-27T10:06:14.332" v="259" actId="1076"/>
          <ac:spMkLst>
            <pc:docMk/>
            <pc:sldMk cId="0" sldId="270"/>
            <ac:spMk id="208" creationId="{00000000-0000-0000-0000-000000000000}"/>
          </ac:spMkLst>
        </pc:spChg>
        <pc:spChg chg="mod">
          <ac:chgData name="Zaeem Javaid" userId="6620a48c0a62430c" providerId="LiveId" clId="{581D607D-C1F2-4B3E-8582-D8DB566F0AFA}" dt="2025-02-27T10:06:14.332" v="259" actId="1076"/>
          <ac:spMkLst>
            <pc:docMk/>
            <pc:sldMk cId="0" sldId="270"/>
            <ac:spMk id="209" creationId="{00000000-0000-0000-0000-000000000000}"/>
          </ac:spMkLst>
        </pc:spChg>
        <pc:spChg chg="mod">
          <ac:chgData name="Zaeem Javaid" userId="6620a48c0a62430c" providerId="LiveId" clId="{581D607D-C1F2-4B3E-8582-D8DB566F0AFA}" dt="2025-02-27T10:06:14.332" v="259" actId="1076"/>
          <ac:spMkLst>
            <pc:docMk/>
            <pc:sldMk cId="0" sldId="270"/>
            <ac:spMk id="210" creationId="{00000000-0000-0000-0000-000000000000}"/>
          </ac:spMkLst>
        </pc:spChg>
        <pc:picChg chg="mod">
          <ac:chgData name="Zaeem Javaid" userId="6620a48c0a62430c" providerId="LiveId" clId="{581D607D-C1F2-4B3E-8582-D8DB566F0AFA}" dt="2025-02-27T10:06:14.332" v="259" actId="1076"/>
          <ac:picMkLst>
            <pc:docMk/>
            <pc:sldMk cId="0" sldId="270"/>
            <ac:picMk id="207" creationId="{00000000-0000-0000-0000-000000000000}"/>
          </ac:picMkLst>
        </pc:picChg>
      </pc:sldChg>
      <pc:sldChg chg="addSp delSp modSp mod modAnim">
        <pc:chgData name="Zaeem Javaid" userId="6620a48c0a62430c" providerId="LiveId" clId="{581D607D-C1F2-4B3E-8582-D8DB566F0AFA}" dt="2025-02-27T10:08:05.910" v="338" actId="1076"/>
        <pc:sldMkLst>
          <pc:docMk/>
          <pc:sldMk cId="0" sldId="271"/>
        </pc:sldMkLst>
        <pc:spChg chg="mod">
          <ac:chgData name="Zaeem Javaid" userId="6620a48c0a62430c" providerId="LiveId" clId="{581D607D-C1F2-4B3E-8582-D8DB566F0AFA}" dt="2025-02-27T10:08:05.910" v="338" actId="1076"/>
          <ac:spMkLst>
            <pc:docMk/>
            <pc:sldMk cId="0" sldId="271"/>
            <ac:spMk id="2" creationId="{825BDA9B-3D4C-D27B-F960-A9D13FF8D060}"/>
          </ac:spMkLst>
        </pc:spChg>
        <pc:spChg chg="add mod ord">
          <ac:chgData name="Zaeem Javaid" userId="6620a48c0a62430c" providerId="LiveId" clId="{581D607D-C1F2-4B3E-8582-D8DB566F0AFA}" dt="2025-02-27T10:07:58.958" v="337" actId="14100"/>
          <ac:spMkLst>
            <pc:docMk/>
            <pc:sldMk cId="0" sldId="271"/>
            <ac:spMk id="3" creationId="{F0E822B2-209C-B68A-2F97-591C047D9FA1}"/>
          </ac:spMkLst>
        </pc:spChg>
        <pc:spChg chg="del mod">
          <ac:chgData name="Zaeem Javaid" userId="6620a48c0a62430c" providerId="LiveId" clId="{581D607D-C1F2-4B3E-8582-D8DB566F0AFA}" dt="2025-02-27T10:07:34.161" v="314"/>
          <ac:spMkLst>
            <pc:docMk/>
            <pc:sldMk cId="0" sldId="271"/>
            <ac:spMk id="216" creationId="{00000000-0000-0000-0000-000000000000}"/>
          </ac:spMkLst>
        </pc:spChg>
        <pc:spChg chg="mod">
          <ac:chgData name="Zaeem Javaid" userId="6620a48c0a62430c" providerId="LiveId" clId="{581D607D-C1F2-4B3E-8582-D8DB566F0AFA}" dt="2025-02-27T10:07:52.005" v="336" actId="14100"/>
          <ac:spMkLst>
            <pc:docMk/>
            <pc:sldMk cId="0" sldId="271"/>
            <ac:spMk id="217" creationId="{00000000-0000-0000-0000-000000000000}"/>
          </ac:spMkLst>
        </pc:spChg>
        <pc:spChg chg="del">
          <ac:chgData name="Zaeem Javaid" userId="6620a48c0a62430c" providerId="LiveId" clId="{581D607D-C1F2-4B3E-8582-D8DB566F0AFA}" dt="2025-02-27T10:07:34.161" v="314"/>
          <ac:spMkLst>
            <pc:docMk/>
            <pc:sldMk cId="0" sldId="271"/>
            <ac:spMk id="218" creationId="{00000000-0000-0000-0000-000000000000}"/>
          </ac:spMkLst>
        </pc:spChg>
        <pc:spChg chg="mod">
          <ac:chgData name="Zaeem Javaid" userId="6620a48c0a62430c" providerId="LiveId" clId="{581D607D-C1F2-4B3E-8582-D8DB566F0AFA}" dt="2025-02-27T10:07:18.963" v="312" actId="1076"/>
          <ac:spMkLst>
            <pc:docMk/>
            <pc:sldMk cId="0" sldId="271"/>
            <ac:spMk id="220" creationId="{00000000-0000-0000-0000-000000000000}"/>
          </ac:spMkLst>
        </pc:spChg>
        <pc:spChg chg="mod">
          <ac:chgData name="Zaeem Javaid" userId="6620a48c0a62430c" providerId="LiveId" clId="{581D607D-C1F2-4B3E-8582-D8DB566F0AFA}" dt="2025-02-27T10:07:18.963" v="312" actId="1076"/>
          <ac:spMkLst>
            <pc:docMk/>
            <pc:sldMk cId="0" sldId="271"/>
            <ac:spMk id="221" creationId="{00000000-0000-0000-0000-000000000000}"/>
          </ac:spMkLst>
        </pc:spChg>
        <pc:spChg chg="mod">
          <ac:chgData name="Zaeem Javaid" userId="6620a48c0a62430c" providerId="LiveId" clId="{581D607D-C1F2-4B3E-8582-D8DB566F0AFA}" dt="2025-02-27T10:06:58.004" v="310" actId="14100"/>
          <ac:spMkLst>
            <pc:docMk/>
            <pc:sldMk cId="0" sldId="271"/>
            <ac:spMk id="223" creationId="{00000000-0000-0000-0000-000000000000}"/>
          </ac:spMkLst>
        </pc:spChg>
        <pc:picChg chg="mod">
          <ac:chgData name="Zaeem Javaid" userId="6620a48c0a62430c" providerId="LiveId" clId="{581D607D-C1F2-4B3E-8582-D8DB566F0AFA}" dt="2025-02-27T10:07:18.963" v="312" actId="1076"/>
          <ac:picMkLst>
            <pc:docMk/>
            <pc:sldMk cId="0" sldId="271"/>
            <ac:picMk id="222" creationId="{00000000-0000-0000-0000-000000000000}"/>
          </ac:picMkLst>
        </pc:picChg>
      </pc:sldChg>
      <pc:sldChg chg="addSp delSp modSp mod modAnim">
        <pc:chgData name="Zaeem Javaid" userId="6620a48c0a62430c" providerId="LiveId" clId="{581D607D-C1F2-4B3E-8582-D8DB566F0AFA}" dt="2025-02-27T10:08:30.510" v="360" actId="170"/>
        <pc:sldMkLst>
          <pc:docMk/>
          <pc:sldMk cId="0" sldId="274"/>
        </pc:sldMkLst>
        <pc:spChg chg="mod">
          <ac:chgData name="Zaeem Javaid" userId="6620a48c0a62430c" providerId="LiveId" clId="{581D607D-C1F2-4B3E-8582-D8DB566F0AFA}" dt="2025-02-27T10:08:24.954" v="340" actId="207"/>
          <ac:spMkLst>
            <pc:docMk/>
            <pc:sldMk cId="0" sldId="274"/>
            <ac:spMk id="2" creationId="{C07B7C03-8CA4-886E-0F87-AF9A02B68439}"/>
          </ac:spMkLst>
        </pc:spChg>
        <pc:spChg chg="add mod ord">
          <ac:chgData name="Zaeem Javaid" userId="6620a48c0a62430c" providerId="LiveId" clId="{581D607D-C1F2-4B3E-8582-D8DB566F0AFA}" dt="2025-02-27T10:08:30.510" v="360" actId="170"/>
          <ac:spMkLst>
            <pc:docMk/>
            <pc:sldMk cId="0" sldId="274"/>
            <ac:spMk id="3" creationId="{0845452A-E4EE-3C0C-81FF-F543CEE0A2F2}"/>
          </ac:spMkLst>
        </pc:spChg>
        <pc:spChg chg="del">
          <ac:chgData name="Zaeem Javaid" userId="6620a48c0a62430c" providerId="LiveId" clId="{581D607D-C1F2-4B3E-8582-D8DB566F0AFA}" dt="2025-02-27T10:08:23.530" v="339"/>
          <ac:spMkLst>
            <pc:docMk/>
            <pc:sldMk cId="0" sldId="274"/>
            <ac:spMk id="253" creationId="{00000000-0000-0000-0000-000000000000}"/>
          </ac:spMkLst>
        </pc:spChg>
        <pc:spChg chg="del">
          <ac:chgData name="Zaeem Javaid" userId="6620a48c0a62430c" providerId="LiveId" clId="{581D607D-C1F2-4B3E-8582-D8DB566F0AFA}" dt="2025-02-27T10:08:23.530" v="339"/>
          <ac:spMkLst>
            <pc:docMk/>
            <pc:sldMk cId="0" sldId="274"/>
            <ac:spMk id="255" creationId="{00000000-0000-0000-0000-000000000000}"/>
          </ac:spMkLst>
        </pc:spChg>
      </pc:sldChg>
      <pc:sldChg chg="addSp delSp modSp mod modAnim">
        <pc:chgData name="Zaeem Javaid" userId="6620a48c0a62430c" providerId="LiveId" clId="{581D607D-C1F2-4B3E-8582-D8DB566F0AFA}" dt="2025-02-27T10:08:49.193" v="377" actId="170"/>
        <pc:sldMkLst>
          <pc:docMk/>
          <pc:sldMk cId="0" sldId="275"/>
        </pc:sldMkLst>
        <pc:spChg chg="mod">
          <ac:chgData name="Zaeem Javaid" userId="6620a48c0a62430c" providerId="LiveId" clId="{581D607D-C1F2-4B3E-8582-D8DB566F0AFA}" dt="2025-02-27T10:08:46.286" v="362" actId="207"/>
          <ac:spMkLst>
            <pc:docMk/>
            <pc:sldMk cId="0" sldId="275"/>
            <ac:spMk id="2" creationId="{3B374625-8401-D2A3-AC89-3306AA600118}"/>
          </ac:spMkLst>
        </pc:spChg>
        <pc:spChg chg="add mod ord">
          <ac:chgData name="Zaeem Javaid" userId="6620a48c0a62430c" providerId="LiveId" clId="{581D607D-C1F2-4B3E-8582-D8DB566F0AFA}" dt="2025-02-27T10:08:49.193" v="377" actId="170"/>
          <ac:spMkLst>
            <pc:docMk/>
            <pc:sldMk cId="0" sldId="275"/>
            <ac:spMk id="3" creationId="{6CF11881-0114-4F8E-87A6-AB860BBE3DF7}"/>
          </ac:spMkLst>
        </pc:spChg>
        <pc:spChg chg="del">
          <ac:chgData name="Zaeem Javaid" userId="6620a48c0a62430c" providerId="LiveId" clId="{581D607D-C1F2-4B3E-8582-D8DB566F0AFA}" dt="2025-02-27T10:08:45.423" v="361"/>
          <ac:spMkLst>
            <pc:docMk/>
            <pc:sldMk cId="0" sldId="275"/>
            <ac:spMk id="267" creationId="{00000000-0000-0000-0000-000000000000}"/>
          </ac:spMkLst>
        </pc:spChg>
        <pc:spChg chg="del">
          <ac:chgData name="Zaeem Javaid" userId="6620a48c0a62430c" providerId="LiveId" clId="{581D607D-C1F2-4B3E-8582-D8DB566F0AFA}" dt="2025-02-27T10:08:45.423" v="361"/>
          <ac:spMkLst>
            <pc:docMk/>
            <pc:sldMk cId="0" sldId="275"/>
            <ac:spMk id="269" creationId="{00000000-0000-0000-0000-000000000000}"/>
          </ac:spMkLst>
        </pc:spChg>
      </pc:sldChg>
      <pc:sldChg chg="addSp delSp modSp mod modAnim">
        <pc:chgData name="Zaeem Javaid" userId="6620a48c0a62430c" providerId="LiveId" clId="{581D607D-C1F2-4B3E-8582-D8DB566F0AFA}" dt="2025-02-27T10:10:07.073" v="472" actId="14100"/>
        <pc:sldMkLst>
          <pc:docMk/>
          <pc:sldMk cId="0" sldId="276"/>
        </pc:sldMkLst>
        <pc:spChg chg="mod">
          <ac:chgData name="Zaeem Javaid" userId="6620a48c0a62430c" providerId="LiveId" clId="{581D607D-C1F2-4B3E-8582-D8DB566F0AFA}" dt="2025-02-27T10:09:15.997" v="381" actId="207"/>
          <ac:spMkLst>
            <pc:docMk/>
            <pc:sldMk cId="0" sldId="276"/>
            <ac:spMk id="2" creationId="{A1025C2B-220C-47EC-6516-0F3B06B84C2F}"/>
          </ac:spMkLst>
        </pc:spChg>
        <pc:spChg chg="add mod ord">
          <ac:chgData name="Zaeem Javaid" userId="6620a48c0a62430c" providerId="LiveId" clId="{581D607D-C1F2-4B3E-8582-D8DB566F0AFA}" dt="2025-02-27T10:10:07.073" v="472" actId="14100"/>
          <ac:spMkLst>
            <pc:docMk/>
            <pc:sldMk cId="0" sldId="276"/>
            <ac:spMk id="3" creationId="{34A619B9-7DBE-91C1-FA78-2F8BC82DD913}"/>
          </ac:spMkLst>
        </pc:spChg>
        <pc:spChg chg="del">
          <ac:chgData name="Zaeem Javaid" userId="6620a48c0a62430c" providerId="LiveId" clId="{581D607D-C1F2-4B3E-8582-D8DB566F0AFA}" dt="2025-02-27T10:09:14.432" v="380"/>
          <ac:spMkLst>
            <pc:docMk/>
            <pc:sldMk cId="0" sldId="276"/>
            <ac:spMk id="277" creationId="{00000000-0000-0000-0000-000000000000}"/>
          </ac:spMkLst>
        </pc:spChg>
        <pc:spChg chg="del">
          <ac:chgData name="Zaeem Javaid" userId="6620a48c0a62430c" providerId="LiveId" clId="{581D607D-C1F2-4B3E-8582-D8DB566F0AFA}" dt="2025-02-27T10:09:14.432" v="380"/>
          <ac:spMkLst>
            <pc:docMk/>
            <pc:sldMk cId="0" sldId="276"/>
            <ac:spMk id="279" creationId="{00000000-0000-0000-0000-000000000000}"/>
          </ac:spMkLst>
        </pc:spChg>
        <pc:spChg chg="mod">
          <ac:chgData name="Zaeem Javaid" userId="6620a48c0a62430c" providerId="LiveId" clId="{581D607D-C1F2-4B3E-8582-D8DB566F0AFA}" dt="2025-02-27T10:09:05.033" v="379" actId="14100"/>
          <ac:spMkLst>
            <pc:docMk/>
            <pc:sldMk cId="0" sldId="276"/>
            <ac:spMk id="281" creationId="{00000000-0000-0000-0000-000000000000}"/>
          </ac:spMkLst>
        </pc:spChg>
      </pc:sldChg>
      <pc:sldChg chg="addSp delSp modSp mod modAnim">
        <pc:chgData name="Zaeem Javaid" userId="6620a48c0a62430c" providerId="LiveId" clId="{581D607D-C1F2-4B3E-8582-D8DB566F0AFA}" dt="2025-02-27T10:10:00.175" v="471" actId="14100"/>
        <pc:sldMkLst>
          <pc:docMk/>
          <pc:sldMk cId="0" sldId="277"/>
        </pc:sldMkLst>
        <pc:spChg chg="mod">
          <ac:chgData name="Zaeem Javaid" userId="6620a48c0a62430c" providerId="LiveId" clId="{581D607D-C1F2-4B3E-8582-D8DB566F0AFA}" dt="2025-02-27T10:09:38.948" v="401" actId="207"/>
          <ac:spMkLst>
            <pc:docMk/>
            <pc:sldMk cId="0" sldId="277"/>
            <ac:spMk id="2" creationId="{43E506EC-55AE-0AD2-ABC1-AF301EFE4FF9}"/>
          </ac:spMkLst>
        </pc:spChg>
        <pc:spChg chg="add mod ord">
          <ac:chgData name="Zaeem Javaid" userId="6620a48c0a62430c" providerId="LiveId" clId="{581D607D-C1F2-4B3E-8582-D8DB566F0AFA}" dt="2025-02-27T10:10:00.175" v="471" actId="14100"/>
          <ac:spMkLst>
            <pc:docMk/>
            <pc:sldMk cId="0" sldId="277"/>
            <ac:spMk id="3" creationId="{C0813DA4-5586-33CA-17A1-68FDE3954699}"/>
          </ac:spMkLst>
        </pc:spChg>
        <pc:spChg chg="del">
          <ac:chgData name="Zaeem Javaid" userId="6620a48c0a62430c" providerId="LiveId" clId="{581D607D-C1F2-4B3E-8582-D8DB566F0AFA}" dt="2025-02-27T10:09:37.452" v="400"/>
          <ac:spMkLst>
            <pc:docMk/>
            <pc:sldMk cId="0" sldId="277"/>
            <ac:spMk id="287" creationId="{00000000-0000-0000-0000-000000000000}"/>
          </ac:spMkLst>
        </pc:spChg>
        <pc:spChg chg="del">
          <ac:chgData name="Zaeem Javaid" userId="6620a48c0a62430c" providerId="LiveId" clId="{581D607D-C1F2-4B3E-8582-D8DB566F0AFA}" dt="2025-02-27T10:09:37.452" v="400"/>
          <ac:spMkLst>
            <pc:docMk/>
            <pc:sldMk cId="0" sldId="277"/>
            <ac:spMk id="289" creationId="{00000000-0000-0000-0000-000000000000}"/>
          </ac:spMkLst>
        </pc:spChg>
      </pc:sldChg>
      <pc:sldChg chg="addSp delSp modSp mod modAnim">
        <pc:chgData name="Zaeem Javaid" userId="6620a48c0a62430c" providerId="LiveId" clId="{581D607D-C1F2-4B3E-8582-D8DB566F0AFA}" dt="2025-02-27T10:10:40.135" v="501" actId="170"/>
        <pc:sldMkLst>
          <pc:docMk/>
          <pc:sldMk cId="0" sldId="278"/>
        </pc:sldMkLst>
        <pc:spChg chg="mod">
          <ac:chgData name="Zaeem Javaid" userId="6620a48c0a62430c" providerId="LiveId" clId="{581D607D-C1F2-4B3E-8582-D8DB566F0AFA}" dt="2025-02-27T10:10:34.418" v="478" actId="207"/>
          <ac:spMkLst>
            <pc:docMk/>
            <pc:sldMk cId="0" sldId="278"/>
            <ac:spMk id="2" creationId="{4BBFDA3A-F6EC-F117-5943-F2D337B914AB}"/>
          </ac:spMkLst>
        </pc:spChg>
        <pc:spChg chg="add mod ord">
          <ac:chgData name="Zaeem Javaid" userId="6620a48c0a62430c" providerId="LiveId" clId="{581D607D-C1F2-4B3E-8582-D8DB566F0AFA}" dt="2025-02-27T10:10:40.135" v="501" actId="170"/>
          <ac:spMkLst>
            <pc:docMk/>
            <pc:sldMk cId="0" sldId="278"/>
            <ac:spMk id="3" creationId="{FD91259E-843E-50BB-BF28-BEAE1406F556}"/>
          </ac:spMkLst>
        </pc:spChg>
        <pc:spChg chg="del">
          <ac:chgData name="Zaeem Javaid" userId="6620a48c0a62430c" providerId="LiveId" clId="{581D607D-C1F2-4B3E-8582-D8DB566F0AFA}" dt="2025-02-27T10:10:33.015" v="477"/>
          <ac:spMkLst>
            <pc:docMk/>
            <pc:sldMk cId="0" sldId="278"/>
            <ac:spMk id="304" creationId="{00000000-0000-0000-0000-000000000000}"/>
          </ac:spMkLst>
        </pc:spChg>
        <pc:spChg chg="del">
          <ac:chgData name="Zaeem Javaid" userId="6620a48c0a62430c" providerId="LiveId" clId="{581D607D-C1F2-4B3E-8582-D8DB566F0AFA}" dt="2025-02-27T10:10:33.015" v="477"/>
          <ac:spMkLst>
            <pc:docMk/>
            <pc:sldMk cId="0" sldId="278"/>
            <ac:spMk id="306" creationId="{00000000-0000-0000-0000-000000000000}"/>
          </ac:spMkLst>
        </pc:spChg>
        <pc:picChg chg="mod">
          <ac:chgData name="Zaeem Javaid" userId="6620a48c0a62430c" providerId="LiveId" clId="{581D607D-C1F2-4B3E-8582-D8DB566F0AFA}" dt="2025-02-27T10:10:22.770" v="476" actId="14100"/>
          <ac:picMkLst>
            <pc:docMk/>
            <pc:sldMk cId="0" sldId="278"/>
            <ac:picMk id="309" creationId="{00000000-0000-0000-0000-000000000000}"/>
          </ac:picMkLst>
        </pc:picChg>
      </pc:sldChg>
      <pc:sldChg chg="addSp delSp modSp mod modAnim">
        <pc:chgData name="Zaeem Javaid" userId="6620a48c0a62430c" providerId="LiveId" clId="{581D607D-C1F2-4B3E-8582-D8DB566F0AFA}" dt="2025-02-27T10:11:38.245" v="530" actId="170"/>
        <pc:sldMkLst>
          <pc:docMk/>
          <pc:sldMk cId="0" sldId="279"/>
        </pc:sldMkLst>
        <pc:spChg chg="mod">
          <ac:chgData name="Zaeem Javaid" userId="6620a48c0a62430c" providerId="LiveId" clId="{581D607D-C1F2-4B3E-8582-D8DB566F0AFA}" dt="2025-02-27T10:11:31.794" v="509" actId="207"/>
          <ac:spMkLst>
            <pc:docMk/>
            <pc:sldMk cId="0" sldId="279"/>
            <ac:spMk id="2" creationId="{44BCE18D-7527-89E7-3271-91CCE4EE3D22}"/>
          </ac:spMkLst>
        </pc:spChg>
        <pc:spChg chg="add mod ord">
          <ac:chgData name="Zaeem Javaid" userId="6620a48c0a62430c" providerId="LiveId" clId="{581D607D-C1F2-4B3E-8582-D8DB566F0AFA}" dt="2025-02-27T10:11:38.245" v="530" actId="170"/>
          <ac:spMkLst>
            <pc:docMk/>
            <pc:sldMk cId="0" sldId="279"/>
            <ac:spMk id="3" creationId="{BCB1E7C7-8702-40FE-BB0D-8B2FEEC39477}"/>
          </ac:spMkLst>
        </pc:spChg>
        <pc:spChg chg="del mod">
          <ac:chgData name="Zaeem Javaid" userId="6620a48c0a62430c" providerId="LiveId" clId="{581D607D-C1F2-4B3E-8582-D8DB566F0AFA}" dt="2025-02-27T10:11:30.454" v="508"/>
          <ac:spMkLst>
            <pc:docMk/>
            <pc:sldMk cId="0" sldId="279"/>
            <ac:spMk id="316" creationId="{00000000-0000-0000-0000-000000000000}"/>
          </ac:spMkLst>
        </pc:spChg>
        <pc:spChg chg="mod">
          <ac:chgData name="Zaeem Javaid" userId="6620a48c0a62430c" providerId="LiveId" clId="{581D607D-C1F2-4B3E-8582-D8DB566F0AFA}" dt="2025-02-27T10:11:22.913" v="507" actId="1076"/>
          <ac:spMkLst>
            <pc:docMk/>
            <pc:sldMk cId="0" sldId="279"/>
            <ac:spMk id="317" creationId="{00000000-0000-0000-0000-000000000000}"/>
          </ac:spMkLst>
        </pc:spChg>
        <pc:spChg chg="del mod">
          <ac:chgData name="Zaeem Javaid" userId="6620a48c0a62430c" providerId="LiveId" clId="{581D607D-C1F2-4B3E-8582-D8DB566F0AFA}" dt="2025-02-27T10:11:30.454" v="508"/>
          <ac:spMkLst>
            <pc:docMk/>
            <pc:sldMk cId="0" sldId="279"/>
            <ac:spMk id="318" creationId="{00000000-0000-0000-0000-000000000000}"/>
          </ac:spMkLst>
        </pc:spChg>
      </pc:sldChg>
      <pc:sldChg chg="addSp delSp modSp mod modAnim">
        <pc:chgData name="Zaeem Javaid" userId="6620a48c0a62430c" providerId="LiveId" clId="{581D607D-C1F2-4B3E-8582-D8DB566F0AFA}" dt="2025-02-27T10:12:07.226" v="552" actId="170"/>
        <pc:sldMkLst>
          <pc:docMk/>
          <pc:sldMk cId="0" sldId="280"/>
        </pc:sldMkLst>
        <pc:spChg chg="mod">
          <ac:chgData name="Zaeem Javaid" userId="6620a48c0a62430c" providerId="LiveId" clId="{581D607D-C1F2-4B3E-8582-D8DB566F0AFA}" dt="2025-02-27T10:12:02.759" v="534" actId="207"/>
          <ac:spMkLst>
            <pc:docMk/>
            <pc:sldMk cId="0" sldId="280"/>
            <ac:spMk id="2" creationId="{FBAE7A24-59C2-79DC-4A0F-103C2F024A39}"/>
          </ac:spMkLst>
        </pc:spChg>
        <pc:spChg chg="add mod ord">
          <ac:chgData name="Zaeem Javaid" userId="6620a48c0a62430c" providerId="LiveId" clId="{581D607D-C1F2-4B3E-8582-D8DB566F0AFA}" dt="2025-02-27T10:12:07.226" v="552" actId="170"/>
          <ac:spMkLst>
            <pc:docMk/>
            <pc:sldMk cId="0" sldId="280"/>
            <ac:spMk id="3" creationId="{02A7584D-EBD8-7095-ED84-FEFF73F2FD2F}"/>
          </ac:spMkLst>
        </pc:spChg>
        <pc:spChg chg="del mod">
          <ac:chgData name="Zaeem Javaid" userId="6620a48c0a62430c" providerId="LiveId" clId="{581D607D-C1F2-4B3E-8582-D8DB566F0AFA}" dt="2025-02-27T10:12:00.643" v="533"/>
          <ac:spMkLst>
            <pc:docMk/>
            <pc:sldMk cId="0" sldId="280"/>
            <ac:spMk id="329" creationId="{00000000-0000-0000-0000-000000000000}"/>
          </ac:spMkLst>
        </pc:spChg>
        <pc:spChg chg="mod">
          <ac:chgData name="Zaeem Javaid" userId="6620a48c0a62430c" providerId="LiveId" clId="{581D607D-C1F2-4B3E-8582-D8DB566F0AFA}" dt="2025-02-27T10:11:53.007" v="532" actId="1076"/>
          <ac:spMkLst>
            <pc:docMk/>
            <pc:sldMk cId="0" sldId="280"/>
            <ac:spMk id="330" creationId="{00000000-0000-0000-0000-000000000000}"/>
          </ac:spMkLst>
        </pc:spChg>
        <pc:spChg chg="del">
          <ac:chgData name="Zaeem Javaid" userId="6620a48c0a62430c" providerId="LiveId" clId="{581D607D-C1F2-4B3E-8582-D8DB566F0AFA}" dt="2025-02-27T10:12:00.643" v="533"/>
          <ac:spMkLst>
            <pc:docMk/>
            <pc:sldMk cId="0" sldId="280"/>
            <ac:spMk id="331" creationId="{00000000-0000-0000-0000-000000000000}"/>
          </ac:spMkLst>
        </pc:spChg>
        <pc:spChg chg="mod ord">
          <ac:chgData name="Zaeem Javaid" userId="6620a48c0a62430c" providerId="LiveId" clId="{581D607D-C1F2-4B3E-8582-D8DB566F0AFA}" dt="2025-02-27T10:12:07.226" v="552" actId="170"/>
          <ac:spMkLst>
            <pc:docMk/>
            <pc:sldMk cId="0" sldId="280"/>
            <ac:spMk id="332" creationId="{00000000-0000-0000-0000-000000000000}"/>
          </ac:spMkLst>
        </pc:spChg>
      </pc:sldChg>
      <pc:sldChg chg="addSp delSp modSp mod modAnim">
        <pc:chgData name="Zaeem Javaid" userId="6620a48c0a62430c" providerId="LiveId" clId="{581D607D-C1F2-4B3E-8582-D8DB566F0AFA}" dt="2025-02-27T10:13:39.775" v="583" actId="14100"/>
        <pc:sldMkLst>
          <pc:docMk/>
          <pc:sldMk cId="0" sldId="281"/>
        </pc:sldMkLst>
        <pc:spChg chg="mod">
          <ac:chgData name="Zaeem Javaid" userId="6620a48c0a62430c" providerId="LiveId" clId="{581D607D-C1F2-4B3E-8582-D8DB566F0AFA}" dt="2025-02-27T10:12:36.089" v="556" actId="207"/>
          <ac:spMkLst>
            <pc:docMk/>
            <pc:sldMk cId="0" sldId="281"/>
            <ac:spMk id="2" creationId="{81FA6F30-90E7-0B56-8C8F-A0F18FE4BC0A}"/>
          </ac:spMkLst>
        </pc:spChg>
        <pc:spChg chg="add mod ord">
          <ac:chgData name="Zaeem Javaid" userId="6620a48c0a62430c" providerId="LiveId" clId="{581D607D-C1F2-4B3E-8582-D8DB566F0AFA}" dt="2025-02-27T10:12:47.381" v="582" actId="170"/>
          <ac:spMkLst>
            <pc:docMk/>
            <pc:sldMk cId="0" sldId="281"/>
            <ac:spMk id="3" creationId="{5E706ED9-EBAD-8FF9-EF22-47A76297E4D3}"/>
          </ac:spMkLst>
        </pc:spChg>
        <pc:spChg chg="del">
          <ac:chgData name="Zaeem Javaid" userId="6620a48c0a62430c" providerId="LiveId" clId="{581D607D-C1F2-4B3E-8582-D8DB566F0AFA}" dt="2025-02-27T10:12:34.496" v="555"/>
          <ac:spMkLst>
            <pc:docMk/>
            <pc:sldMk cId="0" sldId="281"/>
            <ac:spMk id="344" creationId="{00000000-0000-0000-0000-000000000000}"/>
          </ac:spMkLst>
        </pc:spChg>
        <pc:spChg chg="del mod">
          <ac:chgData name="Zaeem Javaid" userId="6620a48c0a62430c" providerId="LiveId" clId="{581D607D-C1F2-4B3E-8582-D8DB566F0AFA}" dt="2025-02-27T10:12:34.496" v="555"/>
          <ac:spMkLst>
            <pc:docMk/>
            <pc:sldMk cId="0" sldId="281"/>
            <ac:spMk id="346" creationId="{00000000-0000-0000-0000-000000000000}"/>
          </ac:spMkLst>
        </pc:spChg>
        <pc:spChg chg="mod">
          <ac:chgData name="Zaeem Javaid" userId="6620a48c0a62430c" providerId="LiveId" clId="{581D607D-C1F2-4B3E-8582-D8DB566F0AFA}" dt="2025-02-27T10:13:39.775" v="583" actId="14100"/>
          <ac:spMkLst>
            <pc:docMk/>
            <pc:sldMk cId="0" sldId="281"/>
            <ac:spMk id="3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LQXotfD0dw&amp;t=12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3380576e38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3380576e3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2 mins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3793e99053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Explanation: 2 mins</a:t>
            </a:r>
            <a:endParaRPr/>
          </a:p>
        </p:txBody>
      </p:sp>
      <p:sp>
        <p:nvSpPr>
          <p:cNvPr id="137" name="Google Shape;137;g33793e99053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793e99053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solidFill>
                  <a:schemeClr val="dk1"/>
                </a:solidFill>
              </a:rPr>
              <a:t>1 min</a:t>
            </a:r>
            <a:endParaRPr>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p:txBody>
      </p:sp>
      <p:sp>
        <p:nvSpPr>
          <p:cNvPr id="146" name="Google Shape;146;g33793e99053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793e99053_0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Explanation: 4 mins </a:t>
            </a:r>
            <a:endParaRPr>
              <a:solidFill>
                <a:schemeClr val="dk1"/>
              </a:solidFill>
            </a:endParaRPr>
          </a:p>
          <a:p>
            <a:pPr marL="0" lvl="0" indent="0" algn="l" rtl="0">
              <a:spcBef>
                <a:spcPts val="0"/>
              </a:spcBef>
              <a:spcAft>
                <a:spcPts val="0"/>
              </a:spcAft>
              <a:buClr>
                <a:schemeClr val="dk1"/>
              </a:buClr>
              <a:buSzPts val="1400"/>
              <a:buFont typeface="Arial"/>
              <a:buNone/>
            </a:pPr>
            <a:r>
              <a:rPr lang="en-GB">
                <a:solidFill>
                  <a:schemeClr val="dk1"/>
                </a:solidFill>
              </a:rPr>
              <a:t>Reflect: 1 min</a:t>
            </a:r>
            <a:endParaRPr/>
          </a:p>
        </p:txBody>
      </p:sp>
      <p:sp>
        <p:nvSpPr>
          <p:cNvPr id="157" name="Google Shape;157;g33793e99053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3793e99053_0_3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4 mins</a:t>
            </a:r>
            <a:endParaRPr/>
          </a:p>
        </p:txBody>
      </p:sp>
      <p:sp>
        <p:nvSpPr>
          <p:cNvPr id="168" name="Google Shape;168;g33793e99053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3793e99053_0_3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3 mins</a:t>
            </a:r>
            <a:endParaRPr/>
          </a:p>
        </p:txBody>
      </p:sp>
      <p:sp>
        <p:nvSpPr>
          <p:cNvPr id="182" name="Google Shape;182;g33793e99053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7aa843ffb_0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Explanation: 3 mins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Reflect: 1 min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Feedback: 2 mins</a:t>
            </a:r>
            <a:endParaRPr/>
          </a:p>
        </p:txBody>
      </p:sp>
      <p:sp>
        <p:nvSpPr>
          <p:cNvPr id="197" name="Google Shape;197;g337aa843ff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793e99053_0_4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5 mins</a:t>
            </a:r>
            <a:endParaRPr/>
          </a:p>
        </p:txBody>
      </p:sp>
      <p:sp>
        <p:nvSpPr>
          <p:cNvPr id="213" name="Google Shape;213;g33793e99053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3793e99053_0_4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3793e99053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It should make us view our lives and the world around us with an Ākhirah-centric lens.</a:t>
            </a:r>
            <a:endParaRPr/>
          </a:p>
          <a:p>
            <a:pPr marL="0" lvl="0" indent="0" algn="l" rtl="0">
              <a:spcBef>
                <a:spcPts val="0"/>
              </a:spcBef>
              <a:spcAft>
                <a:spcPts val="0"/>
              </a:spcAft>
              <a:buNone/>
            </a:pPr>
            <a:endParaRPr/>
          </a:p>
          <a:p>
            <a:pPr marL="0" lvl="0" indent="0" algn="l" rtl="0">
              <a:spcBef>
                <a:spcPts val="0"/>
              </a:spcBef>
              <a:spcAft>
                <a:spcPts val="0"/>
              </a:spcAft>
              <a:buNone/>
            </a:pPr>
            <a:r>
              <a:rPr lang="en-GB"/>
              <a:t>Action: speakers are encouraged to prompt the audience to think about the different facets of their life: health, social, relationships, work, spirituality, leisure etc and then pick one where they feel like they don’t prioritise the akhirah </a:t>
            </a:r>
            <a:endParaRPr/>
          </a:p>
          <a:p>
            <a:pPr marL="0" lvl="0" indent="0" algn="l" rtl="0">
              <a:spcBef>
                <a:spcPts val="0"/>
              </a:spcBef>
              <a:spcAft>
                <a:spcPts val="0"/>
              </a:spcAft>
              <a:buNone/>
            </a:pPr>
            <a:endParaRPr/>
          </a:p>
          <a:p>
            <a:pPr marL="0" lvl="0" indent="0" algn="l" rtl="0">
              <a:spcBef>
                <a:spcPts val="0"/>
              </a:spcBef>
              <a:spcAft>
                <a:spcPts val="0"/>
              </a:spcAft>
              <a:buNone/>
            </a:pPr>
            <a:r>
              <a:rPr lang="en-GB"/>
              <a:t>Reflect: 2 mins </a:t>
            </a:r>
            <a:endParaRPr/>
          </a:p>
          <a:p>
            <a:pPr marL="0" lvl="0" indent="0" algn="l" rtl="0">
              <a:spcBef>
                <a:spcPts val="0"/>
              </a:spcBef>
              <a:spcAft>
                <a:spcPts val="0"/>
              </a:spcAft>
              <a:buNone/>
            </a:pPr>
            <a:r>
              <a:rPr lang="en-GB"/>
              <a:t>Act: 2 mins</a:t>
            </a:r>
            <a:endParaRPr/>
          </a:p>
          <a:p>
            <a:pPr marL="0" lvl="0" indent="0" algn="l" rtl="0">
              <a:spcBef>
                <a:spcPts val="0"/>
              </a:spcBef>
              <a:spcAft>
                <a:spcPts val="0"/>
              </a:spcAft>
              <a:buNone/>
            </a:pPr>
            <a:r>
              <a:rPr lang="en-GB"/>
              <a:t>Feedback: 2 mins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3793e99053_0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3793e99053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3793e99053_0_46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5 mins </a:t>
            </a:r>
            <a:endParaRPr/>
          </a:p>
          <a:p>
            <a:pPr marL="0" lvl="0" indent="0" algn="l" rtl="0">
              <a:spcBef>
                <a:spcPts val="0"/>
              </a:spcBef>
              <a:spcAft>
                <a:spcPts val="0"/>
              </a:spcAft>
              <a:buNone/>
            </a:pPr>
            <a:endParaRPr/>
          </a:p>
          <a:p>
            <a:pPr marL="0" lvl="0" indent="0" algn="l" rtl="0">
              <a:spcBef>
                <a:spcPts val="0"/>
              </a:spcBef>
              <a:spcAft>
                <a:spcPts val="0"/>
              </a:spcAft>
              <a:buNone/>
            </a:pPr>
            <a:r>
              <a:rPr lang="en-GB"/>
              <a:t>Revive this Sunnah—step into nature, observe the trees and sky, and reflect on the Creator. </a:t>
            </a:r>
            <a:endParaRPr/>
          </a:p>
        </p:txBody>
      </p:sp>
      <p:sp>
        <p:nvSpPr>
          <p:cNvPr id="250" name="Google Shape;250;g33793e99053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33793e99053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Play in background Surah Qāf: </a:t>
            </a:r>
            <a:r>
              <a:rPr lang="en-GB" u="sng">
                <a:solidFill>
                  <a:schemeClr val="hlink"/>
                </a:solidFill>
                <a:hlinkClick r:id="rId3"/>
              </a:rPr>
              <a:t>https://www.youtube.com/watch?v=jLQXotfD0dw&amp;t=12s</a:t>
            </a:r>
            <a:r>
              <a:rPr lang="en-GB"/>
              <a: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Have the question ready on the board so learners can start thinking as they walk in/wait for the session to start.</a:t>
            </a:r>
            <a:endParaRPr/>
          </a:p>
          <a:p>
            <a:pPr marL="0" lvl="0" indent="0" algn="l" rtl="0">
              <a:lnSpc>
                <a:spcPct val="100000"/>
              </a:lnSpc>
              <a:spcBef>
                <a:spcPts val="0"/>
              </a:spcBef>
              <a:spcAft>
                <a:spcPts val="0"/>
              </a:spcAft>
              <a:buSzPts val="1400"/>
              <a:buNone/>
            </a:pPr>
            <a:endParaRPr/>
          </a:p>
        </p:txBody>
      </p:sp>
      <p:sp>
        <p:nvSpPr>
          <p:cNvPr id="33" name="Google Shape;33;g33793e99053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3793e99053_0_4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a:t>
            </a:r>
            <a:endParaRPr/>
          </a:p>
        </p:txBody>
      </p:sp>
      <p:sp>
        <p:nvSpPr>
          <p:cNvPr id="264" name="Google Shape;264;g33793e99053_0_4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3793e99053_0_5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4 mins</a:t>
            </a:r>
            <a:endParaRPr/>
          </a:p>
        </p:txBody>
      </p:sp>
      <p:sp>
        <p:nvSpPr>
          <p:cNvPr id="274" name="Google Shape;274;g33793e99053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3793e99053_0_5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Write/draw: 1 min</a:t>
            </a:r>
            <a:endParaRPr/>
          </a:p>
          <a:p>
            <a:pPr marL="0" lvl="0" indent="0" algn="l" rtl="0">
              <a:spcBef>
                <a:spcPts val="0"/>
              </a:spcBef>
              <a:spcAft>
                <a:spcPts val="0"/>
              </a:spcAft>
              <a:buNone/>
            </a:pPr>
            <a:r>
              <a:rPr lang="en-GB"/>
              <a:t>Discuss: 1 min</a:t>
            </a:r>
            <a:endParaRPr/>
          </a:p>
          <a:p>
            <a:pPr marL="0" lvl="0" indent="0" algn="l" rtl="0">
              <a:spcBef>
                <a:spcPts val="0"/>
              </a:spcBef>
              <a:spcAft>
                <a:spcPts val="0"/>
              </a:spcAft>
              <a:buNone/>
            </a:pPr>
            <a:r>
              <a:rPr lang="en-GB"/>
              <a:t>Feedback: 2 mins </a:t>
            </a:r>
            <a:endParaRPr/>
          </a:p>
          <a:p>
            <a:pPr marL="0" lvl="0" indent="0" algn="l" rtl="0">
              <a:spcBef>
                <a:spcPts val="0"/>
              </a:spcBef>
              <a:spcAft>
                <a:spcPts val="0"/>
              </a:spcAft>
              <a:buNone/>
            </a:pPr>
            <a:endParaRPr/>
          </a:p>
        </p:txBody>
      </p:sp>
      <p:sp>
        <p:nvSpPr>
          <p:cNvPr id="284" name="Google Shape;284;g33793e99053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793e99053_0_5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301" name="Google Shape;301;g33793e99053_0_5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793e99053_0_5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312" name="Google Shape;312;g33793e99053_0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793e99053_0_5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Discussion: 5 mins </a:t>
            </a:r>
            <a:endParaRPr/>
          </a:p>
          <a:p>
            <a:pPr marL="0" lvl="0" indent="0" algn="l" rtl="0">
              <a:spcBef>
                <a:spcPts val="0"/>
              </a:spcBef>
              <a:spcAft>
                <a:spcPts val="0"/>
              </a:spcAft>
              <a:buNone/>
            </a:pPr>
            <a:r>
              <a:rPr lang="en-GB"/>
              <a:t>Discuss: 1 min</a:t>
            </a:r>
            <a:endParaRPr/>
          </a:p>
          <a:p>
            <a:pPr marL="0" lvl="0" indent="0" algn="l" rtl="0">
              <a:spcBef>
                <a:spcPts val="0"/>
              </a:spcBef>
              <a:spcAft>
                <a:spcPts val="0"/>
              </a:spcAft>
              <a:buNone/>
            </a:pPr>
            <a:r>
              <a:rPr lang="en-GB"/>
              <a:t>Feedback: 1 min </a:t>
            </a:r>
            <a:endParaRPr/>
          </a:p>
          <a:p>
            <a:pPr marL="0" lvl="0" indent="0" algn="l" rtl="0">
              <a:spcBef>
                <a:spcPts val="0"/>
              </a:spcBef>
              <a:spcAft>
                <a:spcPts val="0"/>
              </a:spcAft>
              <a:buNone/>
            </a:pPr>
            <a:endParaRPr/>
          </a:p>
        </p:txBody>
      </p:sp>
      <p:sp>
        <p:nvSpPr>
          <p:cNvPr id="326" name="Google Shape;326;g33793e99053_0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793e99053_0_5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 mins</a:t>
            </a:r>
            <a:endParaRPr/>
          </a:p>
        </p:txBody>
      </p:sp>
      <p:sp>
        <p:nvSpPr>
          <p:cNvPr id="340" name="Google Shape;340;g33793e99053_0_5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3793e99053_0_1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facilitator should collect all sticky notes and group them on the wall according to the main themes and then quickly do a recap of the responses.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2 mins to write down</a:t>
            </a:r>
            <a:endParaRPr/>
          </a:p>
          <a:p>
            <a:pPr marL="0" lvl="0" indent="0" algn="l" rtl="0">
              <a:lnSpc>
                <a:spcPct val="100000"/>
              </a:lnSpc>
              <a:spcBef>
                <a:spcPts val="0"/>
              </a:spcBef>
              <a:spcAft>
                <a:spcPts val="0"/>
              </a:spcAft>
              <a:buSzPts val="1400"/>
              <a:buNone/>
            </a:pPr>
            <a:r>
              <a:rPr lang="en-GB"/>
              <a:t>5 mins for feedback </a:t>
            </a:r>
            <a:endParaRPr/>
          </a:p>
          <a:p>
            <a:pPr marL="0" lvl="0" indent="0" algn="l" rtl="0">
              <a:lnSpc>
                <a:spcPct val="100000"/>
              </a:lnSpc>
              <a:spcBef>
                <a:spcPts val="0"/>
              </a:spcBef>
              <a:spcAft>
                <a:spcPts val="0"/>
              </a:spcAft>
              <a:buSzPts val="1400"/>
              <a:buNone/>
            </a:pPr>
            <a:endParaRPr/>
          </a:p>
        </p:txBody>
      </p:sp>
      <p:sp>
        <p:nvSpPr>
          <p:cNvPr id="355" name="Google Shape;355;g33793e99053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3793e99053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3 mins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All participants should be highly encouraged to memorise the verses, along with its translation. </a:t>
            </a:r>
            <a:endParaRPr/>
          </a:p>
        </p:txBody>
      </p:sp>
      <p:sp>
        <p:nvSpPr>
          <p:cNvPr id="367" name="Google Shape;367;g33793e99053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3793e99053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g33793e99053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3793e99053_0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Start with bismillah, hamd and salawat. Greet the audience, welcome them and thank them for attending.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1 min</a:t>
            </a:r>
            <a:endParaRPr/>
          </a:p>
        </p:txBody>
      </p:sp>
      <p:sp>
        <p:nvSpPr>
          <p:cNvPr id="57" name="Google Shape;57;g33793e99053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3793e99053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1 min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66" name="Google Shape;66;g33793e9905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793e99053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793e99053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2 mins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380576e381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380576e38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(Total: 5 mins)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Explanation: 2 mins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Discuss: 1 min to discuss and 2 mins for feedback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793e99053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a:solidFill>
                  <a:schemeClr val="dk1"/>
                </a:solidFill>
              </a:rPr>
              <a:t>3 mins</a:t>
            </a:r>
            <a:endParaRPr>
              <a:solidFill>
                <a:schemeClr val="dk1"/>
              </a:solidFill>
            </a:endParaRPr>
          </a:p>
          <a:p>
            <a:pPr marL="0" lvl="0" indent="0" algn="l" rtl="0">
              <a:lnSpc>
                <a:spcPct val="100000"/>
              </a:lnSpc>
              <a:spcBef>
                <a:spcPts val="0"/>
              </a:spcBef>
              <a:spcAft>
                <a:spcPts val="0"/>
              </a:spcAft>
              <a:buSzPts val="1400"/>
              <a:buNone/>
            </a:pPr>
            <a:endParaRPr/>
          </a:p>
        </p:txBody>
      </p:sp>
      <p:sp>
        <p:nvSpPr>
          <p:cNvPr id="104" name="Google Shape;104;g33793e99053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3793e99053_0_5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Explanation: 3 mins</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Write: 1 min</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Feedback: 1 min </a:t>
            </a:r>
            <a:endParaRPr/>
          </a:p>
        </p:txBody>
      </p:sp>
      <p:sp>
        <p:nvSpPr>
          <p:cNvPr id="116" name="Google Shape;116;g33793e99053_0_5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413169"/>
        </a:solid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
          <p:cNvSpPr/>
          <p:nvPr/>
        </p:nvSpPr>
        <p:spPr>
          <a:xfrm rot="-5400000" flipH="1">
            <a:off x="5741655" y="138151"/>
            <a:ext cx="3540600" cy="3264300"/>
          </a:xfrm>
          <a:prstGeom prst="round1Rect">
            <a:avLst>
              <a:gd name="adj" fmla="val 1825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4"/>
          <p:cNvPicPr preferRelativeResize="0"/>
          <p:nvPr/>
        </p:nvPicPr>
        <p:blipFill rotWithShape="1">
          <a:blip r:embed="rId2">
            <a:alphaModFix/>
          </a:blip>
          <a:srcRect/>
          <a:stretch/>
        </p:blipFill>
        <p:spPr>
          <a:xfrm>
            <a:off x="5878344" y="4814567"/>
            <a:ext cx="972719" cy="19031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
        <p:cNvGrpSpPr/>
        <p:nvPr/>
      </p:nvGrpSpPr>
      <p:grpSpPr>
        <a:xfrm>
          <a:off x="0" y="0"/>
          <a:ext cx="0" cy="0"/>
          <a:chOff x="0" y="0"/>
          <a:chExt cx="0" cy="0"/>
        </a:xfrm>
      </p:grpSpPr>
      <p:sp>
        <p:nvSpPr>
          <p:cNvPr id="18" name="Google Shape;18;p5"/>
          <p:cNvSpPr/>
          <p:nvPr/>
        </p:nvSpPr>
        <p:spPr>
          <a:xfrm>
            <a:off x="-1" y="2494065"/>
            <a:ext cx="4124100" cy="2194800"/>
          </a:xfrm>
          <a:prstGeom prst="round1Rect">
            <a:avLst>
              <a:gd name="adj" fmla="val 2570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9"/>
        <p:cNvGrpSpPr/>
        <p:nvPr/>
      </p:nvGrpSpPr>
      <p:grpSpPr>
        <a:xfrm>
          <a:off x="0" y="0"/>
          <a:ext cx="0" cy="0"/>
          <a:chOff x="0" y="0"/>
          <a:chExt cx="0" cy="0"/>
        </a:xfrm>
      </p:grpSpPr>
      <p:sp>
        <p:nvSpPr>
          <p:cNvPr id="20" name="Google Shape;20;p6"/>
          <p:cNvSpPr/>
          <p:nvPr/>
        </p:nvSpPr>
        <p:spPr>
          <a:xfrm rot="-588418">
            <a:off x="5079736" y="1388092"/>
            <a:ext cx="6756329" cy="6541685"/>
          </a:xfrm>
          <a:prstGeom prst="arc">
            <a:avLst>
              <a:gd name="adj1" fmla="val 11367237"/>
              <a:gd name="adj2" fmla="val 675902"/>
            </a:avLst>
          </a:prstGeom>
          <a:noFill/>
          <a:ln w="889000" cap="flat" cmpd="sng">
            <a:solidFill>
              <a:srgbClr val="C3B8DE"/>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23" name="Google Shape;23;p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flipH="1">
            <a:off x="8583900" y="4688889"/>
            <a:ext cx="5601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 name="Google Shape;7;p1"/>
          <p:cNvSpPr txBox="1"/>
          <p:nvPr/>
        </p:nvSpPr>
        <p:spPr>
          <a:xfrm>
            <a:off x="6797226" y="4816177"/>
            <a:ext cx="1650600" cy="200100"/>
          </a:xfrm>
          <a:prstGeom prst="rect">
            <a:avLst/>
          </a:prstGeom>
          <a:noFill/>
          <a:ln>
            <a:noFill/>
          </a:ln>
        </p:spPr>
        <p:txBody>
          <a:bodyPr spcFirstLastPara="1" wrap="square" lIns="45725" tIns="22850" rIns="45725" bIns="22850" anchor="t" anchorCtr="0">
            <a:spAutoFit/>
          </a:bodyPr>
          <a:lstStyle/>
          <a:p>
            <a:pPr marL="0" marR="0" lvl="0" indent="0" algn="r" rtl="0">
              <a:lnSpc>
                <a:spcPct val="100000"/>
              </a:lnSpc>
              <a:spcBef>
                <a:spcPts val="0"/>
              </a:spcBef>
              <a:spcAft>
                <a:spcPts val="0"/>
              </a:spcAft>
              <a:buNone/>
            </a:pPr>
            <a:r>
              <a:rPr lang="en-GB" sz="1000" b="0" i="0" u="none" strike="noStrike" cap="none">
                <a:solidFill>
                  <a:srgbClr val="1E1E1E"/>
                </a:solidFill>
                <a:latin typeface="Inter Medium"/>
                <a:ea typeface="Inter Medium"/>
                <a:cs typeface="Inter Medium"/>
                <a:sym typeface="Inter Medium"/>
              </a:rPr>
              <a:t>Surah Qāf: </a:t>
            </a:r>
            <a:r>
              <a:rPr lang="en-GB" sz="1000" b="0" i="0" u="none" strike="noStrike" cap="none">
                <a:solidFill>
                  <a:srgbClr val="1E1E1E"/>
                </a:solidFill>
                <a:latin typeface="Inter"/>
                <a:ea typeface="Inter"/>
                <a:cs typeface="Inter"/>
                <a:sym typeface="Inter"/>
              </a:rPr>
              <a:t>Session 1</a:t>
            </a:r>
            <a:endParaRPr sz="1000" b="0" i="0" u="none" strike="noStrike" cap="none">
              <a:solidFill>
                <a:srgbClr val="FFFFFF"/>
              </a:solidFill>
              <a:latin typeface="Inter"/>
              <a:ea typeface="Inter"/>
              <a:cs typeface="Inter"/>
              <a:sym typeface="Inter"/>
            </a:endParaRPr>
          </a:p>
        </p:txBody>
      </p:sp>
      <p:sp>
        <p:nvSpPr>
          <p:cNvPr id="8" name="Google Shape;8;p1"/>
          <p:cNvSpPr txBox="1"/>
          <p:nvPr/>
        </p:nvSpPr>
        <p:spPr>
          <a:xfrm>
            <a:off x="8729430" y="4801967"/>
            <a:ext cx="2784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Inter Tight"/>
                <a:ea typeface="Inter Tight"/>
                <a:cs typeface="Inter Tight"/>
                <a:sym typeface="Inter Tight"/>
              </a:rPr>
              <a:t>‹#›</a:t>
            </a:fld>
            <a:endParaRPr sz="1200" b="0" i="0" u="none" strike="noStrike" cap="none">
              <a:solidFill>
                <a:schemeClr val="lt1"/>
              </a:solidFill>
              <a:latin typeface="Inter Tight"/>
              <a:ea typeface="Inter Tight"/>
              <a:cs typeface="Inter Tight"/>
              <a:sym typeface="Inter Tight"/>
            </a:endParaRPr>
          </a:p>
        </p:txBody>
      </p:sp>
      <p:sp>
        <p:nvSpPr>
          <p:cNvPr id="9" name="Google Shape;9;p1"/>
          <p:cNvSpPr/>
          <p:nvPr/>
        </p:nvSpPr>
        <p:spPr>
          <a:xfrm>
            <a:off x="0" y="4688890"/>
            <a:ext cx="7033200" cy="454500"/>
          </a:xfrm>
          <a:prstGeom prst="round1Rect">
            <a:avLst>
              <a:gd name="adj" fmla="val 37898"/>
            </a:avLst>
          </a:pr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10" name="Google Shape;10;p1"/>
          <p:cNvPicPr preferRelativeResize="0"/>
          <p:nvPr/>
        </p:nvPicPr>
        <p:blipFill rotWithShape="1">
          <a:blip r:embed="rId8">
            <a:alphaModFix/>
          </a:blip>
          <a:srcRect/>
          <a:stretch/>
        </p:blipFill>
        <p:spPr>
          <a:xfrm>
            <a:off x="5878344" y="4814567"/>
            <a:ext cx="972719" cy="190314"/>
          </a:xfrm>
          <a:prstGeom prst="rect">
            <a:avLst/>
          </a:prstGeom>
          <a:noFill/>
          <a:ln>
            <a:noFill/>
          </a:ln>
        </p:spPr>
      </p:pic>
      <p:pic>
        <p:nvPicPr>
          <p:cNvPr id="11" name="Google Shape;11;p1"/>
          <p:cNvPicPr preferRelativeResize="0"/>
          <p:nvPr/>
        </p:nvPicPr>
        <p:blipFill rotWithShape="1">
          <a:blip r:embed="rId9">
            <a:alphaModFix/>
          </a:blip>
          <a:srcRect/>
          <a:stretch/>
        </p:blipFill>
        <p:spPr>
          <a:xfrm>
            <a:off x="1015059" y="4843591"/>
            <a:ext cx="1183126" cy="1248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8"/>
          <p:cNvSpPr txBox="1"/>
          <p:nvPr/>
        </p:nvSpPr>
        <p:spPr>
          <a:xfrm>
            <a:off x="1004425" y="749075"/>
            <a:ext cx="6133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Instructions for Use</a:t>
            </a:r>
            <a:endParaRPr sz="3600">
              <a:solidFill>
                <a:srgbClr val="1E1E1E"/>
              </a:solidFill>
              <a:latin typeface="Inter Tight Medium"/>
              <a:ea typeface="Inter Tight Medium"/>
              <a:cs typeface="Inter Tight Medium"/>
              <a:sym typeface="Inter Tight Medium"/>
            </a:endParaRPr>
          </a:p>
        </p:txBody>
      </p:sp>
      <p:sp>
        <p:nvSpPr>
          <p:cNvPr id="30" name="Google Shape;30;p8"/>
          <p:cNvSpPr txBox="1"/>
          <p:nvPr/>
        </p:nvSpPr>
        <p:spPr>
          <a:xfrm>
            <a:off x="1081200" y="1529375"/>
            <a:ext cx="6804000" cy="3093134"/>
          </a:xfrm>
          <a:prstGeom prst="rect">
            <a:avLst/>
          </a:prstGeom>
          <a:noFill/>
          <a:ln>
            <a:noFill/>
          </a:ln>
        </p:spPr>
        <p:txBody>
          <a:bodyPr spcFirstLastPara="1" wrap="square" lIns="45725" tIns="22850" rIns="45725" bIns="22850" anchor="t" anchorCtr="0">
            <a:spAutoFit/>
          </a:bodyPr>
          <a:lstStyle/>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Preparation</a:t>
            </a:r>
            <a:r>
              <a:rPr lang="en-GB" sz="1100" dirty="0">
                <a:solidFill>
                  <a:srgbClr val="1E1E1E"/>
                </a:solidFill>
                <a:latin typeface="Inter Light"/>
                <a:ea typeface="Inter Light"/>
                <a:cs typeface="Inter Light"/>
                <a:sym typeface="Inter Light"/>
              </a:rPr>
              <a:t>: Read the accompanying PDF, A Journey Through Surah </a:t>
            </a:r>
            <a:r>
              <a:rPr lang="en-GB" sz="1100" dirty="0" err="1">
                <a:solidFill>
                  <a:srgbClr val="1E1E1E"/>
                </a:solidFill>
                <a:latin typeface="Inter Light"/>
                <a:ea typeface="Inter Light"/>
                <a:cs typeface="Inter Light"/>
                <a:sym typeface="Inter Light"/>
              </a:rPr>
              <a:t>Qaf</a:t>
            </a:r>
            <a:r>
              <a:rPr lang="en-GB" sz="1100" dirty="0">
                <a:solidFill>
                  <a:srgbClr val="1E1E1E"/>
                </a:solidFill>
                <a:latin typeface="Inter Light"/>
                <a:ea typeface="Inter Light"/>
                <a:cs typeface="Inter Light"/>
                <a:sym typeface="Inter Light"/>
              </a:rPr>
              <a:t>, in advance to ensure smooth delivery</a:t>
            </a:r>
            <a:endParaRPr lang="en-GB" sz="1100" b="1" dirty="0">
              <a:solidFill>
                <a:srgbClr val="1E1E1E"/>
              </a:solidFill>
              <a:latin typeface="Inter"/>
              <a:ea typeface="Inter"/>
              <a:cs typeface="Inter"/>
              <a:sym typeface="Inter"/>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Recitation</a:t>
            </a:r>
            <a:r>
              <a:rPr lang="en-GB" sz="1100" dirty="0">
                <a:solidFill>
                  <a:srgbClr val="1E1E1E"/>
                </a:solidFill>
                <a:latin typeface="Inter Light"/>
                <a:ea typeface="Inter Light"/>
                <a:cs typeface="Inter Light"/>
                <a:sym typeface="Inter Light"/>
              </a:rPr>
              <a:t>: Recite the passage aloud and encourage attendees to repeat after you. Begin the session with the passage from Part 1 and recite the passage from Part 2 in the middle of the session.</a:t>
            </a:r>
            <a:endParaRPr sz="1100" dirty="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Session Structure:</a:t>
            </a:r>
            <a:r>
              <a:rPr lang="en-GB" sz="1100" dirty="0">
                <a:solidFill>
                  <a:srgbClr val="1E1E1E"/>
                </a:solidFill>
                <a:latin typeface="Inter Light"/>
                <a:ea typeface="Inter Light"/>
                <a:cs typeface="Inter Light"/>
                <a:sym typeface="Inter Light"/>
              </a:rPr>
              <a:t> Each session is divided into two parts with a short break in between.</a:t>
            </a:r>
            <a:endParaRPr sz="1100" dirty="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Reflection &amp; Discussion</a:t>
            </a:r>
            <a:r>
              <a:rPr lang="en-GB" sz="1100" dirty="0">
                <a:solidFill>
                  <a:srgbClr val="1E1E1E"/>
                </a:solidFill>
                <a:latin typeface="Inter Light"/>
                <a:ea typeface="Inter Light"/>
                <a:cs typeface="Inter Light"/>
                <a:sym typeface="Inter Light"/>
              </a:rPr>
              <a:t>: Dedicate the recommended time to reflection and discussion questions—this is essential for fostering a culture of </a:t>
            </a:r>
            <a:r>
              <a:rPr lang="en-GB" sz="1100" dirty="0" err="1">
                <a:solidFill>
                  <a:srgbClr val="1E1E1E"/>
                </a:solidFill>
                <a:latin typeface="Inter Light"/>
                <a:ea typeface="Inter Light"/>
                <a:cs typeface="Inter Light"/>
                <a:sym typeface="Inter Light"/>
              </a:rPr>
              <a:t>tadabbur</a:t>
            </a:r>
            <a:r>
              <a:rPr lang="en-GB" sz="1100" dirty="0">
                <a:solidFill>
                  <a:srgbClr val="1E1E1E"/>
                </a:solidFill>
                <a:latin typeface="Inter Light"/>
                <a:ea typeface="Inter Light"/>
                <a:cs typeface="Inter Light"/>
                <a:sym typeface="Inter Light"/>
              </a:rPr>
              <a:t> (deep contemplation).</a:t>
            </a:r>
            <a:endParaRPr sz="1100" dirty="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Timings</a:t>
            </a:r>
            <a:r>
              <a:rPr lang="en-GB" sz="1100" dirty="0">
                <a:solidFill>
                  <a:srgbClr val="1E1E1E"/>
                </a:solidFill>
                <a:latin typeface="Inter Light"/>
                <a:ea typeface="Inter Light"/>
                <a:cs typeface="Inter Light"/>
                <a:sym typeface="Inter Light"/>
              </a:rPr>
              <a:t>: Suggested timings for each slide are provided in the slide descriptions for guidance.</a:t>
            </a:r>
            <a:endParaRPr sz="1100" dirty="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Engagement</a:t>
            </a:r>
            <a:r>
              <a:rPr lang="en-GB" sz="1100" dirty="0">
                <a:solidFill>
                  <a:srgbClr val="1E1E1E"/>
                </a:solidFill>
                <a:latin typeface="Inter Light"/>
                <a:ea typeface="Inter Light"/>
                <a:cs typeface="Inter Light"/>
                <a:sym typeface="Inter Light"/>
              </a:rPr>
              <a:t>: Display the starter question as attendees arrive and settle in.</a:t>
            </a:r>
            <a:endParaRPr sz="1100" dirty="0">
              <a:solidFill>
                <a:srgbClr val="1E1E1E"/>
              </a:solidFill>
              <a:latin typeface="Inter Light"/>
              <a:ea typeface="Inter Light"/>
              <a:cs typeface="Inter Light"/>
              <a:sym typeface="Inter Light"/>
            </a:endParaRPr>
          </a:p>
          <a:p>
            <a:pPr marL="457200" marR="0" lvl="0" indent="-298450" algn="l" rtl="0">
              <a:lnSpc>
                <a:spcPct val="150000"/>
              </a:lnSpc>
              <a:spcBef>
                <a:spcPts val="0"/>
              </a:spcBef>
              <a:spcAft>
                <a:spcPts val="0"/>
              </a:spcAft>
              <a:buClr>
                <a:srgbClr val="1E1E1E"/>
              </a:buClr>
              <a:buSzPts val="1100"/>
              <a:buFont typeface="Inter Light"/>
              <a:buChar char="●"/>
            </a:pPr>
            <a:r>
              <a:rPr lang="en-GB" sz="1100" b="1" dirty="0">
                <a:solidFill>
                  <a:srgbClr val="1E1E1E"/>
                </a:solidFill>
                <a:latin typeface="Inter"/>
                <a:ea typeface="Inter"/>
                <a:cs typeface="Inter"/>
                <a:sym typeface="Inter"/>
              </a:rPr>
              <a:t>Memorisation</a:t>
            </a:r>
            <a:r>
              <a:rPr lang="en-GB" sz="1100" dirty="0">
                <a:solidFill>
                  <a:srgbClr val="1E1E1E"/>
                </a:solidFill>
                <a:latin typeface="Inter Light"/>
                <a:ea typeface="Inter Light"/>
                <a:cs typeface="Inter Light"/>
                <a:sym typeface="Inter Light"/>
              </a:rPr>
              <a:t>: Encourage all attendees to memorise both the Arabic and English translations of the verses.</a:t>
            </a:r>
            <a:endParaRPr sz="1100" dirty="0">
              <a:solidFill>
                <a:srgbClr val="1E1E1E"/>
              </a:solidFill>
              <a:latin typeface="Inter Light"/>
              <a:ea typeface="Inter Light"/>
              <a:cs typeface="Inter Light"/>
              <a:sym typeface="Inter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Freeform: Shape 2">
            <a:extLst>
              <a:ext uri="{FF2B5EF4-FFF2-40B4-BE49-F238E27FC236}">
                <a16:creationId xmlns:a16="http://schemas.microsoft.com/office/drawing/2014/main" id="{BFB30445-21D4-3F70-89C4-6E7ADB0993CF}"/>
              </a:ext>
            </a:extLst>
          </p:cNvPr>
          <p:cNvSpPr/>
          <p:nvPr/>
        </p:nvSpPr>
        <p:spPr>
          <a:xfrm>
            <a:off x="1037990" y="2139923"/>
            <a:ext cx="3148432" cy="314325"/>
          </a:xfrm>
          <a:custGeom>
            <a:avLst/>
            <a:gdLst/>
            <a:ahLst/>
            <a:cxnLst/>
            <a:rect l="l" t="t" r="r" b="b"/>
            <a:pathLst>
              <a:path w="3148432" h="314325">
                <a:moveTo>
                  <a:pt x="690982" y="289922"/>
                </a:moveTo>
                <a:lnTo>
                  <a:pt x="690982" y="301323"/>
                </a:lnTo>
                <a:lnTo>
                  <a:pt x="646176" y="314325"/>
                </a:lnTo>
                <a:lnTo>
                  <a:pt x="646176" y="303124"/>
                </a:lnTo>
                <a:close/>
                <a:moveTo>
                  <a:pt x="690982" y="268919"/>
                </a:moveTo>
                <a:lnTo>
                  <a:pt x="690982" y="280321"/>
                </a:lnTo>
                <a:lnTo>
                  <a:pt x="646176" y="293322"/>
                </a:lnTo>
                <a:lnTo>
                  <a:pt x="646176" y="282121"/>
                </a:lnTo>
                <a:close/>
                <a:moveTo>
                  <a:pt x="668712" y="243421"/>
                </a:moveTo>
                <a:cubicBezTo>
                  <a:pt x="671379" y="243421"/>
                  <a:pt x="673680" y="244421"/>
                  <a:pt x="675613" y="246421"/>
                </a:cubicBezTo>
                <a:cubicBezTo>
                  <a:pt x="677547" y="248422"/>
                  <a:pt x="678513" y="250755"/>
                  <a:pt x="678513" y="253422"/>
                </a:cubicBezTo>
                <a:cubicBezTo>
                  <a:pt x="678513" y="256089"/>
                  <a:pt x="677547" y="258389"/>
                  <a:pt x="675613" y="260323"/>
                </a:cubicBezTo>
                <a:cubicBezTo>
                  <a:pt x="673680" y="262257"/>
                  <a:pt x="671379" y="263223"/>
                  <a:pt x="668712" y="263223"/>
                </a:cubicBezTo>
                <a:cubicBezTo>
                  <a:pt x="665912" y="263223"/>
                  <a:pt x="663545" y="262257"/>
                  <a:pt x="661611" y="260323"/>
                </a:cubicBezTo>
                <a:cubicBezTo>
                  <a:pt x="659678" y="258389"/>
                  <a:pt x="658711" y="256089"/>
                  <a:pt x="658711" y="253422"/>
                </a:cubicBezTo>
                <a:cubicBezTo>
                  <a:pt x="658711" y="250755"/>
                  <a:pt x="659678" y="248422"/>
                  <a:pt x="661611" y="246421"/>
                </a:cubicBezTo>
                <a:cubicBezTo>
                  <a:pt x="663545" y="244421"/>
                  <a:pt x="665912" y="243421"/>
                  <a:pt x="668712" y="243421"/>
                </a:cubicBezTo>
                <a:close/>
                <a:moveTo>
                  <a:pt x="2818305" y="240021"/>
                </a:moveTo>
                <a:cubicBezTo>
                  <a:pt x="2820972" y="240021"/>
                  <a:pt x="2823272" y="241021"/>
                  <a:pt x="2825206" y="243021"/>
                </a:cubicBezTo>
                <a:cubicBezTo>
                  <a:pt x="2827139" y="245021"/>
                  <a:pt x="2828106" y="247355"/>
                  <a:pt x="2828106" y="250022"/>
                </a:cubicBezTo>
                <a:cubicBezTo>
                  <a:pt x="2828106" y="252689"/>
                  <a:pt x="2827139" y="254989"/>
                  <a:pt x="2825206" y="256923"/>
                </a:cubicBezTo>
                <a:cubicBezTo>
                  <a:pt x="2823272" y="258856"/>
                  <a:pt x="2820972" y="259823"/>
                  <a:pt x="2818305" y="259823"/>
                </a:cubicBezTo>
                <a:cubicBezTo>
                  <a:pt x="2815505" y="259823"/>
                  <a:pt x="2813138" y="258856"/>
                  <a:pt x="2811204" y="256923"/>
                </a:cubicBezTo>
                <a:cubicBezTo>
                  <a:pt x="2809270" y="254989"/>
                  <a:pt x="2808304" y="252689"/>
                  <a:pt x="2808304" y="250022"/>
                </a:cubicBezTo>
                <a:cubicBezTo>
                  <a:pt x="2808304" y="247355"/>
                  <a:pt x="2809270" y="245021"/>
                  <a:pt x="2811204" y="243021"/>
                </a:cubicBezTo>
                <a:cubicBezTo>
                  <a:pt x="2813138" y="241021"/>
                  <a:pt x="2815505" y="240021"/>
                  <a:pt x="2818305" y="240021"/>
                </a:cubicBezTo>
                <a:close/>
                <a:moveTo>
                  <a:pt x="2790901" y="240021"/>
                </a:moveTo>
                <a:cubicBezTo>
                  <a:pt x="2793568" y="240021"/>
                  <a:pt x="2795869" y="241021"/>
                  <a:pt x="2797802" y="243021"/>
                </a:cubicBezTo>
                <a:cubicBezTo>
                  <a:pt x="2799736" y="245021"/>
                  <a:pt x="2800703" y="247355"/>
                  <a:pt x="2800703" y="250022"/>
                </a:cubicBezTo>
                <a:cubicBezTo>
                  <a:pt x="2800703" y="252689"/>
                  <a:pt x="2799736" y="254989"/>
                  <a:pt x="2797802" y="256923"/>
                </a:cubicBezTo>
                <a:cubicBezTo>
                  <a:pt x="2795869" y="258856"/>
                  <a:pt x="2793568" y="259823"/>
                  <a:pt x="2790901" y="259823"/>
                </a:cubicBezTo>
                <a:cubicBezTo>
                  <a:pt x="2788101" y="259823"/>
                  <a:pt x="2785734" y="258856"/>
                  <a:pt x="2783800" y="256923"/>
                </a:cubicBezTo>
                <a:cubicBezTo>
                  <a:pt x="2781867" y="254989"/>
                  <a:pt x="2780900" y="252689"/>
                  <a:pt x="2780900" y="250022"/>
                </a:cubicBezTo>
                <a:cubicBezTo>
                  <a:pt x="2780900" y="247355"/>
                  <a:pt x="2781867" y="245021"/>
                  <a:pt x="2783800" y="243021"/>
                </a:cubicBezTo>
                <a:cubicBezTo>
                  <a:pt x="2785734" y="241021"/>
                  <a:pt x="2788101" y="240021"/>
                  <a:pt x="2790901" y="240021"/>
                </a:cubicBezTo>
                <a:close/>
                <a:moveTo>
                  <a:pt x="2564578" y="239420"/>
                </a:moveTo>
                <a:cubicBezTo>
                  <a:pt x="2567245" y="239420"/>
                  <a:pt x="2569545" y="240421"/>
                  <a:pt x="2571479" y="242421"/>
                </a:cubicBezTo>
                <a:cubicBezTo>
                  <a:pt x="2573412" y="244421"/>
                  <a:pt x="2574379" y="246755"/>
                  <a:pt x="2574379" y="249422"/>
                </a:cubicBezTo>
                <a:cubicBezTo>
                  <a:pt x="2574379" y="252089"/>
                  <a:pt x="2573412" y="254389"/>
                  <a:pt x="2571479" y="256323"/>
                </a:cubicBezTo>
                <a:cubicBezTo>
                  <a:pt x="2569545" y="258256"/>
                  <a:pt x="2567245" y="259223"/>
                  <a:pt x="2564578" y="259223"/>
                </a:cubicBezTo>
                <a:cubicBezTo>
                  <a:pt x="2561777" y="259223"/>
                  <a:pt x="2559411" y="258256"/>
                  <a:pt x="2557477" y="256323"/>
                </a:cubicBezTo>
                <a:cubicBezTo>
                  <a:pt x="2555543" y="254389"/>
                  <a:pt x="2554577" y="252089"/>
                  <a:pt x="2554577" y="249422"/>
                </a:cubicBezTo>
                <a:cubicBezTo>
                  <a:pt x="2554577" y="246755"/>
                  <a:pt x="2555543" y="244421"/>
                  <a:pt x="2557477" y="242421"/>
                </a:cubicBezTo>
                <a:cubicBezTo>
                  <a:pt x="2559411" y="240421"/>
                  <a:pt x="2561777" y="239420"/>
                  <a:pt x="2564578" y="239420"/>
                </a:cubicBezTo>
                <a:close/>
                <a:moveTo>
                  <a:pt x="114881" y="215617"/>
                </a:moveTo>
                <a:cubicBezTo>
                  <a:pt x="113281" y="215617"/>
                  <a:pt x="111514" y="215717"/>
                  <a:pt x="109580" y="215917"/>
                </a:cubicBezTo>
                <a:cubicBezTo>
                  <a:pt x="107647" y="216118"/>
                  <a:pt x="105680" y="216384"/>
                  <a:pt x="103680" y="216718"/>
                </a:cubicBezTo>
                <a:lnTo>
                  <a:pt x="99854" y="217520"/>
                </a:lnTo>
                <a:lnTo>
                  <a:pt x="100004" y="219943"/>
                </a:lnTo>
                <a:cubicBezTo>
                  <a:pt x="100488" y="223427"/>
                  <a:pt x="101213" y="226485"/>
                  <a:pt x="102180" y="229119"/>
                </a:cubicBezTo>
                <a:cubicBezTo>
                  <a:pt x="104113" y="234386"/>
                  <a:pt x="106613" y="238387"/>
                  <a:pt x="109681" y="241121"/>
                </a:cubicBezTo>
                <a:cubicBezTo>
                  <a:pt x="112748" y="243854"/>
                  <a:pt x="115948" y="245688"/>
                  <a:pt x="119282" y="246621"/>
                </a:cubicBezTo>
                <a:cubicBezTo>
                  <a:pt x="122616" y="247555"/>
                  <a:pt x="125682" y="248022"/>
                  <a:pt x="128483" y="248022"/>
                </a:cubicBezTo>
                <a:cubicBezTo>
                  <a:pt x="130883" y="248022"/>
                  <a:pt x="133250" y="247588"/>
                  <a:pt x="135584" y="246721"/>
                </a:cubicBezTo>
                <a:cubicBezTo>
                  <a:pt x="137917" y="245855"/>
                  <a:pt x="139851" y="244388"/>
                  <a:pt x="141385" y="242321"/>
                </a:cubicBezTo>
                <a:cubicBezTo>
                  <a:pt x="142918" y="240254"/>
                  <a:pt x="143685" y="237487"/>
                  <a:pt x="143685" y="234020"/>
                </a:cubicBezTo>
                <a:cubicBezTo>
                  <a:pt x="143685" y="230686"/>
                  <a:pt x="142851" y="227652"/>
                  <a:pt x="141184" y="224919"/>
                </a:cubicBezTo>
                <a:cubicBezTo>
                  <a:pt x="139518" y="222185"/>
                  <a:pt x="136617" y="219951"/>
                  <a:pt x="132483" y="218218"/>
                </a:cubicBezTo>
                <a:cubicBezTo>
                  <a:pt x="128349" y="216484"/>
                  <a:pt x="122482" y="215617"/>
                  <a:pt x="114881" y="215617"/>
                </a:cubicBezTo>
                <a:close/>
                <a:moveTo>
                  <a:pt x="2416531" y="170012"/>
                </a:moveTo>
                <a:cubicBezTo>
                  <a:pt x="2413464" y="170012"/>
                  <a:pt x="2410697" y="171179"/>
                  <a:pt x="2408230" y="173512"/>
                </a:cubicBezTo>
                <a:cubicBezTo>
                  <a:pt x="2405763" y="175846"/>
                  <a:pt x="2403829" y="178813"/>
                  <a:pt x="2402429" y="182413"/>
                </a:cubicBezTo>
                <a:cubicBezTo>
                  <a:pt x="2401029" y="186014"/>
                  <a:pt x="2400329" y="189614"/>
                  <a:pt x="2400329" y="193215"/>
                </a:cubicBezTo>
                <a:cubicBezTo>
                  <a:pt x="2400329" y="196015"/>
                  <a:pt x="2400896" y="198449"/>
                  <a:pt x="2402029" y="200516"/>
                </a:cubicBezTo>
                <a:cubicBezTo>
                  <a:pt x="2403162" y="202582"/>
                  <a:pt x="2405063" y="204149"/>
                  <a:pt x="2407730" y="205216"/>
                </a:cubicBezTo>
                <a:cubicBezTo>
                  <a:pt x="2410397" y="206283"/>
                  <a:pt x="2413864" y="206816"/>
                  <a:pt x="2418131" y="206816"/>
                </a:cubicBezTo>
                <a:cubicBezTo>
                  <a:pt x="2421998" y="206816"/>
                  <a:pt x="2425899" y="206416"/>
                  <a:pt x="2429832" y="205616"/>
                </a:cubicBezTo>
                <a:lnTo>
                  <a:pt x="2434320" y="204194"/>
                </a:lnTo>
                <a:lnTo>
                  <a:pt x="2434533" y="201616"/>
                </a:lnTo>
                <a:cubicBezTo>
                  <a:pt x="2434533" y="197482"/>
                  <a:pt x="2434133" y="193515"/>
                  <a:pt x="2433333" y="189714"/>
                </a:cubicBezTo>
                <a:cubicBezTo>
                  <a:pt x="2432533" y="185914"/>
                  <a:pt x="2431333" y="182547"/>
                  <a:pt x="2429732" y="179613"/>
                </a:cubicBezTo>
                <a:cubicBezTo>
                  <a:pt x="2428132" y="176679"/>
                  <a:pt x="2426232" y="174346"/>
                  <a:pt x="2424032" y="172612"/>
                </a:cubicBezTo>
                <a:cubicBezTo>
                  <a:pt x="2421831" y="170879"/>
                  <a:pt x="2419331" y="170012"/>
                  <a:pt x="2416531" y="170012"/>
                </a:cubicBezTo>
                <a:close/>
                <a:moveTo>
                  <a:pt x="806806" y="170012"/>
                </a:moveTo>
                <a:cubicBezTo>
                  <a:pt x="804005" y="170012"/>
                  <a:pt x="801405" y="171079"/>
                  <a:pt x="799005" y="173212"/>
                </a:cubicBezTo>
                <a:cubicBezTo>
                  <a:pt x="796604" y="175346"/>
                  <a:pt x="794638" y="178213"/>
                  <a:pt x="793104" y="181813"/>
                </a:cubicBezTo>
                <a:cubicBezTo>
                  <a:pt x="791570" y="185414"/>
                  <a:pt x="790804" y="189348"/>
                  <a:pt x="790804" y="193615"/>
                </a:cubicBezTo>
                <a:cubicBezTo>
                  <a:pt x="790804" y="196015"/>
                  <a:pt x="791337" y="197982"/>
                  <a:pt x="792404" y="199515"/>
                </a:cubicBezTo>
                <a:cubicBezTo>
                  <a:pt x="793471" y="201049"/>
                  <a:pt x="795038" y="202249"/>
                  <a:pt x="797104" y="203116"/>
                </a:cubicBezTo>
                <a:cubicBezTo>
                  <a:pt x="799171" y="203983"/>
                  <a:pt x="801805" y="204616"/>
                  <a:pt x="805005" y="205016"/>
                </a:cubicBezTo>
                <a:cubicBezTo>
                  <a:pt x="808206" y="205416"/>
                  <a:pt x="811940" y="205616"/>
                  <a:pt x="816207" y="205616"/>
                </a:cubicBezTo>
                <a:lnTo>
                  <a:pt x="824477" y="205616"/>
                </a:lnTo>
                <a:lnTo>
                  <a:pt x="824808" y="201616"/>
                </a:lnTo>
                <a:cubicBezTo>
                  <a:pt x="824808" y="192548"/>
                  <a:pt x="823141" y="185014"/>
                  <a:pt x="819807" y="179013"/>
                </a:cubicBezTo>
                <a:cubicBezTo>
                  <a:pt x="816474" y="173012"/>
                  <a:pt x="812140" y="170012"/>
                  <a:pt x="806806" y="170012"/>
                </a:cubicBezTo>
                <a:close/>
                <a:moveTo>
                  <a:pt x="2350589" y="157410"/>
                </a:moveTo>
                <a:cubicBezTo>
                  <a:pt x="2353256" y="162477"/>
                  <a:pt x="2355690" y="167778"/>
                  <a:pt x="2357890" y="173312"/>
                </a:cubicBezTo>
                <a:cubicBezTo>
                  <a:pt x="2360090" y="178846"/>
                  <a:pt x="2361891" y="184514"/>
                  <a:pt x="2363291" y="190314"/>
                </a:cubicBezTo>
                <a:cubicBezTo>
                  <a:pt x="2364691" y="196115"/>
                  <a:pt x="2365391" y="202016"/>
                  <a:pt x="2365391" y="208017"/>
                </a:cubicBezTo>
                <a:cubicBezTo>
                  <a:pt x="2365391" y="213217"/>
                  <a:pt x="2364758" y="218551"/>
                  <a:pt x="2363491" y="224019"/>
                </a:cubicBezTo>
                <a:cubicBezTo>
                  <a:pt x="2362224" y="229486"/>
                  <a:pt x="2360124" y="234787"/>
                  <a:pt x="2357190" y="239921"/>
                </a:cubicBezTo>
                <a:cubicBezTo>
                  <a:pt x="2354256" y="245054"/>
                  <a:pt x="2350356" y="249655"/>
                  <a:pt x="2345488" y="253722"/>
                </a:cubicBezTo>
                <a:cubicBezTo>
                  <a:pt x="2340621" y="257789"/>
                  <a:pt x="2334621" y="261023"/>
                  <a:pt x="2327486" y="263423"/>
                </a:cubicBezTo>
                <a:cubicBezTo>
                  <a:pt x="2320352" y="265824"/>
                  <a:pt x="2311851" y="267024"/>
                  <a:pt x="2301983" y="267024"/>
                </a:cubicBezTo>
                <a:cubicBezTo>
                  <a:pt x="2294249" y="267024"/>
                  <a:pt x="2286881" y="266124"/>
                  <a:pt x="2279880" y="264324"/>
                </a:cubicBezTo>
                <a:cubicBezTo>
                  <a:pt x="2272879" y="262523"/>
                  <a:pt x="2266745" y="259756"/>
                  <a:pt x="2261478" y="256023"/>
                </a:cubicBezTo>
                <a:cubicBezTo>
                  <a:pt x="2256211" y="252289"/>
                  <a:pt x="2252043" y="247555"/>
                  <a:pt x="2248976" y="241821"/>
                </a:cubicBezTo>
                <a:cubicBezTo>
                  <a:pt x="2245909" y="236087"/>
                  <a:pt x="2244376" y="229219"/>
                  <a:pt x="2244376" y="221218"/>
                </a:cubicBezTo>
                <a:cubicBezTo>
                  <a:pt x="2244376" y="218018"/>
                  <a:pt x="2244676" y="214584"/>
                  <a:pt x="2245276" y="210917"/>
                </a:cubicBezTo>
                <a:cubicBezTo>
                  <a:pt x="2245876" y="207250"/>
                  <a:pt x="2246809" y="203316"/>
                  <a:pt x="2248076" y="199115"/>
                </a:cubicBezTo>
                <a:cubicBezTo>
                  <a:pt x="2249343" y="194915"/>
                  <a:pt x="2250910" y="190481"/>
                  <a:pt x="2252777" y="185814"/>
                </a:cubicBezTo>
                <a:lnTo>
                  <a:pt x="2267179" y="191414"/>
                </a:lnTo>
                <a:cubicBezTo>
                  <a:pt x="2265845" y="195148"/>
                  <a:pt x="2264678" y="198682"/>
                  <a:pt x="2263678" y="202016"/>
                </a:cubicBezTo>
                <a:cubicBezTo>
                  <a:pt x="2262678" y="205350"/>
                  <a:pt x="2261945" y="208483"/>
                  <a:pt x="2261478" y="211417"/>
                </a:cubicBezTo>
                <a:cubicBezTo>
                  <a:pt x="2261011" y="214351"/>
                  <a:pt x="2260778" y="217151"/>
                  <a:pt x="2260778" y="219818"/>
                </a:cubicBezTo>
                <a:cubicBezTo>
                  <a:pt x="2260778" y="226752"/>
                  <a:pt x="2262578" y="232486"/>
                  <a:pt x="2266179" y="237020"/>
                </a:cubicBezTo>
                <a:cubicBezTo>
                  <a:pt x="2269779" y="241554"/>
                  <a:pt x="2274713" y="244954"/>
                  <a:pt x="2280980" y="247221"/>
                </a:cubicBezTo>
                <a:cubicBezTo>
                  <a:pt x="2287248" y="249488"/>
                  <a:pt x="2294315" y="250622"/>
                  <a:pt x="2302183" y="250622"/>
                </a:cubicBezTo>
                <a:cubicBezTo>
                  <a:pt x="2311118" y="250622"/>
                  <a:pt x="2318618" y="249422"/>
                  <a:pt x="2324686" y="247021"/>
                </a:cubicBezTo>
                <a:cubicBezTo>
                  <a:pt x="2330753" y="244621"/>
                  <a:pt x="2335587" y="241454"/>
                  <a:pt x="2339188" y="237520"/>
                </a:cubicBezTo>
                <a:cubicBezTo>
                  <a:pt x="2342788" y="233586"/>
                  <a:pt x="2345355" y="229219"/>
                  <a:pt x="2346889" y="224419"/>
                </a:cubicBezTo>
                <a:cubicBezTo>
                  <a:pt x="2348422" y="219618"/>
                  <a:pt x="2349189" y="214884"/>
                  <a:pt x="2349189" y="210217"/>
                </a:cubicBezTo>
                <a:cubicBezTo>
                  <a:pt x="2349189" y="205149"/>
                  <a:pt x="2348222" y="199015"/>
                  <a:pt x="2346289" y="191814"/>
                </a:cubicBezTo>
                <a:cubicBezTo>
                  <a:pt x="2344355" y="184614"/>
                  <a:pt x="2340788" y="175679"/>
                  <a:pt x="2335587" y="165011"/>
                </a:cubicBezTo>
                <a:close/>
                <a:moveTo>
                  <a:pt x="1750514" y="157410"/>
                </a:moveTo>
                <a:cubicBezTo>
                  <a:pt x="1753181" y="162477"/>
                  <a:pt x="1755615" y="167778"/>
                  <a:pt x="1757815" y="173312"/>
                </a:cubicBezTo>
                <a:cubicBezTo>
                  <a:pt x="1760015" y="178846"/>
                  <a:pt x="1761816" y="184514"/>
                  <a:pt x="1763216" y="190314"/>
                </a:cubicBezTo>
                <a:cubicBezTo>
                  <a:pt x="1764616" y="196115"/>
                  <a:pt x="1765316" y="202016"/>
                  <a:pt x="1765316" y="208017"/>
                </a:cubicBezTo>
                <a:cubicBezTo>
                  <a:pt x="1765316" y="213217"/>
                  <a:pt x="1764683" y="218551"/>
                  <a:pt x="1763416" y="224019"/>
                </a:cubicBezTo>
                <a:cubicBezTo>
                  <a:pt x="1762149" y="229486"/>
                  <a:pt x="1760049" y="234787"/>
                  <a:pt x="1757115" y="239921"/>
                </a:cubicBezTo>
                <a:cubicBezTo>
                  <a:pt x="1754181" y="245054"/>
                  <a:pt x="1750281" y="249655"/>
                  <a:pt x="1745414" y="253722"/>
                </a:cubicBezTo>
                <a:cubicBezTo>
                  <a:pt x="1740546" y="257789"/>
                  <a:pt x="1734546" y="261023"/>
                  <a:pt x="1727411" y="263423"/>
                </a:cubicBezTo>
                <a:cubicBezTo>
                  <a:pt x="1720277" y="265824"/>
                  <a:pt x="1711776" y="267024"/>
                  <a:pt x="1701908" y="267024"/>
                </a:cubicBezTo>
                <a:cubicBezTo>
                  <a:pt x="1694174" y="267024"/>
                  <a:pt x="1686806" y="266124"/>
                  <a:pt x="1679805" y="264324"/>
                </a:cubicBezTo>
                <a:cubicBezTo>
                  <a:pt x="1672804" y="262523"/>
                  <a:pt x="1666670" y="259756"/>
                  <a:pt x="1661403" y="256023"/>
                </a:cubicBezTo>
                <a:cubicBezTo>
                  <a:pt x="1656136" y="252289"/>
                  <a:pt x="1651969" y="247555"/>
                  <a:pt x="1648902" y="241821"/>
                </a:cubicBezTo>
                <a:cubicBezTo>
                  <a:pt x="1645834" y="236087"/>
                  <a:pt x="1644301" y="229219"/>
                  <a:pt x="1644301" y="221218"/>
                </a:cubicBezTo>
                <a:cubicBezTo>
                  <a:pt x="1644301" y="218018"/>
                  <a:pt x="1644601" y="214584"/>
                  <a:pt x="1645201" y="210917"/>
                </a:cubicBezTo>
                <a:cubicBezTo>
                  <a:pt x="1645801" y="207250"/>
                  <a:pt x="1646735" y="203316"/>
                  <a:pt x="1648001" y="199115"/>
                </a:cubicBezTo>
                <a:cubicBezTo>
                  <a:pt x="1649268" y="194915"/>
                  <a:pt x="1650835" y="190481"/>
                  <a:pt x="1652702" y="185814"/>
                </a:cubicBezTo>
                <a:lnTo>
                  <a:pt x="1667104" y="191414"/>
                </a:lnTo>
                <a:cubicBezTo>
                  <a:pt x="1665770" y="195148"/>
                  <a:pt x="1664603" y="198682"/>
                  <a:pt x="1663603" y="202016"/>
                </a:cubicBezTo>
                <a:cubicBezTo>
                  <a:pt x="1662603" y="205350"/>
                  <a:pt x="1661870" y="208483"/>
                  <a:pt x="1661403" y="211417"/>
                </a:cubicBezTo>
                <a:cubicBezTo>
                  <a:pt x="1660936" y="214351"/>
                  <a:pt x="1660703" y="217151"/>
                  <a:pt x="1660703" y="219818"/>
                </a:cubicBezTo>
                <a:cubicBezTo>
                  <a:pt x="1660703" y="226752"/>
                  <a:pt x="1662503" y="232486"/>
                  <a:pt x="1666104" y="237020"/>
                </a:cubicBezTo>
                <a:cubicBezTo>
                  <a:pt x="1669704" y="241554"/>
                  <a:pt x="1674638" y="244954"/>
                  <a:pt x="1680906" y="247221"/>
                </a:cubicBezTo>
                <a:cubicBezTo>
                  <a:pt x="1687173" y="249488"/>
                  <a:pt x="1694240" y="250622"/>
                  <a:pt x="1702108" y="250622"/>
                </a:cubicBezTo>
                <a:cubicBezTo>
                  <a:pt x="1711043" y="250622"/>
                  <a:pt x="1718544" y="249422"/>
                  <a:pt x="1724611" y="247021"/>
                </a:cubicBezTo>
                <a:cubicBezTo>
                  <a:pt x="1730678" y="244621"/>
                  <a:pt x="1735512" y="241454"/>
                  <a:pt x="1739113" y="237520"/>
                </a:cubicBezTo>
                <a:cubicBezTo>
                  <a:pt x="1742713" y="233586"/>
                  <a:pt x="1745280" y="229219"/>
                  <a:pt x="1746814" y="224419"/>
                </a:cubicBezTo>
                <a:cubicBezTo>
                  <a:pt x="1748347" y="219618"/>
                  <a:pt x="1749114" y="214884"/>
                  <a:pt x="1749114" y="210217"/>
                </a:cubicBezTo>
                <a:cubicBezTo>
                  <a:pt x="1749114" y="205149"/>
                  <a:pt x="1748147" y="199015"/>
                  <a:pt x="1746214" y="191814"/>
                </a:cubicBezTo>
                <a:cubicBezTo>
                  <a:pt x="1744280" y="184614"/>
                  <a:pt x="1740713" y="175679"/>
                  <a:pt x="1735512" y="165011"/>
                </a:cubicBezTo>
                <a:close/>
                <a:moveTo>
                  <a:pt x="2031806" y="154410"/>
                </a:moveTo>
                <a:cubicBezTo>
                  <a:pt x="2028606" y="154410"/>
                  <a:pt x="2025639" y="155477"/>
                  <a:pt x="2022905" y="157610"/>
                </a:cubicBezTo>
                <a:cubicBezTo>
                  <a:pt x="2020172" y="159744"/>
                  <a:pt x="2017971" y="162511"/>
                  <a:pt x="2016305" y="165911"/>
                </a:cubicBezTo>
                <a:cubicBezTo>
                  <a:pt x="2014638" y="169312"/>
                  <a:pt x="2013804" y="172812"/>
                  <a:pt x="2013804" y="176413"/>
                </a:cubicBezTo>
                <a:cubicBezTo>
                  <a:pt x="2013804" y="180680"/>
                  <a:pt x="2014904" y="184514"/>
                  <a:pt x="2017105" y="187914"/>
                </a:cubicBezTo>
                <a:cubicBezTo>
                  <a:pt x="2019305" y="191314"/>
                  <a:pt x="2022005" y="194215"/>
                  <a:pt x="2025206" y="196615"/>
                </a:cubicBezTo>
                <a:lnTo>
                  <a:pt x="2029411" y="199156"/>
                </a:lnTo>
                <a:lnTo>
                  <a:pt x="2035507" y="196415"/>
                </a:lnTo>
                <a:cubicBezTo>
                  <a:pt x="2039441" y="194015"/>
                  <a:pt x="2042641" y="191081"/>
                  <a:pt x="2045108" y="187614"/>
                </a:cubicBezTo>
                <a:cubicBezTo>
                  <a:pt x="2047575" y="184147"/>
                  <a:pt x="2048809" y="180146"/>
                  <a:pt x="2048809" y="175612"/>
                </a:cubicBezTo>
                <a:cubicBezTo>
                  <a:pt x="2048809" y="172545"/>
                  <a:pt x="2048075" y="169378"/>
                  <a:pt x="2046608" y="166111"/>
                </a:cubicBezTo>
                <a:cubicBezTo>
                  <a:pt x="2045141" y="162844"/>
                  <a:pt x="2043141" y="160077"/>
                  <a:pt x="2040608" y="157810"/>
                </a:cubicBezTo>
                <a:cubicBezTo>
                  <a:pt x="2038074" y="155543"/>
                  <a:pt x="2035140" y="154410"/>
                  <a:pt x="2031806" y="154410"/>
                </a:cubicBezTo>
                <a:close/>
                <a:moveTo>
                  <a:pt x="326831" y="154410"/>
                </a:moveTo>
                <a:cubicBezTo>
                  <a:pt x="323631" y="154410"/>
                  <a:pt x="320664" y="155477"/>
                  <a:pt x="317930" y="157610"/>
                </a:cubicBezTo>
                <a:cubicBezTo>
                  <a:pt x="315197" y="159744"/>
                  <a:pt x="312996" y="162511"/>
                  <a:pt x="311330" y="165911"/>
                </a:cubicBezTo>
                <a:cubicBezTo>
                  <a:pt x="309663" y="169312"/>
                  <a:pt x="308829" y="172812"/>
                  <a:pt x="308829" y="176413"/>
                </a:cubicBezTo>
                <a:cubicBezTo>
                  <a:pt x="308829" y="180680"/>
                  <a:pt x="309929" y="184514"/>
                  <a:pt x="312130" y="187914"/>
                </a:cubicBezTo>
                <a:cubicBezTo>
                  <a:pt x="314330" y="191314"/>
                  <a:pt x="317030" y="194215"/>
                  <a:pt x="320231" y="196615"/>
                </a:cubicBezTo>
                <a:lnTo>
                  <a:pt x="324436" y="199156"/>
                </a:lnTo>
                <a:lnTo>
                  <a:pt x="330532" y="196415"/>
                </a:lnTo>
                <a:cubicBezTo>
                  <a:pt x="334466" y="194015"/>
                  <a:pt x="337666" y="191081"/>
                  <a:pt x="340133" y="187614"/>
                </a:cubicBezTo>
                <a:cubicBezTo>
                  <a:pt x="342600" y="184147"/>
                  <a:pt x="343834" y="180146"/>
                  <a:pt x="343834" y="175612"/>
                </a:cubicBezTo>
                <a:cubicBezTo>
                  <a:pt x="343834" y="172545"/>
                  <a:pt x="343100" y="169378"/>
                  <a:pt x="341633" y="166111"/>
                </a:cubicBezTo>
                <a:cubicBezTo>
                  <a:pt x="340167" y="162844"/>
                  <a:pt x="338166" y="160077"/>
                  <a:pt x="335633" y="157810"/>
                </a:cubicBezTo>
                <a:cubicBezTo>
                  <a:pt x="333099" y="155543"/>
                  <a:pt x="330165" y="154410"/>
                  <a:pt x="326831" y="154410"/>
                </a:cubicBezTo>
                <a:close/>
                <a:moveTo>
                  <a:pt x="124482" y="154210"/>
                </a:moveTo>
                <a:cubicBezTo>
                  <a:pt x="122482" y="154210"/>
                  <a:pt x="120049" y="155543"/>
                  <a:pt x="117181" y="158210"/>
                </a:cubicBezTo>
                <a:cubicBezTo>
                  <a:pt x="114314" y="160877"/>
                  <a:pt x="111514" y="164611"/>
                  <a:pt x="108780" y="169412"/>
                </a:cubicBezTo>
                <a:cubicBezTo>
                  <a:pt x="106047" y="174212"/>
                  <a:pt x="103780" y="179913"/>
                  <a:pt x="101980" y="186514"/>
                </a:cubicBezTo>
                <a:lnTo>
                  <a:pt x="99817" y="203895"/>
                </a:lnTo>
                <a:lnTo>
                  <a:pt x="111381" y="201316"/>
                </a:lnTo>
                <a:cubicBezTo>
                  <a:pt x="115581" y="199915"/>
                  <a:pt x="119282" y="197949"/>
                  <a:pt x="122482" y="195415"/>
                </a:cubicBezTo>
                <a:cubicBezTo>
                  <a:pt x="125682" y="192881"/>
                  <a:pt x="128149" y="189548"/>
                  <a:pt x="129883" y="185414"/>
                </a:cubicBezTo>
                <a:cubicBezTo>
                  <a:pt x="131617" y="181280"/>
                  <a:pt x="132483" y="176213"/>
                  <a:pt x="132483" y="170212"/>
                </a:cubicBezTo>
                <a:cubicBezTo>
                  <a:pt x="132483" y="168212"/>
                  <a:pt x="132250" y="165945"/>
                  <a:pt x="131783" y="163411"/>
                </a:cubicBezTo>
                <a:cubicBezTo>
                  <a:pt x="131316" y="160877"/>
                  <a:pt x="130483" y="158710"/>
                  <a:pt x="129283" y="156910"/>
                </a:cubicBezTo>
                <a:cubicBezTo>
                  <a:pt x="128083" y="155110"/>
                  <a:pt x="126483" y="154210"/>
                  <a:pt x="124482" y="154210"/>
                </a:cubicBezTo>
                <a:close/>
                <a:moveTo>
                  <a:pt x="2418131" y="153610"/>
                </a:moveTo>
                <a:cubicBezTo>
                  <a:pt x="2423465" y="153610"/>
                  <a:pt x="2428132" y="154977"/>
                  <a:pt x="2432133" y="157710"/>
                </a:cubicBezTo>
                <a:cubicBezTo>
                  <a:pt x="2436133" y="160444"/>
                  <a:pt x="2439467" y="164144"/>
                  <a:pt x="2442134" y="168812"/>
                </a:cubicBezTo>
                <a:cubicBezTo>
                  <a:pt x="2444801" y="173479"/>
                  <a:pt x="2446801" y="178746"/>
                  <a:pt x="2448135" y="184614"/>
                </a:cubicBezTo>
                <a:cubicBezTo>
                  <a:pt x="2449468" y="190481"/>
                  <a:pt x="2450135" y="196548"/>
                  <a:pt x="2450135" y="202816"/>
                </a:cubicBezTo>
                <a:cubicBezTo>
                  <a:pt x="2450135" y="215217"/>
                  <a:pt x="2447635" y="225919"/>
                  <a:pt x="2442634" y="234920"/>
                </a:cubicBezTo>
                <a:cubicBezTo>
                  <a:pt x="2437633" y="243921"/>
                  <a:pt x="2430166" y="251089"/>
                  <a:pt x="2420231" y="256423"/>
                </a:cubicBezTo>
                <a:cubicBezTo>
                  <a:pt x="2410297" y="261757"/>
                  <a:pt x="2397995" y="265290"/>
                  <a:pt x="2383327" y="267024"/>
                </a:cubicBezTo>
                <a:lnTo>
                  <a:pt x="2379726" y="250622"/>
                </a:lnTo>
                <a:cubicBezTo>
                  <a:pt x="2387727" y="249555"/>
                  <a:pt x="2395095" y="248055"/>
                  <a:pt x="2401829" y="246121"/>
                </a:cubicBezTo>
                <a:cubicBezTo>
                  <a:pt x="2408563" y="244188"/>
                  <a:pt x="2414364" y="241421"/>
                  <a:pt x="2419231" y="237820"/>
                </a:cubicBezTo>
                <a:cubicBezTo>
                  <a:pt x="2424098" y="234220"/>
                  <a:pt x="2427865" y="229486"/>
                  <a:pt x="2430532" y="223618"/>
                </a:cubicBezTo>
                <a:lnTo>
                  <a:pt x="2431530" y="220327"/>
                </a:lnTo>
                <a:lnTo>
                  <a:pt x="2429432" y="221218"/>
                </a:lnTo>
                <a:cubicBezTo>
                  <a:pt x="2425098" y="222152"/>
                  <a:pt x="2420731" y="222618"/>
                  <a:pt x="2416331" y="222618"/>
                </a:cubicBezTo>
                <a:cubicBezTo>
                  <a:pt x="2411264" y="222618"/>
                  <a:pt x="2406763" y="222085"/>
                  <a:pt x="2402829" y="221018"/>
                </a:cubicBezTo>
                <a:cubicBezTo>
                  <a:pt x="2398895" y="219951"/>
                  <a:pt x="2395561" y="218384"/>
                  <a:pt x="2392828" y="216318"/>
                </a:cubicBezTo>
                <a:cubicBezTo>
                  <a:pt x="2390094" y="214251"/>
                  <a:pt x="2388027" y="211617"/>
                  <a:pt x="2386627" y="208417"/>
                </a:cubicBezTo>
                <a:cubicBezTo>
                  <a:pt x="2385227" y="205216"/>
                  <a:pt x="2384527" y="201482"/>
                  <a:pt x="2384527" y="197215"/>
                </a:cubicBezTo>
                <a:cubicBezTo>
                  <a:pt x="2384527" y="192148"/>
                  <a:pt x="2385327" y="187047"/>
                  <a:pt x="2386927" y="181913"/>
                </a:cubicBezTo>
                <a:cubicBezTo>
                  <a:pt x="2388527" y="176779"/>
                  <a:pt x="2390794" y="172079"/>
                  <a:pt x="2393728" y="167811"/>
                </a:cubicBezTo>
                <a:cubicBezTo>
                  <a:pt x="2396662" y="163544"/>
                  <a:pt x="2400195" y="160111"/>
                  <a:pt x="2404329" y="157510"/>
                </a:cubicBezTo>
                <a:cubicBezTo>
                  <a:pt x="2408463" y="154910"/>
                  <a:pt x="2413064" y="153610"/>
                  <a:pt x="2418131" y="153610"/>
                </a:cubicBezTo>
                <a:close/>
                <a:moveTo>
                  <a:pt x="1864681" y="150009"/>
                </a:moveTo>
                <a:cubicBezTo>
                  <a:pt x="1866948" y="150009"/>
                  <a:pt x="1869415" y="150243"/>
                  <a:pt x="1872082" y="150709"/>
                </a:cubicBezTo>
                <a:cubicBezTo>
                  <a:pt x="1874749" y="151176"/>
                  <a:pt x="1877282" y="151743"/>
                  <a:pt x="1879683" y="152410"/>
                </a:cubicBezTo>
                <a:lnTo>
                  <a:pt x="1877082" y="167411"/>
                </a:lnTo>
                <a:cubicBezTo>
                  <a:pt x="1875082" y="166878"/>
                  <a:pt x="1872948" y="166445"/>
                  <a:pt x="1870682" y="166111"/>
                </a:cubicBezTo>
                <a:cubicBezTo>
                  <a:pt x="1868415" y="165778"/>
                  <a:pt x="1866414" y="165611"/>
                  <a:pt x="1864681" y="165611"/>
                </a:cubicBezTo>
                <a:cubicBezTo>
                  <a:pt x="1860680" y="165611"/>
                  <a:pt x="1857313" y="166378"/>
                  <a:pt x="1854580" y="167911"/>
                </a:cubicBezTo>
                <a:cubicBezTo>
                  <a:pt x="1851846" y="169445"/>
                  <a:pt x="1849812" y="171479"/>
                  <a:pt x="1848479" y="174012"/>
                </a:cubicBezTo>
                <a:cubicBezTo>
                  <a:pt x="1847145" y="176546"/>
                  <a:pt x="1846479" y="179346"/>
                  <a:pt x="1846479" y="182413"/>
                </a:cubicBezTo>
                <a:cubicBezTo>
                  <a:pt x="1846479" y="186681"/>
                  <a:pt x="1847745" y="190514"/>
                  <a:pt x="1850279" y="193915"/>
                </a:cubicBezTo>
                <a:cubicBezTo>
                  <a:pt x="1852813" y="197315"/>
                  <a:pt x="1855880" y="200016"/>
                  <a:pt x="1859480" y="202016"/>
                </a:cubicBezTo>
                <a:lnTo>
                  <a:pt x="1867330" y="204280"/>
                </a:lnTo>
                <a:lnTo>
                  <a:pt x="1888484" y="196415"/>
                </a:lnTo>
                <a:lnTo>
                  <a:pt x="1894485" y="211017"/>
                </a:lnTo>
                <a:cubicBezTo>
                  <a:pt x="1890617" y="212617"/>
                  <a:pt x="1885783" y="214451"/>
                  <a:pt x="1879983" y="216518"/>
                </a:cubicBezTo>
                <a:cubicBezTo>
                  <a:pt x="1874182" y="218585"/>
                  <a:pt x="1868048" y="220651"/>
                  <a:pt x="1861580" y="222718"/>
                </a:cubicBezTo>
                <a:cubicBezTo>
                  <a:pt x="1855113" y="224785"/>
                  <a:pt x="1848879" y="226719"/>
                  <a:pt x="1842878" y="228519"/>
                </a:cubicBezTo>
                <a:cubicBezTo>
                  <a:pt x="1836877" y="230319"/>
                  <a:pt x="1831677" y="231686"/>
                  <a:pt x="1827276" y="232620"/>
                </a:cubicBezTo>
                <a:lnTo>
                  <a:pt x="1822676" y="217418"/>
                </a:lnTo>
                <a:cubicBezTo>
                  <a:pt x="1828010" y="216218"/>
                  <a:pt x="1834377" y="214551"/>
                  <a:pt x="1841778" y="212417"/>
                </a:cubicBezTo>
                <a:lnTo>
                  <a:pt x="1849165" y="210103"/>
                </a:lnTo>
                <a:lnTo>
                  <a:pt x="1844378" y="207916"/>
                </a:lnTo>
                <a:cubicBezTo>
                  <a:pt x="1841778" y="206250"/>
                  <a:pt x="1839444" y="204149"/>
                  <a:pt x="1837378" y="201616"/>
                </a:cubicBezTo>
                <a:cubicBezTo>
                  <a:pt x="1835311" y="199082"/>
                  <a:pt x="1833677" y="196182"/>
                  <a:pt x="1832477" y="192915"/>
                </a:cubicBezTo>
                <a:cubicBezTo>
                  <a:pt x="1831277" y="189648"/>
                  <a:pt x="1830677" y="186147"/>
                  <a:pt x="1830677" y="182413"/>
                </a:cubicBezTo>
                <a:cubicBezTo>
                  <a:pt x="1830677" y="175612"/>
                  <a:pt x="1832243" y="169778"/>
                  <a:pt x="1835377" y="164911"/>
                </a:cubicBezTo>
                <a:cubicBezTo>
                  <a:pt x="1838511" y="160044"/>
                  <a:pt x="1842645" y="156343"/>
                  <a:pt x="1847779" y="153810"/>
                </a:cubicBezTo>
                <a:cubicBezTo>
                  <a:pt x="1852913" y="151276"/>
                  <a:pt x="1858547" y="150009"/>
                  <a:pt x="1864681" y="150009"/>
                </a:cubicBezTo>
                <a:close/>
                <a:moveTo>
                  <a:pt x="1481357" y="144609"/>
                </a:moveTo>
                <a:cubicBezTo>
                  <a:pt x="1488158" y="144609"/>
                  <a:pt x="1493892" y="146042"/>
                  <a:pt x="1498559" y="148909"/>
                </a:cubicBezTo>
                <a:cubicBezTo>
                  <a:pt x="1503226" y="151776"/>
                  <a:pt x="1506927" y="155510"/>
                  <a:pt x="1509660" y="160111"/>
                </a:cubicBezTo>
                <a:cubicBezTo>
                  <a:pt x="1512394" y="164711"/>
                  <a:pt x="1514394" y="169645"/>
                  <a:pt x="1515661" y="174912"/>
                </a:cubicBezTo>
                <a:cubicBezTo>
                  <a:pt x="1516928" y="180180"/>
                  <a:pt x="1517561" y="185214"/>
                  <a:pt x="1517561" y="190014"/>
                </a:cubicBezTo>
                <a:cubicBezTo>
                  <a:pt x="1517561" y="193348"/>
                  <a:pt x="1517161" y="196682"/>
                  <a:pt x="1516361" y="200016"/>
                </a:cubicBezTo>
                <a:cubicBezTo>
                  <a:pt x="1515561" y="203349"/>
                  <a:pt x="1514594" y="206350"/>
                  <a:pt x="1513461" y="209017"/>
                </a:cubicBezTo>
                <a:cubicBezTo>
                  <a:pt x="1512327" y="211684"/>
                  <a:pt x="1511227" y="213751"/>
                  <a:pt x="1510160" y="215217"/>
                </a:cubicBezTo>
                <a:cubicBezTo>
                  <a:pt x="1502959" y="213084"/>
                  <a:pt x="1496225" y="211550"/>
                  <a:pt x="1489958" y="210617"/>
                </a:cubicBezTo>
                <a:cubicBezTo>
                  <a:pt x="1483690" y="209683"/>
                  <a:pt x="1478056" y="209383"/>
                  <a:pt x="1473056" y="209717"/>
                </a:cubicBezTo>
                <a:cubicBezTo>
                  <a:pt x="1468055" y="210050"/>
                  <a:pt x="1463755" y="211150"/>
                  <a:pt x="1460154" y="213017"/>
                </a:cubicBezTo>
                <a:cubicBezTo>
                  <a:pt x="1456554" y="214884"/>
                  <a:pt x="1453820" y="217551"/>
                  <a:pt x="1451953" y="221018"/>
                </a:cubicBezTo>
                <a:cubicBezTo>
                  <a:pt x="1450086" y="224485"/>
                  <a:pt x="1449153" y="228886"/>
                  <a:pt x="1449153" y="234220"/>
                </a:cubicBezTo>
                <a:cubicBezTo>
                  <a:pt x="1449153" y="239154"/>
                  <a:pt x="1449553" y="245021"/>
                  <a:pt x="1450353" y="251822"/>
                </a:cubicBezTo>
                <a:cubicBezTo>
                  <a:pt x="1451153" y="258623"/>
                  <a:pt x="1452287" y="265790"/>
                  <a:pt x="1453753" y="273325"/>
                </a:cubicBezTo>
                <a:cubicBezTo>
                  <a:pt x="1455220" y="280859"/>
                  <a:pt x="1456954" y="288293"/>
                  <a:pt x="1458954" y="295627"/>
                </a:cubicBezTo>
                <a:lnTo>
                  <a:pt x="1443552" y="299628"/>
                </a:lnTo>
                <a:cubicBezTo>
                  <a:pt x="1441285" y="290827"/>
                  <a:pt x="1439318" y="282226"/>
                  <a:pt x="1437651" y="273825"/>
                </a:cubicBezTo>
                <a:cubicBezTo>
                  <a:pt x="1435984" y="265424"/>
                  <a:pt x="1434751" y="257689"/>
                  <a:pt x="1433951" y="250622"/>
                </a:cubicBezTo>
                <a:cubicBezTo>
                  <a:pt x="1433151" y="243554"/>
                  <a:pt x="1432751" y="237754"/>
                  <a:pt x="1432751" y="233220"/>
                </a:cubicBezTo>
                <a:cubicBezTo>
                  <a:pt x="1432751" y="225085"/>
                  <a:pt x="1434218" y="218318"/>
                  <a:pt x="1437151" y="212917"/>
                </a:cubicBezTo>
                <a:cubicBezTo>
                  <a:pt x="1440085" y="207516"/>
                  <a:pt x="1444019" y="203316"/>
                  <a:pt x="1448953" y="200316"/>
                </a:cubicBezTo>
                <a:cubicBezTo>
                  <a:pt x="1453887" y="197315"/>
                  <a:pt x="1459387" y="195282"/>
                  <a:pt x="1465455" y="194215"/>
                </a:cubicBezTo>
                <a:cubicBezTo>
                  <a:pt x="1471522" y="193148"/>
                  <a:pt x="1477790" y="192781"/>
                  <a:pt x="1484257" y="193115"/>
                </a:cubicBezTo>
                <a:cubicBezTo>
                  <a:pt x="1490725" y="193448"/>
                  <a:pt x="1496825" y="194281"/>
                  <a:pt x="1502559" y="195615"/>
                </a:cubicBezTo>
                <a:cubicBezTo>
                  <a:pt x="1502959" y="191081"/>
                  <a:pt x="1502726" y="186714"/>
                  <a:pt x="1501859" y="182513"/>
                </a:cubicBezTo>
                <a:cubicBezTo>
                  <a:pt x="1500993" y="178313"/>
                  <a:pt x="1499592" y="174579"/>
                  <a:pt x="1497659" y="171312"/>
                </a:cubicBezTo>
                <a:cubicBezTo>
                  <a:pt x="1495725" y="168045"/>
                  <a:pt x="1493292" y="165478"/>
                  <a:pt x="1490358" y="163611"/>
                </a:cubicBezTo>
                <a:cubicBezTo>
                  <a:pt x="1487424" y="161744"/>
                  <a:pt x="1484090" y="160811"/>
                  <a:pt x="1480357" y="160811"/>
                </a:cubicBezTo>
                <a:cubicBezTo>
                  <a:pt x="1477023" y="160811"/>
                  <a:pt x="1473889" y="161544"/>
                  <a:pt x="1470955" y="163011"/>
                </a:cubicBezTo>
                <a:cubicBezTo>
                  <a:pt x="1468022" y="164478"/>
                  <a:pt x="1465255" y="166711"/>
                  <a:pt x="1462654" y="169712"/>
                </a:cubicBezTo>
                <a:cubicBezTo>
                  <a:pt x="1460054" y="172712"/>
                  <a:pt x="1457554" y="176413"/>
                  <a:pt x="1455153" y="180813"/>
                </a:cubicBezTo>
                <a:lnTo>
                  <a:pt x="1442752" y="174012"/>
                </a:lnTo>
                <a:cubicBezTo>
                  <a:pt x="1446219" y="166811"/>
                  <a:pt x="1450053" y="161077"/>
                  <a:pt x="1454253" y="156810"/>
                </a:cubicBezTo>
                <a:cubicBezTo>
                  <a:pt x="1458454" y="152543"/>
                  <a:pt x="1462888" y="149443"/>
                  <a:pt x="1467555" y="147509"/>
                </a:cubicBezTo>
                <a:cubicBezTo>
                  <a:pt x="1472222" y="145575"/>
                  <a:pt x="1476823" y="144609"/>
                  <a:pt x="1481357" y="144609"/>
                </a:cubicBezTo>
                <a:close/>
                <a:moveTo>
                  <a:pt x="2576579" y="140408"/>
                </a:moveTo>
                <a:cubicBezTo>
                  <a:pt x="2578313" y="144675"/>
                  <a:pt x="2579946" y="149543"/>
                  <a:pt x="2581480" y="155010"/>
                </a:cubicBezTo>
                <a:cubicBezTo>
                  <a:pt x="2583014" y="160477"/>
                  <a:pt x="2584314" y="165878"/>
                  <a:pt x="2585381" y="171212"/>
                </a:cubicBezTo>
                <a:cubicBezTo>
                  <a:pt x="2586447" y="176546"/>
                  <a:pt x="2586981" y="181213"/>
                  <a:pt x="2586981" y="185214"/>
                </a:cubicBezTo>
                <a:cubicBezTo>
                  <a:pt x="2586981" y="190548"/>
                  <a:pt x="2586414" y="195248"/>
                  <a:pt x="2585281" y="199315"/>
                </a:cubicBezTo>
                <a:cubicBezTo>
                  <a:pt x="2584147" y="203383"/>
                  <a:pt x="2582447" y="206850"/>
                  <a:pt x="2580180" y="209717"/>
                </a:cubicBezTo>
                <a:cubicBezTo>
                  <a:pt x="2577913" y="212584"/>
                  <a:pt x="2575013" y="214917"/>
                  <a:pt x="2571479" y="216718"/>
                </a:cubicBezTo>
                <a:cubicBezTo>
                  <a:pt x="2567945" y="218518"/>
                  <a:pt x="2563844" y="219851"/>
                  <a:pt x="2559177" y="220718"/>
                </a:cubicBezTo>
                <a:lnTo>
                  <a:pt x="2547017" y="221706"/>
                </a:lnTo>
                <a:lnTo>
                  <a:pt x="2546185" y="222018"/>
                </a:lnTo>
                <a:lnTo>
                  <a:pt x="2545364" y="221840"/>
                </a:lnTo>
                <a:lnTo>
                  <a:pt x="2543175" y="222018"/>
                </a:lnTo>
                <a:lnTo>
                  <a:pt x="2543253" y="221383"/>
                </a:lnTo>
                <a:lnTo>
                  <a:pt x="2531883" y="218918"/>
                </a:lnTo>
                <a:lnTo>
                  <a:pt x="2524276" y="211403"/>
                </a:lnTo>
                <a:lnTo>
                  <a:pt x="2520282" y="227719"/>
                </a:lnTo>
                <a:cubicBezTo>
                  <a:pt x="2516348" y="234987"/>
                  <a:pt x="2511314" y="241321"/>
                  <a:pt x="2505180" y="246721"/>
                </a:cubicBezTo>
                <a:cubicBezTo>
                  <a:pt x="2499046" y="252122"/>
                  <a:pt x="2492645" y="256556"/>
                  <a:pt x="2485978" y="260023"/>
                </a:cubicBezTo>
                <a:cubicBezTo>
                  <a:pt x="2479310" y="263490"/>
                  <a:pt x="2473243" y="265957"/>
                  <a:pt x="2467775" y="267424"/>
                </a:cubicBezTo>
                <a:lnTo>
                  <a:pt x="2461974" y="252222"/>
                </a:lnTo>
                <a:cubicBezTo>
                  <a:pt x="2471709" y="249022"/>
                  <a:pt x="2479810" y="245355"/>
                  <a:pt x="2486278" y="241221"/>
                </a:cubicBezTo>
                <a:cubicBezTo>
                  <a:pt x="2492745" y="237087"/>
                  <a:pt x="2497879" y="232686"/>
                  <a:pt x="2501680" y="228019"/>
                </a:cubicBezTo>
                <a:cubicBezTo>
                  <a:pt x="2505480" y="223352"/>
                  <a:pt x="2508180" y="218585"/>
                  <a:pt x="2509780" y="213717"/>
                </a:cubicBezTo>
                <a:cubicBezTo>
                  <a:pt x="2511381" y="208850"/>
                  <a:pt x="2512181" y="204149"/>
                  <a:pt x="2512181" y="199615"/>
                </a:cubicBezTo>
                <a:cubicBezTo>
                  <a:pt x="2512181" y="193081"/>
                  <a:pt x="2510747" y="186447"/>
                  <a:pt x="2507880" y="179713"/>
                </a:cubicBezTo>
                <a:cubicBezTo>
                  <a:pt x="2505013" y="172979"/>
                  <a:pt x="2501846" y="166611"/>
                  <a:pt x="2498379" y="160611"/>
                </a:cubicBezTo>
                <a:lnTo>
                  <a:pt x="2512981" y="153210"/>
                </a:lnTo>
                <a:cubicBezTo>
                  <a:pt x="2515514" y="157877"/>
                  <a:pt x="2517748" y="162477"/>
                  <a:pt x="2519682" y="167011"/>
                </a:cubicBezTo>
                <a:cubicBezTo>
                  <a:pt x="2521615" y="171545"/>
                  <a:pt x="2523349" y="175812"/>
                  <a:pt x="2524882" y="179813"/>
                </a:cubicBezTo>
                <a:cubicBezTo>
                  <a:pt x="2526416" y="183813"/>
                  <a:pt x="2527649" y="187481"/>
                  <a:pt x="2528583" y="190814"/>
                </a:cubicBezTo>
                <a:cubicBezTo>
                  <a:pt x="2530450" y="196548"/>
                  <a:pt x="2532883" y="200449"/>
                  <a:pt x="2535884" y="202516"/>
                </a:cubicBezTo>
                <a:lnTo>
                  <a:pt x="2547481" y="205439"/>
                </a:lnTo>
                <a:lnTo>
                  <a:pt x="2560777" y="204416"/>
                </a:lnTo>
                <a:cubicBezTo>
                  <a:pt x="2564645" y="203616"/>
                  <a:pt x="2567445" y="201982"/>
                  <a:pt x="2569178" y="199515"/>
                </a:cubicBezTo>
                <a:cubicBezTo>
                  <a:pt x="2570912" y="197048"/>
                  <a:pt x="2571779" y="193348"/>
                  <a:pt x="2571779" y="188414"/>
                </a:cubicBezTo>
                <a:cubicBezTo>
                  <a:pt x="2571779" y="185080"/>
                  <a:pt x="2571245" y="181113"/>
                  <a:pt x="2570179" y="176513"/>
                </a:cubicBezTo>
                <a:cubicBezTo>
                  <a:pt x="2569112" y="171912"/>
                  <a:pt x="2567712" y="167011"/>
                  <a:pt x="2565978" y="161811"/>
                </a:cubicBezTo>
                <a:cubicBezTo>
                  <a:pt x="2564244" y="156610"/>
                  <a:pt x="2562378" y="151476"/>
                  <a:pt x="2560377" y="146409"/>
                </a:cubicBezTo>
                <a:close/>
                <a:moveTo>
                  <a:pt x="749722" y="140408"/>
                </a:moveTo>
                <a:cubicBezTo>
                  <a:pt x="751456" y="144675"/>
                  <a:pt x="753089" y="149243"/>
                  <a:pt x="754623" y="154110"/>
                </a:cubicBezTo>
                <a:cubicBezTo>
                  <a:pt x="756157" y="158977"/>
                  <a:pt x="757457" y="163778"/>
                  <a:pt x="758523" y="168512"/>
                </a:cubicBezTo>
                <a:cubicBezTo>
                  <a:pt x="759590" y="173246"/>
                  <a:pt x="760124" y="177613"/>
                  <a:pt x="760124" y="181613"/>
                </a:cubicBezTo>
                <a:cubicBezTo>
                  <a:pt x="760124" y="189481"/>
                  <a:pt x="758323" y="196182"/>
                  <a:pt x="754723" y="201716"/>
                </a:cubicBezTo>
                <a:cubicBezTo>
                  <a:pt x="751123" y="207250"/>
                  <a:pt x="745122" y="211750"/>
                  <a:pt x="736721" y="215217"/>
                </a:cubicBezTo>
                <a:cubicBezTo>
                  <a:pt x="728320" y="218685"/>
                  <a:pt x="717018" y="221218"/>
                  <a:pt x="702817" y="222818"/>
                </a:cubicBezTo>
                <a:cubicBezTo>
                  <a:pt x="688615" y="224419"/>
                  <a:pt x="670846" y="225219"/>
                  <a:pt x="649510" y="225219"/>
                </a:cubicBezTo>
                <a:cubicBezTo>
                  <a:pt x="637642" y="225219"/>
                  <a:pt x="627207" y="224452"/>
                  <a:pt x="618206" y="222918"/>
                </a:cubicBezTo>
                <a:cubicBezTo>
                  <a:pt x="609205" y="221385"/>
                  <a:pt x="601704" y="219018"/>
                  <a:pt x="595703" y="215817"/>
                </a:cubicBezTo>
                <a:cubicBezTo>
                  <a:pt x="589702" y="212617"/>
                  <a:pt x="585168" y="208450"/>
                  <a:pt x="582101" y="203316"/>
                </a:cubicBezTo>
                <a:cubicBezTo>
                  <a:pt x="579034" y="198182"/>
                  <a:pt x="577501" y="191948"/>
                  <a:pt x="577501" y="184614"/>
                </a:cubicBezTo>
                <a:cubicBezTo>
                  <a:pt x="577501" y="181280"/>
                  <a:pt x="577768" y="177846"/>
                  <a:pt x="578301" y="174312"/>
                </a:cubicBezTo>
                <a:cubicBezTo>
                  <a:pt x="578834" y="170779"/>
                  <a:pt x="579534" y="167211"/>
                  <a:pt x="580401" y="163611"/>
                </a:cubicBezTo>
                <a:cubicBezTo>
                  <a:pt x="581268" y="160011"/>
                  <a:pt x="582168" y="156543"/>
                  <a:pt x="583102" y="153210"/>
                </a:cubicBezTo>
                <a:lnTo>
                  <a:pt x="598103" y="157010"/>
                </a:lnTo>
                <a:cubicBezTo>
                  <a:pt x="597570" y="159010"/>
                  <a:pt x="596970" y="161377"/>
                  <a:pt x="596303" y="164111"/>
                </a:cubicBezTo>
                <a:cubicBezTo>
                  <a:pt x="595637" y="166845"/>
                  <a:pt x="595070" y="169612"/>
                  <a:pt x="594603" y="172412"/>
                </a:cubicBezTo>
                <a:cubicBezTo>
                  <a:pt x="594136" y="175212"/>
                  <a:pt x="593903" y="177746"/>
                  <a:pt x="593903" y="180013"/>
                </a:cubicBezTo>
                <a:cubicBezTo>
                  <a:pt x="593903" y="186947"/>
                  <a:pt x="595670" y="192515"/>
                  <a:pt x="599204" y="196715"/>
                </a:cubicBezTo>
                <a:cubicBezTo>
                  <a:pt x="602737" y="200916"/>
                  <a:pt x="608905" y="203983"/>
                  <a:pt x="617706" y="205916"/>
                </a:cubicBezTo>
                <a:cubicBezTo>
                  <a:pt x="626507" y="207850"/>
                  <a:pt x="638842" y="208817"/>
                  <a:pt x="654711" y="208817"/>
                </a:cubicBezTo>
                <a:cubicBezTo>
                  <a:pt x="670312" y="208817"/>
                  <a:pt x="683747" y="208417"/>
                  <a:pt x="695016" y="207616"/>
                </a:cubicBezTo>
                <a:cubicBezTo>
                  <a:pt x="706284" y="206816"/>
                  <a:pt x="715552" y="205516"/>
                  <a:pt x="722819" y="203716"/>
                </a:cubicBezTo>
                <a:cubicBezTo>
                  <a:pt x="730087" y="201916"/>
                  <a:pt x="735487" y="199449"/>
                  <a:pt x="739021" y="196315"/>
                </a:cubicBezTo>
                <a:cubicBezTo>
                  <a:pt x="742555" y="193181"/>
                  <a:pt x="744322" y="189348"/>
                  <a:pt x="744322" y="184814"/>
                </a:cubicBezTo>
                <a:cubicBezTo>
                  <a:pt x="744322" y="179746"/>
                  <a:pt x="743388" y="173879"/>
                  <a:pt x="741521" y="167211"/>
                </a:cubicBezTo>
                <a:cubicBezTo>
                  <a:pt x="739654" y="160544"/>
                  <a:pt x="737254" y="153410"/>
                  <a:pt x="734320" y="145809"/>
                </a:cubicBezTo>
                <a:close/>
                <a:moveTo>
                  <a:pt x="3066231" y="137208"/>
                </a:moveTo>
                <a:cubicBezTo>
                  <a:pt x="3063164" y="137208"/>
                  <a:pt x="3060397" y="138374"/>
                  <a:pt x="3057930" y="140708"/>
                </a:cubicBezTo>
                <a:cubicBezTo>
                  <a:pt x="3055463" y="143042"/>
                  <a:pt x="3053529" y="146009"/>
                  <a:pt x="3052129" y="149609"/>
                </a:cubicBezTo>
                <a:cubicBezTo>
                  <a:pt x="3050729" y="153210"/>
                  <a:pt x="3050029" y="156810"/>
                  <a:pt x="3050029" y="160411"/>
                </a:cubicBezTo>
                <a:cubicBezTo>
                  <a:pt x="3050029" y="163211"/>
                  <a:pt x="3050596" y="165611"/>
                  <a:pt x="3051729" y="167611"/>
                </a:cubicBezTo>
                <a:cubicBezTo>
                  <a:pt x="3052863" y="169612"/>
                  <a:pt x="3054763" y="171179"/>
                  <a:pt x="3057430" y="172312"/>
                </a:cubicBezTo>
                <a:cubicBezTo>
                  <a:pt x="3060097" y="173446"/>
                  <a:pt x="3063564" y="174012"/>
                  <a:pt x="3067831" y="174012"/>
                </a:cubicBezTo>
                <a:cubicBezTo>
                  <a:pt x="3071698" y="174012"/>
                  <a:pt x="3075599" y="173612"/>
                  <a:pt x="3079533" y="172812"/>
                </a:cubicBezTo>
                <a:lnTo>
                  <a:pt x="3084116" y="171360"/>
                </a:lnTo>
                <a:lnTo>
                  <a:pt x="3084233" y="168812"/>
                </a:lnTo>
                <a:cubicBezTo>
                  <a:pt x="3084233" y="163211"/>
                  <a:pt x="3083500" y="158010"/>
                  <a:pt x="3082033" y="153210"/>
                </a:cubicBezTo>
                <a:cubicBezTo>
                  <a:pt x="3080566" y="148409"/>
                  <a:pt x="3078499" y="144542"/>
                  <a:pt x="3075832" y="141608"/>
                </a:cubicBezTo>
                <a:cubicBezTo>
                  <a:pt x="3073165" y="138675"/>
                  <a:pt x="3069965" y="137208"/>
                  <a:pt x="3066231" y="137208"/>
                </a:cubicBezTo>
                <a:close/>
                <a:moveTo>
                  <a:pt x="970731" y="137208"/>
                </a:moveTo>
                <a:cubicBezTo>
                  <a:pt x="967664" y="137208"/>
                  <a:pt x="964897" y="138374"/>
                  <a:pt x="962430" y="140708"/>
                </a:cubicBezTo>
                <a:cubicBezTo>
                  <a:pt x="959963" y="143042"/>
                  <a:pt x="958029" y="146009"/>
                  <a:pt x="956629" y="149609"/>
                </a:cubicBezTo>
                <a:cubicBezTo>
                  <a:pt x="955229" y="153210"/>
                  <a:pt x="954529" y="156810"/>
                  <a:pt x="954529" y="160411"/>
                </a:cubicBezTo>
                <a:cubicBezTo>
                  <a:pt x="954529" y="163211"/>
                  <a:pt x="955096" y="165611"/>
                  <a:pt x="956229" y="167611"/>
                </a:cubicBezTo>
                <a:cubicBezTo>
                  <a:pt x="957363" y="169612"/>
                  <a:pt x="959263" y="171179"/>
                  <a:pt x="961930" y="172312"/>
                </a:cubicBezTo>
                <a:cubicBezTo>
                  <a:pt x="964597" y="173446"/>
                  <a:pt x="968064" y="174012"/>
                  <a:pt x="972331" y="174012"/>
                </a:cubicBezTo>
                <a:cubicBezTo>
                  <a:pt x="976199" y="174012"/>
                  <a:pt x="980099" y="173612"/>
                  <a:pt x="984033" y="172812"/>
                </a:cubicBezTo>
                <a:lnTo>
                  <a:pt x="988616" y="171360"/>
                </a:lnTo>
                <a:lnTo>
                  <a:pt x="988733" y="168812"/>
                </a:lnTo>
                <a:cubicBezTo>
                  <a:pt x="988733" y="163211"/>
                  <a:pt x="988000" y="158010"/>
                  <a:pt x="986533" y="153210"/>
                </a:cubicBezTo>
                <a:cubicBezTo>
                  <a:pt x="985066" y="148409"/>
                  <a:pt x="982999" y="144542"/>
                  <a:pt x="980332" y="141608"/>
                </a:cubicBezTo>
                <a:cubicBezTo>
                  <a:pt x="977665" y="138675"/>
                  <a:pt x="974465" y="137208"/>
                  <a:pt x="970731" y="137208"/>
                </a:cubicBezTo>
                <a:close/>
                <a:moveTo>
                  <a:pt x="427806" y="137208"/>
                </a:moveTo>
                <a:cubicBezTo>
                  <a:pt x="424739" y="137208"/>
                  <a:pt x="421972" y="138374"/>
                  <a:pt x="419505" y="140708"/>
                </a:cubicBezTo>
                <a:cubicBezTo>
                  <a:pt x="417038" y="143042"/>
                  <a:pt x="415105" y="146009"/>
                  <a:pt x="413704" y="149609"/>
                </a:cubicBezTo>
                <a:cubicBezTo>
                  <a:pt x="412304" y="153210"/>
                  <a:pt x="411604" y="156810"/>
                  <a:pt x="411604" y="160411"/>
                </a:cubicBezTo>
                <a:cubicBezTo>
                  <a:pt x="411604" y="163211"/>
                  <a:pt x="412171" y="165611"/>
                  <a:pt x="413304" y="167611"/>
                </a:cubicBezTo>
                <a:cubicBezTo>
                  <a:pt x="414438" y="169612"/>
                  <a:pt x="416338" y="171179"/>
                  <a:pt x="419005" y="172312"/>
                </a:cubicBezTo>
                <a:cubicBezTo>
                  <a:pt x="421672" y="173446"/>
                  <a:pt x="425139" y="174012"/>
                  <a:pt x="429406" y="174012"/>
                </a:cubicBezTo>
                <a:cubicBezTo>
                  <a:pt x="433273" y="174012"/>
                  <a:pt x="437174" y="173612"/>
                  <a:pt x="441108" y="172812"/>
                </a:cubicBezTo>
                <a:lnTo>
                  <a:pt x="445692" y="171360"/>
                </a:lnTo>
                <a:lnTo>
                  <a:pt x="445808" y="168812"/>
                </a:lnTo>
                <a:cubicBezTo>
                  <a:pt x="445808" y="163211"/>
                  <a:pt x="445075" y="158010"/>
                  <a:pt x="443608" y="153210"/>
                </a:cubicBezTo>
                <a:cubicBezTo>
                  <a:pt x="442141" y="148409"/>
                  <a:pt x="440074" y="144542"/>
                  <a:pt x="437407" y="141608"/>
                </a:cubicBezTo>
                <a:cubicBezTo>
                  <a:pt x="434740" y="138675"/>
                  <a:pt x="431540" y="137208"/>
                  <a:pt x="427806" y="137208"/>
                </a:cubicBezTo>
                <a:close/>
                <a:moveTo>
                  <a:pt x="2658132" y="127206"/>
                </a:moveTo>
                <a:cubicBezTo>
                  <a:pt x="2663333" y="135074"/>
                  <a:pt x="2667867" y="142508"/>
                  <a:pt x="2671734" y="149509"/>
                </a:cubicBezTo>
                <a:cubicBezTo>
                  <a:pt x="2675601" y="156510"/>
                  <a:pt x="2678868" y="163044"/>
                  <a:pt x="2681535" y="169112"/>
                </a:cubicBezTo>
                <a:cubicBezTo>
                  <a:pt x="2684202" y="175179"/>
                  <a:pt x="2686336" y="180880"/>
                  <a:pt x="2687936" y="186214"/>
                </a:cubicBezTo>
                <a:cubicBezTo>
                  <a:pt x="2689803" y="192081"/>
                  <a:pt x="2691903" y="196415"/>
                  <a:pt x="2694237" y="199215"/>
                </a:cubicBezTo>
                <a:cubicBezTo>
                  <a:pt x="2696571" y="202016"/>
                  <a:pt x="2699004" y="203783"/>
                  <a:pt x="2701538" y="204516"/>
                </a:cubicBezTo>
                <a:lnTo>
                  <a:pt x="2707993" y="205530"/>
                </a:lnTo>
                <a:lnTo>
                  <a:pt x="2722702" y="204116"/>
                </a:lnTo>
                <a:cubicBezTo>
                  <a:pt x="2726436" y="203116"/>
                  <a:pt x="2729270" y="201182"/>
                  <a:pt x="2731203" y="198315"/>
                </a:cubicBezTo>
                <a:cubicBezTo>
                  <a:pt x="2733137" y="195448"/>
                  <a:pt x="2734704" y="191281"/>
                  <a:pt x="2735904" y="185814"/>
                </a:cubicBezTo>
                <a:cubicBezTo>
                  <a:pt x="2737104" y="180346"/>
                  <a:pt x="2738571" y="173212"/>
                  <a:pt x="2740304" y="164411"/>
                </a:cubicBezTo>
                <a:lnTo>
                  <a:pt x="2755906" y="167411"/>
                </a:lnTo>
                <a:cubicBezTo>
                  <a:pt x="2755373" y="169812"/>
                  <a:pt x="2754773" y="172479"/>
                  <a:pt x="2754106" y="175412"/>
                </a:cubicBezTo>
                <a:cubicBezTo>
                  <a:pt x="2753439" y="178346"/>
                  <a:pt x="2752873" y="181247"/>
                  <a:pt x="2752406" y="184114"/>
                </a:cubicBezTo>
                <a:cubicBezTo>
                  <a:pt x="2751939" y="186981"/>
                  <a:pt x="2751706" y="189481"/>
                  <a:pt x="2751706" y="191614"/>
                </a:cubicBezTo>
                <a:cubicBezTo>
                  <a:pt x="2751706" y="193615"/>
                  <a:pt x="2751839" y="195482"/>
                  <a:pt x="2752106" y="197215"/>
                </a:cubicBezTo>
                <a:cubicBezTo>
                  <a:pt x="2752373" y="198949"/>
                  <a:pt x="2753373" y="200416"/>
                  <a:pt x="2755106" y="201616"/>
                </a:cubicBezTo>
                <a:cubicBezTo>
                  <a:pt x="2756840" y="202816"/>
                  <a:pt x="2759774" y="203783"/>
                  <a:pt x="2763907" y="204516"/>
                </a:cubicBezTo>
                <a:cubicBezTo>
                  <a:pt x="2768041" y="205250"/>
                  <a:pt x="2773975" y="205616"/>
                  <a:pt x="2781710" y="205616"/>
                </a:cubicBezTo>
                <a:lnTo>
                  <a:pt x="2783230" y="206190"/>
                </a:lnTo>
                <a:lnTo>
                  <a:pt x="2783300" y="205616"/>
                </a:lnTo>
                <a:cubicBezTo>
                  <a:pt x="2791168" y="205616"/>
                  <a:pt x="2797302" y="205316"/>
                  <a:pt x="2801703" y="204716"/>
                </a:cubicBezTo>
                <a:cubicBezTo>
                  <a:pt x="2806103" y="204116"/>
                  <a:pt x="2809237" y="202582"/>
                  <a:pt x="2811104" y="200116"/>
                </a:cubicBezTo>
                <a:cubicBezTo>
                  <a:pt x="2812971" y="197649"/>
                  <a:pt x="2813904" y="193748"/>
                  <a:pt x="2813904" y="188414"/>
                </a:cubicBezTo>
                <a:cubicBezTo>
                  <a:pt x="2813904" y="185080"/>
                  <a:pt x="2813371" y="181113"/>
                  <a:pt x="2812304" y="176513"/>
                </a:cubicBezTo>
                <a:cubicBezTo>
                  <a:pt x="2811237" y="171912"/>
                  <a:pt x="2809837" y="167011"/>
                  <a:pt x="2808104" y="161811"/>
                </a:cubicBezTo>
                <a:cubicBezTo>
                  <a:pt x="2806370" y="156610"/>
                  <a:pt x="2804503" y="151476"/>
                  <a:pt x="2802503" y="146409"/>
                </a:cubicBezTo>
                <a:lnTo>
                  <a:pt x="2818705" y="140408"/>
                </a:lnTo>
                <a:cubicBezTo>
                  <a:pt x="2820438" y="144675"/>
                  <a:pt x="2822072" y="149543"/>
                  <a:pt x="2823606" y="155010"/>
                </a:cubicBezTo>
                <a:cubicBezTo>
                  <a:pt x="2825139" y="160477"/>
                  <a:pt x="2826439" y="165878"/>
                  <a:pt x="2827506" y="171212"/>
                </a:cubicBezTo>
                <a:cubicBezTo>
                  <a:pt x="2828573" y="176546"/>
                  <a:pt x="2829106" y="181213"/>
                  <a:pt x="2829106" y="185214"/>
                </a:cubicBezTo>
                <a:cubicBezTo>
                  <a:pt x="2829106" y="191881"/>
                  <a:pt x="2828206" y="197549"/>
                  <a:pt x="2826406" y="202216"/>
                </a:cubicBezTo>
                <a:cubicBezTo>
                  <a:pt x="2824605" y="206883"/>
                  <a:pt x="2821772" y="210684"/>
                  <a:pt x="2817905" y="213617"/>
                </a:cubicBezTo>
                <a:cubicBezTo>
                  <a:pt x="2814037" y="216551"/>
                  <a:pt x="2809070" y="218685"/>
                  <a:pt x="2803003" y="220018"/>
                </a:cubicBezTo>
                <a:cubicBezTo>
                  <a:pt x="2796935" y="221352"/>
                  <a:pt x="2789701" y="222018"/>
                  <a:pt x="2781300" y="222018"/>
                </a:cubicBezTo>
                <a:lnTo>
                  <a:pt x="2781376" y="221393"/>
                </a:lnTo>
                <a:lnTo>
                  <a:pt x="2779709" y="222018"/>
                </a:lnTo>
                <a:cubicBezTo>
                  <a:pt x="2771575" y="222018"/>
                  <a:pt x="2765108" y="221585"/>
                  <a:pt x="2760307" y="220718"/>
                </a:cubicBezTo>
                <a:cubicBezTo>
                  <a:pt x="2755506" y="219851"/>
                  <a:pt x="2751873" y="218551"/>
                  <a:pt x="2749406" y="216818"/>
                </a:cubicBezTo>
                <a:cubicBezTo>
                  <a:pt x="2746939" y="215084"/>
                  <a:pt x="2745205" y="212917"/>
                  <a:pt x="2744205" y="210317"/>
                </a:cubicBezTo>
                <a:lnTo>
                  <a:pt x="2743633" y="208055"/>
                </a:lnTo>
                <a:lnTo>
                  <a:pt x="2741005" y="212017"/>
                </a:lnTo>
                <a:cubicBezTo>
                  <a:pt x="2738538" y="214684"/>
                  <a:pt x="2735704" y="216751"/>
                  <a:pt x="2732504" y="218218"/>
                </a:cubicBezTo>
                <a:cubicBezTo>
                  <a:pt x="2729303" y="219685"/>
                  <a:pt x="2725469" y="220685"/>
                  <a:pt x="2721002" y="221218"/>
                </a:cubicBezTo>
                <a:lnTo>
                  <a:pt x="2706992" y="221923"/>
                </a:lnTo>
                <a:lnTo>
                  <a:pt x="2706739" y="222018"/>
                </a:lnTo>
                <a:lnTo>
                  <a:pt x="2706401" y="221953"/>
                </a:lnTo>
                <a:lnTo>
                  <a:pt x="2705100" y="222018"/>
                </a:lnTo>
                <a:lnTo>
                  <a:pt x="2705138" y="221708"/>
                </a:lnTo>
                <a:lnTo>
                  <a:pt x="2693837" y="219518"/>
                </a:lnTo>
                <a:cubicBezTo>
                  <a:pt x="2689636" y="217851"/>
                  <a:pt x="2686003" y="215117"/>
                  <a:pt x="2682935" y="211317"/>
                </a:cubicBezTo>
                <a:lnTo>
                  <a:pt x="2679985" y="206267"/>
                </a:lnTo>
                <a:lnTo>
                  <a:pt x="2668834" y="217418"/>
                </a:lnTo>
                <a:cubicBezTo>
                  <a:pt x="2662900" y="220618"/>
                  <a:pt x="2654399" y="222218"/>
                  <a:pt x="2643330" y="222218"/>
                </a:cubicBezTo>
                <a:cubicBezTo>
                  <a:pt x="2638530" y="222218"/>
                  <a:pt x="2633896" y="221818"/>
                  <a:pt x="2629429" y="221018"/>
                </a:cubicBezTo>
                <a:cubicBezTo>
                  <a:pt x="2624962" y="220218"/>
                  <a:pt x="2620861" y="219051"/>
                  <a:pt x="2617127" y="217518"/>
                </a:cubicBezTo>
                <a:cubicBezTo>
                  <a:pt x="2613393" y="215984"/>
                  <a:pt x="2610126" y="214151"/>
                  <a:pt x="2607326" y="212017"/>
                </a:cubicBezTo>
                <a:lnTo>
                  <a:pt x="2615327" y="198215"/>
                </a:lnTo>
                <a:cubicBezTo>
                  <a:pt x="2617994" y="199949"/>
                  <a:pt x="2621728" y="201616"/>
                  <a:pt x="2626528" y="203216"/>
                </a:cubicBezTo>
                <a:cubicBezTo>
                  <a:pt x="2631329" y="204816"/>
                  <a:pt x="2636930" y="205616"/>
                  <a:pt x="2643330" y="205616"/>
                </a:cubicBezTo>
                <a:cubicBezTo>
                  <a:pt x="2649998" y="205616"/>
                  <a:pt x="2655299" y="204949"/>
                  <a:pt x="2659232" y="203616"/>
                </a:cubicBezTo>
                <a:cubicBezTo>
                  <a:pt x="2663166" y="202282"/>
                  <a:pt x="2666033" y="200316"/>
                  <a:pt x="2667834" y="197715"/>
                </a:cubicBezTo>
                <a:cubicBezTo>
                  <a:pt x="2669634" y="195115"/>
                  <a:pt x="2670534" y="192081"/>
                  <a:pt x="2670534" y="188614"/>
                </a:cubicBezTo>
                <a:cubicBezTo>
                  <a:pt x="2670534" y="185947"/>
                  <a:pt x="2669834" y="182747"/>
                  <a:pt x="2668434" y="179013"/>
                </a:cubicBezTo>
                <a:cubicBezTo>
                  <a:pt x="2667033" y="175279"/>
                  <a:pt x="2665133" y="171112"/>
                  <a:pt x="2662733" y="166511"/>
                </a:cubicBezTo>
                <a:cubicBezTo>
                  <a:pt x="2660333" y="161911"/>
                  <a:pt x="2657566" y="157043"/>
                  <a:pt x="2654432" y="151909"/>
                </a:cubicBezTo>
                <a:cubicBezTo>
                  <a:pt x="2651298" y="146776"/>
                  <a:pt x="2647931" y="141542"/>
                  <a:pt x="2644331" y="136208"/>
                </a:cubicBezTo>
                <a:close/>
                <a:moveTo>
                  <a:pt x="2758507" y="124006"/>
                </a:moveTo>
                <a:cubicBezTo>
                  <a:pt x="2761174" y="124006"/>
                  <a:pt x="2763474" y="125006"/>
                  <a:pt x="2765408" y="127006"/>
                </a:cubicBezTo>
                <a:cubicBezTo>
                  <a:pt x="2767341" y="129007"/>
                  <a:pt x="2768308" y="131340"/>
                  <a:pt x="2768308" y="134007"/>
                </a:cubicBezTo>
                <a:cubicBezTo>
                  <a:pt x="2768308" y="136674"/>
                  <a:pt x="2767341" y="138975"/>
                  <a:pt x="2765408" y="140908"/>
                </a:cubicBezTo>
                <a:cubicBezTo>
                  <a:pt x="2763474" y="142842"/>
                  <a:pt x="2761174" y="143808"/>
                  <a:pt x="2758507" y="143808"/>
                </a:cubicBezTo>
                <a:cubicBezTo>
                  <a:pt x="2755706" y="143808"/>
                  <a:pt x="2753339" y="142842"/>
                  <a:pt x="2751406" y="140908"/>
                </a:cubicBezTo>
                <a:cubicBezTo>
                  <a:pt x="2749472" y="138975"/>
                  <a:pt x="2748505" y="136674"/>
                  <a:pt x="2748505" y="134007"/>
                </a:cubicBezTo>
                <a:cubicBezTo>
                  <a:pt x="2748505" y="131340"/>
                  <a:pt x="2749472" y="129007"/>
                  <a:pt x="2751406" y="127006"/>
                </a:cubicBezTo>
                <a:cubicBezTo>
                  <a:pt x="2753339" y="125006"/>
                  <a:pt x="2755706" y="124006"/>
                  <a:pt x="2758507" y="124006"/>
                </a:cubicBezTo>
                <a:close/>
                <a:moveTo>
                  <a:pt x="2731103" y="124006"/>
                </a:moveTo>
                <a:cubicBezTo>
                  <a:pt x="2733770" y="124006"/>
                  <a:pt x="2736071" y="125006"/>
                  <a:pt x="2738004" y="127006"/>
                </a:cubicBezTo>
                <a:cubicBezTo>
                  <a:pt x="2739938" y="129007"/>
                  <a:pt x="2740905" y="131340"/>
                  <a:pt x="2740905" y="134007"/>
                </a:cubicBezTo>
                <a:cubicBezTo>
                  <a:pt x="2740905" y="136674"/>
                  <a:pt x="2739938" y="138975"/>
                  <a:pt x="2738004" y="140908"/>
                </a:cubicBezTo>
                <a:cubicBezTo>
                  <a:pt x="2736071" y="142842"/>
                  <a:pt x="2733770" y="143808"/>
                  <a:pt x="2731103" y="143808"/>
                </a:cubicBezTo>
                <a:cubicBezTo>
                  <a:pt x="2728303" y="143808"/>
                  <a:pt x="2725936" y="142842"/>
                  <a:pt x="2724003" y="140908"/>
                </a:cubicBezTo>
                <a:cubicBezTo>
                  <a:pt x="2722069" y="138975"/>
                  <a:pt x="2721102" y="136674"/>
                  <a:pt x="2721102" y="134007"/>
                </a:cubicBezTo>
                <a:cubicBezTo>
                  <a:pt x="2721102" y="131340"/>
                  <a:pt x="2722069" y="129007"/>
                  <a:pt x="2724003" y="127006"/>
                </a:cubicBezTo>
                <a:cubicBezTo>
                  <a:pt x="2725936" y="125006"/>
                  <a:pt x="2728303" y="124006"/>
                  <a:pt x="2731103" y="124006"/>
                </a:cubicBezTo>
                <a:close/>
                <a:moveTo>
                  <a:pt x="1104376" y="123349"/>
                </a:moveTo>
                <a:lnTo>
                  <a:pt x="1115378" y="123349"/>
                </a:lnTo>
                <a:lnTo>
                  <a:pt x="1116578" y="157953"/>
                </a:lnTo>
                <a:lnTo>
                  <a:pt x="1105576" y="157953"/>
                </a:lnTo>
                <a:close/>
                <a:moveTo>
                  <a:pt x="2304783" y="121606"/>
                </a:moveTo>
                <a:cubicBezTo>
                  <a:pt x="2307450" y="121606"/>
                  <a:pt x="2309751" y="122606"/>
                  <a:pt x="2311684" y="124606"/>
                </a:cubicBezTo>
                <a:cubicBezTo>
                  <a:pt x="2313618" y="126606"/>
                  <a:pt x="2314585" y="128940"/>
                  <a:pt x="2314585" y="131607"/>
                </a:cubicBezTo>
                <a:cubicBezTo>
                  <a:pt x="2314585" y="134274"/>
                  <a:pt x="2313618" y="136574"/>
                  <a:pt x="2311684" y="138508"/>
                </a:cubicBezTo>
                <a:cubicBezTo>
                  <a:pt x="2309751" y="140441"/>
                  <a:pt x="2307450" y="141408"/>
                  <a:pt x="2304783" y="141408"/>
                </a:cubicBezTo>
                <a:cubicBezTo>
                  <a:pt x="2301983" y="141408"/>
                  <a:pt x="2299616" y="140441"/>
                  <a:pt x="2297683" y="138508"/>
                </a:cubicBezTo>
                <a:cubicBezTo>
                  <a:pt x="2295749" y="136574"/>
                  <a:pt x="2294782" y="134274"/>
                  <a:pt x="2294782" y="131607"/>
                </a:cubicBezTo>
                <a:cubicBezTo>
                  <a:pt x="2294782" y="128940"/>
                  <a:pt x="2295749" y="126606"/>
                  <a:pt x="2297683" y="124606"/>
                </a:cubicBezTo>
                <a:cubicBezTo>
                  <a:pt x="2299616" y="122606"/>
                  <a:pt x="2301983" y="121606"/>
                  <a:pt x="2304783" y="121606"/>
                </a:cubicBezTo>
                <a:close/>
                <a:moveTo>
                  <a:pt x="1704708" y="121606"/>
                </a:moveTo>
                <a:cubicBezTo>
                  <a:pt x="1707375" y="121606"/>
                  <a:pt x="1709676" y="122606"/>
                  <a:pt x="1711609" y="124606"/>
                </a:cubicBezTo>
                <a:cubicBezTo>
                  <a:pt x="1713543" y="126606"/>
                  <a:pt x="1714510" y="128940"/>
                  <a:pt x="1714510" y="131607"/>
                </a:cubicBezTo>
                <a:cubicBezTo>
                  <a:pt x="1714510" y="134274"/>
                  <a:pt x="1713543" y="136574"/>
                  <a:pt x="1711609" y="138508"/>
                </a:cubicBezTo>
                <a:cubicBezTo>
                  <a:pt x="1709676" y="140441"/>
                  <a:pt x="1707375" y="141408"/>
                  <a:pt x="1704708" y="141408"/>
                </a:cubicBezTo>
                <a:cubicBezTo>
                  <a:pt x="1701908" y="141408"/>
                  <a:pt x="1699541" y="140441"/>
                  <a:pt x="1697608" y="138508"/>
                </a:cubicBezTo>
                <a:cubicBezTo>
                  <a:pt x="1695674" y="136574"/>
                  <a:pt x="1694707" y="134274"/>
                  <a:pt x="1694707" y="131607"/>
                </a:cubicBezTo>
                <a:cubicBezTo>
                  <a:pt x="1694707" y="128940"/>
                  <a:pt x="1695674" y="126606"/>
                  <a:pt x="1697608" y="124606"/>
                </a:cubicBezTo>
                <a:cubicBezTo>
                  <a:pt x="1699541" y="122606"/>
                  <a:pt x="1701908" y="121606"/>
                  <a:pt x="1704708" y="121606"/>
                </a:cubicBezTo>
                <a:close/>
                <a:moveTo>
                  <a:pt x="2044608" y="97603"/>
                </a:moveTo>
                <a:cubicBezTo>
                  <a:pt x="2047275" y="97603"/>
                  <a:pt x="2049575" y="98603"/>
                  <a:pt x="2051509" y="100603"/>
                </a:cubicBezTo>
                <a:cubicBezTo>
                  <a:pt x="2053442" y="102603"/>
                  <a:pt x="2054409" y="104937"/>
                  <a:pt x="2054409" y="107604"/>
                </a:cubicBezTo>
                <a:cubicBezTo>
                  <a:pt x="2054409" y="110271"/>
                  <a:pt x="2053442" y="112571"/>
                  <a:pt x="2051509" y="114505"/>
                </a:cubicBezTo>
                <a:cubicBezTo>
                  <a:pt x="2049575" y="116438"/>
                  <a:pt x="2047275" y="117405"/>
                  <a:pt x="2044608" y="117405"/>
                </a:cubicBezTo>
                <a:cubicBezTo>
                  <a:pt x="2041808" y="117405"/>
                  <a:pt x="2039441" y="116438"/>
                  <a:pt x="2037507" y="114505"/>
                </a:cubicBezTo>
                <a:cubicBezTo>
                  <a:pt x="2035574" y="112571"/>
                  <a:pt x="2034607" y="110271"/>
                  <a:pt x="2034607" y="107604"/>
                </a:cubicBezTo>
                <a:cubicBezTo>
                  <a:pt x="2034607" y="104937"/>
                  <a:pt x="2035574" y="102603"/>
                  <a:pt x="2037507" y="100603"/>
                </a:cubicBezTo>
                <a:cubicBezTo>
                  <a:pt x="2039441" y="98603"/>
                  <a:pt x="2041808" y="97603"/>
                  <a:pt x="2044608" y="97603"/>
                </a:cubicBezTo>
                <a:close/>
                <a:moveTo>
                  <a:pt x="2017205" y="97603"/>
                </a:moveTo>
                <a:cubicBezTo>
                  <a:pt x="2019872" y="97603"/>
                  <a:pt x="2022172" y="98603"/>
                  <a:pt x="2024105" y="100603"/>
                </a:cubicBezTo>
                <a:cubicBezTo>
                  <a:pt x="2026039" y="102603"/>
                  <a:pt x="2027006" y="104937"/>
                  <a:pt x="2027006" y="107604"/>
                </a:cubicBezTo>
                <a:cubicBezTo>
                  <a:pt x="2027006" y="110271"/>
                  <a:pt x="2026039" y="112571"/>
                  <a:pt x="2024105" y="114505"/>
                </a:cubicBezTo>
                <a:cubicBezTo>
                  <a:pt x="2022172" y="116438"/>
                  <a:pt x="2019872" y="117405"/>
                  <a:pt x="2017205" y="117405"/>
                </a:cubicBezTo>
                <a:cubicBezTo>
                  <a:pt x="2014404" y="117405"/>
                  <a:pt x="2012037" y="116438"/>
                  <a:pt x="2010104" y="114505"/>
                </a:cubicBezTo>
                <a:cubicBezTo>
                  <a:pt x="2008170" y="112571"/>
                  <a:pt x="2007203" y="110271"/>
                  <a:pt x="2007203" y="107604"/>
                </a:cubicBezTo>
                <a:cubicBezTo>
                  <a:pt x="2007203" y="104937"/>
                  <a:pt x="2008170" y="102603"/>
                  <a:pt x="2010104" y="100603"/>
                </a:cubicBezTo>
                <a:cubicBezTo>
                  <a:pt x="2012037" y="98603"/>
                  <a:pt x="2014404" y="97603"/>
                  <a:pt x="2017205" y="97603"/>
                </a:cubicBezTo>
                <a:close/>
                <a:moveTo>
                  <a:pt x="325631" y="97603"/>
                </a:moveTo>
                <a:cubicBezTo>
                  <a:pt x="328298" y="97603"/>
                  <a:pt x="330599" y="98603"/>
                  <a:pt x="332532" y="100603"/>
                </a:cubicBezTo>
                <a:cubicBezTo>
                  <a:pt x="334466" y="102603"/>
                  <a:pt x="335433" y="104937"/>
                  <a:pt x="335433" y="107604"/>
                </a:cubicBezTo>
                <a:cubicBezTo>
                  <a:pt x="335433" y="110271"/>
                  <a:pt x="334466" y="112571"/>
                  <a:pt x="332532" y="114505"/>
                </a:cubicBezTo>
                <a:cubicBezTo>
                  <a:pt x="330599" y="116438"/>
                  <a:pt x="328298" y="117405"/>
                  <a:pt x="325631" y="117405"/>
                </a:cubicBezTo>
                <a:cubicBezTo>
                  <a:pt x="322831" y="117405"/>
                  <a:pt x="320464" y="116438"/>
                  <a:pt x="318530" y="114505"/>
                </a:cubicBezTo>
                <a:cubicBezTo>
                  <a:pt x="316597" y="112571"/>
                  <a:pt x="315630" y="110271"/>
                  <a:pt x="315630" y="107604"/>
                </a:cubicBezTo>
                <a:cubicBezTo>
                  <a:pt x="315630" y="104937"/>
                  <a:pt x="316597" y="102603"/>
                  <a:pt x="318530" y="100603"/>
                </a:cubicBezTo>
                <a:cubicBezTo>
                  <a:pt x="320464" y="98603"/>
                  <a:pt x="322831" y="97603"/>
                  <a:pt x="325631" y="97603"/>
                </a:cubicBezTo>
                <a:close/>
                <a:moveTo>
                  <a:pt x="3119552" y="92202"/>
                </a:moveTo>
                <a:lnTo>
                  <a:pt x="3135754" y="92202"/>
                </a:lnTo>
                <a:lnTo>
                  <a:pt x="3139154" y="221018"/>
                </a:lnTo>
                <a:lnTo>
                  <a:pt x="3122952" y="221018"/>
                </a:lnTo>
                <a:close/>
                <a:moveTo>
                  <a:pt x="2148002" y="92202"/>
                </a:moveTo>
                <a:lnTo>
                  <a:pt x="2164204" y="92202"/>
                </a:lnTo>
                <a:lnTo>
                  <a:pt x="2167604" y="221018"/>
                </a:lnTo>
                <a:lnTo>
                  <a:pt x="2151402" y="221018"/>
                </a:lnTo>
                <a:close/>
                <a:moveTo>
                  <a:pt x="1538402" y="92202"/>
                </a:moveTo>
                <a:lnTo>
                  <a:pt x="1554604" y="92202"/>
                </a:lnTo>
                <a:lnTo>
                  <a:pt x="1558004" y="221018"/>
                </a:lnTo>
                <a:lnTo>
                  <a:pt x="1541802" y="221018"/>
                </a:lnTo>
                <a:close/>
                <a:moveTo>
                  <a:pt x="481127" y="92202"/>
                </a:moveTo>
                <a:lnTo>
                  <a:pt x="497329" y="92202"/>
                </a:lnTo>
                <a:lnTo>
                  <a:pt x="500729" y="221018"/>
                </a:lnTo>
                <a:lnTo>
                  <a:pt x="484527" y="221018"/>
                </a:lnTo>
                <a:close/>
                <a:moveTo>
                  <a:pt x="1937928" y="89249"/>
                </a:moveTo>
                <a:cubicBezTo>
                  <a:pt x="1935394" y="89249"/>
                  <a:pt x="1933427" y="90116"/>
                  <a:pt x="1932027" y="91850"/>
                </a:cubicBezTo>
                <a:cubicBezTo>
                  <a:pt x="1930627" y="93583"/>
                  <a:pt x="1929927" y="95583"/>
                  <a:pt x="1929927" y="97850"/>
                </a:cubicBezTo>
                <a:cubicBezTo>
                  <a:pt x="1929927" y="100251"/>
                  <a:pt x="1930661" y="102218"/>
                  <a:pt x="1932127" y="103751"/>
                </a:cubicBezTo>
                <a:cubicBezTo>
                  <a:pt x="1933594" y="105285"/>
                  <a:pt x="1935461" y="106051"/>
                  <a:pt x="1937728" y="106051"/>
                </a:cubicBezTo>
                <a:cubicBezTo>
                  <a:pt x="1939995" y="106051"/>
                  <a:pt x="1941962" y="105318"/>
                  <a:pt x="1943629" y="103851"/>
                </a:cubicBezTo>
                <a:cubicBezTo>
                  <a:pt x="1945296" y="102384"/>
                  <a:pt x="1946129" y="100451"/>
                  <a:pt x="1946129" y="98050"/>
                </a:cubicBezTo>
                <a:cubicBezTo>
                  <a:pt x="1946129" y="95517"/>
                  <a:pt x="1945262" y="93416"/>
                  <a:pt x="1943529" y="91750"/>
                </a:cubicBezTo>
                <a:cubicBezTo>
                  <a:pt x="1941795" y="90083"/>
                  <a:pt x="1939928" y="89249"/>
                  <a:pt x="1937928" y="89249"/>
                </a:cubicBezTo>
                <a:close/>
                <a:moveTo>
                  <a:pt x="1480728" y="89249"/>
                </a:moveTo>
                <a:cubicBezTo>
                  <a:pt x="1478195" y="89249"/>
                  <a:pt x="1476227" y="90116"/>
                  <a:pt x="1474827" y="91850"/>
                </a:cubicBezTo>
                <a:cubicBezTo>
                  <a:pt x="1473427" y="93583"/>
                  <a:pt x="1472727" y="95583"/>
                  <a:pt x="1472727" y="97850"/>
                </a:cubicBezTo>
                <a:cubicBezTo>
                  <a:pt x="1472727" y="100251"/>
                  <a:pt x="1473461" y="102218"/>
                  <a:pt x="1474927" y="103751"/>
                </a:cubicBezTo>
                <a:cubicBezTo>
                  <a:pt x="1476394" y="105285"/>
                  <a:pt x="1478261" y="106051"/>
                  <a:pt x="1480528" y="106051"/>
                </a:cubicBezTo>
                <a:cubicBezTo>
                  <a:pt x="1482795" y="106051"/>
                  <a:pt x="1484762" y="105318"/>
                  <a:pt x="1486429" y="103851"/>
                </a:cubicBezTo>
                <a:cubicBezTo>
                  <a:pt x="1488096" y="102384"/>
                  <a:pt x="1488929" y="100451"/>
                  <a:pt x="1488929" y="98050"/>
                </a:cubicBezTo>
                <a:cubicBezTo>
                  <a:pt x="1488929" y="95517"/>
                  <a:pt x="1488062" y="93416"/>
                  <a:pt x="1486329" y="91750"/>
                </a:cubicBezTo>
                <a:cubicBezTo>
                  <a:pt x="1484595" y="90083"/>
                  <a:pt x="1482728" y="89249"/>
                  <a:pt x="1480728" y="89249"/>
                </a:cubicBezTo>
                <a:close/>
                <a:moveTo>
                  <a:pt x="2834107" y="85725"/>
                </a:moveTo>
                <a:lnTo>
                  <a:pt x="2834107" y="97126"/>
                </a:lnTo>
                <a:lnTo>
                  <a:pt x="2789301" y="110128"/>
                </a:lnTo>
                <a:lnTo>
                  <a:pt x="2789301" y="98927"/>
                </a:lnTo>
                <a:close/>
                <a:moveTo>
                  <a:pt x="138532" y="85725"/>
                </a:moveTo>
                <a:lnTo>
                  <a:pt x="138532" y="97126"/>
                </a:lnTo>
                <a:lnTo>
                  <a:pt x="93726" y="110128"/>
                </a:lnTo>
                <a:lnTo>
                  <a:pt x="93726" y="98927"/>
                </a:lnTo>
                <a:close/>
                <a:moveTo>
                  <a:pt x="2502379" y="84649"/>
                </a:moveTo>
                <a:cubicBezTo>
                  <a:pt x="2500379" y="84649"/>
                  <a:pt x="2498713" y="85349"/>
                  <a:pt x="2497379" y="86749"/>
                </a:cubicBezTo>
                <a:cubicBezTo>
                  <a:pt x="2496046" y="88149"/>
                  <a:pt x="2495379" y="89849"/>
                  <a:pt x="2495379" y="91850"/>
                </a:cubicBezTo>
                <a:cubicBezTo>
                  <a:pt x="2495379" y="94383"/>
                  <a:pt x="2496446" y="96750"/>
                  <a:pt x="2498579" y="98950"/>
                </a:cubicBezTo>
                <a:lnTo>
                  <a:pt x="2504346" y="102483"/>
                </a:lnTo>
                <a:lnTo>
                  <a:pt x="2504880" y="102151"/>
                </a:lnTo>
                <a:cubicBezTo>
                  <a:pt x="2507480" y="99151"/>
                  <a:pt x="2508780" y="96117"/>
                  <a:pt x="2508780" y="93050"/>
                </a:cubicBezTo>
                <a:cubicBezTo>
                  <a:pt x="2508780" y="90649"/>
                  <a:pt x="2508247" y="88649"/>
                  <a:pt x="2507180" y="87049"/>
                </a:cubicBezTo>
                <a:cubicBezTo>
                  <a:pt x="2506113" y="85449"/>
                  <a:pt x="2504513" y="84649"/>
                  <a:pt x="2502379" y="84649"/>
                </a:cubicBezTo>
                <a:close/>
                <a:moveTo>
                  <a:pt x="3064031" y="80401"/>
                </a:moveTo>
                <a:cubicBezTo>
                  <a:pt x="3066698" y="80401"/>
                  <a:pt x="3068998" y="81401"/>
                  <a:pt x="3070932" y="83401"/>
                </a:cubicBezTo>
                <a:cubicBezTo>
                  <a:pt x="3072865" y="85401"/>
                  <a:pt x="3073832" y="87735"/>
                  <a:pt x="3073832" y="90402"/>
                </a:cubicBezTo>
                <a:cubicBezTo>
                  <a:pt x="3073832" y="93069"/>
                  <a:pt x="3072865" y="95369"/>
                  <a:pt x="3070932" y="97303"/>
                </a:cubicBezTo>
                <a:cubicBezTo>
                  <a:pt x="3068998" y="99236"/>
                  <a:pt x="3066698" y="100203"/>
                  <a:pt x="3064031" y="100203"/>
                </a:cubicBezTo>
                <a:cubicBezTo>
                  <a:pt x="3061230" y="100203"/>
                  <a:pt x="3058863" y="99236"/>
                  <a:pt x="3056930" y="97303"/>
                </a:cubicBezTo>
                <a:cubicBezTo>
                  <a:pt x="3054996" y="95369"/>
                  <a:pt x="3054030" y="93069"/>
                  <a:pt x="3054030" y="90402"/>
                </a:cubicBezTo>
                <a:cubicBezTo>
                  <a:pt x="3054030" y="87735"/>
                  <a:pt x="3054996" y="85401"/>
                  <a:pt x="3056930" y="83401"/>
                </a:cubicBezTo>
                <a:cubicBezTo>
                  <a:pt x="3058863" y="81401"/>
                  <a:pt x="3061230" y="80401"/>
                  <a:pt x="3064031" y="80401"/>
                </a:cubicBezTo>
                <a:close/>
                <a:moveTo>
                  <a:pt x="982532" y="80401"/>
                </a:moveTo>
                <a:cubicBezTo>
                  <a:pt x="985199" y="80401"/>
                  <a:pt x="987500" y="81401"/>
                  <a:pt x="989433" y="83401"/>
                </a:cubicBezTo>
                <a:cubicBezTo>
                  <a:pt x="991367" y="85401"/>
                  <a:pt x="992334" y="87735"/>
                  <a:pt x="992334" y="90402"/>
                </a:cubicBezTo>
                <a:cubicBezTo>
                  <a:pt x="992334" y="93069"/>
                  <a:pt x="991367" y="95369"/>
                  <a:pt x="989433" y="97303"/>
                </a:cubicBezTo>
                <a:cubicBezTo>
                  <a:pt x="987500" y="99236"/>
                  <a:pt x="985199" y="100203"/>
                  <a:pt x="982532" y="100203"/>
                </a:cubicBezTo>
                <a:cubicBezTo>
                  <a:pt x="979732" y="100203"/>
                  <a:pt x="977365" y="99236"/>
                  <a:pt x="975432" y="97303"/>
                </a:cubicBezTo>
                <a:cubicBezTo>
                  <a:pt x="973498" y="95369"/>
                  <a:pt x="972531" y="93069"/>
                  <a:pt x="972531" y="90402"/>
                </a:cubicBezTo>
                <a:cubicBezTo>
                  <a:pt x="972531" y="87735"/>
                  <a:pt x="973498" y="85401"/>
                  <a:pt x="975432" y="83401"/>
                </a:cubicBezTo>
                <a:cubicBezTo>
                  <a:pt x="977365" y="81401"/>
                  <a:pt x="979732" y="80401"/>
                  <a:pt x="982532" y="80401"/>
                </a:cubicBezTo>
                <a:close/>
                <a:moveTo>
                  <a:pt x="955129" y="80401"/>
                </a:moveTo>
                <a:cubicBezTo>
                  <a:pt x="957796" y="80401"/>
                  <a:pt x="960096" y="81401"/>
                  <a:pt x="962030" y="83401"/>
                </a:cubicBezTo>
                <a:cubicBezTo>
                  <a:pt x="963964" y="85401"/>
                  <a:pt x="964930" y="87735"/>
                  <a:pt x="964930" y="90402"/>
                </a:cubicBezTo>
                <a:cubicBezTo>
                  <a:pt x="964930" y="93069"/>
                  <a:pt x="963964" y="95369"/>
                  <a:pt x="962030" y="97303"/>
                </a:cubicBezTo>
                <a:cubicBezTo>
                  <a:pt x="960096" y="99236"/>
                  <a:pt x="957796" y="100203"/>
                  <a:pt x="955129" y="100203"/>
                </a:cubicBezTo>
                <a:cubicBezTo>
                  <a:pt x="952329" y="100203"/>
                  <a:pt x="949962" y="99236"/>
                  <a:pt x="948028" y="97303"/>
                </a:cubicBezTo>
                <a:cubicBezTo>
                  <a:pt x="946095" y="95369"/>
                  <a:pt x="945128" y="93069"/>
                  <a:pt x="945128" y="90402"/>
                </a:cubicBezTo>
                <a:cubicBezTo>
                  <a:pt x="945128" y="87735"/>
                  <a:pt x="946095" y="85401"/>
                  <a:pt x="948028" y="83401"/>
                </a:cubicBezTo>
                <a:cubicBezTo>
                  <a:pt x="949962" y="81401"/>
                  <a:pt x="952329" y="80401"/>
                  <a:pt x="955129" y="80401"/>
                </a:cubicBezTo>
                <a:close/>
                <a:moveTo>
                  <a:pt x="439608" y="80401"/>
                </a:moveTo>
                <a:cubicBezTo>
                  <a:pt x="442275" y="80401"/>
                  <a:pt x="444575" y="81401"/>
                  <a:pt x="446508" y="83401"/>
                </a:cubicBezTo>
                <a:cubicBezTo>
                  <a:pt x="448442" y="85401"/>
                  <a:pt x="449409" y="87735"/>
                  <a:pt x="449409" y="90402"/>
                </a:cubicBezTo>
                <a:cubicBezTo>
                  <a:pt x="449409" y="93069"/>
                  <a:pt x="448442" y="95369"/>
                  <a:pt x="446508" y="97303"/>
                </a:cubicBezTo>
                <a:cubicBezTo>
                  <a:pt x="444575" y="99236"/>
                  <a:pt x="442275" y="100203"/>
                  <a:pt x="439608" y="100203"/>
                </a:cubicBezTo>
                <a:cubicBezTo>
                  <a:pt x="436807" y="100203"/>
                  <a:pt x="434440" y="99236"/>
                  <a:pt x="432507" y="97303"/>
                </a:cubicBezTo>
                <a:cubicBezTo>
                  <a:pt x="430573" y="95369"/>
                  <a:pt x="429606" y="93069"/>
                  <a:pt x="429606" y="90402"/>
                </a:cubicBezTo>
                <a:cubicBezTo>
                  <a:pt x="429606" y="87735"/>
                  <a:pt x="430573" y="85401"/>
                  <a:pt x="432507" y="83401"/>
                </a:cubicBezTo>
                <a:cubicBezTo>
                  <a:pt x="434440" y="81401"/>
                  <a:pt x="436807" y="80401"/>
                  <a:pt x="439608" y="80401"/>
                </a:cubicBezTo>
                <a:close/>
                <a:moveTo>
                  <a:pt x="412204" y="80401"/>
                </a:moveTo>
                <a:cubicBezTo>
                  <a:pt x="414871" y="80401"/>
                  <a:pt x="417171" y="81401"/>
                  <a:pt x="419105" y="83401"/>
                </a:cubicBezTo>
                <a:cubicBezTo>
                  <a:pt x="421039" y="85401"/>
                  <a:pt x="422005" y="87735"/>
                  <a:pt x="422005" y="90402"/>
                </a:cubicBezTo>
                <a:cubicBezTo>
                  <a:pt x="422005" y="93069"/>
                  <a:pt x="421039" y="95369"/>
                  <a:pt x="419105" y="97303"/>
                </a:cubicBezTo>
                <a:cubicBezTo>
                  <a:pt x="417171" y="99236"/>
                  <a:pt x="414871" y="100203"/>
                  <a:pt x="412204" y="100203"/>
                </a:cubicBezTo>
                <a:cubicBezTo>
                  <a:pt x="409404" y="100203"/>
                  <a:pt x="407037" y="99236"/>
                  <a:pt x="405103" y="97303"/>
                </a:cubicBezTo>
                <a:cubicBezTo>
                  <a:pt x="403170" y="95369"/>
                  <a:pt x="402203" y="93069"/>
                  <a:pt x="402203" y="90402"/>
                </a:cubicBezTo>
                <a:cubicBezTo>
                  <a:pt x="402203" y="87735"/>
                  <a:pt x="403170" y="85401"/>
                  <a:pt x="405103" y="83401"/>
                </a:cubicBezTo>
                <a:cubicBezTo>
                  <a:pt x="407037" y="81401"/>
                  <a:pt x="409404" y="80401"/>
                  <a:pt x="412204" y="80401"/>
                </a:cubicBezTo>
                <a:close/>
                <a:moveTo>
                  <a:pt x="2971610" y="78200"/>
                </a:moveTo>
                <a:lnTo>
                  <a:pt x="2988012" y="78200"/>
                </a:lnTo>
                <a:lnTo>
                  <a:pt x="2992012" y="181213"/>
                </a:lnTo>
                <a:cubicBezTo>
                  <a:pt x="2992279" y="187747"/>
                  <a:pt x="2992912" y="192781"/>
                  <a:pt x="2993913" y="196315"/>
                </a:cubicBezTo>
                <a:cubicBezTo>
                  <a:pt x="2994912" y="199849"/>
                  <a:pt x="2997180" y="202282"/>
                  <a:pt x="3000713" y="203616"/>
                </a:cubicBezTo>
                <a:cubicBezTo>
                  <a:pt x="3004247" y="204949"/>
                  <a:pt x="3009814" y="205616"/>
                  <a:pt x="3017415" y="205616"/>
                </a:cubicBezTo>
                <a:lnTo>
                  <a:pt x="3021249" y="207062"/>
                </a:lnTo>
                <a:lnTo>
                  <a:pt x="3021425" y="205616"/>
                </a:lnTo>
                <a:cubicBezTo>
                  <a:pt x="3024759" y="205616"/>
                  <a:pt x="3028460" y="205583"/>
                  <a:pt x="3032527" y="205516"/>
                </a:cubicBezTo>
                <a:cubicBezTo>
                  <a:pt x="3036594" y="205450"/>
                  <a:pt x="3040728" y="205350"/>
                  <a:pt x="3044928" y="205216"/>
                </a:cubicBezTo>
                <a:cubicBezTo>
                  <a:pt x="3049129" y="205083"/>
                  <a:pt x="3053029" y="204783"/>
                  <a:pt x="3056630" y="204316"/>
                </a:cubicBezTo>
                <a:cubicBezTo>
                  <a:pt x="3060230" y="203849"/>
                  <a:pt x="3063231" y="203216"/>
                  <a:pt x="3065631" y="202416"/>
                </a:cubicBezTo>
                <a:cubicBezTo>
                  <a:pt x="3070431" y="200682"/>
                  <a:pt x="3074165" y="198515"/>
                  <a:pt x="3076832" y="195915"/>
                </a:cubicBezTo>
                <a:lnTo>
                  <a:pt x="3081356" y="187661"/>
                </a:lnTo>
                <a:lnTo>
                  <a:pt x="3074832" y="189214"/>
                </a:lnTo>
                <a:cubicBezTo>
                  <a:pt x="3071898" y="189614"/>
                  <a:pt x="3068965" y="189814"/>
                  <a:pt x="3066031" y="189814"/>
                </a:cubicBezTo>
                <a:cubicBezTo>
                  <a:pt x="3059230" y="189814"/>
                  <a:pt x="3053463" y="188714"/>
                  <a:pt x="3048729" y="186514"/>
                </a:cubicBezTo>
                <a:cubicBezTo>
                  <a:pt x="3043995" y="184314"/>
                  <a:pt x="3040394" y="181313"/>
                  <a:pt x="3037927" y="177513"/>
                </a:cubicBezTo>
                <a:cubicBezTo>
                  <a:pt x="3035460" y="173712"/>
                  <a:pt x="3034227" y="169345"/>
                  <a:pt x="3034227" y="164411"/>
                </a:cubicBezTo>
                <a:cubicBezTo>
                  <a:pt x="3034227" y="159344"/>
                  <a:pt x="3035027" y="154243"/>
                  <a:pt x="3036627" y="149109"/>
                </a:cubicBezTo>
                <a:cubicBezTo>
                  <a:pt x="3038228" y="143975"/>
                  <a:pt x="3040494" y="139275"/>
                  <a:pt x="3043428" y="135007"/>
                </a:cubicBezTo>
                <a:cubicBezTo>
                  <a:pt x="3046362" y="130740"/>
                  <a:pt x="3049895" y="127306"/>
                  <a:pt x="3054030" y="124706"/>
                </a:cubicBezTo>
                <a:cubicBezTo>
                  <a:pt x="3058163" y="122106"/>
                  <a:pt x="3062764" y="120806"/>
                  <a:pt x="3067831" y="120806"/>
                </a:cubicBezTo>
                <a:cubicBezTo>
                  <a:pt x="3075032" y="120806"/>
                  <a:pt x="3080999" y="123139"/>
                  <a:pt x="3085733" y="127806"/>
                </a:cubicBezTo>
                <a:cubicBezTo>
                  <a:pt x="3090467" y="132474"/>
                  <a:pt x="3094001" y="138574"/>
                  <a:pt x="3096335" y="146109"/>
                </a:cubicBezTo>
                <a:cubicBezTo>
                  <a:pt x="3098668" y="153643"/>
                  <a:pt x="3099835" y="161611"/>
                  <a:pt x="3099835" y="170012"/>
                </a:cubicBezTo>
                <a:cubicBezTo>
                  <a:pt x="3099835" y="180013"/>
                  <a:pt x="3098135" y="188581"/>
                  <a:pt x="3094735" y="195715"/>
                </a:cubicBezTo>
                <a:cubicBezTo>
                  <a:pt x="3091334" y="202849"/>
                  <a:pt x="3085700" y="208750"/>
                  <a:pt x="3077832" y="213417"/>
                </a:cubicBezTo>
                <a:cubicBezTo>
                  <a:pt x="3074765" y="215151"/>
                  <a:pt x="3071065" y="216584"/>
                  <a:pt x="3066731" y="217718"/>
                </a:cubicBezTo>
                <a:cubicBezTo>
                  <a:pt x="3062397" y="218851"/>
                  <a:pt x="3057663" y="219751"/>
                  <a:pt x="3052529" y="220418"/>
                </a:cubicBezTo>
                <a:cubicBezTo>
                  <a:pt x="3047395" y="221085"/>
                  <a:pt x="3042028" y="221518"/>
                  <a:pt x="3036427" y="221718"/>
                </a:cubicBezTo>
                <a:cubicBezTo>
                  <a:pt x="3030827" y="221918"/>
                  <a:pt x="3025159" y="222018"/>
                  <a:pt x="3019425" y="222018"/>
                </a:cubicBezTo>
                <a:lnTo>
                  <a:pt x="3019617" y="220442"/>
                </a:lnTo>
                <a:lnTo>
                  <a:pt x="3015415" y="222018"/>
                </a:lnTo>
                <a:cubicBezTo>
                  <a:pt x="3007414" y="222018"/>
                  <a:pt x="3000847" y="221352"/>
                  <a:pt x="2995713" y="220018"/>
                </a:cubicBezTo>
                <a:cubicBezTo>
                  <a:pt x="2990579" y="218685"/>
                  <a:pt x="2986578" y="216618"/>
                  <a:pt x="2983711" y="213817"/>
                </a:cubicBezTo>
                <a:cubicBezTo>
                  <a:pt x="2980844" y="211017"/>
                  <a:pt x="2978844" y="207450"/>
                  <a:pt x="2977710" y="203116"/>
                </a:cubicBezTo>
                <a:lnTo>
                  <a:pt x="2976676" y="195482"/>
                </a:lnTo>
                <a:lnTo>
                  <a:pt x="2965709" y="209117"/>
                </a:lnTo>
                <a:cubicBezTo>
                  <a:pt x="2961508" y="212650"/>
                  <a:pt x="2957008" y="215351"/>
                  <a:pt x="2952207" y="217218"/>
                </a:cubicBezTo>
                <a:cubicBezTo>
                  <a:pt x="2947407" y="219085"/>
                  <a:pt x="2942606" y="220351"/>
                  <a:pt x="2937806" y="221018"/>
                </a:cubicBezTo>
                <a:cubicBezTo>
                  <a:pt x="2933005" y="221685"/>
                  <a:pt x="2928404" y="222018"/>
                  <a:pt x="2924004" y="222018"/>
                </a:cubicBezTo>
                <a:cubicBezTo>
                  <a:pt x="2920403" y="222018"/>
                  <a:pt x="2916769" y="221718"/>
                  <a:pt x="2913102" y="221118"/>
                </a:cubicBezTo>
                <a:cubicBezTo>
                  <a:pt x="2909435" y="220518"/>
                  <a:pt x="2906868" y="220085"/>
                  <a:pt x="2905401" y="219818"/>
                </a:cubicBezTo>
                <a:lnTo>
                  <a:pt x="2907602" y="204016"/>
                </a:lnTo>
                <a:cubicBezTo>
                  <a:pt x="2916803" y="205216"/>
                  <a:pt x="2925471" y="205416"/>
                  <a:pt x="2933605" y="204616"/>
                </a:cubicBezTo>
                <a:cubicBezTo>
                  <a:pt x="2941739" y="203816"/>
                  <a:pt x="2948840" y="201516"/>
                  <a:pt x="2954908" y="197715"/>
                </a:cubicBezTo>
                <a:cubicBezTo>
                  <a:pt x="2957941" y="195815"/>
                  <a:pt x="2960650" y="193423"/>
                  <a:pt x="2963034" y="190539"/>
                </a:cubicBezTo>
                <a:lnTo>
                  <a:pt x="2963948" y="189039"/>
                </a:lnTo>
                <a:lnTo>
                  <a:pt x="2958408" y="180113"/>
                </a:lnTo>
                <a:cubicBezTo>
                  <a:pt x="2954541" y="174579"/>
                  <a:pt x="2949874" y="168545"/>
                  <a:pt x="2944406" y="162011"/>
                </a:cubicBezTo>
                <a:cubicBezTo>
                  <a:pt x="2938939" y="155477"/>
                  <a:pt x="2932772" y="148676"/>
                  <a:pt x="2925904" y="141608"/>
                </a:cubicBezTo>
                <a:cubicBezTo>
                  <a:pt x="2919036" y="134541"/>
                  <a:pt x="2911602" y="127406"/>
                  <a:pt x="2903601" y="120206"/>
                </a:cubicBezTo>
                <a:lnTo>
                  <a:pt x="2914403" y="108804"/>
                </a:lnTo>
                <a:cubicBezTo>
                  <a:pt x="2923203" y="117205"/>
                  <a:pt x="2931038" y="125039"/>
                  <a:pt x="2937906" y="132307"/>
                </a:cubicBezTo>
                <a:cubicBezTo>
                  <a:pt x="2944773" y="139575"/>
                  <a:pt x="2950807" y="146375"/>
                  <a:pt x="2956008" y="152710"/>
                </a:cubicBezTo>
                <a:cubicBezTo>
                  <a:pt x="2961208" y="159044"/>
                  <a:pt x="2965676" y="164811"/>
                  <a:pt x="2969409" y="170012"/>
                </a:cubicBezTo>
                <a:lnTo>
                  <a:pt x="2971379" y="172987"/>
                </a:lnTo>
                <a:lnTo>
                  <a:pt x="2973110" y="167061"/>
                </a:lnTo>
                <a:lnTo>
                  <a:pt x="2974296" y="151682"/>
                </a:lnTo>
                <a:close/>
                <a:moveTo>
                  <a:pt x="2105578" y="78200"/>
                </a:moveTo>
                <a:lnTo>
                  <a:pt x="2121780" y="78200"/>
                </a:lnTo>
                <a:lnTo>
                  <a:pt x="2125780" y="178213"/>
                </a:lnTo>
                <a:cubicBezTo>
                  <a:pt x="2126047" y="185280"/>
                  <a:pt x="2125813" y="191548"/>
                  <a:pt x="2125080" y="197015"/>
                </a:cubicBezTo>
                <a:cubicBezTo>
                  <a:pt x="2124347" y="202482"/>
                  <a:pt x="2122613" y="207083"/>
                  <a:pt x="2119879" y="210817"/>
                </a:cubicBezTo>
                <a:cubicBezTo>
                  <a:pt x="2117146" y="214551"/>
                  <a:pt x="2113079" y="217351"/>
                  <a:pt x="2107678" y="219218"/>
                </a:cubicBezTo>
                <a:cubicBezTo>
                  <a:pt x="2102277" y="221085"/>
                  <a:pt x="2095043" y="222018"/>
                  <a:pt x="2085975" y="222018"/>
                </a:cubicBezTo>
                <a:lnTo>
                  <a:pt x="2086222" y="219764"/>
                </a:lnTo>
                <a:lnTo>
                  <a:pt x="2080213" y="222018"/>
                </a:lnTo>
                <a:cubicBezTo>
                  <a:pt x="2073545" y="222018"/>
                  <a:pt x="2066644" y="221585"/>
                  <a:pt x="2059510" y="220718"/>
                </a:cubicBezTo>
                <a:cubicBezTo>
                  <a:pt x="2052376" y="219851"/>
                  <a:pt x="2045642" y="218718"/>
                  <a:pt x="2039307" y="217318"/>
                </a:cubicBezTo>
                <a:lnTo>
                  <a:pt x="2031556" y="214997"/>
                </a:lnTo>
                <a:lnTo>
                  <a:pt x="2025006" y="217618"/>
                </a:lnTo>
                <a:cubicBezTo>
                  <a:pt x="2021939" y="218551"/>
                  <a:pt x="2018638" y="219285"/>
                  <a:pt x="2015104" y="219818"/>
                </a:cubicBezTo>
                <a:cubicBezTo>
                  <a:pt x="2011571" y="220351"/>
                  <a:pt x="2007870" y="220785"/>
                  <a:pt x="2004003" y="221118"/>
                </a:cubicBezTo>
                <a:cubicBezTo>
                  <a:pt x="2000136" y="221452"/>
                  <a:pt x="1996269" y="221685"/>
                  <a:pt x="1992402" y="221818"/>
                </a:cubicBezTo>
                <a:lnTo>
                  <a:pt x="1984361" y="221962"/>
                </a:lnTo>
                <a:lnTo>
                  <a:pt x="1984210" y="222018"/>
                </a:lnTo>
                <a:lnTo>
                  <a:pt x="1983981" y="221969"/>
                </a:lnTo>
                <a:lnTo>
                  <a:pt x="1981200" y="222018"/>
                </a:lnTo>
                <a:lnTo>
                  <a:pt x="1981278" y="221383"/>
                </a:lnTo>
                <a:lnTo>
                  <a:pt x="1969908" y="218918"/>
                </a:lnTo>
                <a:lnTo>
                  <a:pt x="1962301" y="211403"/>
                </a:lnTo>
                <a:lnTo>
                  <a:pt x="1958307" y="227719"/>
                </a:lnTo>
                <a:cubicBezTo>
                  <a:pt x="1954373" y="234987"/>
                  <a:pt x="1949339" y="241321"/>
                  <a:pt x="1943205" y="246721"/>
                </a:cubicBezTo>
                <a:cubicBezTo>
                  <a:pt x="1937071" y="252122"/>
                  <a:pt x="1930670" y="256556"/>
                  <a:pt x="1924003" y="260023"/>
                </a:cubicBezTo>
                <a:cubicBezTo>
                  <a:pt x="1917335" y="263490"/>
                  <a:pt x="1911268" y="265957"/>
                  <a:pt x="1905800" y="267424"/>
                </a:cubicBezTo>
                <a:lnTo>
                  <a:pt x="1900000" y="252222"/>
                </a:lnTo>
                <a:cubicBezTo>
                  <a:pt x="1909734" y="249022"/>
                  <a:pt x="1917835" y="245355"/>
                  <a:pt x="1924303" y="241221"/>
                </a:cubicBezTo>
                <a:cubicBezTo>
                  <a:pt x="1930770" y="237087"/>
                  <a:pt x="1935904" y="232686"/>
                  <a:pt x="1939705" y="228019"/>
                </a:cubicBezTo>
                <a:cubicBezTo>
                  <a:pt x="1943505" y="223352"/>
                  <a:pt x="1946205" y="218585"/>
                  <a:pt x="1947806" y="213717"/>
                </a:cubicBezTo>
                <a:cubicBezTo>
                  <a:pt x="1949406" y="208850"/>
                  <a:pt x="1950206" y="204149"/>
                  <a:pt x="1950206" y="199615"/>
                </a:cubicBezTo>
                <a:cubicBezTo>
                  <a:pt x="1950206" y="193081"/>
                  <a:pt x="1948772" y="186447"/>
                  <a:pt x="1945905" y="179713"/>
                </a:cubicBezTo>
                <a:cubicBezTo>
                  <a:pt x="1943038" y="172979"/>
                  <a:pt x="1939871" y="166611"/>
                  <a:pt x="1936404" y="160611"/>
                </a:cubicBezTo>
                <a:lnTo>
                  <a:pt x="1951006" y="153210"/>
                </a:lnTo>
                <a:cubicBezTo>
                  <a:pt x="1953540" y="157877"/>
                  <a:pt x="1955773" y="162477"/>
                  <a:pt x="1957707" y="167011"/>
                </a:cubicBezTo>
                <a:cubicBezTo>
                  <a:pt x="1959640" y="171545"/>
                  <a:pt x="1961374" y="175812"/>
                  <a:pt x="1962907" y="179813"/>
                </a:cubicBezTo>
                <a:cubicBezTo>
                  <a:pt x="1964441" y="183813"/>
                  <a:pt x="1965675" y="187481"/>
                  <a:pt x="1966608" y="190814"/>
                </a:cubicBezTo>
                <a:cubicBezTo>
                  <a:pt x="1968475" y="196548"/>
                  <a:pt x="1970908" y="200449"/>
                  <a:pt x="1973909" y="202516"/>
                </a:cubicBezTo>
                <a:lnTo>
                  <a:pt x="1986099" y="205588"/>
                </a:lnTo>
                <a:lnTo>
                  <a:pt x="1993502" y="205516"/>
                </a:lnTo>
                <a:cubicBezTo>
                  <a:pt x="1997036" y="205450"/>
                  <a:pt x="2000536" y="205283"/>
                  <a:pt x="2004003" y="205016"/>
                </a:cubicBezTo>
                <a:lnTo>
                  <a:pt x="2011596" y="204257"/>
                </a:lnTo>
                <a:lnTo>
                  <a:pt x="2008304" y="201316"/>
                </a:lnTo>
                <a:cubicBezTo>
                  <a:pt x="2005436" y="198449"/>
                  <a:pt x="2002903" y="194882"/>
                  <a:pt x="2000703" y="190614"/>
                </a:cubicBezTo>
                <a:cubicBezTo>
                  <a:pt x="1998502" y="186347"/>
                  <a:pt x="1997402" y="181480"/>
                  <a:pt x="1997402" y="176013"/>
                </a:cubicBezTo>
                <a:cubicBezTo>
                  <a:pt x="1997402" y="170679"/>
                  <a:pt x="1998369" y="165711"/>
                  <a:pt x="2000303" y="161111"/>
                </a:cubicBezTo>
                <a:cubicBezTo>
                  <a:pt x="2002236" y="156510"/>
                  <a:pt x="2004837" y="152476"/>
                  <a:pt x="2008104" y="149009"/>
                </a:cubicBezTo>
                <a:cubicBezTo>
                  <a:pt x="2011371" y="145542"/>
                  <a:pt x="2015104" y="142842"/>
                  <a:pt x="2019305" y="140908"/>
                </a:cubicBezTo>
                <a:cubicBezTo>
                  <a:pt x="2023505" y="138975"/>
                  <a:pt x="2027873" y="138008"/>
                  <a:pt x="2032407" y="138008"/>
                </a:cubicBezTo>
                <a:cubicBezTo>
                  <a:pt x="2038941" y="138008"/>
                  <a:pt x="2044675" y="139808"/>
                  <a:pt x="2049609" y="143408"/>
                </a:cubicBezTo>
                <a:cubicBezTo>
                  <a:pt x="2054543" y="147009"/>
                  <a:pt x="2058376" y="151576"/>
                  <a:pt x="2061110" y="157110"/>
                </a:cubicBezTo>
                <a:cubicBezTo>
                  <a:pt x="2063844" y="162644"/>
                  <a:pt x="2065211" y="168412"/>
                  <a:pt x="2065211" y="174412"/>
                </a:cubicBezTo>
                <a:cubicBezTo>
                  <a:pt x="2065211" y="180146"/>
                  <a:pt x="2064144" y="185314"/>
                  <a:pt x="2062010" y="189914"/>
                </a:cubicBezTo>
                <a:cubicBezTo>
                  <a:pt x="2059877" y="194515"/>
                  <a:pt x="2056976" y="198615"/>
                  <a:pt x="2053309" y="202216"/>
                </a:cubicBezTo>
                <a:lnTo>
                  <a:pt x="2050786" y="204029"/>
                </a:lnTo>
                <a:lnTo>
                  <a:pt x="2051609" y="204116"/>
                </a:lnTo>
                <a:cubicBezTo>
                  <a:pt x="2057076" y="204583"/>
                  <a:pt x="2062544" y="204949"/>
                  <a:pt x="2068011" y="205216"/>
                </a:cubicBezTo>
                <a:cubicBezTo>
                  <a:pt x="2073478" y="205483"/>
                  <a:pt x="2078212" y="205616"/>
                  <a:pt x="2082213" y="205616"/>
                </a:cubicBezTo>
                <a:lnTo>
                  <a:pt x="2087554" y="207630"/>
                </a:lnTo>
                <a:lnTo>
                  <a:pt x="2087775" y="205616"/>
                </a:lnTo>
                <a:cubicBezTo>
                  <a:pt x="2095376" y="205616"/>
                  <a:pt x="2100710" y="204883"/>
                  <a:pt x="2103777" y="203416"/>
                </a:cubicBezTo>
                <a:cubicBezTo>
                  <a:pt x="2106844" y="201949"/>
                  <a:pt x="2108611" y="199349"/>
                  <a:pt x="2109078" y="195615"/>
                </a:cubicBezTo>
                <a:cubicBezTo>
                  <a:pt x="2109545" y="191881"/>
                  <a:pt x="2109645" y="186681"/>
                  <a:pt x="2109378" y="180013"/>
                </a:cubicBezTo>
                <a:close/>
                <a:moveTo>
                  <a:pt x="1786052" y="78200"/>
                </a:moveTo>
                <a:lnTo>
                  <a:pt x="1802254" y="78200"/>
                </a:lnTo>
                <a:lnTo>
                  <a:pt x="1806255" y="221018"/>
                </a:lnTo>
                <a:lnTo>
                  <a:pt x="1790053" y="221018"/>
                </a:lnTo>
                <a:close/>
                <a:moveTo>
                  <a:pt x="1234021" y="78200"/>
                </a:moveTo>
                <a:lnTo>
                  <a:pt x="1250623" y="78200"/>
                </a:lnTo>
                <a:lnTo>
                  <a:pt x="1253824" y="179613"/>
                </a:lnTo>
                <a:cubicBezTo>
                  <a:pt x="1254090" y="186414"/>
                  <a:pt x="1255190" y="191714"/>
                  <a:pt x="1257124" y="195515"/>
                </a:cubicBezTo>
                <a:cubicBezTo>
                  <a:pt x="1259058" y="199315"/>
                  <a:pt x="1261691" y="201949"/>
                  <a:pt x="1265025" y="203416"/>
                </a:cubicBezTo>
                <a:lnTo>
                  <a:pt x="1275869" y="205585"/>
                </a:lnTo>
                <a:lnTo>
                  <a:pt x="1280002" y="205566"/>
                </a:lnTo>
                <a:cubicBezTo>
                  <a:pt x="1283252" y="205533"/>
                  <a:pt x="1286028" y="205483"/>
                  <a:pt x="1288328" y="205416"/>
                </a:cubicBezTo>
                <a:cubicBezTo>
                  <a:pt x="1292929" y="205283"/>
                  <a:pt x="1296295" y="205116"/>
                  <a:pt x="1298429" y="204916"/>
                </a:cubicBezTo>
                <a:cubicBezTo>
                  <a:pt x="1300563" y="204716"/>
                  <a:pt x="1302030" y="204616"/>
                  <a:pt x="1302830" y="204616"/>
                </a:cubicBezTo>
                <a:cubicBezTo>
                  <a:pt x="1300429" y="203283"/>
                  <a:pt x="1297629" y="201182"/>
                  <a:pt x="1294429" y="198315"/>
                </a:cubicBezTo>
                <a:cubicBezTo>
                  <a:pt x="1291228" y="195448"/>
                  <a:pt x="1288428" y="191781"/>
                  <a:pt x="1286028" y="187314"/>
                </a:cubicBezTo>
                <a:cubicBezTo>
                  <a:pt x="1283627" y="182847"/>
                  <a:pt x="1282427" y="177546"/>
                  <a:pt x="1282427" y="171412"/>
                </a:cubicBezTo>
                <a:cubicBezTo>
                  <a:pt x="1282427" y="163811"/>
                  <a:pt x="1284194" y="157143"/>
                  <a:pt x="1287728" y="151409"/>
                </a:cubicBezTo>
                <a:cubicBezTo>
                  <a:pt x="1291262" y="145675"/>
                  <a:pt x="1296129" y="141208"/>
                  <a:pt x="1302330" y="138008"/>
                </a:cubicBezTo>
                <a:cubicBezTo>
                  <a:pt x="1308530" y="134807"/>
                  <a:pt x="1315631" y="133207"/>
                  <a:pt x="1323632" y="133207"/>
                </a:cubicBezTo>
                <a:cubicBezTo>
                  <a:pt x="1326699" y="133207"/>
                  <a:pt x="1329966" y="133474"/>
                  <a:pt x="1333433" y="134007"/>
                </a:cubicBezTo>
                <a:cubicBezTo>
                  <a:pt x="1336901" y="134541"/>
                  <a:pt x="1340234" y="135341"/>
                  <a:pt x="1343435" y="136408"/>
                </a:cubicBezTo>
                <a:lnTo>
                  <a:pt x="1340034" y="151809"/>
                </a:lnTo>
                <a:cubicBezTo>
                  <a:pt x="1337367" y="151143"/>
                  <a:pt x="1334567" y="150609"/>
                  <a:pt x="1331633" y="150209"/>
                </a:cubicBezTo>
                <a:cubicBezTo>
                  <a:pt x="1328700" y="149809"/>
                  <a:pt x="1326033" y="149609"/>
                  <a:pt x="1323632" y="149609"/>
                </a:cubicBezTo>
                <a:cubicBezTo>
                  <a:pt x="1318832" y="149609"/>
                  <a:pt x="1314565" y="150509"/>
                  <a:pt x="1310831" y="152310"/>
                </a:cubicBezTo>
                <a:cubicBezTo>
                  <a:pt x="1307097" y="154110"/>
                  <a:pt x="1304163" y="156610"/>
                  <a:pt x="1302030" y="159810"/>
                </a:cubicBezTo>
                <a:cubicBezTo>
                  <a:pt x="1299896" y="163011"/>
                  <a:pt x="1298829" y="166878"/>
                  <a:pt x="1298829" y="171412"/>
                </a:cubicBezTo>
                <a:cubicBezTo>
                  <a:pt x="1298829" y="174879"/>
                  <a:pt x="1299563" y="178046"/>
                  <a:pt x="1301029" y="180913"/>
                </a:cubicBezTo>
                <a:cubicBezTo>
                  <a:pt x="1302496" y="183780"/>
                  <a:pt x="1304430" y="186347"/>
                  <a:pt x="1306830" y="188614"/>
                </a:cubicBezTo>
                <a:cubicBezTo>
                  <a:pt x="1309230" y="190881"/>
                  <a:pt x="1311897" y="192748"/>
                  <a:pt x="1314831" y="194215"/>
                </a:cubicBezTo>
                <a:cubicBezTo>
                  <a:pt x="1317765" y="195682"/>
                  <a:pt x="1320665" y="196815"/>
                  <a:pt x="1323532" y="197615"/>
                </a:cubicBezTo>
                <a:cubicBezTo>
                  <a:pt x="1326399" y="198415"/>
                  <a:pt x="1328966" y="198749"/>
                  <a:pt x="1331233" y="198615"/>
                </a:cubicBezTo>
                <a:cubicBezTo>
                  <a:pt x="1332833" y="198082"/>
                  <a:pt x="1334300" y="197615"/>
                  <a:pt x="1335634" y="197215"/>
                </a:cubicBezTo>
                <a:cubicBezTo>
                  <a:pt x="1336967" y="196815"/>
                  <a:pt x="1338467" y="196315"/>
                  <a:pt x="1340134" y="195715"/>
                </a:cubicBezTo>
                <a:cubicBezTo>
                  <a:pt x="1341801" y="195115"/>
                  <a:pt x="1343868" y="194281"/>
                  <a:pt x="1346335" y="193215"/>
                </a:cubicBezTo>
                <a:cubicBezTo>
                  <a:pt x="1348802" y="192148"/>
                  <a:pt x="1351969" y="190748"/>
                  <a:pt x="1355836" y="189014"/>
                </a:cubicBezTo>
                <a:lnTo>
                  <a:pt x="1361437" y="203616"/>
                </a:lnTo>
                <a:cubicBezTo>
                  <a:pt x="1352502" y="207216"/>
                  <a:pt x="1343401" y="210417"/>
                  <a:pt x="1334134" y="213217"/>
                </a:cubicBezTo>
                <a:cubicBezTo>
                  <a:pt x="1324866" y="216018"/>
                  <a:pt x="1314798" y="218184"/>
                  <a:pt x="1303930" y="219718"/>
                </a:cubicBezTo>
                <a:cubicBezTo>
                  <a:pt x="1298496" y="220485"/>
                  <a:pt x="1292687" y="221060"/>
                  <a:pt x="1286503" y="221443"/>
                </a:cubicBezTo>
                <a:lnTo>
                  <a:pt x="1274635" y="221790"/>
                </a:lnTo>
                <a:lnTo>
                  <a:pt x="1274026" y="222018"/>
                </a:lnTo>
                <a:lnTo>
                  <a:pt x="1273084" y="221835"/>
                </a:lnTo>
                <a:lnTo>
                  <a:pt x="1266825" y="222018"/>
                </a:lnTo>
                <a:lnTo>
                  <a:pt x="1266992" y="220652"/>
                </a:lnTo>
                <a:lnTo>
                  <a:pt x="1260124" y="219318"/>
                </a:lnTo>
                <a:cubicBezTo>
                  <a:pt x="1256457" y="217518"/>
                  <a:pt x="1253590" y="215184"/>
                  <a:pt x="1251523" y="212317"/>
                </a:cubicBezTo>
                <a:lnTo>
                  <a:pt x="1249258" y="207290"/>
                </a:lnTo>
                <a:lnTo>
                  <a:pt x="1245122" y="213717"/>
                </a:lnTo>
                <a:cubicBezTo>
                  <a:pt x="1242122" y="216451"/>
                  <a:pt x="1238088" y="218518"/>
                  <a:pt x="1233021" y="219918"/>
                </a:cubicBezTo>
                <a:cubicBezTo>
                  <a:pt x="1227954" y="221318"/>
                  <a:pt x="1221619" y="222018"/>
                  <a:pt x="1214019" y="222018"/>
                </a:cubicBezTo>
                <a:cubicBezTo>
                  <a:pt x="1213219" y="222018"/>
                  <a:pt x="1212418" y="222018"/>
                  <a:pt x="1211618" y="222018"/>
                </a:cubicBezTo>
                <a:cubicBezTo>
                  <a:pt x="1210818" y="222018"/>
                  <a:pt x="1209985" y="222018"/>
                  <a:pt x="1209118" y="222018"/>
                </a:cubicBezTo>
                <a:cubicBezTo>
                  <a:pt x="1208251" y="222018"/>
                  <a:pt x="1207418" y="222018"/>
                  <a:pt x="1206618" y="222018"/>
                </a:cubicBezTo>
                <a:cubicBezTo>
                  <a:pt x="1206884" y="223218"/>
                  <a:pt x="1207084" y="224185"/>
                  <a:pt x="1207218" y="224919"/>
                </a:cubicBezTo>
                <a:cubicBezTo>
                  <a:pt x="1207351" y="225652"/>
                  <a:pt x="1207418" y="226619"/>
                  <a:pt x="1207418" y="227819"/>
                </a:cubicBezTo>
                <a:cubicBezTo>
                  <a:pt x="1207418" y="232753"/>
                  <a:pt x="1205718" y="237554"/>
                  <a:pt x="1202317" y="242221"/>
                </a:cubicBezTo>
                <a:cubicBezTo>
                  <a:pt x="1198917" y="246888"/>
                  <a:pt x="1193949" y="251122"/>
                  <a:pt x="1187415" y="254922"/>
                </a:cubicBezTo>
                <a:cubicBezTo>
                  <a:pt x="1180881" y="258723"/>
                  <a:pt x="1172980" y="261757"/>
                  <a:pt x="1163712" y="264023"/>
                </a:cubicBezTo>
                <a:cubicBezTo>
                  <a:pt x="1154445" y="266290"/>
                  <a:pt x="1143876" y="267424"/>
                  <a:pt x="1132008" y="267424"/>
                </a:cubicBezTo>
                <a:cubicBezTo>
                  <a:pt x="1121474" y="267424"/>
                  <a:pt x="1111706" y="265724"/>
                  <a:pt x="1102705" y="262323"/>
                </a:cubicBezTo>
                <a:cubicBezTo>
                  <a:pt x="1093704" y="258923"/>
                  <a:pt x="1086469" y="253822"/>
                  <a:pt x="1081002" y="247021"/>
                </a:cubicBezTo>
                <a:cubicBezTo>
                  <a:pt x="1075535" y="240221"/>
                  <a:pt x="1072801" y="231619"/>
                  <a:pt x="1072801" y="221218"/>
                </a:cubicBezTo>
                <a:cubicBezTo>
                  <a:pt x="1072801" y="218018"/>
                  <a:pt x="1073101" y="214584"/>
                  <a:pt x="1073701" y="210917"/>
                </a:cubicBezTo>
                <a:cubicBezTo>
                  <a:pt x="1074301" y="207250"/>
                  <a:pt x="1075235" y="203316"/>
                  <a:pt x="1076501" y="199115"/>
                </a:cubicBezTo>
                <a:cubicBezTo>
                  <a:pt x="1077768" y="194915"/>
                  <a:pt x="1079335" y="190481"/>
                  <a:pt x="1081202" y="185814"/>
                </a:cubicBezTo>
                <a:lnTo>
                  <a:pt x="1095604" y="191414"/>
                </a:lnTo>
                <a:cubicBezTo>
                  <a:pt x="1094270" y="195148"/>
                  <a:pt x="1093103" y="198682"/>
                  <a:pt x="1092103" y="202016"/>
                </a:cubicBezTo>
                <a:cubicBezTo>
                  <a:pt x="1091103" y="205350"/>
                  <a:pt x="1090370" y="208483"/>
                  <a:pt x="1089903" y="211417"/>
                </a:cubicBezTo>
                <a:cubicBezTo>
                  <a:pt x="1089436" y="214351"/>
                  <a:pt x="1089203" y="217151"/>
                  <a:pt x="1089203" y="219818"/>
                </a:cubicBezTo>
                <a:cubicBezTo>
                  <a:pt x="1089203" y="225419"/>
                  <a:pt x="1090437" y="230186"/>
                  <a:pt x="1092903" y="234120"/>
                </a:cubicBezTo>
                <a:cubicBezTo>
                  <a:pt x="1095370" y="238054"/>
                  <a:pt x="1098804" y="241287"/>
                  <a:pt x="1103205" y="243821"/>
                </a:cubicBezTo>
                <a:cubicBezTo>
                  <a:pt x="1107605" y="246355"/>
                  <a:pt x="1112639" y="248222"/>
                  <a:pt x="1118307" y="249422"/>
                </a:cubicBezTo>
                <a:cubicBezTo>
                  <a:pt x="1123974" y="250622"/>
                  <a:pt x="1130008" y="251222"/>
                  <a:pt x="1136409" y="251222"/>
                </a:cubicBezTo>
                <a:cubicBezTo>
                  <a:pt x="1144143" y="251222"/>
                  <a:pt x="1151377" y="250555"/>
                  <a:pt x="1158112" y="249222"/>
                </a:cubicBezTo>
                <a:cubicBezTo>
                  <a:pt x="1164846" y="247888"/>
                  <a:pt x="1170780" y="245988"/>
                  <a:pt x="1175914" y="243521"/>
                </a:cubicBezTo>
                <a:cubicBezTo>
                  <a:pt x="1181048" y="241054"/>
                  <a:pt x="1185082" y="238254"/>
                  <a:pt x="1188015" y="235120"/>
                </a:cubicBezTo>
                <a:cubicBezTo>
                  <a:pt x="1190949" y="231986"/>
                  <a:pt x="1192416" y="228619"/>
                  <a:pt x="1192416" y="225019"/>
                </a:cubicBezTo>
                <a:cubicBezTo>
                  <a:pt x="1192416" y="223285"/>
                  <a:pt x="1191749" y="221685"/>
                  <a:pt x="1190416" y="220218"/>
                </a:cubicBezTo>
                <a:cubicBezTo>
                  <a:pt x="1189082" y="218751"/>
                  <a:pt x="1187082" y="217351"/>
                  <a:pt x="1184415" y="216018"/>
                </a:cubicBezTo>
                <a:cubicBezTo>
                  <a:pt x="1181748" y="214684"/>
                  <a:pt x="1178548" y="213384"/>
                  <a:pt x="1174814" y="212117"/>
                </a:cubicBezTo>
                <a:cubicBezTo>
                  <a:pt x="1171080" y="210850"/>
                  <a:pt x="1166813" y="209550"/>
                  <a:pt x="1162012" y="208217"/>
                </a:cubicBezTo>
                <a:lnTo>
                  <a:pt x="1165813" y="191614"/>
                </a:lnTo>
                <a:cubicBezTo>
                  <a:pt x="1172747" y="194281"/>
                  <a:pt x="1178881" y="196515"/>
                  <a:pt x="1184215" y="198315"/>
                </a:cubicBezTo>
                <a:cubicBezTo>
                  <a:pt x="1189549" y="200116"/>
                  <a:pt x="1194216" y="201549"/>
                  <a:pt x="1198217" y="202616"/>
                </a:cubicBezTo>
                <a:cubicBezTo>
                  <a:pt x="1202217" y="203683"/>
                  <a:pt x="1205684" y="204449"/>
                  <a:pt x="1208618" y="204916"/>
                </a:cubicBezTo>
                <a:lnTo>
                  <a:pt x="1215944" y="205609"/>
                </a:lnTo>
                <a:lnTo>
                  <a:pt x="1225520" y="205066"/>
                </a:lnTo>
                <a:cubicBezTo>
                  <a:pt x="1228187" y="204699"/>
                  <a:pt x="1230287" y="204149"/>
                  <a:pt x="1231821" y="203416"/>
                </a:cubicBezTo>
                <a:cubicBezTo>
                  <a:pt x="1234888" y="201949"/>
                  <a:pt x="1236655" y="199349"/>
                  <a:pt x="1237121" y="195615"/>
                </a:cubicBezTo>
                <a:cubicBezTo>
                  <a:pt x="1237588" y="191881"/>
                  <a:pt x="1237688" y="186681"/>
                  <a:pt x="1237422" y="180013"/>
                </a:cubicBezTo>
                <a:close/>
                <a:moveTo>
                  <a:pt x="877253" y="78200"/>
                </a:moveTo>
                <a:lnTo>
                  <a:pt x="893855" y="78200"/>
                </a:lnTo>
                <a:lnTo>
                  <a:pt x="897055" y="179613"/>
                </a:lnTo>
                <a:cubicBezTo>
                  <a:pt x="897322" y="186414"/>
                  <a:pt x="898422" y="191714"/>
                  <a:pt x="900356" y="195515"/>
                </a:cubicBezTo>
                <a:cubicBezTo>
                  <a:pt x="902289" y="199315"/>
                  <a:pt x="904923" y="201949"/>
                  <a:pt x="908256" y="203416"/>
                </a:cubicBezTo>
                <a:cubicBezTo>
                  <a:pt x="911590" y="204883"/>
                  <a:pt x="915257" y="205616"/>
                  <a:pt x="919258" y="205616"/>
                </a:cubicBezTo>
                <a:cubicBezTo>
                  <a:pt x="922058" y="205616"/>
                  <a:pt x="924092" y="206383"/>
                  <a:pt x="925359" y="207916"/>
                </a:cubicBezTo>
                <a:lnTo>
                  <a:pt x="925570" y="208529"/>
                </a:lnTo>
                <a:lnTo>
                  <a:pt x="925925" y="205616"/>
                </a:lnTo>
                <a:cubicBezTo>
                  <a:pt x="929259" y="205616"/>
                  <a:pt x="932960" y="205583"/>
                  <a:pt x="937027" y="205516"/>
                </a:cubicBezTo>
                <a:cubicBezTo>
                  <a:pt x="941094" y="205450"/>
                  <a:pt x="945228" y="205350"/>
                  <a:pt x="949428" y="205216"/>
                </a:cubicBezTo>
                <a:cubicBezTo>
                  <a:pt x="953629" y="205083"/>
                  <a:pt x="957530" y="204783"/>
                  <a:pt x="961130" y="204316"/>
                </a:cubicBezTo>
                <a:cubicBezTo>
                  <a:pt x="964730" y="203849"/>
                  <a:pt x="967731" y="203216"/>
                  <a:pt x="970131" y="202416"/>
                </a:cubicBezTo>
                <a:cubicBezTo>
                  <a:pt x="974932" y="200682"/>
                  <a:pt x="978665" y="198515"/>
                  <a:pt x="981332" y="195915"/>
                </a:cubicBezTo>
                <a:lnTo>
                  <a:pt x="985856" y="187661"/>
                </a:lnTo>
                <a:lnTo>
                  <a:pt x="979332" y="189214"/>
                </a:lnTo>
                <a:cubicBezTo>
                  <a:pt x="976398" y="189614"/>
                  <a:pt x="973465" y="189814"/>
                  <a:pt x="970531" y="189814"/>
                </a:cubicBezTo>
                <a:cubicBezTo>
                  <a:pt x="963730" y="189814"/>
                  <a:pt x="957963" y="188714"/>
                  <a:pt x="953229" y="186514"/>
                </a:cubicBezTo>
                <a:cubicBezTo>
                  <a:pt x="948495" y="184314"/>
                  <a:pt x="944894" y="181313"/>
                  <a:pt x="942427" y="177513"/>
                </a:cubicBezTo>
                <a:cubicBezTo>
                  <a:pt x="939960" y="173712"/>
                  <a:pt x="938727" y="169345"/>
                  <a:pt x="938727" y="164411"/>
                </a:cubicBezTo>
                <a:cubicBezTo>
                  <a:pt x="938727" y="159344"/>
                  <a:pt x="939527" y="154243"/>
                  <a:pt x="941128" y="149109"/>
                </a:cubicBezTo>
                <a:cubicBezTo>
                  <a:pt x="942727" y="143975"/>
                  <a:pt x="944994" y="139275"/>
                  <a:pt x="947928" y="135007"/>
                </a:cubicBezTo>
                <a:cubicBezTo>
                  <a:pt x="950862" y="130740"/>
                  <a:pt x="954396" y="127306"/>
                  <a:pt x="958529" y="124706"/>
                </a:cubicBezTo>
                <a:cubicBezTo>
                  <a:pt x="962663" y="122106"/>
                  <a:pt x="967264" y="120806"/>
                  <a:pt x="972331" y="120806"/>
                </a:cubicBezTo>
                <a:cubicBezTo>
                  <a:pt x="979532" y="120806"/>
                  <a:pt x="985499" y="123139"/>
                  <a:pt x="990233" y="127806"/>
                </a:cubicBezTo>
                <a:cubicBezTo>
                  <a:pt x="994967" y="132474"/>
                  <a:pt x="998501" y="138575"/>
                  <a:pt x="1000835" y="146109"/>
                </a:cubicBezTo>
                <a:cubicBezTo>
                  <a:pt x="1003168" y="153643"/>
                  <a:pt x="1004335" y="161611"/>
                  <a:pt x="1004335" y="170012"/>
                </a:cubicBezTo>
                <a:cubicBezTo>
                  <a:pt x="1004335" y="180013"/>
                  <a:pt x="1002635" y="188581"/>
                  <a:pt x="999235" y="195715"/>
                </a:cubicBezTo>
                <a:cubicBezTo>
                  <a:pt x="995834" y="202849"/>
                  <a:pt x="990200" y="208750"/>
                  <a:pt x="982332" y="213417"/>
                </a:cubicBezTo>
                <a:cubicBezTo>
                  <a:pt x="979265" y="215151"/>
                  <a:pt x="975565" y="216584"/>
                  <a:pt x="971231" y="217718"/>
                </a:cubicBezTo>
                <a:cubicBezTo>
                  <a:pt x="966897" y="218851"/>
                  <a:pt x="962163" y="219751"/>
                  <a:pt x="957029" y="220418"/>
                </a:cubicBezTo>
                <a:cubicBezTo>
                  <a:pt x="951895" y="221085"/>
                  <a:pt x="946528" y="221518"/>
                  <a:pt x="940927" y="221718"/>
                </a:cubicBezTo>
                <a:cubicBezTo>
                  <a:pt x="935327" y="221918"/>
                  <a:pt x="929659" y="222018"/>
                  <a:pt x="923925" y="222018"/>
                </a:cubicBezTo>
                <a:lnTo>
                  <a:pt x="924245" y="219398"/>
                </a:lnTo>
                <a:lnTo>
                  <a:pt x="917258" y="222018"/>
                </a:lnTo>
                <a:cubicBezTo>
                  <a:pt x="911657" y="222018"/>
                  <a:pt x="907023" y="221118"/>
                  <a:pt x="903356" y="219318"/>
                </a:cubicBezTo>
                <a:cubicBezTo>
                  <a:pt x="899689" y="217518"/>
                  <a:pt x="896822" y="215184"/>
                  <a:pt x="894755" y="212317"/>
                </a:cubicBezTo>
                <a:lnTo>
                  <a:pt x="892490" y="207290"/>
                </a:lnTo>
                <a:lnTo>
                  <a:pt x="888354" y="213717"/>
                </a:lnTo>
                <a:cubicBezTo>
                  <a:pt x="885354" y="216451"/>
                  <a:pt x="881320" y="218518"/>
                  <a:pt x="876253" y="219918"/>
                </a:cubicBezTo>
                <a:cubicBezTo>
                  <a:pt x="871185" y="221318"/>
                  <a:pt x="864851" y="222018"/>
                  <a:pt x="857250" y="222018"/>
                </a:cubicBezTo>
                <a:lnTo>
                  <a:pt x="857286" y="221690"/>
                </a:lnTo>
                <a:lnTo>
                  <a:pt x="856412" y="222018"/>
                </a:lnTo>
                <a:lnTo>
                  <a:pt x="837821" y="222018"/>
                </a:lnTo>
                <a:lnTo>
                  <a:pt x="832909" y="234920"/>
                </a:lnTo>
                <a:cubicBezTo>
                  <a:pt x="827908" y="243921"/>
                  <a:pt x="820441" y="251089"/>
                  <a:pt x="810506" y="256423"/>
                </a:cubicBezTo>
                <a:cubicBezTo>
                  <a:pt x="800572" y="261757"/>
                  <a:pt x="788270" y="265290"/>
                  <a:pt x="773602" y="267024"/>
                </a:cubicBezTo>
                <a:lnTo>
                  <a:pt x="770001" y="250622"/>
                </a:lnTo>
                <a:cubicBezTo>
                  <a:pt x="778002" y="249555"/>
                  <a:pt x="785370" y="248055"/>
                  <a:pt x="792104" y="246121"/>
                </a:cubicBezTo>
                <a:cubicBezTo>
                  <a:pt x="798838" y="244188"/>
                  <a:pt x="804639" y="241421"/>
                  <a:pt x="809506" y="237820"/>
                </a:cubicBezTo>
                <a:cubicBezTo>
                  <a:pt x="814373" y="234220"/>
                  <a:pt x="818141" y="229486"/>
                  <a:pt x="820808" y="223618"/>
                </a:cubicBezTo>
                <a:lnTo>
                  <a:pt x="821292" y="222018"/>
                </a:lnTo>
                <a:lnTo>
                  <a:pt x="808606" y="222018"/>
                </a:lnTo>
                <a:cubicBezTo>
                  <a:pt x="802605" y="222018"/>
                  <a:pt x="797038" y="221151"/>
                  <a:pt x="791904" y="219418"/>
                </a:cubicBezTo>
                <a:cubicBezTo>
                  <a:pt x="786770" y="217684"/>
                  <a:pt x="782636" y="214984"/>
                  <a:pt x="779502" y="211317"/>
                </a:cubicBezTo>
                <a:cubicBezTo>
                  <a:pt x="776369" y="207650"/>
                  <a:pt x="774802" y="202816"/>
                  <a:pt x="774802" y="196815"/>
                </a:cubicBezTo>
                <a:cubicBezTo>
                  <a:pt x="774802" y="191214"/>
                  <a:pt x="775668" y="185847"/>
                  <a:pt x="777402" y="180713"/>
                </a:cubicBezTo>
                <a:cubicBezTo>
                  <a:pt x="779136" y="175579"/>
                  <a:pt x="781503" y="170979"/>
                  <a:pt x="784503" y="166911"/>
                </a:cubicBezTo>
                <a:cubicBezTo>
                  <a:pt x="787503" y="162844"/>
                  <a:pt x="791037" y="159610"/>
                  <a:pt x="795104" y="157210"/>
                </a:cubicBezTo>
                <a:cubicBezTo>
                  <a:pt x="799171" y="154810"/>
                  <a:pt x="803605" y="153610"/>
                  <a:pt x="808406" y="153610"/>
                </a:cubicBezTo>
                <a:cubicBezTo>
                  <a:pt x="814540" y="153610"/>
                  <a:pt x="820007" y="155410"/>
                  <a:pt x="824808" y="159010"/>
                </a:cubicBezTo>
                <a:cubicBezTo>
                  <a:pt x="829609" y="162611"/>
                  <a:pt x="833409" y="168045"/>
                  <a:pt x="836209" y="175312"/>
                </a:cubicBezTo>
                <a:cubicBezTo>
                  <a:pt x="839010" y="182580"/>
                  <a:pt x="840410" y="191748"/>
                  <a:pt x="840410" y="202816"/>
                </a:cubicBezTo>
                <a:lnTo>
                  <a:pt x="840107" y="205616"/>
                </a:lnTo>
                <a:lnTo>
                  <a:pt x="858412" y="205616"/>
                </a:lnTo>
                <a:lnTo>
                  <a:pt x="859025" y="205847"/>
                </a:lnTo>
                <a:lnTo>
                  <a:pt x="859050" y="205616"/>
                </a:lnTo>
                <a:cubicBezTo>
                  <a:pt x="866652" y="205616"/>
                  <a:pt x="871985" y="204883"/>
                  <a:pt x="875052" y="203416"/>
                </a:cubicBezTo>
                <a:cubicBezTo>
                  <a:pt x="878119" y="201949"/>
                  <a:pt x="879886" y="199349"/>
                  <a:pt x="880353" y="195615"/>
                </a:cubicBezTo>
                <a:cubicBezTo>
                  <a:pt x="880820" y="191881"/>
                  <a:pt x="880920" y="186681"/>
                  <a:pt x="880653" y="180013"/>
                </a:cubicBezTo>
                <a:close/>
                <a:moveTo>
                  <a:pt x="233477" y="78200"/>
                </a:moveTo>
                <a:lnTo>
                  <a:pt x="249879" y="78200"/>
                </a:lnTo>
                <a:lnTo>
                  <a:pt x="253880" y="181213"/>
                </a:lnTo>
                <a:cubicBezTo>
                  <a:pt x="254146" y="187747"/>
                  <a:pt x="254780" y="192781"/>
                  <a:pt x="255780" y="196315"/>
                </a:cubicBezTo>
                <a:cubicBezTo>
                  <a:pt x="256780" y="199849"/>
                  <a:pt x="259047" y="202282"/>
                  <a:pt x="262581" y="203616"/>
                </a:cubicBezTo>
                <a:lnTo>
                  <a:pt x="279203" y="205607"/>
                </a:lnTo>
                <a:lnTo>
                  <a:pt x="288527" y="205516"/>
                </a:lnTo>
                <a:cubicBezTo>
                  <a:pt x="292061" y="205450"/>
                  <a:pt x="295561" y="205283"/>
                  <a:pt x="299028" y="205016"/>
                </a:cubicBezTo>
                <a:lnTo>
                  <a:pt x="306621" y="204257"/>
                </a:lnTo>
                <a:lnTo>
                  <a:pt x="303328" y="201316"/>
                </a:lnTo>
                <a:cubicBezTo>
                  <a:pt x="300462" y="198449"/>
                  <a:pt x="297928" y="194882"/>
                  <a:pt x="295728" y="190614"/>
                </a:cubicBezTo>
                <a:cubicBezTo>
                  <a:pt x="293527" y="186347"/>
                  <a:pt x="292427" y="181480"/>
                  <a:pt x="292427" y="176013"/>
                </a:cubicBezTo>
                <a:cubicBezTo>
                  <a:pt x="292427" y="170679"/>
                  <a:pt x="293394" y="165711"/>
                  <a:pt x="295328" y="161111"/>
                </a:cubicBezTo>
                <a:cubicBezTo>
                  <a:pt x="297261" y="156510"/>
                  <a:pt x="299861" y="152476"/>
                  <a:pt x="303129" y="149009"/>
                </a:cubicBezTo>
                <a:cubicBezTo>
                  <a:pt x="306396" y="145542"/>
                  <a:pt x="310129" y="142842"/>
                  <a:pt x="314330" y="140908"/>
                </a:cubicBezTo>
                <a:cubicBezTo>
                  <a:pt x="318530" y="138975"/>
                  <a:pt x="322898" y="138008"/>
                  <a:pt x="327432" y="138008"/>
                </a:cubicBezTo>
                <a:cubicBezTo>
                  <a:pt x="333966" y="138008"/>
                  <a:pt x="339700" y="139808"/>
                  <a:pt x="344634" y="143408"/>
                </a:cubicBezTo>
                <a:cubicBezTo>
                  <a:pt x="349568" y="147009"/>
                  <a:pt x="353401" y="151576"/>
                  <a:pt x="356135" y="157110"/>
                </a:cubicBezTo>
                <a:cubicBezTo>
                  <a:pt x="358869" y="162644"/>
                  <a:pt x="360236" y="168412"/>
                  <a:pt x="360236" y="174412"/>
                </a:cubicBezTo>
                <a:cubicBezTo>
                  <a:pt x="360236" y="180146"/>
                  <a:pt x="359169" y="185314"/>
                  <a:pt x="357035" y="189914"/>
                </a:cubicBezTo>
                <a:cubicBezTo>
                  <a:pt x="354902" y="194515"/>
                  <a:pt x="352001" y="198615"/>
                  <a:pt x="348334" y="202216"/>
                </a:cubicBezTo>
                <a:lnTo>
                  <a:pt x="345811" y="204029"/>
                </a:lnTo>
                <a:lnTo>
                  <a:pt x="346634" y="204116"/>
                </a:lnTo>
                <a:cubicBezTo>
                  <a:pt x="352101" y="204583"/>
                  <a:pt x="357569" y="204949"/>
                  <a:pt x="363036" y="205216"/>
                </a:cubicBezTo>
                <a:cubicBezTo>
                  <a:pt x="368503" y="205483"/>
                  <a:pt x="373237" y="205616"/>
                  <a:pt x="377238" y="205616"/>
                </a:cubicBezTo>
                <a:lnTo>
                  <a:pt x="382747" y="207693"/>
                </a:lnTo>
                <a:lnTo>
                  <a:pt x="383000" y="205616"/>
                </a:lnTo>
                <a:cubicBezTo>
                  <a:pt x="386334" y="205616"/>
                  <a:pt x="390035" y="205583"/>
                  <a:pt x="394102" y="205516"/>
                </a:cubicBezTo>
                <a:cubicBezTo>
                  <a:pt x="398169" y="205450"/>
                  <a:pt x="402303" y="205350"/>
                  <a:pt x="406503" y="205216"/>
                </a:cubicBezTo>
                <a:cubicBezTo>
                  <a:pt x="410704" y="205083"/>
                  <a:pt x="414604" y="204783"/>
                  <a:pt x="418205" y="204316"/>
                </a:cubicBezTo>
                <a:cubicBezTo>
                  <a:pt x="421805" y="203849"/>
                  <a:pt x="424806" y="203216"/>
                  <a:pt x="427206" y="202416"/>
                </a:cubicBezTo>
                <a:cubicBezTo>
                  <a:pt x="432007" y="200682"/>
                  <a:pt x="435740" y="198515"/>
                  <a:pt x="438407" y="195915"/>
                </a:cubicBezTo>
                <a:lnTo>
                  <a:pt x="442931" y="187661"/>
                </a:lnTo>
                <a:lnTo>
                  <a:pt x="436407" y="189214"/>
                </a:lnTo>
                <a:cubicBezTo>
                  <a:pt x="433473" y="189614"/>
                  <a:pt x="430540" y="189814"/>
                  <a:pt x="427606" y="189814"/>
                </a:cubicBezTo>
                <a:cubicBezTo>
                  <a:pt x="420805" y="189814"/>
                  <a:pt x="415038" y="188714"/>
                  <a:pt x="410304" y="186514"/>
                </a:cubicBezTo>
                <a:cubicBezTo>
                  <a:pt x="405570" y="184314"/>
                  <a:pt x="401970" y="181313"/>
                  <a:pt x="399503" y="177513"/>
                </a:cubicBezTo>
                <a:cubicBezTo>
                  <a:pt x="397035" y="173712"/>
                  <a:pt x="395802" y="169345"/>
                  <a:pt x="395802" y="164411"/>
                </a:cubicBezTo>
                <a:cubicBezTo>
                  <a:pt x="395802" y="159344"/>
                  <a:pt x="396602" y="154243"/>
                  <a:pt x="398202" y="149109"/>
                </a:cubicBezTo>
                <a:cubicBezTo>
                  <a:pt x="399802" y="143975"/>
                  <a:pt x="402069" y="139275"/>
                  <a:pt x="405003" y="135007"/>
                </a:cubicBezTo>
                <a:cubicBezTo>
                  <a:pt x="407937" y="130740"/>
                  <a:pt x="411471" y="127306"/>
                  <a:pt x="415605" y="124706"/>
                </a:cubicBezTo>
                <a:cubicBezTo>
                  <a:pt x="419738" y="122106"/>
                  <a:pt x="424339" y="120806"/>
                  <a:pt x="429406" y="120806"/>
                </a:cubicBezTo>
                <a:cubicBezTo>
                  <a:pt x="436607" y="120806"/>
                  <a:pt x="442574" y="123139"/>
                  <a:pt x="447308" y="127806"/>
                </a:cubicBezTo>
                <a:cubicBezTo>
                  <a:pt x="452043" y="132474"/>
                  <a:pt x="455576" y="138574"/>
                  <a:pt x="457910" y="146109"/>
                </a:cubicBezTo>
                <a:cubicBezTo>
                  <a:pt x="460243" y="153643"/>
                  <a:pt x="461410" y="161611"/>
                  <a:pt x="461410" y="170012"/>
                </a:cubicBezTo>
                <a:cubicBezTo>
                  <a:pt x="461410" y="180013"/>
                  <a:pt x="459710" y="188581"/>
                  <a:pt x="456310" y="195715"/>
                </a:cubicBezTo>
                <a:cubicBezTo>
                  <a:pt x="452909" y="202849"/>
                  <a:pt x="447275" y="208750"/>
                  <a:pt x="439407" y="213417"/>
                </a:cubicBezTo>
                <a:cubicBezTo>
                  <a:pt x="436340" y="215151"/>
                  <a:pt x="432640" y="216584"/>
                  <a:pt x="428306" y="217718"/>
                </a:cubicBezTo>
                <a:cubicBezTo>
                  <a:pt x="423972" y="218851"/>
                  <a:pt x="419238" y="219751"/>
                  <a:pt x="414104" y="220418"/>
                </a:cubicBezTo>
                <a:cubicBezTo>
                  <a:pt x="408970" y="221085"/>
                  <a:pt x="403603" y="221518"/>
                  <a:pt x="398002" y="221718"/>
                </a:cubicBezTo>
                <a:cubicBezTo>
                  <a:pt x="392402" y="221918"/>
                  <a:pt x="386734" y="222018"/>
                  <a:pt x="381000" y="222018"/>
                </a:cubicBezTo>
                <a:lnTo>
                  <a:pt x="381276" y="219754"/>
                </a:lnTo>
                <a:lnTo>
                  <a:pt x="375238" y="222018"/>
                </a:lnTo>
                <a:cubicBezTo>
                  <a:pt x="368570" y="222018"/>
                  <a:pt x="361669" y="221585"/>
                  <a:pt x="354535" y="220718"/>
                </a:cubicBezTo>
                <a:cubicBezTo>
                  <a:pt x="347401" y="219851"/>
                  <a:pt x="340667" y="218718"/>
                  <a:pt x="334332" y="217318"/>
                </a:cubicBezTo>
                <a:lnTo>
                  <a:pt x="326582" y="214997"/>
                </a:lnTo>
                <a:lnTo>
                  <a:pt x="320031" y="217618"/>
                </a:lnTo>
                <a:cubicBezTo>
                  <a:pt x="316964" y="218551"/>
                  <a:pt x="313663" y="219285"/>
                  <a:pt x="310129" y="219818"/>
                </a:cubicBezTo>
                <a:cubicBezTo>
                  <a:pt x="306596" y="220351"/>
                  <a:pt x="302895" y="220785"/>
                  <a:pt x="299028" y="221118"/>
                </a:cubicBezTo>
                <a:cubicBezTo>
                  <a:pt x="295161" y="221452"/>
                  <a:pt x="291294" y="221685"/>
                  <a:pt x="287427" y="221818"/>
                </a:cubicBezTo>
                <a:lnTo>
                  <a:pt x="277335" y="221998"/>
                </a:lnTo>
                <a:lnTo>
                  <a:pt x="277283" y="222018"/>
                </a:lnTo>
                <a:lnTo>
                  <a:pt x="277051" y="222004"/>
                </a:lnTo>
                <a:lnTo>
                  <a:pt x="276225" y="222018"/>
                </a:lnTo>
                <a:lnTo>
                  <a:pt x="276233" y="221951"/>
                </a:lnTo>
                <a:lnTo>
                  <a:pt x="263156" y="221118"/>
                </a:lnTo>
                <a:cubicBezTo>
                  <a:pt x="259072" y="220518"/>
                  <a:pt x="255613" y="219618"/>
                  <a:pt x="252779" y="218418"/>
                </a:cubicBezTo>
                <a:cubicBezTo>
                  <a:pt x="247112" y="216018"/>
                  <a:pt x="243211" y="212284"/>
                  <a:pt x="241078" y="207216"/>
                </a:cubicBezTo>
                <a:cubicBezTo>
                  <a:pt x="238944" y="202149"/>
                  <a:pt x="237744" y="195615"/>
                  <a:pt x="237477" y="187614"/>
                </a:cubicBezTo>
                <a:close/>
                <a:moveTo>
                  <a:pt x="23927" y="78200"/>
                </a:moveTo>
                <a:lnTo>
                  <a:pt x="40329" y="78200"/>
                </a:lnTo>
                <a:lnTo>
                  <a:pt x="44330" y="181213"/>
                </a:lnTo>
                <a:cubicBezTo>
                  <a:pt x="44596" y="187747"/>
                  <a:pt x="45230" y="192781"/>
                  <a:pt x="46230" y="196315"/>
                </a:cubicBezTo>
                <a:cubicBezTo>
                  <a:pt x="47230" y="199849"/>
                  <a:pt x="49497" y="202282"/>
                  <a:pt x="53031" y="203616"/>
                </a:cubicBezTo>
                <a:cubicBezTo>
                  <a:pt x="56564" y="204949"/>
                  <a:pt x="62132" y="205616"/>
                  <a:pt x="69733" y="205616"/>
                </a:cubicBezTo>
                <a:lnTo>
                  <a:pt x="77076" y="205616"/>
                </a:lnTo>
                <a:lnTo>
                  <a:pt x="83890" y="205446"/>
                </a:lnTo>
                <a:lnTo>
                  <a:pt x="86878" y="182013"/>
                </a:lnTo>
                <a:cubicBezTo>
                  <a:pt x="89411" y="172945"/>
                  <a:pt x="92778" y="165111"/>
                  <a:pt x="96979" y="158510"/>
                </a:cubicBezTo>
                <a:cubicBezTo>
                  <a:pt x="101180" y="151909"/>
                  <a:pt x="105813" y="146809"/>
                  <a:pt x="110881" y="143208"/>
                </a:cubicBezTo>
                <a:cubicBezTo>
                  <a:pt x="115948" y="139608"/>
                  <a:pt x="120949" y="137808"/>
                  <a:pt x="125883" y="137808"/>
                </a:cubicBezTo>
                <a:cubicBezTo>
                  <a:pt x="130283" y="137808"/>
                  <a:pt x="134217" y="139075"/>
                  <a:pt x="137684" y="141608"/>
                </a:cubicBezTo>
                <a:cubicBezTo>
                  <a:pt x="141151" y="144142"/>
                  <a:pt x="143885" y="147676"/>
                  <a:pt x="145885" y="152210"/>
                </a:cubicBezTo>
                <a:cubicBezTo>
                  <a:pt x="147885" y="156743"/>
                  <a:pt x="148885" y="162144"/>
                  <a:pt x="148885" y="168412"/>
                </a:cubicBezTo>
                <a:cubicBezTo>
                  <a:pt x="148885" y="174012"/>
                  <a:pt x="148019" y="179613"/>
                  <a:pt x="146285" y="185214"/>
                </a:cubicBezTo>
                <a:cubicBezTo>
                  <a:pt x="144551" y="190814"/>
                  <a:pt x="141318" y="195882"/>
                  <a:pt x="136584" y="200416"/>
                </a:cubicBezTo>
                <a:lnTo>
                  <a:pt x="135172" y="201139"/>
                </a:lnTo>
                <a:lnTo>
                  <a:pt x="142185" y="202716"/>
                </a:lnTo>
                <a:cubicBezTo>
                  <a:pt x="146518" y="203583"/>
                  <a:pt x="150986" y="204283"/>
                  <a:pt x="155586" y="204816"/>
                </a:cubicBezTo>
                <a:cubicBezTo>
                  <a:pt x="160187" y="205350"/>
                  <a:pt x="165021" y="205616"/>
                  <a:pt x="170088" y="205616"/>
                </a:cubicBezTo>
                <a:lnTo>
                  <a:pt x="173125" y="206761"/>
                </a:lnTo>
                <a:lnTo>
                  <a:pt x="173250" y="205616"/>
                </a:lnTo>
                <a:cubicBezTo>
                  <a:pt x="180851" y="205616"/>
                  <a:pt x="186185" y="204883"/>
                  <a:pt x="189252" y="203416"/>
                </a:cubicBezTo>
                <a:cubicBezTo>
                  <a:pt x="192319" y="201949"/>
                  <a:pt x="194086" y="199349"/>
                  <a:pt x="194553" y="195615"/>
                </a:cubicBezTo>
                <a:cubicBezTo>
                  <a:pt x="195020" y="191881"/>
                  <a:pt x="195120" y="186681"/>
                  <a:pt x="194853" y="180013"/>
                </a:cubicBezTo>
                <a:lnTo>
                  <a:pt x="191053" y="78200"/>
                </a:lnTo>
                <a:lnTo>
                  <a:pt x="207255" y="78200"/>
                </a:lnTo>
                <a:lnTo>
                  <a:pt x="211255" y="178213"/>
                </a:lnTo>
                <a:cubicBezTo>
                  <a:pt x="211522" y="185280"/>
                  <a:pt x="211289" y="191548"/>
                  <a:pt x="210555" y="197015"/>
                </a:cubicBezTo>
                <a:cubicBezTo>
                  <a:pt x="209822" y="202482"/>
                  <a:pt x="208088" y="207083"/>
                  <a:pt x="205354" y="210817"/>
                </a:cubicBezTo>
                <a:cubicBezTo>
                  <a:pt x="202621" y="214551"/>
                  <a:pt x="198554" y="217351"/>
                  <a:pt x="193153" y="219218"/>
                </a:cubicBezTo>
                <a:cubicBezTo>
                  <a:pt x="187752" y="221085"/>
                  <a:pt x="180518" y="222018"/>
                  <a:pt x="171450" y="222018"/>
                </a:cubicBezTo>
                <a:lnTo>
                  <a:pt x="171594" y="220703"/>
                </a:lnTo>
                <a:lnTo>
                  <a:pt x="168088" y="222018"/>
                </a:lnTo>
                <a:cubicBezTo>
                  <a:pt x="164487" y="222018"/>
                  <a:pt x="160620" y="221818"/>
                  <a:pt x="156486" y="221418"/>
                </a:cubicBezTo>
                <a:lnTo>
                  <a:pt x="151831" y="220855"/>
                </a:lnTo>
                <a:lnTo>
                  <a:pt x="156586" y="228919"/>
                </a:lnTo>
                <a:cubicBezTo>
                  <a:pt x="157853" y="233120"/>
                  <a:pt x="158187" y="237320"/>
                  <a:pt x="157586" y="241521"/>
                </a:cubicBezTo>
                <a:cubicBezTo>
                  <a:pt x="156987" y="245721"/>
                  <a:pt x="155453" y="249555"/>
                  <a:pt x="152986" y="253022"/>
                </a:cubicBezTo>
                <a:cubicBezTo>
                  <a:pt x="150519" y="256489"/>
                  <a:pt x="147219" y="259256"/>
                  <a:pt x="143085" y="261323"/>
                </a:cubicBezTo>
                <a:cubicBezTo>
                  <a:pt x="138951" y="263390"/>
                  <a:pt x="133950" y="264424"/>
                  <a:pt x="128083" y="264424"/>
                </a:cubicBezTo>
                <a:cubicBezTo>
                  <a:pt x="119682" y="264424"/>
                  <a:pt x="112081" y="262490"/>
                  <a:pt x="105280" y="258623"/>
                </a:cubicBezTo>
                <a:cubicBezTo>
                  <a:pt x="98479" y="254756"/>
                  <a:pt x="93078" y="248922"/>
                  <a:pt x="89078" y="241121"/>
                </a:cubicBezTo>
                <a:cubicBezTo>
                  <a:pt x="87078" y="237220"/>
                  <a:pt x="85577" y="232828"/>
                  <a:pt x="84577" y="227944"/>
                </a:cubicBezTo>
                <a:lnTo>
                  <a:pt x="83884" y="220491"/>
                </a:lnTo>
                <a:lnTo>
                  <a:pt x="76376" y="221518"/>
                </a:lnTo>
                <a:lnTo>
                  <a:pt x="67901" y="221955"/>
                </a:lnTo>
                <a:lnTo>
                  <a:pt x="67732" y="222018"/>
                </a:lnTo>
                <a:lnTo>
                  <a:pt x="67260" y="221988"/>
                </a:lnTo>
                <a:lnTo>
                  <a:pt x="66675" y="222018"/>
                </a:lnTo>
                <a:lnTo>
                  <a:pt x="66683" y="221951"/>
                </a:lnTo>
                <a:lnTo>
                  <a:pt x="53606" y="221118"/>
                </a:lnTo>
                <a:cubicBezTo>
                  <a:pt x="49522" y="220518"/>
                  <a:pt x="46063" y="219618"/>
                  <a:pt x="43229" y="218418"/>
                </a:cubicBezTo>
                <a:cubicBezTo>
                  <a:pt x="37562" y="216018"/>
                  <a:pt x="33661" y="212284"/>
                  <a:pt x="31528" y="207216"/>
                </a:cubicBezTo>
                <a:cubicBezTo>
                  <a:pt x="29394" y="202149"/>
                  <a:pt x="28194" y="195615"/>
                  <a:pt x="27927" y="187614"/>
                </a:cubicBezTo>
                <a:close/>
                <a:moveTo>
                  <a:pt x="1938928" y="78048"/>
                </a:moveTo>
                <a:cubicBezTo>
                  <a:pt x="1942129" y="78048"/>
                  <a:pt x="1944996" y="78981"/>
                  <a:pt x="1947529" y="80848"/>
                </a:cubicBezTo>
                <a:cubicBezTo>
                  <a:pt x="1950063" y="82715"/>
                  <a:pt x="1952063" y="85182"/>
                  <a:pt x="1953530" y="88249"/>
                </a:cubicBezTo>
                <a:cubicBezTo>
                  <a:pt x="1954997" y="91316"/>
                  <a:pt x="1955730" y="94583"/>
                  <a:pt x="1955730" y="98050"/>
                </a:cubicBezTo>
                <a:cubicBezTo>
                  <a:pt x="1955730" y="103251"/>
                  <a:pt x="1954063" y="107618"/>
                  <a:pt x="1950730" y="111152"/>
                </a:cubicBezTo>
                <a:cubicBezTo>
                  <a:pt x="1947396" y="114686"/>
                  <a:pt x="1943129" y="116453"/>
                  <a:pt x="1937928" y="116453"/>
                </a:cubicBezTo>
                <a:cubicBezTo>
                  <a:pt x="1932194" y="116453"/>
                  <a:pt x="1927894" y="114719"/>
                  <a:pt x="1925027" y="111252"/>
                </a:cubicBezTo>
                <a:cubicBezTo>
                  <a:pt x="1922159" y="107785"/>
                  <a:pt x="1920726" y="103718"/>
                  <a:pt x="1920726" y="99051"/>
                </a:cubicBezTo>
                <a:cubicBezTo>
                  <a:pt x="1920726" y="95183"/>
                  <a:pt x="1921493" y="91683"/>
                  <a:pt x="1923026" y="88549"/>
                </a:cubicBezTo>
                <a:cubicBezTo>
                  <a:pt x="1924560" y="85415"/>
                  <a:pt x="1926727" y="82882"/>
                  <a:pt x="1929527" y="80948"/>
                </a:cubicBezTo>
                <a:cubicBezTo>
                  <a:pt x="1932327" y="79015"/>
                  <a:pt x="1935461" y="78048"/>
                  <a:pt x="1938928" y="78048"/>
                </a:cubicBezTo>
                <a:close/>
                <a:moveTo>
                  <a:pt x="1481728" y="78048"/>
                </a:moveTo>
                <a:cubicBezTo>
                  <a:pt x="1484929" y="78048"/>
                  <a:pt x="1487796" y="78981"/>
                  <a:pt x="1490329" y="80848"/>
                </a:cubicBezTo>
                <a:cubicBezTo>
                  <a:pt x="1492863" y="82715"/>
                  <a:pt x="1494863" y="85182"/>
                  <a:pt x="1496330" y="88249"/>
                </a:cubicBezTo>
                <a:cubicBezTo>
                  <a:pt x="1497797" y="91316"/>
                  <a:pt x="1498530" y="94583"/>
                  <a:pt x="1498530" y="98050"/>
                </a:cubicBezTo>
                <a:cubicBezTo>
                  <a:pt x="1498530" y="103251"/>
                  <a:pt x="1496863" y="107618"/>
                  <a:pt x="1493530" y="111152"/>
                </a:cubicBezTo>
                <a:cubicBezTo>
                  <a:pt x="1490196" y="114686"/>
                  <a:pt x="1485929" y="116453"/>
                  <a:pt x="1480728" y="116453"/>
                </a:cubicBezTo>
                <a:cubicBezTo>
                  <a:pt x="1474994" y="116453"/>
                  <a:pt x="1470694" y="114719"/>
                  <a:pt x="1467827" y="111252"/>
                </a:cubicBezTo>
                <a:cubicBezTo>
                  <a:pt x="1464959" y="107785"/>
                  <a:pt x="1463526" y="103718"/>
                  <a:pt x="1463526" y="99051"/>
                </a:cubicBezTo>
                <a:cubicBezTo>
                  <a:pt x="1463526" y="95183"/>
                  <a:pt x="1464293" y="91683"/>
                  <a:pt x="1465826" y="88549"/>
                </a:cubicBezTo>
                <a:cubicBezTo>
                  <a:pt x="1467360" y="85415"/>
                  <a:pt x="1469527" y="82882"/>
                  <a:pt x="1472327" y="80948"/>
                </a:cubicBezTo>
                <a:cubicBezTo>
                  <a:pt x="1475127" y="79015"/>
                  <a:pt x="1478261" y="78048"/>
                  <a:pt x="1481728" y="78048"/>
                </a:cubicBezTo>
                <a:close/>
                <a:moveTo>
                  <a:pt x="2662657" y="76200"/>
                </a:moveTo>
                <a:lnTo>
                  <a:pt x="2662657" y="87601"/>
                </a:lnTo>
                <a:lnTo>
                  <a:pt x="2617851" y="100603"/>
                </a:lnTo>
                <a:lnTo>
                  <a:pt x="2617851" y="89402"/>
                </a:lnTo>
                <a:close/>
                <a:moveTo>
                  <a:pt x="1881607" y="76200"/>
                </a:moveTo>
                <a:lnTo>
                  <a:pt x="1881607" y="87601"/>
                </a:lnTo>
                <a:lnTo>
                  <a:pt x="1836801" y="100603"/>
                </a:lnTo>
                <a:lnTo>
                  <a:pt x="1836801" y="89402"/>
                </a:lnTo>
                <a:close/>
                <a:moveTo>
                  <a:pt x="1338682" y="76200"/>
                </a:moveTo>
                <a:lnTo>
                  <a:pt x="1338682" y="87601"/>
                </a:lnTo>
                <a:lnTo>
                  <a:pt x="1293876" y="100603"/>
                </a:lnTo>
                <a:lnTo>
                  <a:pt x="1293876" y="89402"/>
                </a:lnTo>
                <a:close/>
                <a:moveTo>
                  <a:pt x="2502780" y="74447"/>
                </a:moveTo>
                <a:cubicBezTo>
                  <a:pt x="2508114" y="74447"/>
                  <a:pt x="2512147" y="76281"/>
                  <a:pt x="2514881" y="79948"/>
                </a:cubicBezTo>
                <a:cubicBezTo>
                  <a:pt x="2517615" y="83615"/>
                  <a:pt x="2518982" y="87782"/>
                  <a:pt x="2518982" y="92450"/>
                </a:cubicBezTo>
                <a:cubicBezTo>
                  <a:pt x="2518982" y="98317"/>
                  <a:pt x="2517048" y="103518"/>
                  <a:pt x="2513181" y="108052"/>
                </a:cubicBezTo>
                <a:cubicBezTo>
                  <a:pt x="2509314" y="112586"/>
                  <a:pt x="2503880" y="116186"/>
                  <a:pt x="2496879" y="118853"/>
                </a:cubicBezTo>
                <a:cubicBezTo>
                  <a:pt x="2489878" y="121520"/>
                  <a:pt x="2481644" y="123120"/>
                  <a:pt x="2472176" y="123654"/>
                </a:cubicBezTo>
                <a:lnTo>
                  <a:pt x="2470376" y="114052"/>
                </a:lnTo>
                <a:cubicBezTo>
                  <a:pt x="2479443" y="113386"/>
                  <a:pt x="2486811" y="111985"/>
                  <a:pt x="2492478" y="109852"/>
                </a:cubicBezTo>
                <a:lnTo>
                  <a:pt x="2496178" y="107554"/>
                </a:lnTo>
                <a:lnTo>
                  <a:pt x="2489478" y="103251"/>
                </a:lnTo>
                <a:cubicBezTo>
                  <a:pt x="2486478" y="100184"/>
                  <a:pt x="2484977" y="96384"/>
                  <a:pt x="2484977" y="91850"/>
                </a:cubicBezTo>
                <a:cubicBezTo>
                  <a:pt x="2484977" y="87182"/>
                  <a:pt x="2486611" y="83115"/>
                  <a:pt x="2489878" y="79648"/>
                </a:cubicBezTo>
                <a:cubicBezTo>
                  <a:pt x="2493145" y="76181"/>
                  <a:pt x="2497445" y="74447"/>
                  <a:pt x="2502780" y="74447"/>
                </a:cubicBezTo>
                <a:close/>
                <a:moveTo>
                  <a:pt x="2588457" y="70923"/>
                </a:moveTo>
                <a:cubicBezTo>
                  <a:pt x="2589790" y="73457"/>
                  <a:pt x="2590891" y="76357"/>
                  <a:pt x="2591757" y="79624"/>
                </a:cubicBezTo>
                <a:cubicBezTo>
                  <a:pt x="2592624" y="82891"/>
                  <a:pt x="2593058" y="85858"/>
                  <a:pt x="2593058" y="88525"/>
                </a:cubicBezTo>
                <a:cubicBezTo>
                  <a:pt x="2593058" y="92926"/>
                  <a:pt x="2591824" y="96893"/>
                  <a:pt x="2589357" y="100427"/>
                </a:cubicBezTo>
                <a:cubicBezTo>
                  <a:pt x="2586890" y="103961"/>
                  <a:pt x="2583056" y="105728"/>
                  <a:pt x="2577856" y="105728"/>
                </a:cubicBezTo>
                <a:cubicBezTo>
                  <a:pt x="2573722" y="105728"/>
                  <a:pt x="2570355" y="104627"/>
                  <a:pt x="2567754" y="102427"/>
                </a:cubicBezTo>
                <a:lnTo>
                  <a:pt x="2566765" y="100424"/>
                </a:lnTo>
                <a:lnTo>
                  <a:pt x="2563754" y="107728"/>
                </a:lnTo>
                <a:cubicBezTo>
                  <a:pt x="2560620" y="110795"/>
                  <a:pt x="2556720" y="112328"/>
                  <a:pt x="2552052" y="112328"/>
                </a:cubicBezTo>
                <a:cubicBezTo>
                  <a:pt x="2546718" y="112328"/>
                  <a:pt x="2543185" y="110561"/>
                  <a:pt x="2541451" y="107028"/>
                </a:cubicBezTo>
                <a:cubicBezTo>
                  <a:pt x="2539718" y="103494"/>
                  <a:pt x="2538851" y="99727"/>
                  <a:pt x="2538851" y="95726"/>
                </a:cubicBezTo>
                <a:cubicBezTo>
                  <a:pt x="2538851" y="94259"/>
                  <a:pt x="2538951" y="92693"/>
                  <a:pt x="2539151" y="91026"/>
                </a:cubicBezTo>
                <a:cubicBezTo>
                  <a:pt x="2539351" y="89359"/>
                  <a:pt x="2539651" y="87459"/>
                  <a:pt x="2540051" y="85325"/>
                </a:cubicBezTo>
                <a:lnTo>
                  <a:pt x="2550052" y="82525"/>
                </a:lnTo>
                <a:cubicBezTo>
                  <a:pt x="2549652" y="84792"/>
                  <a:pt x="2549352" y="86892"/>
                  <a:pt x="2549152" y="88825"/>
                </a:cubicBezTo>
                <a:cubicBezTo>
                  <a:pt x="2548952" y="90759"/>
                  <a:pt x="2548852" y="92459"/>
                  <a:pt x="2548852" y="93926"/>
                </a:cubicBezTo>
                <a:cubicBezTo>
                  <a:pt x="2548852" y="96460"/>
                  <a:pt x="2549252" y="98327"/>
                  <a:pt x="2550052" y="99527"/>
                </a:cubicBezTo>
                <a:cubicBezTo>
                  <a:pt x="2550852" y="100727"/>
                  <a:pt x="2552119" y="101327"/>
                  <a:pt x="2553853" y="101327"/>
                </a:cubicBezTo>
                <a:cubicBezTo>
                  <a:pt x="2555853" y="101327"/>
                  <a:pt x="2557520" y="100294"/>
                  <a:pt x="2558853" y="98227"/>
                </a:cubicBezTo>
                <a:cubicBezTo>
                  <a:pt x="2560187" y="96160"/>
                  <a:pt x="2560920" y="91992"/>
                  <a:pt x="2561054" y="85725"/>
                </a:cubicBezTo>
                <a:lnTo>
                  <a:pt x="2561054" y="79724"/>
                </a:lnTo>
                <a:lnTo>
                  <a:pt x="2570655" y="76124"/>
                </a:lnTo>
                <a:lnTo>
                  <a:pt x="2570655" y="88325"/>
                </a:lnTo>
                <a:cubicBezTo>
                  <a:pt x="2570655" y="90192"/>
                  <a:pt x="2571022" y="91826"/>
                  <a:pt x="2571755" y="93226"/>
                </a:cubicBezTo>
                <a:cubicBezTo>
                  <a:pt x="2572488" y="94626"/>
                  <a:pt x="2574055" y="95326"/>
                  <a:pt x="2576455" y="95326"/>
                </a:cubicBezTo>
                <a:cubicBezTo>
                  <a:pt x="2578856" y="95326"/>
                  <a:pt x="2580456" y="94593"/>
                  <a:pt x="2581256" y="93126"/>
                </a:cubicBezTo>
                <a:cubicBezTo>
                  <a:pt x="2582056" y="91659"/>
                  <a:pt x="2582456" y="89792"/>
                  <a:pt x="2582456" y="87525"/>
                </a:cubicBezTo>
                <a:cubicBezTo>
                  <a:pt x="2582456" y="85258"/>
                  <a:pt x="2582189" y="82958"/>
                  <a:pt x="2581656" y="80624"/>
                </a:cubicBezTo>
                <a:cubicBezTo>
                  <a:pt x="2581123" y="78291"/>
                  <a:pt x="2580389" y="75990"/>
                  <a:pt x="2579456" y="73724"/>
                </a:cubicBezTo>
                <a:close/>
                <a:moveTo>
                  <a:pt x="2767432" y="66675"/>
                </a:moveTo>
                <a:lnTo>
                  <a:pt x="2767432" y="78076"/>
                </a:lnTo>
                <a:lnTo>
                  <a:pt x="2722626" y="91078"/>
                </a:lnTo>
                <a:lnTo>
                  <a:pt x="2722626" y="79877"/>
                </a:lnTo>
                <a:close/>
                <a:moveTo>
                  <a:pt x="2329282" y="66675"/>
                </a:moveTo>
                <a:lnTo>
                  <a:pt x="2329282" y="78076"/>
                </a:lnTo>
                <a:lnTo>
                  <a:pt x="2284476" y="91078"/>
                </a:lnTo>
                <a:lnTo>
                  <a:pt x="2284476" y="79877"/>
                </a:lnTo>
                <a:close/>
                <a:moveTo>
                  <a:pt x="1729207" y="66675"/>
                </a:moveTo>
                <a:lnTo>
                  <a:pt x="1729207" y="78076"/>
                </a:lnTo>
                <a:lnTo>
                  <a:pt x="1684401" y="91078"/>
                </a:lnTo>
                <a:lnTo>
                  <a:pt x="1684401" y="79877"/>
                </a:lnTo>
                <a:close/>
                <a:moveTo>
                  <a:pt x="2164804" y="47796"/>
                </a:moveTo>
                <a:cubicBezTo>
                  <a:pt x="2162537" y="47796"/>
                  <a:pt x="2160337" y="48497"/>
                  <a:pt x="2158203" y="49897"/>
                </a:cubicBezTo>
                <a:cubicBezTo>
                  <a:pt x="2156070" y="51297"/>
                  <a:pt x="2154036" y="53297"/>
                  <a:pt x="2152102" y="55897"/>
                </a:cubicBezTo>
                <a:lnTo>
                  <a:pt x="2146891" y="64112"/>
                </a:lnTo>
                <a:lnTo>
                  <a:pt x="2154203" y="64399"/>
                </a:lnTo>
                <a:cubicBezTo>
                  <a:pt x="2161804" y="64399"/>
                  <a:pt x="2166771" y="63532"/>
                  <a:pt x="2169104" y="61798"/>
                </a:cubicBezTo>
                <a:cubicBezTo>
                  <a:pt x="2171438" y="60065"/>
                  <a:pt x="2172605" y="57931"/>
                  <a:pt x="2172605" y="55397"/>
                </a:cubicBezTo>
                <a:cubicBezTo>
                  <a:pt x="2172605" y="52730"/>
                  <a:pt x="2171805" y="50797"/>
                  <a:pt x="2170205" y="49597"/>
                </a:cubicBezTo>
                <a:cubicBezTo>
                  <a:pt x="2168604" y="48397"/>
                  <a:pt x="2166804" y="47796"/>
                  <a:pt x="2164804" y="47796"/>
                </a:cubicBezTo>
                <a:close/>
                <a:moveTo>
                  <a:pt x="348082" y="47625"/>
                </a:moveTo>
                <a:lnTo>
                  <a:pt x="348082" y="59026"/>
                </a:lnTo>
                <a:lnTo>
                  <a:pt x="303276" y="72028"/>
                </a:lnTo>
                <a:lnTo>
                  <a:pt x="303276" y="60827"/>
                </a:lnTo>
                <a:close/>
                <a:moveTo>
                  <a:pt x="2586057" y="45720"/>
                </a:moveTo>
                <a:lnTo>
                  <a:pt x="2586057" y="57121"/>
                </a:lnTo>
                <a:lnTo>
                  <a:pt x="2541251" y="70123"/>
                </a:lnTo>
                <a:lnTo>
                  <a:pt x="2541251" y="58922"/>
                </a:lnTo>
                <a:close/>
                <a:moveTo>
                  <a:pt x="2035655" y="37024"/>
                </a:moveTo>
                <a:cubicBezTo>
                  <a:pt x="2033654" y="37024"/>
                  <a:pt x="2031987" y="37724"/>
                  <a:pt x="2030654" y="39124"/>
                </a:cubicBezTo>
                <a:cubicBezTo>
                  <a:pt x="2029320" y="40524"/>
                  <a:pt x="2028654" y="42224"/>
                  <a:pt x="2028654" y="44225"/>
                </a:cubicBezTo>
                <a:cubicBezTo>
                  <a:pt x="2028654" y="46758"/>
                  <a:pt x="2029721" y="49125"/>
                  <a:pt x="2031854" y="51325"/>
                </a:cubicBezTo>
                <a:lnTo>
                  <a:pt x="2037621" y="54858"/>
                </a:lnTo>
                <a:lnTo>
                  <a:pt x="2038155" y="54526"/>
                </a:lnTo>
                <a:cubicBezTo>
                  <a:pt x="2040755" y="51526"/>
                  <a:pt x="2042055" y="48492"/>
                  <a:pt x="2042055" y="45425"/>
                </a:cubicBezTo>
                <a:cubicBezTo>
                  <a:pt x="2042055" y="43024"/>
                  <a:pt x="2041522" y="41024"/>
                  <a:pt x="2040455" y="39424"/>
                </a:cubicBezTo>
                <a:cubicBezTo>
                  <a:pt x="2039388" y="37824"/>
                  <a:pt x="2037788" y="37024"/>
                  <a:pt x="2035655" y="37024"/>
                </a:cubicBezTo>
                <a:close/>
                <a:moveTo>
                  <a:pt x="2165604" y="36995"/>
                </a:moveTo>
                <a:cubicBezTo>
                  <a:pt x="2169871" y="36995"/>
                  <a:pt x="2173905" y="38329"/>
                  <a:pt x="2177706" y="40996"/>
                </a:cubicBezTo>
                <a:cubicBezTo>
                  <a:pt x="2181506" y="43663"/>
                  <a:pt x="2183406" y="48130"/>
                  <a:pt x="2183406" y="54397"/>
                </a:cubicBezTo>
                <a:cubicBezTo>
                  <a:pt x="2183406" y="57598"/>
                  <a:pt x="2182606" y="60765"/>
                  <a:pt x="2181006" y="63898"/>
                </a:cubicBezTo>
                <a:cubicBezTo>
                  <a:pt x="2179406" y="67032"/>
                  <a:pt x="2176505" y="69633"/>
                  <a:pt x="2172305" y="71699"/>
                </a:cubicBezTo>
                <a:cubicBezTo>
                  <a:pt x="2168104" y="73766"/>
                  <a:pt x="2162070" y="74800"/>
                  <a:pt x="2154203" y="74800"/>
                </a:cubicBezTo>
                <a:cubicBezTo>
                  <a:pt x="2151269" y="74800"/>
                  <a:pt x="2147769" y="74667"/>
                  <a:pt x="2143701" y="74400"/>
                </a:cubicBezTo>
                <a:cubicBezTo>
                  <a:pt x="2139634" y="74133"/>
                  <a:pt x="2135800" y="73766"/>
                  <a:pt x="2132200" y="73300"/>
                </a:cubicBezTo>
                <a:cubicBezTo>
                  <a:pt x="2128600" y="72833"/>
                  <a:pt x="2125866" y="72466"/>
                  <a:pt x="2123999" y="72200"/>
                </a:cubicBezTo>
                <a:lnTo>
                  <a:pt x="2125399" y="61998"/>
                </a:lnTo>
                <a:cubicBezTo>
                  <a:pt x="2127399" y="62265"/>
                  <a:pt x="2130066" y="62598"/>
                  <a:pt x="2133400" y="62998"/>
                </a:cubicBezTo>
                <a:lnTo>
                  <a:pt x="2136337" y="63275"/>
                </a:lnTo>
                <a:lnTo>
                  <a:pt x="2142301" y="52297"/>
                </a:lnTo>
                <a:cubicBezTo>
                  <a:pt x="2145035" y="47963"/>
                  <a:pt x="2148335" y="44329"/>
                  <a:pt x="2152202" y="41396"/>
                </a:cubicBezTo>
                <a:cubicBezTo>
                  <a:pt x="2156070" y="38462"/>
                  <a:pt x="2160537" y="36995"/>
                  <a:pt x="2165604" y="36995"/>
                </a:cubicBezTo>
                <a:close/>
                <a:moveTo>
                  <a:pt x="3127953" y="32995"/>
                </a:moveTo>
                <a:cubicBezTo>
                  <a:pt x="3129420" y="32995"/>
                  <a:pt x="3130987" y="33128"/>
                  <a:pt x="3132654" y="33395"/>
                </a:cubicBezTo>
                <a:cubicBezTo>
                  <a:pt x="3134321" y="33661"/>
                  <a:pt x="3135887" y="34061"/>
                  <a:pt x="3137354" y="34595"/>
                </a:cubicBezTo>
                <a:lnTo>
                  <a:pt x="3135754" y="44596"/>
                </a:lnTo>
                <a:cubicBezTo>
                  <a:pt x="3134421" y="44329"/>
                  <a:pt x="3133153" y="44063"/>
                  <a:pt x="3131954" y="43796"/>
                </a:cubicBezTo>
                <a:cubicBezTo>
                  <a:pt x="3130753" y="43529"/>
                  <a:pt x="3129420" y="43396"/>
                  <a:pt x="3127953" y="43396"/>
                </a:cubicBezTo>
                <a:cubicBezTo>
                  <a:pt x="3124886" y="43396"/>
                  <a:pt x="3122486" y="44029"/>
                  <a:pt x="3120752" y="45296"/>
                </a:cubicBezTo>
                <a:cubicBezTo>
                  <a:pt x="3119019" y="46563"/>
                  <a:pt x="3118152" y="48330"/>
                  <a:pt x="3118152" y="50597"/>
                </a:cubicBezTo>
                <a:cubicBezTo>
                  <a:pt x="3118152" y="53397"/>
                  <a:pt x="3119052" y="55797"/>
                  <a:pt x="3120852" y="57798"/>
                </a:cubicBezTo>
                <a:cubicBezTo>
                  <a:pt x="3122652" y="59798"/>
                  <a:pt x="3124719" y="61365"/>
                  <a:pt x="3127053" y="62498"/>
                </a:cubicBezTo>
                <a:lnTo>
                  <a:pt x="3130098" y="63406"/>
                </a:lnTo>
                <a:lnTo>
                  <a:pt x="3134654" y="62098"/>
                </a:lnTo>
                <a:cubicBezTo>
                  <a:pt x="3137787" y="61098"/>
                  <a:pt x="3140621" y="60131"/>
                  <a:pt x="3143155" y="59198"/>
                </a:cubicBezTo>
                <a:lnTo>
                  <a:pt x="3146355" y="69399"/>
                </a:lnTo>
                <a:cubicBezTo>
                  <a:pt x="3143155" y="70599"/>
                  <a:pt x="3139388" y="71866"/>
                  <a:pt x="3135054" y="73200"/>
                </a:cubicBezTo>
                <a:cubicBezTo>
                  <a:pt x="3130720" y="74533"/>
                  <a:pt x="3126353" y="75800"/>
                  <a:pt x="3121952" y="77000"/>
                </a:cubicBezTo>
                <a:cubicBezTo>
                  <a:pt x="3117552" y="78200"/>
                  <a:pt x="3113485" y="79267"/>
                  <a:pt x="3109751" y="80201"/>
                </a:cubicBezTo>
                <a:lnTo>
                  <a:pt x="3107350" y="69399"/>
                </a:lnTo>
                <a:cubicBezTo>
                  <a:pt x="3110817" y="68599"/>
                  <a:pt x="3113618" y="67932"/>
                  <a:pt x="3115751" y="67399"/>
                </a:cubicBezTo>
                <a:lnTo>
                  <a:pt x="3116718" y="67157"/>
                </a:lnTo>
                <a:lnTo>
                  <a:pt x="3112051" y="62998"/>
                </a:lnTo>
                <a:cubicBezTo>
                  <a:pt x="3108917" y="59531"/>
                  <a:pt x="3107350" y="55597"/>
                  <a:pt x="3107350" y="51197"/>
                </a:cubicBezTo>
                <a:cubicBezTo>
                  <a:pt x="3107350" y="47196"/>
                  <a:pt x="3108317" y="43829"/>
                  <a:pt x="3110251" y="41096"/>
                </a:cubicBezTo>
                <a:cubicBezTo>
                  <a:pt x="3112184" y="38362"/>
                  <a:pt x="3114718" y="36328"/>
                  <a:pt x="3117852" y="34995"/>
                </a:cubicBezTo>
                <a:cubicBezTo>
                  <a:pt x="3120985" y="33661"/>
                  <a:pt x="3124353" y="32995"/>
                  <a:pt x="3127953" y="32995"/>
                </a:cubicBezTo>
                <a:close/>
                <a:moveTo>
                  <a:pt x="1546803" y="32995"/>
                </a:moveTo>
                <a:cubicBezTo>
                  <a:pt x="1548270" y="32995"/>
                  <a:pt x="1549837" y="33128"/>
                  <a:pt x="1551504" y="33395"/>
                </a:cubicBezTo>
                <a:cubicBezTo>
                  <a:pt x="1553170" y="33661"/>
                  <a:pt x="1554737" y="34061"/>
                  <a:pt x="1556204" y="34595"/>
                </a:cubicBezTo>
                <a:lnTo>
                  <a:pt x="1554604" y="44596"/>
                </a:lnTo>
                <a:cubicBezTo>
                  <a:pt x="1553270" y="44329"/>
                  <a:pt x="1552004" y="44063"/>
                  <a:pt x="1550804" y="43796"/>
                </a:cubicBezTo>
                <a:cubicBezTo>
                  <a:pt x="1549603" y="43529"/>
                  <a:pt x="1548270" y="43396"/>
                  <a:pt x="1546803" y="43396"/>
                </a:cubicBezTo>
                <a:cubicBezTo>
                  <a:pt x="1543736" y="43396"/>
                  <a:pt x="1541336" y="44029"/>
                  <a:pt x="1539602" y="45296"/>
                </a:cubicBezTo>
                <a:cubicBezTo>
                  <a:pt x="1537869" y="46563"/>
                  <a:pt x="1537002" y="48330"/>
                  <a:pt x="1537002" y="50597"/>
                </a:cubicBezTo>
                <a:cubicBezTo>
                  <a:pt x="1537002" y="53397"/>
                  <a:pt x="1537902" y="55797"/>
                  <a:pt x="1539702" y="57798"/>
                </a:cubicBezTo>
                <a:cubicBezTo>
                  <a:pt x="1541502" y="59798"/>
                  <a:pt x="1543569" y="61365"/>
                  <a:pt x="1545903" y="62498"/>
                </a:cubicBezTo>
                <a:lnTo>
                  <a:pt x="1548948" y="63406"/>
                </a:lnTo>
                <a:lnTo>
                  <a:pt x="1553504" y="62098"/>
                </a:lnTo>
                <a:cubicBezTo>
                  <a:pt x="1556638" y="61098"/>
                  <a:pt x="1559471" y="60131"/>
                  <a:pt x="1562005" y="59198"/>
                </a:cubicBezTo>
                <a:lnTo>
                  <a:pt x="1565205" y="69399"/>
                </a:lnTo>
                <a:cubicBezTo>
                  <a:pt x="1562005" y="70599"/>
                  <a:pt x="1558238" y="71866"/>
                  <a:pt x="1553904" y="73200"/>
                </a:cubicBezTo>
                <a:cubicBezTo>
                  <a:pt x="1549570" y="74533"/>
                  <a:pt x="1545203" y="75800"/>
                  <a:pt x="1540802" y="77000"/>
                </a:cubicBezTo>
                <a:cubicBezTo>
                  <a:pt x="1536402" y="78200"/>
                  <a:pt x="1532335" y="79267"/>
                  <a:pt x="1528601" y="80201"/>
                </a:cubicBezTo>
                <a:lnTo>
                  <a:pt x="1526200" y="69399"/>
                </a:lnTo>
                <a:cubicBezTo>
                  <a:pt x="1529668" y="68599"/>
                  <a:pt x="1532468" y="67932"/>
                  <a:pt x="1534602" y="67399"/>
                </a:cubicBezTo>
                <a:lnTo>
                  <a:pt x="1536586" y="66903"/>
                </a:lnTo>
                <a:lnTo>
                  <a:pt x="1530901" y="62998"/>
                </a:lnTo>
                <a:cubicBezTo>
                  <a:pt x="1527767" y="59531"/>
                  <a:pt x="1526200" y="55597"/>
                  <a:pt x="1526200" y="51197"/>
                </a:cubicBezTo>
                <a:cubicBezTo>
                  <a:pt x="1526200" y="47196"/>
                  <a:pt x="1527167" y="43829"/>
                  <a:pt x="1529101" y="41096"/>
                </a:cubicBezTo>
                <a:cubicBezTo>
                  <a:pt x="1531034" y="38362"/>
                  <a:pt x="1533568" y="36328"/>
                  <a:pt x="1536702" y="34995"/>
                </a:cubicBezTo>
                <a:cubicBezTo>
                  <a:pt x="1539836" y="33661"/>
                  <a:pt x="1543203" y="32995"/>
                  <a:pt x="1546803" y="32995"/>
                </a:cubicBezTo>
                <a:close/>
                <a:moveTo>
                  <a:pt x="489528" y="32995"/>
                </a:moveTo>
                <a:cubicBezTo>
                  <a:pt x="490995" y="32995"/>
                  <a:pt x="492562" y="33128"/>
                  <a:pt x="494229" y="33395"/>
                </a:cubicBezTo>
                <a:cubicBezTo>
                  <a:pt x="495895" y="33661"/>
                  <a:pt x="497462" y="34061"/>
                  <a:pt x="498929" y="34595"/>
                </a:cubicBezTo>
                <a:lnTo>
                  <a:pt x="497329" y="44596"/>
                </a:lnTo>
                <a:cubicBezTo>
                  <a:pt x="495995" y="44329"/>
                  <a:pt x="494729" y="44063"/>
                  <a:pt x="493528" y="43796"/>
                </a:cubicBezTo>
                <a:cubicBezTo>
                  <a:pt x="492328" y="43529"/>
                  <a:pt x="490995" y="43396"/>
                  <a:pt x="489528" y="43396"/>
                </a:cubicBezTo>
                <a:cubicBezTo>
                  <a:pt x="486461" y="43396"/>
                  <a:pt x="484061" y="44029"/>
                  <a:pt x="482327" y="45296"/>
                </a:cubicBezTo>
                <a:cubicBezTo>
                  <a:pt x="480593" y="46563"/>
                  <a:pt x="479727" y="48330"/>
                  <a:pt x="479727" y="50597"/>
                </a:cubicBezTo>
                <a:cubicBezTo>
                  <a:pt x="479727" y="53397"/>
                  <a:pt x="480627" y="55797"/>
                  <a:pt x="482427" y="57798"/>
                </a:cubicBezTo>
                <a:cubicBezTo>
                  <a:pt x="484227" y="59798"/>
                  <a:pt x="486294" y="61365"/>
                  <a:pt x="488628" y="62498"/>
                </a:cubicBezTo>
                <a:lnTo>
                  <a:pt x="491673" y="63406"/>
                </a:lnTo>
                <a:lnTo>
                  <a:pt x="496229" y="62098"/>
                </a:lnTo>
                <a:cubicBezTo>
                  <a:pt x="499362" y="61098"/>
                  <a:pt x="502196" y="60131"/>
                  <a:pt x="504730" y="59198"/>
                </a:cubicBezTo>
                <a:lnTo>
                  <a:pt x="507930" y="69399"/>
                </a:lnTo>
                <a:cubicBezTo>
                  <a:pt x="504730" y="70599"/>
                  <a:pt x="500963" y="71866"/>
                  <a:pt x="496629" y="73200"/>
                </a:cubicBezTo>
                <a:cubicBezTo>
                  <a:pt x="492295" y="74533"/>
                  <a:pt x="487928" y="75800"/>
                  <a:pt x="483527" y="77000"/>
                </a:cubicBezTo>
                <a:cubicBezTo>
                  <a:pt x="479127" y="78200"/>
                  <a:pt x="475059" y="79267"/>
                  <a:pt x="471326" y="80201"/>
                </a:cubicBezTo>
                <a:lnTo>
                  <a:pt x="468925" y="69399"/>
                </a:lnTo>
                <a:cubicBezTo>
                  <a:pt x="472393" y="68599"/>
                  <a:pt x="475193" y="67932"/>
                  <a:pt x="477326" y="67399"/>
                </a:cubicBezTo>
                <a:lnTo>
                  <a:pt x="479310" y="66903"/>
                </a:lnTo>
                <a:lnTo>
                  <a:pt x="473626" y="62998"/>
                </a:lnTo>
                <a:cubicBezTo>
                  <a:pt x="470492" y="59531"/>
                  <a:pt x="468925" y="55597"/>
                  <a:pt x="468925" y="51197"/>
                </a:cubicBezTo>
                <a:cubicBezTo>
                  <a:pt x="468925" y="47196"/>
                  <a:pt x="469892" y="43829"/>
                  <a:pt x="471826" y="41096"/>
                </a:cubicBezTo>
                <a:cubicBezTo>
                  <a:pt x="473759" y="38362"/>
                  <a:pt x="476293" y="36328"/>
                  <a:pt x="479427" y="34995"/>
                </a:cubicBezTo>
                <a:cubicBezTo>
                  <a:pt x="482560" y="33661"/>
                  <a:pt x="485928" y="32995"/>
                  <a:pt x="489528" y="32995"/>
                </a:cubicBezTo>
                <a:close/>
                <a:moveTo>
                  <a:pt x="20203" y="32175"/>
                </a:moveTo>
                <a:cubicBezTo>
                  <a:pt x="23536" y="32175"/>
                  <a:pt x="26604" y="32842"/>
                  <a:pt x="29404" y="34176"/>
                </a:cubicBezTo>
                <a:cubicBezTo>
                  <a:pt x="32204" y="35509"/>
                  <a:pt x="35038" y="36843"/>
                  <a:pt x="37905" y="38176"/>
                </a:cubicBezTo>
                <a:cubicBezTo>
                  <a:pt x="40772" y="39510"/>
                  <a:pt x="43872" y="40176"/>
                  <a:pt x="47206" y="40176"/>
                </a:cubicBezTo>
                <a:cubicBezTo>
                  <a:pt x="49340" y="40176"/>
                  <a:pt x="51340" y="39810"/>
                  <a:pt x="53207" y="39076"/>
                </a:cubicBezTo>
                <a:cubicBezTo>
                  <a:pt x="55074" y="38343"/>
                  <a:pt x="57341" y="37176"/>
                  <a:pt x="60008" y="35576"/>
                </a:cubicBezTo>
                <a:lnTo>
                  <a:pt x="65808" y="43777"/>
                </a:lnTo>
                <a:cubicBezTo>
                  <a:pt x="61541" y="47511"/>
                  <a:pt x="57907" y="49878"/>
                  <a:pt x="54907" y="50878"/>
                </a:cubicBezTo>
                <a:cubicBezTo>
                  <a:pt x="51907" y="51878"/>
                  <a:pt x="49340" y="52378"/>
                  <a:pt x="47206" y="52378"/>
                </a:cubicBezTo>
                <a:cubicBezTo>
                  <a:pt x="43206" y="52378"/>
                  <a:pt x="39605" y="51678"/>
                  <a:pt x="36405" y="50278"/>
                </a:cubicBezTo>
                <a:cubicBezTo>
                  <a:pt x="33204" y="48878"/>
                  <a:pt x="30271" y="47511"/>
                  <a:pt x="27604" y="46177"/>
                </a:cubicBezTo>
                <a:cubicBezTo>
                  <a:pt x="24937" y="44844"/>
                  <a:pt x="22470" y="44177"/>
                  <a:pt x="20203" y="44177"/>
                </a:cubicBezTo>
                <a:cubicBezTo>
                  <a:pt x="17802" y="44177"/>
                  <a:pt x="15635" y="44777"/>
                  <a:pt x="13702" y="45977"/>
                </a:cubicBezTo>
                <a:cubicBezTo>
                  <a:pt x="11768" y="47177"/>
                  <a:pt x="9735" y="48844"/>
                  <a:pt x="7601" y="50978"/>
                </a:cubicBezTo>
                <a:lnTo>
                  <a:pt x="0" y="44577"/>
                </a:lnTo>
                <a:cubicBezTo>
                  <a:pt x="3067" y="40710"/>
                  <a:pt x="6268" y="37676"/>
                  <a:pt x="9601" y="35476"/>
                </a:cubicBezTo>
                <a:cubicBezTo>
                  <a:pt x="12935" y="33276"/>
                  <a:pt x="16469" y="32175"/>
                  <a:pt x="20203" y="32175"/>
                </a:cubicBezTo>
                <a:close/>
                <a:moveTo>
                  <a:pt x="3081757" y="28575"/>
                </a:moveTo>
                <a:lnTo>
                  <a:pt x="3081757" y="39976"/>
                </a:lnTo>
                <a:lnTo>
                  <a:pt x="3036951" y="52978"/>
                </a:lnTo>
                <a:lnTo>
                  <a:pt x="3036951" y="41777"/>
                </a:lnTo>
                <a:close/>
                <a:moveTo>
                  <a:pt x="2996032" y="28575"/>
                </a:moveTo>
                <a:lnTo>
                  <a:pt x="2996032" y="39976"/>
                </a:lnTo>
                <a:lnTo>
                  <a:pt x="2951226" y="52978"/>
                </a:lnTo>
                <a:lnTo>
                  <a:pt x="2951226" y="41777"/>
                </a:lnTo>
                <a:close/>
                <a:moveTo>
                  <a:pt x="1262482" y="28575"/>
                </a:moveTo>
                <a:lnTo>
                  <a:pt x="1262482" y="39976"/>
                </a:lnTo>
                <a:lnTo>
                  <a:pt x="1217676" y="52978"/>
                </a:lnTo>
                <a:lnTo>
                  <a:pt x="1217676" y="41777"/>
                </a:lnTo>
                <a:close/>
                <a:moveTo>
                  <a:pt x="2036055" y="26822"/>
                </a:moveTo>
                <a:cubicBezTo>
                  <a:pt x="2041389" y="26822"/>
                  <a:pt x="2045422" y="28656"/>
                  <a:pt x="2048156" y="32323"/>
                </a:cubicBezTo>
                <a:cubicBezTo>
                  <a:pt x="2050890" y="35990"/>
                  <a:pt x="2052257" y="40157"/>
                  <a:pt x="2052257" y="44825"/>
                </a:cubicBezTo>
                <a:cubicBezTo>
                  <a:pt x="2052257" y="50692"/>
                  <a:pt x="2050323" y="55893"/>
                  <a:pt x="2046456" y="60427"/>
                </a:cubicBezTo>
                <a:cubicBezTo>
                  <a:pt x="2042589" y="64961"/>
                  <a:pt x="2037155" y="68561"/>
                  <a:pt x="2030154" y="71228"/>
                </a:cubicBezTo>
                <a:cubicBezTo>
                  <a:pt x="2023153" y="73895"/>
                  <a:pt x="2014919" y="75495"/>
                  <a:pt x="2005451" y="76029"/>
                </a:cubicBezTo>
                <a:lnTo>
                  <a:pt x="2003651" y="66427"/>
                </a:lnTo>
                <a:cubicBezTo>
                  <a:pt x="2012718" y="65761"/>
                  <a:pt x="2020086" y="64360"/>
                  <a:pt x="2025753" y="62227"/>
                </a:cubicBezTo>
                <a:lnTo>
                  <a:pt x="2029454" y="59929"/>
                </a:lnTo>
                <a:lnTo>
                  <a:pt x="2022753" y="55626"/>
                </a:lnTo>
                <a:cubicBezTo>
                  <a:pt x="2019753" y="52559"/>
                  <a:pt x="2018252" y="48758"/>
                  <a:pt x="2018252" y="44225"/>
                </a:cubicBezTo>
                <a:cubicBezTo>
                  <a:pt x="2018252" y="39557"/>
                  <a:pt x="2019886" y="35490"/>
                  <a:pt x="2023153" y="32023"/>
                </a:cubicBezTo>
                <a:cubicBezTo>
                  <a:pt x="2026420" y="28556"/>
                  <a:pt x="2030721" y="26822"/>
                  <a:pt x="2036055" y="26822"/>
                </a:cubicBezTo>
                <a:close/>
                <a:moveTo>
                  <a:pt x="2109378" y="22574"/>
                </a:moveTo>
                <a:cubicBezTo>
                  <a:pt x="2106844" y="22574"/>
                  <a:pt x="2104877" y="23441"/>
                  <a:pt x="2103477" y="25175"/>
                </a:cubicBezTo>
                <a:cubicBezTo>
                  <a:pt x="2102077" y="26908"/>
                  <a:pt x="2101377" y="28908"/>
                  <a:pt x="2101377" y="31175"/>
                </a:cubicBezTo>
                <a:cubicBezTo>
                  <a:pt x="2101377" y="33576"/>
                  <a:pt x="2102110" y="35543"/>
                  <a:pt x="2103577" y="37076"/>
                </a:cubicBezTo>
                <a:cubicBezTo>
                  <a:pt x="2105044" y="38610"/>
                  <a:pt x="2106911" y="39376"/>
                  <a:pt x="2109178" y="39376"/>
                </a:cubicBezTo>
                <a:cubicBezTo>
                  <a:pt x="2111445" y="39376"/>
                  <a:pt x="2113412" y="38643"/>
                  <a:pt x="2115079" y="37176"/>
                </a:cubicBezTo>
                <a:cubicBezTo>
                  <a:pt x="2116746" y="35709"/>
                  <a:pt x="2117579" y="33776"/>
                  <a:pt x="2117579" y="31375"/>
                </a:cubicBezTo>
                <a:cubicBezTo>
                  <a:pt x="2117579" y="28842"/>
                  <a:pt x="2116712" y="26741"/>
                  <a:pt x="2114979" y="25075"/>
                </a:cubicBezTo>
                <a:cubicBezTo>
                  <a:pt x="2113245" y="23408"/>
                  <a:pt x="2111378" y="22574"/>
                  <a:pt x="2109378" y="22574"/>
                </a:cubicBezTo>
                <a:close/>
                <a:moveTo>
                  <a:pt x="423453" y="22574"/>
                </a:moveTo>
                <a:cubicBezTo>
                  <a:pt x="420919" y="22574"/>
                  <a:pt x="418952" y="23441"/>
                  <a:pt x="417552" y="25175"/>
                </a:cubicBezTo>
                <a:cubicBezTo>
                  <a:pt x="416152" y="26908"/>
                  <a:pt x="415452" y="28908"/>
                  <a:pt x="415452" y="31175"/>
                </a:cubicBezTo>
                <a:cubicBezTo>
                  <a:pt x="415452" y="33576"/>
                  <a:pt x="416185" y="35543"/>
                  <a:pt x="417652" y="37076"/>
                </a:cubicBezTo>
                <a:cubicBezTo>
                  <a:pt x="419119" y="38610"/>
                  <a:pt x="420986" y="39376"/>
                  <a:pt x="423253" y="39376"/>
                </a:cubicBezTo>
                <a:cubicBezTo>
                  <a:pt x="425520" y="39376"/>
                  <a:pt x="427487" y="38643"/>
                  <a:pt x="429154" y="37176"/>
                </a:cubicBezTo>
                <a:cubicBezTo>
                  <a:pt x="430821" y="35709"/>
                  <a:pt x="431654" y="33776"/>
                  <a:pt x="431654" y="31375"/>
                </a:cubicBezTo>
                <a:cubicBezTo>
                  <a:pt x="431654" y="28842"/>
                  <a:pt x="430787" y="26741"/>
                  <a:pt x="429054" y="25075"/>
                </a:cubicBezTo>
                <a:cubicBezTo>
                  <a:pt x="427320" y="23408"/>
                  <a:pt x="425453" y="22574"/>
                  <a:pt x="423453" y="22574"/>
                </a:cubicBezTo>
                <a:close/>
                <a:moveTo>
                  <a:pt x="968855" y="17974"/>
                </a:moveTo>
                <a:cubicBezTo>
                  <a:pt x="966854" y="17974"/>
                  <a:pt x="965187" y="18674"/>
                  <a:pt x="963854" y="20074"/>
                </a:cubicBezTo>
                <a:cubicBezTo>
                  <a:pt x="962520" y="21474"/>
                  <a:pt x="961854" y="23174"/>
                  <a:pt x="961854" y="25175"/>
                </a:cubicBezTo>
                <a:cubicBezTo>
                  <a:pt x="961854" y="27708"/>
                  <a:pt x="962920" y="30075"/>
                  <a:pt x="965054" y="32276"/>
                </a:cubicBezTo>
                <a:lnTo>
                  <a:pt x="970821" y="35808"/>
                </a:lnTo>
                <a:lnTo>
                  <a:pt x="971355" y="35476"/>
                </a:lnTo>
                <a:cubicBezTo>
                  <a:pt x="973955" y="32476"/>
                  <a:pt x="975255" y="29442"/>
                  <a:pt x="975255" y="26375"/>
                </a:cubicBezTo>
                <a:cubicBezTo>
                  <a:pt x="975255" y="23974"/>
                  <a:pt x="974722" y="21974"/>
                  <a:pt x="973655" y="20374"/>
                </a:cubicBezTo>
                <a:cubicBezTo>
                  <a:pt x="972588" y="18774"/>
                  <a:pt x="970988" y="17974"/>
                  <a:pt x="968855" y="17974"/>
                </a:cubicBezTo>
                <a:close/>
                <a:moveTo>
                  <a:pt x="883130" y="17974"/>
                </a:moveTo>
                <a:cubicBezTo>
                  <a:pt x="881129" y="17974"/>
                  <a:pt x="879462" y="18674"/>
                  <a:pt x="878129" y="20074"/>
                </a:cubicBezTo>
                <a:cubicBezTo>
                  <a:pt x="876795" y="21474"/>
                  <a:pt x="876129" y="23174"/>
                  <a:pt x="876129" y="25175"/>
                </a:cubicBezTo>
                <a:cubicBezTo>
                  <a:pt x="876129" y="27708"/>
                  <a:pt x="877195" y="30075"/>
                  <a:pt x="879329" y="32276"/>
                </a:cubicBezTo>
                <a:lnTo>
                  <a:pt x="885096" y="35808"/>
                </a:lnTo>
                <a:lnTo>
                  <a:pt x="885630" y="35476"/>
                </a:lnTo>
                <a:cubicBezTo>
                  <a:pt x="888230" y="32476"/>
                  <a:pt x="889530" y="29442"/>
                  <a:pt x="889530" y="26375"/>
                </a:cubicBezTo>
                <a:cubicBezTo>
                  <a:pt x="889530" y="23974"/>
                  <a:pt x="888997" y="21974"/>
                  <a:pt x="887930" y="20374"/>
                </a:cubicBezTo>
                <a:cubicBezTo>
                  <a:pt x="886863" y="18774"/>
                  <a:pt x="885263" y="17974"/>
                  <a:pt x="883130" y="17974"/>
                </a:cubicBezTo>
                <a:close/>
                <a:moveTo>
                  <a:pt x="197330" y="17974"/>
                </a:moveTo>
                <a:cubicBezTo>
                  <a:pt x="195329" y="17974"/>
                  <a:pt x="193662" y="18674"/>
                  <a:pt x="192329" y="20074"/>
                </a:cubicBezTo>
                <a:cubicBezTo>
                  <a:pt x="190995" y="21474"/>
                  <a:pt x="190329" y="23174"/>
                  <a:pt x="190329" y="25175"/>
                </a:cubicBezTo>
                <a:cubicBezTo>
                  <a:pt x="190329" y="27708"/>
                  <a:pt x="191396" y="30075"/>
                  <a:pt x="193529" y="32276"/>
                </a:cubicBezTo>
                <a:lnTo>
                  <a:pt x="199296" y="35808"/>
                </a:lnTo>
                <a:lnTo>
                  <a:pt x="199830" y="35476"/>
                </a:lnTo>
                <a:cubicBezTo>
                  <a:pt x="202430" y="32476"/>
                  <a:pt x="203730" y="29442"/>
                  <a:pt x="203730" y="26375"/>
                </a:cubicBezTo>
                <a:cubicBezTo>
                  <a:pt x="203730" y="23974"/>
                  <a:pt x="203197" y="21974"/>
                  <a:pt x="202130" y="20374"/>
                </a:cubicBezTo>
                <a:cubicBezTo>
                  <a:pt x="201063" y="18774"/>
                  <a:pt x="199463" y="17974"/>
                  <a:pt x="197330" y="17974"/>
                </a:cubicBezTo>
                <a:close/>
                <a:moveTo>
                  <a:pt x="2110378" y="11373"/>
                </a:moveTo>
                <a:cubicBezTo>
                  <a:pt x="2113578" y="11373"/>
                  <a:pt x="2116446" y="12306"/>
                  <a:pt x="2118979" y="14173"/>
                </a:cubicBezTo>
                <a:cubicBezTo>
                  <a:pt x="2121513" y="16040"/>
                  <a:pt x="2123513" y="18507"/>
                  <a:pt x="2124980" y="21574"/>
                </a:cubicBezTo>
                <a:cubicBezTo>
                  <a:pt x="2126447" y="24641"/>
                  <a:pt x="2127180" y="27908"/>
                  <a:pt x="2127180" y="31375"/>
                </a:cubicBezTo>
                <a:cubicBezTo>
                  <a:pt x="2127180" y="36576"/>
                  <a:pt x="2125513" y="40943"/>
                  <a:pt x="2122180" y="44477"/>
                </a:cubicBezTo>
                <a:cubicBezTo>
                  <a:pt x="2118846" y="48011"/>
                  <a:pt x="2114579" y="49778"/>
                  <a:pt x="2109378" y="49778"/>
                </a:cubicBezTo>
                <a:cubicBezTo>
                  <a:pt x="2103644" y="49778"/>
                  <a:pt x="2099343" y="48044"/>
                  <a:pt x="2096476" y="44577"/>
                </a:cubicBezTo>
                <a:cubicBezTo>
                  <a:pt x="2093609" y="41110"/>
                  <a:pt x="2092176" y="37043"/>
                  <a:pt x="2092176" y="32376"/>
                </a:cubicBezTo>
                <a:cubicBezTo>
                  <a:pt x="2092176" y="28508"/>
                  <a:pt x="2092943" y="25008"/>
                  <a:pt x="2094476" y="21874"/>
                </a:cubicBezTo>
                <a:cubicBezTo>
                  <a:pt x="2096010" y="18740"/>
                  <a:pt x="2098177" y="16207"/>
                  <a:pt x="2100977" y="14273"/>
                </a:cubicBezTo>
                <a:cubicBezTo>
                  <a:pt x="2103777" y="12340"/>
                  <a:pt x="2106911" y="11373"/>
                  <a:pt x="2110378" y="11373"/>
                </a:cubicBezTo>
                <a:close/>
                <a:moveTo>
                  <a:pt x="424453" y="11373"/>
                </a:moveTo>
                <a:cubicBezTo>
                  <a:pt x="427654" y="11373"/>
                  <a:pt x="430521" y="12306"/>
                  <a:pt x="433054" y="14173"/>
                </a:cubicBezTo>
                <a:cubicBezTo>
                  <a:pt x="435588" y="16040"/>
                  <a:pt x="437588" y="18507"/>
                  <a:pt x="439055" y="21574"/>
                </a:cubicBezTo>
                <a:cubicBezTo>
                  <a:pt x="440522" y="24641"/>
                  <a:pt x="441256" y="27908"/>
                  <a:pt x="441256" y="31375"/>
                </a:cubicBezTo>
                <a:cubicBezTo>
                  <a:pt x="441256" y="36576"/>
                  <a:pt x="439588" y="40943"/>
                  <a:pt x="436255" y="44477"/>
                </a:cubicBezTo>
                <a:cubicBezTo>
                  <a:pt x="432921" y="48011"/>
                  <a:pt x="428654" y="49778"/>
                  <a:pt x="423453" y="49778"/>
                </a:cubicBezTo>
                <a:cubicBezTo>
                  <a:pt x="417719" y="49778"/>
                  <a:pt x="413418" y="48044"/>
                  <a:pt x="410551" y="44577"/>
                </a:cubicBezTo>
                <a:cubicBezTo>
                  <a:pt x="407684" y="41110"/>
                  <a:pt x="406251" y="37043"/>
                  <a:pt x="406251" y="32376"/>
                </a:cubicBezTo>
                <a:cubicBezTo>
                  <a:pt x="406251" y="28508"/>
                  <a:pt x="407018" y="25008"/>
                  <a:pt x="408551" y="21874"/>
                </a:cubicBezTo>
                <a:cubicBezTo>
                  <a:pt x="410085" y="18740"/>
                  <a:pt x="412252" y="16207"/>
                  <a:pt x="415052" y="14273"/>
                </a:cubicBezTo>
                <a:cubicBezTo>
                  <a:pt x="417852" y="12340"/>
                  <a:pt x="420986" y="11373"/>
                  <a:pt x="424453" y="11373"/>
                </a:cubicBezTo>
                <a:close/>
                <a:moveTo>
                  <a:pt x="969255" y="7772"/>
                </a:moveTo>
                <a:cubicBezTo>
                  <a:pt x="974589" y="7772"/>
                  <a:pt x="978622" y="9606"/>
                  <a:pt x="981356" y="13273"/>
                </a:cubicBezTo>
                <a:cubicBezTo>
                  <a:pt x="984090" y="16940"/>
                  <a:pt x="985457" y="21107"/>
                  <a:pt x="985457" y="25775"/>
                </a:cubicBezTo>
                <a:cubicBezTo>
                  <a:pt x="985457" y="31642"/>
                  <a:pt x="983523" y="36843"/>
                  <a:pt x="979656" y="41377"/>
                </a:cubicBezTo>
                <a:cubicBezTo>
                  <a:pt x="975789" y="45911"/>
                  <a:pt x="970355" y="49511"/>
                  <a:pt x="963354" y="52178"/>
                </a:cubicBezTo>
                <a:cubicBezTo>
                  <a:pt x="956353" y="54845"/>
                  <a:pt x="948119" y="56445"/>
                  <a:pt x="938651" y="56979"/>
                </a:cubicBezTo>
                <a:lnTo>
                  <a:pt x="936851" y="47377"/>
                </a:lnTo>
                <a:cubicBezTo>
                  <a:pt x="945918" y="46711"/>
                  <a:pt x="953286" y="45310"/>
                  <a:pt x="958953" y="43177"/>
                </a:cubicBezTo>
                <a:lnTo>
                  <a:pt x="962654" y="40879"/>
                </a:lnTo>
                <a:lnTo>
                  <a:pt x="955953" y="36576"/>
                </a:lnTo>
                <a:cubicBezTo>
                  <a:pt x="952953" y="33509"/>
                  <a:pt x="951452" y="29709"/>
                  <a:pt x="951452" y="25175"/>
                </a:cubicBezTo>
                <a:cubicBezTo>
                  <a:pt x="951452" y="20507"/>
                  <a:pt x="953086" y="16440"/>
                  <a:pt x="956353" y="12973"/>
                </a:cubicBezTo>
                <a:cubicBezTo>
                  <a:pt x="959620" y="9506"/>
                  <a:pt x="963921" y="7772"/>
                  <a:pt x="969255" y="7772"/>
                </a:cubicBezTo>
                <a:close/>
                <a:moveTo>
                  <a:pt x="883530" y="7772"/>
                </a:moveTo>
                <a:cubicBezTo>
                  <a:pt x="888864" y="7772"/>
                  <a:pt x="892897" y="9606"/>
                  <a:pt x="895631" y="13273"/>
                </a:cubicBezTo>
                <a:cubicBezTo>
                  <a:pt x="898365" y="16940"/>
                  <a:pt x="899732" y="21107"/>
                  <a:pt x="899732" y="25775"/>
                </a:cubicBezTo>
                <a:cubicBezTo>
                  <a:pt x="899732" y="31642"/>
                  <a:pt x="897798" y="36843"/>
                  <a:pt x="893931" y="41377"/>
                </a:cubicBezTo>
                <a:cubicBezTo>
                  <a:pt x="890064" y="45911"/>
                  <a:pt x="884630" y="49511"/>
                  <a:pt x="877629" y="52178"/>
                </a:cubicBezTo>
                <a:cubicBezTo>
                  <a:pt x="870628" y="54845"/>
                  <a:pt x="862394" y="56445"/>
                  <a:pt x="852926" y="56979"/>
                </a:cubicBezTo>
                <a:lnTo>
                  <a:pt x="851126" y="47377"/>
                </a:lnTo>
                <a:cubicBezTo>
                  <a:pt x="860193" y="46711"/>
                  <a:pt x="867561" y="45310"/>
                  <a:pt x="873228" y="43177"/>
                </a:cubicBezTo>
                <a:lnTo>
                  <a:pt x="876929" y="40879"/>
                </a:lnTo>
                <a:lnTo>
                  <a:pt x="870228" y="36576"/>
                </a:lnTo>
                <a:cubicBezTo>
                  <a:pt x="867228" y="33509"/>
                  <a:pt x="865727" y="29709"/>
                  <a:pt x="865727" y="25175"/>
                </a:cubicBezTo>
                <a:cubicBezTo>
                  <a:pt x="865727" y="20507"/>
                  <a:pt x="867361" y="16440"/>
                  <a:pt x="870628" y="12973"/>
                </a:cubicBezTo>
                <a:cubicBezTo>
                  <a:pt x="873895" y="9506"/>
                  <a:pt x="878196" y="7772"/>
                  <a:pt x="883530" y="7772"/>
                </a:cubicBezTo>
                <a:close/>
                <a:moveTo>
                  <a:pt x="197730" y="7772"/>
                </a:moveTo>
                <a:cubicBezTo>
                  <a:pt x="203064" y="7772"/>
                  <a:pt x="207097" y="9606"/>
                  <a:pt x="209831" y="13273"/>
                </a:cubicBezTo>
                <a:cubicBezTo>
                  <a:pt x="212565" y="16940"/>
                  <a:pt x="213932" y="21107"/>
                  <a:pt x="213932" y="25775"/>
                </a:cubicBezTo>
                <a:cubicBezTo>
                  <a:pt x="213932" y="31642"/>
                  <a:pt x="211998" y="36843"/>
                  <a:pt x="208131" y="41377"/>
                </a:cubicBezTo>
                <a:cubicBezTo>
                  <a:pt x="204264" y="45911"/>
                  <a:pt x="198830" y="49511"/>
                  <a:pt x="191829" y="52178"/>
                </a:cubicBezTo>
                <a:cubicBezTo>
                  <a:pt x="184828" y="54845"/>
                  <a:pt x="176594" y="56445"/>
                  <a:pt x="167126" y="56979"/>
                </a:cubicBezTo>
                <a:lnTo>
                  <a:pt x="165326" y="47377"/>
                </a:lnTo>
                <a:cubicBezTo>
                  <a:pt x="174393" y="46711"/>
                  <a:pt x="181761" y="45310"/>
                  <a:pt x="187428" y="43177"/>
                </a:cubicBezTo>
                <a:lnTo>
                  <a:pt x="191129" y="40879"/>
                </a:lnTo>
                <a:lnTo>
                  <a:pt x="184428" y="36576"/>
                </a:lnTo>
                <a:cubicBezTo>
                  <a:pt x="181428" y="33509"/>
                  <a:pt x="179927" y="29709"/>
                  <a:pt x="179927" y="25175"/>
                </a:cubicBezTo>
                <a:cubicBezTo>
                  <a:pt x="179927" y="20507"/>
                  <a:pt x="181561" y="16440"/>
                  <a:pt x="184828" y="12973"/>
                </a:cubicBezTo>
                <a:cubicBezTo>
                  <a:pt x="188095" y="9506"/>
                  <a:pt x="192396" y="7772"/>
                  <a:pt x="197730" y="7772"/>
                </a:cubicBezTo>
                <a:close/>
                <a:moveTo>
                  <a:pt x="3148432" y="0"/>
                </a:moveTo>
                <a:lnTo>
                  <a:pt x="3148432" y="11401"/>
                </a:lnTo>
                <a:lnTo>
                  <a:pt x="3103626" y="24403"/>
                </a:lnTo>
                <a:lnTo>
                  <a:pt x="3103626" y="13202"/>
                </a:lnTo>
                <a:close/>
                <a:moveTo>
                  <a:pt x="1567282" y="0"/>
                </a:moveTo>
                <a:lnTo>
                  <a:pt x="1567282" y="11401"/>
                </a:lnTo>
                <a:lnTo>
                  <a:pt x="1522476" y="24403"/>
                </a:lnTo>
                <a:lnTo>
                  <a:pt x="1522476" y="13202"/>
                </a:lnTo>
                <a:close/>
                <a:moveTo>
                  <a:pt x="510007" y="0"/>
                </a:moveTo>
                <a:lnTo>
                  <a:pt x="510007" y="11401"/>
                </a:lnTo>
                <a:lnTo>
                  <a:pt x="465201" y="24403"/>
                </a:lnTo>
                <a:lnTo>
                  <a:pt x="465201" y="13202"/>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9" name="Google Shape;139;p17"/>
          <p:cNvSpPr/>
          <p:nvPr/>
        </p:nvSpPr>
        <p:spPr>
          <a:xfrm>
            <a:off x="5516375" y="1089500"/>
            <a:ext cx="4147800" cy="3141600"/>
          </a:xfrm>
          <a:prstGeom prst="roundRect">
            <a:avLst>
              <a:gd name="adj" fmla="val 1045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40" name="Google Shape;140;p17"/>
          <p:cNvSpPr txBox="1"/>
          <p:nvPr/>
        </p:nvSpPr>
        <p:spPr>
          <a:xfrm>
            <a:off x="1004425" y="2730925"/>
            <a:ext cx="3313258" cy="600144"/>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200" dirty="0">
                <a:solidFill>
                  <a:srgbClr val="1E1E1E"/>
                </a:solidFill>
                <a:latin typeface="Inter Light"/>
                <a:ea typeface="Inter Light"/>
                <a:cs typeface="Inter Light"/>
                <a:sym typeface="Inter Light"/>
              </a:rPr>
              <a:t>Do they not then reflect on the Qur’ān? Or are there locks upon their hearts? (47:24)</a:t>
            </a:r>
            <a:endParaRPr sz="1200" b="0" i="0" u="none" strike="noStrike" cap="none" dirty="0">
              <a:solidFill>
                <a:srgbClr val="000000"/>
              </a:solidFill>
              <a:latin typeface="Arial"/>
              <a:ea typeface="Arial"/>
              <a:cs typeface="Arial"/>
              <a:sym typeface="Arial"/>
            </a:endParaRPr>
          </a:p>
        </p:txBody>
      </p:sp>
      <p:sp>
        <p:nvSpPr>
          <p:cNvPr id="142" name="Google Shape;142;p17"/>
          <p:cNvSpPr txBox="1"/>
          <p:nvPr/>
        </p:nvSpPr>
        <p:spPr>
          <a:xfrm>
            <a:off x="6004900" y="1990700"/>
            <a:ext cx="2702100" cy="13392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“I have not seen anything that nourishes the mind and the soul, protects the body, and guarantees success more than </a:t>
            </a:r>
            <a:r>
              <a:rPr lang="en-GB" sz="1200" b="1">
                <a:solidFill>
                  <a:schemeClr val="dk1"/>
                </a:solidFill>
                <a:latin typeface="Inter"/>
                <a:ea typeface="Inter"/>
                <a:cs typeface="Inter"/>
                <a:sym typeface="Inter"/>
              </a:rPr>
              <a:t>constantly engaging</a:t>
            </a:r>
            <a:r>
              <a:rPr lang="en-GB" sz="1200">
                <a:solidFill>
                  <a:schemeClr val="dk1"/>
                </a:solidFill>
                <a:latin typeface="Inter Light"/>
                <a:ea typeface="Inter Light"/>
                <a:cs typeface="Inter Light"/>
                <a:sym typeface="Inter Light"/>
              </a:rPr>
              <a:t> with the Book of Allah.”</a:t>
            </a:r>
            <a:endParaRPr sz="1200">
              <a:solidFill>
                <a:schemeClr val="dk1"/>
              </a:solidFill>
              <a:latin typeface="Inter Light"/>
              <a:ea typeface="Inter Light"/>
              <a:cs typeface="Inter Light"/>
              <a:sym typeface="Inter Light"/>
            </a:endParaRPr>
          </a:p>
          <a:p>
            <a:pPr marL="0" marR="0" lvl="0" indent="0" algn="ctr" rtl="0">
              <a:lnSpc>
                <a:spcPct val="100000"/>
              </a:lnSpc>
              <a:spcBef>
                <a:spcPts val="0"/>
              </a:spcBef>
              <a:spcAft>
                <a:spcPts val="0"/>
              </a:spcAft>
              <a:buNone/>
            </a:pPr>
            <a:endParaRPr sz="1200">
              <a:solidFill>
                <a:schemeClr val="dk1"/>
              </a:solidFill>
              <a:latin typeface="Inter Light"/>
              <a:ea typeface="Inter Light"/>
              <a:cs typeface="Inter Light"/>
              <a:sym typeface="Inter Light"/>
            </a:endParaRPr>
          </a:p>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Ibn Taymiyyah</a:t>
            </a:r>
            <a:endParaRPr sz="1200">
              <a:solidFill>
                <a:schemeClr val="dk1"/>
              </a:solidFill>
              <a:latin typeface="Inter Light"/>
              <a:ea typeface="Inter Light"/>
              <a:cs typeface="Inter Light"/>
              <a:sym typeface="Inter Light"/>
            </a:endParaRPr>
          </a:p>
        </p:txBody>
      </p:sp>
      <p:sp>
        <p:nvSpPr>
          <p:cNvPr id="143" name="Google Shape;143;p17"/>
          <p:cNvSpPr txBox="1"/>
          <p:nvPr/>
        </p:nvSpPr>
        <p:spPr>
          <a:xfrm>
            <a:off x="1004425" y="749084"/>
            <a:ext cx="40179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Engage with the Qur’ān</a:t>
            </a:r>
            <a:endParaRPr sz="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147"/>
        <p:cNvGrpSpPr/>
        <p:nvPr/>
      </p:nvGrpSpPr>
      <p:grpSpPr>
        <a:xfrm>
          <a:off x="0" y="0"/>
          <a:ext cx="0" cy="0"/>
          <a:chOff x="0" y="0"/>
          <a:chExt cx="0" cy="0"/>
        </a:xfrm>
      </p:grpSpPr>
      <p:pic>
        <p:nvPicPr>
          <p:cNvPr id="148" name="Google Shape;148;p18"/>
          <p:cNvPicPr preferRelativeResize="0"/>
          <p:nvPr/>
        </p:nvPicPr>
        <p:blipFill>
          <a:blip r:embed="rId3">
            <a:alphaModFix/>
          </a:blip>
          <a:stretch>
            <a:fillRect/>
          </a:stretch>
        </p:blipFill>
        <p:spPr>
          <a:xfrm>
            <a:off x="-57150" y="-76200"/>
            <a:ext cx="9201149" cy="6134099"/>
          </a:xfrm>
          <a:prstGeom prst="rect">
            <a:avLst/>
          </a:prstGeom>
          <a:noFill/>
          <a:ln>
            <a:noFill/>
          </a:ln>
        </p:spPr>
      </p:pic>
      <p:sp>
        <p:nvSpPr>
          <p:cNvPr id="149" name="Google Shape;149;p18"/>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150" name="Google Shape;150;p18"/>
          <p:cNvSpPr txBox="1"/>
          <p:nvPr/>
        </p:nvSpPr>
        <p:spPr>
          <a:xfrm>
            <a:off x="488167" y="669197"/>
            <a:ext cx="6363600" cy="153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endParaRPr sz="700" b="0" i="0" u="none" strike="noStrike" cap="none">
              <a:solidFill>
                <a:schemeClr val="lt1"/>
              </a:solidFill>
              <a:latin typeface="Arial"/>
              <a:ea typeface="Arial"/>
              <a:cs typeface="Arial"/>
              <a:sym typeface="Arial"/>
            </a:endParaRPr>
          </a:p>
        </p:txBody>
      </p:sp>
      <p:sp>
        <p:nvSpPr>
          <p:cNvPr id="151" name="Google Shape;151;p18"/>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152" name="Google Shape;152;p18"/>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153" name="Google Shape;153;p18"/>
          <p:cNvPicPr preferRelativeResize="0"/>
          <p:nvPr/>
        </p:nvPicPr>
        <p:blipFill rotWithShape="1">
          <a:blip r:embed="rId5">
            <a:alphaModFix/>
          </a:blip>
          <a:srcRect/>
          <a:stretch/>
        </p:blipFill>
        <p:spPr>
          <a:xfrm>
            <a:off x="6851616" y="4524951"/>
            <a:ext cx="1714500" cy="180975"/>
          </a:xfrm>
          <a:prstGeom prst="rect">
            <a:avLst/>
          </a:prstGeom>
          <a:noFill/>
          <a:ln>
            <a:noFill/>
          </a:ln>
        </p:spPr>
      </p:pic>
      <p:sp>
        <p:nvSpPr>
          <p:cNvPr id="154" name="Google Shape;154;p18"/>
          <p:cNvSpPr txBox="1"/>
          <p:nvPr/>
        </p:nvSpPr>
        <p:spPr>
          <a:xfrm>
            <a:off x="488175" y="738075"/>
            <a:ext cx="6273775"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300" b="1" dirty="0">
                <a:solidFill>
                  <a:schemeClr val="lt1"/>
                </a:solidFill>
                <a:latin typeface="Inter Tight SemiBold"/>
                <a:ea typeface="Inter Tight SemiBold"/>
                <a:cs typeface="Inter Tight SemiBold"/>
                <a:sym typeface="Inter Tight SemiBold"/>
              </a:rPr>
              <a:t>The Qur’ān is the greatest miracle Allah has sent down to us. It is the comfort to our hearts and the compass which guides us at every point in life. It is our eternal companion. </a:t>
            </a:r>
            <a:endParaRPr sz="3300" b="1" dirty="0">
              <a:solidFill>
                <a:schemeClr val="lt1"/>
              </a:solidFill>
              <a:latin typeface="Inter Tight SemiBold"/>
              <a:ea typeface="Inter Tight SemiBold"/>
              <a:cs typeface="Inter Tight SemiBold"/>
              <a:sym typeface="Inter Tigh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60" name="Google Shape;160;p19"/>
          <p:cNvSpPr txBox="1"/>
          <p:nvPr/>
        </p:nvSpPr>
        <p:spPr>
          <a:xfrm>
            <a:off x="1004425" y="749084"/>
            <a:ext cx="40179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Your Relationship With the Qur’ān</a:t>
            </a:r>
            <a:endParaRPr sz="3600">
              <a:solidFill>
                <a:srgbClr val="1E1E1E"/>
              </a:solidFill>
              <a:latin typeface="Inter Tight Medium"/>
              <a:ea typeface="Inter Tight Medium"/>
              <a:cs typeface="Inter Tight Medium"/>
              <a:sym typeface="Inter Tight Medium"/>
            </a:endParaRPr>
          </a:p>
        </p:txBody>
      </p:sp>
      <p:sp>
        <p:nvSpPr>
          <p:cNvPr id="161" name="Google Shape;161;p19"/>
          <p:cNvSpPr txBox="1"/>
          <p:nvPr/>
        </p:nvSpPr>
        <p:spPr>
          <a:xfrm>
            <a:off x="1081200" y="2165275"/>
            <a:ext cx="4535400" cy="21702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Learn </a:t>
            </a:r>
            <a:r>
              <a:rPr lang="en-GB" sz="1200" b="1">
                <a:solidFill>
                  <a:srgbClr val="1E1E1E"/>
                </a:solidFill>
                <a:latin typeface="Inter"/>
                <a:ea typeface="Inter"/>
                <a:cs typeface="Inter"/>
                <a:sym typeface="Inter"/>
              </a:rPr>
              <a:t>how to recite</a:t>
            </a:r>
            <a:r>
              <a:rPr lang="en-GB" sz="1200">
                <a:solidFill>
                  <a:srgbClr val="1E1E1E"/>
                </a:solidFill>
                <a:latin typeface="Inter Light"/>
                <a:ea typeface="Inter Light"/>
                <a:cs typeface="Inter Light"/>
                <a:sym typeface="Inter Light"/>
              </a:rPr>
              <a:t> the Qur’ān properly.</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Have a </a:t>
            </a:r>
            <a:r>
              <a:rPr lang="en-GB" sz="1200" b="1">
                <a:solidFill>
                  <a:srgbClr val="1E1E1E"/>
                </a:solidFill>
                <a:latin typeface="Inter"/>
                <a:ea typeface="Inter"/>
                <a:cs typeface="Inter"/>
                <a:sym typeface="Inter"/>
              </a:rPr>
              <a:t>fixed daily amount</a:t>
            </a:r>
            <a:r>
              <a:rPr lang="en-GB" sz="1200">
                <a:solidFill>
                  <a:srgbClr val="1E1E1E"/>
                </a:solidFill>
                <a:latin typeface="Inter Light"/>
                <a:ea typeface="Inter Light"/>
                <a:cs typeface="Inter Light"/>
                <a:sym typeface="Inter Light"/>
              </a:rPr>
              <a:t> (wird) of recitation.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Try to </a:t>
            </a:r>
            <a:r>
              <a:rPr lang="en-GB" sz="1200" b="1">
                <a:solidFill>
                  <a:srgbClr val="1E1E1E"/>
                </a:solidFill>
                <a:latin typeface="Inter"/>
                <a:ea typeface="Inter"/>
                <a:cs typeface="Inter"/>
                <a:sym typeface="Inter"/>
              </a:rPr>
              <a:t>memorise</a:t>
            </a:r>
            <a:r>
              <a:rPr lang="en-GB" sz="1200">
                <a:solidFill>
                  <a:srgbClr val="1E1E1E"/>
                </a:solidFill>
                <a:latin typeface="Inter Light"/>
                <a:ea typeface="Inter Light"/>
                <a:cs typeface="Inter Light"/>
                <a:sym typeface="Inter Light"/>
              </a:rPr>
              <a:t> a portion of the Qur’ān.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Know and understand the </a:t>
            </a:r>
            <a:r>
              <a:rPr lang="en-GB" sz="1200" b="1">
                <a:solidFill>
                  <a:srgbClr val="1E1E1E"/>
                </a:solidFill>
                <a:latin typeface="Inter"/>
                <a:ea typeface="Inter"/>
                <a:cs typeface="Inter"/>
                <a:sym typeface="Inter"/>
              </a:rPr>
              <a:t>meaning</a:t>
            </a:r>
            <a:r>
              <a:rPr lang="en-GB" sz="1200">
                <a:solidFill>
                  <a:srgbClr val="1E1E1E"/>
                </a:solidFill>
                <a:latin typeface="Inter Light"/>
                <a:ea typeface="Inter Light"/>
                <a:cs typeface="Inter Light"/>
                <a:sym typeface="Inter Light"/>
              </a:rPr>
              <a:t> of what you recite.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b="1">
                <a:solidFill>
                  <a:srgbClr val="1E1E1E"/>
                </a:solidFill>
                <a:latin typeface="Inter"/>
                <a:ea typeface="Inter"/>
                <a:cs typeface="Inter"/>
                <a:sym typeface="Inter"/>
              </a:rPr>
              <a:t>Reflect</a:t>
            </a:r>
            <a:r>
              <a:rPr lang="en-GB" sz="1200">
                <a:solidFill>
                  <a:srgbClr val="1E1E1E"/>
                </a:solidFill>
                <a:latin typeface="Inter Light"/>
                <a:ea typeface="Inter Light"/>
                <a:cs typeface="Inter Light"/>
                <a:sym typeface="Inter Light"/>
              </a:rPr>
              <a:t> upon the Qur’ān. Ask yourself, what is Allah saying to ME in these verses?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a:solidFill>
                  <a:srgbClr val="1E1E1E"/>
                </a:solidFill>
                <a:latin typeface="Inter Light"/>
                <a:ea typeface="Inter Light"/>
                <a:cs typeface="Inter Light"/>
                <a:sym typeface="Inter Light"/>
              </a:rPr>
              <a:t>Increase your </a:t>
            </a:r>
            <a:r>
              <a:rPr lang="en-GB" sz="1200" b="1">
                <a:solidFill>
                  <a:srgbClr val="1E1E1E"/>
                </a:solidFill>
                <a:latin typeface="Inter"/>
                <a:ea typeface="Inter"/>
                <a:cs typeface="Inter"/>
                <a:sym typeface="Inter"/>
              </a:rPr>
              <a:t>īmān</a:t>
            </a:r>
            <a:r>
              <a:rPr lang="en-GB" sz="1200">
                <a:solidFill>
                  <a:srgbClr val="1E1E1E"/>
                </a:solidFill>
                <a:latin typeface="Inter Light"/>
                <a:ea typeface="Inter Light"/>
                <a:cs typeface="Inter Light"/>
                <a:sym typeface="Inter Light"/>
              </a:rPr>
              <a:t> through the Qur’ān.</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AutoNum type="arabicPeriod"/>
            </a:pPr>
            <a:r>
              <a:rPr lang="en-GB" sz="1200" b="1">
                <a:solidFill>
                  <a:srgbClr val="1E1E1E"/>
                </a:solidFill>
                <a:latin typeface="Inter"/>
                <a:ea typeface="Inter"/>
                <a:cs typeface="Inter"/>
                <a:sym typeface="Inter"/>
              </a:rPr>
              <a:t>Act</a:t>
            </a:r>
            <a:r>
              <a:rPr lang="en-GB" sz="1200">
                <a:solidFill>
                  <a:srgbClr val="1E1E1E"/>
                </a:solidFill>
                <a:latin typeface="Inter Light"/>
                <a:ea typeface="Inter Light"/>
                <a:cs typeface="Inter Light"/>
                <a:sym typeface="Inter Light"/>
              </a:rPr>
              <a:t> upon the Qur’ān and behave according to it.</a:t>
            </a:r>
            <a:endParaRPr sz="1200">
              <a:solidFill>
                <a:srgbClr val="1E1E1E"/>
              </a:solidFill>
              <a:latin typeface="Inter Light"/>
              <a:ea typeface="Inter Light"/>
              <a:cs typeface="Inter Light"/>
              <a:sym typeface="Inter Light"/>
            </a:endParaRPr>
          </a:p>
        </p:txBody>
      </p:sp>
      <p:sp>
        <p:nvSpPr>
          <p:cNvPr id="162" name="Google Shape;162;p19"/>
          <p:cNvSpPr/>
          <p:nvPr/>
        </p:nvSpPr>
        <p:spPr>
          <a:xfrm>
            <a:off x="4955721" y="1358671"/>
            <a:ext cx="3785700" cy="10593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63" name="Google Shape;163;p19"/>
          <p:cNvSpPr txBox="1"/>
          <p:nvPr/>
        </p:nvSpPr>
        <p:spPr>
          <a:xfrm>
            <a:off x="5784709" y="15544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164" name="Google Shape;164;p19"/>
          <p:cNvSpPr txBox="1"/>
          <p:nvPr/>
        </p:nvSpPr>
        <p:spPr>
          <a:xfrm>
            <a:off x="5784709" y="1840840"/>
            <a:ext cx="27765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will you improve your relationship with the Qur’ān this Ramadan?</a:t>
            </a:r>
            <a:endParaRPr sz="1000">
              <a:solidFill>
                <a:srgbClr val="1E1E1E"/>
              </a:solidFill>
              <a:latin typeface="Inter Tight Medium"/>
              <a:ea typeface="Inter Tight Medium"/>
              <a:cs typeface="Inter Tight Medium"/>
              <a:sym typeface="Inter Tight Medium"/>
            </a:endParaRPr>
          </a:p>
        </p:txBody>
      </p:sp>
      <p:pic>
        <p:nvPicPr>
          <p:cNvPr id="165" name="Google Shape;165;p19"/>
          <p:cNvPicPr preferRelativeResize="0"/>
          <p:nvPr/>
        </p:nvPicPr>
        <p:blipFill rotWithShape="1">
          <a:blip r:embed="rId3">
            <a:alphaModFix/>
          </a:blip>
          <a:srcRect/>
          <a:stretch/>
        </p:blipFill>
        <p:spPr>
          <a:xfrm>
            <a:off x="5183564" y="1554479"/>
            <a:ext cx="497928" cy="4979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171;p20">
            <a:extLst>
              <a:ext uri="{FF2B5EF4-FFF2-40B4-BE49-F238E27FC236}">
                <a16:creationId xmlns:a16="http://schemas.microsoft.com/office/drawing/2014/main" id="{397F5842-E524-6B3D-3F74-7A369293F6A0}"/>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4000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80B32B2F-C632-854B-AECE-C489456DA17E}"/>
              </a:ext>
            </a:extLst>
          </p:cNvPr>
          <p:cNvSpPr/>
          <p:nvPr/>
        </p:nvSpPr>
        <p:spPr>
          <a:xfrm>
            <a:off x="1511427" y="2191934"/>
            <a:ext cx="3120542" cy="747522"/>
          </a:xfrm>
          <a:custGeom>
            <a:avLst/>
            <a:gdLst/>
            <a:ahLst/>
            <a:cxnLst/>
            <a:rect l="l" t="t" r="r" b="b"/>
            <a:pathLst>
              <a:path w="3120542" h="747522">
                <a:moveTo>
                  <a:pt x="815492" y="719633"/>
                </a:moveTo>
                <a:lnTo>
                  <a:pt x="815492" y="732663"/>
                </a:lnTo>
                <a:lnTo>
                  <a:pt x="764286" y="747522"/>
                </a:lnTo>
                <a:lnTo>
                  <a:pt x="764286" y="734720"/>
                </a:lnTo>
                <a:close/>
                <a:moveTo>
                  <a:pt x="489508" y="695934"/>
                </a:moveTo>
                <a:cubicBezTo>
                  <a:pt x="492556" y="695934"/>
                  <a:pt x="495185" y="697077"/>
                  <a:pt x="497395" y="699363"/>
                </a:cubicBezTo>
                <a:cubicBezTo>
                  <a:pt x="499605" y="701649"/>
                  <a:pt x="500710" y="704316"/>
                  <a:pt x="500710" y="707364"/>
                </a:cubicBezTo>
                <a:cubicBezTo>
                  <a:pt x="500710" y="710412"/>
                  <a:pt x="499605" y="713041"/>
                  <a:pt x="497395" y="715251"/>
                </a:cubicBezTo>
                <a:cubicBezTo>
                  <a:pt x="495185" y="717461"/>
                  <a:pt x="492556" y="718566"/>
                  <a:pt x="489508" y="718566"/>
                </a:cubicBezTo>
                <a:cubicBezTo>
                  <a:pt x="486308" y="718566"/>
                  <a:pt x="483603" y="717461"/>
                  <a:pt x="481393" y="715251"/>
                </a:cubicBezTo>
                <a:cubicBezTo>
                  <a:pt x="479183" y="713041"/>
                  <a:pt x="478078" y="710412"/>
                  <a:pt x="478078" y="707364"/>
                </a:cubicBezTo>
                <a:cubicBezTo>
                  <a:pt x="478078" y="704316"/>
                  <a:pt x="479183" y="701649"/>
                  <a:pt x="481393" y="699363"/>
                </a:cubicBezTo>
                <a:cubicBezTo>
                  <a:pt x="483603" y="697077"/>
                  <a:pt x="486308" y="695934"/>
                  <a:pt x="489508" y="695934"/>
                </a:cubicBezTo>
                <a:close/>
                <a:moveTo>
                  <a:pt x="698449" y="692048"/>
                </a:moveTo>
                <a:cubicBezTo>
                  <a:pt x="701497" y="692048"/>
                  <a:pt x="704126" y="693191"/>
                  <a:pt x="706336" y="695477"/>
                </a:cubicBezTo>
                <a:cubicBezTo>
                  <a:pt x="708545" y="697763"/>
                  <a:pt x="709650" y="700430"/>
                  <a:pt x="709650" y="703478"/>
                </a:cubicBezTo>
                <a:cubicBezTo>
                  <a:pt x="709650" y="706526"/>
                  <a:pt x="708545" y="709155"/>
                  <a:pt x="706336" y="711365"/>
                </a:cubicBezTo>
                <a:cubicBezTo>
                  <a:pt x="704126" y="713575"/>
                  <a:pt x="701497" y="714680"/>
                  <a:pt x="698449" y="714680"/>
                </a:cubicBezTo>
                <a:cubicBezTo>
                  <a:pt x="695248" y="714680"/>
                  <a:pt x="692543" y="713575"/>
                  <a:pt x="690334" y="711365"/>
                </a:cubicBezTo>
                <a:cubicBezTo>
                  <a:pt x="688124" y="709155"/>
                  <a:pt x="687019" y="706526"/>
                  <a:pt x="687019" y="703478"/>
                </a:cubicBezTo>
                <a:cubicBezTo>
                  <a:pt x="687019" y="700430"/>
                  <a:pt x="688124" y="697763"/>
                  <a:pt x="690334" y="695477"/>
                </a:cubicBezTo>
                <a:cubicBezTo>
                  <a:pt x="692543" y="693191"/>
                  <a:pt x="695248" y="692048"/>
                  <a:pt x="698449" y="692048"/>
                </a:cubicBezTo>
                <a:close/>
                <a:moveTo>
                  <a:pt x="667131" y="692048"/>
                </a:moveTo>
                <a:cubicBezTo>
                  <a:pt x="670179" y="692048"/>
                  <a:pt x="672808" y="693191"/>
                  <a:pt x="675017" y="695477"/>
                </a:cubicBezTo>
                <a:cubicBezTo>
                  <a:pt x="677227" y="697763"/>
                  <a:pt x="678332" y="700430"/>
                  <a:pt x="678332" y="703478"/>
                </a:cubicBezTo>
                <a:cubicBezTo>
                  <a:pt x="678332" y="706526"/>
                  <a:pt x="677227" y="709155"/>
                  <a:pt x="675017" y="711365"/>
                </a:cubicBezTo>
                <a:cubicBezTo>
                  <a:pt x="672808" y="713575"/>
                  <a:pt x="670179" y="714680"/>
                  <a:pt x="667131" y="714680"/>
                </a:cubicBezTo>
                <a:cubicBezTo>
                  <a:pt x="663930" y="714680"/>
                  <a:pt x="661225" y="713575"/>
                  <a:pt x="659015" y="711365"/>
                </a:cubicBezTo>
                <a:cubicBezTo>
                  <a:pt x="656806" y="709155"/>
                  <a:pt x="655701" y="706526"/>
                  <a:pt x="655701" y="703478"/>
                </a:cubicBezTo>
                <a:cubicBezTo>
                  <a:pt x="655701" y="700430"/>
                  <a:pt x="656806" y="697763"/>
                  <a:pt x="659015" y="695477"/>
                </a:cubicBezTo>
                <a:cubicBezTo>
                  <a:pt x="661225" y="693191"/>
                  <a:pt x="663930" y="692048"/>
                  <a:pt x="667131" y="692048"/>
                </a:cubicBezTo>
                <a:close/>
                <a:moveTo>
                  <a:pt x="786231" y="690219"/>
                </a:moveTo>
                <a:cubicBezTo>
                  <a:pt x="789279" y="690219"/>
                  <a:pt x="791908" y="691362"/>
                  <a:pt x="794118" y="693648"/>
                </a:cubicBezTo>
                <a:cubicBezTo>
                  <a:pt x="796328" y="695934"/>
                  <a:pt x="797433" y="698601"/>
                  <a:pt x="797433" y="701649"/>
                </a:cubicBezTo>
                <a:cubicBezTo>
                  <a:pt x="797433" y="704697"/>
                  <a:pt x="796328" y="707326"/>
                  <a:pt x="794118" y="709536"/>
                </a:cubicBezTo>
                <a:cubicBezTo>
                  <a:pt x="791908" y="711746"/>
                  <a:pt x="789279" y="712851"/>
                  <a:pt x="786231" y="712851"/>
                </a:cubicBezTo>
                <a:cubicBezTo>
                  <a:pt x="783031" y="712851"/>
                  <a:pt x="780326" y="711746"/>
                  <a:pt x="778116" y="709536"/>
                </a:cubicBezTo>
                <a:cubicBezTo>
                  <a:pt x="775906" y="707326"/>
                  <a:pt x="774801" y="704697"/>
                  <a:pt x="774801" y="701649"/>
                </a:cubicBezTo>
                <a:cubicBezTo>
                  <a:pt x="774801" y="698601"/>
                  <a:pt x="775906" y="695934"/>
                  <a:pt x="778116" y="693648"/>
                </a:cubicBezTo>
                <a:cubicBezTo>
                  <a:pt x="780326" y="691362"/>
                  <a:pt x="783031" y="690219"/>
                  <a:pt x="786231" y="690219"/>
                </a:cubicBezTo>
                <a:close/>
                <a:moveTo>
                  <a:pt x="2406167" y="681533"/>
                </a:moveTo>
                <a:lnTo>
                  <a:pt x="2406167" y="694563"/>
                </a:lnTo>
                <a:lnTo>
                  <a:pt x="2354961" y="709422"/>
                </a:lnTo>
                <a:lnTo>
                  <a:pt x="2354961" y="696620"/>
                </a:lnTo>
                <a:close/>
                <a:moveTo>
                  <a:pt x="1869146" y="613988"/>
                </a:moveTo>
                <a:lnTo>
                  <a:pt x="1869567" y="615924"/>
                </a:lnTo>
                <a:cubicBezTo>
                  <a:pt x="1869567" y="624764"/>
                  <a:pt x="1867090" y="632650"/>
                  <a:pt x="1862137" y="639584"/>
                </a:cubicBezTo>
                <a:lnTo>
                  <a:pt x="1850429" y="649820"/>
                </a:lnTo>
                <a:lnTo>
                  <a:pt x="1853679" y="651357"/>
                </a:lnTo>
                <a:cubicBezTo>
                  <a:pt x="1859699" y="653186"/>
                  <a:pt x="1865452" y="654101"/>
                  <a:pt x="1870938" y="654101"/>
                </a:cubicBezTo>
                <a:cubicBezTo>
                  <a:pt x="1876120" y="654101"/>
                  <a:pt x="1879930" y="653224"/>
                  <a:pt x="1882368" y="651472"/>
                </a:cubicBezTo>
                <a:cubicBezTo>
                  <a:pt x="1884807" y="649719"/>
                  <a:pt x="1886026" y="646785"/>
                  <a:pt x="1886026" y="642671"/>
                </a:cubicBezTo>
                <a:cubicBezTo>
                  <a:pt x="1886026" y="641909"/>
                  <a:pt x="1885835" y="640499"/>
                  <a:pt x="1885454" y="638441"/>
                </a:cubicBezTo>
                <a:cubicBezTo>
                  <a:pt x="1885073" y="636384"/>
                  <a:pt x="1883854" y="633527"/>
                  <a:pt x="1881797" y="629869"/>
                </a:cubicBezTo>
                <a:cubicBezTo>
                  <a:pt x="1879739" y="626211"/>
                  <a:pt x="1876272" y="621677"/>
                  <a:pt x="1871396" y="616267"/>
                </a:cubicBezTo>
                <a:close/>
                <a:moveTo>
                  <a:pt x="2177948" y="612038"/>
                </a:moveTo>
                <a:cubicBezTo>
                  <a:pt x="2174443" y="612038"/>
                  <a:pt x="2171280" y="613372"/>
                  <a:pt x="2168461" y="616039"/>
                </a:cubicBezTo>
                <a:cubicBezTo>
                  <a:pt x="2165642" y="618706"/>
                  <a:pt x="2163432" y="622097"/>
                  <a:pt x="2161832" y="626211"/>
                </a:cubicBezTo>
                <a:cubicBezTo>
                  <a:pt x="2160232" y="630326"/>
                  <a:pt x="2159431" y="634441"/>
                  <a:pt x="2159431" y="638556"/>
                </a:cubicBezTo>
                <a:cubicBezTo>
                  <a:pt x="2159431" y="641756"/>
                  <a:pt x="2160079" y="644537"/>
                  <a:pt x="2161375" y="646900"/>
                </a:cubicBezTo>
                <a:cubicBezTo>
                  <a:pt x="2162670" y="649262"/>
                  <a:pt x="2164842" y="651053"/>
                  <a:pt x="2167890" y="652272"/>
                </a:cubicBezTo>
                <a:cubicBezTo>
                  <a:pt x="2170938" y="653491"/>
                  <a:pt x="2174900" y="654101"/>
                  <a:pt x="2179777" y="654101"/>
                </a:cubicBezTo>
                <a:cubicBezTo>
                  <a:pt x="2184196" y="654101"/>
                  <a:pt x="2188654" y="653643"/>
                  <a:pt x="2193150" y="652729"/>
                </a:cubicBezTo>
                <a:lnTo>
                  <a:pt x="2198278" y="651104"/>
                </a:lnTo>
                <a:lnTo>
                  <a:pt x="2198522" y="648157"/>
                </a:lnTo>
                <a:cubicBezTo>
                  <a:pt x="2198522" y="643433"/>
                  <a:pt x="2198065" y="638899"/>
                  <a:pt x="2197150" y="634555"/>
                </a:cubicBezTo>
                <a:cubicBezTo>
                  <a:pt x="2196236" y="630212"/>
                  <a:pt x="2194864" y="626364"/>
                  <a:pt x="2193036" y="623011"/>
                </a:cubicBezTo>
                <a:cubicBezTo>
                  <a:pt x="2191207" y="619658"/>
                  <a:pt x="2189035" y="616991"/>
                  <a:pt x="2186520" y="615010"/>
                </a:cubicBezTo>
                <a:cubicBezTo>
                  <a:pt x="2184006" y="613029"/>
                  <a:pt x="2181148" y="612038"/>
                  <a:pt x="2177948" y="612038"/>
                </a:cubicBezTo>
                <a:close/>
                <a:moveTo>
                  <a:pt x="2102586" y="597636"/>
                </a:moveTo>
                <a:cubicBezTo>
                  <a:pt x="2105634" y="603428"/>
                  <a:pt x="2108415" y="609485"/>
                  <a:pt x="2110930" y="615810"/>
                </a:cubicBezTo>
                <a:cubicBezTo>
                  <a:pt x="2113445" y="622135"/>
                  <a:pt x="2115502" y="628612"/>
                  <a:pt x="2117102" y="635241"/>
                </a:cubicBezTo>
                <a:cubicBezTo>
                  <a:pt x="2118703" y="641870"/>
                  <a:pt x="2119503" y="648614"/>
                  <a:pt x="2119503" y="655472"/>
                </a:cubicBezTo>
                <a:cubicBezTo>
                  <a:pt x="2119503" y="661416"/>
                  <a:pt x="2118779" y="667512"/>
                  <a:pt x="2117331" y="673760"/>
                </a:cubicBezTo>
                <a:cubicBezTo>
                  <a:pt x="2115883" y="680009"/>
                  <a:pt x="2113483" y="686066"/>
                  <a:pt x="2110130" y="691934"/>
                </a:cubicBezTo>
                <a:cubicBezTo>
                  <a:pt x="2106777" y="697801"/>
                  <a:pt x="2102319" y="703059"/>
                  <a:pt x="2096757" y="707707"/>
                </a:cubicBezTo>
                <a:cubicBezTo>
                  <a:pt x="2091194" y="712355"/>
                  <a:pt x="2084336" y="716051"/>
                  <a:pt x="2076183" y="718794"/>
                </a:cubicBezTo>
                <a:cubicBezTo>
                  <a:pt x="2068030" y="721538"/>
                  <a:pt x="2058314" y="722909"/>
                  <a:pt x="2047036" y="722909"/>
                </a:cubicBezTo>
                <a:cubicBezTo>
                  <a:pt x="2038197" y="722909"/>
                  <a:pt x="2029777" y="721880"/>
                  <a:pt x="2021776" y="719823"/>
                </a:cubicBezTo>
                <a:cubicBezTo>
                  <a:pt x="2013775" y="717766"/>
                  <a:pt x="2006765" y="714603"/>
                  <a:pt x="2000745" y="710336"/>
                </a:cubicBezTo>
                <a:cubicBezTo>
                  <a:pt x="1994725" y="706069"/>
                  <a:pt x="1989963" y="700659"/>
                  <a:pt x="1986457" y="694106"/>
                </a:cubicBezTo>
                <a:cubicBezTo>
                  <a:pt x="1982952" y="687552"/>
                  <a:pt x="1981200" y="679704"/>
                  <a:pt x="1981200" y="670560"/>
                </a:cubicBezTo>
                <a:cubicBezTo>
                  <a:pt x="1981200" y="666902"/>
                  <a:pt x="1981543" y="662978"/>
                  <a:pt x="1982228" y="658787"/>
                </a:cubicBezTo>
                <a:cubicBezTo>
                  <a:pt x="1982914" y="654596"/>
                  <a:pt x="1983981" y="650100"/>
                  <a:pt x="1985429" y="645299"/>
                </a:cubicBezTo>
                <a:cubicBezTo>
                  <a:pt x="1986877" y="640499"/>
                  <a:pt x="1988667" y="635432"/>
                  <a:pt x="1990801" y="630098"/>
                </a:cubicBezTo>
                <a:lnTo>
                  <a:pt x="2007260" y="636498"/>
                </a:lnTo>
                <a:cubicBezTo>
                  <a:pt x="2005736" y="640766"/>
                  <a:pt x="2004403" y="644804"/>
                  <a:pt x="2003260" y="648614"/>
                </a:cubicBezTo>
                <a:cubicBezTo>
                  <a:pt x="2002117" y="652424"/>
                  <a:pt x="2001278" y="656006"/>
                  <a:pt x="2000745" y="659358"/>
                </a:cubicBezTo>
                <a:cubicBezTo>
                  <a:pt x="2000211" y="662711"/>
                  <a:pt x="1999945" y="665912"/>
                  <a:pt x="1999945" y="668960"/>
                </a:cubicBezTo>
                <a:cubicBezTo>
                  <a:pt x="1999945" y="676884"/>
                  <a:pt x="2002002" y="683438"/>
                  <a:pt x="2006117" y="688619"/>
                </a:cubicBezTo>
                <a:cubicBezTo>
                  <a:pt x="2010232" y="693801"/>
                  <a:pt x="2015871" y="697687"/>
                  <a:pt x="2023033" y="700278"/>
                </a:cubicBezTo>
                <a:cubicBezTo>
                  <a:pt x="2030196" y="702869"/>
                  <a:pt x="2038273" y="704164"/>
                  <a:pt x="2047265" y="704164"/>
                </a:cubicBezTo>
                <a:cubicBezTo>
                  <a:pt x="2057476" y="704164"/>
                  <a:pt x="2066048" y="702792"/>
                  <a:pt x="2072982" y="700049"/>
                </a:cubicBezTo>
                <a:cubicBezTo>
                  <a:pt x="2079917" y="697306"/>
                  <a:pt x="2085441" y="693686"/>
                  <a:pt x="2089556" y="689191"/>
                </a:cubicBezTo>
                <a:cubicBezTo>
                  <a:pt x="2093671" y="684695"/>
                  <a:pt x="2096605" y="679704"/>
                  <a:pt x="2098357" y="674217"/>
                </a:cubicBezTo>
                <a:cubicBezTo>
                  <a:pt x="2100110" y="668731"/>
                  <a:pt x="2100986" y="663321"/>
                  <a:pt x="2100986" y="657987"/>
                </a:cubicBezTo>
                <a:cubicBezTo>
                  <a:pt x="2100986" y="652196"/>
                  <a:pt x="2099881" y="645185"/>
                  <a:pt x="2097671" y="636956"/>
                </a:cubicBezTo>
                <a:cubicBezTo>
                  <a:pt x="2095461" y="628726"/>
                  <a:pt x="2091385" y="618515"/>
                  <a:pt x="2085441" y="606323"/>
                </a:cubicBezTo>
                <a:close/>
                <a:moveTo>
                  <a:pt x="2384603" y="594207"/>
                </a:moveTo>
                <a:cubicBezTo>
                  <a:pt x="2380945" y="594207"/>
                  <a:pt x="2377554" y="595427"/>
                  <a:pt x="2374430" y="597865"/>
                </a:cubicBezTo>
                <a:cubicBezTo>
                  <a:pt x="2371305" y="600303"/>
                  <a:pt x="2368791" y="603466"/>
                  <a:pt x="2366886" y="607352"/>
                </a:cubicBezTo>
                <a:cubicBezTo>
                  <a:pt x="2364981" y="611238"/>
                  <a:pt x="2364029" y="615239"/>
                  <a:pt x="2364029" y="619353"/>
                </a:cubicBezTo>
                <a:cubicBezTo>
                  <a:pt x="2364029" y="624230"/>
                  <a:pt x="2365286" y="628612"/>
                  <a:pt x="2367800" y="632498"/>
                </a:cubicBezTo>
                <a:cubicBezTo>
                  <a:pt x="2370315" y="636384"/>
                  <a:pt x="2373401" y="639699"/>
                  <a:pt x="2377059" y="642442"/>
                </a:cubicBezTo>
                <a:lnTo>
                  <a:pt x="2381865" y="645346"/>
                </a:lnTo>
                <a:lnTo>
                  <a:pt x="2388832" y="642213"/>
                </a:lnTo>
                <a:cubicBezTo>
                  <a:pt x="2393327" y="639470"/>
                  <a:pt x="2396985" y="636117"/>
                  <a:pt x="2399804" y="632155"/>
                </a:cubicBezTo>
                <a:cubicBezTo>
                  <a:pt x="2402624" y="628193"/>
                  <a:pt x="2404033" y="623621"/>
                  <a:pt x="2404033" y="618439"/>
                </a:cubicBezTo>
                <a:cubicBezTo>
                  <a:pt x="2404033" y="614934"/>
                  <a:pt x="2403195" y="611314"/>
                  <a:pt x="2401519" y="607580"/>
                </a:cubicBezTo>
                <a:cubicBezTo>
                  <a:pt x="2399842" y="603847"/>
                  <a:pt x="2397556" y="600684"/>
                  <a:pt x="2394661" y="598094"/>
                </a:cubicBezTo>
                <a:cubicBezTo>
                  <a:pt x="2391765" y="595503"/>
                  <a:pt x="2388412" y="594207"/>
                  <a:pt x="2384603" y="594207"/>
                </a:cubicBezTo>
                <a:close/>
                <a:moveTo>
                  <a:pt x="1836648" y="593750"/>
                </a:moveTo>
                <a:cubicBezTo>
                  <a:pt x="1833295" y="593750"/>
                  <a:pt x="1830286" y="594703"/>
                  <a:pt x="1827619" y="596608"/>
                </a:cubicBezTo>
                <a:cubicBezTo>
                  <a:pt x="1824952" y="598513"/>
                  <a:pt x="1822856" y="600989"/>
                  <a:pt x="1821332" y="604037"/>
                </a:cubicBezTo>
                <a:cubicBezTo>
                  <a:pt x="1819808" y="607085"/>
                  <a:pt x="1819046" y="610286"/>
                  <a:pt x="1819046" y="613638"/>
                </a:cubicBezTo>
                <a:cubicBezTo>
                  <a:pt x="1819046" y="620039"/>
                  <a:pt x="1820684" y="625716"/>
                  <a:pt x="1823961" y="630669"/>
                </a:cubicBezTo>
                <a:lnTo>
                  <a:pt x="1834191" y="640808"/>
                </a:lnTo>
                <a:lnTo>
                  <a:pt x="1841563" y="636384"/>
                </a:lnTo>
                <a:cubicBezTo>
                  <a:pt x="1845602" y="632498"/>
                  <a:pt x="1848459" y="628497"/>
                  <a:pt x="1850136" y="624383"/>
                </a:cubicBezTo>
                <a:cubicBezTo>
                  <a:pt x="1851812" y="620268"/>
                  <a:pt x="1852650" y="616534"/>
                  <a:pt x="1852650" y="613181"/>
                </a:cubicBezTo>
                <a:cubicBezTo>
                  <a:pt x="1852650" y="609981"/>
                  <a:pt x="1852003" y="606895"/>
                  <a:pt x="1850707" y="603923"/>
                </a:cubicBezTo>
                <a:cubicBezTo>
                  <a:pt x="1849412" y="600951"/>
                  <a:pt x="1847583" y="598513"/>
                  <a:pt x="1845221" y="596608"/>
                </a:cubicBezTo>
                <a:cubicBezTo>
                  <a:pt x="1842859" y="594703"/>
                  <a:pt x="1840001" y="593750"/>
                  <a:pt x="1836648" y="593750"/>
                </a:cubicBezTo>
                <a:close/>
                <a:moveTo>
                  <a:pt x="2179777" y="593293"/>
                </a:moveTo>
                <a:cubicBezTo>
                  <a:pt x="2185873" y="593293"/>
                  <a:pt x="2191207" y="594855"/>
                  <a:pt x="2195779" y="597979"/>
                </a:cubicBezTo>
                <a:cubicBezTo>
                  <a:pt x="2200351" y="601103"/>
                  <a:pt x="2204161" y="605333"/>
                  <a:pt x="2207209" y="610667"/>
                </a:cubicBezTo>
                <a:cubicBezTo>
                  <a:pt x="2210257" y="616001"/>
                  <a:pt x="2212543" y="622020"/>
                  <a:pt x="2214067" y="628726"/>
                </a:cubicBezTo>
                <a:cubicBezTo>
                  <a:pt x="2215591" y="635432"/>
                  <a:pt x="2216353" y="642366"/>
                  <a:pt x="2216353" y="649529"/>
                </a:cubicBezTo>
                <a:cubicBezTo>
                  <a:pt x="2216353" y="663702"/>
                  <a:pt x="2213495" y="675932"/>
                  <a:pt x="2207780" y="686219"/>
                </a:cubicBezTo>
                <a:cubicBezTo>
                  <a:pt x="2202065" y="696506"/>
                  <a:pt x="2193531" y="704697"/>
                  <a:pt x="2182177" y="710793"/>
                </a:cubicBezTo>
                <a:cubicBezTo>
                  <a:pt x="2170823" y="716889"/>
                  <a:pt x="2156764" y="720928"/>
                  <a:pt x="2140000" y="722909"/>
                </a:cubicBezTo>
                <a:lnTo>
                  <a:pt x="2135886" y="704164"/>
                </a:lnTo>
                <a:cubicBezTo>
                  <a:pt x="2145030" y="702945"/>
                  <a:pt x="2153450" y="701230"/>
                  <a:pt x="2161146" y="699020"/>
                </a:cubicBezTo>
                <a:cubicBezTo>
                  <a:pt x="2168842" y="696811"/>
                  <a:pt x="2175471" y="693648"/>
                  <a:pt x="2181034" y="689534"/>
                </a:cubicBezTo>
                <a:cubicBezTo>
                  <a:pt x="2186597" y="685419"/>
                  <a:pt x="2190902" y="680009"/>
                  <a:pt x="2193950" y="673303"/>
                </a:cubicBezTo>
                <a:lnTo>
                  <a:pt x="2195090" y="669542"/>
                </a:lnTo>
                <a:lnTo>
                  <a:pt x="2192693" y="670560"/>
                </a:lnTo>
                <a:cubicBezTo>
                  <a:pt x="2187740" y="671627"/>
                  <a:pt x="2182749" y="672160"/>
                  <a:pt x="2177720" y="672160"/>
                </a:cubicBezTo>
                <a:cubicBezTo>
                  <a:pt x="2171928" y="672160"/>
                  <a:pt x="2166785" y="671550"/>
                  <a:pt x="2162289" y="670331"/>
                </a:cubicBezTo>
                <a:cubicBezTo>
                  <a:pt x="2157793" y="669112"/>
                  <a:pt x="2153983" y="667321"/>
                  <a:pt x="2150859" y="664959"/>
                </a:cubicBezTo>
                <a:cubicBezTo>
                  <a:pt x="2147735" y="662597"/>
                  <a:pt x="2145373" y="659587"/>
                  <a:pt x="2143772" y="655929"/>
                </a:cubicBezTo>
                <a:cubicBezTo>
                  <a:pt x="2142172" y="652272"/>
                  <a:pt x="2141372" y="648005"/>
                  <a:pt x="2141372" y="643128"/>
                </a:cubicBezTo>
                <a:cubicBezTo>
                  <a:pt x="2141372" y="637337"/>
                  <a:pt x="2142286" y="631507"/>
                  <a:pt x="2144115" y="625640"/>
                </a:cubicBezTo>
                <a:cubicBezTo>
                  <a:pt x="2145944" y="619772"/>
                  <a:pt x="2148535" y="614400"/>
                  <a:pt x="2151888" y="609524"/>
                </a:cubicBezTo>
                <a:cubicBezTo>
                  <a:pt x="2155240" y="604647"/>
                  <a:pt x="2159279" y="600722"/>
                  <a:pt x="2164004" y="597751"/>
                </a:cubicBezTo>
                <a:cubicBezTo>
                  <a:pt x="2168728" y="594779"/>
                  <a:pt x="2173986" y="593293"/>
                  <a:pt x="2179777" y="593293"/>
                </a:cubicBezTo>
                <a:close/>
                <a:moveTo>
                  <a:pt x="1102309" y="589178"/>
                </a:moveTo>
                <a:cubicBezTo>
                  <a:pt x="1104900" y="589178"/>
                  <a:pt x="1107719" y="589445"/>
                  <a:pt x="1110767" y="589978"/>
                </a:cubicBezTo>
                <a:cubicBezTo>
                  <a:pt x="1113815" y="590512"/>
                  <a:pt x="1116711" y="591159"/>
                  <a:pt x="1119454" y="591921"/>
                </a:cubicBezTo>
                <a:lnTo>
                  <a:pt x="1116482" y="609066"/>
                </a:lnTo>
                <a:cubicBezTo>
                  <a:pt x="1114196" y="608457"/>
                  <a:pt x="1111758" y="607961"/>
                  <a:pt x="1109167" y="607580"/>
                </a:cubicBezTo>
                <a:cubicBezTo>
                  <a:pt x="1106576" y="607199"/>
                  <a:pt x="1104290" y="607009"/>
                  <a:pt x="1102309" y="607009"/>
                </a:cubicBezTo>
                <a:cubicBezTo>
                  <a:pt x="1097737" y="607009"/>
                  <a:pt x="1093889" y="607885"/>
                  <a:pt x="1090765" y="609638"/>
                </a:cubicBezTo>
                <a:cubicBezTo>
                  <a:pt x="1087640" y="611390"/>
                  <a:pt x="1085316" y="613715"/>
                  <a:pt x="1083792" y="616610"/>
                </a:cubicBezTo>
                <a:cubicBezTo>
                  <a:pt x="1082268" y="619506"/>
                  <a:pt x="1081506" y="622706"/>
                  <a:pt x="1081506" y="626211"/>
                </a:cubicBezTo>
                <a:cubicBezTo>
                  <a:pt x="1081506" y="631088"/>
                  <a:pt x="1082954" y="635470"/>
                  <a:pt x="1085850" y="639356"/>
                </a:cubicBezTo>
                <a:cubicBezTo>
                  <a:pt x="1088745" y="643242"/>
                  <a:pt x="1092251" y="646328"/>
                  <a:pt x="1096365" y="648614"/>
                </a:cubicBezTo>
                <a:lnTo>
                  <a:pt x="1105336" y="651202"/>
                </a:lnTo>
                <a:lnTo>
                  <a:pt x="1129512" y="642213"/>
                </a:lnTo>
                <a:lnTo>
                  <a:pt x="1136370" y="658901"/>
                </a:lnTo>
                <a:cubicBezTo>
                  <a:pt x="1131951" y="660730"/>
                  <a:pt x="1126426" y="662825"/>
                  <a:pt x="1119797" y="665188"/>
                </a:cubicBezTo>
                <a:cubicBezTo>
                  <a:pt x="1113167" y="667550"/>
                  <a:pt x="1106157" y="669912"/>
                  <a:pt x="1098766" y="672274"/>
                </a:cubicBezTo>
                <a:cubicBezTo>
                  <a:pt x="1091374" y="674636"/>
                  <a:pt x="1084249" y="676846"/>
                  <a:pt x="1077392" y="678904"/>
                </a:cubicBezTo>
                <a:cubicBezTo>
                  <a:pt x="1070534" y="680961"/>
                  <a:pt x="1064590" y="682523"/>
                  <a:pt x="1059561" y="683590"/>
                </a:cubicBezTo>
                <a:lnTo>
                  <a:pt x="1054303" y="666216"/>
                </a:lnTo>
                <a:cubicBezTo>
                  <a:pt x="1060399" y="664845"/>
                  <a:pt x="1067676" y="662940"/>
                  <a:pt x="1076134" y="660501"/>
                </a:cubicBezTo>
                <a:lnTo>
                  <a:pt x="1084576" y="657857"/>
                </a:lnTo>
                <a:lnTo>
                  <a:pt x="1079106" y="655358"/>
                </a:lnTo>
                <a:cubicBezTo>
                  <a:pt x="1076134" y="653453"/>
                  <a:pt x="1073467" y="651053"/>
                  <a:pt x="1071105" y="648157"/>
                </a:cubicBezTo>
                <a:cubicBezTo>
                  <a:pt x="1068743" y="645261"/>
                  <a:pt x="1066876" y="641947"/>
                  <a:pt x="1065504" y="638213"/>
                </a:cubicBezTo>
                <a:cubicBezTo>
                  <a:pt x="1064133" y="634479"/>
                  <a:pt x="1063447" y="630479"/>
                  <a:pt x="1063447" y="626211"/>
                </a:cubicBezTo>
                <a:cubicBezTo>
                  <a:pt x="1063447" y="618439"/>
                  <a:pt x="1065238" y="611771"/>
                  <a:pt x="1068819" y="606209"/>
                </a:cubicBezTo>
                <a:cubicBezTo>
                  <a:pt x="1072400" y="600646"/>
                  <a:pt x="1077125" y="596417"/>
                  <a:pt x="1082992" y="593522"/>
                </a:cubicBezTo>
                <a:cubicBezTo>
                  <a:pt x="1088860" y="590626"/>
                  <a:pt x="1095298" y="589178"/>
                  <a:pt x="1102309" y="589178"/>
                </a:cubicBezTo>
                <a:close/>
                <a:moveTo>
                  <a:pt x="1463497" y="578205"/>
                </a:moveTo>
                <a:cubicBezTo>
                  <a:pt x="1465478" y="583082"/>
                  <a:pt x="1467345" y="588645"/>
                  <a:pt x="1469098" y="594893"/>
                </a:cubicBezTo>
                <a:cubicBezTo>
                  <a:pt x="1470850" y="601142"/>
                  <a:pt x="1472336" y="607314"/>
                  <a:pt x="1473555" y="613410"/>
                </a:cubicBezTo>
                <a:cubicBezTo>
                  <a:pt x="1474774" y="619506"/>
                  <a:pt x="1475384" y="624840"/>
                  <a:pt x="1475384" y="629412"/>
                </a:cubicBezTo>
                <a:cubicBezTo>
                  <a:pt x="1475384" y="636422"/>
                  <a:pt x="1474470" y="642594"/>
                  <a:pt x="1472641" y="647928"/>
                </a:cubicBezTo>
                <a:cubicBezTo>
                  <a:pt x="1470812" y="653262"/>
                  <a:pt x="1468221" y="657644"/>
                  <a:pt x="1464868" y="661073"/>
                </a:cubicBezTo>
                <a:cubicBezTo>
                  <a:pt x="1461516" y="664502"/>
                  <a:pt x="1457401" y="667093"/>
                  <a:pt x="1452524" y="668845"/>
                </a:cubicBezTo>
                <a:cubicBezTo>
                  <a:pt x="1447647" y="670598"/>
                  <a:pt x="1442161" y="671474"/>
                  <a:pt x="1436065" y="671474"/>
                </a:cubicBezTo>
                <a:cubicBezTo>
                  <a:pt x="1428902" y="671474"/>
                  <a:pt x="1423035" y="670636"/>
                  <a:pt x="1418463" y="668960"/>
                </a:cubicBezTo>
                <a:cubicBezTo>
                  <a:pt x="1413891" y="667283"/>
                  <a:pt x="1410385" y="664730"/>
                  <a:pt x="1407947" y="661301"/>
                </a:cubicBezTo>
                <a:lnTo>
                  <a:pt x="1406351" y="656932"/>
                </a:lnTo>
                <a:lnTo>
                  <a:pt x="1401775" y="663016"/>
                </a:lnTo>
                <a:cubicBezTo>
                  <a:pt x="1398574" y="666369"/>
                  <a:pt x="1394612" y="668617"/>
                  <a:pt x="1389888" y="669760"/>
                </a:cubicBezTo>
                <a:cubicBezTo>
                  <a:pt x="1385163" y="670903"/>
                  <a:pt x="1378915" y="671474"/>
                  <a:pt x="1371143" y="671474"/>
                </a:cubicBezTo>
                <a:cubicBezTo>
                  <a:pt x="1367332" y="671474"/>
                  <a:pt x="1363256" y="670865"/>
                  <a:pt x="1358912" y="669645"/>
                </a:cubicBezTo>
                <a:cubicBezTo>
                  <a:pt x="1354569" y="668426"/>
                  <a:pt x="1350797" y="666026"/>
                  <a:pt x="1347597" y="662444"/>
                </a:cubicBezTo>
                <a:lnTo>
                  <a:pt x="1343856" y="655884"/>
                </a:lnTo>
                <a:lnTo>
                  <a:pt x="1339253" y="662216"/>
                </a:lnTo>
                <a:cubicBezTo>
                  <a:pt x="1335519" y="665950"/>
                  <a:pt x="1331061" y="668426"/>
                  <a:pt x="1325880" y="669645"/>
                </a:cubicBezTo>
                <a:lnTo>
                  <a:pt x="1316216" y="670612"/>
                </a:lnTo>
                <a:lnTo>
                  <a:pt x="1313916" y="671474"/>
                </a:lnTo>
                <a:cubicBezTo>
                  <a:pt x="1313002" y="671474"/>
                  <a:pt x="1312088" y="671474"/>
                  <a:pt x="1311173" y="671474"/>
                </a:cubicBezTo>
                <a:cubicBezTo>
                  <a:pt x="1310259" y="671474"/>
                  <a:pt x="1309306" y="671474"/>
                  <a:pt x="1308316" y="671474"/>
                </a:cubicBezTo>
                <a:lnTo>
                  <a:pt x="1307592" y="671474"/>
                </a:lnTo>
                <a:lnTo>
                  <a:pt x="1305458" y="671474"/>
                </a:lnTo>
                <a:cubicBezTo>
                  <a:pt x="1305763" y="672846"/>
                  <a:pt x="1305991" y="673951"/>
                  <a:pt x="1306144" y="674789"/>
                </a:cubicBezTo>
                <a:cubicBezTo>
                  <a:pt x="1306296" y="675627"/>
                  <a:pt x="1306373" y="676732"/>
                  <a:pt x="1306373" y="678104"/>
                </a:cubicBezTo>
                <a:cubicBezTo>
                  <a:pt x="1306373" y="683742"/>
                  <a:pt x="1304429" y="689229"/>
                  <a:pt x="1300543" y="694563"/>
                </a:cubicBezTo>
                <a:cubicBezTo>
                  <a:pt x="1296657" y="699897"/>
                  <a:pt x="1290980" y="704735"/>
                  <a:pt x="1283512" y="709079"/>
                </a:cubicBezTo>
                <a:cubicBezTo>
                  <a:pt x="1276045" y="713422"/>
                  <a:pt x="1267015" y="716889"/>
                  <a:pt x="1256423" y="719480"/>
                </a:cubicBezTo>
                <a:cubicBezTo>
                  <a:pt x="1245832" y="722071"/>
                  <a:pt x="1233754" y="723366"/>
                  <a:pt x="1220190" y="723366"/>
                </a:cubicBezTo>
                <a:cubicBezTo>
                  <a:pt x="1208151" y="723366"/>
                  <a:pt x="1196987" y="721423"/>
                  <a:pt x="1186700" y="717537"/>
                </a:cubicBezTo>
                <a:cubicBezTo>
                  <a:pt x="1176413" y="713651"/>
                  <a:pt x="1168146" y="707822"/>
                  <a:pt x="1161897" y="700049"/>
                </a:cubicBezTo>
                <a:cubicBezTo>
                  <a:pt x="1155649" y="692277"/>
                  <a:pt x="1152525" y="682447"/>
                  <a:pt x="1152525" y="670560"/>
                </a:cubicBezTo>
                <a:cubicBezTo>
                  <a:pt x="1152525" y="666902"/>
                  <a:pt x="1152868" y="662978"/>
                  <a:pt x="1153553" y="658787"/>
                </a:cubicBezTo>
                <a:cubicBezTo>
                  <a:pt x="1154239" y="654596"/>
                  <a:pt x="1155306" y="650100"/>
                  <a:pt x="1156754" y="645299"/>
                </a:cubicBezTo>
                <a:cubicBezTo>
                  <a:pt x="1158202" y="640499"/>
                  <a:pt x="1159992" y="635432"/>
                  <a:pt x="1162126" y="630098"/>
                </a:cubicBezTo>
                <a:lnTo>
                  <a:pt x="1178585" y="636498"/>
                </a:lnTo>
                <a:cubicBezTo>
                  <a:pt x="1177061" y="640766"/>
                  <a:pt x="1175728" y="644804"/>
                  <a:pt x="1174585" y="648614"/>
                </a:cubicBezTo>
                <a:cubicBezTo>
                  <a:pt x="1173442" y="652424"/>
                  <a:pt x="1172603" y="656006"/>
                  <a:pt x="1172070" y="659358"/>
                </a:cubicBezTo>
                <a:cubicBezTo>
                  <a:pt x="1171537" y="662711"/>
                  <a:pt x="1171270" y="665912"/>
                  <a:pt x="1171270" y="668960"/>
                </a:cubicBezTo>
                <a:cubicBezTo>
                  <a:pt x="1171270" y="675360"/>
                  <a:pt x="1172680" y="680809"/>
                  <a:pt x="1175499" y="685304"/>
                </a:cubicBezTo>
                <a:cubicBezTo>
                  <a:pt x="1178318" y="689800"/>
                  <a:pt x="1182243" y="693496"/>
                  <a:pt x="1187272" y="696392"/>
                </a:cubicBezTo>
                <a:cubicBezTo>
                  <a:pt x="1192301" y="699287"/>
                  <a:pt x="1198054" y="701421"/>
                  <a:pt x="1204531" y="702792"/>
                </a:cubicBezTo>
                <a:cubicBezTo>
                  <a:pt x="1211008" y="704164"/>
                  <a:pt x="1217904" y="704850"/>
                  <a:pt x="1225219" y="704850"/>
                </a:cubicBezTo>
                <a:cubicBezTo>
                  <a:pt x="1234059" y="704850"/>
                  <a:pt x="1242326" y="704088"/>
                  <a:pt x="1250023" y="702564"/>
                </a:cubicBezTo>
                <a:cubicBezTo>
                  <a:pt x="1257719" y="701040"/>
                  <a:pt x="1264501" y="698868"/>
                  <a:pt x="1270368" y="696049"/>
                </a:cubicBezTo>
                <a:cubicBezTo>
                  <a:pt x="1276235" y="693229"/>
                  <a:pt x="1280845" y="690029"/>
                  <a:pt x="1284198" y="686447"/>
                </a:cubicBezTo>
                <a:cubicBezTo>
                  <a:pt x="1287551" y="682866"/>
                  <a:pt x="1289227" y="679018"/>
                  <a:pt x="1289227" y="674903"/>
                </a:cubicBezTo>
                <a:cubicBezTo>
                  <a:pt x="1289227" y="672922"/>
                  <a:pt x="1288465" y="671093"/>
                  <a:pt x="1286942" y="669417"/>
                </a:cubicBezTo>
                <a:cubicBezTo>
                  <a:pt x="1285418" y="667740"/>
                  <a:pt x="1283131" y="666140"/>
                  <a:pt x="1280084" y="664616"/>
                </a:cubicBezTo>
                <a:cubicBezTo>
                  <a:pt x="1277035" y="663092"/>
                  <a:pt x="1273378" y="661606"/>
                  <a:pt x="1269111" y="660158"/>
                </a:cubicBezTo>
                <a:cubicBezTo>
                  <a:pt x="1264843" y="658711"/>
                  <a:pt x="1259967" y="657225"/>
                  <a:pt x="1254480" y="655701"/>
                </a:cubicBezTo>
                <a:lnTo>
                  <a:pt x="1258824" y="636727"/>
                </a:lnTo>
                <a:cubicBezTo>
                  <a:pt x="1266748" y="639775"/>
                  <a:pt x="1273759" y="642328"/>
                  <a:pt x="1279855" y="644385"/>
                </a:cubicBezTo>
                <a:cubicBezTo>
                  <a:pt x="1285951" y="646442"/>
                  <a:pt x="1291285" y="648081"/>
                  <a:pt x="1295857" y="649300"/>
                </a:cubicBezTo>
                <a:cubicBezTo>
                  <a:pt x="1300429" y="650519"/>
                  <a:pt x="1304391" y="651395"/>
                  <a:pt x="1307744" y="651929"/>
                </a:cubicBezTo>
                <a:lnTo>
                  <a:pt x="1313181" y="652443"/>
                </a:lnTo>
                <a:lnTo>
                  <a:pt x="1321765" y="651700"/>
                </a:lnTo>
                <a:cubicBezTo>
                  <a:pt x="1324813" y="651014"/>
                  <a:pt x="1327366" y="649262"/>
                  <a:pt x="1329423" y="646442"/>
                </a:cubicBezTo>
                <a:cubicBezTo>
                  <a:pt x="1331480" y="643623"/>
                  <a:pt x="1333423" y="639165"/>
                  <a:pt x="1335252" y="633069"/>
                </a:cubicBezTo>
                <a:cubicBezTo>
                  <a:pt x="1337081" y="626973"/>
                  <a:pt x="1339215" y="618439"/>
                  <a:pt x="1341653" y="607466"/>
                </a:cubicBezTo>
                <a:lnTo>
                  <a:pt x="1358798" y="612267"/>
                </a:lnTo>
                <a:cubicBezTo>
                  <a:pt x="1358189" y="614858"/>
                  <a:pt x="1357503" y="617791"/>
                  <a:pt x="1356741" y="621068"/>
                </a:cubicBezTo>
                <a:cubicBezTo>
                  <a:pt x="1355979" y="624344"/>
                  <a:pt x="1355293" y="627697"/>
                  <a:pt x="1354683" y="631126"/>
                </a:cubicBezTo>
                <a:cubicBezTo>
                  <a:pt x="1354074" y="634555"/>
                  <a:pt x="1353769" y="637718"/>
                  <a:pt x="1353769" y="640613"/>
                </a:cubicBezTo>
                <a:cubicBezTo>
                  <a:pt x="1353769" y="644423"/>
                  <a:pt x="1355217" y="647395"/>
                  <a:pt x="1358112" y="649529"/>
                </a:cubicBezTo>
                <a:cubicBezTo>
                  <a:pt x="1361008" y="651662"/>
                  <a:pt x="1366266" y="652729"/>
                  <a:pt x="1373886" y="652729"/>
                </a:cubicBezTo>
                <a:cubicBezTo>
                  <a:pt x="1378458" y="652729"/>
                  <a:pt x="1382191" y="652348"/>
                  <a:pt x="1385087" y="651586"/>
                </a:cubicBezTo>
                <a:cubicBezTo>
                  <a:pt x="1387983" y="650824"/>
                  <a:pt x="1390383" y="648995"/>
                  <a:pt x="1392288" y="646100"/>
                </a:cubicBezTo>
                <a:cubicBezTo>
                  <a:pt x="1394193" y="643204"/>
                  <a:pt x="1395907" y="638556"/>
                  <a:pt x="1397431" y="632155"/>
                </a:cubicBezTo>
                <a:cubicBezTo>
                  <a:pt x="1398956" y="625754"/>
                  <a:pt x="1400556" y="616991"/>
                  <a:pt x="1402232" y="605866"/>
                </a:cubicBezTo>
                <a:lnTo>
                  <a:pt x="1419606" y="609066"/>
                </a:lnTo>
                <a:cubicBezTo>
                  <a:pt x="1419148" y="611810"/>
                  <a:pt x="1418615" y="615162"/>
                  <a:pt x="1418006" y="619125"/>
                </a:cubicBezTo>
                <a:cubicBezTo>
                  <a:pt x="1417396" y="623087"/>
                  <a:pt x="1416824" y="627011"/>
                  <a:pt x="1416291" y="630898"/>
                </a:cubicBezTo>
                <a:cubicBezTo>
                  <a:pt x="1415758" y="634784"/>
                  <a:pt x="1415491" y="638022"/>
                  <a:pt x="1415491" y="640613"/>
                </a:cubicBezTo>
                <a:cubicBezTo>
                  <a:pt x="1415491" y="642747"/>
                  <a:pt x="1415986" y="644766"/>
                  <a:pt x="1416977" y="646671"/>
                </a:cubicBezTo>
                <a:cubicBezTo>
                  <a:pt x="1417967" y="648576"/>
                  <a:pt x="1419949" y="650062"/>
                  <a:pt x="1422920" y="651129"/>
                </a:cubicBezTo>
                <a:cubicBezTo>
                  <a:pt x="1425892" y="652196"/>
                  <a:pt x="1430350" y="652729"/>
                  <a:pt x="1436293" y="652729"/>
                </a:cubicBezTo>
                <a:cubicBezTo>
                  <a:pt x="1440713" y="652729"/>
                  <a:pt x="1444561" y="652196"/>
                  <a:pt x="1447838" y="651129"/>
                </a:cubicBezTo>
                <a:cubicBezTo>
                  <a:pt x="1451114" y="650062"/>
                  <a:pt x="1453629" y="648081"/>
                  <a:pt x="1455382" y="645185"/>
                </a:cubicBezTo>
                <a:cubicBezTo>
                  <a:pt x="1457134" y="642290"/>
                  <a:pt x="1458010" y="638251"/>
                  <a:pt x="1458010" y="633069"/>
                </a:cubicBezTo>
                <a:cubicBezTo>
                  <a:pt x="1458010" y="627278"/>
                  <a:pt x="1456677" y="620001"/>
                  <a:pt x="1454010" y="611238"/>
                </a:cubicBezTo>
                <a:cubicBezTo>
                  <a:pt x="1451343" y="602475"/>
                  <a:pt x="1448333" y="593750"/>
                  <a:pt x="1444980" y="585063"/>
                </a:cubicBezTo>
                <a:close/>
                <a:moveTo>
                  <a:pt x="934364" y="569976"/>
                </a:moveTo>
                <a:cubicBezTo>
                  <a:pt x="937869" y="569976"/>
                  <a:pt x="941603" y="570281"/>
                  <a:pt x="945565" y="570890"/>
                </a:cubicBezTo>
                <a:cubicBezTo>
                  <a:pt x="949528" y="571500"/>
                  <a:pt x="953338" y="572414"/>
                  <a:pt x="956995" y="573633"/>
                </a:cubicBezTo>
                <a:lnTo>
                  <a:pt x="953109" y="591236"/>
                </a:lnTo>
                <a:cubicBezTo>
                  <a:pt x="950061" y="590474"/>
                  <a:pt x="946861" y="589864"/>
                  <a:pt x="943508" y="589407"/>
                </a:cubicBezTo>
                <a:cubicBezTo>
                  <a:pt x="940155" y="588950"/>
                  <a:pt x="937107" y="588721"/>
                  <a:pt x="934364" y="588721"/>
                </a:cubicBezTo>
                <a:cubicBezTo>
                  <a:pt x="928878" y="588721"/>
                  <a:pt x="924001" y="589750"/>
                  <a:pt x="919734" y="591807"/>
                </a:cubicBezTo>
                <a:cubicBezTo>
                  <a:pt x="915466" y="593864"/>
                  <a:pt x="912114" y="596722"/>
                  <a:pt x="909675" y="600380"/>
                </a:cubicBezTo>
                <a:cubicBezTo>
                  <a:pt x="907237" y="604037"/>
                  <a:pt x="906018" y="608457"/>
                  <a:pt x="906018" y="613638"/>
                </a:cubicBezTo>
                <a:cubicBezTo>
                  <a:pt x="906018" y="617601"/>
                  <a:pt x="906856" y="621220"/>
                  <a:pt x="908532" y="624497"/>
                </a:cubicBezTo>
                <a:cubicBezTo>
                  <a:pt x="910209" y="627773"/>
                  <a:pt x="912418" y="630707"/>
                  <a:pt x="915162" y="633298"/>
                </a:cubicBezTo>
                <a:cubicBezTo>
                  <a:pt x="917905" y="635889"/>
                  <a:pt x="920953" y="638022"/>
                  <a:pt x="924306" y="639699"/>
                </a:cubicBezTo>
                <a:cubicBezTo>
                  <a:pt x="927658" y="641375"/>
                  <a:pt x="930973" y="642671"/>
                  <a:pt x="934250" y="643585"/>
                </a:cubicBezTo>
                <a:cubicBezTo>
                  <a:pt x="937526" y="644499"/>
                  <a:pt x="940460" y="644880"/>
                  <a:pt x="943051" y="644728"/>
                </a:cubicBezTo>
                <a:cubicBezTo>
                  <a:pt x="944880" y="644118"/>
                  <a:pt x="946556" y="643585"/>
                  <a:pt x="948080" y="643128"/>
                </a:cubicBezTo>
                <a:cubicBezTo>
                  <a:pt x="949604" y="642671"/>
                  <a:pt x="951319" y="642099"/>
                  <a:pt x="953224" y="641413"/>
                </a:cubicBezTo>
                <a:cubicBezTo>
                  <a:pt x="955129" y="640727"/>
                  <a:pt x="957491" y="639775"/>
                  <a:pt x="960310" y="638556"/>
                </a:cubicBezTo>
                <a:cubicBezTo>
                  <a:pt x="963129" y="637337"/>
                  <a:pt x="966749" y="635736"/>
                  <a:pt x="971169" y="633755"/>
                </a:cubicBezTo>
                <a:lnTo>
                  <a:pt x="977569" y="650443"/>
                </a:lnTo>
                <a:cubicBezTo>
                  <a:pt x="967359" y="654558"/>
                  <a:pt x="956957" y="658215"/>
                  <a:pt x="946366" y="661416"/>
                </a:cubicBezTo>
                <a:cubicBezTo>
                  <a:pt x="935774" y="664616"/>
                  <a:pt x="924268" y="667093"/>
                  <a:pt x="911847" y="668845"/>
                </a:cubicBezTo>
                <a:lnTo>
                  <a:pt x="872728" y="671270"/>
                </a:lnTo>
                <a:lnTo>
                  <a:pt x="872185" y="671474"/>
                </a:lnTo>
                <a:lnTo>
                  <a:pt x="870910" y="671383"/>
                </a:lnTo>
                <a:lnTo>
                  <a:pt x="869442" y="671474"/>
                </a:lnTo>
                <a:lnTo>
                  <a:pt x="869465" y="671280"/>
                </a:lnTo>
                <a:lnTo>
                  <a:pt x="854583" y="670217"/>
                </a:lnTo>
                <a:cubicBezTo>
                  <a:pt x="849249" y="669379"/>
                  <a:pt x="844448" y="667817"/>
                  <a:pt x="840181" y="665531"/>
                </a:cubicBezTo>
                <a:cubicBezTo>
                  <a:pt x="835914" y="663245"/>
                  <a:pt x="832332" y="659930"/>
                  <a:pt x="829437" y="655586"/>
                </a:cubicBezTo>
                <a:cubicBezTo>
                  <a:pt x="827989" y="653415"/>
                  <a:pt x="826713" y="650891"/>
                  <a:pt x="825608" y="648014"/>
                </a:cubicBezTo>
                <a:lnTo>
                  <a:pt x="823700" y="641415"/>
                </a:lnTo>
                <a:lnTo>
                  <a:pt x="817892" y="643928"/>
                </a:lnTo>
                <a:cubicBezTo>
                  <a:pt x="812635" y="646747"/>
                  <a:pt x="807110" y="649719"/>
                  <a:pt x="801319" y="652843"/>
                </a:cubicBezTo>
                <a:cubicBezTo>
                  <a:pt x="795528" y="655967"/>
                  <a:pt x="789127" y="658939"/>
                  <a:pt x="782116" y="661759"/>
                </a:cubicBezTo>
                <a:cubicBezTo>
                  <a:pt x="775106" y="664578"/>
                  <a:pt x="767067" y="666902"/>
                  <a:pt x="757999" y="668731"/>
                </a:cubicBezTo>
                <a:cubicBezTo>
                  <a:pt x="748931" y="670560"/>
                  <a:pt x="738454" y="671474"/>
                  <a:pt x="726567" y="671474"/>
                </a:cubicBezTo>
                <a:lnTo>
                  <a:pt x="726586" y="671295"/>
                </a:lnTo>
                <a:lnTo>
                  <a:pt x="726109" y="671474"/>
                </a:lnTo>
                <a:cubicBezTo>
                  <a:pt x="716813" y="671474"/>
                  <a:pt x="709422" y="670979"/>
                  <a:pt x="703935" y="669988"/>
                </a:cubicBezTo>
                <a:cubicBezTo>
                  <a:pt x="698449" y="668998"/>
                  <a:pt x="694296" y="667512"/>
                  <a:pt x="691477" y="665531"/>
                </a:cubicBezTo>
                <a:cubicBezTo>
                  <a:pt x="688657" y="663549"/>
                  <a:pt x="686676" y="661073"/>
                  <a:pt x="685533" y="658101"/>
                </a:cubicBezTo>
                <a:lnTo>
                  <a:pt x="684880" y="655516"/>
                </a:lnTo>
                <a:lnTo>
                  <a:pt x="681875" y="660044"/>
                </a:lnTo>
                <a:cubicBezTo>
                  <a:pt x="679056" y="663092"/>
                  <a:pt x="675817" y="665454"/>
                  <a:pt x="672160" y="667131"/>
                </a:cubicBezTo>
                <a:cubicBezTo>
                  <a:pt x="668502" y="668807"/>
                  <a:pt x="664121" y="669950"/>
                  <a:pt x="659015" y="670560"/>
                </a:cubicBezTo>
                <a:cubicBezTo>
                  <a:pt x="653910" y="671169"/>
                  <a:pt x="647852" y="671474"/>
                  <a:pt x="640842" y="671474"/>
                </a:cubicBezTo>
                <a:lnTo>
                  <a:pt x="641192" y="668599"/>
                </a:lnTo>
                <a:lnTo>
                  <a:pt x="633526" y="671474"/>
                </a:lnTo>
                <a:cubicBezTo>
                  <a:pt x="623773" y="671474"/>
                  <a:pt x="615200" y="670445"/>
                  <a:pt x="607809" y="668388"/>
                </a:cubicBezTo>
                <a:cubicBezTo>
                  <a:pt x="600418" y="666331"/>
                  <a:pt x="594931" y="663054"/>
                  <a:pt x="591350" y="658558"/>
                </a:cubicBezTo>
                <a:cubicBezTo>
                  <a:pt x="589559" y="656310"/>
                  <a:pt x="588368" y="653729"/>
                  <a:pt x="587778" y="650814"/>
                </a:cubicBezTo>
                <a:lnTo>
                  <a:pt x="587795" y="645143"/>
                </a:lnTo>
                <a:lnTo>
                  <a:pt x="570090" y="656729"/>
                </a:lnTo>
                <a:cubicBezTo>
                  <a:pt x="561632" y="660768"/>
                  <a:pt x="552259" y="664159"/>
                  <a:pt x="541972" y="666902"/>
                </a:cubicBezTo>
                <a:cubicBezTo>
                  <a:pt x="531685" y="669645"/>
                  <a:pt x="520712" y="671703"/>
                  <a:pt x="509054" y="673074"/>
                </a:cubicBezTo>
                <a:cubicBezTo>
                  <a:pt x="497395" y="674446"/>
                  <a:pt x="485317" y="675132"/>
                  <a:pt x="472821" y="675132"/>
                </a:cubicBezTo>
                <a:cubicBezTo>
                  <a:pt x="459257" y="675132"/>
                  <a:pt x="447332" y="674255"/>
                  <a:pt x="437045" y="672503"/>
                </a:cubicBezTo>
                <a:cubicBezTo>
                  <a:pt x="426758" y="670750"/>
                  <a:pt x="418185" y="668045"/>
                  <a:pt x="411327" y="664388"/>
                </a:cubicBezTo>
                <a:cubicBezTo>
                  <a:pt x="404469" y="660730"/>
                  <a:pt x="399288" y="655967"/>
                  <a:pt x="395782" y="650100"/>
                </a:cubicBezTo>
                <a:cubicBezTo>
                  <a:pt x="392277" y="644233"/>
                  <a:pt x="390525" y="637108"/>
                  <a:pt x="390525" y="628726"/>
                </a:cubicBezTo>
                <a:cubicBezTo>
                  <a:pt x="390525" y="624916"/>
                  <a:pt x="390829" y="620992"/>
                  <a:pt x="391439" y="616953"/>
                </a:cubicBezTo>
                <a:cubicBezTo>
                  <a:pt x="392049" y="612914"/>
                  <a:pt x="392849" y="608838"/>
                  <a:pt x="393839" y="604723"/>
                </a:cubicBezTo>
                <a:cubicBezTo>
                  <a:pt x="394830" y="600608"/>
                  <a:pt x="395859" y="596646"/>
                  <a:pt x="396925" y="592836"/>
                </a:cubicBezTo>
                <a:lnTo>
                  <a:pt x="414070" y="597179"/>
                </a:lnTo>
                <a:cubicBezTo>
                  <a:pt x="413461" y="599465"/>
                  <a:pt x="412775" y="602170"/>
                  <a:pt x="412013" y="605294"/>
                </a:cubicBezTo>
                <a:cubicBezTo>
                  <a:pt x="411251" y="608419"/>
                  <a:pt x="410603" y="611581"/>
                  <a:pt x="410070" y="614781"/>
                </a:cubicBezTo>
                <a:cubicBezTo>
                  <a:pt x="409537" y="617982"/>
                  <a:pt x="409270" y="620877"/>
                  <a:pt x="409270" y="623468"/>
                </a:cubicBezTo>
                <a:cubicBezTo>
                  <a:pt x="409270" y="631393"/>
                  <a:pt x="411289" y="637756"/>
                  <a:pt x="415328" y="642556"/>
                </a:cubicBezTo>
                <a:cubicBezTo>
                  <a:pt x="419366" y="647357"/>
                  <a:pt x="426415" y="650862"/>
                  <a:pt x="436473" y="653072"/>
                </a:cubicBezTo>
                <a:cubicBezTo>
                  <a:pt x="446532" y="655282"/>
                  <a:pt x="460629" y="656387"/>
                  <a:pt x="478764" y="656387"/>
                </a:cubicBezTo>
                <a:cubicBezTo>
                  <a:pt x="488061" y="656387"/>
                  <a:pt x="497890" y="655815"/>
                  <a:pt x="508254" y="654672"/>
                </a:cubicBezTo>
                <a:cubicBezTo>
                  <a:pt x="518617" y="653529"/>
                  <a:pt x="528942" y="651472"/>
                  <a:pt x="539229" y="648500"/>
                </a:cubicBezTo>
                <a:cubicBezTo>
                  <a:pt x="549516" y="645528"/>
                  <a:pt x="559308" y="641451"/>
                  <a:pt x="568604" y="636270"/>
                </a:cubicBezTo>
                <a:cubicBezTo>
                  <a:pt x="577900" y="631088"/>
                  <a:pt x="586054" y="624535"/>
                  <a:pt x="593064" y="616610"/>
                </a:cubicBezTo>
                <a:lnTo>
                  <a:pt x="607466" y="625068"/>
                </a:lnTo>
                <a:cubicBezTo>
                  <a:pt x="606095" y="628574"/>
                  <a:pt x="605180" y="631355"/>
                  <a:pt x="604723" y="633412"/>
                </a:cubicBezTo>
                <a:cubicBezTo>
                  <a:pt x="604266" y="635470"/>
                  <a:pt x="604037" y="637337"/>
                  <a:pt x="604037" y="639013"/>
                </a:cubicBezTo>
                <a:cubicBezTo>
                  <a:pt x="604037" y="641299"/>
                  <a:pt x="604875" y="643471"/>
                  <a:pt x="606552" y="645528"/>
                </a:cubicBezTo>
                <a:cubicBezTo>
                  <a:pt x="608228" y="647585"/>
                  <a:pt x="611390" y="649300"/>
                  <a:pt x="616039" y="650672"/>
                </a:cubicBezTo>
                <a:cubicBezTo>
                  <a:pt x="620687" y="652043"/>
                  <a:pt x="627278" y="652729"/>
                  <a:pt x="635812" y="652729"/>
                </a:cubicBezTo>
                <a:cubicBezTo>
                  <a:pt x="639013" y="652729"/>
                  <a:pt x="641337" y="653605"/>
                  <a:pt x="642785" y="655358"/>
                </a:cubicBezTo>
                <a:lnTo>
                  <a:pt x="642801" y="655406"/>
                </a:lnTo>
                <a:lnTo>
                  <a:pt x="643128" y="652729"/>
                </a:lnTo>
                <a:cubicBezTo>
                  <a:pt x="650748" y="652729"/>
                  <a:pt x="656691" y="652157"/>
                  <a:pt x="660958" y="651014"/>
                </a:cubicBezTo>
                <a:cubicBezTo>
                  <a:pt x="665226" y="649871"/>
                  <a:pt x="668464" y="647662"/>
                  <a:pt x="670674" y="644385"/>
                </a:cubicBezTo>
                <a:cubicBezTo>
                  <a:pt x="672884" y="641108"/>
                  <a:pt x="674674" y="636346"/>
                  <a:pt x="676046" y="630098"/>
                </a:cubicBezTo>
                <a:cubicBezTo>
                  <a:pt x="677418" y="623849"/>
                  <a:pt x="679094" y="615696"/>
                  <a:pt x="681075" y="605637"/>
                </a:cubicBezTo>
                <a:lnTo>
                  <a:pt x="698906" y="609066"/>
                </a:lnTo>
                <a:cubicBezTo>
                  <a:pt x="698296" y="611810"/>
                  <a:pt x="697611" y="614858"/>
                  <a:pt x="696849" y="618210"/>
                </a:cubicBezTo>
                <a:cubicBezTo>
                  <a:pt x="696087" y="621563"/>
                  <a:pt x="695439" y="624878"/>
                  <a:pt x="694906" y="628154"/>
                </a:cubicBezTo>
                <a:cubicBezTo>
                  <a:pt x="694372" y="631431"/>
                  <a:pt x="694105" y="634289"/>
                  <a:pt x="694105" y="636727"/>
                </a:cubicBezTo>
                <a:cubicBezTo>
                  <a:pt x="694105" y="639013"/>
                  <a:pt x="694258" y="641147"/>
                  <a:pt x="694563" y="643128"/>
                </a:cubicBezTo>
                <a:cubicBezTo>
                  <a:pt x="694867" y="645109"/>
                  <a:pt x="696010" y="646785"/>
                  <a:pt x="697992" y="648157"/>
                </a:cubicBezTo>
                <a:cubicBezTo>
                  <a:pt x="699973" y="649529"/>
                  <a:pt x="703326" y="650633"/>
                  <a:pt x="708050" y="651472"/>
                </a:cubicBezTo>
                <a:cubicBezTo>
                  <a:pt x="712774" y="652310"/>
                  <a:pt x="719556" y="652729"/>
                  <a:pt x="728395" y="652729"/>
                </a:cubicBezTo>
                <a:lnTo>
                  <a:pt x="728615" y="652812"/>
                </a:lnTo>
                <a:lnTo>
                  <a:pt x="728624" y="652729"/>
                </a:lnTo>
                <a:cubicBezTo>
                  <a:pt x="736549" y="652729"/>
                  <a:pt x="744321" y="652119"/>
                  <a:pt x="751941" y="650900"/>
                </a:cubicBezTo>
                <a:cubicBezTo>
                  <a:pt x="759561" y="649681"/>
                  <a:pt x="767029" y="647928"/>
                  <a:pt x="774344" y="645642"/>
                </a:cubicBezTo>
                <a:cubicBezTo>
                  <a:pt x="781659" y="643356"/>
                  <a:pt x="788708" y="640575"/>
                  <a:pt x="795490" y="637298"/>
                </a:cubicBezTo>
                <a:cubicBezTo>
                  <a:pt x="802271" y="634022"/>
                  <a:pt x="808710" y="630250"/>
                  <a:pt x="814806" y="625983"/>
                </a:cubicBezTo>
                <a:cubicBezTo>
                  <a:pt x="810844" y="622478"/>
                  <a:pt x="806272" y="619430"/>
                  <a:pt x="801090" y="616839"/>
                </a:cubicBezTo>
                <a:cubicBezTo>
                  <a:pt x="795909" y="614248"/>
                  <a:pt x="790232" y="612229"/>
                  <a:pt x="784060" y="610781"/>
                </a:cubicBezTo>
                <a:cubicBezTo>
                  <a:pt x="777887" y="609333"/>
                  <a:pt x="771372" y="608609"/>
                  <a:pt x="764514" y="608609"/>
                </a:cubicBezTo>
                <a:cubicBezTo>
                  <a:pt x="762076" y="608609"/>
                  <a:pt x="759790" y="608685"/>
                  <a:pt x="757656" y="608838"/>
                </a:cubicBezTo>
                <a:cubicBezTo>
                  <a:pt x="755523" y="608990"/>
                  <a:pt x="753389" y="609257"/>
                  <a:pt x="751255" y="609638"/>
                </a:cubicBezTo>
                <a:cubicBezTo>
                  <a:pt x="749122" y="610019"/>
                  <a:pt x="746683" y="610514"/>
                  <a:pt x="743940" y="611124"/>
                </a:cubicBezTo>
                <a:lnTo>
                  <a:pt x="740283" y="593750"/>
                </a:lnTo>
                <a:cubicBezTo>
                  <a:pt x="744397" y="592531"/>
                  <a:pt x="748512" y="591578"/>
                  <a:pt x="752627" y="590893"/>
                </a:cubicBezTo>
                <a:cubicBezTo>
                  <a:pt x="756742" y="590207"/>
                  <a:pt x="760704" y="589864"/>
                  <a:pt x="764514" y="589864"/>
                </a:cubicBezTo>
                <a:cubicBezTo>
                  <a:pt x="772439" y="589864"/>
                  <a:pt x="779602" y="590816"/>
                  <a:pt x="786003" y="592721"/>
                </a:cubicBezTo>
                <a:cubicBezTo>
                  <a:pt x="792404" y="594626"/>
                  <a:pt x="798233" y="596951"/>
                  <a:pt x="803491" y="599694"/>
                </a:cubicBezTo>
                <a:cubicBezTo>
                  <a:pt x="808748" y="602437"/>
                  <a:pt x="813701" y="605180"/>
                  <a:pt x="818350" y="607923"/>
                </a:cubicBezTo>
                <a:cubicBezTo>
                  <a:pt x="822998" y="610667"/>
                  <a:pt x="827532" y="612991"/>
                  <a:pt x="831951" y="614896"/>
                </a:cubicBezTo>
                <a:cubicBezTo>
                  <a:pt x="836371" y="616801"/>
                  <a:pt x="840943" y="617753"/>
                  <a:pt x="845667" y="617753"/>
                </a:cubicBezTo>
                <a:lnTo>
                  <a:pt x="850468" y="617753"/>
                </a:lnTo>
                <a:lnTo>
                  <a:pt x="852068" y="634212"/>
                </a:lnTo>
                <a:lnTo>
                  <a:pt x="838727" y="636239"/>
                </a:lnTo>
                <a:lnTo>
                  <a:pt x="839609" y="638384"/>
                </a:lnTo>
                <a:cubicBezTo>
                  <a:pt x="840829" y="640708"/>
                  <a:pt x="842162" y="642671"/>
                  <a:pt x="843610" y="644271"/>
                </a:cubicBezTo>
                <a:cubicBezTo>
                  <a:pt x="846505" y="647471"/>
                  <a:pt x="850430" y="649681"/>
                  <a:pt x="855383" y="650900"/>
                </a:cubicBezTo>
                <a:lnTo>
                  <a:pt x="874206" y="652704"/>
                </a:lnTo>
                <a:lnTo>
                  <a:pt x="894016" y="652500"/>
                </a:lnTo>
                <a:cubicBezTo>
                  <a:pt x="899274" y="652348"/>
                  <a:pt x="903122" y="652157"/>
                  <a:pt x="905560" y="651929"/>
                </a:cubicBezTo>
                <a:cubicBezTo>
                  <a:pt x="907999" y="651700"/>
                  <a:pt x="909675" y="651586"/>
                  <a:pt x="910590" y="651586"/>
                </a:cubicBezTo>
                <a:cubicBezTo>
                  <a:pt x="907846" y="650062"/>
                  <a:pt x="904646" y="647662"/>
                  <a:pt x="900988" y="644385"/>
                </a:cubicBezTo>
                <a:cubicBezTo>
                  <a:pt x="897331" y="641108"/>
                  <a:pt x="894130" y="636917"/>
                  <a:pt x="891387" y="631812"/>
                </a:cubicBezTo>
                <a:cubicBezTo>
                  <a:pt x="888644" y="626707"/>
                  <a:pt x="887273" y="620649"/>
                  <a:pt x="887273" y="613638"/>
                </a:cubicBezTo>
                <a:cubicBezTo>
                  <a:pt x="887273" y="604952"/>
                  <a:pt x="889292" y="597332"/>
                  <a:pt x="893330" y="590778"/>
                </a:cubicBezTo>
                <a:cubicBezTo>
                  <a:pt x="897369" y="584225"/>
                  <a:pt x="902932" y="579120"/>
                  <a:pt x="910018" y="575462"/>
                </a:cubicBezTo>
                <a:cubicBezTo>
                  <a:pt x="917105" y="571805"/>
                  <a:pt x="925220" y="569976"/>
                  <a:pt x="934364" y="569976"/>
                </a:cubicBezTo>
                <a:close/>
                <a:moveTo>
                  <a:pt x="1191463" y="564642"/>
                </a:moveTo>
                <a:cubicBezTo>
                  <a:pt x="1188567" y="564642"/>
                  <a:pt x="1186319" y="565632"/>
                  <a:pt x="1184719" y="567614"/>
                </a:cubicBezTo>
                <a:cubicBezTo>
                  <a:pt x="1183119" y="569595"/>
                  <a:pt x="1182319" y="571881"/>
                  <a:pt x="1182319" y="574472"/>
                </a:cubicBezTo>
                <a:cubicBezTo>
                  <a:pt x="1182319" y="577215"/>
                  <a:pt x="1183157" y="579463"/>
                  <a:pt x="1184834" y="581215"/>
                </a:cubicBezTo>
                <a:cubicBezTo>
                  <a:pt x="1186510" y="582968"/>
                  <a:pt x="1188643" y="583844"/>
                  <a:pt x="1191234" y="583844"/>
                </a:cubicBezTo>
                <a:cubicBezTo>
                  <a:pt x="1193825" y="583844"/>
                  <a:pt x="1196073" y="583006"/>
                  <a:pt x="1197978" y="581330"/>
                </a:cubicBezTo>
                <a:cubicBezTo>
                  <a:pt x="1199883" y="579653"/>
                  <a:pt x="1200835" y="577443"/>
                  <a:pt x="1200835" y="574700"/>
                </a:cubicBezTo>
                <a:cubicBezTo>
                  <a:pt x="1200835" y="571805"/>
                  <a:pt x="1199845" y="569404"/>
                  <a:pt x="1197864" y="567499"/>
                </a:cubicBezTo>
                <a:cubicBezTo>
                  <a:pt x="1195882" y="565594"/>
                  <a:pt x="1193749" y="564642"/>
                  <a:pt x="1191463" y="564642"/>
                </a:cubicBezTo>
                <a:close/>
                <a:moveTo>
                  <a:pt x="2050237" y="556717"/>
                </a:moveTo>
                <a:cubicBezTo>
                  <a:pt x="2053285" y="556717"/>
                  <a:pt x="2055914" y="557860"/>
                  <a:pt x="2058123" y="560146"/>
                </a:cubicBezTo>
                <a:cubicBezTo>
                  <a:pt x="2060333" y="562432"/>
                  <a:pt x="2061438" y="565099"/>
                  <a:pt x="2061438" y="568147"/>
                </a:cubicBezTo>
                <a:cubicBezTo>
                  <a:pt x="2061438" y="571195"/>
                  <a:pt x="2060333" y="573824"/>
                  <a:pt x="2058123" y="576034"/>
                </a:cubicBezTo>
                <a:cubicBezTo>
                  <a:pt x="2055914" y="578243"/>
                  <a:pt x="2053285" y="579348"/>
                  <a:pt x="2050237" y="579348"/>
                </a:cubicBezTo>
                <a:cubicBezTo>
                  <a:pt x="2047036" y="579348"/>
                  <a:pt x="2044331" y="578243"/>
                  <a:pt x="2042122" y="576034"/>
                </a:cubicBezTo>
                <a:cubicBezTo>
                  <a:pt x="2039912" y="573824"/>
                  <a:pt x="2038807" y="571195"/>
                  <a:pt x="2038807" y="568147"/>
                </a:cubicBezTo>
                <a:cubicBezTo>
                  <a:pt x="2038807" y="565099"/>
                  <a:pt x="2039912" y="562432"/>
                  <a:pt x="2042122" y="560146"/>
                </a:cubicBezTo>
                <a:cubicBezTo>
                  <a:pt x="2044331" y="557860"/>
                  <a:pt x="2047036" y="556717"/>
                  <a:pt x="2050237" y="556717"/>
                </a:cubicBezTo>
                <a:close/>
                <a:moveTo>
                  <a:pt x="1827276" y="556260"/>
                </a:moveTo>
                <a:cubicBezTo>
                  <a:pt x="1841906" y="566928"/>
                  <a:pt x="1853984" y="576338"/>
                  <a:pt x="1863509" y="584492"/>
                </a:cubicBezTo>
                <a:cubicBezTo>
                  <a:pt x="1873034" y="592645"/>
                  <a:pt x="1880578" y="599732"/>
                  <a:pt x="1886140" y="605752"/>
                </a:cubicBezTo>
                <a:cubicBezTo>
                  <a:pt x="1891703" y="611771"/>
                  <a:pt x="1895818" y="617029"/>
                  <a:pt x="1898485" y="621525"/>
                </a:cubicBezTo>
                <a:cubicBezTo>
                  <a:pt x="1901152" y="626021"/>
                  <a:pt x="1902866" y="629983"/>
                  <a:pt x="1903628" y="633412"/>
                </a:cubicBezTo>
                <a:cubicBezTo>
                  <a:pt x="1904390" y="636841"/>
                  <a:pt x="1904771" y="640080"/>
                  <a:pt x="1904771" y="643128"/>
                </a:cubicBezTo>
                <a:cubicBezTo>
                  <a:pt x="1904771" y="648157"/>
                  <a:pt x="1903666" y="652881"/>
                  <a:pt x="1901456" y="657301"/>
                </a:cubicBezTo>
                <a:cubicBezTo>
                  <a:pt x="1899247" y="661721"/>
                  <a:pt x="1895741" y="665302"/>
                  <a:pt x="1890941" y="668045"/>
                </a:cubicBezTo>
                <a:cubicBezTo>
                  <a:pt x="1886140" y="670788"/>
                  <a:pt x="1879777" y="672160"/>
                  <a:pt x="1871853" y="672160"/>
                </a:cubicBezTo>
                <a:cubicBezTo>
                  <a:pt x="1865604" y="672160"/>
                  <a:pt x="1859203" y="671284"/>
                  <a:pt x="1852650" y="669531"/>
                </a:cubicBezTo>
                <a:cubicBezTo>
                  <a:pt x="1846097" y="667778"/>
                  <a:pt x="1839811" y="665302"/>
                  <a:pt x="1833791" y="662102"/>
                </a:cubicBezTo>
                <a:lnTo>
                  <a:pt x="1832185" y="660937"/>
                </a:lnTo>
                <a:lnTo>
                  <a:pt x="1814474" y="667817"/>
                </a:lnTo>
                <a:cubicBezTo>
                  <a:pt x="1809445" y="669036"/>
                  <a:pt x="1804378" y="669950"/>
                  <a:pt x="1799272" y="670560"/>
                </a:cubicBezTo>
                <a:lnTo>
                  <a:pt x="1789272" y="671152"/>
                </a:lnTo>
                <a:lnTo>
                  <a:pt x="1788414" y="671474"/>
                </a:lnTo>
                <a:lnTo>
                  <a:pt x="1783842" y="671474"/>
                </a:lnTo>
                <a:lnTo>
                  <a:pt x="1726692" y="671474"/>
                </a:lnTo>
                <a:lnTo>
                  <a:pt x="1726798" y="670606"/>
                </a:lnTo>
                <a:lnTo>
                  <a:pt x="1724482" y="671474"/>
                </a:lnTo>
                <a:cubicBezTo>
                  <a:pt x="1719453" y="671474"/>
                  <a:pt x="1714538" y="670522"/>
                  <a:pt x="1709737" y="668617"/>
                </a:cubicBezTo>
                <a:cubicBezTo>
                  <a:pt x="1704937" y="666712"/>
                  <a:pt x="1700784" y="663587"/>
                  <a:pt x="1697278" y="659244"/>
                </a:cubicBezTo>
                <a:lnTo>
                  <a:pt x="1694086" y="653780"/>
                </a:lnTo>
                <a:lnTo>
                  <a:pt x="1689763" y="659958"/>
                </a:lnTo>
                <a:cubicBezTo>
                  <a:pt x="1687420" y="662302"/>
                  <a:pt x="1684553" y="664388"/>
                  <a:pt x="1681162" y="666216"/>
                </a:cubicBezTo>
                <a:cubicBezTo>
                  <a:pt x="1674380" y="669874"/>
                  <a:pt x="1664665" y="671703"/>
                  <a:pt x="1652016" y="671703"/>
                </a:cubicBezTo>
                <a:cubicBezTo>
                  <a:pt x="1646529" y="671703"/>
                  <a:pt x="1641233" y="671246"/>
                  <a:pt x="1636128" y="670331"/>
                </a:cubicBezTo>
                <a:cubicBezTo>
                  <a:pt x="1631023" y="669417"/>
                  <a:pt x="1626336" y="668083"/>
                  <a:pt x="1622069" y="666331"/>
                </a:cubicBezTo>
                <a:cubicBezTo>
                  <a:pt x="1617802" y="664578"/>
                  <a:pt x="1614068" y="662483"/>
                  <a:pt x="1610868" y="660044"/>
                </a:cubicBezTo>
                <a:lnTo>
                  <a:pt x="1620012" y="644271"/>
                </a:lnTo>
                <a:cubicBezTo>
                  <a:pt x="1623060" y="646252"/>
                  <a:pt x="1627327" y="648157"/>
                  <a:pt x="1632813" y="649986"/>
                </a:cubicBezTo>
                <a:cubicBezTo>
                  <a:pt x="1638300" y="651815"/>
                  <a:pt x="1644701" y="652729"/>
                  <a:pt x="1652016" y="652729"/>
                </a:cubicBezTo>
                <a:cubicBezTo>
                  <a:pt x="1659636" y="652729"/>
                  <a:pt x="1665694" y="651967"/>
                  <a:pt x="1670189" y="650443"/>
                </a:cubicBezTo>
                <a:cubicBezTo>
                  <a:pt x="1674685" y="648919"/>
                  <a:pt x="1677962" y="646671"/>
                  <a:pt x="1680019" y="643699"/>
                </a:cubicBezTo>
                <a:cubicBezTo>
                  <a:pt x="1682077" y="640727"/>
                  <a:pt x="1683105" y="637260"/>
                  <a:pt x="1683105" y="633298"/>
                </a:cubicBezTo>
                <a:cubicBezTo>
                  <a:pt x="1683105" y="630250"/>
                  <a:pt x="1682305" y="626592"/>
                  <a:pt x="1680705" y="622325"/>
                </a:cubicBezTo>
                <a:cubicBezTo>
                  <a:pt x="1679105" y="618058"/>
                  <a:pt x="1676933" y="613295"/>
                  <a:pt x="1674190" y="608038"/>
                </a:cubicBezTo>
                <a:cubicBezTo>
                  <a:pt x="1671447" y="602780"/>
                  <a:pt x="1668284" y="597217"/>
                  <a:pt x="1664703" y="591350"/>
                </a:cubicBezTo>
                <a:cubicBezTo>
                  <a:pt x="1661122" y="585482"/>
                  <a:pt x="1657273" y="579501"/>
                  <a:pt x="1653159" y="573405"/>
                </a:cubicBezTo>
                <a:lnTo>
                  <a:pt x="1668932" y="563118"/>
                </a:lnTo>
                <a:cubicBezTo>
                  <a:pt x="1674876" y="572109"/>
                  <a:pt x="1680057" y="580606"/>
                  <a:pt x="1684477" y="588607"/>
                </a:cubicBezTo>
                <a:cubicBezTo>
                  <a:pt x="1688897" y="596608"/>
                  <a:pt x="1692630" y="604075"/>
                  <a:pt x="1695678" y="611009"/>
                </a:cubicBezTo>
                <a:cubicBezTo>
                  <a:pt x="1698726" y="617944"/>
                  <a:pt x="1701165" y="624459"/>
                  <a:pt x="1702993" y="630555"/>
                </a:cubicBezTo>
                <a:cubicBezTo>
                  <a:pt x="1705127" y="637260"/>
                  <a:pt x="1707527" y="642213"/>
                  <a:pt x="1710194" y="645414"/>
                </a:cubicBezTo>
                <a:cubicBezTo>
                  <a:pt x="1712861" y="648614"/>
                  <a:pt x="1715643" y="650633"/>
                  <a:pt x="1718538" y="651472"/>
                </a:cubicBezTo>
                <a:cubicBezTo>
                  <a:pt x="1721434" y="652310"/>
                  <a:pt x="1724101" y="652729"/>
                  <a:pt x="1726539" y="652729"/>
                </a:cubicBezTo>
                <a:lnTo>
                  <a:pt x="1728872" y="653594"/>
                </a:lnTo>
                <a:lnTo>
                  <a:pt x="1728978" y="652729"/>
                </a:lnTo>
                <a:lnTo>
                  <a:pt x="1786128" y="652729"/>
                </a:lnTo>
                <a:cubicBezTo>
                  <a:pt x="1794357" y="652729"/>
                  <a:pt x="1801711" y="652157"/>
                  <a:pt x="1808188" y="651014"/>
                </a:cubicBezTo>
                <a:lnTo>
                  <a:pt x="1816391" y="648727"/>
                </a:lnTo>
                <a:lnTo>
                  <a:pt x="1806130" y="634670"/>
                </a:lnTo>
                <a:cubicBezTo>
                  <a:pt x="1803311" y="628878"/>
                  <a:pt x="1801901" y="622630"/>
                  <a:pt x="1801901" y="615924"/>
                </a:cubicBezTo>
                <a:cubicBezTo>
                  <a:pt x="1801901" y="609066"/>
                  <a:pt x="1803311" y="602742"/>
                  <a:pt x="1806130" y="596951"/>
                </a:cubicBezTo>
                <a:cubicBezTo>
                  <a:pt x="1808950" y="591159"/>
                  <a:pt x="1812988" y="586473"/>
                  <a:pt x="1818246" y="582892"/>
                </a:cubicBezTo>
                <a:cubicBezTo>
                  <a:pt x="1820875" y="581101"/>
                  <a:pt x="1823723" y="579758"/>
                  <a:pt x="1826790" y="578863"/>
                </a:cubicBezTo>
                <a:lnTo>
                  <a:pt x="1827734" y="578734"/>
                </a:lnTo>
                <a:lnTo>
                  <a:pt x="1816531" y="570433"/>
                </a:lnTo>
                <a:close/>
                <a:moveTo>
                  <a:pt x="1192606" y="551840"/>
                </a:moveTo>
                <a:cubicBezTo>
                  <a:pt x="1196264" y="551840"/>
                  <a:pt x="1199540" y="552907"/>
                  <a:pt x="1202436" y="555041"/>
                </a:cubicBezTo>
                <a:cubicBezTo>
                  <a:pt x="1205331" y="557174"/>
                  <a:pt x="1207617" y="559994"/>
                  <a:pt x="1209294" y="563499"/>
                </a:cubicBezTo>
                <a:cubicBezTo>
                  <a:pt x="1210970" y="567004"/>
                  <a:pt x="1211808" y="570738"/>
                  <a:pt x="1211808" y="574700"/>
                </a:cubicBezTo>
                <a:cubicBezTo>
                  <a:pt x="1211808" y="580644"/>
                  <a:pt x="1209903" y="585635"/>
                  <a:pt x="1206093" y="589673"/>
                </a:cubicBezTo>
                <a:cubicBezTo>
                  <a:pt x="1202283" y="593712"/>
                  <a:pt x="1197406" y="595731"/>
                  <a:pt x="1191463" y="595731"/>
                </a:cubicBezTo>
                <a:cubicBezTo>
                  <a:pt x="1184910" y="595731"/>
                  <a:pt x="1179995" y="593750"/>
                  <a:pt x="1176718" y="589788"/>
                </a:cubicBezTo>
                <a:cubicBezTo>
                  <a:pt x="1173442" y="585825"/>
                  <a:pt x="1171803" y="581177"/>
                  <a:pt x="1171803" y="575843"/>
                </a:cubicBezTo>
                <a:cubicBezTo>
                  <a:pt x="1171803" y="571424"/>
                  <a:pt x="1172680" y="567423"/>
                  <a:pt x="1174432" y="563842"/>
                </a:cubicBezTo>
                <a:cubicBezTo>
                  <a:pt x="1176185" y="560260"/>
                  <a:pt x="1178661" y="557365"/>
                  <a:pt x="1181862" y="555155"/>
                </a:cubicBezTo>
                <a:cubicBezTo>
                  <a:pt x="1185062" y="552945"/>
                  <a:pt x="1188643" y="551840"/>
                  <a:pt x="1192606" y="551840"/>
                </a:cubicBezTo>
                <a:close/>
                <a:moveTo>
                  <a:pt x="1421663" y="548259"/>
                </a:moveTo>
                <a:cubicBezTo>
                  <a:pt x="1424711" y="548259"/>
                  <a:pt x="1427340" y="549402"/>
                  <a:pt x="1429550" y="551688"/>
                </a:cubicBezTo>
                <a:cubicBezTo>
                  <a:pt x="1431760" y="553974"/>
                  <a:pt x="1432864" y="556641"/>
                  <a:pt x="1432864" y="559689"/>
                </a:cubicBezTo>
                <a:cubicBezTo>
                  <a:pt x="1432864" y="562737"/>
                  <a:pt x="1431760" y="565366"/>
                  <a:pt x="1429550" y="567575"/>
                </a:cubicBezTo>
                <a:cubicBezTo>
                  <a:pt x="1427340" y="569785"/>
                  <a:pt x="1424711" y="570890"/>
                  <a:pt x="1421663" y="570890"/>
                </a:cubicBezTo>
                <a:cubicBezTo>
                  <a:pt x="1418463" y="570890"/>
                  <a:pt x="1415758" y="569785"/>
                  <a:pt x="1413548" y="567575"/>
                </a:cubicBezTo>
                <a:cubicBezTo>
                  <a:pt x="1411338" y="565366"/>
                  <a:pt x="1410233" y="562737"/>
                  <a:pt x="1410233" y="559689"/>
                </a:cubicBezTo>
                <a:cubicBezTo>
                  <a:pt x="1410233" y="556641"/>
                  <a:pt x="1411338" y="553974"/>
                  <a:pt x="1413548" y="551688"/>
                </a:cubicBezTo>
                <a:cubicBezTo>
                  <a:pt x="1415758" y="549402"/>
                  <a:pt x="1418463" y="548259"/>
                  <a:pt x="1421663" y="548259"/>
                </a:cubicBezTo>
                <a:close/>
                <a:moveTo>
                  <a:pt x="1390573" y="548259"/>
                </a:moveTo>
                <a:cubicBezTo>
                  <a:pt x="1393621" y="548259"/>
                  <a:pt x="1396250" y="549402"/>
                  <a:pt x="1398460" y="551688"/>
                </a:cubicBezTo>
                <a:cubicBezTo>
                  <a:pt x="1400670" y="553974"/>
                  <a:pt x="1401775" y="556641"/>
                  <a:pt x="1401775" y="559689"/>
                </a:cubicBezTo>
                <a:cubicBezTo>
                  <a:pt x="1401775" y="562737"/>
                  <a:pt x="1400670" y="565366"/>
                  <a:pt x="1398460" y="567575"/>
                </a:cubicBezTo>
                <a:cubicBezTo>
                  <a:pt x="1396250" y="569785"/>
                  <a:pt x="1393621" y="570890"/>
                  <a:pt x="1390573" y="570890"/>
                </a:cubicBezTo>
                <a:cubicBezTo>
                  <a:pt x="1387373" y="570890"/>
                  <a:pt x="1384668" y="569785"/>
                  <a:pt x="1382458" y="567575"/>
                </a:cubicBezTo>
                <a:cubicBezTo>
                  <a:pt x="1380248" y="565366"/>
                  <a:pt x="1379143" y="562737"/>
                  <a:pt x="1379143" y="559689"/>
                </a:cubicBezTo>
                <a:cubicBezTo>
                  <a:pt x="1379143" y="556641"/>
                  <a:pt x="1380248" y="553974"/>
                  <a:pt x="1382458" y="551688"/>
                </a:cubicBezTo>
                <a:cubicBezTo>
                  <a:pt x="1384668" y="549402"/>
                  <a:pt x="1387373" y="548259"/>
                  <a:pt x="1390573" y="548259"/>
                </a:cubicBezTo>
                <a:close/>
                <a:moveTo>
                  <a:pt x="2383231" y="529285"/>
                </a:moveTo>
                <a:cubicBezTo>
                  <a:pt x="2386279" y="529285"/>
                  <a:pt x="2388908" y="530428"/>
                  <a:pt x="2391118" y="532714"/>
                </a:cubicBezTo>
                <a:cubicBezTo>
                  <a:pt x="2393327" y="535000"/>
                  <a:pt x="2394432" y="537667"/>
                  <a:pt x="2394432" y="540715"/>
                </a:cubicBezTo>
                <a:cubicBezTo>
                  <a:pt x="2394432" y="543763"/>
                  <a:pt x="2393327" y="546392"/>
                  <a:pt x="2391118" y="548602"/>
                </a:cubicBezTo>
                <a:cubicBezTo>
                  <a:pt x="2388908" y="550811"/>
                  <a:pt x="2386279" y="551916"/>
                  <a:pt x="2383231" y="551916"/>
                </a:cubicBezTo>
                <a:cubicBezTo>
                  <a:pt x="2380030" y="551916"/>
                  <a:pt x="2377325" y="550811"/>
                  <a:pt x="2375116" y="548602"/>
                </a:cubicBezTo>
                <a:cubicBezTo>
                  <a:pt x="2372906" y="546392"/>
                  <a:pt x="2371801" y="543763"/>
                  <a:pt x="2371801" y="540715"/>
                </a:cubicBezTo>
                <a:cubicBezTo>
                  <a:pt x="2371801" y="537667"/>
                  <a:pt x="2372906" y="535000"/>
                  <a:pt x="2375116" y="532714"/>
                </a:cubicBezTo>
                <a:cubicBezTo>
                  <a:pt x="2377325" y="530428"/>
                  <a:pt x="2380030" y="529285"/>
                  <a:pt x="2383231" y="529285"/>
                </a:cubicBezTo>
                <a:close/>
                <a:moveTo>
                  <a:pt x="503834" y="528523"/>
                </a:moveTo>
                <a:cubicBezTo>
                  <a:pt x="501548" y="528523"/>
                  <a:pt x="499643" y="529323"/>
                  <a:pt x="498119" y="530923"/>
                </a:cubicBezTo>
                <a:cubicBezTo>
                  <a:pt x="496595" y="532523"/>
                  <a:pt x="495833" y="534467"/>
                  <a:pt x="495833" y="536753"/>
                </a:cubicBezTo>
                <a:cubicBezTo>
                  <a:pt x="495833" y="538581"/>
                  <a:pt x="496405" y="540410"/>
                  <a:pt x="497548" y="542239"/>
                </a:cubicBezTo>
                <a:cubicBezTo>
                  <a:pt x="498691" y="544068"/>
                  <a:pt x="500215" y="545706"/>
                  <a:pt x="502120" y="547154"/>
                </a:cubicBezTo>
                <a:lnTo>
                  <a:pt x="504951" y="548594"/>
                </a:lnTo>
                <a:lnTo>
                  <a:pt x="511149" y="538124"/>
                </a:lnTo>
                <a:cubicBezTo>
                  <a:pt x="511149" y="535381"/>
                  <a:pt x="510540" y="533095"/>
                  <a:pt x="509320" y="531266"/>
                </a:cubicBezTo>
                <a:cubicBezTo>
                  <a:pt x="508101" y="529437"/>
                  <a:pt x="506272" y="528523"/>
                  <a:pt x="503834" y="528523"/>
                </a:cubicBezTo>
                <a:close/>
                <a:moveTo>
                  <a:pt x="2686126" y="523113"/>
                </a:moveTo>
                <a:lnTo>
                  <a:pt x="2704642" y="523113"/>
                </a:lnTo>
                <a:lnTo>
                  <a:pt x="2708529" y="670331"/>
                </a:lnTo>
                <a:lnTo>
                  <a:pt x="2690012" y="670331"/>
                </a:lnTo>
                <a:close/>
                <a:moveTo>
                  <a:pt x="1406118" y="523113"/>
                </a:moveTo>
                <a:cubicBezTo>
                  <a:pt x="1409166" y="523113"/>
                  <a:pt x="1411795" y="524256"/>
                  <a:pt x="1414005" y="526542"/>
                </a:cubicBezTo>
                <a:cubicBezTo>
                  <a:pt x="1416215" y="528828"/>
                  <a:pt x="1417320" y="531495"/>
                  <a:pt x="1417320" y="534543"/>
                </a:cubicBezTo>
                <a:cubicBezTo>
                  <a:pt x="1417320" y="537591"/>
                  <a:pt x="1416215" y="540220"/>
                  <a:pt x="1414005" y="542429"/>
                </a:cubicBezTo>
                <a:cubicBezTo>
                  <a:pt x="1411795" y="544639"/>
                  <a:pt x="1409166" y="545744"/>
                  <a:pt x="1406118" y="545744"/>
                </a:cubicBezTo>
                <a:cubicBezTo>
                  <a:pt x="1402918" y="545744"/>
                  <a:pt x="1400213" y="544639"/>
                  <a:pt x="1398003" y="542429"/>
                </a:cubicBezTo>
                <a:cubicBezTo>
                  <a:pt x="1395793" y="540220"/>
                  <a:pt x="1394688" y="537591"/>
                  <a:pt x="1394688" y="534543"/>
                </a:cubicBezTo>
                <a:cubicBezTo>
                  <a:pt x="1394688" y="531495"/>
                  <a:pt x="1395793" y="528828"/>
                  <a:pt x="1398003" y="526542"/>
                </a:cubicBezTo>
                <a:cubicBezTo>
                  <a:pt x="1400213" y="524256"/>
                  <a:pt x="1402918" y="523113"/>
                  <a:pt x="1406118" y="523113"/>
                </a:cubicBezTo>
                <a:close/>
                <a:moveTo>
                  <a:pt x="2271979" y="521284"/>
                </a:moveTo>
                <a:cubicBezTo>
                  <a:pt x="2269693" y="521284"/>
                  <a:pt x="2267788" y="522084"/>
                  <a:pt x="2266264" y="523684"/>
                </a:cubicBezTo>
                <a:cubicBezTo>
                  <a:pt x="2264740" y="525284"/>
                  <a:pt x="2263978" y="527228"/>
                  <a:pt x="2263978" y="529514"/>
                </a:cubicBezTo>
                <a:cubicBezTo>
                  <a:pt x="2263978" y="532409"/>
                  <a:pt x="2265197" y="535114"/>
                  <a:pt x="2267636" y="537629"/>
                </a:cubicBezTo>
                <a:lnTo>
                  <a:pt x="2274226" y="541666"/>
                </a:lnTo>
                <a:lnTo>
                  <a:pt x="2274836" y="541286"/>
                </a:lnTo>
                <a:cubicBezTo>
                  <a:pt x="2277808" y="537857"/>
                  <a:pt x="2279294" y="534390"/>
                  <a:pt x="2279294" y="530885"/>
                </a:cubicBezTo>
                <a:cubicBezTo>
                  <a:pt x="2279294" y="528142"/>
                  <a:pt x="2278684" y="525856"/>
                  <a:pt x="2277465" y="524027"/>
                </a:cubicBezTo>
                <a:cubicBezTo>
                  <a:pt x="2276246" y="522198"/>
                  <a:pt x="2274417" y="521284"/>
                  <a:pt x="2271979" y="521284"/>
                </a:cubicBezTo>
                <a:close/>
                <a:moveTo>
                  <a:pt x="1653387" y="519684"/>
                </a:moveTo>
                <a:cubicBezTo>
                  <a:pt x="1656435" y="519684"/>
                  <a:pt x="1659064" y="520827"/>
                  <a:pt x="1661274" y="523113"/>
                </a:cubicBezTo>
                <a:cubicBezTo>
                  <a:pt x="1663484" y="525399"/>
                  <a:pt x="1664589" y="528066"/>
                  <a:pt x="1664589" y="531114"/>
                </a:cubicBezTo>
                <a:cubicBezTo>
                  <a:pt x="1664589" y="534162"/>
                  <a:pt x="1663484" y="536791"/>
                  <a:pt x="1661274" y="539000"/>
                </a:cubicBezTo>
                <a:cubicBezTo>
                  <a:pt x="1659064" y="541210"/>
                  <a:pt x="1656435" y="542315"/>
                  <a:pt x="1653387" y="542315"/>
                </a:cubicBezTo>
                <a:cubicBezTo>
                  <a:pt x="1650187" y="542315"/>
                  <a:pt x="1647482" y="541210"/>
                  <a:pt x="1645272" y="539000"/>
                </a:cubicBezTo>
                <a:cubicBezTo>
                  <a:pt x="1643062" y="536791"/>
                  <a:pt x="1641957" y="534162"/>
                  <a:pt x="1641957" y="531114"/>
                </a:cubicBezTo>
                <a:cubicBezTo>
                  <a:pt x="1641957" y="528066"/>
                  <a:pt x="1643062" y="525399"/>
                  <a:pt x="1645272" y="523113"/>
                </a:cubicBezTo>
                <a:cubicBezTo>
                  <a:pt x="1647482" y="520827"/>
                  <a:pt x="1650187" y="519684"/>
                  <a:pt x="1653387" y="519684"/>
                </a:cubicBezTo>
                <a:close/>
                <a:moveTo>
                  <a:pt x="504291" y="516864"/>
                </a:moveTo>
                <a:cubicBezTo>
                  <a:pt x="510387" y="516864"/>
                  <a:pt x="514997" y="518960"/>
                  <a:pt x="518121" y="523151"/>
                </a:cubicBezTo>
                <a:cubicBezTo>
                  <a:pt x="521246" y="527342"/>
                  <a:pt x="522808" y="532104"/>
                  <a:pt x="522808" y="537438"/>
                </a:cubicBezTo>
                <a:cubicBezTo>
                  <a:pt x="522808" y="544144"/>
                  <a:pt x="520674" y="550049"/>
                  <a:pt x="516407" y="555155"/>
                </a:cubicBezTo>
                <a:cubicBezTo>
                  <a:pt x="512140" y="560260"/>
                  <a:pt x="506006" y="564337"/>
                  <a:pt x="498005" y="567385"/>
                </a:cubicBezTo>
                <a:cubicBezTo>
                  <a:pt x="490004" y="570433"/>
                  <a:pt x="480441" y="572338"/>
                  <a:pt x="469315" y="573100"/>
                </a:cubicBezTo>
                <a:lnTo>
                  <a:pt x="465887" y="562584"/>
                </a:lnTo>
                <a:cubicBezTo>
                  <a:pt x="467410" y="560451"/>
                  <a:pt x="468439" y="558241"/>
                  <a:pt x="468973" y="555955"/>
                </a:cubicBezTo>
                <a:cubicBezTo>
                  <a:pt x="469506" y="553669"/>
                  <a:pt x="469506" y="551764"/>
                  <a:pt x="468973" y="550240"/>
                </a:cubicBezTo>
                <a:cubicBezTo>
                  <a:pt x="468439" y="548716"/>
                  <a:pt x="467258" y="547954"/>
                  <a:pt x="465429" y="547954"/>
                </a:cubicBezTo>
                <a:cubicBezTo>
                  <a:pt x="463753" y="547954"/>
                  <a:pt x="462267" y="548373"/>
                  <a:pt x="460972" y="549211"/>
                </a:cubicBezTo>
                <a:cubicBezTo>
                  <a:pt x="459676" y="550049"/>
                  <a:pt x="458647" y="550850"/>
                  <a:pt x="457885" y="551612"/>
                </a:cubicBezTo>
                <a:lnTo>
                  <a:pt x="451713" y="543382"/>
                </a:lnTo>
                <a:cubicBezTo>
                  <a:pt x="453542" y="541248"/>
                  <a:pt x="455676" y="539420"/>
                  <a:pt x="458114" y="537896"/>
                </a:cubicBezTo>
                <a:cubicBezTo>
                  <a:pt x="460552" y="536372"/>
                  <a:pt x="463600" y="535610"/>
                  <a:pt x="467258" y="535610"/>
                </a:cubicBezTo>
                <a:cubicBezTo>
                  <a:pt x="471830" y="535610"/>
                  <a:pt x="475297" y="536943"/>
                  <a:pt x="477659" y="539610"/>
                </a:cubicBezTo>
                <a:cubicBezTo>
                  <a:pt x="480021" y="542277"/>
                  <a:pt x="481279" y="545554"/>
                  <a:pt x="481431" y="549440"/>
                </a:cubicBezTo>
                <a:cubicBezTo>
                  <a:pt x="481584" y="553326"/>
                  <a:pt x="480441" y="557022"/>
                  <a:pt x="478002" y="560527"/>
                </a:cubicBezTo>
                <a:cubicBezTo>
                  <a:pt x="483412" y="559917"/>
                  <a:pt x="488175" y="558936"/>
                  <a:pt x="492290" y="557584"/>
                </a:cubicBezTo>
                <a:lnTo>
                  <a:pt x="496941" y="555271"/>
                </a:lnTo>
                <a:lnTo>
                  <a:pt x="492747" y="552983"/>
                </a:lnTo>
                <a:cubicBezTo>
                  <a:pt x="490080" y="551002"/>
                  <a:pt x="487946" y="548678"/>
                  <a:pt x="486346" y="546011"/>
                </a:cubicBezTo>
                <a:cubicBezTo>
                  <a:pt x="484746" y="543344"/>
                  <a:pt x="483946" y="540258"/>
                  <a:pt x="483946" y="536753"/>
                </a:cubicBezTo>
                <a:cubicBezTo>
                  <a:pt x="483946" y="531419"/>
                  <a:pt x="485813" y="526770"/>
                  <a:pt x="489547" y="522808"/>
                </a:cubicBezTo>
                <a:cubicBezTo>
                  <a:pt x="493280" y="518846"/>
                  <a:pt x="498195" y="516864"/>
                  <a:pt x="504291" y="516864"/>
                </a:cubicBezTo>
                <a:close/>
                <a:moveTo>
                  <a:pt x="2272436" y="509625"/>
                </a:moveTo>
                <a:cubicBezTo>
                  <a:pt x="2278532" y="509625"/>
                  <a:pt x="2283142" y="511721"/>
                  <a:pt x="2286266" y="515912"/>
                </a:cubicBezTo>
                <a:cubicBezTo>
                  <a:pt x="2289391" y="520103"/>
                  <a:pt x="2290953" y="524865"/>
                  <a:pt x="2290953" y="530199"/>
                </a:cubicBezTo>
                <a:cubicBezTo>
                  <a:pt x="2290953" y="536905"/>
                  <a:pt x="2288743" y="542849"/>
                  <a:pt x="2284323" y="548030"/>
                </a:cubicBezTo>
                <a:cubicBezTo>
                  <a:pt x="2279904" y="553212"/>
                  <a:pt x="2273693" y="557327"/>
                  <a:pt x="2265692" y="560375"/>
                </a:cubicBezTo>
                <a:cubicBezTo>
                  <a:pt x="2257691" y="563423"/>
                  <a:pt x="2248281" y="565251"/>
                  <a:pt x="2237460" y="565861"/>
                </a:cubicBezTo>
                <a:lnTo>
                  <a:pt x="2235403" y="554888"/>
                </a:lnTo>
                <a:cubicBezTo>
                  <a:pt x="2245766" y="554126"/>
                  <a:pt x="2254186" y="552526"/>
                  <a:pt x="2260663" y="550088"/>
                </a:cubicBezTo>
                <a:lnTo>
                  <a:pt x="2264892" y="547462"/>
                </a:lnTo>
                <a:lnTo>
                  <a:pt x="2257234" y="542544"/>
                </a:lnTo>
                <a:cubicBezTo>
                  <a:pt x="2253805" y="539039"/>
                  <a:pt x="2252091" y="534695"/>
                  <a:pt x="2252091" y="529514"/>
                </a:cubicBezTo>
                <a:cubicBezTo>
                  <a:pt x="2252091" y="524180"/>
                  <a:pt x="2253958" y="519531"/>
                  <a:pt x="2257691" y="515569"/>
                </a:cubicBezTo>
                <a:cubicBezTo>
                  <a:pt x="2261425" y="511607"/>
                  <a:pt x="2266340" y="509625"/>
                  <a:pt x="2272436" y="509625"/>
                </a:cubicBezTo>
                <a:close/>
                <a:moveTo>
                  <a:pt x="2634920" y="507111"/>
                </a:moveTo>
                <a:lnTo>
                  <a:pt x="2653436" y="507111"/>
                </a:lnTo>
                <a:lnTo>
                  <a:pt x="2658008" y="621411"/>
                </a:lnTo>
                <a:cubicBezTo>
                  <a:pt x="2658313" y="629488"/>
                  <a:pt x="2658046" y="636651"/>
                  <a:pt x="2657208" y="642899"/>
                </a:cubicBezTo>
                <a:cubicBezTo>
                  <a:pt x="2656370" y="649148"/>
                  <a:pt x="2654388" y="654405"/>
                  <a:pt x="2651264" y="658673"/>
                </a:cubicBezTo>
                <a:cubicBezTo>
                  <a:pt x="2648140" y="662940"/>
                  <a:pt x="2643492" y="666140"/>
                  <a:pt x="2637320" y="668274"/>
                </a:cubicBezTo>
                <a:lnTo>
                  <a:pt x="2615305" y="671114"/>
                </a:lnTo>
                <a:lnTo>
                  <a:pt x="2614346" y="671474"/>
                </a:lnTo>
                <a:lnTo>
                  <a:pt x="2613448" y="671354"/>
                </a:lnTo>
                <a:lnTo>
                  <a:pt x="2612517" y="671474"/>
                </a:lnTo>
                <a:lnTo>
                  <a:pt x="2612543" y="671233"/>
                </a:lnTo>
                <a:lnTo>
                  <a:pt x="2599829" y="669531"/>
                </a:lnTo>
                <a:cubicBezTo>
                  <a:pt x="2594267" y="668236"/>
                  <a:pt x="2588818" y="665683"/>
                  <a:pt x="2583484" y="661873"/>
                </a:cubicBezTo>
                <a:cubicBezTo>
                  <a:pt x="2580817" y="659968"/>
                  <a:pt x="2578379" y="657568"/>
                  <a:pt x="2576169" y="654672"/>
                </a:cubicBezTo>
                <a:lnTo>
                  <a:pt x="2574144" y="651205"/>
                </a:lnTo>
                <a:lnTo>
                  <a:pt x="2569197" y="657872"/>
                </a:lnTo>
                <a:cubicBezTo>
                  <a:pt x="2566225" y="660844"/>
                  <a:pt x="2562453" y="663359"/>
                  <a:pt x="2557881" y="665416"/>
                </a:cubicBezTo>
                <a:cubicBezTo>
                  <a:pt x="2553309" y="667474"/>
                  <a:pt x="2547747" y="668998"/>
                  <a:pt x="2541193" y="669988"/>
                </a:cubicBezTo>
                <a:cubicBezTo>
                  <a:pt x="2534640" y="670979"/>
                  <a:pt x="2526639" y="671474"/>
                  <a:pt x="2517190" y="671474"/>
                </a:cubicBezTo>
                <a:lnTo>
                  <a:pt x="2498217" y="671474"/>
                </a:lnTo>
                <a:lnTo>
                  <a:pt x="2498454" y="669528"/>
                </a:lnTo>
                <a:lnTo>
                  <a:pt x="2493264" y="671474"/>
                </a:lnTo>
                <a:lnTo>
                  <a:pt x="2439924" y="671474"/>
                </a:lnTo>
                <a:lnTo>
                  <a:pt x="2431542" y="671474"/>
                </a:lnTo>
                <a:lnTo>
                  <a:pt x="2431605" y="670952"/>
                </a:lnTo>
                <a:lnTo>
                  <a:pt x="2416263" y="669988"/>
                </a:lnTo>
                <a:cubicBezTo>
                  <a:pt x="2408110" y="668998"/>
                  <a:pt x="2400414" y="667702"/>
                  <a:pt x="2393175" y="666102"/>
                </a:cubicBezTo>
                <a:lnTo>
                  <a:pt x="2384317" y="663450"/>
                </a:lnTo>
                <a:lnTo>
                  <a:pt x="2376830" y="666445"/>
                </a:lnTo>
                <a:cubicBezTo>
                  <a:pt x="2373325" y="667512"/>
                  <a:pt x="2369553" y="668350"/>
                  <a:pt x="2365514" y="668960"/>
                </a:cubicBezTo>
                <a:cubicBezTo>
                  <a:pt x="2361476" y="669569"/>
                  <a:pt x="2357247" y="670064"/>
                  <a:pt x="2352827" y="670445"/>
                </a:cubicBezTo>
                <a:cubicBezTo>
                  <a:pt x="2348407" y="670826"/>
                  <a:pt x="2343988" y="671093"/>
                  <a:pt x="2339568" y="671246"/>
                </a:cubicBezTo>
                <a:cubicBezTo>
                  <a:pt x="2335149" y="671398"/>
                  <a:pt x="2330881" y="671474"/>
                  <a:pt x="2326767" y="671474"/>
                </a:cubicBezTo>
                <a:lnTo>
                  <a:pt x="2326993" y="669618"/>
                </a:lnTo>
                <a:lnTo>
                  <a:pt x="2322042" y="671474"/>
                </a:lnTo>
                <a:cubicBezTo>
                  <a:pt x="2315337" y="671474"/>
                  <a:pt x="2309888" y="670293"/>
                  <a:pt x="2305697" y="667931"/>
                </a:cubicBezTo>
                <a:lnTo>
                  <a:pt x="2297004" y="659342"/>
                </a:lnTo>
                <a:lnTo>
                  <a:pt x="2292438" y="677989"/>
                </a:lnTo>
                <a:cubicBezTo>
                  <a:pt x="2287943" y="686295"/>
                  <a:pt x="2282190" y="693534"/>
                  <a:pt x="2275179" y="699706"/>
                </a:cubicBezTo>
                <a:cubicBezTo>
                  <a:pt x="2268169" y="705878"/>
                  <a:pt x="2260854" y="710946"/>
                  <a:pt x="2253234" y="714908"/>
                </a:cubicBezTo>
                <a:cubicBezTo>
                  <a:pt x="2245614" y="718871"/>
                  <a:pt x="2238679" y="721690"/>
                  <a:pt x="2232431" y="723366"/>
                </a:cubicBezTo>
                <a:lnTo>
                  <a:pt x="2225801" y="705993"/>
                </a:lnTo>
                <a:cubicBezTo>
                  <a:pt x="2236927" y="702335"/>
                  <a:pt x="2246185" y="698144"/>
                  <a:pt x="2253577" y="693420"/>
                </a:cubicBezTo>
                <a:cubicBezTo>
                  <a:pt x="2260968" y="688695"/>
                  <a:pt x="2266835" y="683666"/>
                  <a:pt x="2271179" y="678332"/>
                </a:cubicBezTo>
                <a:cubicBezTo>
                  <a:pt x="2275522" y="672998"/>
                  <a:pt x="2278608" y="667550"/>
                  <a:pt x="2280437" y="661987"/>
                </a:cubicBezTo>
                <a:cubicBezTo>
                  <a:pt x="2282266" y="656425"/>
                  <a:pt x="2283180" y="651053"/>
                  <a:pt x="2283180" y="645871"/>
                </a:cubicBezTo>
                <a:cubicBezTo>
                  <a:pt x="2283180" y="638403"/>
                  <a:pt x="2281542" y="630821"/>
                  <a:pt x="2278265" y="623125"/>
                </a:cubicBezTo>
                <a:cubicBezTo>
                  <a:pt x="2274989" y="615429"/>
                  <a:pt x="2271369" y="608152"/>
                  <a:pt x="2267407" y="601294"/>
                </a:cubicBezTo>
                <a:lnTo>
                  <a:pt x="2284095" y="592836"/>
                </a:lnTo>
                <a:cubicBezTo>
                  <a:pt x="2286990" y="598170"/>
                  <a:pt x="2289543" y="603428"/>
                  <a:pt x="2291753" y="608609"/>
                </a:cubicBezTo>
                <a:cubicBezTo>
                  <a:pt x="2293962" y="613791"/>
                  <a:pt x="2295944" y="618668"/>
                  <a:pt x="2297696" y="623240"/>
                </a:cubicBezTo>
                <a:cubicBezTo>
                  <a:pt x="2299449" y="627812"/>
                  <a:pt x="2300859" y="632003"/>
                  <a:pt x="2301925" y="635813"/>
                </a:cubicBezTo>
                <a:cubicBezTo>
                  <a:pt x="2304059" y="642366"/>
                  <a:pt x="2306840" y="646823"/>
                  <a:pt x="2310269" y="649186"/>
                </a:cubicBezTo>
                <a:cubicBezTo>
                  <a:pt x="2313698" y="651548"/>
                  <a:pt x="2318385" y="652729"/>
                  <a:pt x="2324328" y="652729"/>
                </a:cubicBezTo>
                <a:lnTo>
                  <a:pt x="2328845" y="654432"/>
                </a:lnTo>
                <a:lnTo>
                  <a:pt x="2329053" y="652729"/>
                </a:lnTo>
                <a:cubicBezTo>
                  <a:pt x="2332863" y="652729"/>
                  <a:pt x="2336787" y="652691"/>
                  <a:pt x="2340826" y="652615"/>
                </a:cubicBezTo>
                <a:cubicBezTo>
                  <a:pt x="2344864" y="652538"/>
                  <a:pt x="2348865" y="652348"/>
                  <a:pt x="2352827" y="652043"/>
                </a:cubicBezTo>
                <a:lnTo>
                  <a:pt x="2361505" y="651175"/>
                </a:lnTo>
                <a:lnTo>
                  <a:pt x="2357742" y="647814"/>
                </a:lnTo>
                <a:cubicBezTo>
                  <a:pt x="2354465" y="644537"/>
                  <a:pt x="2351570" y="640461"/>
                  <a:pt x="2349055" y="635584"/>
                </a:cubicBezTo>
                <a:cubicBezTo>
                  <a:pt x="2346541" y="630707"/>
                  <a:pt x="2345283" y="625145"/>
                  <a:pt x="2345283" y="618896"/>
                </a:cubicBezTo>
                <a:cubicBezTo>
                  <a:pt x="2345283" y="612800"/>
                  <a:pt x="2346388" y="607123"/>
                  <a:pt x="2348598" y="601865"/>
                </a:cubicBezTo>
                <a:cubicBezTo>
                  <a:pt x="2350808" y="596608"/>
                  <a:pt x="2353779" y="591998"/>
                  <a:pt x="2357513" y="588035"/>
                </a:cubicBezTo>
                <a:cubicBezTo>
                  <a:pt x="2361247" y="584073"/>
                  <a:pt x="2365514" y="580987"/>
                  <a:pt x="2370315" y="578777"/>
                </a:cubicBezTo>
                <a:cubicBezTo>
                  <a:pt x="2375116" y="576567"/>
                  <a:pt x="2380107" y="575462"/>
                  <a:pt x="2385288" y="575462"/>
                </a:cubicBezTo>
                <a:cubicBezTo>
                  <a:pt x="2392756" y="575462"/>
                  <a:pt x="2399309" y="577520"/>
                  <a:pt x="2404948" y="581634"/>
                </a:cubicBezTo>
                <a:cubicBezTo>
                  <a:pt x="2410587" y="585749"/>
                  <a:pt x="2414968" y="590969"/>
                  <a:pt x="2418092" y="597293"/>
                </a:cubicBezTo>
                <a:cubicBezTo>
                  <a:pt x="2421217" y="603618"/>
                  <a:pt x="2422779" y="610209"/>
                  <a:pt x="2422779" y="617067"/>
                </a:cubicBezTo>
                <a:cubicBezTo>
                  <a:pt x="2422779" y="623621"/>
                  <a:pt x="2421559" y="629526"/>
                  <a:pt x="2419121" y="634784"/>
                </a:cubicBezTo>
                <a:cubicBezTo>
                  <a:pt x="2416683" y="640042"/>
                  <a:pt x="2413368" y="644728"/>
                  <a:pt x="2409177" y="648843"/>
                </a:cubicBezTo>
                <a:lnTo>
                  <a:pt x="2406294" y="650915"/>
                </a:lnTo>
                <a:lnTo>
                  <a:pt x="2407234" y="651014"/>
                </a:lnTo>
                <a:cubicBezTo>
                  <a:pt x="2413482" y="651548"/>
                  <a:pt x="2419731" y="651967"/>
                  <a:pt x="2425979" y="652272"/>
                </a:cubicBezTo>
                <a:cubicBezTo>
                  <a:pt x="2432227" y="652577"/>
                  <a:pt x="2437638" y="652729"/>
                  <a:pt x="2442210" y="652729"/>
                </a:cubicBezTo>
                <a:lnTo>
                  <a:pt x="2495550" y="652729"/>
                </a:lnTo>
                <a:lnTo>
                  <a:pt x="2500285" y="654514"/>
                </a:lnTo>
                <a:lnTo>
                  <a:pt x="2500503" y="652729"/>
                </a:lnTo>
                <a:lnTo>
                  <a:pt x="2518105" y="652729"/>
                </a:lnTo>
                <a:cubicBezTo>
                  <a:pt x="2530754" y="652729"/>
                  <a:pt x="2540126" y="652043"/>
                  <a:pt x="2546223" y="650672"/>
                </a:cubicBezTo>
                <a:cubicBezTo>
                  <a:pt x="2552319" y="649300"/>
                  <a:pt x="2556319" y="647471"/>
                  <a:pt x="2558224" y="645185"/>
                </a:cubicBezTo>
                <a:cubicBezTo>
                  <a:pt x="2560129" y="642899"/>
                  <a:pt x="2561082" y="640537"/>
                  <a:pt x="2561082" y="638099"/>
                </a:cubicBezTo>
                <a:cubicBezTo>
                  <a:pt x="2561082" y="634441"/>
                  <a:pt x="2559710" y="630402"/>
                  <a:pt x="2556967" y="625983"/>
                </a:cubicBezTo>
                <a:cubicBezTo>
                  <a:pt x="2554224" y="621563"/>
                  <a:pt x="2550719" y="617029"/>
                  <a:pt x="2546451" y="612381"/>
                </a:cubicBezTo>
                <a:cubicBezTo>
                  <a:pt x="2542184" y="607733"/>
                  <a:pt x="2537650" y="603123"/>
                  <a:pt x="2532850" y="598551"/>
                </a:cubicBezTo>
                <a:cubicBezTo>
                  <a:pt x="2528049" y="593979"/>
                  <a:pt x="2523515" y="589788"/>
                  <a:pt x="2519248" y="585978"/>
                </a:cubicBezTo>
                <a:cubicBezTo>
                  <a:pt x="2514981" y="582168"/>
                  <a:pt x="2511475" y="578853"/>
                  <a:pt x="2508732" y="576034"/>
                </a:cubicBezTo>
                <a:cubicBezTo>
                  <a:pt x="2505989" y="573214"/>
                  <a:pt x="2504617" y="571195"/>
                  <a:pt x="2504617" y="569976"/>
                </a:cubicBezTo>
                <a:cubicBezTo>
                  <a:pt x="2504617" y="567690"/>
                  <a:pt x="2504808" y="565480"/>
                  <a:pt x="2505189" y="563346"/>
                </a:cubicBezTo>
                <a:cubicBezTo>
                  <a:pt x="2505570" y="561213"/>
                  <a:pt x="2506103" y="559232"/>
                  <a:pt x="2506789" y="557403"/>
                </a:cubicBezTo>
                <a:cubicBezTo>
                  <a:pt x="2507475" y="555574"/>
                  <a:pt x="2508351" y="554126"/>
                  <a:pt x="2509418" y="553059"/>
                </a:cubicBezTo>
                <a:cubicBezTo>
                  <a:pt x="2512466" y="549859"/>
                  <a:pt x="2516657" y="546468"/>
                  <a:pt x="2521991" y="542887"/>
                </a:cubicBezTo>
                <a:cubicBezTo>
                  <a:pt x="2527325" y="539305"/>
                  <a:pt x="2533497" y="535648"/>
                  <a:pt x="2540508" y="531914"/>
                </a:cubicBezTo>
                <a:cubicBezTo>
                  <a:pt x="2547518" y="528180"/>
                  <a:pt x="2554985" y="524370"/>
                  <a:pt x="2562910" y="520484"/>
                </a:cubicBezTo>
                <a:cubicBezTo>
                  <a:pt x="2570835" y="516598"/>
                  <a:pt x="2578836" y="512673"/>
                  <a:pt x="2586913" y="508711"/>
                </a:cubicBezTo>
                <a:lnTo>
                  <a:pt x="2594686" y="525627"/>
                </a:lnTo>
                <a:cubicBezTo>
                  <a:pt x="2587371" y="529285"/>
                  <a:pt x="2580055" y="532904"/>
                  <a:pt x="2572740" y="536486"/>
                </a:cubicBezTo>
                <a:cubicBezTo>
                  <a:pt x="2565425" y="540067"/>
                  <a:pt x="2558338" y="543611"/>
                  <a:pt x="2551480" y="547116"/>
                </a:cubicBezTo>
                <a:cubicBezTo>
                  <a:pt x="2544622" y="550621"/>
                  <a:pt x="2538184" y="554164"/>
                  <a:pt x="2532164" y="557746"/>
                </a:cubicBezTo>
                <a:lnTo>
                  <a:pt x="2521695" y="564700"/>
                </a:lnTo>
                <a:lnTo>
                  <a:pt x="2536621" y="577520"/>
                </a:lnTo>
                <a:cubicBezTo>
                  <a:pt x="2542717" y="582854"/>
                  <a:pt x="2548509" y="588302"/>
                  <a:pt x="2553995" y="593864"/>
                </a:cubicBezTo>
                <a:cubicBezTo>
                  <a:pt x="2559481" y="599427"/>
                  <a:pt x="2564587" y="605409"/>
                  <a:pt x="2569311" y="611810"/>
                </a:cubicBezTo>
                <a:cubicBezTo>
                  <a:pt x="2574035" y="618210"/>
                  <a:pt x="2578455" y="625297"/>
                  <a:pt x="2582570" y="633069"/>
                </a:cubicBezTo>
                <a:cubicBezTo>
                  <a:pt x="2585771" y="639013"/>
                  <a:pt x="2589504" y="643356"/>
                  <a:pt x="2593771" y="646100"/>
                </a:cubicBezTo>
                <a:cubicBezTo>
                  <a:pt x="2598039" y="648843"/>
                  <a:pt x="2602268" y="650633"/>
                  <a:pt x="2606459" y="651472"/>
                </a:cubicBezTo>
                <a:lnTo>
                  <a:pt x="2615548" y="652595"/>
                </a:lnTo>
                <a:lnTo>
                  <a:pt x="2632862" y="650214"/>
                </a:lnTo>
                <a:cubicBezTo>
                  <a:pt x="2636367" y="648538"/>
                  <a:pt x="2638386" y="645566"/>
                  <a:pt x="2638920" y="641299"/>
                </a:cubicBezTo>
                <a:cubicBezTo>
                  <a:pt x="2639453" y="637032"/>
                  <a:pt x="2639568" y="631088"/>
                  <a:pt x="2639263" y="623468"/>
                </a:cubicBezTo>
                <a:close/>
                <a:moveTo>
                  <a:pt x="1562176" y="507111"/>
                </a:moveTo>
                <a:lnTo>
                  <a:pt x="1580693" y="507111"/>
                </a:lnTo>
                <a:lnTo>
                  <a:pt x="1585264" y="670331"/>
                </a:lnTo>
                <a:lnTo>
                  <a:pt x="1566748" y="670331"/>
                </a:lnTo>
                <a:close/>
                <a:moveTo>
                  <a:pt x="1863242" y="504825"/>
                </a:moveTo>
                <a:lnTo>
                  <a:pt x="1863242" y="517855"/>
                </a:lnTo>
                <a:lnTo>
                  <a:pt x="1812036" y="532714"/>
                </a:lnTo>
                <a:lnTo>
                  <a:pt x="1812036" y="519912"/>
                </a:lnTo>
                <a:close/>
                <a:moveTo>
                  <a:pt x="948842" y="504825"/>
                </a:moveTo>
                <a:lnTo>
                  <a:pt x="948842" y="517855"/>
                </a:lnTo>
                <a:lnTo>
                  <a:pt x="897636" y="532714"/>
                </a:lnTo>
                <a:lnTo>
                  <a:pt x="897636" y="519912"/>
                </a:lnTo>
                <a:close/>
                <a:moveTo>
                  <a:pt x="2072792" y="495300"/>
                </a:moveTo>
                <a:lnTo>
                  <a:pt x="2072792" y="508330"/>
                </a:lnTo>
                <a:lnTo>
                  <a:pt x="2021586" y="523189"/>
                </a:lnTo>
                <a:lnTo>
                  <a:pt x="2021586" y="510387"/>
                </a:lnTo>
                <a:close/>
                <a:moveTo>
                  <a:pt x="1113434" y="490423"/>
                </a:moveTo>
                <a:cubicBezTo>
                  <a:pt x="1111148" y="490423"/>
                  <a:pt x="1109243" y="491223"/>
                  <a:pt x="1107719" y="492823"/>
                </a:cubicBezTo>
                <a:cubicBezTo>
                  <a:pt x="1106195" y="494423"/>
                  <a:pt x="1105433" y="496367"/>
                  <a:pt x="1105433" y="498653"/>
                </a:cubicBezTo>
                <a:cubicBezTo>
                  <a:pt x="1105433" y="500481"/>
                  <a:pt x="1106005" y="502310"/>
                  <a:pt x="1107148" y="504139"/>
                </a:cubicBezTo>
                <a:cubicBezTo>
                  <a:pt x="1108291" y="505968"/>
                  <a:pt x="1109815" y="507606"/>
                  <a:pt x="1111720" y="509054"/>
                </a:cubicBezTo>
                <a:lnTo>
                  <a:pt x="1115460" y="510957"/>
                </a:lnTo>
                <a:lnTo>
                  <a:pt x="1118635" y="507597"/>
                </a:lnTo>
                <a:cubicBezTo>
                  <a:pt x="1120044" y="505215"/>
                  <a:pt x="1120749" y="502691"/>
                  <a:pt x="1120749" y="500024"/>
                </a:cubicBezTo>
                <a:cubicBezTo>
                  <a:pt x="1120749" y="497281"/>
                  <a:pt x="1120140" y="494995"/>
                  <a:pt x="1118920" y="493166"/>
                </a:cubicBezTo>
                <a:cubicBezTo>
                  <a:pt x="1117701" y="491337"/>
                  <a:pt x="1115873" y="490423"/>
                  <a:pt x="1113434" y="490423"/>
                </a:cubicBezTo>
                <a:close/>
                <a:moveTo>
                  <a:pt x="1113891" y="478764"/>
                </a:moveTo>
                <a:cubicBezTo>
                  <a:pt x="1119987" y="478764"/>
                  <a:pt x="1124597" y="480860"/>
                  <a:pt x="1127722" y="485051"/>
                </a:cubicBezTo>
                <a:cubicBezTo>
                  <a:pt x="1130846" y="489242"/>
                  <a:pt x="1132408" y="494004"/>
                  <a:pt x="1132408" y="499338"/>
                </a:cubicBezTo>
                <a:cubicBezTo>
                  <a:pt x="1132408" y="506044"/>
                  <a:pt x="1130274" y="511949"/>
                  <a:pt x="1126007" y="517055"/>
                </a:cubicBezTo>
                <a:cubicBezTo>
                  <a:pt x="1121740" y="522160"/>
                  <a:pt x="1115606" y="526237"/>
                  <a:pt x="1107605" y="529285"/>
                </a:cubicBezTo>
                <a:cubicBezTo>
                  <a:pt x="1099604" y="532333"/>
                  <a:pt x="1090041" y="534238"/>
                  <a:pt x="1078915" y="535000"/>
                </a:cubicBezTo>
                <a:lnTo>
                  <a:pt x="1075486" y="524484"/>
                </a:lnTo>
                <a:cubicBezTo>
                  <a:pt x="1077010" y="522351"/>
                  <a:pt x="1078039" y="520141"/>
                  <a:pt x="1078573" y="517855"/>
                </a:cubicBezTo>
                <a:cubicBezTo>
                  <a:pt x="1079106" y="515569"/>
                  <a:pt x="1079106" y="513664"/>
                  <a:pt x="1078573" y="512140"/>
                </a:cubicBezTo>
                <a:cubicBezTo>
                  <a:pt x="1078039" y="510616"/>
                  <a:pt x="1076858" y="509854"/>
                  <a:pt x="1075029" y="509854"/>
                </a:cubicBezTo>
                <a:cubicBezTo>
                  <a:pt x="1073353" y="509854"/>
                  <a:pt x="1071867" y="510273"/>
                  <a:pt x="1070572" y="511111"/>
                </a:cubicBezTo>
                <a:cubicBezTo>
                  <a:pt x="1069276" y="511949"/>
                  <a:pt x="1068248" y="512750"/>
                  <a:pt x="1067485" y="513512"/>
                </a:cubicBezTo>
                <a:lnTo>
                  <a:pt x="1061313" y="505282"/>
                </a:lnTo>
                <a:cubicBezTo>
                  <a:pt x="1063142" y="503148"/>
                  <a:pt x="1065276" y="501320"/>
                  <a:pt x="1067714" y="499796"/>
                </a:cubicBezTo>
                <a:cubicBezTo>
                  <a:pt x="1070152" y="498272"/>
                  <a:pt x="1073201" y="497510"/>
                  <a:pt x="1076858" y="497510"/>
                </a:cubicBezTo>
                <a:cubicBezTo>
                  <a:pt x="1081430" y="497510"/>
                  <a:pt x="1084897" y="498843"/>
                  <a:pt x="1087259" y="501510"/>
                </a:cubicBezTo>
                <a:cubicBezTo>
                  <a:pt x="1089622" y="504177"/>
                  <a:pt x="1090879" y="507454"/>
                  <a:pt x="1091031" y="511340"/>
                </a:cubicBezTo>
                <a:cubicBezTo>
                  <a:pt x="1091184" y="515226"/>
                  <a:pt x="1090041" y="518922"/>
                  <a:pt x="1087602" y="522427"/>
                </a:cubicBezTo>
                <a:cubicBezTo>
                  <a:pt x="1093013" y="521817"/>
                  <a:pt x="1097775" y="520836"/>
                  <a:pt x="1101890" y="519484"/>
                </a:cubicBezTo>
                <a:lnTo>
                  <a:pt x="1106541" y="517171"/>
                </a:lnTo>
                <a:lnTo>
                  <a:pt x="1102347" y="514883"/>
                </a:lnTo>
                <a:cubicBezTo>
                  <a:pt x="1099680" y="512902"/>
                  <a:pt x="1097546" y="510578"/>
                  <a:pt x="1095946" y="507911"/>
                </a:cubicBezTo>
                <a:cubicBezTo>
                  <a:pt x="1094346" y="505244"/>
                  <a:pt x="1093546" y="502158"/>
                  <a:pt x="1093546" y="498653"/>
                </a:cubicBezTo>
                <a:cubicBezTo>
                  <a:pt x="1093546" y="493319"/>
                  <a:pt x="1095413" y="488670"/>
                  <a:pt x="1099147" y="484708"/>
                </a:cubicBezTo>
                <a:cubicBezTo>
                  <a:pt x="1102880" y="480746"/>
                  <a:pt x="1107795" y="478764"/>
                  <a:pt x="1113891" y="478764"/>
                </a:cubicBezTo>
                <a:close/>
                <a:moveTo>
                  <a:pt x="2705328" y="472364"/>
                </a:moveTo>
                <a:cubicBezTo>
                  <a:pt x="2702737" y="472364"/>
                  <a:pt x="2700223" y="473164"/>
                  <a:pt x="2697784" y="474764"/>
                </a:cubicBezTo>
                <a:cubicBezTo>
                  <a:pt x="2695346" y="476364"/>
                  <a:pt x="2693022" y="478650"/>
                  <a:pt x="2690812" y="481622"/>
                </a:cubicBezTo>
                <a:lnTo>
                  <a:pt x="2684856" y="491010"/>
                </a:lnTo>
                <a:lnTo>
                  <a:pt x="2693212" y="491337"/>
                </a:lnTo>
                <a:cubicBezTo>
                  <a:pt x="2701899" y="491337"/>
                  <a:pt x="2707576" y="490347"/>
                  <a:pt x="2710243" y="488366"/>
                </a:cubicBezTo>
                <a:cubicBezTo>
                  <a:pt x="2712910" y="486384"/>
                  <a:pt x="2714243" y="483946"/>
                  <a:pt x="2714244" y="481050"/>
                </a:cubicBezTo>
                <a:cubicBezTo>
                  <a:pt x="2714243" y="478002"/>
                  <a:pt x="2713329" y="475793"/>
                  <a:pt x="2711500" y="474421"/>
                </a:cubicBezTo>
                <a:cubicBezTo>
                  <a:pt x="2709672" y="473049"/>
                  <a:pt x="2707614" y="472364"/>
                  <a:pt x="2705328" y="472364"/>
                </a:cubicBezTo>
                <a:close/>
                <a:moveTo>
                  <a:pt x="2558567" y="466725"/>
                </a:moveTo>
                <a:lnTo>
                  <a:pt x="2558567" y="479755"/>
                </a:lnTo>
                <a:lnTo>
                  <a:pt x="2507361" y="494614"/>
                </a:lnTo>
                <a:lnTo>
                  <a:pt x="2507361" y="481812"/>
                </a:lnTo>
                <a:close/>
                <a:moveTo>
                  <a:pt x="1425092" y="466725"/>
                </a:moveTo>
                <a:lnTo>
                  <a:pt x="1425092" y="479755"/>
                </a:lnTo>
                <a:lnTo>
                  <a:pt x="1373886" y="494614"/>
                </a:lnTo>
                <a:lnTo>
                  <a:pt x="1373886" y="481812"/>
                </a:lnTo>
                <a:close/>
                <a:moveTo>
                  <a:pt x="2706243" y="460019"/>
                </a:moveTo>
                <a:cubicBezTo>
                  <a:pt x="2711120" y="460019"/>
                  <a:pt x="2715729" y="461543"/>
                  <a:pt x="2720073" y="464591"/>
                </a:cubicBezTo>
                <a:cubicBezTo>
                  <a:pt x="2724416" y="467639"/>
                  <a:pt x="2726588" y="472745"/>
                  <a:pt x="2726588" y="479907"/>
                </a:cubicBezTo>
                <a:cubicBezTo>
                  <a:pt x="2726588" y="483565"/>
                  <a:pt x="2725674" y="487184"/>
                  <a:pt x="2723845" y="490766"/>
                </a:cubicBezTo>
                <a:cubicBezTo>
                  <a:pt x="2722016" y="494347"/>
                  <a:pt x="2718701" y="497319"/>
                  <a:pt x="2713901" y="499681"/>
                </a:cubicBezTo>
                <a:cubicBezTo>
                  <a:pt x="2709100" y="502043"/>
                  <a:pt x="2702204" y="503225"/>
                  <a:pt x="2693212" y="503225"/>
                </a:cubicBezTo>
                <a:cubicBezTo>
                  <a:pt x="2689860" y="503225"/>
                  <a:pt x="2685859" y="503072"/>
                  <a:pt x="2681211" y="502767"/>
                </a:cubicBezTo>
                <a:cubicBezTo>
                  <a:pt x="2676563" y="502463"/>
                  <a:pt x="2672181" y="502043"/>
                  <a:pt x="2668066" y="501510"/>
                </a:cubicBezTo>
                <a:cubicBezTo>
                  <a:pt x="2663951" y="500977"/>
                  <a:pt x="2660828" y="500558"/>
                  <a:pt x="2658694" y="500253"/>
                </a:cubicBezTo>
                <a:lnTo>
                  <a:pt x="2660294" y="488594"/>
                </a:lnTo>
                <a:cubicBezTo>
                  <a:pt x="2662580" y="488899"/>
                  <a:pt x="2665628" y="489280"/>
                  <a:pt x="2669438" y="489737"/>
                </a:cubicBezTo>
                <a:lnTo>
                  <a:pt x="2672794" y="490054"/>
                </a:lnTo>
                <a:lnTo>
                  <a:pt x="2679611" y="477507"/>
                </a:lnTo>
                <a:cubicBezTo>
                  <a:pt x="2682735" y="472554"/>
                  <a:pt x="2686507" y="468401"/>
                  <a:pt x="2690926" y="465048"/>
                </a:cubicBezTo>
                <a:cubicBezTo>
                  <a:pt x="2695346" y="461696"/>
                  <a:pt x="2700452" y="460019"/>
                  <a:pt x="2706243" y="460019"/>
                </a:cubicBezTo>
                <a:close/>
                <a:moveTo>
                  <a:pt x="1672742" y="457200"/>
                </a:moveTo>
                <a:lnTo>
                  <a:pt x="1672742" y="470230"/>
                </a:lnTo>
                <a:lnTo>
                  <a:pt x="1621536" y="485089"/>
                </a:lnTo>
                <a:lnTo>
                  <a:pt x="1621536" y="472287"/>
                </a:lnTo>
                <a:close/>
                <a:moveTo>
                  <a:pt x="2639263" y="440817"/>
                </a:moveTo>
                <a:cubicBezTo>
                  <a:pt x="2636367" y="440817"/>
                  <a:pt x="2634119" y="441807"/>
                  <a:pt x="2632519" y="443789"/>
                </a:cubicBezTo>
                <a:cubicBezTo>
                  <a:pt x="2630919" y="445770"/>
                  <a:pt x="2630119" y="448056"/>
                  <a:pt x="2630119" y="450647"/>
                </a:cubicBezTo>
                <a:cubicBezTo>
                  <a:pt x="2630119" y="453390"/>
                  <a:pt x="2630957" y="455638"/>
                  <a:pt x="2632633" y="457390"/>
                </a:cubicBezTo>
                <a:cubicBezTo>
                  <a:pt x="2634310" y="459143"/>
                  <a:pt x="2636444" y="460019"/>
                  <a:pt x="2639034" y="460019"/>
                </a:cubicBezTo>
                <a:cubicBezTo>
                  <a:pt x="2641625" y="460019"/>
                  <a:pt x="2643873" y="459181"/>
                  <a:pt x="2645778" y="457505"/>
                </a:cubicBezTo>
                <a:cubicBezTo>
                  <a:pt x="2647683" y="455828"/>
                  <a:pt x="2648635" y="453618"/>
                  <a:pt x="2648636" y="450875"/>
                </a:cubicBezTo>
                <a:cubicBezTo>
                  <a:pt x="2648635" y="447980"/>
                  <a:pt x="2647645" y="445579"/>
                  <a:pt x="2645664" y="443674"/>
                </a:cubicBezTo>
                <a:cubicBezTo>
                  <a:pt x="2643682" y="441769"/>
                  <a:pt x="2641549" y="440817"/>
                  <a:pt x="2639263" y="440817"/>
                </a:cubicBezTo>
                <a:close/>
                <a:moveTo>
                  <a:pt x="2451354" y="436245"/>
                </a:moveTo>
                <a:lnTo>
                  <a:pt x="2463926" y="436245"/>
                </a:lnTo>
                <a:lnTo>
                  <a:pt x="2465298" y="475793"/>
                </a:lnTo>
                <a:lnTo>
                  <a:pt x="2452725" y="475793"/>
                </a:lnTo>
                <a:close/>
                <a:moveTo>
                  <a:pt x="1746504" y="436245"/>
                </a:moveTo>
                <a:lnTo>
                  <a:pt x="1759077" y="436245"/>
                </a:lnTo>
                <a:lnTo>
                  <a:pt x="1760448" y="475793"/>
                </a:lnTo>
                <a:lnTo>
                  <a:pt x="1747875" y="475793"/>
                </a:lnTo>
                <a:close/>
                <a:moveTo>
                  <a:pt x="2640406" y="428015"/>
                </a:moveTo>
                <a:cubicBezTo>
                  <a:pt x="2644063" y="428015"/>
                  <a:pt x="2647340" y="429082"/>
                  <a:pt x="2650236" y="431216"/>
                </a:cubicBezTo>
                <a:cubicBezTo>
                  <a:pt x="2653131" y="433349"/>
                  <a:pt x="2655417" y="436169"/>
                  <a:pt x="2657094" y="439674"/>
                </a:cubicBezTo>
                <a:cubicBezTo>
                  <a:pt x="2658770" y="443179"/>
                  <a:pt x="2659608" y="446913"/>
                  <a:pt x="2659608" y="450875"/>
                </a:cubicBezTo>
                <a:cubicBezTo>
                  <a:pt x="2659608" y="456819"/>
                  <a:pt x="2657703" y="461810"/>
                  <a:pt x="2653893" y="465848"/>
                </a:cubicBezTo>
                <a:cubicBezTo>
                  <a:pt x="2650083" y="469887"/>
                  <a:pt x="2645206" y="471906"/>
                  <a:pt x="2639263" y="471906"/>
                </a:cubicBezTo>
                <a:cubicBezTo>
                  <a:pt x="2632710" y="471906"/>
                  <a:pt x="2627795" y="469925"/>
                  <a:pt x="2624518" y="465963"/>
                </a:cubicBezTo>
                <a:cubicBezTo>
                  <a:pt x="2621242" y="462000"/>
                  <a:pt x="2619603" y="457352"/>
                  <a:pt x="2619603" y="452018"/>
                </a:cubicBezTo>
                <a:cubicBezTo>
                  <a:pt x="2619603" y="447599"/>
                  <a:pt x="2620479" y="443598"/>
                  <a:pt x="2622232" y="440017"/>
                </a:cubicBezTo>
                <a:cubicBezTo>
                  <a:pt x="2623985" y="436435"/>
                  <a:pt x="2626461" y="433540"/>
                  <a:pt x="2629662" y="431330"/>
                </a:cubicBezTo>
                <a:cubicBezTo>
                  <a:pt x="2632862" y="429120"/>
                  <a:pt x="2636444" y="428015"/>
                  <a:pt x="2640406" y="428015"/>
                </a:cubicBezTo>
                <a:close/>
                <a:moveTo>
                  <a:pt x="2672867" y="310058"/>
                </a:moveTo>
                <a:lnTo>
                  <a:pt x="2672867" y="323088"/>
                </a:lnTo>
                <a:lnTo>
                  <a:pt x="2621661" y="337947"/>
                </a:lnTo>
                <a:lnTo>
                  <a:pt x="2621661" y="325145"/>
                </a:lnTo>
                <a:close/>
                <a:moveTo>
                  <a:pt x="3094177" y="281787"/>
                </a:moveTo>
                <a:cubicBezTo>
                  <a:pt x="3097225" y="281787"/>
                  <a:pt x="3099854" y="282930"/>
                  <a:pt x="3102063" y="285216"/>
                </a:cubicBezTo>
                <a:cubicBezTo>
                  <a:pt x="3104273" y="287502"/>
                  <a:pt x="3105378" y="290169"/>
                  <a:pt x="3105378" y="293217"/>
                </a:cubicBezTo>
                <a:cubicBezTo>
                  <a:pt x="3105378" y="296265"/>
                  <a:pt x="3104273" y="298894"/>
                  <a:pt x="3102063" y="301104"/>
                </a:cubicBezTo>
                <a:cubicBezTo>
                  <a:pt x="3099854" y="303314"/>
                  <a:pt x="3097225" y="304419"/>
                  <a:pt x="3094177" y="304419"/>
                </a:cubicBezTo>
                <a:cubicBezTo>
                  <a:pt x="3090976" y="304419"/>
                  <a:pt x="3088271" y="303314"/>
                  <a:pt x="3086061" y="301104"/>
                </a:cubicBezTo>
                <a:cubicBezTo>
                  <a:pt x="3083852" y="298894"/>
                  <a:pt x="3082747" y="296265"/>
                  <a:pt x="3082747" y="293217"/>
                </a:cubicBezTo>
                <a:cubicBezTo>
                  <a:pt x="3082747" y="290169"/>
                  <a:pt x="3083852" y="287502"/>
                  <a:pt x="3086061" y="285216"/>
                </a:cubicBezTo>
                <a:cubicBezTo>
                  <a:pt x="3088271" y="282930"/>
                  <a:pt x="3090976" y="281787"/>
                  <a:pt x="3094177" y="281787"/>
                </a:cubicBezTo>
                <a:close/>
                <a:moveTo>
                  <a:pt x="2537079" y="281787"/>
                </a:moveTo>
                <a:cubicBezTo>
                  <a:pt x="2540126" y="281787"/>
                  <a:pt x="2542755" y="282930"/>
                  <a:pt x="2544965" y="285216"/>
                </a:cubicBezTo>
                <a:cubicBezTo>
                  <a:pt x="2547175" y="287502"/>
                  <a:pt x="2548280" y="290169"/>
                  <a:pt x="2548280" y="293217"/>
                </a:cubicBezTo>
                <a:cubicBezTo>
                  <a:pt x="2548280" y="296265"/>
                  <a:pt x="2547175" y="298894"/>
                  <a:pt x="2544965" y="301104"/>
                </a:cubicBezTo>
                <a:cubicBezTo>
                  <a:pt x="2542755" y="303314"/>
                  <a:pt x="2540126" y="304419"/>
                  <a:pt x="2537079" y="304419"/>
                </a:cubicBezTo>
                <a:cubicBezTo>
                  <a:pt x="2533878" y="304419"/>
                  <a:pt x="2531173" y="303314"/>
                  <a:pt x="2528963" y="301104"/>
                </a:cubicBezTo>
                <a:cubicBezTo>
                  <a:pt x="2526753" y="298894"/>
                  <a:pt x="2525649" y="296265"/>
                  <a:pt x="2525649" y="293217"/>
                </a:cubicBezTo>
                <a:cubicBezTo>
                  <a:pt x="2525649" y="290169"/>
                  <a:pt x="2526753" y="287502"/>
                  <a:pt x="2528963" y="285216"/>
                </a:cubicBezTo>
                <a:cubicBezTo>
                  <a:pt x="2531173" y="282930"/>
                  <a:pt x="2533878" y="281787"/>
                  <a:pt x="2537079" y="281787"/>
                </a:cubicBezTo>
                <a:close/>
                <a:moveTo>
                  <a:pt x="2643606" y="280644"/>
                </a:moveTo>
                <a:cubicBezTo>
                  <a:pt x="2646654" y="280644"/>
                  <a:pt x="2649283" y="281787"/>
                  <a:pt x="2651493" y="284073"/>
                </a:cubicBezTo>
                <a:cubicBezTo>
                  <a:pt x="2653703" y="286359"/>
                  <a:pt x="2654808" y="289026"/>
                  <a:pt x="2654808" y="292074"/>
                </a:cubicBezTo>
                <a:cubicBezTo>
                  <a:pt x="2654808" y="295122"/>
                  <a:pt x="2653703" y="297751"/>
                  <a:pt x="2651493" y="299961"/>
                </a:cubicBezTo>
                <a:cubicBezTo>
                  <a:pt x="2649283" y="302171"/>
                  <a:pt x="2646654" y="303276"/>
                  <a:pt x="2643606" y="303276"/>
                </a:cubicBezTo>
                <a:cubicBezTo>
                  <a:pt x="2640406" y="303276"/>
                  <a:pt x="2637701" y="302171"/>
                  <a:pt x="2635491" y="299961"/>
                </a:cubicBezTo>
                <a:cubicBezTo>
                  <a:pt x="2633281" y="297751"/>
                  <a:pt x="2632176" y="295122"/>
                  <a:pt x="2632176" y="292074"/>
                </a:cubicBezTo>
                <a:cubicBezTo>
                  <a:pt x="2632176" y="289026"/>
                  <a:pt x="2633281" y="286359"/>
                  <a:pt x="2635491" y="284073"/>
                </a:cubicBezTo>
                <a:cubicBezTo>
                  <a:pt x="2637701" y="281787"/>
                  <a:pt x="2640406" y="280644"/>
                  <a:pt x="2643606" y="280644"/>
                </a:cubicBezTo>
                <a:close/>
                <a:moveTo>
                  <a:pt x="1942871" y="280644"/>
                </a:moveTo>
                <a:cubicBezTo>
                  <a:pt x="1945919" y="280644"/>
                  <a:pt x="1948548" y="281787"/>
                  <a:pt x="1950758" y="284073"/>
                </a:cubicBezTo>
                <a:cubicBezTo>
                  <a:pt x="1952968" y="286359"/>
                  <a:pt x="1954072" y="289026"/>
                  <a:pt x="1954072" y="292074"/>
                </a:cubicBezTo>
                <a:cubicBezTo>
                  <a:pt x="1954072" y="295122"/>
                  <a:pt x="1952968" y="297751"/>
                  <a:pt x="1950758" y="299961"/>
                </a:cubicBezTo>
                <a:cubicBezTo>
                  <a:pt x="1948548" y="302171"/>
                  <a:pt x="1945919" y="303276"/>
                  <a:pt x="1942871" y="303276"/>
                </a:cubicBezTo>
                <a:cubicBezTo>
                  <a:pt x="1939671" y="303276"/>
                  <a:pt x="1936965" y="302171"/>
                  <a:pt x="1934756" y="299961"/>
                </a:cubicBezTo>
                <a:cubicBezTo>
                  <a:pt x="1932546" y="297751"/>
                  <a:pt x="1931441" y="295122"/>
                  <a:pt x="1931441" y="292074"/>
                </a:cubicBezTo>
                <a:cubicBezTo>
                  <a:pt x="1931441" y="289026"/>
                  <a:pt x="1932546" y="286359"/>
                  <a:pt x="1934756" y="284073"/>
                </a:cubicBezTo>
                <a:cubicBezTo>
                  <a:pt x="1936965" y="281787"/>
                  <a:pt x="1939671" y="280644"/>
                  <a:pt x="1942871" y="280644"/>
                </a:cubicBezTo>
                <a:close/>
                <a:moveTo>
                  <a:pt x="1148867" y="271958"/>
                </a:moveTo>
                <a:lnTo>
                  <a:pt x="1148867" y="284988"/>
                </a:lnTo>
                <a:lnTo>
                  <a:pt x="1097661" y="299847"/>
                </a:lnTo>
                <a:lnTo>
                  <a:pt x="1097661" y="287045"/>
                </a:lnTo>
                <a:close/>
                <a:moveTo>
                  <a:pt x="676884" y="254584"/>
                </a:moveTo>
                <a:cubicBezTo>
                  <a:pt x="675055" y="254584"/>
                  <a:pt x="673036" y="254698"/>
                  <a:pt x="670826" y="254927"/>
                </a:cubicBezTo>
                <a:cubicBezTo>
                  <a:pt x="668617" y="255155"/>
                  <a:pt x="666369" y="255460"/>
                  <a:pt x="664083" y="255841"/>
                </a:cubicBezTo>
                <a:lnTo>
                  <a:pt x="659711" y="256758"/>
                </a:lnTo>
                <a:lnTo>
                  <a:pt x="659882" y="259527"/>
                </a:lnTo>
                <a:cubicBezTo>
                  <a:pt x="660435" y="263509"/>
                  <a:pt x="661263" y="267005"/>
                  <a:pt x="662368" y="270014"/>
                </a:cubicBezTo>
                <a:cubicBezTo>
                  <a:pt x="664578" y="276034"/>
                  <a:pt x="667435" y="280606"/>
                  <a:pt x="670941" y="283730"/>
                </a:cubicBezTo>
                <a:cubicBezTo>
                  <a:pt x="674446" y="286855"/>
                  <a:pt x="678103" y="288950"/>
                  <a:pt x="681913" y="290017"/>
                </a:cubicBezTo>
                <a:cubicBezTo>
                  <a:pt x="685723" y="291084"/>
                  <a:pt x="689229" y="291617"/>
                  <a:pt x="692429" y="291617"/>
                </a:cubicBezTo>
                <a:cubicBezTo>
                  <a:pt x="695172" y="291617"/>
                  <a:pt x="697877" y="291122"/>
                  <a:pt x="700544" y="290131"/>
                </a:cubicBezTo>
                <a:cubicBezTo>
                  <a:pt x="703211" y="289141"/>
                  <a:pt x="705421" y="287464"/>
                  <a:pt x="707174" y="285102"/>
                </a:cubicBezTo>
                <a:cubicBezTo>
                  <a:pt x="708926" y="282740"/>
                  <a:pt x="709803" y="279578"/>
                  <a:pt x="709803" y="275615"/>
                </a:cubicBezTo>
                <a:cubicBezTo>
                  <a:pt x="709803" y="271805"/>
                  <a:pt x="708850" y="268338"/>
                  <a:pt x="706945" y="265214"/>
                </a:cubicBezTo>
                <a:cubicBezTo>
                  <a:pt x="705040" y="262090"/>
                  <a:pt x="701725" y="259537"/>
                  <a:pt x="697001" y="257556"/>
                </a:cubicBezTo>
                <a:cubicBezTo>
                  <a:pt x="692277" y="255575"/>
                  <a:pt x="685571" y="254584"/>
                  <a:pt x="676884" y="254584"/>
                </a:cubicBezTo>
                <a:close/>
                <a:moveTo>
                  <a:pt x="1669163" y="204607"/>
                </a:moveTo>
                <a:lnTo>
                  <a:pt x="1669542" y="206349"/>
                </a:lnTo>
                <a:cubicBezTo>
                  <a:pt x="1669542" y="215189"/>
                  <a:pt x="1667065" y="223075"/>
                  <a:pt x="1662112" y="230009"/>
                </a:cubicBezTo>
                <a:lnTo>
                  <a:pt x="1650404" y="240245"/>
                </a:lnTo>
                <a:lnTo>
                  <a:pt x="1653654" y="241782"/>
                </a:lnTo>
                <a:cubicBezTo>
                  <a:pt x="1659674" y="243611"/>
                  <a:pt x="1665427" y="244526"/>
                  <a:pt x="1670913" y="244526"/>
                </a:cubicBezTo>
                <a:cubicBezTo>
                  <a:pt x="1676095" y="244526"/>
                  <a:pt x="1679905" y="243649"/>
                  <a:pt x="1682343" y="241897"/>
                </a:cubicBezTo>
                <a:cubicBezTo>
                  <a:pt x="1684782" y="240144"/>
                  <a:pt x="1686001" y="237210"/>
                  <a:pt x="1686001" y="233096"/>
                </a:cubicBezTo>
                <a:cubicBezTo>
                  <a:pt x="1686001" y="232334"/>
                  <a:pt x="1685810" y="230924"/>
                  <a:pt x="1685429" y="228866"/>
                </a:cubicBezTo>
                <a:cubicBezTo>
                  <a:pt x="1685048" y="226809"/>
                  <a:pt x="1683829" y="223952"/>
                  <a:pt x="1681772" y="220294"/>
                </a:cubicBezTo>
                <a:cubicBezTo>
                  <a:pt x="1679714" y="216636"/>
                  <a:pt x="1676247" y="212102"/>
                  <a:pt x="1671370" y="206692"/>
                </a:cubicBezTo>
                <a:close/>
                <a:moveTo>
                  <a:pt x="2444648" y="202463"/>
                </a:moveTo>
                <a:cubicBezTo>
                  <a:pt x="2441448" y="202463"/>
                  <a:pt x="2438476" y="203682"/>
                  <a:pt x="2435733" y="206121"/>
                </a:cubicBezTo>
                <a:cubicBezTo>
                  <a:pt x="2432989" y="208559"/>
                  <a:pt x="2430742" y="211836"/>
                  <a:pt x="2428989" y="215951"/>
                </a:cubicBezTo>
                <a:cubicBezTo>
                  <a:pt x="2427236" y="220065"/>
                  <a:pt x="2426360" y="224561"/>
                  <a:pt x="2426360" y="229438"/>
                </a:cubicBezTo>
                <a:cubicBezTo>
                  <a:pt x="2426360" y="232181"/>
                  <a:pt x="2426970" y="234429"/>
                  <a:pt x="2428189" y="236182"/>
                </a:cubicBezTo>
                <a:cubicBezTo>
                  <a:pt x="2429408" y="237934"/>
                  <a:pt x="2431199" y="239306"/>
                  <a:pt x="2433561" y="240296"/>
                </a:cubicBezTo>
                <a:cubicBezTo>
                  <a:pt x="2435923" y="241287"/>
                  <a:pt x="2438933" y="242011"/>
                  <a:pt x="2442591" y="242468"/>
                </a:cubicBezTo>
                <a:cubicBezTo>
                  <a:pt x="2446248" y="242925"/>
                  <a:pt x="2450515" y="243154"/>
                  <a:pt x="2455392" y="243154"/>
                </a:cubicBezTo>
                <a:lnTo>
                  <a:pt x="2464844" y="243154"/>
                </a:lnTo>
                <a:lnTo>
                  <a:pt x="2465222" y="238582"/>
                </a:lnTo>
                <a:cubicBezTo>
                  <a:pt x="2465222" y="228219"/>
                  <a:pt x="2463317" y="219608"/>
                  <a:pt x="2459507" y="212750"/>
                </a:cubicBezTo>
                <a:cubicBezTo>
                  <a:pt x="2455697" y="205892"/>
                  <a:pt x="2450744" y="202463"/>
                  <a:pt x="2444648" y="202463"/>
                </a:cubicBezTo>
                <a:close/>
                <a:moveTo>
                  <a:pt x="1533144" y="198348"/>
                </a:moveTo>
                <a:cubicBezTo>
                  <a:pt x="1531467" y="198348"/>
                  <a:pt x="1529372" y="198729"/>
                  <a:pt x="1526857" y="199491"/>
                </a:cubicBezTo>
                <a:cubicBezTo>
                  <a:pt x="1524343" y="200253"/>
                  <a:pt x="1521676" y="201396"/>
                  <a:pt x="1518856" y="202920"/>
                </a:cubicBezTo>
                <a:cubicBezTo>
                  <a:pt x="1516037" y="204444"/>
                  <a:pt x="1513179" y="206349"/>
                  <a:pt x="1510284" y="208635"/>
                </a:cubicBezTo>
                <a:lnTo>
                  <a:pt x="1502949" y="215766"/>
                </a:lnTo>
                <a:lnTo>
                  <a:pt x="1514513" y="232410"/>
                </a:lnTo>
                <a:cubicBezTo>
                  <a:pt x="1519313" y="237134"/>
                  <a:pt x="1524190" y="240601"/>
                  <a:pt x="1529143" y="242811"/>
                </a:cubicBezTo>
                <a:cubicBezTo>
                  <a:pt x="1534096" y="245021"/>
                  <a:pt x="1538478" y="246126"/>
                  <a:pt x="1542288" y="246126"/>
                </a:cubicBezTo>
                <a:cubicBezTo>
                  <a:pt x="1545031" y="246126"/>
                  <a:pt x="1547279" y="245592"/>
                  <a:pt x="1549031" y="244526"/>
                </a:cubicBezTo>
                <a:cubicBezTo>
                  <a:pt x="1550784" y="243459"/>
                  <a:pt x="1551965" y="241859"/>
                  <a:pt x="1552575" y="239725"/>
                </a:cubicBezTo>
                <a:cubicBezTo>
                  <a:pt x="1553184" y="237591"/>
                  <a:pt x="1552956" y="234924"/>
                  <a:pt x="1551889" y="231724"/>
                </a:cubicBezTo>
                <a:cubicBezTo>
                  <a:pt x="1550060" y="226238"/>
                  <a:pt x="1548384" y="221399"/>
                  <a:pt x="1546860" y="217208"/>
                </a:cubicBezTo>
                <a:cubicBezTo>
                  <a:pt x="1545336" y="213017"/>
                  <a:pt x="1543850" y="209512"/>
                  <a:pt x="1542402" y="206692"/>
                </a:cubicBezTo>
                <a:cubicBezTo>
                  <a:pt x="1540954" y="203873"/>
                  <a:pt x="1539468" y="201777"/>
                  <a:pt x="1537944" y="200406"/>
                </a:cubicBezTo>
                <a:cubicBezTo>
                  <a:pt x="1536420" y="199034"/>
                  <a:pt x="1534820" y="198348"/>
                  <a:pt x="1533144" y="198348"/>
                </a:cubicBezTo>
                <a:close/>
                <a:moveTo>
                  <a:pt x="571119" y="198348"/>
                </a:moveTo>
                <a:cubicBezTo>
                  <a:pt x="569442" y="198348"/>
                  <a:pt x="567347" y="198729"/>
                  <a:pt x="564832" y="199491"/>
                </a:cubicBezTo>
                <a:cubicBezTo>
                  <a:pt x="562318" y="200253"/>
                  <a:pt x="559651" y="201396"/>
                  <a:pt x="556831" y="202920"/>
                </a:cubicBezTo>
                <a:cubicBezTo>
                  <a:pt x="554012" y="204444"/>
                  <a:pt x="551154" y="206349"/>
                  <a:pt x="548259" y="208635"/>
                </a:cubicBezTo>
                <a:lnTo>
                  <a:pt x="540924" y="215766"/>
                </a:lnTo>
                <a:lnTo>
                  <a:pt x="552488" y="232410"/>
                </a:lnTo>
                <a:cubicBezTo>
                  <a:pt x="557289" y="237134"/>
                  <a:pt x="562165" y="240601"/>
                  <a:pt x="567118" y="242811"/>
                </a:cubicBezTo>
                <a:cubicBezTo>
                  <a:pt x="572071" y="245021"/>
                  <a:pt x="576453" y="246126"/>
                  <a:pt x="580263" y="246126"/>
                </a:cubicBezTo>
                <a:cubicBezTo>
                  <a:pt x="583006" y="246126"/>
                  <a:pt x="585254" y="245592"/>
                  <a:pt x="587006" y="244526"/>
                </a:cubicBezTo>
                <a:cubicBezTo>
                  <a:pt x="588759" y="243459"/>
                  <a:pt x="589940" y="241859"/>
                  <a:pt x="590550" y="239725"/>
                </a:cubicBezTo>
                <a:cubicBezTo>
                  <a:pt x="591159" y="237591"/>
                  <a:pt x="590931" y="234924"/>
                  <a:pt x="589864" y="231724"/>
                </a:cubicBezTo>
                <a:cubicBezTo>
                  <a:pt x="588035" y="226238"/>
                  <a:pt x="586359" y="221399"/>
                  <a:pt x="584835" y="217208"/>
                </a:cubicBezTo>
                <a:cubicBezTo>
                  <a:pt x="583311" y="213017"/>
                  <a:pt x="581825" y="209512"/>
                  <a:pt x="580377" y="206692"/>
                </a:cubicBezTo>
                <a:cubicBezTo>
                  <a:pt x="578929" y="203873"/>
                  <a:pt x="577443" y="201777"/>
                  <a:pt x="575919" y="200406"/>
                </a:cubicBezTo>
                <a:cubicBezTo>
                  <a:pt x="574395" y="199034"/>
                  <a:pt x="572795" y="198348"/>
                  <a:pt x="571119" y="198348"/>
                </a:cubicBezTo>
                <a:close/>
                <a:moveTo>
                  <a:pt x="1337614" y="197663"/>
                </a:moveTo>
                <a:cubicBezTo>
                  <a:pt x="1334871" y="197663"/>
                  <a:pt x="1332204" y="198425"/>
                  <a:pt x="1329614" y="199949"/>
                </a:cubicBezTo>
                <a:cubicBezTo>
                  <a:pt x="1327023" y="201473"/>
                  <a:pt x="1324356" y="204292"/>
                  <a:pt x="1321613" y="208407"/>
                </a:cubicBezTo>
                <a:cubicBezTo>
                  <a:pt x="1318869" y="212522"/>
                  <a:pt x="1315745" y="218465"/>
                  <a:pt x="1312240" y="226238"/>
                </a:cubicBezTo>
                <a:lnTo>
                  <a:pt x="1309621" y="231657"/>
                </a:lnTo>
                <a:lnTo>
                  <a:pt x="1316726" y="235639"/>
                </a:lnTo>
                <a:cubicBezTo>
                  <a:pt x="1320098" y="237258"/>
                  <a:pt x="1323289" y="238506"/>
                  <a:pt x="1326299" y="239382"/>
                </a:cubicBezTo>
                <a:cubicBezTo>
                  <a:pt x="1332319" y="241135"/>
                  <a:pt x="1337310" y="242011"/>
                  <a:pt x="1341272" y="242011"/>
                </a:cubicBezTo>
                <a:cubicBezTo>
                  <a:pt x="1345692" y="242011"/>
                  <a:pt x="1349197" y="241363"/>
                  <a:pt x="1351788" y="240068"/>
                </a:cubicBezTo>
                <a:cubicBezTo>
                  <a:pt x="1354378" y="238772"/>
                  <a:pt x="1356283" y="236906"/>
                  <a:pt x="1357503" y="234467"/>
                </a:cubicBezTo>
                <a:cubicBezTo>
                  <a:pt x="1358722" y="232029"/>
                  <a:pt x="1359331" y="229286"/>
                  <a:pt x="1359331" y="226238"/>
                </a:cubicBezTo>
                <a:cubicBezTo>
                  <a:pt x="1359331" y="221818"/>
                  <a:pt x="1358265" y="217398"/>
                  <a:pt x="1356131" y="212979"/>
                </a:cubicBezTo>
                <a:cubicBezTo>
                  <a:pt x="1353998" y="208559"/>
                  <a:pt x="1351292" y="204902"/>
                  <a:pt x="1348016" y="202006"/>
                </a:cubicBezTo>
                <a:cubicBezTo>
                  <a:pt x="1344739" y="199110"/>
                  <a:pt x="1341272" y="197663"/>
                  <a:pt x="1337614" y="197663"/>
                </a:cubicBezTo>
                <a:close/>
                <a:moveTo>
                  <a:pt x="880414" y="197663"/>
                </a:moveTo>
                <a:cubicBezTo>
                  <a:pt x="877671" y="197663"/>
                  <a:pt x="875004" y="198425"/>
                  <a:pt x="872414" y="199949"/>
                </a:cubicBezTo>
                <a:cubicBezTo>
                  <a:pt x="869823" y="201473"/>
                  <a:pt x="867156" y="204292"/>
                  <a:pt x="864412" y="208407"/>
                </a:cubicBezTo>
                <a:cubicBezTo>
                  <a:pt x="861669" y="212522"/>
                  <a:pt x="858545" y="218465"/>
                  <a:pt x="855040" y="226238"/>
                </a:cubicBezTo>
                <a:lnTo>
                  <a:pt x="852421" y="231658"/>
                </a:lnTo>
                <a:lnTo>
                  <a:pt x="859526" y="235639"/>
                </a:lnTo>
                <a:cubicBezTo>
                  <a:pt x="862898" y="237258"/>
                  <a:pt x="866089" y="238506"/>
                  <a:pt x="869099" y="239382"/>
                </a:cubicBezTo>
                <a:cubicBezTo>
                  <a:pt x="875119" y="241135"/>
                  <a:pt x="880110" y="242011"/>
                  <a:pt x="884072" y="242011"/>
                </a:cubicBezTo>
                <a:cubicBezTo>
                  <a:pt x="888492" y="242011"/>
                  <a:pt x="891997" y="241363"/>
                  <a:pt x="894588" y="240068"/>
                </a:cubicBezTo>
                <a:cubicBezTo>
                  <a:pt x="897179" y="238772"/>
                  <a:pt x="899083" y="236906"/>
                  <a:pt x="900303" y="234467"/>
                </a:cubicBezTo>
                <a:cubicBezTo>
                  <a:pt x="901522" y="232029"/>
                  <a:pt x="902131" y="229286"/>
                  <a:pt x="902131" y="226238"/>
                </a:cubicBezTo>
                <a:cubicBezTo>
                  <a:pt x="902131" y="221818"/>
                  <a:pt x="901065" y="217398"/>
                  <a:pt x="898931" y="212979"/>
                </a:cubicBezTo>
                <a:cubicBezTo>
                  <a:pt x="896798" y="208559"/>
                  <a:pt x="894092" y="204902"/>
                  <a:pt x="890816" y="202006"/>
                </a:cubicBezTo>
                <a:cubicBezTo>
                  <a:pt x="887539" y="199110"/>
                  <a:pt x="884072" y="197663"/>
                  <a:pt x="880414" y="197663"/>
                </a:cubicBezTo>
                <a:close/>
                <a:moveTo>
                  <a:pt x="2197836" y="188061"/>
                </a:moveTo>
                <a:cubicBezTo>
                  <a:pt x="2200884" y="193853"/>
                  <a:pt x="2203666" y="199910"/>
                  <a:pt x="2206180" y="206235"/>
                </a:cubicBezTo>
                <a:cubicBezTo>
                  <a:pt x="2208695" y="212560"/>
                  <a:pt x="2210752" y="219037"/>
                  <a:pt x="2212352" y="225666"/>
                </a:cubicBezTo>
                <a:cubicBezTo>
                  <a:pt x="2213953" y="232295"/>
                  <a:pt x="2214753" y="239039"/>
                  <a:pt x="2214753" y="245897"/>
                </a:cubicBezTo>
                <a:cubicBezTo>
                  <a:pt x="2214753" y="251841"/>
                  <a:pt x="2214029" y="257937"/>
                  <a:pt x="2212581" y="264185"/>
                </a:cubicBezTo>
                <a:cubicBezTo>
                  <a:pt x="2211133" y="270434"/>
                  <a:pt x="2208733" y="276491"/>
                  <a:pt x="2205380" y="282359"/>
                </a:cubicBezTo>
                <a:cubicBezTo>
                  <a:pt x="2202027" y="288226"/>
                  <a:pt x="2197569" y="293484"/>
                  <a:pt x="2192007" y="298132"/>
                </a:cubicBezTo>
                <a:cubicBezTo>
                  <a:pt x="2186444" y="302780"/>
                  <a:pt x="2179586" y="306476"/>
                  <a:pt x="2171433" y="309219"/>
                </a:cubicBezTo>
                <a:cubicBezTo>
                  <a:pt x="2163279" y="311963"/>
                  <a:pt x="2153564" y="313334"/>
                  <a:pt x="2142286" y="313334"/>
                </a:cubicBezTo>
                <a:cubicBezTo>
                  <a:pt x="2133447" y="313334"/>
                  <a:pt x="2125027" y="312305"/>
                  <a:pt x="2117026" y="310248"/>
                </a:cubicBezTo>
                <a:cubicBezTo>
                  <a:pt x="2109025" y="308191"/>
                  <a:pt x="2102015" y="305028"/>
                  <a:pt x="2095995" y="300761"/>
                </a:cubicBezTo>
                <a:cubicBezTo>
                  <a:pt x="2089975" y="296494"/>
                  <a:pt x="2085213" y="291084"/>
                  <a:pt x="2081707" y="284531"/>
                </a:cubicBezTo>
                <a:cubicBezTo>
                  <a:pt x="2078202" y="277977"/>
                  <a:pt x="2076450" y="270129"/>
                  <a:pt x="2076450" y="260985"/>
                </a:cubicBezTo>
                <a:cubicBezTo>
                  <a:pt x="2076450" y="257327"/>
                  <a:pt x="2076793" y="253403"/>
                  <a:pt x="2077478" y="249212"/>
                </a:cubicBezTo>
                <a:cubicBezTo>
                  <a:pt x="2078164" y="245021"/>
                  <a:pt x="2079231" y="240525"/>
                  <a:pt x="2080679" y="235724"/>
                </a:cubicBezTo>
                <a:cubicBezTo>
                  <a:pt x="2082127" y="230924"/>
                  <a:pt x="2083917" y="225857"/>
                  <a:pt x="2086051" y="220523"/>
                </a:cubicBezTo>
                <a:lnTo>
                  <a:pt x="2102510" y="226923"/>
                </a:lnTo>
                <a:cubicBezTo>
                  <a:pt x="2100986" y="231191"/>
                  <a:pt x="2099653" y="235229"/>
                  <a:pt x="2098510" y="239039"/>
                </a:cubicBezTo>
                <a:cubicBezTo>
                  <a:pt x="2097367" y="242849"/>
                  <a:pt x="2096528" y="246431"/>
                  <a:pt x="2095995" y="249783"/>
                </a:cubicBezTo>
                <a:cubicBezTo>
                  <a:pt x="2095461" y="253136"/>
                  <a:pt x="2095195" y="256337"/>
                  <a:pt x="2095195" y="259385"/>
                </a:cubicBezTo>
                <a:cubicBezTo>
                  <a:pt x="2095195" y="267309"/>
                  <a:pt x="2097252" y="273863"/>
                  <a:pt x="2101367" y="279044"/>
                </a:cubicBezTo>
                <a:cubicBezTo>
                  <a:pt x="2105482" y="284226"/>
                  <a:pt x="2111121" y="288112"/>
                  <a:pt x="2118283" y="290703"/>
                </a:cubicBezTo>
                <a:cubicBezTo>
                  <a:pt x="2125446" y="293294"/>
                  <a:pt x="2133523" y="294589"/>
                  <a:pt x="2142515" y="294589"/>
                </a:cubicBezTo>
                <a:cubicBezTo>
                  <a:pt x="2152726" y="294589"/>
                  <a:pt x="2161298" y="293217"/>
                  <a:pt x="2168233" y="290474"/>
                </a:cubicBezTo>
                <a:cubicBezTo>
                  <a:pt x="2175167" y="287731"/>
                  <a:pt x="2180691" y="284111"/>
                  <a:pt x="2184806" y="279616"/>
                </a:cubicBezTo>
                <a:cubicBezTo>
                  <a:pt x="2188921" y="275120"/>
                  <a:pt x="2191854" y="270129"/>
                  <a:pt x="2193607" y="264642"/>
                </a:cubicBezTo>
                <a:cubicBezTo>
                  <a:pt x="2195360" y="259156"/>
                  <a:pt x="2196236" y="253746"/>
                  <a:pt x="2196236" y="248412"/>
                </a:cubicBezTo>
                <a:cubicBezTo>
                  <a:pt x="2196236" y="242621"/>
                  <a:pt x="2195131" y="235610"/>
                  <a:pt x="2192921" y="227381"/>
                </a:cubicBezTo>
                <a:cubicBezTo>
                  <a:pt x="2190711" y="219151"/>
                  <a:pt x="2186635" y="208940"/>
                  <a:pt x="2180691" y="196748"/>
                </a:cubicBezTo>
                <a:close/>
                <a:moveTo>
                  <a:pt x="270052" y="184632"/>
                </a:moveTo>
                <a:cubicBezTo>
                  <a:pt x="266395" y="184632"/>
                  <a:pt x="263004" y="185852"/>
                  <a:pt x="259880" y="188290"/>
                </a:cubicBezTo>
                <a:cubicBezTo>
                  <a:pt x="256756" y="190728"/>
                  <a:pt x="254241" y="193891"/>
                  <a:pt x="252336" y="197777"/>
                </a:cubicBezTo>
                <a:cubicBezTo>
                  <a:pt x="250431" y="201663"/>
                  <a:pt x="249478" y="205664"/>
                  <a:pt x="249478" y="209778"/>
                </a:cubicBezTo>
                <a:cubicBezTo>
                  <a:pt x="249478" y="214655"/>
                  <a:pt x="250736" y="219037"/>
                  <a:pt x="253250" y="222923"/>
                </a:cubicBezTo>
                <a:cubicBezTo>
                  <a:pt x="255765" y="226809"/>
                  <a:pt x="258851" y="230124"/>
                  <a:pt x="262509" y="232867"/>
                </a:cubicBezTo>
                <a:lnTo>
                  <a:pt x="267315" y="235771"/>
                </a:lnTo>
                <a:lnTo>
                  <a:pt x="274281" y="232638"/>
                </a:lnTo>
                <a:cubicBezTo>
                  <a:pt x="278777" y="229895"/>
                  <a:pt x="282435" y="226542"/>
                  <a:pt x="285254" y="222580"/>
                </a:cubicBezTo>
                <a:cubicBezTo>
                  <a:pt x="288074" y="218618"/>
                  <a:pt x="289483" y="214046"/>
                  <a:pt x="289483" y="208864"/>
                </a:cubicBezTo>
                <a:cubicBezTo>
                  <a:pt x="289483" y="205359"/>
                  <a:pt x="288645" y="201739"/>
                  <a:pt x="286969" y="198005"/>
                </a:cubicBezTo>
                <a:cubicBezTo>
                  <a:pt x="285292" y="194272"/>
                  <a:pt x="283006" y="191109"/>
                  <a:pt x="280111" y="188519"/>
                </a:cubicBezTo>
                <a:cubicBezTo>
                  <a:pt x="277215" y="185928"/>
                  <a:pt x="273862" y="184632"/>
                  <a:pt x="270052" y="184632"/>
                </a:cubicBezTo>
                <a:close/>
                <a:moveTo>
                  <a:pt x="687857" y="184404"/>
                </a:moveTo>
                <a:cubicBezTo>
                  <a:pt x="685571" y="184404"/>
                  <a:pt x="682790" y="185928"/>
                  <a:pt x="679513" y="188976"/>
                </a:cubicBezTo>
                <a:cubicBezTo>
                  <a:pt x="676237" y="192024"/>
                  <a:pt x="673036" y="196291"/>
                  <a:pt x="669912" y="201777"/>
                </a:cubicBezTo>
                <a:cubicBezTo>
                  <a:pt x="666788" y="207264"/>
                  <a:pt x="664197" y="213779"/>
                  <a:pt x="662140" y="221323"/>
                </a:cubicBezTo>
                <a:lnTo>
                  <a:pt x="659668" y="241186"/>
                </a:lnTo>
                <a:lnTo>
                  <a:pt x="672884" y="238239"/>
                </a:lnTo>
                <a:cubicBezTo>
                  <a:pt x="677684" y="236639"/>
                  <a:pt x="681913" y="234391"/>
                  <a:pt x="685571" y="231495"/>
                </a:cubicBezTo>
                <a:cubicBezTo>
                  <a:pt x="689229" y="228600"/>
                  <a:pt x="692048" y="224790"/>
                  <a:pt x="694029" y="220065"/>
                </a:cubicBezTo>
                <a:cubicBezTo>
                  <a:pt x="696010" y="215341"/>
                  <a:pt x="697001" y="209550"/>
                  <a:pt x="697001" y="202692"/>
                </a:cubicBezTo>
                <a:cubicBezTo>
                  <a:pt x="697001" y="200406"/>
                  <a:pt x="696734" y="197815"/>
                  <a:pt x="696201" y="194919"/>
                </a:cubicBezTo>
                <a:cubicBezTo>
                  <a:pt x="695668" y="192024"/>
                  <a:pt x="694715" y="189547"/>
                  <a:pt x="693343" y="187490"/>
                </a:cubicBezTo>
                <a:cubicBezTo>
                  <a:pt x="691972" y="185432"/>
                  <a:pt x="690143" y="184404"/>
                  <a:pt x="687857" y="184404"/>
                </a:cubicBezTo>
                <a:close/>
                <a:moveTo>
                  <a:pt x="1636623" y="184175"/>
                </a:moveTo>
                <a:cubicBezTo>
                  <a:pt x="1633270" y="184175"/>
                  <a:pt x="1630261" y="185128"/>
                  <a:pt x="1627594" y="187033"/>
                </a:cubicBezTo>
                <a:cubicBezTo>
                  <a:pt x="1624927" y="188938"/>
                  <a:pt x="1622831" y="191414"/>
                  <a:pt x="1621307" y="194462"/>
                </a:cubicBezTo>
                <a:cubicBezTo>
                  <a:pt x="1619783" y="197510"/>
                  <a:pt x="1619021" y="200711"/>
                  <a:pt x="1619021" y="204063"/>
                </a:cubicBezTo>
                <a:cubicBezTo>
                  <a:pt x="1619021" y="210464"/>
                  <a:pt x="1620659" y="216141"/>
                  <a:pt x="1623936" y="221094"/>
                </a:cubicBezTo>
                <a:lnTo>
                  <a:pt x="1634166" y="231232"/>
                </a:lnTo>
                <a:lnTo>
                  <a:pt x="1641538" y="226809"/>
                </a:lnTo>
                <a:cubicBezTo>
                  <a:pt x="1645577" y="222923"/>
                  <a:pt x="1648434" y="218922"/>
                  <a:pt x="1650111" y="214808"/>
                </a:cubicBezTo>
                <a:cubicBezTo>
                  <a:pt x="1651787" y="210693"/>
                  <a:pt x="1652625" y="206959"/>
                  <a:pt x="1652625" y="203606"/>
                </a:cubicBezTo>
                <a:cubicBezTo>
                  <a:pt x="1652625" y="200406"/>
                  <a:pt x="1651978" y="197320"/>
                  <a:pt x="1650682" y="194348"/>
                </a:cubicBezTo>
                <a:cubicBezTo>
                  <a:pt x="1649387" y="191376"/>
                  <a:pt x="1647558" y="188938"/>
                  <a:pt x="1645196" y="187033"/>
                </a:cubicBezTo>
                <a:cubicBezTo>
                  <a:pt x="1642834" y="185128"/>
                  <a:pt x="1639976" y="184175"/>
                  <a:pt x="1636623" y="184175"/>
                </a:cubicBezTo>
                <a:close/>
                <a:moveTo>
                  <a:pt x="1045845" y="183261"/>
                </a:moveTo>
                <a:cubicBezTo>
                  <a:pt x="1051636" y="193167"/>
                  <a:pt x="1055789" y="202539"/>
                  <a:pt x="1058303" y="211379"/>
                </a:cubicBezTo>
                <a:cubicBezTo>
                  <a:pt x="1060818" y="220218"/>
                  <a:pt x="1062075" y="227990"/>
                  <a:pt x="1062075" y="234696"/>
                </a:cubicBezTo>
                <a:cubicBezTo>
                  <a:pt x="1062075" y="244297"/>
                  <a:pt x="1060513" y="252984"/>
                  <a:pt x="1057389" y="260756"/>
                </a:cubicBezTo>
                <a:cubicBezTo>
                  <a:pt x="1054265" y="268529"/>
                  <a:pt x="1050150" y="275425"/>
                  <a:pt x="1045045" y="281444"/>
                </a:cubicBezTo>
                <a:cubicBezTo>
                  <a:pt x="1039939" y="287464"/>
                  <a:pt x="1034377" y="292608"/>
                  <a:pt x="1028357" y="296875"/>
                </a:cubicBezTo>
                <a:cubicBezTo>
                  <a:pt x="1022337" y="301142"/>
                  <a:pt x="1016317" y="304647"/>
                  <a:pt x="1010297" y="307391"/>
                </a:cubicBezTo>
                <a:cubicBezTo>
                  <a:pt x="1004278" y="310134"/>
                  <a:pt x="998906" y="312115"/>
                  <a:pt x="994181" y="313334"/>
                </a:cubicBezTo>
                <a:lnTo>
                  <a:pt x="987552" y="295961"/>
                </a:lnTo>
                <a:cubicBezTo>
                  <a:pt x="1002944" y="291084"/>
                  <a:pt x="1014793" y="285254"/>
                  <a:pt x="1023099" y="278473"/>
                </a:cubicBezTo>
                <a:cubicBezTo>
                  <a:pt x="1031405" y="271691"/>
                  <a:pt x="1037120" y="264642"/>
                  <a:pt x="1040244" y="257327"/>
                </a:cubicBezTo>
                <a:cubicBezTo>
                  <a:pt x="1043368" y="250012"/>
                  <a:pt x="1044930" y="243002"/>
                  <a:pt x="1044930" y="236296"/>
                </a:cubicBezTo>
                <a:cubicBezTo>
                  <a:pt x="1044930" y="232029"/>
                  <a:pt x="1044473" y="227914"/>
                  <a:pt x="1043559" y="223952"/>
                </a:cubicBezTo>
                <a:cubicBezTo>
                  <a:pt x="1042644" y="219989"/>
                  <a:pt x="1041044" y="215493"/>
                  <a:pt x="1038758" y="210464"/>
                </a:cubicBezTo>
                <a:cubicBezTo>
                  <a:pt x="1036472" y="205435"/>
                  <a:pt x="1033272" y="199187"/>
                  <a:pt x="1029157" y="191719"/>
                </a:cubicBezTo>
                <a:close/>
                <a:moveTo>
                  <a:pt x="1769059" y="179603"/>
                </a:moveTo>
                <a:cubicBezTo>
                  <a:pt x="1771650" y="179603"/>
                  <a:pt x="1774469" y="179870"/>
                  <a:pt x="1777517" y="180403"/>
                </a:cubicBezTo>
                <a:cubicBezTo>
                  <a:pt x="1780565" y="180937"/>
                  <a:pt x="1783461" y="181584"/>
                  <a:pt x="1786204" y="182346"/>
                </a:cubicBezTo>
                <a:lnTo>
                  <a:pt x="1783232" y="199491"/>
                </a:lnTo>
                <a:cubicBezTo>
                  <a:pt x="1780946" y="198882"/>
                  <a:pt x="1778508" y="198386"/>
                  <a:pt x="1775917" y="198005"/>
                </a:cubicBezTo>
                <a:cubicBezTo>
                  <a:pt x="1773326" y="197624"/>
                  <a:pt x="1771040" y="197434"/>
                  <a:pt x="1769059" y="197434"/>
                </a:cubicBezTo>
                <a:cubicBezTo>
                  <a:pt x="1764487" y="197434"/>
                  <a:pt x="1760639" y="198310"/>
                  <a:pt x="1757515" y="200063"/>
                </a:cubicBezTo>
                <a:cubicBezTo>
                  <a:pt x="1754390" y="201815"/>
                  <a:pt x="1752066" y="204140"/>
                  <a:pt x="1750542" y="207035"/>
                </a:cubicBezTo>
                <a:cubicBezTo>
                  <a:pt x="1749018" y="209931"/>
                  <a:pt x="1748256" y="213131"/>
                  <a:pt x="1748256" y="216636"/>
                </a:cubicBezTo>
                <a:cubicBezTo>
                  <a:pt x="1748256" y="221513"/>
                  <a:pt x="1749704" y="225895"/>
                  <a:pt x="1752600" y="229781"/>
                </a:cubicBezTo>
                <a:cubicBezTo>
                  <a:pt x="1755495" y="233667"/>
                  <a:pt x="1759001" y="236753"/>
                  <a:pt x="1763115" y="239039"/>
                </a:cubicBezTo>
                <a:lnTo>
                  <a:pt x="1772086" y="241627"/>
                </a:lnTo>
                <a:lnTo>
                  <a:pt x="1796262" y="232638"/>
                </a:lnTo>
                <a:lnTo>
                  <a:pt x="1803120" y="249326"/>
                </a:lnTo>
                <a:cubicBezTo>
                  <a:pt x="1798701" y="251155"/>
                  <a:pt x="1793176" y="253250"/>
                  <a:pt x="1786547" y="255613"/>
                </a:cubicBezTo>
                <a:cubicBezTo>
                  <a:pt x="1779917" y="257975"/>
                  <a:pt x="1772907" y="260337"/>
                  <a:pt x="1765516" y="262699"/>
                </a:cubicBezTo>
                <a:cubicBezTo>
                  <a:pt x="1758124" y="265061"/>
                  <a:pt x="1750999" y="267271"/>
                  <a:pt x="1744141" y="269329"/>
                </a:cubicBezTo>
                <a:cubicBezTo>
                  <a:pt x="1737283" y="271386"/>
                  <a:pt x="1731340" y="272948"/>
                  <a:pt x="1726311" y="274015"/>
                </a:cubicBezTo>
                <a:lnTo>
                  <a:pt x="1721053" y="256641"/>
                </a:lnTo>
                <a:cubicBezTo>
                  <a:pt x="1727149" y="255270"/>
                  <a:pt x="1734426" y="253365"/>
                  <a:pt x="1742884" y="250926"/>
                </a:cubicBezTo>
                <a:lnTo>
                  <a:pt x="1751326" y="248281"/>
                </a:lnTo>
                <a:lnTo>
                  <a:pt x="1745856" y="245783"/>
                </a:lnTo>
                <a:cubicBezTo>
                  <a:pt x="1742884" y="243878"/>
                  <a:pt x="1740217" y="241478"/>
                  <a:pt x="1737855" y="238582"/>
                </a:cubicBezTo>
                <a:cubicBezTo>
                  <a:pt x="1735493" y="235686"/>
                  <a:pt x="1733626" y="232372"/>
                  <a:pt x="1732254" y="228638"/>
                </a:cubicBezTo>
                <a:cubicBezTo>
                  <a:pt x="1730883" y="224904"/>
                  <a:pt x="1730197" y="220904"/>
                  <a:pt x="1730197" y="216636"/>
                </a:cubicBezTo>
                <a:cubicBezTo>
                  <a:pt x="1730197" y="208864"/>
                  <a:pt x="1731988" y="202196"/>
                  <a:pt x="1735569" y="196634"/>
                </a:cubicBezTo>
                <a:cubicBezTo>
                  <a:pt x="1739150" y="191071"/>
                  <a:pt x="1743875" y="186842"/>
                  <a:pt x="1749742" y="183947"/>
                </a:cubicBezTo>
                <a:cubicBezTo>
                  <a:pt x="1755610" y="181051"/>
                  <a:pt x="1762048" y="179603"/>
                  <a:pt x="1769059" y="179603"/>
                </a:cubicBezTo>
                <a:close/>
                <a:moveTo>
                  <a:pt x="689457" y="165659"/>
                </a:moveTo>
                <a:cubicBezTo>
                  <a:pt x="694486" y="165659"/>
                  <a:pt x="698982" y="167106"/>
                  <a:pt x="702945" y="170002"/>
                </a:cubicBezTo>
                <a:cubicBezTo>
                  <a:pt x="706907" y="172898"/>
                  <a:pt x="710031" y="176936"/>
                  <a:pt x="712317" y="182118"/>
                </a:cubicBezTo>
                <a:cubicBezTo>
                  <a:pt x="714603" y="187299"/>
                  <a:pt x="715746" y="193472"/>
                  <a:pt x="715746" y="200634"/>
                </a:cubicBezTo>
                <a:cubicBezTo>
                  <a:pt x="715746" y="207035"/>
                  <a:pt x="714756" y="213436"/>
                  <a:pt x="712774" y="219837"/>
                </a:cubicBezTo>
                <a:cubicBezTo>
                  <a:pt x="710793" y="226238"/>
                  <a:pt x="707098" y="232029"/>
                  <a:pt x="701687" y="237210"/>
                </a:cubicBezTo>
                <a:lnTo>
                  <a:pt x="700395" y="238110"/>
                </a:lnTo>
                <a:lnTo>
                  <a:pt x="708088" y="239839"/>
                </a:lnTo>
                <a:cubicBezTo>
                  <a:pt x="713041" y="240830"/>
                  <a:pt x="718147" y="241630"/>
                  <a:pt x="723404" y="242240"/>
                </a:cubicBezTo>
                <a:lnTo>
                  <a:pt x="738901" y="243095"/>
                </a:lnTo>
                <a:lnTo>
                  <a:pt x="753465" y="241439"/>
                </a:lnTo>
                <a:cubicBezTo>
                  <a:pt x="757123" y="240296"/>
                  <a:pt x="759904" y="238087"/>
                  <a:pt x="761809" y="234810"/>
                </a:cubicBezTo>
                <a:cubicBezTo>
                  <a:pt x="763714" y="231533"/>
                  <a:pt x="765352" y="226771"/>
                  <a:pt x="766724" y="220523"/>
                </a:cubicBezTo>
                <a:cubicBezTo>
                  <a:pt x="768096" y="214274"/>
                  <a:pt x="769772" y="206121"/>
                  <a:pt x="771753" y="196062"/>
                </a:cubicBezTo>
                <a:lnTo>
                  <a:pt x="789584" y="199491"/>
                </a:lnTo>
                <a:cubicBezTo>
                  <a:pt x="788975" y="202235"/>
                  <a:pt x="788289" y="205283"/>
                  <a:pt x="787527" y="208635"/>
                </a:cubicBezTo>
                <a:cubicBezTo>
                  <a:pt x="786765" y="211988"/>
                  <a:pt x="786117" y="215303"/>
                  <a:pt x="785584" y="218579"/>
                </a:cubicBezTo>
                <a:cubicBezTo>
                  <a:pt x="785050" y="221856"/>
                  <a:pt x="784783" y="224714"/>
                  <a:pt x="784783" y="227152"/>
                </a:cubicBezTo>
                <a:cubicBezTo>
                  <a:pt x="784783" y="230200"/>
                  <a:pt x="785469" y="232943"/>
                  <a:pt x="786841" y="235382"/>
                </a:cubicBezTo>
                <a:cubicBezTo>
                  <a:pt x="788212" y="237820"/>
                  <a:pt x="791184" y="239725"/>
                  <a:pt x="795756" y="241097"/>
                </a:cubicBezTo>
                <a:cubicBezTo>
                  <a:pt x="798042" y="241782"/>
                  <a:pt x="800938" y="242297"/>
                  <a:pt x="804443" y="242640"/>
                </a:cubicBezTo>
                <a:lnTo>
                  <a:pt x="814888" y="243075"/>
                </a:lnTo>
                <a:lnTo>
                  <a:pt x="825322" y="240411"/>
                </a:lnTo>
                <a:cubicBezTo>
                  <a:pt x="828218" y="238582"/>
                  <a:pt x="831037" y="235534"/>
                  <a:pt x="833780" y="231267"/>
                </a:cubicBezTo>
                <a:cubicBezTo>
                  <a:pt x="836523" y="227000"/>
                  <a:pt x="839495" y="221285"/>
                  <a:pt x="842695" y="214122"/>
                </a:cubicBezTo>
                <a:cubicBezTo>
                  <a:pt x="847115" y="204368"/>
                  <a:pt x="851497" y="196977"/>
                  <a:pt x="855840" y="191948"/>
                </a:cubicBezTo>
                <a:cubicBezTo>
                  <a:pt x="860183" y="186918"/>
                  <a:pt x="864527" y="183489"/>
                  <a:pt x="868870" y="181661"/>
                </a:cubicBezTo>
                <a:cubicBezTo>
                  <a:pt x="873214" y="179832"/>
                  <a:pt x="877519" y="178917"/>
                  <a:pt x="881786" y="178917"/>
                </a:cubicBezTo>
                <a:cubicBezTo>
                  <a:pt x="886968" y="178917"/>
                  <a:pt x="891768" y="180251"/>
                  <a:pt x="896188" y="182918"/>
                </a:cubicBezTo>
                <a:cubicBezTo>
                  <a:pt x="900608" y="185585"/>
                  <a:pt x="904494" y="189128"/>
                  <a:pt x="907847" y="193548"/>
                </a:cubicBezTo>
                <a:cubicBezTo>
                  <a:pt x="911199" y="197967"/>
                  <a:pt x="913828" y="202806"/>
                  <a:pt x="915733" y="208064"/>
                </a:cubicBezTo>
                <a:cubicBezTo>
                  <a:pt x="917638" y="213322"/>
                  <a:pt x="918591" y="218541"/>
                  <a:pt x="918591" y="223723"/>
                </a:cubicBezTo>
                <a:cubicBezTo>
                  <a:pt x="918591" y="232867"/>
                  <a:pt x="916990" y="240144"/>
                  <a:pt x="913790" y="245554"/>
                </a:cubicBezTo>
                <a:cubicBezTo>
                  <a:pt x="910590" y="250964"/>
                  <a:pt x="906513" y="254851"/>
                  <a:pt x="901560" y="257213"/>
                </a:cubicBezTo>
                <a:cubicBezTo>
                  <a:pt x="896607" y="259575"/>
                  <a:pt x="891464" y="260756"/>
                  <a:pt x="886129" y="260756"/>
                </a:cubicBezTo>
                <a:cubicBezTo>
                  <a:pt x="881405" y="260756"/>
                  <a:pt x="875347" y="259842"/>
                  <a:pt x="867956" y="258013"/>
                </a:cubicBezTo>
                <a:cubicBezTo>
                  <a:pt x="864260" y="257099"/>
                  <a:pt x="860079" y="255479"/>
                  <a:pt x="855411" y="253155"/>
                </a:cubicBezTo>
                <a:lnTo>
                  <a:pt x="844078" y="246493"/>
                </a:lnTo>
                <a:lnTo>
                  <a:pt x="839695" y="252041"/>
                </a:lnTo>
                <a:cubicBezTo>
                  <a:pt x="838038" y="253812"/>
                  <a:pt x="836371" y="255270"/>
                  <a:pt x="834695" y="256413"/>
                </a:cubicBezTo>
                <a:cubicBezTo>
                  <a:pt x="831342" y="258699"/>
                  <a:pt x="827875" y="260185"/>
                  <a:pt x="824293" y="260870"/>
                </a:cubicBezTo>
                <a:lnTo>
                  <a:pt x="815156" y="261654"/>
                </a:lnTo>
                <a:lnTo>
                  <a:pt x="814502" y="261899"/>
                </a:lnTo>
                <a:lnTo>
                  <a:pt x="813101" y="261830"/>
                </a:lnTo>
                <a:lnTo>
                  <a:pt x="812292" y="261899"/>
                </a:lnTo>
                <a:lnTo>
                  <a:pt x="812305" y="261790"/>
                </a:lnTo>
                <a:lnTo>
                  <a:pt x="801243" y="261242"/>
                </a:lnTo>
                <a:cubicBezTo>
                  <a:pt x="797356" y="260804"/>
                  <a:pt x="794004" y="260147"/>
                  <a:pt x="791184" y="259270"/>
                </a:cubicBezTo>
                <a:cubicBezTo>
                  <a:pt x="785545" y="257518"/>
                  <a:pt x="781431" y="254851"/>
                  <a:pt x="778840" y="251269"/>
                </a:cubicBezTo>
                <a:lnTo>
                  <a:pt x="776276" y="244859"/>
                </a:lnTo>
                <a:lnTo>
                  <a:pt x="772553" y="250469"/>
                </a:lnTo>
                <a:cubicBezTo>
                  <a:pt x="769734" y="253517"/>
                  <a:pt x="766648" y="255879"/>
                  <a:pt x="763295" y="257556"/>
                </a:cubicBezTo>
                <a:cubicBezTo>
                  <a:pt x="759942" y="259232"/>
                  <a:pt x="756056" y="260375"/>
                  <a:pt x="751636" y="260985"/>
                </a:cubicBezTo>
                <a:lnTo>
                  <a:pt x="737990" y="261787"/>
                </a:lnTo>
                <a:lnTo>
                  <a:pt x="737692" y="261899"/>
                </a:lnTo>
                <a:lnTo>
                  <a:pt x="736840" y="261855"/>
                </a:lnTo>
                <a:lnTo>
                  <a:pt x="736092" y="261899"/>
                </a:lnTo>
                <a:lnTo>
                  <a:pt x="736102" y="261817"/>
                </a:lnTo>
                <a:lnTo>
                  <a:pt x="724433" y="261213"/>
                </a:lnTo>
                <a:lnTo>
                  <a:pt x="719112" y="260570"/>
                </a:lnTo>
                <a:lnTo>
                  <a:pt x="724547" y="269786"/>
                </a:lnTo>
                <a:cubicBezTo>
                  <a:pt x="725995" y="274586"/>
                  <a:pt x="726376" y="279387"/>
                  <a:pt x="725690" y="284188"/>
                </a:cubicBezTo>
                <a:cubicBezTo>
                  <a:pt x="725005" y="288988"/>
                  <a:pt x="723252" y="293370"/>
                  <a:pt x="720433" y="297332"/>
                </a:cubicBezTo>
                <a:cubicBezTo>
                  <a:pt x="717613" y="301295"/>
                  <a:pt x="713841" y="304457"/>
                  <a:pt x="709117" y="306819"/>
                </a:cubicBezTo>
                <a:cubicBezTo>
                  <a:pt x="704392" y="309181"/>
                  <a:pt x="698677" y="310362"/>
                  <a:pt x="691972" y="310362"/>
                </a:cubicBezTo>
                <a:cubicBezTo>
                  <a:pt x="682371" y="310362"/>
                  <a:pt x="673684" y="308153"/>
                  <a:pt x="665911" y="303733"/>
                </a:cubicBezTo>
                <a:cubicBezTo>
                  <a:pt x="658139" y="299313"/>
                  <a:pt x="651967" y="292646"/>
                  <a:pt x="647395" y="283730"/>
                </a:cubicBezTo>
                <a:cubicBezTo>
                  <a:pt x="645109" y="279273"/>
                  <a:pt x="643394" y="274253"/>
                  <a:pt x="642251" y="268671"/>
                </a:cubicBezTo>
                <a:lnTo>
                  <a:pt x="641459" y="260153"/>
                </a:lnTo>
                <a:lnTo>
                  <a:pt x="632879" y="261328"/>
                </a:lnTo>
                <a:lnTo>
                  <a:pt x="627181" y="261621"/>
                </a:lnTo>
                <a:lnTo>
                  <a:pt x="626440" y="261899"/>
                </a:lnTo>
                <a:lnTo>
                  <a:pt x="625526" y="261707"/>
                </a:lnTo>
                <a:lnTo>
                  <a:pt x="621792" y="261899"/>
                </a:lnTo>
                <a:lnTo>
                  <a:pt x="621908" y="260945"/>
                </a:lnTo>
                <a:lnTo>
                  <a:pt x="611238" y="258699"/>
                </a:lnTo>
                <a:lnTo>
                  <a:pt x="602011" y="251317"/>
                </a:lnTo>
                <a:lnTo>
                  <a:pt x="598665" y="256527"/>
                </a:lnTo>
                <a:cubicBezTo>
                  <a:pt x="595846" y="259346"/>
                  <a:pt x="592721" y="261442"/>
                  <a:pt x="589292" y="262814"/>
                </a:cubicBezTo>
                <a:cubicBezTo>
                  <a:pt x="585863" y="264185"/>
                  <a:pt x="582244" y="264871"/>
                  <a:pt x="578434" y="264871"/>
                </a:cubicBezTo>
                <a:cubicBezTo>
                  <a:pt x="574014" y="264871"/>
                  <a:pt x="569442" y="264071"/>
                  <a:pt x="564718" y="262471"/>
                </a:cubicBezTo>
                <a:cubicBezTo>
                  <a:pt x="559993" y="260870"/>
                  <a:pt x="555345" y="258508"/>
                  <a:pt x="550773" y="255384"/>
                </a:cubicBezTo>
                <a:cubicBezTo>
                  <a:pt x="546201" y="252260"/>
                  <a:pt x="541896" y="248412"/>
                  <a:pt x="537857" y="243840"/>
                </a:cubicBezTo>
                <a:lnTo>
                  <a:pt x="528743" y="230511"/>
                </a:lnTo>
                <a:lnTo>
                  <a:pt x="521055" y="248069"/>
                </a:lnTo>
                <a:cubicBezTo>
                  <a:pt x="519684" y="255003"/>
                  <a:pt x="518998" y="261137"/>
                  <a:pt x="518998" y="266471"/>
                </a:cubicBezTo>
                <a:cubicBezTo>
                  <a:pt x="518998" y="270738"/>
                  <a:pt x="519455" y="276187"/>
                  <a:pt x="520369" y="282816"/>
                </a:cubicBezTo>
                <a:cubicBezTo>
                  <a:pt x="521284" y="289445"/>
                  <a:pt x="522465" y="296494"/>
                  <a:pt x="523913" y="303962"/>
                </a:cubicBezTo>
                <a:cubicBezTo>
                  <a:pt x="525360" y="311429"/>
                  <a:pt x="526961" y="318859"/>
                  <a:pt x="528713" y="326250"/>
                </a:cubicBezTo>
                <a:cubicBezTo>
                  <a:pt x="530466" y="333641"/>
                  <a:pt x="532104" y="340309"/>
                  <a:pt x="533628" y="346253"/>
                </a:cubicBezTo>
                <a:lnTo>
                  <a:pt x="515569" y="350596"/>
                </a:lnTo>
                <a:cubicBezTo>
                  <a:pt x="512368" y="338861"/>
                  <a:pt x="509625" y="327393"/>
                  <a:pt x="507339" y="316192"/>
                </a:cubicBezTo>
                <a:cubicBezTo>
                  <a:pt x="505053" y="304990"/>
                  <a:pt x="503301" y="294970"/>
                  <a:pt x="502082" y="286131"/>
                </a:cubicBezTo>
                <a:cubicBezTo>
                  <a:pt x="500862" y="277292"/>
                  <a:pt x="500253" y="270738"/>
                  <a:pt x="500253" y="266471"/>
                </a:cubicBezTo>
                <a:cubicBezTo>
                  <a:pt x="500253" y="255194"/>
                  <a:pt x="502082" y="244907"/>
                  <a:pt x="505739" y="235610"/>
                </a:cubicBezTo>
                <a:cubicBezTo>
                  <a:pt x="509397" y="226314"/>
                  <a:pt x="514121" y="218122"/>
                  <a:pt x="519912" y="211036"/>
                </a:cubicBezTo>
                <a:cubicBezTo>
                  <a:pt x="525703" y="203949"/>
                  <a:pt x="531952" y="197929"/>
                  <a:pt x="538658" y="192976"/>
                </a:cubicBezTo>
                <a:cubicBezTo>
                  <a:pt x="545363" y="188023"/>
                  <a:pt x="551878" y="184289"/>
                  <a:pt x="558203" y="181775"/>
                </a:cubicBezTo>
                <a:cubicBezTo>
                  <a:pt x="564527" y="179260"/>
                  <a:pt x="569900" y="178003"/>
                  <a:pt x="574319" y="178003"/>
                </a:cubicBezTo>
                <a:cubicBezTo>
                  <a:pt x="578129" y="178003"/>
                  <a:pt x="581482" y="178841"/>
                  <a:pt x="584377" y="180518"/>
                </a:cubicBezTo>
                <a:cubicBezTo>
                  <a:pt x="587273" y="182194"/>
                  <a:pt x="590092" y="185471"/>
                  <a:pt x="592836" y="190347"/>
                </a:cubicBezTo>
                <a:cubicBezTo>
                  <a:pt x="595579" y="195224"/>
                  <a:pt x="598474" y="202387"/>
                  <a:pt x="601522" y="211836"/>
                </a:cubicBezTo>
                <a:cubicBezTo>
                  <a:pt x="604418" y="220523"/>
                  <a:pt x="607161" y="227114"/>
                  <a:pt x="609752" y="231610"/>
                </a:cubicBezTo>
                <a:cubicBezTo>
                  <a:pt x="612343" y="236105"/>
                  <a:pt x="615162" y="239153"/>
                  <a:pt x="618210" y="240754"/>
                </a:cubicBezTo>
                <a:cubicBezTo>
                  <a:pt x="621258" y="242354"/>
                  <a:pt x="624763" y="243154"/>
                  <a:pt x="628726" y="243154"/>
                </a:cubicBezTo>
                <a:lnTo>
                  <a:pt x="633679" y="243154"/>
                </a:lnTo>
                <a:lnTo>
                  <a:pt x="641465" y="242959"/>
                </a:lnTo>
                <a:lnTo>
                  <a:pt x="644880" y="216179"/>
                </a:lnTo>
                <a:cubicBezTo>
                  <a:pt x="647776" y="205816"/>
                  <a:pt x="651624" y="196862"/>
                  <a:pt x="656425" y="189319"/>
                </a:cubicBezTo>
                <a:cubicBezTo>
                  <a:pt x="661225" y="181775"/>
                  <a:pt x="666521" y="175946"/>
                  <a:pt x="672312" y="171831"/>
                </a:cubicBezTo>
                <a:cubicBezTo>
                  <a:pt x="678103" y="167716"/>
                  <a:pt x="683818" y="165659"/>
                  <a:pt x="689457" y="165659"/>
                </a:cubicBezTo>
                <a:close/>
                <a:moveTo>
                  <a:pt x="380009" y="164973"/>
                </a:moveTo>
                <a:cubicBezTo>
                  <a:pt x="376504" y="164973"/>
                  <a:pt x="373342" y="166306"/>
                  <a:pt x="370522" y="168973"/>
                </a:cubicBezTo>
                <a:cubicBezTo>
                  <a:pt x="367703" y="171640"/>
                  <a:pt x="365493" y="175031"/>
                  <a:pt x="363893" y="179146"/>
                </a:cubicBezTo>
                <a:cubicBezTo>
                  <a:pt x="362293" y="183261"/>
                  <a:pt x="361493" y="187376"/>
                  <a:pt x="361493" y="191490"/>
                </a:cubicBezTo>
                <a:cubicBezTo>
                  <a:pt x="361493" y="194691"/>
                  <a:pt x="362140" y="197434"/>
                  <a:pt x="363436" y="199720"/>
                </a:cubicBezTo>
                <a:cubicBezTo>
                  <a:pt x="364731" y="202006"/>
                  <a:pt x="366903" y="203797"/>
                  <a:pt x="369951" y="205092"/>
                </a:cubicBezTo>
                <a:cubicBezTo>
                  <a:pt x="372999" y="206387"/>
                  <a:pt x="376961" y="207035"/>
                  <a:pt x="381838" y="207035"/>
                </a:cubicBezTo>
                <a:cubicBezTo>
                  <a:pt x="386258" y="207035"/>
                  <a:pt x="390715" y="206578"/>
                  <a:pt x="395211" y="205664"/>
                </a:cubicBezTo>
                <a:lnTo>
                  <a:pt x="400450" y="204004"/>
                </a:lnTo>
                <a:lnTo>
                  <a:pt x="400583" y="201092"/>
                </a:lnTo>
                <a:cubicBezTo>
                  <a:pt x="400583" y="194691"/>
                  <a:pt x="399745" y="188747"/>
                  <a:pt x="398069" y="183261"/>
                </a:cubicBezTo>
                <a:cubicBezTo>
                  <a:pt x="396392" y="177774"/>
                  <a:pt x="394030" y="173355"/>
                  <a:pt x="390982" y="170002"/>
                </a:cubicBezTo>
                <a:cubicBezTo>
                  <a:pt x="387934" y="166649"/>
                  <a:pt x="384276" y="164973"/>
                  <a:pt x="380009" y="164973"/>
                </a:cubicBezTo>
                <a:close/>
                <a:moveTo>
                  <a:pt x="2791739" y="160401"/>
                </a:moveTo>
                <a:cubicBezTo>
                  <a:pt x="2795244" y="160401"/>
                  <a:pt x="2798978" y="160706"/>
                  <a:pt x="2802940" y="161315"/>
                </a:cubicBezTo>
                <a:cubicBezTo>
                  <a:pt x="2806903" y="161925"/>
                  <a:pt x="2810713" y="162839"/>
                  <a:pt x="2814371" y="164058"/>
                </a:cubicBezTo>
                <a:lnTo>
                  <a:pt x="2810484" y="181661"/>
                </a:lnTo>
                <a:cubicBezTo>
                  <a:pt x="2807436" y="180899"/>
                  <a:pt x="2804236" y="180289"/>
                  <a:pt x="2800883" y="179832"/>
                </a:cubicBezTo>
                <a:cubicBezTo>
                  <a:pt x="2797530" y="179375"/>
                  <a:pt x="2794482" y="179146"/>
                  <a:pt x="2791739" y="179146"/>
                </a:cubicBezTo>
                <a:cubicBezTo>
                  <a:pt x="2786252" y="179146"/>
                  <a:pt x="2781376" y="180175"/>
                  <a:pt x="2777109" y="182232"/>
                </a:cubicBezTo>
                <a:cubicBezTo>
                  <a:pt x="2772841" y="184289"/>
                  <a:pt x="2769489" y="187147"/>
                  <a:pt x="2767050" y="190805"/>
                </a:cubicBezTo>
                <a:cubicBezTo>
                  <a:pt x="2764612" y="194462"/>
                  <a:pt x="2763393" y="198882"/>
                  <a:pt x="2763393" y="204063"/>
                </a:cubicBezTo>
                <a:cubicBezTo>
                  <a:pt x="2763393" y="208026"/>
                  <a:pt x="2764231" y="211645"/>
                  <a:pt x="2765907" y="214922"/>
                </a:cubicBezTo>
                <a:cubicBezTo>
                  <a:pt x="2767584" y="218198"/>
                  <a:pt x="2769793" y="221132"/>
                  <a:pt x="2772537" y="223723"/>
                </a:cubicBezTo>
                <a:cubicBezTo>
                  <a:pt x="2775280" y="226314"/>
                  <a:pt x="2778328" y="228447"/>
                  <a:pt x="2781681" y="230124"/>
                </a:cubicBezTo>
                <a:cubicBezTo>
                  <a:pt x="2785033" y="231800"/>
                  <a:pt x="2788348" y="233096"/>
                  <a:pt x="2791625" y="234010"/>
                </a:cubicBezTo>
                <a:cubicBezTo>
                  <a:pt x="2794901" y="234924"/>
                  <a:pt x="2797835" y="235305"/>
                  <a:pt x="2800426" y="235153"/>
                </a:cubicBezTo>
                <a:cubicBezTo>
                  <a:pt x="2802255" y="234543"/>
                  <a:pt x="2803931" y="234010"/>
                  <a:pt x="2805455" y="233553"/>
                </a:cubicBezTo>
                <a:cubicBezTo>
                  <a:pt x="2806979" y="233096"/>
                  <a:pt x="2808694" y="232524"/>
                  <a:pt x="2810599" y="231838"/>
                </a:cubicBezTo>
                <a:cubicBezTo>
                  <a:pt x="2812503" y="231152"/>
                  <a:pt x="2814866" y="230200"/>
                  <a:pt x="2817685" y="228981"/>
                </a:cubicBezTo>
                <a:cubicBezTo>
                  <a:pt x="2820504" y="227762"/>
                  <a:pt x="2824124" y="226161"/>
                  <a:pt x="2828544" y="224180"/>
                </a:cubicBezTo>
                <a:lnTo>
                  <a:pt x="2834945" y="240868"/>
                </a:lnTo>
                <a:cubicBezTo>
                  <a:pt x="2824734" y="244983"/>
                  <a:pt x="2814332" y="248640"/>
                  <a:pt x="2803741" y="251841"/>
                </a:cubicBezTo>
                <a:cubicBezTo>
                  <a:pt x="2793149" y="255041"/>
                  <a:pt x="2781643" y="257518"/>
                  <a:pt x="2769222" y="259270"/>
                </a:cubicBezTo>
                <a:lnTo>
                  <a:pt x="2730103" y="261695"/>
                </a:lnTo>
                <a:lnTo>
                  <a:pt x="2729560" y="261899"/>
                </a:lnTo>
                <a:lnTo>
                  <a:pt x="2728285" y="261808"/>
                </a:lnTo>
                <a:lnTo>
                  <a:pt x="2726817" y="261899"/>
                </a:lnTo>
                <a:lnTo>
                  <a:pt x="2726840" y="261705"/>
                </a:lnTo>
                <a:lnTo>
                  <a:pt x="2711958" y="260642"/>
                </a:lnTo>
                <a:cubicBezTo>
                  <a:pt x="2706624" y="259804"/>
                  <a:pt x="2701823" y="258242"/>
                  <a:pt x="2697556" y="255956"/>
                </a:cubicBezTo>
                <a:cubicBezTo>
                  <a:pt x="2693289" y="253670"/>
                  <a:pt x="2689707" y="250355"/>
                  <a:pt x="2686812" y="246011"/>
                </a:cubicBezTo>
                <a:cubicBezTo>
                  <a:pt x="2685364" y="243840"/>
                  <a:pt x="2684087" y="241316"/>
                  <a:pt x="2682983" y="238439"/>
                </a:cubicBezTo>
                <a:lnTo>
                  <a:pt x="2681075" y="231840"/>
                </a:lnTo>
                <a:lnTo>
                  <a:pt x="2675267" y="234353"/>
                </a:lnTo>
                <a:cubicBezTo>
                  <a:pt x="2670010" y="237172"/>
                  <a:pt x="2664485" y="240144"/>
                  <a:pt x="2658694" y="243268"/>
                </a:cubicBezTo>
                <a:cubicBezTo>
                  <a:pt x="2652903" y="246392"/>
                  <a:pt x="2646502" y="249364"/>
                  <a:pt x="2639491" y="252184"/>
                </a:cubicBezTo>
                <a:cubicBezTo>
                  <a:pt x="2632481" y="255003"/>
                  <a:pt x="2624442" y="257327"/>
                  <a:pt x="2615374" y="259156"/>
                </a:cubicBezTo>
                <a:cubicBezTo>
                  <a:pt x="2606306" y="260985"/>
                  <a:pt x="2595829" y="261899"/>
                  <a:pt x="2583942" y="261899"/>
                </a:cubicBezTo>
                <a:lnTo>
                  <a:pt x="2584256" y="259038"/>
                </a:lnTo>
                <a:lnTo>
                  <a:pt x="2576626" y="261899"/>
                </a:lnTo>
                <a:cubicBezTo>
                  <a:pt x="2566721" y="261899"/>
                  <a:pt x="2558948" y="261023"/>
                  <a:pt x="2553309" y="259270"/>
                </a:cubicBezTo>
                <a:cubicBezTo>
                  <a:pt x="2547671" y="257518"/>
                  <a:pt x="2543556" y="254851"/>
                  <a:pt x="2540965" y="251269"/>
                </a:cubicBezTo>
                <a:lnTo>
                  <a:pt x="2538401" y="244859"/>
                </a:lnTo>
                <a:lnTo>
                  <a:pt x="2534678" y="250469"/>
                </a:lnTo>
                <a:cubicBezTo>
                  <a:pt x="2531859" y="253517"/>
                  <a:pt x="2528773" y="255879"/>
                  <a:pt x="2525420" y="257556"/>
                </a:cubicBezTo>
                <a:cubicBezTo>
                  <a:pt x="2522067" y="259232"/>
                  <a:pt x="2518181" y="260375"/>
                  <a:pt x="2513762" y="260985"/>
                </a:cubicBezTo>
                <a:lnTo>
                  <a:pt x="2501922" y="261681"/>
                </a:lnTo>
                <a:lnTo>
                  <a:pt x="2501341" y="261899"/>
                </a:lnTo>
                <a:lnTo>
                  <a:pt x="2498217" y="261899"/>
                </a:lnTo>
                <a:lnTo>
                  <a:pt x="2480094" y="261899"/>
                </a:lnTo>
                <a:lnTo>
                  <a:pt x="2474480" y="276644"/>
                </a:lnTo>
                <a:cubicBezTo>
                  <a:pt x="2468765" y="286931"/>
                  <a:pt x="2460231" y="295122"/>
                  <a:pt x="2448877" y="301218"/>
                </a:cubicBezTo>
                <a:cubicBezTo>
                  <a:pt x="2437523" y="307314"/>
                  <a:pt x="2423464" y="311353"/>
                  <a:pt x="2406700" y="313334"/>
                </a:cubicBezTo>
                <a:lnTo>
                  <a:pt x="2402586" y="294589"/>
                </a:lnTo>
                <a:cubicBezTo>
                  <a:pt x="2411730" y="293370"/>
                  <a:pt x="2420150" y="291655"/>
                  <a:pt x="2427846" y="289445"/>
                </a:cubicBezTo>
                <a:cubicBezTo>
                  <a:pt x="2435542" y="287236"/>
                  <a:pt x="2442171" y="284073"/>
                  <a:pt x="2447734" y="279959"/>
                </a:cubicBezTo>
                <a:cubicBezTo>
                  <a:pt x="2453297" y="275844"/>
                  <a:pt x="2457602" y="270434"/>
                  <a:pt x="2460650" y="263728"/>
                </a:cubicBezTo>
                <a:lnTo>
                  <a:pt x="2461204" y="261899"/>
                </a:lnTo>
                <a:lnTo>
                  <a:pt x="2446705" y="261899"/>
                </a:lnTo>
                <a:cubicBezTo>
                  <a:pt x="2439847" y="261899"/>
                  <a:pt x="2433485" y="260909"/>
                  <a:pt x="2427617" y="258927"/>
                </a:cubicBezTo>
                <a:cubicBezTo>
                  <a:pt x="2421750" y="256946"/>
                  <a:pt x="2417026" y="253860"/>
                  <a:pt x="2413444" y="249669"/>
                </a:cubicBezTo>
                <a:cubicBezTo>
                  <a:pt x="2409863" y="245478"/>
                  <a:pt x="2408072" y="239954"/>
                  <a:pt x="2408072" y="233096"/>
                </a:cubicBezTo>
                <a:cubicBezTo>
                  <a:pt x="2408072" y="226695"/>
                  <a:pt x="2409063" y="220561"/>
                  <a:pt x="2411044" y="214693"/>
                </a:cubicBezTo>
                <a:cubicBezTo>
                  <a:pt x="2413025" y="208826"/>
                  <a:pt x="2415730" y="203568"/>
                  <a:pt x="2419159" y="198920"/>
                </a:cubicBezTo>
                <a:cubicBezTo>
                  <a:pt x="2422588" y="194272"/>
                  <a:pt x="2426627" y="190576"/>
                  <a:pt x="2431275" y="187833"/>
                </a:cubicBezTo>
                <a:cubicBezTo>
                  <a:pt x="2435923" y="185090"/>
                  <a:pt x="2440990" y="183718"/>
                  <a:pt x="2446477" y="183718"/>
                </a:cubicBezTo>
                <a:cubicBezTo>
                  <a:pt x="2453487" y="183718"/>
                  <a:pt x="2459736" y="185775"/>
                  <a:pt x="2465222" y="189890"/>
                </a:cubicBezTo>
                <a:cubicBezTo>
                  <a:pt x="2470708" y="194005"/>
                  <a:pt x="2475052" y="200215"/>
                  <a:pt x="2478252" y="208521"/>
                </a:cubicBezTo>
                <a:cubicBezTo>
                  <a:pt x="2481453" y="216827"/>
                  <a:pt x="2483053" y="227304"/>
                  <a:pt x="2483053" y="239954"/>
                </a:cubicBezTo>
                <a:lnTo>
                  <a:pt x="2482706" y="243154"/>
                </a:lnTo>
                <a:lnTo>
                  <a:pt x="2500503" y="243154"/>
                </a:lnTo>
                <a:cubicBezTo>
                  <a:pt x="2506904" y="243154"/>
                  <a:pt x="2511933" y="242582"/>
                  <a:pt x="2515590" y="241439"/>
                </a:cubicBezTo>
                <a:cubicBezTo>
                  <a:pt x="2519248" y="240296"/>
                  <a:pt x="2522029" y="238087"/>
                  <a:pt x="2523934" y="234810"/>
                </a:cubicBezTo>
                <a:cubicBezTo>
                  <a:pt x="2525839" y="231533"/>
                  <a:pt x="2527478" y="226771"/>
                  <a:pt x="2528849" y="220523"/>
                </a:cubicBezTo>
                <a:cubicBezTo>
                  <a:pt x="2530221" y="214274"/>
                  <a:pt x="2531897" y="206121"/>
                  <a:pt x="2533878" y="196062"/>
                </a:cubicBezTo>
                <a:lnTo>
                  <a:pt x="2551709" y="199491"/>
                </a:lnTo>
                <a:cubicBezTo>
                  <a:pt x="2551099" y="202235"/>
                  <a:pt x="2550414" y="205283"/>
                  <a:pt x="2549652" y="208635"/>
                </a:cubicBezTo>
                <a:cubicBezTo>
                  <a:pt x="2548890" y="211988"/>
                  <a:pt x="2548242" y="215303"/>
                  <a:pt x="2547709" y="218579"/>
                </a:cubicBezTo>
                <a:cubicBezTo>
                  <a:pt x="2547175" y="221856"/>
                  <a:pt x="2546908" y="224714"/>
                  <a:pt x="2546908" y="227152"/>
                </a:cubicBezTo>
                <a:cubicBezTo>
                  <a:pt x="2546908" y="230200"/>
                  <a:pt x="2547594" y="232943"/>
                  <a:pt x="2548966" y="235382"/>
                </a:cubicBezTo>
                <a:cubicBezTo>
                  <a:pt x="2550337" y="237820"/>
                  <a:pt x="2553309" y="239725"/>
                  <a:pt x="2557881" y="241097"/>
                </a:cubicBezTo>
                <a:cubicBezTo>
                  <a:pt x="2562453" y="242468"/>
                  <a:pt x="2569464" y="243154"/>
                  <a:pt x="2578912" y="243154"/>
                </a:cubicBezTo>
                <a:lnTo>
                  <a:pt x="2585717" y="245720"/>
                </a:lnTo>
                <a:lnTo>
                  <a:pt x="2585999" y="243154"/>
                </a:lnTo>
                <a:cubicBezTo>
                  <a:pt x="2593924" y="243154"/>
                  <a:pt x="2601696" y="242544"/>
                  <a:pt x="2609316" y="241325"/>
                </a:cubicBezTo>
                <a:cubicBezTo>
                  <a:pt x="2616936" y="240106"/>
                  <a:pt x="2624404" y="238353"/>
                  <a:pt x="2631719" y="236067"/>
                </a:cubicBezTo>
                <a:cubicBezTo>
                  <a:pt x="2639034" y="233781"/>
                  <a:pt x="2646083" y="231000"/>
                  <a:pt x="2652865" y="227723"/>
                </a:cubicBezTo>
                <a:cubicBezTo>
                  <a:pt x="2659646" y="224447"/>
                  <a:pt x="2666085" y="220675"/>
                  <a:pt x="2672181" y="216408"/>
                </a:cubicBezTo>
                <a:cubicBezTo>
                  <a:pt x="2668219" y="212903"/>
                  <a:pt x="2663647" y="209855"/>
                  <a:pt x="2658465" y="207264"/>
                </a:cubicBezTo>
                <a:cubicBezTo>
                  <a:pt x="2653284" y="204673"/>
                  <a:pt x="2647607" y="202654"/>
                  <a:pt x="2641435" y="201206"/>
                </a:cubicBezTo>
                <a:cubicBezTo>
                  <a:pt x="2635262" y="199758"/>
                  <a:pt x="2628747" y="199034"/>
                  <a:pt x="2621889" y="199034"/>
                </a:cubicBezTo>
                <a:cubicBezTo>
                  <a:pt x="2619451" y="199034"/>
                  <a:pt x="2617165" y="199110"/>
                  <a:pt x="2615031" y="199263"/>
                </a:cubicBezTo>
                <a:cubicBezTo>
                  <a:pt x="2612898" y="199415"/>
                  <a:pt x="2610764" y="199682"/>
                  <a:pt x="2608630" y="200063"/>
                </a:cubicBezTo>
                <a:cubicBezTo>
                  <a:pt x="2606497" y="200444"/>
                  <a:pt x="2604058" y="200939"/>
                  <a:pt x="2601315" y="201549"/>
                </a:cubicBezTo>
                <a:lnTo>
                  <a:pt x="2597658" y="184175"/>
                </a:lnTo>
                <a:cubicBezTo>
                  <a:pt x="2601772" y="182956"/>
                  <a:pt x="2605887" y="182003"/>
                  <a:pt x="2610002" y="181318"/>
                </a:cubicBezTo>
                <a:cubicBezTo>
                  <a:pt x="2614117" y="180632"/>
                  <a:pt x="2618079" y="180289"/>
                  <a:pt x="2621889" y="180289"/>
                </a:cubicBezTo>
                <a:cubicBezTo>
                  <a:pt x="2629814" y="180289"/>
                  <a:pt x="2636977" y="181241"/>
                  <a:pt x="2643378" y="183146"/>
                </a:cubicBezTo>
                <a:cubicBezTo>
                  <a:pt x="2649779" y="185051"/>
                  <a:pt x="2655608" y="187376"/>
                  <a:pt x="2660866" y="190119"/>
                </a:cubicBezTo>
                <a:cubicBezTo>
                  <a:pt x="2666123" y="192862"/>
                  <a:pt x="2671076" y="195605"/>
                  <a:pt x="2675725" y="198348"/>
                </a:cubicBezTo>
                <a:cubicBezTo>
                  <a:pt x="2680373" y="201092"/>
                  <a:pt x="2684907" y="203416"/>
                  <a:pt x="2689326" y="205321"/>
                </a:cubicBezTo>
                <a:cubicBezTo>
                  <a:pt x="2693746" y="207226"/>
                  <a:pt x="2698318" y="208178"/>
                  <a:pt x="2703042" y="208178"/>
                </a:cubicBezTo>
                <a:lnTo>
                  <a:pt x="2707843" y="208178"/>
                </a:lnTo>
                <a:lnTo>
                  <a:pt x="2709443" y="224637"/>
                </a:lnTo>
                <a:lnTo>
                  <a:pt x="2696102" y="226664"/>
                </a:lnTo>
                <a:lnTo>
                  <a:pt x="2696984" y="228809"/>
                </a:lnTo>
                <a:cubicBezTo>
                  <a:pt x="2698203" y="231133"/>
                  <a:pt x="2699537" y="233096"/>
                  <a:pt x="2700985" y="234696"/>
                </a:cubicBezTo>
                <a:cubicBezTo>
                  <a:pt x="2703880" y="237896"/>
                  <a:pt x="2707805" y="240106"/>
                  <a:pt x="2712758" y="241325"/>
                </a:cubicBezTo>
                <a:lnTo>
                  <a:pt x="2731724" y="243142"/>
                </a:lnTo>
                <a:lnTo>
                  <a:pt x="2741876" y="243097"/>
                </a:lnTo>
                <a:cubicBezTo>
                  <a:pt x="2745590" y="243059"/>
                  <a:pt x="2748762" y="243002"/>
                  <a:pt x="2751391" y="242925"/>
                </a:cubicBezTo>
                <a:cubicBezTo>
                  <a:pt x="2756649" y="242773"/>
                  <a:pt x="2760497" y="242582"/>
                  <a:pt x="2762935" y="242354"/>
                </a:cubicBezTo>
                <a:cubicBezTo>
                  <a:pt x="2765374" y="242125"/>
                  <a:pt x="2767050" y="242011"/>
                  <a:pt x="2767965" y="242011"/>
                </a:cubicBezTo>
                <a:cubicBezTo>
                  <a:pt x="2765221" y="240487"/>
                  <a:pt x="2762021" y="238087"/>
                  <a:pt x="2758363" y="234810"/>
                </a:cubicBezTo>
                <a:cubicBezTo>
                  <a:pt x="2754706" y="231533"/>
                  <a:pt x="2751505" y="227342"/>
                  <a:pt x="2748762" y="222237"/>
                </a:cubicBezTo>
                <a:cubicBezTo>
                  <a:pt x="2746019" y="217132"/>
                  <a:pt x="2744647" y="211074"/>
                  <a:pt x="2744647" y="204063"/>
                </a:cubicBezTo>
                <a:cubicBezTo>
                  <a:pt x="2744647" y="195377"/>
                  <a:pt x="2746667" y="187757"/>
                  <a:pt x="2750705" y="181203"/>
                </a:cubicBezTo>
                <a:cubicBezTo>
                  <a:pt x="2754744" y="174650"/>
                  <a:pt x="2760306" y="169545"/>
                  <a:pt x="2767393" y="165887"/>
                </a:cubicBezTo>
                <a:cubicBezTo>
                  <a:pt x="2774480" y="162230"/>
                  <a:pt x="2782595" y="160401"/>
                  <a:pt x="2791739" y="160401"/>
                </a:cubicBezTo>
                <a:close/>
                <a:moveTo>
                  <a:pt x="1135532" y="153543"/>
                </a:moveTo>
                <a:cubicBezTo>
                  <a:pt x="1141476" y="162534"/>
                  <a:pt x="1146657" y="171031"/>
                  <a:pt x="1151077" y="179032"/>
                </a:cubicBezTo>
                <a:cubicBezTo>
                  <a:pt x="1155497" y="187033"/>
                  <a:pt x="1159230" y="194500"/>
                  <a:pt x="1162278" y="201434"/>
                </a:cubicBezTo>
                <a:cubicBezTo>
                  <a:pt x="1165326" y="208369"/>
                  <a:pt x="1167765" y="214884"/>
                  <a:pt x="1169593" y="220980"/>
                </a:cubicBezTo>
                <a:cubicBezTo>
                  <a:pt x="1171727" y="227685"/>
                  <a:pt x="1174127" y="232638"/>
                  <a:pt x="1176794" y="235839"/>
                </a:cubicBezTo>
                <a:cubicBezTo>
                  <a:pt x="1179461" y="239039"/>
                  <a:pt x="1182243" y="241058"/>
                  <a:pt x="1185138" y="241897"/>
                </a:cubicBezTo>
                <a:cubicBezTo>
                  <a:pt x="1188034" y="242735"/>
                  <a:pt x="1190701" y="243154"/>
                  <a:pt x="1193139" y="243154"/>
                </a:cubicBezTo>
                <a:lnTo>
                  <a:pt x="1195472" y="244019"/>
                </a:lnTo>
                <a:lnTo>
                  <a:pt x="1195578" y="243154"/>
                </a:lnTo>
                <a:cubicBezTo>
                  <a:pt x="1201978" y="243154"/>
                  <a:pt x="1207008" y="242582"/>
                  <a:pt x="1210665" y="241439"/>
                </a:cubicBezTo>
                <a:cubicBezTo>
                  <a:pt x="1214323" y="240296"/>
                  <a:pt x="1217104" y="238087"/>
                  <a:pt x="1219009" y="234810"/>
                </a:cubicBezTo>
                <a:cubicBezTo>
                  <a:pt x="1220914" y="231533"/>
                  <a:pt x="1222552" y="226771"/>
                  <a:pt x="1223924" y="220523"/>
                </a:cubicBezTo>
                <a:cubicBezTo>
                  <a:pt x="1225296" y="214274"/>
                  <a:pt x="1226972" y="206121"/>
                  <a:pt x="1228953" y="196062"/>
                </a:cubicBezTo>
                <a:lnTo>
                  <a:pt x="1246784" y="199491"/>
                </a:lnTo>
                <a:cubicBezTo>
                  <a:pt x="1246174" y="202235"/>
                  <a:pt x="1245489" y="205283"/>
                  <a:pt x="1244727" y="208635"/>
                </a:cubicBezTo>
                <a:cubicBezTo>
                  <a:pt x="1243965" y="211988"/>
                  <a:pt x="1243317" y="215303"/>
                  <a:pt x="1242784" y="218579"/>
                </a:cubicBezTo>
                <a:cubicBezTo>
                  <a:pt x="1242250" y="221856"/>
                  <a:pt x="1241983" y="224714"/>
                  <a:pt x="1241983" y="227152"/>
                </a:cubicBezTo>
                <a:cubicBezTo>
                  <a:pt x="1241983" y="230200"/>
                  <a:pt x="1242669" y="232943"/>
                  <a:pt x="1244041" y="235382"/>
                </a:cubicBezTo>
                <a:cubicBezTo>
                  <a:pt x="1245412" y="237820"/>
                  <a:pt x="1248384" y="239725"/>
                  <a:pt x="1252956" y="241097"/>
                </a:cubicBezTo>
                <a:cubicBezTo>
                  <a:pt x="1255242" y="241782"/>
                  <a:pt x="1258138" y="242297"/>
                  <a:pt x="1261643" y="242640"/>
                </a:cubicBezTo>
                <a:lnTo>
                  <a:pt x="1272088" y="243075"/>
                </a:lnTo>
                <a:lnTo>
                  <a:pt x="1282522" y="240411"/>
                </a:lnTo>
                <a:cubicBezTo>
                  <a:pt x="1285418" y="238582"/>
                  <a:pt x="1288237" y="235534"/>
                  <a:pt x="1290980" y="231267"/>
                </a:cubicBezTo>
                <a:cubicBezTo>
                  <a:pt x="1293723" y="227000"/>
                  <a:pt x="1296695" y="221285"/>
                  <a:pt x="1299895" y="214122"/>
                </a:cubicBezTo>
                <a:cubicBezTo>
                  <a:pt x="1304315" y="204368"/>
                  <a:pt x="1308697" y="196977"/>
                  <a:pt x="1313040" y="191948"/>
                </a:cubicBezTo>
                <a:cubicBezTo>
                  <a:pt x="1317383" y="186918"/>
                  <a:pt x="1321727" y="183489"/>
                  <a:pt x="1326070" y="181661"/>
                </a:cubicBezTo>
                <a:cubicBezTo>
                  <a:pt x="1330414" y="179832"/>
                  <a:pt x="1334719" y="178917"/>
                  <a:pt x="1338986" y="178917"/>
                </a:cubicBezTo>
                <a:cubicBezTo>
                  <a:pt x="1344168" y="178917"/>
                  <a:pt x="1348968" y="180251"/>
                  <a:pt x="1353388" y="182918"/>
                </a:cubicBezTo>
                <a:cubicBezTo>
                  <a:pt x="1357807" y="185585"/>
                  <a:pt x="1361694" y="189128"/>
                  <a:pt x="1365047" y="193548"/>
                </a:cubicBezTo>
                <a:cubicBezTo>
                  <a:pt x="1368399" y="197967"/>
                  <a:pt x="1371028" y="202806"/>
                  <a:pt x="1372933" y="208064"/>
                </a:cubicBezTo>
                <a:cubicBezTo>
                  <a:pt x="1374838" y="213322"/>
                  <a:pt x="1375791" y="218541"/>
                  <a:pt x="1375791" y="223723"/>
                </a:cubicBezTo>
                <a:cubicBezTo>
                  <a:pt x="1375791" y="232867"/>
                  <a:pt x="1374190" y="240144"/>
                  <a:pt x="1370990" y="245554"/>
                </a:cubicBezTo>
                <a:cubicBezTo>
                  <a:pt x="1367790" y="250964"/>
                  <a:pt x="1363713" y="254851"/>
                  <a:pt x="1358760" y="257213"/>
                </a:cubicBezTo>
                <a:cubicBezTo>
                  <a:pt x="1353807" y="259575"/>
                  <a:pt x="1348664" y="260756"/>
                  <a:pt x="1343330" y="260756"/>
                </a:cubicBezTo>
                <a:cubicBezTo>
                  <a:pt x="1338605" y="260756"/>
                  <a:pt x="1332547" y="259842"/>
                  <a:pt x="1325156" y="258013"/>
                </a:cubicBezTo>
                <a:cubicBezTo>
                  <a:pt x="1321460" y="257099"/>
                  <a:pt x="1317279" y="255479"/>
                  <a:pt x="1312611" y="253155"/>
                </a:cubicBezTo>
                <a:lnTo>
                  <a:pt x="1301277" y="246493"/>
                </a:lnTo>
                <a:lnTo>
                  <a:pt x="1296895" y="252041"/>
                </a:lnTo>
                <a:cubicBezTo>
                  <a:pt x="1295238" y="253812"/>
                  <a:pt x="1293571" y="255270"/>
                  <a:pt x="1291894" y="256413"/>
                </a:cubicBezTo>
                <a:cubicBezTo>
                  <a:pt x="1288542" y="258699"/>
                  <a:pt x="1285075" y="260185"/>
                  <a:pt x="1281493" y="260870"/>
                </a:cubicBezTo>
                <a:lnTo>
                  <a:pt x="1272356" y="261654"/>
                </a:lnTo>
                <a:lnTo>
                  <a:pt x="1271702" y="261899"/>
                </a:lnTo>
                <a:lnTo>
                  <a:pt x="1270301" y="261830"/>
                </a:lnTo>
                <a:lnTo>
                  <a:pt x="1269492" y="261899"/>
                </a:lnTo>
                <a:lnTo>
                  <a:pt x="1269505" y="261790"/>
                </a:lnTo>
                <a:lnTo>
                  <a:pt x="1258443" y="261242"/>
                </a:lnTo>
                <a:cubicBezTo>
                  <a:pt x="1254556" y="260804"/>
                  <a:pt x="1251204" y="260147"/>
                  <a:pt x="1248384" y="259270"/>
                </a:cubicBezTo>
                <a:cubicBezTo>
                  <a:pt x="1242745" y="257518"/>
                  <a:pt x="1238631" y="254851"/>
                  <a:pt x="1236040" y="251269"/>
                </a:cubicBezTo>
                <a:lnTo>
                  <a:pt x="1233476" y="244859"/>
                </a:lnTo>
                <a:lnTo>
                  <a:pt x="1229753" y="250469"/>
                </a:lnTo>
                <a:cubicBezTo>
                  <a:pt x="1226934" y="253517"/>
                  <a:pt x="1223848" y="255879"/>
                  <a:pt x="1220495" y="257556"/>
                </a:cubicBezTo>
                <a:cubicBezTo>
                  <a:pt x="1217142" y="259232"/>
                  <a:pt x="1213256" y="260375"/>
                  <a:pt x="1208836" y="260985"/>
                </a:cubicBezTo>
                <a:cubicBezTo>
                  <a:pt x="1204417" y="261594"/>
                  <a:pt x="1199235" y="261899"/>
                  <a:pt x="1193292" y="261899"/>
                </a:cubicBezTo>
                <a:lnTo>
                  <a:pt x="1193398" y="261031"/>
                </a:lnTo>
                <a:lnTo>
                  <a:pt x="1191082" y="261899"/>
                </a:lnTo>
                <a:cubicBezTo>
                  <a:pt x="1186053" y="261899"/>
                  <a:pt x="1181138" y="260947"/>
                  <a:pt x="1176337" y="259042"/>
                </a:cubicBezTo>
                <a:cubicBezTo>
                  <a:pt x="1171537" y="257137"/>
                  <a:pt x="1167384" y="254012"/>
                  <a:pt x="1163878" y="249669"/>
                </a:cubicBezTo>
                <a:lnTo>
                  <a:pt x="1160686" y="244205"/>
                </a:lnTo>
                <a:lnTo>
                  <a:pt x="1156363" y="250383"/>
                </a:lnTo>
                <a:cubicBezTo>
                  <a:pt x="1154020" y="252727"/>
                  <a:pt x="1151153" y="254813"/>
                  <a:pt x="1147762" y="256641"/>
                </a:cubicBezTo>
                <a:cubicBezTo>
                  <a:pt x="1140980" y="260299"/>
                  <a:pt x="1131265" y="262128"/>
                  <a:pt x="1118616" y="262128"/>
                </a:cubicBezTo>
                <a:cubicBezTo>
                  <a:pt x="1113129" y="262128"/>
                  <a:pt x="1107833" y="261671"/>
                  <a:pt x="1102728" y="260756"/>
                </a:cubicBezTo>
                <a:cubicBezTo>
                  <a:pt x="1097623" y="259842"/>
                  <a:pt x="1092936" y="258508"/>
                  <a:pt x="1088669" y="256756"/>
                </a:cubicBezTo>
                <a:cubicBezTo>
                  <a:pt x="1084402" y="255003"/>
                  <a:pt x="1080668" y="252908"/>
                  <a:pt x="1077468" y="250469"/>
                </a:cubicBezTo>
                <a:lnTo>
                  <a:pt x="1086612" y="234696"/>
                </a:lnTo>
                <a:cubicBezTo>
                  <a:pt x="1089660" y="236677"/>
                  <a:pt x="1093927" y="238582"/>
                  <a:pt x="1099413" y="240411"/>
                </a:cubicBezTo>
                <a:cubicBezTo>
                  <a:pt x="1104900" y="242240"/>
                  <a:pt x="1111301" y="243154"/>
                  <a:pt x="1118616" y="243154"/>
                </a:cubicBezTo>
                <a:cubicBezTo>
                  <a:pt x="1126236" y="243154"/>
                  <a:pt x="1132294" y="242392"/>
                  <a:pt x="1136789" y="240868"/>
                </a:cubicBezTo>
                <a:cubicBezTo>
                  <a:pt x="1141285" y="239344"/>
                  <a:pt x="1144562" y="237096"/>
                  <a:pt x="1146619" y="234124"/>
                </a:cubicBezTo>
                <a:cubicBezTo>
                  <a:pt x="1148677" y="231152"/>
                  <a:pt x="1149705" y="227685"/>
                  <a:pt x="1149705" y="223723"/>
                </a:cubicBezTo>
                <a:cubicBezTo>
                  <a:pt x="1149705" y="220675"/>
                  <a:pt x="1148905" y="217017"/>
                  <a:pt x="1147305" y="212750"/>
                </a:cubicBezTo>
                <a:cubicBezTo>
                  <a:pt x="1145705" y="208483"/>
                  <a:pt x="1143533" y="203720"/>
                  <a:pt x="1140790" y="198463"/>
                </a:cubicBezTo>
                <a:cubicBezTo>
                  <a:pt x="1138047" y="193205"/>
                  <a:pt x="1134884" y="187642"/>
                  <a:pt x="1131303" y="181775"/>
                </a:cubicBezTo>
                <a:cubicBezTo>
                  <a:pt x="1127722" y="175907"/>
                  <a:pt x="1123873" y="169926"/>
                  <a:pt x="1119759" y="163830"/>
                </a:cubicBezTo>
                <a:close/>
                <a:moveTo>
                  <a:pt x="1228953" y="149885"/>
                </a:moveTo>
                <a:cubicBezTo>
                  <a:pt x="1232001" y="149885"/>
                  <a:pt x="1234630" y="151028"/>
                  <a:pt x="1236840" y="153314"/>
                </a:cubicBezTo>
                <a:cubicBezTo>
                  <a:pt x="1239050" y="155600"/>
                  <a:pt x="1240155" y="158267"/>
                  <a:pt x="1240155" y="161315"/>
                </a:cubicBezTo>
                <a:cubicBezTo>
                  <a:pt x="1240155" y="164363"/>
                  <a:pt x="1239050" y="166992"/>
                  <a:pt x="1236840" y="169202"/>
                </a:cubicBezTo>
                <a:cubicBezTo>
                  <a:pt x="1234630" y="171412"/>
                  <a:pt x="1232001" y="172517"/>
                  <a:pt x="1228953" y="172517"/>
                </a:cubicBezTo>
                <a:cubicBezTo>
                  <a:pt x="1225753" y="172517"/>
                  <a:pt x="1223048" y="171412"/>
                  <a:pt x="1220838" y="169202"/>
                </a:cubicBezTo>
                <a:cubicBezTo>
                  <a:pt x="1218628" y="166992"/>
                  <a:pt x="1217523" y="164363"/>
                  <a:pt x="1217523" y="161315"/>
                </a:cubicBezTo>
                <a:cubicBezTo>
                  <a:pt x="1217523" y="158267"/>
                  <a:pt x="1218628" y="155600"/>
                  <a:pt x="1220838" y="153314"/>
                </a:cubicBezTo>
                <a:cubicBezTo>
                  <a:pt x="1223048" y="151028"/>
                  <a:pt x="1225753" y="149885"/>
                  <a:pt x="1228953" y="149885"/>
                </a:cubicBezTo>
                <a:close/>
                <a:moveTo>
                  <a:pt x="771753" y="149885"/>
                </a:moveTo>
                <a:cubicBezTo>
                  <a:pt x="774801" y="149885"/>
                  <a:pt x="777430" y="151028"/>
                  <a:pt x="779640" y="153314"/>
                </a:cubicBezTo>
                <a:cubicBezTo>
                  <a:pt x="781850" y="155600"/>
                  <a:pt x="782955" y="158267"/>
                  <a:pt x="782955" y="161315"/>
                </a:cubicBezTo>
                <a:cubicBezTo>
                  <a:pt x="782955" y="164363"/>
                  <a:pt x="781850" y="166992"/>
                  <a:pt x="779640" y="169202"/>
                </a:cubicBezTo>
                <a:cubicBezTo>
                  <a:pt x="777430" y="171412"/>
                  <a:pt x="774801" y="172517"/>
                  <a:pt x="771753" y="172517"/>
                </a:cubicBezTo>
                <a:cubicBezTo>
                  <a:pt x="768553" y="172517"/>
                  <a:pt x="765848" y="171412"/>
                  <a:pt x="763638" y="169202"/>
                </a:cubicBezTo>
                <a:cubicBezTo>
                  <a:pt x="761428" y="166992"/>
                  <a:pt x="760323" y="164363"/>
                  <a:pt x="760323" y="161315"/>
                </a:cubicBezTo>
                <a:cubicBezTo>
                  <a:pt x="760323" y="158267"/>
                  <a:pt x="761428" y="155600"/>
                  <a:pt x="763638" y="153314"/>
                </a:cubicBezTo>
                <a:cubicBezTo>
                  <a:pt x="765848" y="151028"/>
                  <a:pt x="768553" y="149885"/>
                  <a:pt x="771753" y="149885"/>
                </a:cubicBezTo>
                <a:close/>
                <a:moveTo>
                  <a:pt x="2145487" y="147142"/>
                </a:moveTo>
                <a:cubicBezTo>
                  <a:pt x="2148535" y="147142"/>
                  <a:pt x="2151164" y="148285"/>
                  <a:pt x="2153373" y="150571"/>
                </a:cubicBezTo>
                <a:cubicBezTo>
                  <a:pt x="2155583" y="152857"/>
                  <a:pt x="2156688" y="155524"/>
                  <a:pt x="2156688" y="158572"/>
                </a:cubicBezTo>
                <a:cubicBezTo>
                  <a:pt x="2156688" y="161620"/>
                  <a:pt x="2155583" y="164249"/>
                  <a:pt x="2153373" y="166459"/>
                </a:cubicBezTo>
                <a:cubicBezTo>
                  <a:pt x="2151164" y="168668"/>
                  <a:pt x="2148535" y="169773"/>
                  <a:pt x="2145487" y="169773"/>
                </a:cubicBezTo>
                <a:cubicBezTo>
                  <a:pt x="2142286" y="169773"/>
                  <a:pt x="2139581" y="168668"/>
                  <a:pt x="2137372" y="166459"/>
                </a:cubicBezTo>
                <a:cubicBezTo>
                  <a:pt x="2135162" y="164249"/>
                  <a:pt x="2134057" y="161620"/>
                  <a:pt x="2134057" y="158572"/>
                </a:cubicBezTo>
                <a:cubicBezTo>
                  <a:pt x="2134057" y="155524"/>
                  <a:pt x="2135162" y="152857"/>
                  <a:pt x="2137372" y="150571"/>
                </a:cubicBezTo>
                <a:cubicBezTo>
                  <a:pt x="2139581" y="148285"/>
                  <a:pt x="2142286" y="147142"/>
                  <a:pt x="2145487" y="147142"/>
                </a:cubicBezTo>
                <a:close/>
                <a:moveTo>
                  <a:pt x="1627251" y="146685"/>
                </a:moveTo>
                <a:cubicBezTo>
                  <a:pt x="1641881" y="157353"/>
                  <a:pt x="1653959" y="166763"/>
                  <a:pt x="1663484" y="174917"/>
                </a:cubicBezTo>
                <a:cubicBezTo>
                  <a:pt x="1673009" y="183070"/>
                  <a:pt x="1680553" y="190157"/>
                  <a:pt x="1686115" y="196177"/>
                </a:cubicBezTo>
                <a:cubicBezTo>
                  <a:pt x="1691678" y="202196"/>
                  <a:pt x="1695793" y="207454"/>
                  <a:pt x="1698460" y="211950"/>
                </a:cubicBezTo>
                <a:cubicBezTo>
                  <a:pt x="1701127" y="216446"/>
                  <a:pt x="1702841" y="220408"/>
                  <a:pt x="1703603" y="223837"/>
                </a:cubicBezTo>
                <a:cubicBezTo>
                  <a:pt x="1704365" y="227266"/>
                  <a:pt x="1704746" y="230505"/>
                  <a:pt x="1704746" y="233553"/>
                </a:cubicBezTo>
                <a:cubicBezTo>
                  <a:pt x="1704746" y="238582"/>
                  <a:pt x="1703641" y="243306"/>
                  <a:pt x="1701431" y="247726"/>
                </a:cubicBezTo>
                <a:cubicBezTo>
                  <a:pt x="1699222" y="252146"/>
                  <a:pt x="1695716" y="255727"/>
                  <a:pt x="1690916" y="258470"/>
                </a:cubicBezTo>
                <a:cubicBezTo>
                  <a:pt x="1686115" y="261213"/>
                  <a:pt x="1679752" y="262585"/>
                  <a:pt x="1671828" y="262585"/>
                </a:cubicBezTo>
                <a:cubicBezTo>
                  <a:pt x="1665579" y="262585"/>
                  <a:pt x="1659178" y="261709"/>
                  <a:pt x="1652625" y="259956"/>
                </a:cubicBezTo>
                <a:cubicBezTo>
                  <a:pt x="1646072" y="258203"/>
                  <a:pt x="1639786" y="255727"/>
                  <a:pt x="1633766" y="252527"/>
                </a:cubicBezTo>
                <a:lnTo>
                  <a:pt x="1632160" y="251362"/>
                </a:lnTo>
                <a:lnTo>
                  <a:pt x="1614449" y="258242"/>
                </a:lnTo>
                <a:cubicBezTo>
                  <a:pt x="1609420" y="259461"/>
                  <a:pt x="1604353" y="260375"/>
                  <a:pt x="1599247" y="260985"/>
                </a:cubicBezTo>
                <a:lnTo>
                  <a:pt x="1589337" y="261572"/>
                </a:lnTo>
                <a:lnTo>
                  <a:pt x="1588465" y="261899"/>
                </a:lnTo>
                <a:lnTo>
                  <a:pt x="1587444" y="261684"/>
                </a:lnTo>
                <a:lnTo>
                  <a:pt x="1583817" y="261899"/>
                </a:lnTo>
                <a:lnTo>
                  <a:pt x="1583933" y="260945"/>
                </a:lnTo>
                <a:lnTo>
                  <a:pt x="1573263" y="258699"/>
                </a:lnTo>
                <a:lnTo>
                  <a:pt x="1564036" y="251317"/>
                </a:lnTo>
                <a:lnTo>
                  <a:pt x="1560690" y="256527"/>
                </a:lnTo>
                <a:cubicBezTo>
                  <a:pt x="1557871" y="259346"/>
                  <a:pt x="1554746" y="261442"/>
                  <a:pt x="1551317" y="262814"/>
                </a:cubicBezTo>
                <a:cubicBezTo>
                  <a:pt x="1547888" y="264185"/>
                  <a:pt x="1544269" y="264871"/>
                  <a:pt x="1540459" y="264871"/>
                </a:cubicBezTo>
                <a:cubicBezTo>
                  <a:pt x="1536039" y="264871"/>
                  <a:pt x="1531467" y="264071"/>
                  <a:pt x="1526743" y="262471"/>
                </a:cubicBezTo>
                <a:cubicBezTo>
                  <a:pt x="1522018" y="260870"/>
                  <a:pt x="1517370" y="258508"/>
                  <a:pt x="1512798" y="255384"/>
                </a:cubicBezTo>
                <a:cubicBezTo>
                  <a:pt x="1508226" y="252260"/>
                  <a:pt x="1503921" y="248412"/>
                  <a:pt x="1499882" y="243840"/>
                </a:cubicBezTo>
                <a:lnTo>
                  <a:pt x="1490768" y="230511"/>
                </a:lnTo>
                <a:lnTo>
                  <a:pt x="1483080" y="248069"/>
                </a:lnTo>
                <a:cubicBezTo>
                  <a:pt x="1481709" y="255003"/>
                  <a:pt x="1481023" y="261137"/>
                  <a:pt x="1481023" y="266471"/>
                </a:cubicBezTo>
                <a:cubicBezTo>
                  <a:pt x="1481023" y="270738"/>
                  <a:pt x="1481480" y="276187"/>
                  <a:pt x="1482394" y="282816"/>
                </a:cubicBezTo>
                <a:cubicBezTo>
                  <a:pt x="1483309" y="289445"/>
                  <a:pt x="1484490" y="296494"/>
                  <a:pt x="1485938" y="303962"/>
                </a:cubicBezTo>
                <a:cubicBezTo>
                  <a:pt x="1487386" y="311429"/>
                  <a:pt x="1488986" y="318859"/>
                  <a:pt x="1490738" y="326250"/>
                </a:cubicBezTo>
                <a:cubicBezTo>
                  <a:pt x="1492491" y="333641"/>
                  <a:pt x="1494129" y="340309"/>
                  <a:pt x="1495653" y="346253"/>
                </a:cubicBezTo>
                <a:lnTo>
                  <a:pt x="1477594" y="350596"/>
                </a:lnTo>
                <a:cubicBezTo>
                  <a:pt x="1474393" y="338861"/>
                  <a:pt x="1471650" y="327393"/>
                  <a:pt x="1469364" y="316192"/>
                </a:cubicBezTo>
                <a:cubicBezTo>
                  <a:pt x="1467078" y="304990"/>
                  <a:pt x="1465326" y="294970"/>
                  <a:pt x="1464106" y="286131"/>
                </a:cubicBezTo>
                <a:cubicBezTo>
                  <a:pt x="1462887" y="277292"/>
                  <a:pt x="1462278" y="270738"/>
                  <a:pt x="1462278" y="266471"/>
                </a:cubicBezTo>
                <a:cubicBezTo>
                  <a:pt x="1462278" y="255194"/>
                  <a:pt x="1464106" y="244907"/>
                  <a:pt x="1467764" y="235610"/>
                </a:cubicBezTo>
                <a:cubicBezTo>
                  <a:pt x="1471422" y="226314"/>
                  <a:pt x="1476146" y="218122"/>
                  <a:pt x="1481937" y="211036"/>
                </a:cubicBezTo>
                <a:cubicBezTo>
                  <a:pt x="1487728" y="203949"/>
                  <a:pt x="1493977" y="197929"/>
                  <a:pt x="1500682" y="192976"/>
                </a:cubicBezTo>
                <a:cubicBezTo>
                  <a:pt x="1507388" y="188023"/>
                  <a:pt x="1513903" y="184289"/>
                  <a:pt x="1520228" y="181775"/>
                </a:cubicBezTo>
                <a:cubicBezTo>
                  <a:pt x="1526552" y="179260"/>
                  <a:pt x="1531924" y="178003"/>
                  <a:pt x="1536344" y="178003"/>
                </a:cubicBezTo>
                <a:cubicBezTo>
                  <a:pt x="1540154" y="178003"/>
                  <a:pt x="1543507" y="178841"/>
                  <a:pt x="1546402" y="180518"/>
                </a:cubicBezTo>
                <a:cubicBezTo>
                  <a:pt x="1549298" y="182194"/>
                  <a:pt x="1552118" y="185471"/>
                  <a:pt x="1554861" y="190347"/>
                </a:cubicBezTo>
                <a:cubicBezTo>
                  <a:pt x="1557604" y="195224"/>
                  <a:pt x="1560499" y="202387"/>
                  <a:pt x="1563548" y="211836"/>
                </a:cubicBezTo>
                <a:cubicBezTo>
                  <a:pt x="1566443" y="220523"/>
                  <a:pt x="1569186" y="227114"/>
                  <a:pt x="1571777" y="231610"/>
                </a:cubicBezTo>
                <a:cubicBezTo>
                  <a:pt x="1574368" y="236105"/>
                  <a:pt x="1577187" y="239153"/>
                  <a:pt x="1580235" y="240754"/>
                </a:cubicBezTo>
                <a:lnTo>
                  <a:pt x="1589570" y="242884"/>
                </a:lnTo>
                <a:lnTo>
                  <a:pt x="1608163" y="241439"/>
                </a:lnTo>
                <a:lnTo>
                  <a:pt x="1616366" y="239151"/>
                </a:lnTo>
                <a:lnTo>
                  <a:pt x="1606105" y="225095"/>
                </a:lnTo>
                <a:cubicBezTo>
                  <a:pt x="1603286" y="219303"/>
                  <a:pt x="1601876" y="213055"/>
                  <a:pt x="1601876" y="206349"/>
                </a:cubicBezTo>
                <a:cubicBezTo>
                  <a:pt x="1601876" y="199491"/>
                  <a:pt x="1603286" y="193167"/>
                  <a:pt x="1606105" y="187376"/>
                </a:cubicBezTo>
                <a:cubicBezTo>
                  <a:pt x="1608925" y="181584"/>
                  <a:pt x="1612963" y="176898"/>
                  <a:pt x="1618221" y="173317"/>
                </a:cubicBezTo>
                <a:cubicBezTo>
                  <a:pt x="1620850" y="171526"/>
                  <a:pt x="1623698" y="170183"/>
                  <a:pt x="1626765" y="169288"/>
                </a:cubicBezTo>
                <a:lnTo>
                  <a:pt x="1627709" y="169159"/>
                </a:lnTo>
                <a:lnTo>
                  <a:pt x="1616506" y="160858"/>
                </a:lnTo>
                <a:close/>
                <a:moveTo>
                  <a:pt x="2426055" y="127940"/>
                </a:moveTo>
                <a:cubicBezTo>
                  <a:pt x="2429865" y="127940"/>
                  <a:pt x="2433371" y="128702"/>
                  <a:pt x="2436571" y="130226"/>
                </a:cubicBezTo>
                <a:cubicBezTo>
                  <a:pt x="2439771" y="131750"/>
                  <a:pt x="2443010" y="133274"/>
                  <a:pt x="2446286" y="134798"/>
                </a:cubicBezTo>
                <a:cubicBezTo>
                  <a:pt x="2449563" y="136322"/>
                  <a:pt x="2453106" y="137084"/>
                  <a:pt x="2456916" y="137084"/>
                </a:cubicBezTo>
                <a:cubicBezTo>
                  <a:pt x="2459355" y="137084"/>
                  <a:pt x="2461641" y="136664"/>
                  <a:pt x="2463774" y="135826"/>
                </a:cubicBezTo>
                <a:cubicBezTo>
                  <a:pt x="2465908" y="134988"/>
                  <a:pt x="2468499" y="133655"/>
                  <a:pt x="2471547" y="131826"/>
                </a:cubicBezTo>
                <a:lnTo>
                  <a:pt x="2478176" y="141198"/>
                </a:lnTo>
                <a:cubicBezTo>
                  <a:pt x="2473299" y="145466"/>
                  <a:pt x="2469146" y="148171"/>
                  <a:pt x="2465717" y="149314"/>
                </a:cubicBezTo>
                <a:cubicBezTo>
                  <a:pt x="2462288" y="150457"/>
                  <a:pt x="2459355" y="151028"/>
                  <a:pt x="2456916" y="151028"/>
                </a:cubicBezTo>
                <a:cubicBezTo>
                  <a:pt x="2452344" y="151028"/>
                  <a:pt x="2448229" y="150228"/>
                  <a:pt x="2444572" y="148628"/>
                </a:cubicBezTo>
                <a:cubicBezTo>
                  <a:pt x="2440914" y="147028"/>
                  <a:pt x="2437562" y="145466"/>
                  <a:pt x="2434513" y="143942"/>
                </a:cubicBezTo>
                <a:cubicBezTo>
                  <a:pt x="2431465" y="142418"/>
                  <a:pt x="2428646" y="141656"/>
                  <a:pt x="2426055" y="141656"/>
                </a:cubicBezTo>
                <a:cubicBezTo>
                  <a:pt x="2423312" y="141656"/>
                  <a:pt x="2420836" y="142341"/>
                  <a:pt x="2418626" y="143713"/>
                </a:cubicBezTo>
                <a:cubicBezTo>
                  <a:pt x="2416416" y="145085"/>
                  <a:pt x="2414092" y="146990"/>
                  <a:pt x="2411654" y="149428"/>
                </a:cubicBezTo>
                <a:lnTo>
                  <a:pt x="2402967" y="142113"/>
                </a:lnTo>
                <a:cubicBezTo>
                  <a:pt x="2406472" y="137693"/>
                  <a:pt x="2410129" y="134226"/>
                  <a:pt x="2413939" y="131711"/>
                </a:cubicBezTo>
                <a:cubicBezTo>
                  <a:pt x="2417749" y="129197"/>
                  <a:pt x="2421788" y="127940"/>
                  <a:pt x="2426055" y="127940"/>
                </a:cubicBezTo>
                <a:close/>
                <a:moveTo>
                  <a:pt x="1939442" y="123825"/>
                </a:moveTo>
                <a:lnTo>
                  <a:pt x="1939442" y="136855"/>
                </a:lnTo>
                <a:lnTo>
                  <a:pt x="1888236" y="151714"/>
                </a:lnTo>
                <a:lnTo>
                  <a:pt x="1888236" y="138912"/>
                </a:lnTo>
                <a:close/>
                <a:moveTo>
                  <a:pt x="2538679" y="121234"/>
                </a:moveTo>
                <a:cubicBezTo>
                  <a:pt x="2536393" y="121234"/>
                  <a:pt x="2534488" y="122034"/>
                  <a:pt x="2532964" y="123634"/>
                </a:cubicBezTo>
                <a:cubicBezTo>
                  <a:pt x="2531440" y="125234"/>
                  <a:pt x="2530678" y="127178"/>
                  <a:pt x="2530678" y="129464"/>
                </a:cubicBezTo>
                <a:cubicBezTo>
                  <a:pt x="2530678" y="132359"/>
                  <a:pt x="2531897" y="135064"/>
                  <a:pt x="2534336" y="137579"/>
                </a:cubicBezTo>
                <a:lnTo>
                  <a:pt x="2540926" y="141616"/>
                </a:lnTo>
                <a:lnTo>
                  <a:pt x="2541536" y="141236"/>
                </a:lnTo>
                <a:cubicBezTo>
                  <a:pt x="2544508" y="137807"/>
                  <a:pt x="2545994" y="134340"/>
                  <a:pt x="2545994" y="130835"/>
                </a:cubicBezTo>
                <a:cubicBezTo>
                  <a:pt x="2545994" y="128092"/>
                  <a:pt x="2545384" y="125806"/>
                  <a:pt x="2544165" y="123977"/>
                </a:cubicBezTo>
                <a:cubicBezTo>
                  <a:pt x="2542946" y="122148"/>
                  <a:pt x="2541117" y="121234"/>
                  <a:pt x="2538679" y="121234"/>
                </a:cubicBezTo>
                <a:close/>
                <a:moveTo>
                  <a:pt x="284683" y="119710"/>
                </a:moveTo>
                <a:cubicBezTo>
                  <a:pt x="287731" y="119710"/>
                  <a:pt x="290360" y="120853"/>
                  <a:pt x="292570" y="123139"/>
                </a:cubicBezTo>
                <a:cubicBezTo>
                  <a:pt x="294780" y="125425"/>
                  <a:pt x="295884" y="128092"/>
                  <a:pt x="295884" y="131140"/>
                </a:cubicBezTo>
                <a:cubicBezTo>
                  <a:pt x="295884" y="134188"/>
                  <a:pt x="294780" y="136817"/>
                  <a:pt x="292570" y="139027"/>
                </a:cubicBezTo>
                <a:cubicBezTo>
                  <a:pt x="290360" y="141236"/>
                  <a:pt x="287731" y="142341"/>
                  <a:pt x="284683" y="142341"/>
                </a:cubicBezTo>
                <a:cubicBezTo>
                  <a:pt x="281482" y="142341"/>
                  <a:pt x="278777" y="141236"/>
                  <a:pt x="276568" y="139027"/>
                </a:cubicBezTo>
                <a:cubicBezTo>
                  <a:pt x="274358" y="136817"/>
                  <a:pt x="273253" y="134188"/>
                  <a:pt x="273253" y="131140"/>
                </a:cubicBezTo>
                <a:cubicBezTo>
                  <a:pt x="273253" y="128092"/>
                  <a:pt x="274358" y="125425"/>
                  <a:pt x="276568" y="123139"/>
                </a:cubicBezTo>
                <a:cubicBezTo>
                  <a:pt x="278777" y="120853"/>
                  <a:pt x="281482" y="119710"/>
                  <a:pt x="284683" y="119710"/>
                </a:cubicBezTo>
                <a:close/>
                <a:moveTo>
                  <a:pt x="253365" y="119710"/>
                </a:moveTo>
                <a:cubicBezTo>
                  <a:pt x="256413" y="119710"/>
                  <a:pt x="259041" y="120853"/>
                  <a:pt x="261251" y="123139"/>
                </a:cubicBezTo>
                <a:cubicBezTo>
                  <a:pt x="263461" y="125425"/>
                  <a:pt x="264566" y="128092"/>
                  <a:pt x="264566" y="131140"/>
                </a:cubicBezTo>
                <a:cubicBezTo>
                  <a:pt x="264566" y="134188"/>
                  <a:pt x="263461" y="136817"/>
                  <a:pt x="261251" y="139027"/>
                </a:cubicBezTo>
                <a:cubicBezTo>
                  <a:pt x="259041" y="141236"/>
                  <a:pt x="256413" y="142341"/>
                  <a:pt x="253365" y="142341"/>
                </a:cubicBezTo>
                <a:cubicBezTo>
                  <a:pt x="250164" y="142341"/>
                  <a:pt x="247459" y="141236"/>
                  <a:pt x="245250" y="139027"/>
                </a:cubicBezTo>
                <a:cubicBezTo>
                  <a:pt x="243040" y="136817"/>
                  <a:pt x="241935" y="134188"/>
                  <a:pt x="241935" y="131140"/>
                </a:cubicBezTo>
                <a:cubicBezTo>
                  <a:pt x="241935" y="128092"/>
                  <a:pt x="243040" y="125425"/>
                  <a:pt x="245250" y="123139"/>
                </a:cubicBezTo>
                <a:cubicBezTo>
                  <a:pt x="247459" y="120853"/>
                  <a:pt x="250164" y="119710"/>
                  <a:pt x="253365" y="119710"/>
                </a:cubicBezTo>
                <a:close/>
                <a:moveTo>
                  <a:pt x="907618" y="114300"/>
                </a:moveTo>
                <a:lnTo>
                  <a:pt x="907618" y="127330"/>
                </a:lnTo>
                <a:lnTo>
                  <a:pt x="856412" y="142189"/>
                </a:lnTo>
                <a:lnTo>
                  <a:pt x="856412" y="129387"/>
                </a:lnTo>
                <a:close/>
                <a:moveTo>
                  <a:pt x="2238451" y="113538"/>
                </a:moveTo>
                <a:lnTo>
                  <a:pt x="2256967" y="113538"/>
                </a:lnTo>
                <a:lnTo>
                  <a:pt x="2260854" y="260756"/>
                </a:lnTo>
                <a:lnTo>
                  <a:pt x="2242337" y="260756"/>
                </a:lnTo>
                <a:close/>
                <a:moveTo>
                  <a:pt x="1119987" y="110109"/>
                </a:moveTo>
                <a:cubicBezTo>
                  <a:pt x="1123035" y="110109"/>
                  <a:pt x="1125664" y="111252"/>
                  <a:pt x="1127874" y="113538"/>
                </a:cubicBezTo>
                <a:cubicBezTo>
                  <a:pt x="1130084" y="115824"/>
                  <a:pt x="1131189" y="118491"/>
                  <a:pt x="1131189" y="121539"/>
                </a:cubicBezTo>
                <a:cubicBezTo>
                  <a:pt x="1131189" y="124587"/>
                  <a:pt x="1130084" y="127216"/>
                  <a:pt x="1127874" y="129425"/>
                </a:cubicBezTo>
                <a:cubicBezTo>
                  <a:pt x="1125664" y="131635"/>
                  <a:pt x="1123035" y="132740"/>
                  <a:pt x="1119987" y="132740"/>
                </a:cubicBezTo>
                <a:cubicBezTo>
                  <a:pt x="1116787" y="132740"/>
                  <a:pt x="1114082" y="131635"/>
                  <a:pt x="1111872" y="129425"/>
                </a:cubicBezTo>
                <a:cubicBezTo>
                  <a:pt x="1109662" y="127216"/>
                  <a:pt x="1108557" y="124587"/>
                  <a:pt x="1108557" y="121539"/>
                </a:cubicBezTo>
                <a:cubicBezTo>
                  <a:pt x="1108557" y="118491"/>
                  <a:pt x="1109662" y="115824"/>
                  <a:pt x="1111872" y="113538"/>
                </a:cubicBezTo>
                <a:cubicBezTo>
                  <a:pt x="1114082" y="111252"/>
                  <a:pt x="1116787" y="110109"/>
                  <a:pt x="1119987" y="110109"/>
                </a:cubicBezTo>
                <a:close/>
                <a:moveTo>
                  <a:pt x="2539136" y="109575"/>
                </a:moveTo>
                <a:cubicBezTo>
                  <a:pt x="2545232" y="109575"/>
                  <a:pt x="2549842" y="111671"/>
                  <a:pt x="2552966" y="115862"/>
                </a:cubicBezTo>
                <a:cubicBezTo>
                  <a:pt x="2556091" y="120053"/>
                  <a:pt x="2557653" y="124815"/>
                  <a:pt x="2557653" y="130149"/>
                </a:cubicBezTo>
                <a:cubicBezTo>
                  <a:pt x="2557653" y="136855"/>
                  <a:pt x="2555443" y="142799"/>
                  <a:pt x="2551023" y="147980"/>
                </a:cubicBezTo>
                <a:cubicBezTo>
                  <a:pt x="2546604" y="153162"/>
                  <a:pt x="2540393" y="157277"/>
                  <a:pt x="2532392" y="160325"/>
                </a:cubicBezTo>
                <a:cubicBezTo>
                  <a:pt x="2524391" y="163373"/>
                  <a:pt x="2514981" y="165201"/>
                  <a:pt x="2504160" y="165811"/>
                </a:cubicBezTo>
                <a:lnTo>
                  <a:pt x="2502103" y="154838"/>
                </a:lnTo>
                <a:cubicBezTo>
                  <a:pt x="2512466" y="154076"/>
                  <a:pt x="2520886" y="152476"/>
                  <a:pt x="2527363" y="150038"/>
                </a:cubicBezTo>
                <a:lnTo>
                  <a:pt x="2531592" y="147412"/>
                </a:lnTo>
                <a:lnTo>
                  <a:pt x="2523934" y="142494"/>
                </a:lnTo>
                <a:cubicBezTo>
                  <a:pt x="2520505" y="138989"/>
                  <a:pt x="2518791" y="134645"/>
                  <a:pt x="2518791" y="129464"/>
                </a:cubicBezTo>
                <a:cubicBezTo>
                  <a:pt x="2518791" y="124130"/>
                  <a:pt x="2520658" y="119481"/>
                  <a:pt x="2524391" y="115519"/>
                </a:cubicBezTo>
                <a:cubicBezTo>
                  <a:pt x="2528125" y="111557"/>
                  <a:pt x="2533040" y="109575"/>
                  <a:pt x="2539136" y="109575"/>
                </a:cubicBezTo>
                <a:close/>
                <a:moveTo>
                  <a:pt x="1046759" y="109423"/>
                </a:moveTo>
                <a:cubicBezTo>
                  <a:pt x="1044473" y="109423"/>
                  <a:pt x="1042568" y="110223"/>
                  <a:pt x="1041044" y="111823"/>
                </a:cubicBezTo>
                <a:cubicBezTo>
                  <a:pt x="1039520" y="113423"/>
                  <a:pt x="1038758" y="115367"/>
                  <a:pt x="1038758" y="117653"/>
                </a:cubicBezTo>
                <a:cubicBezTo>
                  <a:pt x="1038758" y="119481"/>
                  <a:pt x="1039330" y="121310"/>
                  <a:pt x="1040473" y="123139"/>
                </a:cubicBezTo>
                <a:cubicBezTo>
                  <a:pt x="1041616" y="124968"/>
                  <a:pt x="1043140" y="126606"/>
                  <a:pt x="1045045" y="128054"/>
                </a:cubicBezTo>
                <a:lnTo>
                  <a:pt x="1048785" y="129957"/>
                </a:lnTo>
                <a:lnTo>
                  <a:pt x="1051960" y="126597"/>
                </a:lnTo>
                <a:cubicBezTo>
                  <a:pt x="1053369" y="124215"/>
                  <a:pt x="1054074" y="121691"/>
                  <a:pt x="1054074" y="119024"/>
                </a:cubicBezTo>
                <a:cubicBezTo>
                  <a:pt x="1054074" y="116281"/>
                  <a:pt x="1053465" y="113995"/>
                  <a:pt x="1052245" y="112166"/>
                </a:cubicBezTo>
                <a:cubicBezTo>
                  <a:pt x="1051026" y="110337"/>
                  <a:pt x="1049198" y="109423"/>
                  <a:pt x="1046759" y="109423"/>
                </a:cubicBezTo>
                <a:close/>
                <a:moveTo>
                  <a:pt x="572338" y="107442"/>
                </a:moveTo>
                <a:cubicBezTo>
                  <a:pt x="569442" y="107442"/>
                  <a:pt x="567194" y="108432"/>
                  <a:pt x="565594" y="110414"/>
                </a:cubicBezTo>
                <a:cubicBezTo>
                  <a:pt x="563994" y="112395"/>
                  <a:pt x="563194" y="114681"/>
                  <a:pt x="563194" y="117272"/>
                </a:cubicBezTo>
                <a:cubicBezTo>
                  <a:pt x="563194" y="120015"/>
                  <a:pt x="564032" y="122263"/>
                  <a:pt x="565708" y="124015"/>
                </a:cubicBezTo>
                <a:cubicBezTo>
                  <a:pt x="567385" y="125768"/>
                  <a:pt x="569518" y="126644"/>
                  <a:pt x="572109" y="126644"/>
                </a:cubicBezTo>
                <a:cubicBezTo>
                  <a:pt x="574700" y="126644"/>
                  <a:pt x="576948" y="125806"/>
                  <a:pt x="578853" y="124130"/>
                </a:cubicBezTo>
                <a:cubicBezTo>
                  <a:pt x="580758" y="122453"/>
                  <a:pt x="581711" y="120243"/>
                  <a:pt x="581711" y="117500"/>
                </a:cubicBezTo>
                <a:cubicBezTo>
                  <a:pt x="581711" y="114605"/>
                  <a:pt x="580720" y="112204"/>
                  <a:pt x="578739" y="110299"/>
                </a:cubicBezTo>
                <a:cubicBezTo>
                  <a:pt x="576757" y="108394"/>
                  <a:pt x="574624" y="107442"/>
                  <a:pt x="572338" y="107442"/>
                </a:cubicBezTo>
                <a:close/>
                <a:moveTo>
                  <a:pt x="3120542" y="104775"/>
                </a:moveTo>
                <a:lnTo>
                  <a:pt x="3120542" y="117805"/>
                </a:lnTo>
                <a:lnTo>
                  <a:pt x="3069336" y="132664"/>
                </a:lnTo>
                <a:lnTo>
                  <a:pt x="3069336" y="119862"/>
                </a:lnTo>
                <a:close/>
                <a:moveTo>
                  <a:pt x="377494" y="100050"/>
                </a:moveTo>
                <a:cubicBezTo>
                  <a:pt x="380543" y="100050"/>
                  <a:pt x="383172" y="101193"/>
                  <a:pt x="385381" y="103479"/>
                </a:cubicBezTo>
                <a:cubicBezTo>
                  <a:pt x="387591" y="105765"/>
                  <a:pt x="388696" y="108432"/>
                  <a:pt x="388696" y="111480"/>
                </a:cubicBezTo>
                <a:cubicBezTo>
                  <a:pt x="388696" y="114528"/>
                  <a:pt x="387591" y="117157"/>
                  <a:pt x="385381" y="119367"/>
                </a:cubicBezTo>
                <a:cubicBezTo>
                  <a:pt x="383172" y="121577"/>
                  <a:pt x="380543" y="122682"/>
                  <a:pt x="377494" y="122682"/>
                </a:cubicBezTo>
                <a:cubicBezTo>
                  <a:pt x="374294" y="122682"/>
                  <a:pt x="371589" y="121577"/>
                  <a:pt x="369379" y="119367"/>
                </a:cubicBezTo>
                <a:cubicBezTo>
                  <a:pt x="367170" y="117157"/>
                  <a:pt x="366064" y="114528"/>
                  <a:pt x="366064" y="111480"/>
                </a:cubicBezTo>
                <a:cubicBezTo>
                  <a:pt x="366064" y="108432"/>
                  <a:pt x="367170" y="105765"/>
                  <a:pt x="369379" y="103479"/>
                </a:cubicBezTo>
                <a:cubicBezTo>
                  <a:pt x="371589" y="101193"/>
                  <a:pt x="374294" y="100050"/>
                  <a:pt x="377494" y="100050"/>
                </a:cubicBezTo>
                <a:close/>
                <a:moveTo>
                  <a:pt x="1047216" y="97764"/>
                </a:moveTo>
                <a:cubicBezTo>
                  <a:pt x="1053312" y="97764"/>
                  <a:pt x="1057922" y="99860"/>
                  <a:pt x="1061047" y="104051"/>
                </a:cubicBezTo>
                <a:cubicBezTo>
                  <a:pt x="1064171" y="108242"/>
                  <a:pt x="1065733" y="113004"/>
                  <a:pt x="1065733" y="118338"/>
                </a:cubicBezTo>
                <a:cubicBezTo>
                  <a:pt x="1065733" y="125044"/>
                  <a:pt x="1063599" y="130949"/>
                  <a:pt x="1059332" y="136055"/>
                </a:cubicBezTo>
                <a:cubicBezTo>
                  <a:pt x="1055065" y="141160"/>
                  <a:pt x="1048931" y="145237"/>
                  <a:pt x="1040930" y="148285"/>
                </a:cubicBezTo>
                <a:cubicBezTo>
                  <a:pt x="1032929" y="151333"/>
                  <a:pt x="1023366" y="153238"/>
                  <a:pt x="1012240" y="154000"/>
                </a:cubicBezTo>
                <a:lnTo>
                  <a:pt x="1008811" y="143484"/>
                </a:lnTo>
                <a:cubicBezTo>
                  <a:pt x="1010335" y="141351"/>
                  <a:pt x="1011364" y="139141"/>
                  <a:pt x="1011898" y="136855"/>
                </a:cubicBezTo>
                <a:cubicBezTo>
                  <a:pt x="1012431" y="134569"/>
                  <a:pt x="1012431" y="132664"/>
                  <a:pt x="1011898" y="131140"/>
                </a:cubicBezTo>
                <a:cubicBezTo>
                  <a:pt x="1011364" y="129616"/>
                  <a:pt x="1010183" y="128854"/>
                  <a:pt x="1008354" y="128854"/>
                </a:cubicBezTo>
                <a:cubicBezTo>
                  <a:pt x="1006678" y="128854"/>
                  <a:pt x="1005192" y="129273"/>
                  <a:pt x="1003897" y="130111"/>
                </a:cubicBezTo>
                <a:cubicBezTo>
                  <a:pt x="1002601" y="130949"/>
                  <a:pt x="1001573" y="131750"/>
                  <a:pt x="1000810" y="132512"/>
                </a:cubicBezTo>
                <a:lnTo>
                  <a:pt x="994638" y="124282"/>
                </a:lnTo>
                <a:cubicBezTo>
                  <a:pt x="996467" y="122148"/>
                  <a:pt x="998601" y="120320"/>
                  <a:pt x="1001039" y="118796"/>
                </a:cubicBezTo>
                <a:cubicBezTo>
                  <a:pt x="1003477" y="117272"/>
                  <a:pt x="1006526" y="116510"/>
                  <a:pt x="1010183" y="116510"/>
                </a:cubicBezTo>
                <a:cubicBezTo>
                  <a:pt x="1014755" y="116510"/>
                  <a:pt x="1018222" y="117843"/>
                  <a:pt x="1020584" y="120510"/>
                </a:cubicBezTo>
                <a:cubicBezTo>
                  <a:pt x="1022947" y="123177"/>
                  <a:pt x="1024204" y="126454"/>
                  <a:pt x="1024356" y="130340"/>
                </a:cubicBezTo>
                <a:cubicBezTo>
                  <a:pt x="1024509" y="134226"/>
                  <a:pt x="1023366" y="137922"/>
                  <a:pt x="1020927" y="141427"/>
                </a:cubicBezTo>
                <a:cubicBezTo>
                  <a:pt x="1026338" y="140817"/>
                  <a:pt x="1031100" y="139836"/>
                  <a:pt x="1035215" y="138484"/>
                </a:cubicBezTo>
                <a:lnTo>
                  <a:pt x="1039866" y="136171"/>
                </a:lnTo>
                <a:lnTo>
                  <a:pt x="1035672" y="133883"/>
                </a:lnTo>
                <a:cubicBezTo>
                  <a:pt x="1033005" y="131902"/>
                  <a:pt x="1030871" y="129578"/>
                  <a:pt x="1029271" y="126911"/>
                </a:cubicBezTo>
                <a:cubicBezTo>
                  <a:pt x="1027671" y="124244"/>
                  <a:pt x="1026871" y="121158"/>
                  <a:pt x="1026871" y="117653"/>
                </a:cubicBezTo>
                <a:cubicBezTo>
                  <a:pt x="1026871" y="112319"/>
                  <a:pt x="1028738" y="107670"/>
                  <a:pt x="1032472" y="103708"/>
                </a:cubicBezTo>
                <a:cubicBezTo>
                  <a:pt x="1036205" y="99746"/>
                  <a:pt x="1041120" y="97764"/>
                  <a:pt x="1047216" y="97764"/>
                </a:cubicBezTo>
                <a:close/>
                <a:moveTo>
                  <a:pt x="3019425" y="97536"/>
                </a:moveTo>
                <a:lnTo>
                  <a:pt x="3038398" y="97536"/>
                </a:lnTo>
                <a:lnTo>
                  <a:pt x="3042056" y="213436"/>
                </a:lnTo>
                <a:cubicBezTo>
                  <a:pt x="3042361" y="221208"/>
                  <a:pt x="3043618" y="227266"/>
                  <a:pt x="3045828" y="231610"/>
                </a:cubicBezTo>
                <a:cubicBezTo>
                  <a:pt x="3048038" y="235953"/>
                  <a:pt x="3051048" y="238963"/>
                  <a:pt x="3054858" y="240639"/>
                </a:cubicBezTo>
                <a:cubicBezTo>
                  <a:pt x="3058668" y="242316"/>
                  <a:pt x="3062859" y="243154"/>
                  <a:pt x="3067431" y="243154"/>
                </a:cubicBezTo>
                <a:lnTo>
                  <a:pt x="3071802" y="244802"/>
                </a:lnTo>
                <a:lnTo>
                  <a:pt x="3072003" y="243154"/>
                </a:lnTo>
                <a:cubicBezTo>
                  <a:pt x="3079470" y="243154"/>
                  <a:pt x="3085414" y="242697"/>
                  <a:pt x="3089833" y="241782"/>
                </a:cubicBezTo>
                <a:cubicBezTo>
                  <a:pt x="3094253" y="240868"/>
                  <a:pt x="3097454" y="239001"/>
                  <a:pt x="3099435" y="236182"/>
                </a:cubicBezTo>
                <a:cubicBezTo>
                  <a:pt x="3101416" y="233362"/>
                  <a:pt x="3102406" y="229133"/>
                  <a:pt x="3102406" y="223494"/>
                </a:cubicBezTo>
                <a:cubicBezTo>
                  <a:pt x="3102406" y="219684"/>
                  <a:pt x="3101797" y="215150"/>
                  <a:pt x="3100578" y="209893"/>
                </a:cubicBezTo>
                <a:cubicBezTo>
                  <a:pt x="3099358" y="204635"/>
                  <a:pt x="3097758" y="199034"/>
                  <a:pt x="3095777" y="193091"/>
                </a:cubicBezTo>
                <a:cubicBezTo>
                  <a:pt x="3093796" y="187147"/>
                  <a:pt x="3091662" y="181280"/>
                  <a:pt x="3089376" y="175488"/>
                </a:cubicBezTo>
                <a:lnTo>
                  <a:pt x="3107893" y="168630"/>
                </a:lnTo>
                <a:cubicBezTo>
                  <a:pt x="3109874" y="173507"/>
                  <a:pt x="3111741" y="179070"/>
                  <a:pt x="3113494" y="185318"/>
                </a:cubicBezTo>
                <a:cubicBezTo>
                  <a:pt x="3115246" y="191567"/>
                  <a:pt x="3116732" y="197739"/>
                  <a:pt x="3117951" y="203835"/>
                </a:cubicBezTo>
                <a:cubicBezTo>
                  <a:pt x="3119171" y="209931"/>
                  <a:pt x="3119780" y="215265"/>
                  <a:pt x="3119780" y="219837"/>
                </a:cubicBezTo>
                <a:cubicBezTo>
                  <a:pt x="3119780" y="225933"/>
                  <a:pt x="3119132" y="231305"/>
                  <a:pt x="3117837" y="235953"/>
                </a:cubicBezTo>
                <a:cubicBezTo>
                  <a:pt x="3116542" y="240601"/>
                  <a:pt x="3114598" y="244564"/>
                  <a:pt x="3112008" y="247840"/>
                </a:cubicBezTo>
                <a:cubicBezTo>
                  <a:pt x="3109417" y="251117"/>
                  <a:pt x="3106102" y="253784"/>
                  <a:pt x="3102063" y="255841"/>
                </a:cubicBezTo>
                <a:cubicBezTo>
                  <a:pt x="3098025" y="257899"/>
                  <a:pt x="3093339" y="259423"/>
                  <a:pt x="3088005" y="260413"/>
                </a:cubicBezTo>
                <a:cubicBezTo>
                  <a:pt x="3082671" y="261404"/>
                  <a:pt x="3076575" y="261899"/>
                  <a:pt x="3069717" y="261899"/>
                </a:cubicBezTo>
                <a:lnTo>
                  <a:pt x="3069936" y="260102"/>
                </a:lnTo>
                <a:lnTo>
                  <a:pt x="3065145" y="261899"/>
                </a:lnTo>
                <a:cubicBezTo>
                  <a:pt x="3060420" y="261899"/>
                  <a:pt x="3056382" y="261251"/>
                  <a:pt x="3053029" y="259956"/>
                </a:cubicBezTo>
                <a:cubicBezTo>
                  <a:pt x="3049676" y="258661"/>
                  <a:pt x="3046933" y="256984"/>
                  <a:pt x="3044799" y="254927"/>
                </a:cubicBezTo>
                <a:lnTo>
                  <a:pt x="3042301" y="251407"/>
                </a:lnTo>
                <a:lnTo>
                  <a:pt x="3038284" y="270243"/>
                </a:lnTo>
                <a:cubicBezTo>
                  <a:pt x="3035465" y="278244"/>
                  <a:pt x="3031159" y="285521"/>
                  <a:pt x="3025368" y="292074"/>
                </a:cubicBezTo>
                <a:cubicBezTo>
                  <a:pt x="3019577" y="298628"/>
                  <a:pt x="3011843" y="303885"/>
                  <a:pt x="3002165" y="307848"/>
                </a:cubicBezTo>
                <a:cubicBezTo>
                  <a:pt x="2992488" y="311810"/>
                  <a:pt x="2980563" y="313791"/>
                  <a:pt x="2966389" y="313791"/>
                </a:cubicBezTo>
                <a:cubicBezTo>
                  <a:pt x="2958465" y="313791"/>
                  <a:pt x="2950807" y="312610"/>
                  <a:pt x="2943415" y="310248"/>
                </a:cubicBezTo>
                <a:cubicBezTo>
                  <a:pt x="2936024" y="307886"/>
                  <a:pt x="2929470" y="304419"/>
                  <a:pt x="2923755" y="299847"/>
                </a:cubicBezTo>
                <a:cubicBezTo>
                  <a:pt x="2918041" y="295275"/>
                  <a:pt x="2913507" y="289750"/>
                  <a:pt x="2910154" y="283273"/>
                </a:cubicBezTo>
                <a:cubicBezTo>
                  <a:pt x="2906801" y="276796"/>
                  <a:pt x="2905125" y="269367"/>
                  <a:pt x="2905125" y="260985"/>
                </a:cubicBezTo>
                <a:cubicBezTo>
                  <a:pt x="2905125" y="257327"/>
                  <a:pt x="2905468" y="253403"/>
                  <a:pt x="2906153" y="249212"/>
                </a:cubicBezTo>
                <a:cubicBezTo>
                  <a:pt x="2906839" y="245021"/>
                  <a:pt x="2907906" y="240525"/>
                  <a:pt x="2909354" y="235724"/>
                </a:cubicBezTo>
                <a:cubicBezTo>
                  <a:pt x="2910802" y="230924"/>
                  <a:pt x="2912592" y="225857"/>
                  <a:pt x="2914726" y="220523"/>
                </a:cubicBezTo>
                <a:lnTo>
                  <a:pt x="2931185" y="226923"/>
                </a:lnTo>
                <a:cubicBezTo>
                  <a:pt x="2929661" y="231191"/>
                  <a:pt x="2928328" y="235229"/>
                  <a:pt x="2927185" y="239039"/>
                </a:cubicBezTo>
                <a:cubicBezTo>
                  <a:pt x="2926042" y="242849"/>
                  <a:pt x="2925203" y="246431"/>
                  <a:pt x="2924670" y="249783"/>
                </a:cubicBezTo>
                <a:cubicBezTo>
                  <a:pt x="2924136" y="253136"/>
                  <a:pt x="2923870" y="256337"/>
                  <a:pt x="2923870" y="259385"/>
                </a:cubicBezTo>
                <a:cubicBezTo>
                  <a:pt x="2923870" y="267157"/>
                  <a:pt x="2925927" y="273710"/>
                  <a:pt x="2930042" y="279044"/>
                </a:cubicBezTo>
                <a:cubicBezTo>
                  <a:pt x="2934157" y="284378"/>
                  <a:pt x="2939529" y="288379"/>
                  <a:pt x="2946158" y="291046"/>
                </a:cubicBezTo>
                <a:cubicBezTo>
                  <a:pt x="2952788" y="293713"/>
                  <a:pt x="2959912" y="295046"/>
                  <a:pt x="2967532" y="295046"/>
                </a:cubicBezTo>
                <a:cubicBezTo>
                  <a:pt x="2982468" y="295046"/>
                  <a:pt x="2994126" y="292417"/>
                  <a:pt x="3002508" y="287159"/>
                </a:cubicBezTo>
                <a:cubicBezTo>
                  <a:pt x="3010890" y="281902"/>
                  <a:pt x="3016758" y="274967"/>
                  <a:pt x="3020110" y="266357"/>
                </a:cubicBezTo>
                <a:cubicBezTo>
                  <a:pt x="3023463" y="257746"/>
                  <a:pt x="3024911" y="248336"/>
                  <a:pt x="3024454" y="238125"/>
                </a:cubicBezTo>
                <a:close/>
                <a:moveTo>
                  <a:pt x="2352751" y="97536"/>
                </a:moveTo>
                <a:lnTo>
                  <a:pt x="2371267" y="97536"/>
                </a:lnTo>
                <a:lnTo>
                  <a:pt x="2375839" y="260756"/>
                </a:lnTo>
                <a:lnTo>
                  <a:pt x="2357323" y="260756"/>
                </a:lnTo>
                <a:close/>
                <a:moveTo>
                  <a:pt x="1828876" y="97536"/>
                </a:moveTo>
                <a:lnTo>
                  <a:pt x="1847621" y="97536"/>
                </a:lnTo>
                <a:lnTo>
                  <a:pt x="1852193" y="215265"/>
                </a:lnTo>
                <a:cubicBezTo>
                  <a:pt x="1852498" y="222732"/>
                  <a:pt x="1853222" y="228485"/>
                  <a:pt x="1854365" y="232524"/>
                </a:cubicBezTo>
                <a:cubicBezTo>
                  <a:pt x="1855508" y="236563"/>
                  <a:pt x="1858098" y="239344"/>
                  <a:pt x="1862137" y="240868"/>
                </a:cubicBezTo>
                <a:cubicBezTo>
                  <a:pt x="1864156" y="241630"/>
                  <a:pt x="1866757" y="242201"/>
                  <a:pt x="1869938" y="242582"/>
                </a:cubicBezTo>
                <a:lnTo>
                  <a:pt x="1881179" y="243152"/>
                </a:lnTo>
                <a:lnTo>
                  <a:pt x="1904466" y="241325"/>
                </a:lnTo>
                <a:cubicBezTo>
                  <a:pt x="1912086" y="240106"/>
                  <a:pt x="1919554" y="238353"/>
                  <a:pt x="1926869" y="236067"/>
                </a:cubicBezTo>
                <a:cubicBezTo>
                  <a:pt x="1934184" y="233781"/>
                  <a:pt x="1941233" y="231000"/>
                  <a:pt x="1948015" y="227723"/>
                </a:cubicBezTo>
                <a:cubicBezTo>
                  <a:pt x="1954796" y="224447"/>
                  <a:pt x="1961235" y="220675"/>
                  <a:pt x="1967331" y="216408"/>
                </a:cubicBezTo>
                <a:cubicBezTo>
                  <a:pt x="1963369" y="212903"/>
                  <a:pt x="1958797" y="209855"/>
                  <a:pt x="1953615" y="207264"/>
                </a:cubicBezTo>
                <a:cubicBezTo>
                  <a:pt x="1948434" y="204673"/>
                  <a:pt x="1942757" y="202654"/>
                  <a:pt x="1936585" y="201206"/>
                </a:cubicBezTo>
                <a:cubicBezTo>
                  <a:pt x="1930412" y="199758"/>
                  <a:pt x="1923897" y="199034"/>
                  <a:pt x="1917039" y="199034"/>
                </a:cubicBezTo>
                <a:cubicBezTo>
                  <a:pt x="1914601" y="199034"/>
                  <a:pt x="1912315" y="199110"/>
                  <a:pt x="1910181" y="199263"/>
                </a:cubicBezTo>
                <a:cubicBezTo>
                  <a:pt x="1908048" y="199415"/>
                  <a:pt x="1905914" y="199682"/>
                  <a:pt x="1903780" y="200063"/>
                </a:cubicBezTo>
                <a:cubicBezTo>
                  <a:pt x="1901647" y="200444"/>
                  <a:pt x="1899208" y="200939"/>
                  <a:pt x="1896465" y="201549"/>
                </a:cubicBezTo>
                <a:lnTo>
                  <a:pt x="1892808" y="184175"/>
                </a:lnTo>
                <a:cubicBezTo>
                  <a:pt x="1896922" y="182956"/>
                  <a:pt x="1901037" y="182003"/>
                  <a:pt x="1905152" y="181318"/>
                </a:cubicBezTo>
                <a:cubicBezTo>
                  <a:pt x="1909267" y="180632"/>
                  <a:pt x="1913229" y="180289"/>
                  <a:pt x="1917039" y="180289"/>
                </a:cubicBezTo>
                <a:cubicBezTo>
                  <a:pt x="1924964" y="180289"/>
                  <a:pt x="1932127" y="181241"/>
                  <a:pt x="1938528" y="183146"/>
                </a:cubicBezTo>
                <a:cubicBezTo>
                  <a:pt x="1944928" y="185051"/>
                  <a:pt x="1950758" y="187376"/>
                  <a:pt x="1956015" y="190119"/>
                </a:cubicBezTo>
                <a:cubicBezTo>
                  <a:pt x="1961273" y="192862"/>
                  <a:pt x="1966226" y="195605"/>
                  <a:pt x="1970875" y="198348"/>
                </a:cubicBezTo>
                <a:cubicBezTo>
                  <a:pt x="1975523" y="201092"/>
                  <a:pt x="1980057" y="203416"/>
                  <a:pt x="1984476" y="205321"/>
                </a:cubicBezTo>
                <a:cubicBezTo>
                  <a:pt x="1988896" y="207226"/>
                  <a:pt x="1993468" y="208178"/>
                  <a:pt x="1998192" y="208178"/>
                </a:cubicBezTo>
                <a:lnTo>
                  <a:pt x="2002993" y="208178"/>
                </a:lnTo>
                <a:lnTo>
                  <a:pt x="2004593" y="224637"/>
                </a:lnTo>
                <a:cubicBezTo>
                  <a:pt x="1998040" y="224637"/>
                  <a:pt x="1992020" y="225552"/>
                  <a:pt x="1986534" y="227381"/>
                </a:cubicBezTo>
                <a:cubicBezTo>
                  <a:pt x="1981047" y="229209"/>
                  <a:pt x="1975675" y="231533"/>
                  <a:pt x="1970417" y="234353"/>
                </a:cubicBezTo>
                <a:cubicBezTo>
                  <a:pt x="1965160" y="237172"/>
                  <a:pt x="1959635" y="240144"/>
                  <a:pt x="1953844" y="243268"/>
                </a:cubicBezTo>
                <a:cubicBezTo>
                  <a:pt x="1948053" y="246392"/>
                  <a:pt x="1941652" y="249364"/>
                  <a:pt x="1934642" y="252184"/>
                </a:cubicBezTo>
                <a:cubicBezTo>
                  <a:pt x="1927631" y="255003"/>
                  <a:pt x="1919592" y="257327"/>
                  <a:pt x="1910524" y="259156"/>
                </a:cubicBezTo>
                <a:cubicBezTo>
                  <a:pt x="1901456" y="260985"/>
                  <a:pt x="1890979" y="261899"/>
                  <a:pt x="1879092" y="261899"/>
                </a:cubicBezTo>
                <a:lnTo>
                  <a:pt x="1879098" y="261840"/>
                </a:lnTo>
                <a:lnTo>
                  <a:pt x="1878939" y="261899"/>
                </a:lnTo>
                <a:cubicBezTo>
                  <a:pt x="1866747" y="261899"/>
                  <a:pt x="1857413" y="260528"/>
                  <a:pt x="1850936" y="257784"/>
                </a:cubicBezTo>
                <a:cubicBezTo>
                  <a:pt x="1844459" y="255041"/>
                  <a:pt x="1840001" y="250774"/>
                  <a:pt x="1837563" y="244983"/>
                </a:cubicBezTo>
                <a:cubicBezTo>
                  <a:pt x="1835124" y="239192"/>
                  <a:pt x="1833753" y="231724"/>
                  <a:pt x="1833448" y="222580"/>
                </a:cubicBezTo>
                <a:close/>
                <a:moveTo>
                  <a:pt x="162001" y="97536"/>
                </a:moveTo>
                <a:lnTo>
                  <a:pt x="180746" y="97536"/>
                </a:lnTo>
                <a:lnTo>
                  <a:pt x="185318" y="215265"/>
                </a:lnTo>
                <a:cubicBezTo>
                  <a:pt x="185623" y="222732"/>
                  <a:pt x="186347" y="228485"/>
                  <a:pt x="187490" y="232524"/>
                </a:cubicBezTo>
                <a:cubicBezTo>
                  <a:pt x="188633" y="236563"/>
                  <a:pt x="191224" y="239344"/>
                  <a:pt x="195262" y="240868"/>
                </a:cubicBezTo>
                <a:cubicBezTo>
                  <a:pt x="199301" y="242392"/>
                  <a:pt x="205663" y="243154"/>
                  <a:pt x="214350" y="243154"/>
                </a:cubicBezTo>
                <a:lnTo>
                  <a:pt x="214496" y="243209"/>
                </a:lnTo>
                <a:lnTo>
                  <a:pt x="214503" y="243154"/>
                </a:lnTo>
                <a:cubicBezTo>
                  <a:pt x="218313" y="243154"/>
                  <a:pt x="222237" y="243116"/>
                  <a:pt x="226276" y="243040"/>
                </a:cubicBezTo>
                <a:cubicBezTo>
                  <a:pt x="230314" y="242963"/>
                  <a:pt x="234315" y="242773"/>
                  <a:pt x="238277" y="242468"/>
                </a:cubicBezTo>
                <a:lnTo>
                  <a:pt x="246955" y="241600"/>
                </a:lnTo>
                <a:lnTo>
                  <a:pt x="243192" y="238239"/>
                </a:lnTo>
                <a:cubicBezTo>
                  <a:pt x="239915" y="234962"/>
                  <a:pt x="237020" y="230886"/>
                  <a:pt x="234505" y="226009"/>
                </a:cubicBezTo>
                <a:cubicBezTo>
                  <a:pt x="231991" y="221132"/>
                  <a:pt x="230733" y="215570"/>
                  <a:pt x="230733" y="209321"/>
                </a:cubicBezTo>
                <a:cubicBezTo>
                  <a:pt x="230733" y="203225"/>
                  <a:pt x="231838" y="197548"/>
                  <a:pt x="234048" y="192290"/>
                </a:cubicBezTo>
                <a:cubicBezTo>
                  <a:pt x="236258" y="187033"/>
                  <a:pt x="239230" y="182423"/>
                  <a:pt x="242964" y="178460"/>
                </a:cubicBezTo>
                <a:cubicBezTo>
                  <a:pt x="246697" y="174498"/>
                  <a:pt x="250964" y="171412"/>
                  <a:pt x="255765" y="169202"/>
                </a:cubicBezTo>
                <a:cubicBezTo>
                  <a:pt x="260566" y="166992"/>
                  <a:pt x="265557" y="165887"/>
                  <a:pt x="270738" y="165887"/>
                </a:cubicBezTo>
                <a:cubicBezTo>
                  <a:pt x="278206" y="165887"/>
                  <a:pt x="284759" y="167945"/>
                  <a:pt x="290398" y="172059"/>
                </a:cubicBezTo>
                <a:cubicBezTo>
                  <a:pt x="296037" y="176174"/>
                  <a:pt x="300418" y="181394"/>
                  <a:pt x="303543" y="187718"/>
                </a:cubicBezTo>
                <a:cubicBezTo>
                  <a:pt x="306666" y="194043"/>
                  <a:pt x="308229" y="200634"/>
                  <a:pt x="308229" y="207492"/>
                </a:cubicBezTo>
                <a:cubicBezTo>
                  <a:pt x="308229" y="214046"/>
                  <a:pt x="307010" y="219951"/>
                  <a:pt x="304571" y="225209"/>
                </a:cubicBezTo>
                <a:cubicBezTo>
                  <a:pt x="302133" y="230467"/>
                  <a:pt x="298818" y="235153"/>
                  <a:pt x="294627" y="239268"/>
                </a:cubicBezTo>
                <a:lnTo>
                  <a:pt x="291744" y="241340"/>
                </a:lnTo>
                <a:lnTo>
                  <a:pt x="292684" y="241439"/>
                </a:lnTo>
                <a:cubicBezTo>
                  <a:pt x="298932" y="241973"/>
                  <a:pt x="305181" y="242392"/>
                  <a:pt x="311429" y="242697"/>
                </a:cubicBezTo>
                <a:cubicBezTo>
                  <a:pt x="317678" y="243002"/>
                  <a:pt x="323088" y="243154"/>
                  <a:pt x="327660" y="243154"/>
                </a:cubicBezTo>
                <a:lnTo>
                  <a:pt x="328753" y="243566"/>
                </a:lnTo>
                <a:lnTo>
                  <a:pt x="328803" y="243154"/>
                </a:lnTo>
                <a:cubicBezTo>
                  <a:pt x="332613" y="243154"/>
                  <a:pt x="336842" y="243116"/>
                  <a:pt x="341490" y="243040"/>
                </a:cubicBezTo>
                <a:cubicBezTo>
                  <a:pt x="346138" y="242963"/>
                  <a:pt x="350863" y="242849"/>
                  <a:pt x="355663" y="242697"/>
                </a:cubicBezTo>
                <a:cubicBezTo>
                  <a:pt x="360464" y="242544"/>
                  <a:pt x="364922" y="242201"/>
                  <a:pt x="369036" y="241668"/>
                </a:cubicBezTo>
                <a:cubicBezTo>
                  <a:pt x="373151" y="241135"/>
                  <a:pt x="376580" y="240411"/>
                  <a:pt x="379323" y="239496"/>
                </a:cubicBezTo>
                <a:cubicBezTo>
                  <a:pt x="384810" y="237515"/>
                  <a:pt x="389077" y="235039"/>
                  <a:pt x="392125" y="232067"/>
                </a:cubicBezTo>
                <a:lnTo>
                  <a:pt x="397295" y="222633"/>
                </a:lnTo>
                <a:lnTo>
                  <a:pt x="389839" y="224409"/>
                </a:lnTo>
                <a:cubicBezTo>
                  <a:pt x="386486" y="224866"/>
                  <a:pt x="383133" y="225095"/>
                  <a:pt x="379781" y="225095"/>
                </a:cubicBezTo>
                <a:cubicBezTo>
                  <a:pt x="372008" y="225095"/>
                  <a:pt x="365417" y="223837"/>
                  <a:pt x="360007" y="221323"/>
                </a:cubicBezTo>
                <a:cubicBezTo>
                  <a:pt x="354597" y="218808"/>
                  <a:pt x="350482" y="215379"/>
                  <a:pt x="347662" y="211036"/>
                </a:cubicBezTo>
                <a:cubicBezTo>
                  <a:pt x="344843" y="206692"/>
                  <a:pt x="343433" y="201701"/>
                  <a:pt x="343433" y="196062"/>
                </a:cubicBezTo>
                <a:cubicBezTo>
                  <a:pt x="343433" y="190271"/>
                  <a:pt x="344347" y="184442"/>
                  <a:pt x="346176" y="178574"/>
                </a:cubicBezTo>
                <a:cubicBezTo>
                  <a:pt x="348005" y="172707"/>
                  <a:pt x="350596" y="167335"/>
                  <a:pt x="353949" y="162458"/>
                </a:cubicBezTo>
                <a:cubicBezTo>
                  <a:pt x="357301" y="157581"/>
                  <a:pt x="361340" y="153657"/>
                  <a:pt x="366064" y="150685"/>
                </a:cubicBezTo>
                <a:cubicBezTo>
                  <a:pt x="370789" y="147713"/>
                  <a:pt x="376047" y="146228"/>
                  <a:pt x="381838" y="146228"/>
                </a:cubicBezTo>
                <a:cubicBezTo>
                  <a:pt x="390068" y="146228"/>
                  <a:pt x="396888" y="148895"/>
                  <a:pt x="402298" y="154229"/>
                </a:cubicBezTo>
                <a:cubicBezTo>
                  <a:pt x="407708" y="159563"/>
                  <a:pt x="411747" y="166535"/>
                  <a:pt x="414413" y="175145"/>
                </a:cubicBezTo>
                <a:cubicBezTo>
                  <a:pt x="417080" y="183756"/>
                  <a:pt x="418414" y="192862"/>
                  <a:pt x="418414" y="202463"/>
                </a:cubicBezTo>
                <a:cubicBezTo>
                  <a:pt x="418414" y="213893"/>
                  <a:pt x="416471" y="223685"/>
                  <a:pt x="412585" y="231838"/>
                </a:cubicBezTo>
                <a:cubicBezTo>
                  <a:pt x="408698" y="239992"/>
                  <a:pt x="402259" y="246735"/>
                  <a:pt x="393268" y="252069"/>
                </a:cubicBezTo>
                <a:cubicBezTo>
                  <a:pt x="389763" y="254051"/>
                  <a:pt x="385534" y="255689"/>
                  <a:pt x="380581" y="256984"/>
                </a:cubicBezTo>
                <a:cubicBezTo>
                  <a:pt x="375628" y="258280"/>
                  <a:pt x="370217" y="259308"/>
                  <a:pt x="364350" y="260070"/>
                </a:cubicBezTo>
                <a:cubicBezTo>
                  <a:pt x="358483" y="260832"/>
                  <a:pt x="352349" y="261328"/>
                  <a:pt x="345948" y="261556"/>
                </a:cubicBezTo>
                <a:cubicBezTo>
                  <a:pt x="339547" y="261785"/>
                  <a:pt x="333070" y="261899"/>
                  <a:pt x="326517" y="261899"/>
                </a:cubicBezTo>
                <a:lnTo>
                  <a:pt x="326572" y="261450"/>
                </a:lnTo>
                <a:lnTo>
                  <a:pt x="325374" y="261899"/>
                </a:lnTo>
                <a:cubicBezTo>
                  <a:pt x="317754" y="261899"/>
                  <a:pt x="309867" y="261404"/>
                  <a:pt x="301714" y="260413"/>
                </a:cubicBezTo>
                <a:cubicBezTo>
                  <a:pt x="293560" y="259423"/>
                  <a:pt x="285864" y="258127"/>
                  <a:pt x="278625" y="256527"/>
                </a:cubicBezTo>
                <a:lnTo>
                  <a:pt x="269767" y="253875"/>
                </a:lnTo>
                <a:lnTo>
                  <a:pt x="262280" y="256870"/>
                </a:lnTo>
                <a:cubicBezTo>
                  <a:pt x="258775" y="257937"/>
                  <a:pt x="255003" y="258775"/>
                  <a:pt x="250964" y="259385"/>
                </a:cubicBezTo>
                <a:cubicBezTo>
                  <a:pt x="246926" y="259994"/>
                  <a:pt x="242697" y="260489"/>
                  <a:pt x="238277" y="260870"/>
                </a:cubicBezTo>
                <a:cubicBezTo>
                  <a:pt x="233857" y="261251"/>
                  <a:pt x="229438" y="261518"/>
                  <a:pt x="225018" y="261671"/>
                </a:cubicBezTo>
                <a:cubicBezTo>
                  <a:pt x="220599" y="261823"/>
                  <a:pt x="216331" y="261899"/>
                  <a:pt x="212217" y="261899"/>
                </a:cubicBezTo>
                <a:lnTo>
                  <a:pt x="212224" y="261839"/>
                </a:lnTo>
                <a:lnTo>
                  <a:pt x="212064" y="261899"/>
                </a:lnTo>
                <a:cubicBezTo>
                  <a:pt x="199872" y="261899"/>
                  <a:pt x="190538" y="260528"/>
                  <a:pt x="184061" y="257784"/>
                </a:cubicBezTo>
                <a:cubicBezTo>
                  <a:pt x="177584" y="255041"/>
                  <a:pt x="173126" y="250774"/>
                  <a:pt x="170688" y="244983"/>
                </a:cubicBezTo>
                <a:cubicBezTo>
                  <a:pt x="168249" y="239192"/>
                  <a:pt x="166878" y="231724"/>
                  <a:pt x="166573" y="222580"/>
                </a:cubicBezTo>
                <a:close/>
                <a:moveTo>
                  <a:pt x="114300" y="97536"/>
                </a:moveTo>
                <a:lnTo>
                  <a:pt x="133273" y="97536"/>
                </a:lnTo>
                <a:lnTo>
                  <a:pt x="137160" y="219608"/>
                </a:lnTo>
                <a:cubicBezTo>
                  <a:pt x="137464" y="229819"/>
                  <a:pt x="137045" y="239611"/>
                  <a:pt x="135903" y="248983"/>
                </a:cubicBezTo>
                <a:cubicBezTo>
                  <a:pt x="134759" y="258356"/>
                  <a:pt x="132588" y="266966"/>
                  <a:pt x="129387" y="274815"/>
                </a:cubicBezTo>
                <a:cubicBezTo>
                  <a:pt x="126187" y="282664"/>
                  <a:pt x="121767" y="289522"/>
                  <a:pt x="116128" y="295389"/>
                </a:cubicBezTo>
                <a:cubicBezTo>
                  <a:pt x="110490" y="301256"/>
                  <a:pt x="103403" y="305790"/>
                  <a:pt x="94869" y="308991"/>
                </a:cubicBezTo>
                <a:cubicBezTo>
                  <a:pt x="86334" y="312191"/>
                  <a:pt x="76047" y="313791"/>
                  <a:pt x="64008" y="313791"/>
                </a:cubicBezTo>
                <a:cubicBezTo>
                  <a:pt x="55930" y="313791"/>
                  <a:pt x="48082" y="312725"/>
                  <a:pt x="40462" y="310591"/>
                </a:cubicBezTo>
                <a:cubicBezTo>
                  <a:pt x="32842" y="308457"/>
                  <a:pt x="25984" y="305257"/>
                  <a:pt x="19888" y="300990"/>
                </a:cubicBezTo>
                <a:cubicBezTo>
                  <a:pt x="13792" y="296723"/>
                  <a:pt x="8954" y="291274"/>
                  <a:pt x="5372" y="284645"/>
                </a:cubicBezTo>
                <a:cubicBezTo>
                  <a:pt x="1791" y="278015"/>
                  <a:pt x="0" y="270129"/>
                  <a:pt x="0" y="260985"/>
                </a:cubicBezTo>
                <a:cubicBezTo>
                  <a:pt x="0" y="257327"/>
                  <a:pt x="343" y="253403"/>
                  <a:pt x="1029" y="249212"/>
                </a:cubicBezTo>
                <a:cubicBezTo>
                  <a:pt x="1714" y="245021"/>
                  <a:pt x="2781" y="240525"/>
                  <a:pt x="4229" y="235724"/>
                </a:cubicBezTo>
                <a:cubicBezTo>
                  <a:pt x="5677" y="230924"/>
                  <a:pt x="7467" y="225857"/>
                  <a:pt x="9601" y="220523"/>
                </a:cubicBezTo>
                <a:lnTo>
                  <a:pt x="26060" y="226923"/>
                </a:lnTo>
                <a:cubicBezTo>
                  <a:pt x="24536" y="231191"/>
                  <a:pt x="23203" y="235229"/>
                  <a:pt x="22060" y="239039"/>
                </a:cubicBezTo>
                <a:cubicBezTo>
                  <a:pt x="20916" y="242849"/>
                  <a:pt x="20078" y="246431"/>
                  <a:pt x="19545" y="249783"/>
                </a:cubicBezTo>
                <a:cubicBezTo>
                  <a:pt x="19011" y="253136"/>
                  <a:pt x="18745" y="256337"/>
                  <a:pt x="18745" y="259385"/>
                </a:cubicBezTo>
                <a:cubicBezTo>
                  <a:pt x="18745" y="266700"/>
                  <a:pt x="20688" y="273024"/>
                  <a:pt x="24574" y="278358"/>
                </a:cubicBezTo>
                <a:cubicBezTo>
                  <a:pt x="28461" y="283692"/>
                  <a:pt x="33833" y="287807"/>
                  <a:pt x="40690" y="290703"/>
                </a:cubicBezTo>
                <a:cubicBezTo>
                  <a:pt x="47549" y="293598"/>
                  <a:pt x="55550" y="295046"/>
                  <a:pt x="64694" y="295046"/>
                </a:cubicBezTo>
                <a:cubicBezTo>
                  <a:pt x="75819" y="295046"/>
                  <a:pt x="85001" y="293446"/>
                  <a:pt x="92240" y="290246"/>
                </a:cubicBezTo>
                <a:cubicBezTo>
                  <a:pt x="99479" y="287045"/>
                  <a:pt x="105118" y="282168"/>
                  <a:pt x="109156" y="275615"/>
                </a:cubicBezTo>
                <a:cubicBezTo>
                  <a:pt x="113195" y="269062"/>
                  <a:pt x="115900" y="260718"/>
                  <a:pt x="117271" y="250583"/>
                </a:cubicBezTo>
                <a:cubicBezTo>
                  <a:pt x="118643" y="240449"/>
                  <a:pt x="119101" y="228524"/>
                  <a:pt x="118643" y="214808"/>
                </a:cubicBezTo>
                <a:close/>
                <a:moveTo>
                  <a:pt x="1360932" y="97383"/>
                </a:moveTo>
                <a:cubicBezTo>
                  <a:pt x="1362456" y="100279"/>
                  <a:pt x="1363713" y="103594"/>
                  <a:pt x="1364704" y="107327"/>
                </a:cubicBezTo>
                <a:cubicBezTo>
                  <a:pt x="1365694" y="111061"/>
                  <a:pt x="1366189" y="114452"/>
                  <a:pt x="1366189" y="117500"/>
                </a:cubicBezTo>
                <a:cubicBezTo>
                  <a:pt x="1366189" y="122529"/>
                  <a:pt x="1364780" y="127063"/>
                  <a:pt x="1361960" y="131102"/>
                </a:cubicBezTo>
                <a:cubicBezTo>
                  <a:pt x="1359141" y="135140"/>
                  <a:pt x="1354760" y="137160"/>
                  <a:pt x="1348816" y="137160"/>
                </a:cubicBezTo>
                <a:cubicBezTo>
                  <a:pt x="1344091" y="137160"/>
                  <a:pt x="1340243" y="135902"/>
                  <a:pt x="1337272" y="133388"/>
                </a:cubicBezTo>
                <a:lnTo>
                  <a:pt x="1336902" y="132639"/>
                </a:lnTo>
                <a:lnTo>
                  <a:pt x="1336729" y="133559"/>
                </a:lnTo>
                <a:cubicBezTo>
                  <a:pt x="1335833" y="135731"/>
                  <a:pt x="1334490" y="137693"/>
                  <a:pt x="1332700" y="139446"/>
                </a:cubicBezTo>
                <a:cubicBezTo>
                  <a:pt x="1329118" y="142951"/>
                  <a:pt x="1324660" y="144704"/>
                  <a:pt x="1319327" y="144704"/>
                </a:cubicBezTo>
                <a:cubicBezTo>
                  <a:pt x="1313231" y="144704"/>
                  <a:pt x="1309192" y="142684"/>
                  <a:pt x="1307211" y="138646"/>
                </a:cubicBezTo>
                <a:cubicBezTo>
                  <a:pt x="1305229" y="134607"/>
                  <a:pt x="1304239" y="130302"/>
                  <a:pt x="1304239" y="125730"/>
                </a:cubicBezTo>
                <a:cubicBezTo>
                  <a:pt x="1304239" y="124053"/>
                  <a:pt x="1304353" y="122263"/>
                  <a:pt x="1304582" y="120358"/>
                </a:cubicBezTo>
                <a:cubicBezTo>
                  <a:pt x="1304810" y="118453"/>
                  <a:pt x="1305153" y="116281"/>
                  <a:pt x="1305610" y="113843"/>
                </a:cubicBezTo>
                <a:lnTo>
                  <a:pt x="1317040" y="110642"/>
                </a:lnTo>
                <a:cubicBezTo>
                  <a:pt x="1316583" y="113233"/>
                  <a:pt x="1316240" y="115633"/>
                  <a:pt x="1316012" y="117843"/>
                </a:cubicBezTo>
                <a:cubicBezTo>
                  <a:pt x="1315783" y="120053"/>
                  <a:pt x="1315669" y="121996"/>
                  <a:pt x="1315669" y="123672"/>
                </a:cubicBezTo>
                <a:cubicBezTo>
                  <a:pt x="1315669" y="126568"/>
                  <a:pt x="1316126" y="128702"/>
                  <a:pt x="1317040" y="130073"/>
                </a:cubicBezTo>
                <a:cubicBezTo>
                  <a:pt x="1317955" y="131445"/>
                  <a:pt x="1319403" y="132131"/>
                  <a:pt x="1321384" y="132131"/>
                </a:cubicBezTo>
                <a:cubicBezTo>
                  <a:pt x="1323670" y="132131"/>
                  <a:pt x="1325575" y="130949"/>
                  <a:pt x="1327099" y="128587"/>
                </a:cubicBezTo>
                <a:cubicBezTo>
                  <a:pt x="1328623" y="126225"/>
                  <a:pt x="1329461" y="121463"/>
                  <a:pt x="1329614" y="114300"/>
                </a:cubicBezTo>
                <a:lnTo>
                  <a:pt x="1329614" y="107442"/>
                </a:lnTo>
                <a:lnTo>
                  <a:pt x="1340586" y="103327"/>
                </a:lnTo>
                <a:lnTo>
                  <a:pt x="1340586" y="117272"/>
                </a:lnTo>
                <a:cubicBezTo>
                  <a:pt x="1340586" y="119405"/>
                  <a:pt x="1341005" y="121272"/>
                  <a:pt x="1341844" y="122872"/>
                </a:cubicBezTo>
                <a:cubicBezTo>
                  <a:pt x="1342682" y="124472"/>
                  <a:pt x="1344473" y="125273"/>
                  <a:pt x="1347216" y="125273"/>
                </a:cubicBezTo>
                <a:cubicBezTo>
                  <a:pt x="1349959" y="125273"/>
                  <a:pt x="1351788" y="124434"/>
                  <a:pt x="1352702" y="122758"/>
                </a:cubicBezTo>
                <a:cubicBezTo>
                  <a:pt x="1353616" y="121082"/>
                  <a:pt x="1354074" y="118948"/>
                  <a:pt x="1354074" y="116357"/>
                </a:cubicBezTo>
                <a:cubicBezTo>
                  <a:pt x="1354074" y="113766"/>
                  <a:pt x="1353769" y="111137"/>
                  <a:pt x="1353159" y="108470"/>
                </a:cubicBezTo>
                <a:cubicBezTo>
                  <a:pt x="1352550" y="105803"/>
                  <a:pt x="1351711" y="103175"/>
                  <a:pt x="1350645" y="100584"/>
                </a:cubicBezTo>
                <a:close/>
                <a:moveTo>
                  <a:pt x="2806217" y="95250"/>
                </a:moveTo>
                <a:lnTo>
                  <a:pt x="2806217" y="108280"/>
                </a:lnTo>
                <a:lnTo>
                  <a:pt x="2755011" y="123139"/>
                </a:lnTo>
                <a:lnTo>
                  <a:pt x="2755011" y="110337"/>
                </a:lnTo>
                <a:close/>
                <a:moveTo>
                  <a:pt x="1796567" y="95250"/>
                </a:moveTo>
                <a:lnTo>
                  <a:pt x="1796567" y="108280"/>
                </a:lnTo>
                <a:lnTo>
                  <a:pt x="1745361" y="123139"/>
                </a:lnTo>
                <a:lnTo>
                  <a:pt x="1745361" y="110337"/>
                </a:lnTo>
                <a:close/>
                <a:moveTo>
                  <a:pt x="91592" y="95250"/>
                </a:moveTo>
                <a:lnTo>
                  <a:pt x="91592" y="108280"/>
                </a:lnTo>
                <a:lnTo>
                  <a:pt x="40386" y="123139"/>
                </a:lnTo>
                <a:lnTo>
                  <a:pt x="40386" y="110337"/>
                </a:lnTo>
                <a:close/>
                <a:moveTo>
                  <a:pt x="573481" y="94640"/>
                </a:moveTo>
                <a:cubicBezTo>
                  <a:pt x="577139" y="94640"/>
                  <a:pt x="580415" y="95707"/>
                  <a:pt x="583311" y="97841"/>
                </a:cubicBezTo>
                <a:cubicBezTo>
                  <a:pt x="586206" y="99974"/>
                  <a:pt x="588492" y="102794"/>
                  <a:pt x="590169" y="106299"/>
                </a:cubicBezTo>
                <a:cubicBezTo>
                  <a:pt x="591845" y="109804"/>
                  <a:pt x="592683" y="113538"/>
                  <a:pt x="592683" y="117500"/>
                </a:cubicBezTo>
                <a:cubicBezTo>
                  <a:pt x="592683" y="123444"/>
                  <a:pt x="590778" y="128435"/>
                  <a:pt x="586968" y="132473"/>
                </a:cubicBezTo>
                <a:cubicBezTo>
                  <a:pt x="583158" y="136512"/>
                  <a:pt x="578282" y="138531"/>
                  <a:pt x="572338" y="138531"/>
                </a:cubicBezTo>
                <a:cubicBezTo>
                  <a:pt x="565785" y="138531"/>
                  <a:pt x="560870" y="136550"/>
                  <a:pt x="557593" y="132588"/>
                </a:cubicBezTo>
                <a:cubicBezTo>
                  <a:pt x="554317" y="128625"/>
                  <a:pt x="552678" y="123977"/>
                  <a:pt x="552678" y="118643"/>
                </a:cubicBezTo>
                <a:cubicBezTo>
                  <a:pt x="552678" y="114224"/>
                  <a:pt x="553555" y="110223"/>
                  <a:pt x="555307" y="106642"/>
                </a:cubicBezTo>
                <a:cubicBezTo>
                  <a:pt x="557060" y="103060"/>
                  <a:pt x="559536" y="100165"/>
                  <a:pt x="562737" y="97955"/>
                </a:cubicBezTo>
                <a:cubicBezTo>
                  <a:pt x="565937" y="95745"/>
                  <a:pt x="569518" y="94640"/>
                  <a:pt x="573481" y="94640"/>
                </a:cubicBezTo>
                <a:close/>
                <a:moveTo>
                  <a:pt x="690829" y="92659"/>
                </a:moveTo>
                <a:cubicBezTo>
                  <a:pt x="688543" y="92659"/>
                  <a:pt x="686638" y="93459"/>
                  <a:pt x="685114" y="95059"/>
                </a:cubicBezTo>
                <a:cubicBezTo>
                  <a:pt x="683590" y="96659"/>
                  <a:pt x="682828" y="98603"/>
                  <a:pt x="682828" y="100889"/>
                </a:cubicBezTo>
                <a:cubicBezTo>
                  <a:pt x="682828" y="103784"/>
                  <a:pt x="684047" y="106489"/>
                  <a:pt x="686485" y="109004"/>
                </a:cubicBezTo>
                <a:lnTo>
                  <a:pt x="693163" y="113094"/>
                </a:lnTo>
                <a:lnTo>
                  <a:pt x="693686" y="112661"/>
                </a:lnTo>
                <a:cubicBezTo>
                  <a:pt x="696658" y="109232"/>
                  <a:pt x="698144" y="105765"/>
                  <a:pt x="698144" y="102260"/>
                </a:cubicBezTo>
                <a:cubicBezTo>
                  <a:pt x="698144" y="99517"/>
                  <a:pt x="697534" y="97231"/>
                  <a:pt x="696315" y="95402"/>
                </a:cubicBezTo>
                <a:cubicBezTo>
                  <a:pt x="695096" y="93573"/>
                  <a:pt x="693267" y="92659"/>
                  <a:pt x="690829" y="92659"/>
                </a:cubicBezTo>
                <a:close/>
                <a:moveTo>
                  <a:pt x="2963113" y="88392"/>
                </a:moveTo>
                <a:cubicBezTo>
                  <a:pt x="2960217" y="88392"/>
                  <a:pt x="2957969" y="89382"/>
                  <a:pt x="2956369" y="91364"/>
                </a:cubicBezTo>
                <a:cubicBezTo>
                  <a:pt x="2954769" y="93345"/>
                  <a:pt x="2953969" y="95631"/>
                  <a:pt x="2953969" y="98222"/>
                </a:cubicBezTo>
                <a:cubicBezTo>
                  <a:pt x="2953969" y="100965"/>
                  <a:pt x="2954807" y="103213"/>
                  <a:pt x="2956483" y="104965"/>
                </a:cubicBezTo>
                <a:cubicBezTo>
                  <a:pt x="2958160" y="106718"/>
                  <a:pt x="2960293" y="107594"/>
                  <a:pt x="2962884" y="107594"/>
                </a:cubicBezTo>
                <a:cubicBezTo>
                  <a:pt x="2965475" y="107594"/>
                  <a:pt x="2967723" y="106756"/>
                  <a:pt x="2969628" y="105080"/>
                </a:cubicBezTo>
                <a:cubicBezTo>
                  <a:pt x="2971533" y="103403"/>
                  <a:pt x="2972486" y="101193"/>
                  <a:pt x="2972486" y="98450"/>
                </a:cubicBezTo>
                <a:cubicBezTo>
                  <a:pt x="2972486" y="95555"/>
                  <a:pt x="2971495" y="93154"/>
                  <a:pt x="2969514" y="91249"/>
                </a:cubicBezTo>
                <a:cubicBezTo>
                  <a:pt x="2967532" y="89344"/>
                  <a:pt x="2965399" y="88392"/>
                  <a:pt x="2963113" y="88392"/>
                </a:cubicBezTo>
                <a:close/>
                <a:moveTo>
                  <a:pt x="1643329" y="83134"/>
                </a:moveTo>
                <a:cubicBezTo>
                  <a:pt x="1641043" y="83134"/>
                  <a:pt x="1639138" y="83934"/>
                  <a:pt x="1637614" y="85534"/>
                </a:cubicBezTo>
                <a:cubicBezTo>
                  <a:pt x="1636090" y="87134"/>
                  <a:pt x="1635328" y="89078"/>
                  <a:pt x="1635328" y="91364"/>
                </a:cubicBezTo>
                <a:cubicBezTo>
                  <a:pt x="1635328" y="94259"/>
                  <a:pt x="1636547" y="96964"/>
                  <a:pt x="1638985" y="99479"/>
                </a:cubicBezTo>
                <a:lnTo>
                  <a:pt x="1645576" y="103516"/>
                </a:lnTo>
                <a:lnTo>
                  <a:pt x="1646186" y="103136"/>
                </a:lnTo>
                <a:cubicBezTo>
                  <a:pt x="1649158" y="99707"/>
                  <a:pt x="1650644" y="96240"/>
                  <a:pt x="1650644" y="92735"/>
                </a:cubicBezTo>
                <a:cubicBezTo>
                  <a:pt x="1650644" y="89992"/>
                  <a:pt x="1650035" y="87706"/>
                  <a:pt x="1648815" y="85877"/>
                </a:cubicBezTo>
                <a:cubicBezTo>
                  <a:pt x="1647596" y="84048"/>
                  <a:pt x="1645767" y="83134"/>
                  <a:pt x="1643329" y="83134"/>
                </a:cubicBezTo>
                <a:close/>
                <a:moveTo>
                  <a:pt x="691286" y="81000"/>
                </a:moveTo>
                <a:cubicBezTo>
                  <a:pt x="697382" y="81000"/>
                  <a:pt x="701992" y="83096"/>
                  <a:pt x="705116" y="87287"/>
                </a:cubicBezTo>
                <a:cubicBezTo>
                  <a:pt x="708241" y="91478"/>
                  <a:pt x="709803" y="96240"/>
                  <a:pt x="709803" y="101574"/>
                </a:cubicBezTo>
                <a:cubicBezTo>
                  <a:pt x="709803" y="108280"/>
                  <a:pt x="707593" y="114224"/>
                  <a:pt x="703173" y="119405"/>
                </a:cubicBezTo>
                <a:cubicBezTo>
                  <a:pt x="698754" y="124587"/>
                  <a:pt x="692543" y="128702"/>
                  <a:pt x="684542" y="131750"/>
                </a:cubicBezTo>
                <a:cubicBezTo>
                  <a:pt x="676541" y="134798"/>
                  <a:pt x="667131" y="136626"/>
                  <a:pt x="656310" y="137236"/>
                </a:cubicBezTo>
                <a:lnTo>
                  <a:pt x="654253" y="126263"/>
                </a:lnTo>
                <a:cubicBezTo>
                  <a:pt x="664616" y="125501"/>
                  <a:pt x="673036" y="123901"/>
                  <a:pt x="679513" y="121463"/>
                </a:cubicBezTo>
                <a:lnTo>
                  <a:pt x="684275" y="119179"/>
                </a:lnTo>
                <a:lnTo>
                  <a:pt x="676084" y="113919"/>
                </a:lnTo>
                <a:cubicBezTo>
                  <a:pt x="672655" y="110414"/>
                  <a:pt x="670941" y="106070"/>
                  <a:pt x="670941" y="100889"/>
                </a:cubicBezTo>
                <a:cubicBezTo>
                  <a:pt x="670941" y="95555"/>
                  <a:pt x="672808" y="90906"/>
                  <a:pt x="676541" y="86944"/>
                </a:cubicBezTo>
                <a:cubicBezTo>
                  <a:pt x="680275" y="82982"/>
                  <a:pt x="685190" y="81000"/>
                  <a:pt x="691286" y="81000"/>
                </a:cubicBezTo>
                <a:close/>
                <a:moveTo>
                  <a:pt x="772363" y="78867"/>
                </a:moveTo>
                <a:cubicBezTo>
                  <a:pt x="769467" y="78867"/>
                  <a:pt x="767219" y="79857"/>
                  <a:pt x="765619" y="81839"/>
                </a:cubicBezTo>
                <a:cubicBezTo>
                  <a:pt x="764019" y="83820"/>
                  <a:pt x="763219" y="86106"/>
                  <a:pt x="763219" y="88697"/>
                </a:cubicBezTo>
                <a:cubicBezTo>
                  <a:pt x="763219" y="91440"/>
                  <a:pt x="764057" y="93688"/>
                  <a:pt x="765733" y="95440"/>
                </a:cubicBezTo>
                <a:cubicBezTo>
                  <a:pt x="767410" y="97193"/>
                  <a:pt x="769543" y="98069"/>
                  <a:pt x="772134" y="98069"/>
                </a:cubicBezTo>
                <a:cubicBezTo>
                  <a:pt x="774725" y="98069"/>
                  <a:pt x="776973" y="97231"/>
                  <a:pt x="778878" y="95555"/>
                </a:cubicBezTo>
                <a:cubicBezTo>
                  <a:pt x="780783" y="93878"/>
                  <a:pt x="781735" y="91668"/>
                  <a:pt x="781735" y="88925"/>
                </a:cubicBezTo>
                <a:cubicBezTo>
                  <a:pt x="781735" y="86030"/>
                  <a:pt x="780745" y="83629"/>
                  <a:pt x="778764" y="81724"/>
                </a:cubicBezTo>
                <a:cubicBezTo>
                  <a:pt x="776783" y="79819"/>
                  <a:pt x="774649" y="78867"/>
                  <a:pt x="772363" y="78867"/>
                </a:cubicBezTo>
                <a:close/>
                <a:moveTo>
                  <a:pt x="2964256" y="75590"/>
                </a:moveTo>
                <a:cubicBezTo>
                  <a:pt x="2967913" y="75590"/>
                  <a:pt x="2971190" y="76657"/>
                  <a:pt x="2974086" y="78791"/>
                </a:cubicBezTo>
                <a:cubicBezTo>
                  <a:pt x="2976981" y="80924"/>
                  <a:pt x="2979267" y="83744"/>
                  <a:pt x="2980944" y="87249"/>
                </a:cubicBezTo>
                <a:cubicBezTo>
                  <a:pt x="2982620" y="90754"/>
                  <a:pt x="2983458" y="94488"/>
                  <a:pt x="2983458" y="98450"/>
                </a:cubicBezTo>
                <a:cubicBezTo>
                  <a:pt x="2983458" y="104394"/>
                  <a:pt x="2981553" y="109385"/>
                  <a:pt x="2977743" y="113423"/>
                </a:cubicBezTo>
                <a:cubicBezTo>
                  <a:pt x="2973933" y="117462"/>
                  <a:pt x="2969056" y="119481"/>
                  <a:pt x="2963113" y="119481"/>
                </a:cubicBezTo>
                <a:cubicBezTo>
                  <a:pt x="2956560" y="119481"/>
                  <a:pt x="2951645" y="117500"/>
                  <a:pt x="2948368" y="113538"/>
                </a:cubicBezTo>
                <a:cubicBezTo>
                  <a:pt x="2945092" y="109575"/>
                  <a:pt x="2943453" y="104927"/>
                  <a:pt x="2943453" y="99593"/>
                </a:cubicBezTo>
                <a:cubicBezTo>
                  <a:pt x="2943453" y="95174"/>
                  <a:pt x="2944329" y="91173"/>
                  <a:pt x="2946082" y="87592"/>
                </a:cubicBezTo>
                <a:cubicBezTo>
                  <a:pt x="2947835" y="84010"/>
                  <a:pt x="2950311" y="81115"/>
                  <a:pt x="2953512" y="78905"/>
                </a:cubicBezTo>
                <a:cubicBezTo>
                  <a:pt x="2956712" y="76695"/>
                  <a:pt x="2960293" y="75590"/>
                  <a:pt x="2964256" y="75590"/>
                </a:cubicBezTo>
                <a:close/>
                <a:moveTo>
                  <a:pt x="1643786" y="71475"/>
                </a:moveTo>
                <a:cubicBezTo>
                  <a:pt x="1649882" y="71475"/>
                  <a:pt x="1654492" y="73571"/>
                  <a:pt x="1657616" y="77762"/>
                </a:cubicBezTo>
                <a:cubicBezTo>
                  <a:pt x="1660741" y="81953"/>
                  <a:pt x="1662303" y="86715"/>
                  <a:pt x="1662303" y="92049"/>
                </a:cubicBezTo>
                <a:cubicBezTo>
                  <a:pt x="1662303" y="98755"/>
                  <a:pt x="1660093" y="104699"/>
                  <a:pt x="1655673" y="109880"/>
                </a:cubicBezTo>
                <a:cubicBezTo>
                  <a:pt x="1651254" y="115062"/>
                  <a:pt x="1645043" y="119177"/>
                  <a:pt x="1637042" y="122225"/>
                </a:cubicBezTo>
                <a:cubicBezTo>
                  <a:pt x="1629041" y="125273"/>
                  <a:pt x="1619631" y="127101"/>
                  <a:pt x="1608810" y="127711"/>
                </a:cubicBezTo>
                <a:lnTo>
                  <a:pt x="1606753" y="116738"/>
                </a:lnTo>
                <a:cubicBezTo>
                  <a:pt x="1617116" y="115976"/>
                  <a:pt x="1625536" y="114376"/>
                  <a:pt x="1632013" y="111938"/>
                </a:cubicBezTo>
                <a:lnTo>
                  <a:pt x="1636242" y="109312"/>
                </a:lnTo>
                <a:lnTo>
                  <a:pt x="1628584" y="104394"/>
                </a:lnTo>
                <a:cubicBezTo>
                  <a:pt x="1625155" y="100889"/>
                  <a:pt x="1623441" y="96545"/>
                  <a:pt x="1623441" y="91364"/>
                </a:cubicBezTo>
                <a:cubicBezTo>
                  <a:pt x="1623441" y="86030"/>
                  <a:pt x="1625308" y="81381"/>
                  <a:pt x="1629041" y="77419"/>
                </a:cubicBezTo>
                <a:cubicBezTo>
                  <a:pt x="1632775" y="73457"/>
                  <a:pt x="1637690" y="71475"/>
                  <a:pt x="1643786" y="71475"/>
                </a:cubicBezTo>
                <a:close/>
                <a:moveTo>
                  <a:pt x="773506" y="66065"/>
                </a:moveTo>
                <a:cubicBezTo>
                  <a:pt x="777163" y="66065"/>
                  <a:pt x="780440" y="67132"/>
                  <a:pt x="783336" y="69266"/>
                </a:cubicBezTo>
                <a:cubicBezTo>
                  <a:pt x="786231" y="71399"/>
                  <a:pt x="788517" y="74219"/>
                  <a:pt x="790194" y="77724"/>
                </a:cubicBezTo>
                <a:cubicBezTo>
                  <a:pt x="791870" y="81229"/>
                  <a:pt x="792708" y="84963"/>
                  <a:pt x="792708" y="88925"/>
                </a:cubicBezTo>
                <a:cubicBezTo>
                  <a:pt x="792708" y="94869"/>
                  <a:pt x="790803" y="99860"/>
                  <a:pt x="786993" y="103898"/>
                </a:cubicBezTo>
                <a:cubicBezTo>
                  <a:pt x="783183" y="107937"/>
                  <a:pt x="778306" y="109956"/>
                  <a:pt x="772363" y="109956"/>
                </a:cubicBezTo>
                <a:cubicBezTo>
                  <a:pt x="765810" y="109956"/>
                  <a:pt x="760895" y="107975"/>
                  <a:pt x="757618" y="104013"/>
                </a:cubicBezTo>
                <a:cubicBezTo>
                  <a:pt x="754342" y="100050"/>
                  <a:pt x="752703" y="95402"/>
                  <a:pt x="752703" y="90068"/>
                </a:cubicBezTo>
                <a:cubicBezTo>
                  <a:pt x="752703" y="85649"/>
                  <a:pt x="753580" y="81648"/>
                  <a:pt x="755332" y="78067"/>
                </a:cubicBezTo>
                <a:cubicBezTo>
                  <a:pt x="757085" y="74485"/>
                  <a:pt x="759561" y="71590"/>
                  <a:pt x="762762" y="69380"/>
                </a:cubicBezTo>
                <a:cubicBezTo>
                  <a:pt x="765962" y="67170"/>
                  <a:pt x="769543" y="66065"/>
                  <a:pt x="773506" y="66065"/>
                </a:cubicBezTo>
                <a:close/>
                <a:moveTo>
                  <a:pt x="291617" y="57150"/>
                </a:moveTo>
                <a:lnTo>
                  <a:pt x="291617" y="70180"/>
                </a:lnTo>
                <a:lnTo>
                  <a:pt x="240411" y="85039"/>
                </a:lnTo>
                <a:lnTo>
                  <a:pt x="240411" y="72237"/>
                </a:lnTo>
                <a:close/>
                <a:moveTo>
                  <a:pt x="906704" y="56693"/>
                </a:moveTo>
                <a:cubicBezTo>
                  <a:pt x="908227" y="59588"/>
                  <a:pt x="909485" y="62903"/>
                  <a:pt x="910475" y="66637"/>
                </a:cubicBezTo>
                <a:cubicBezTo>
                  <a:pt x="911466" y="70370"/>
                  <a:pt x="911961" y="73761"/>
                  <a:pt x="911961" y="76809"/>
                </a:cubicBezTo>
                <a:cubicBezTo>
                  <a:pt x="911961" y="81839"/>
                  <a:pt x="910552" y="86372"/>
                  <a:pt x="907732" y="90411"/>
                </a:cubicBezTo>
                <a:cubicBezTo>
                  <a:pt x="904913" y="94450"/>
                  <a:pt x="900531" y="96469"/>
                  <a:pt x="894588" y="96469"/>
                </a:cubicBezTo>
                <a:cubicBezTo>
                  <a:pt x="889863" y="96469"/>
                  <a:pt x="886015" y="95212"/>
                  <a:pt x="883043" y="92697"/>
                </a:cubicBezTo>
                <a:lnTo>
                  <a:pt x="882674" y="91948"/>
                </a:lnTo>
                <a:lnTo>
                  <a:pt x="882500" y="92868"/>
                </a:lnTo>
                <a:cubicBezTo>
                  <a:pt x="881605" y="95040"/>
                  <a:pt x="880262" y="97002"/>
                  <a:pt x="878471" y="98755"/>
                </a:cubicBezTo>
                <a:cubicBezTo>
                  <a:pt x="874890" y="102260"/>
                  <a:pt x="870432" y="104013"/>
                  <a:pt x="865098" y="104013"/>
                </a:cubicBezTo>
                <a:cubicBezTo>
                  <a:pt x="859002" y="104013"/>
                  <a:pt x="854964" y="101993"/>
                  <a:pt x="852983" y="97955"/>
                </a:cubicBezTo>
                <a:cubicBezTo>
                  <a:pt x="851001" y="93916"/>
                  <a:pt x="850011" y="89611"/>
                  <a:pt x="850011" y="85039"/>
                </a:cubicBezTo>
                <a:cubicBezTo>
                  <a:pt x="850011" y="83363"/>
                  <a:pt x="850125" y="81572"/>
                  <a:pt x="850354" y="79667"/>
                </a:cubicBezTo>
                <a:cubicBezTo>
                  <a:pt x="850582" y="77762"/>
                  <a:pt x="850925" y="75590"/>
                  <a:pt x="851382" y="73152"/>
                </a:cubicBezTo>
                <a:lnTo>
                  <a:pt x="862812" y="69951"/>
                </a:lnTo>
                <a:cubicBezTo>
                  <a:pt x="862355" y="72542"/>
                  <a:pt x="862012" y="74942"/>
                  <a:pt x="861784" y="77152"/>
                </a:cubicBezTo>
                <a:cubicBezTo>
                  <a:pt x="861555" y="79362"/>
                  <a:pt x="861441" y="81305"/>
                  <a:pt x="861441" y="82982"/>
                </a:cubicBezTo>
                <a:cubicBezTo>
                  <a:pt x="861441" y="85877"/>
                  <a:pt x="861898" y="88011"/>
                  <a:pt x="862812" y="89382"/>
                </a:cubicBezTo>
                <a:cubicBezTo>
                  <a:pt x="863727" y="90754"/>
                  <a:pt x="865175" y="91440"/>
                  <a:pt x="867156" y="91440"/>
                </a:cubicBezTo>
                <a:cubicBezTo>
                  <a:pt x="869442" y="91440"/>
                  <a:pt x="871347" y="90259"/>
                  <a:pt x="872871" y="87896"/>
                </a:cubicBezTo>
                <a:cubicBezTo>
                  <a:pt x="874395" y="85534"/>
                  <a:pt x="875233" y="80772"/>
                  <a:pt x="875385" y="73609"/>
                </a:cubicBezTo>
                <a:lnTo>
                  <a:pt x="875385" y="66751"/>
                </a:lnTo>
                <a:lnTo>
                  <a:pt x="886358" y="62636"/>
                </a:lnTo>
                <a:lnTo>
                  <a:pt x="886358" y="76581"/>
                </a:lnTo>
                <a:cubicBezTo>
                  <a:pt x="886358" y="78714"/>
                  <a:pt x="886777" y="80581"/>
                  <a:pt x="887615" y="82181"/>
                </a:cubicBezTo>
                <a:cubicBezTo>
                  <a:pt x="888454" y="83782"/>
                  <a:pt x="890244" y="84582"/>
                  <a:pt x="892987" y="84582"/>
                </a:cubicBezTo>
                <a:cubicBezTo>
                  <a:pt x="895731" y="84582"/>
                  <a:pt x="897559" y="83744"/>
                  <a:pt x="898474" y="82067"/>
                </a:cubicBezTo>
                <a:cubicBezTo>
                  <a:pt x="899388" y="80391"/>
                  <a:pt x="899845" y="78257"/>
                  <a:pt x="899845" y="75666"/>
                </a:cubicBezTo>
                <a:cubicBezTo>
                  <a:pt x="899845" y="73076"/>
                  <a:pt x="899541" y="70447"/>
                  <a:pt x="898931" y="67780"/>
                </a:cubicBezTo>
                <a:cubicBezTo>
                  <a:pt x="898321" y="65113"/>
                  <a:pt x="897483" y="62484"/>
                  <a:pt x="896416" y="59893"/>
                </a:cubicBezTo>
                <a:close/>
                <a:moveTo>
                  <a:pt x="1340586" y="52806"/>
                </a:moveTo>
                <a:cubicBezTo>
                  <a:pt x="1338300" y="52806"/>
                  <a:pt x="1336395" y="53606"/>
                  <a:pt x="1334871" y="55207"/>
                </a:cubicBezTo>
                <a:cubicBezTo>
                  <a:pt x="1333347" y="56807"/>
                  <a:pt x="1332585" y="58750"/>
                  <a:pt x="1332585" y="61036"/>
                </a:cubicBezTo>
                <a:cubicBezTo>
                  <a:pt x="1332585" y="63932"/>
                  <a:pt x="1333805" y="66637"/>
                  <a:pt x="1336243" y="69151"/>
                </a:cubicBezTo>
                <a:lnTo>
                  <a:pt x="1342921" y="73241"/>
                </a:lnTo>
                <a:lnTo>
                  <a:pt x="1343444" y="72809"/>
                </a:lnTo>
                <a:cubicBezTo>
                  <a:pt x="1346416" y="69380"/>
                  <a:pt x="1347902" y="65913"/>
                  <a:pt x="1347902" y="62408"/>
                </a:cubicBezTo>
                <a:cubicBezTo>
                  <a:pt x="1347902" y="59664"/>
                  <a:pt x="1347292" y="57378"/>
                  <a:pt x="1346073" y="55550"/>
                </a:cubicBezTo>
                <a:cubicBezTo>
                  <a:pt x="1344853" y="53721"/>
                  <a:pt x="1343025" y="52806"/>
                  <a:pt x="1340586" y="52806"/>
                </a:cubicBezTo>
                <a:close/>
                <a:moveTo>
                  <a:pt x="2248052" y="45872"/>
                </a:moveTo>
                <a:cubicBezTo>
                  <a:pt x="2249729" y="45872"/>
                  <a:pt x="2251519" y="46025"/>
                  <a:pt x="2253424" y="46329"/>
                </a:cubicBezTo>
                <a:cubicBezTo>
                  <a:pt x="2255329" y="46634"/>
                  <a:pt x="2257120" y="47091"/>
                  <a:pt x="2258796" y="47701"/>
                </a:cubicBezTo>
                <a:lnTo>
                  <a:pt x="2256967" y="59131"/>
                </a:lnTo>
                <a:cubicBezTo>
                  <a:pt x="2255443" y="58826"/>
                  <a:pt x="2253996" y="58521"/>
                  <a:pt x="2252624" y="58217"/>
                </a:cubicBezTo>
                <a:cubicBezTo>
                  <a:pt x="2251253" y="57912"/>
                  <a:pt x="2249729" y="57759"/>
                  <a:pt x="2248052" y="57759"/>
                </a:cubicBezTo>
                <a:cubicBezTo>
                  <a:pt x="2244547" y="57759"/>
                  <a:pt x="2241804" y="58483"/>
                  <a:pt x="2239822" y="59931"/>
                </a:cubicBezTo>
                <a:cubicBezTo>
                  <a:pt x="2237841" y="61379"/>
                  <a:pt x="2236851" y="63398"/>
                  <a:pt x="2236851" y="65989"/>
                </a:cubicBezTo>
                <a:cubicBezTo>
                  <a:pt x="2236851" y="69189"/>
                  <a:pt x="2237879" y="71933"/>
                  <a:pt x="2239937" y="74219"/>
                </a:cubicBezTo>
                <a:cubicBezTo>
                  <a:pt x="2241994" y="76505"/>
                  <a:pt x="2244356" y="78295"/>
                  <a:pt x="2247023" y="79591"/>
                </a:cubicBezTo>
                <a:lnTo>
                  <a:pt x="2250503" y="80628"/>
                </a:lnTo>
                <a:lnTo>
                  <a:pt x="2255710" y="79133"/>
                </a:lnTo>
                <a:cubicBezTo>
                  <a:pt x="2259292" y="77990"/>
                  <a:pt x="2262530" y="76886"/>
                  <a:pt x="2265426" y="75819"/>
                </a:cubicBezTo>
                <a:lnTo>
                  <a:pt x="2269083" y="87477"/>
                </a:lnTo>
                <a:cubicBezTo>
                  <a:pt x="2265426" y="88849"/>
                  <a:pt x="2261120" y="90297"/>
                  <a:pt x="2256167" y="91821"/>
                </a:cubicBezTo>
                <a:cubicBezTo>
                  <a:pt x="2251214" y="93345"/>
                  <a:pt x="2246223" y="94793"/>
                  <a:pt x="2241194" y="96164"/>
                </a:cubicBezTo>
                <a:cubicBezTo>
                  <a:pt x="2236165" y="97536"/>
                  <a:pt x="2231517" y="98755"/>
                  <a:pt x="2227249" y="99822"/>
                </a:cubicBezTo>
                <a:lnTo>
                  <a:pt x="2224506" y="87477"/>
                </a:lnTo>
                <a:cubicBezTo>
                  <a:pt x="2228468" y="86563"/>
                  <a:pt x="2231669" y="85801"/>
                  <a:pt x="2234107" y="85191"/>
                </a:cubicBezTo>
                <a:lnTo>
                  <a:pt x="2236375" y="84624"/>
                </a:lnTo>
                <a:lnTo>
                  <a:pt x="2229878" y="80162"/>
                </a:lnTo>
                <a:cubicBezTo>
                  <a:pt x="2226297" y="76200"/>
                  <a:pt x="2224506" y="71704"/>
                  <a:pt x="2224506" y="66675"/>
                </a:cubicBezTo>
                <a:cubicBezTo>
                  <a:pt x="2224506" y="62103"/>
                  <a:pt x="2225611" y="58255"/>
                  <a:pt x="2227821" y="55130"/>
                </a:cubicBezTo>
                <a:cubicBezTo>
                  <a:pt x="2230031" y="52006"/>
                  <a:pt x="2232926" y="49682"/>
                  <a:pt x="2236508" y="48158"/>
                </a:cubicBezTo>
                <a:cubicBezTo>
                  <a:pt x="2240089" y="46634"/>
                  <a:pt x="2243937" y="45872"/>
                  <a:pt x="2248052" y="45872"/>
                </a:cubicBezTo>
                <a:close/>
                <a:moveTo>
                  <a:pt x="1825980" y="42215"/>
                </a:moveTo>
                <a:cubicBezTo>
                  <a:pt x="1829790" y="42215"/>
                  <a:pt x="1833295" y="42977"/>
                  <a:pt x="1836496" y="44501"/>
                </a:cubicBezTo>
                <a:cubicBezTo>
                  <a:pt x="1839696" y="46025"/>
                  <a:pt x="1842935" y="47549"/>
                  <a:pt x="1846211" y="49073"/>
                </a:cubicBezTo>
                <a:cubicBezTo>
                  <a:pt x="1849488" y="50597"/>
                  <a:pt x="1853031" y="51359"/>
                  <a:pt x="1856841" y="51359"/>
                </a:cubicBezTo>
                <a:cubicBezTo>
                  <a:pt x="1859280" y="51359"/>
                  <a:pt x="1861566" y="50939"/>
                  <a:pt x="1863699" y="50101"/>
                </a:cubicBezTo>
                <a:cubicBezTo>
                  <a:pt x="1865833" y="49263"/>
                  <a:pt x="1868424" y="47930"/>
                  <a:pt x="1871472" y="46101"/>
                </a:cubicBezTo>
                <a:lnTo>
                  <a:pt x="1878101" y="55473"/>
                </a:lnTo>
                <a:cubicBezTo>
                  <a:pt x="1873224" y="59741"/>
                  <a:pt x="1869071" y="62446"/>
                  <a:pt x="1865642" y="63589"/>
                </a:cubicBezTo>
                <a:cubicBezTo>
                  <a:pt x="1862213" y="64732"/>
                  <a:pt x="1859280" y="65303"/>
                  <a:pt x="1856841" y="65303"/>
                </a:cubicBezTo>
                <a:cubicBezTo>
                  <a:pt x="1852269" y="65303"/>
                  <a:pt x="1848154" y="64503"/>
                  <a:pt x="1844497" y="62903"/>
                </a:cubicBezTo>
                <a:cubicBezTo>
                  <a:pt x="1840839" y="61303"/>
                  <a:pt x="1837486" y="59741"/>
                  <a:pt x="1834438" y="58217"/>
                </a:cubicBezTo>
                <a:cubicBezTo>
                  <a:pt x="1831390" y="56693"/>
                  <a:pt x="1828571" y="55931"/>
                  <a:pt x="1825980" y="55931"/>
                </a:cubicBezTo>
                <a:cubicBezTo>
                  <a:pt x="1823237" y="55931"/>
                  <a:pt x="1820761" y="56616"/>
                  <a:pt x="1818551" y="57988"/>
                </a:cubicBezTo>
                <a:cubicBezTo>
                  <a:pt x="1816341" y="59360"/>
                  <a:pt x="1814017" y="61265"/>
                  <a:pt x="1811578" y="63703"/>
                </a:cubicBezTo>
                <a:lnTo>
                  <a:pt x="1802892" y="56388"/>
                </a:lnTo>
                <a:cubicBezTo>
                  <a:pt x="1806397" y="51968"/>
                  <a:pt x="1810055" y="48501"/>
                  <a:pt x="1813864" y="45986"/>
                </a:cubicBezTo>
                <a:cubicBezTo>
                  <a:pt x="1817674" y="43472"/>
                  <a:pt x="1821713" y="42215"/>
                  <a:pt x="1825980" y="42215"/>
                </a:cubicBezTo>
                <a:close/>
                <a:moveTo>
                  <a:pt x="1341043" y="41148"/>
                </a:moveTo>
                <a:cubicBezTo>
                  <a:pt x="1347139" y="41148"/>
                  <a:pt x="1351750" y="43243"/>
                  <a:pt x="1354874" y="47434"/>
                </a:cubicBezTo>
                <a:cubicBezTo>
                  <a:pt x="1357998" y="51625"/>
                  <a:pt x="1359560" y="56388"/>
                  <a:pt x="1359560" y="61722"/>
                </a:cubicBezTo>
                <a:cubicBezTo>
                  <a:pt x="1359560" y="68427"/>
                  <a:pt x="1357350" y="74371"/>
                  <a:pt x="1352931" y="79553"/>
                </a:cubicBezTo>
                <a:cubicBezTo>
                  <a:pt x="1348511" y="84734"/>
                  <a:pt x="1342301" y="88849"/>
                  <a:pt x="1334300" y="91897"/>
                </a:cubicBezTo>
                <a:cubicBezTo>
                  <a:pt x="1326299" y="94945"/>
                  <a:pt x="1316888" y="96774"/>
                  <a:pt x="1306068" y="97383"/>
                </a:cubicBezTo>
                <a:lnTo>
                  <a:pt x="1304010" y="86411"/>
                </a:lnTo>
                <a:cubicBezTo>
                  <a:pt x="1314373" y="85649"/>
                  <a:pt x="1322794" y="84048"/>
                  <a:pt x="1329271" y="81610"/>
                </a:cubicBezTo>
                <a:lnTo>
                  <a:pt x="1334032" y="79326"/>
                </a:lnTo>
                <a:lnTo>
                  <a:pt x="1325842" y="74066"/>
                </a:lnTo>
                <a:cubicBezTo>
                  <a:pt x="1322413" y="70561"/>
                  <a:pt x="1320698" y="66218"/>
                  <a:pt x="1320698" y="61036"/>
                </a:cubicBezTo>
                <a:cubicBezTo>
                  <a:pt x="1320698" y="55702"/>
                  <a:pt x="1322565" y="51054"/>
                  <a:pt x="1326299" y="47091"/>
                </a:cubicBezTo>
                <a:cubicBezTo>
                  <a:pt x="1330033" y="43129"/>
                  <a:pt x="1334948" y="41148"/>
                  <a:pt x="1341043" y="41148"/>
                </a:cubicBezTo>
                <a:close/>
                <a:moveTo>
                  <a:pt x="396392" y="38100"/>
                </a:moveTo>
                <a:lnTo>
                  <a:pt x="396392" y="51130"/>
                </a:lnTo>
                <a:lnTo>
                  <a:pt x="345186" y="65989"/>
                </a:lnTo>
                <a:lnTo>
                  <a:pt x="345186" y="53187"/>
                </a:lnTo>
                <a:close/>
                <a:moveTo>
                  <a:pt x="2361895" y="35357"/>
                </a:moveTo>
                <a:cubicBezTo>
                  <a:pt x="2358999" y="35357"/>
                  <a:pt x="2356561" y="36385"/>
                  <a:pt x="2354580" y="38443"/>
                </a:cubicBezTo>
                <a:cubicBezTo>
                  <a:pt x="2352598" y="40500"/>
                  <a:pt x="2351608" y="42824"/>
                  <a:pt x="2351608" y="45415"/>
                </a:cubicBezTo>
                <a:cubicBezTo>
                  <a:pt x="2351608" y="48158"/>
                  <a:pt x="2352598" y="50558"/>
                  <a:pt x="2354580" y="52616"/>
                </a:cubicBezTo>
                <a:cubicBezTo>
                  <a:pt x="2356561" y="54673"/>
                  <a:pt x="2358999" y="55702"/>
                  <a:pt x="2361895" y="55702"/>
                </a:cubicBezTo>
                <a:cubicBezTo>
                  <a:pt x="2364486" y="55702"/>
                  <a:pt x="2366772" y="54673"/>
                  <a:pt x="2368753" y="52616"/>
                </a:cubicBezTo>
                <a:cubicBezTo>
                  <a:pt x="2370734" y="50558"/>
                  <a:pt x="2371725" y="48158"/>
                  <a:pt x="2371725" y="45415"/>
                </a:cubicBezTo>
                <a:cubicBezTo>
                  <a:pt x="2371725" y="42824"/>
                  <a:pt x="2370734" y="40500"/>
                  <a:pt x="2368753" y="38443"/>
                </a:cubicBezTo>
                <a:cubicBezTo>
                  <a:pt x="2366772" y="36385"/>
                  <a:pt x="2364486" y="35357"/>
                  <a:pt x="2361895" y="35357"/>
                </a:cubicBezTo>
                <a:close/>
                <a:moveTo>
                  <a:pt x="2361666" y="23469"/>
                </a:moveTo>
                <a:cubicBezTo>
                  <a:pt x="2367915" y="23469"/>
                  <a:pt x="2373134" y="25641"/>
                  <a:pt x="2377325" y="29984"/>
                </a:cubicBezTo>
                <a:cubicBezTo>
                  <a:pt x="2381516" y="34328"/>
                  <a:pt x="2383612" y="39548"/>
                  <a:pt x="2383612" y="45644"/>
                </a:cubicBezTo>
                <a:cubicBezTo>
                  <a:pt x="2383612" y="51587"/>
                  <a:pt x="2381478" y="56693"/>
                  <a:pt x="2377211" y="60960"/>
                </a:cubicBezTo>
                <a:cubicBezTo>
                  <a:pt x="2372944" y="65227"/>
                  <a:pt x="2367686" y="67361"/>
                  <a:pt x="2361438" y="67361"/>
                </a:cubicBezTo>
                <a:cubicBezTo>
                  <a:pt x="2355342" y="67361"/>
                  <a:pt x="2350198" y="65227"/>
                  <a:pt x="2346007" y="60960"/>
                </a:cubicBezTo>
                <a:cubicBezTo>
                  <a:pt x="2341816" y="56693"/>
                  <a:pt x="2339721" y="51587"/>
                  <a:pt x="2339721" y="45644"/>
                </a:cubicBezTo>
                <a:cubicBezTo>
                  <a:pt x="2339721" y="41529"/>
                  <a:pt x="2340711" y="37795"/>
                  <a:pt x="2342692" y="34442"/>
                </a:cubicBezTo>
                <a:cubicBezTo>
                  <a:pt x="2344674" y="31089"/>
                  <a:pt x="2347341" y="28422"/>
                  <a:pt x="2350693" y="26441"/>
                </a:cubicBezTo>
                <a:cubicBezTo>
                  <a:pt x="2354046" y="24460"/>
                  <a:pt x="2357704" y="23469"/>
                  <a:pt x="2361666" y="23469"/>
                </a:cubicBezTo>
                <a:close/>
                <a:moveTo>
                  <a:pt x="2272817" y="0"/>
                </a:moveTo>
                <a:lnTo>
                  <a:pt x="2272817" y="13030"/>
                </a:lnTo>
                <a:lnTo>
                  <a:pt x="2221611" y="27889"/>
                </a:lnTo>
                <a:lnTo>
                  <a:pt x="2221611"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2" name="Google Shape;172;p20"/>
          <p:cNvSpPr txBox="1"/>
          <p:nvPr/>
        </p:nvSpPr>
        <p:spPr>
          <a:xfrm>
            <a:off x="1230150" y="3268300"/>
            <a:ext cx="3703200" cy="785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2. ˹All will be resurrected,˺ yet the deniers are astonished that a warner has come to them from among themselves ˹warning of resurrection˺. So the disbelievers say, “This is an astonishing thing!</a:t>
            </a:r>
            <a:endParaRPr sz="1200">
              <a:solidFill>
                <a:schemeClr val="dk1"/>
              </a:solidFill>
              <a:latin typeface="Inter Light"/>
              <a:ea typeface="Inter Light"/>
              <a:cs typeface="Inter Light"/>
              <a:sym typeface="Inter Light"/>
            </a:endParaRPr>
          </a:p>
        </p:txBody>
      </p:sp>
      <p:sp>
        <p:nvSpPr>
          <p:cNvPr id="174" name="Google Shape;174;p20"/>
          <p:cNvSpPr/>
          <p:nvPr/>
        </p:nvSpPr>
        <p:spPr>
          <a:xfrm>
            <a:off x="6123709" y="490579"/>
            <a:ext cx="3731400" cy="3818100"/>
          </a:xfrm>
          <a:prstGeom prst="roundRect">
            <a:avLst>
              <a:gd name="adj" fmla="val 10726"/>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75" name="Google Shape;175;p20"/>
          <p:cNvSpPr/>
          <p:nvPr/>
        </p:nvSpPr>
        <p:spPr>
          <a:xfrm>
            <a:off x="5257450" y="1697300"/>
            <a:ext cx="3445200" cy="12087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76" name="Google Shape;176;p20"/>
          <p:cNvSpPr txBox="1"/>
          <p:nvPr/>
        </p:nvSpPr>
        <p:spPr>
          <a:xfrm>
            <a:off x="6112859" y="1893097"/>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177" name="Google Shape;177;p20"/>
          <p:cNvSpPr txBox="1"/>
          <p:nvPr/>
        </p:nvSpPr>
        <p:spPr>
          <a:xfrm>
            <a:off x="6112850" y="2179449"/>
            <a:ext cx="23076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If Allah had sent an angel instead of a human messenger, how do you think some people would have reacted?</a:t>
            </a:r>
            <a:endParaRPr sz="1000">
              <a:solidFill>
                <a:srgbClr val="1E1E1E"/>
              </a:solidFill>
              <a:latin typeface="Inter Tight Medium"/>
              <a:ea typeface="Inter Tight Medium"/>
              <a:cs typeface="Inter Tight Medium"/>
              <a:sym typeface="Inter Tight Medium"/>
            </a:endParaRPr>
          </a:p>
        </p:txBody>
      </p:sp>
      <p:pic>
        <p:nvPicPr>
          <p:cNvPr id="178" name="Google Shape;178;p20"/>
          <p:cNvPicPr preferRelativeResize="0"/>
          <p:nvPr/>
        </p:nvPicPr>
        <p:blipFill rotWithShape="1">
          <a:blip r:embed="rId3">
            <a:alphaModFix/>
          </a:blip>
          <a:srcRect/>
          <a:stretch/>
        </p:blipFill>
        <p:spPr>
          <a:xfrm>
            <a:off x="5514741" y="1925384"/>
            <a:ext cx="445722" cy="470229"/>
          </a:xfrm>
          <a:prstGeom prst="rect">
            <a:avLst/>
          </a:prstGeom>
          <a:noFill/>
          <a:ln>
            <a:noFill/>
          </a:ln>
        </p:spPr>
      </p:pic>
      <p:sp>
        <p:nvSpPr>
          <p:cNvPr id="179" name="Google Shape;179;p20"/>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Denial of the Messenger</a:t>
            </a:r>
            <a:endParaRPr sz="36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1"/>
          <p:cNvPicPr preferRelativeResize="0"/>
          <p:nvPr/>
        </p:nvPicPr>
        <p:blipFill>
          <a:blip r:embed="rId3">
            <a:alphaModFix/>
          </a:blip>
          <a:stretch>
            <a:fillRect/>
          </a:stretch>
        </p:blipFill>
        <p:spPr>
          <a:xfrm>
            <a:off x="6123700" y="490575"/>
            <a:ext cx="5727300" cy="3818100"/>
          </a:xfrm>
          <a:prstGeom prst="roundRect">
            <a:avLst>
              <a:gd name="adj" fmla="val 10595"/>
            </a:avLst>
          </a:prstGeom>
          <a:noFill/>
          <a:ln>
            <a:noFill/>
          </a:ln>
        </p:spPr>
      </p:pic>
      <p:sp>
        <p:nvSpPr>
          <p:cNvPr id="185" name="Google Shape;185;p2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186;p21">
            <a:extLst>
              <a:ext uri="{FF2B5EF4-FFF2-40B4-BE49-F238E27FC236}">
                <a16:creationId xmlns:a16="http://schemas.microsoft.com/office/drawing/2014/main" id="{FD23A516-4480-3E51-FA5B-ED341AAC89E0}"/>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D7E6A137-59D5-D9A9-0E20-93EB01659FF3}"/>
              </a:ext>
            </a:extLst>
          </p:cNvPr>
          <p:cNvSpPr/>
          <p:nvPr/>
        </p:nvSpPr>
        <p:spPr>
          <a:xfrm>
            <a:off x="1674495" y="2624609"/>
            <a:ext cx="2786024" cy="352730"/>
          </a:xfrm>
          <a:custGeom>
            <a:avLst/>
            <a:gdLst/>
            <a:ahLst/>
            <a:cxnLst/>
            <a:rect l="l" t="t" r="r" b="b"/>
            <a:pathLst>
              <a:path w="2786024" h="352730">
                <a:moveTo>
                  <a:pt x="173431" y="284378"/>
                </a:moveTo>
                <a:cubicBezTo>
                  <a:pt x="176479" y="284378"/>
                  <a:pt x="179108" y="285521"/>
                  <a:pt x="181317" y="287807"/>
                </a:cubicBezTo>
                <a:cubicBezTo>
                  <a:pt x="183527" y="290093"/>
                  <a:pt x="184632" y="292760"/>
                  <a:pt x="184632" y="295808"/>
                </a:cubicBezTo>
                <a:cubicBezTo>
                  <a:pt x="184632" y="298856"/>
                  <a:pt x="183527" y="301485"/>
                  <a:pt x="181317" y="303695"/>
                </a:cubicBezTo>
                <a:cubicBezTo>
                  <a:pt x="179108" y="305905"/>
                  <a:pt x="176479" y="307010"/>
                  <a:pt x="173431" y="307010"/>
                </a:cubicBezTo>
                <a:cubicBezTo>
                  <a:pt x="170230" y="307010"/>
                  <a:pt x="167525" y="305905"/>
                  <a:pt x="165316" y="303695"/>
                </a:cubicBezTo>
                <a:cubicBezTo>
                  <a:pt x="163106" y="301485"/>
                  <a:pt x="162001" y="298856"/>
                  <a:pt x="162001" y="295808"/>
                </a:cubicBezTo>
                <a:cubicBezTo>
                  <a:pt x="162001" y="292760"/>
                  <a:pt x="163106" y="290093"/>
                  <a:pt x="165316" y="287807"/>
                </a:cubicBezTo>
                <a:cubicBezTo>
                  <a:pt x="167525" y="285521"/>
                  <a:pt x="170230" y="284378"/>
                  <a:pt x="173431" y="284378"/>
                </a:cubicBezTo>
                <a:close/>
                <a:moveTo>
                  <a:pt x="142113" y="284378"/>
                </a:moveTo>
                <a:cubicBezTo>
                  <a:pt x="145161" y="284378"/>
                  <a:pt x="147789" y="285521"/>
                  <a:pt x="149999" y="287807"/>
                </a:cubicBezTo>
                <a:cubicBezTo>
                  <a:pt x="152209" y="290093"/>
                  <a:pt x="153314" y="292760"/>
                  <a:pt x="153314" y="295808"/>
                </a:cubicBezTo>
                <a:cubicBezTo>
                  <a:pt x="153314" y="298856"/>
                  <a:pt x="152209" y="301485"/>
                  <a:pt x="149999" y="303695"/>
                </a:cubicBezTo>
                <a:cubicBezTo>
                  <a:pt x="147789" y="305905"/>
                  <a:pt x="145161" y="307010"/>
                  <a:pt x="142113" y="307010"/>
                </a:cubicBezTo>
                <a:cubicBezTo>
                  <a:pt x="138912" y="307010"/>
                  <a:pt x="136207" y="305905"/>
                  <a:pt x="133997" y="303695"/>
                </a:cubicBezTo>
                <a:cubicBezTo>
                  <a:pt x="131788" y="301485"/>
                  <a:pt x="130683" y="298856"/>
                  <a:pt x="130683" y="295808"/>
                </a:cubicBezTo>
                <a:cubicBezTo>
                  <a:pt x="130683" y="292760"/>
                  <a:pt x="131788" y="290093"/>
                  <a:pt x="133997" y="287807"/>
                </a:cubicBezTo>
                <a:cubicBezTo>
                  <a:pt x="136207" y="285521"/>
                  <a:pt x="138912" y="284378"/>
                  <a:pt x="142113" y="284378"/>
                </a:cubicBezTo>
                <a:close/>
                <a:moveTo>
                  <a:pt x="1369009" y="283692"/>
                </a:moveTo>
                <a:cubicBezTo>
                  <a:pt x="1372057" y="283692"/>
                  <a:pt x="1374686" y="284835"/>
                  <a:pt x="1376896" y="287121"/>
                </a:cubicBezTo>
                <a:cubicBezTo>
                  <a:pt x="1379105" y="289407"/>
                  <a:pt x="1380210" y="292074"/>
                  <a:pt x="1380210" y="295122"/>
                </a:cubicBezTo>
                <a:cubicBezTo>
                  <a:pt x="1380210" y="298170"/>
                  <a:pt x="1379105" y="300799"/>
                  <a:pt x="1376896" y="303009"/>
                </a:cubicBezTo>
                <a:cubicBezTo>
                  <a:pt x="1374686" y="305219"/>
                  <a:pt x="1372057" y="306324"/>
                  <a:pt x="1369009" y="306324"/>
                </a:cubicBezTo>
                <a:cubicBezTo>
                  <a:pt x="1365809" y="306324"/>
                  <a:pt x="1363103" y="305219"/>
                  <a:pt x="1360894" y="303009"/>
                </a:cubicBezTo>
                <a:cubicBezTo>
                  <a:pt x="1358684" y="300799"/>
                  <a:pt x="1357579" y="298170"/>
                  <a:pt x="1357579" y="295122"/>
                </a:cubicBezTo>
                <a:cubicBezTo>
                  <a:pt x="1357579" y="292074"/>
                  <a:pt x="1358684" y="289407"/>
                  <a:pt x="1360894" y="287121"/>
                </a:cubicBezTo>
                <a:cubicBezTo>
                  <a:pt x="1363103" y="284835"/>
                  <a:pt x="1365809" y="283692"/>
                  <a:pt x="1369009" y="283692"/>
                </a:cubicBezTo>
                <a:close/>
                <a:moveTo>
                  <a:pt x="349834" y="283692"/>
                </a:moveTo>
                <a:cubicBezTo>
                  <a:pt x="352882" y="283692"/>
                  <a:pt x="355511" y="284835"/>
                  <a:pt x="357721" y="287121"/>
                </a:cubicBezTo>
                <a:cubicBezTo>
                  <a:pt x="359930" y="289407"/>
                  <a:pt x="361035" y="292074"/>
                  <a:pt x="361035" y="295122"/>
                </a:cubicBezTo>
                <a:cubicBezTo>
                  <a:pt x="361035" y="298170"/>
                  <a:pt x="359930" y="300799"/>
                  <a:pt x="357721" y="303009"/>
                </a:cubicBezTo>
                <a:cubicBezTo>
                  <a:pt x="355511" y="305219"/>
                  <a:pt x="352882" y="306324"/>
                  <a:pt x="349834" y="306324"/>
                </a:cubicBezTo>
                <a:cubicBezTo>
                  <a:pt x="346633" y="306324"/>
                  <a:pt x="343928" y="305219"/>
                  <a:pt x="341719" y="303009"/>
                </a:cubicBezTo>
                <a:cubicBezTo>
                  <a:pt x="339509" y="300799"/>
                  <a:pt x="338404" y="298170"/>
                  <a:pt x="338404" y="295122"/>
                </a:cubicBezTo>
                <a:cubicBezTo>
                  <a:pt x="338404" y="292074"/>
                  <a:pt x="339509" y="289407"/>
                  <a:pt x="341719" y="287121"/>
                </a:cubicBezTo>
                <a:cubicBezTo>
                  <a:pt x="343928" y="284835"/>
                  <a:pt x="346633" y="283692"/>
                  <a:pt x="349834" y="283692"/>
                </a:cubicBezTo>
                <a:close/>
                <a:moveTo>
                  <a:pt x="627278" y="282549"/>
                </a:moveTo>
                <a:cubicBezTo>
                  <a:pt x="630326" y="282549"/>
                  <a:pt x="632955" y="283692"/>
                  <a:pt x="635165" y="285978"/>
                </a:cubicBezTo>
                <a:cubicBezTo>
                  <a:pt x="637375" y="288264"/>
                  <a:pt x="638480" y="290931"/>
                  <a:pt x="638480" y="293979"/>
                </a:cubicBezTo>
                <a:cubicBezTo>
                  <a:pt x="638480" y="297027"/>
                  <a:pt x="637375" y="299656"/>
                  <a:pt x="635165" y="301866"/>
                </a:cubicBezTo>
                <a:cubicBezTo>
                  <a:pt x="632955" y="304076"/>
                  <a:pt x="630326" y="305181"/>
                  <a:pt x="627278" y="305181"/>
                </a:cubicBezTo>
                <a:cubicBezTo>
                  <a:pt x="624078" y="305181"/>
                  <a:pt x="621373" y="304076"/>
                  <a:pt x="619163" y="301866"/>
                </a:cubicBezTo>
                <a:cubicBezTo>
                  <a:pt x="616953" y="299656"/>
                  <a:pt x="615848" y="297027"/>
                  <a:pt x="615848" y="293979"/>
                </a:cubicBezTo>
                <a:cubicBezTo>
                  <a:pt x="615848" y="290931"/>
                  <a:pt x="616953" y="288264"/>
                  <a:pt x="619163" y="285978"/>
                </a:cubicBezTo>
                <a:cubicBezTo>
                  <a:pt x="621373" y="283692"/>
                  <a:pt x="624078" y="282549"/>
                  <a:pt x="627278" y="282549"/>
                </a:cubicBezTo>
                <a:close/>
                <a:moveTo>
                  <a:pt x="2719349" y="273863"/>
                </a:moveTo>
                <a:lnTo>
                  <a:pt x="2719349" y="286893"/>
                </a:lnTo>
                <a:lnTo>
                  <a:pt x="2668143" y="301752"/>
                </a:lnTo>
                <a:lnTo>
                  <a:pt x="2668143" y="288950"/>
                </a:lnTo>
                <a:close/>
                <a:moveTo>
                  <a:pt x="2385974" y="273863"/>
                </a:moveTo>
                <a:lnTo>
                  <a:pt x="2385974" y="286893"/>
                </a:lnTo>
                <a:lnTo>
                  <a:pt x="2334767" y="301752"/>
                </a:lnTo>
                <a:lnTo>
                  <a:pt x="2334767" y="288950"/>
                </a:lnTo>
                <a:close/>
                <a:moveTo>
                  <a:pt x="1109624" y="273863"/>
                </a:moveTo>
                <a:lnTo>
                  <a:pt x="1109624" y="286893"/>
                </a:lnTo>
                <a:lnTo>
                  <a:pt x="1058418" y="301752"/>
                </a:lnTo>
                <a:lnTo>
                  <a:pt x="1058418" y="288950"/>
                </a:lnTo>
                <a:close/>
                <a:moveTo>
                  <a:pt x="290474" y="273863"/>
                </a:moveTo>
                <a:lnTo>
                  <a:pt x="290474" y="286893"/>
                </a:lnTo>
                <a:lnTo>
                  <a:pt x="239268" y="301752"/>
                </a:lnTo>
                <a:lnTo>
                  <a:pt x="239268" y="288950"/>
                </a:lnTo>
                <a:close/>
                <a:moveTo>
                  <a:pt x="1957730" y="204368"/>
                </a:moveTo>
                <a:cubicBezTo>
                  <a:pt x="1954225" y="204368"/>
                  <a:pt x="1951063" y="205702"/>
                  <a:pt x="1948243" y="208369"/>
                </a:cubicBezTo>
                <a:cubicBezTo>
                  <a:pt x="1945424" y="211036"/>
                  <a:pt x="1943214" y="214427"/>
                  <a:pt x="1941614" y="218541"/>
                </a:cubicBezTo>
                <a:cubicBezTo>
                  <a:pt x="1940014" y="222656"/>
                  <a:pt x="1939213" y="226771"/>
                  <a:pt x="1939213" y="230886"/>
                </a:cubicBezTo>
                <a:cubicBezTo>
                  <a:pt x="1939213" y="234086"/>
                  <a:pt x="1939861" y="236867"/>
                  <a:pt x="1941156" y="239230"/>
                </a:cubicBezTo>
                <a:cubicBezTo>
                  <a:pt x="1942452" y="241592"/>
                  <a:pt x="1944624" y="243383"/>
                  <a:pt x="1947672" y="244602"/>
                </a:cubicBezTo>
                <a:cubicBezTo>
                  <a:pt x="1950720" y="245821"/>
                  <a:pt x="1954682" y="246431"/>
                  <a:pt x="1959559" y="246431"/>
                </a:cubicBezTo>
                <a:cubicBezTo>
                  <a:pt x="1963978" y="246431"/>
                  <a:pt x="1968436" y="245973"/>
                  <a:pt x="1972932" y="245059"/>
                </a:cubicBezTo>
                <a:lnTo>
                  <a:pt x="1978060" y="243434"/>
                </a:lnTo>
                <a:lnTo>
                  <a:pt x="1978304" y="240487"/>
                </a:lnTo>
                <a:cubicBezTo>
                  <a:pt x="1978304" y="235763"/>
                  <a:pt x="1977847" y="231229"/>
                  <a:pt x="1976932" y="226885"/>
                </a:cubicBezTo>
                <a:cubicBezTo>
                  <a:pt x="1976018" y="222542"/>
                  <a:pt x="1974646" y="218694"/>
                  <a:pt x="1972818" y="215341"/>
                </a:cubicBezTo>
                <a:cubicBezTo>
                  <a:pt x="1970989" y="211988"/>
                  <a:pt x="1968817" y="209321"/>
                  <a:pt x="1966302" y="207340"/>
                </a:cubicBezTo>
                <a:cubicBezTo>
                  <a:pt x="1963788" y="205359"/>
                  <a:pt x="1960930" y="204368"/>
                  <a:pt x="1957730" y="204368"/>
                </a:cubicBezTo>
                <a:close/>
                <a:moveTo>
                  <a:pt x="2365171" y="199568"/>
                </a:moveTo>
                <a:cubicBezTo>
                  <a:pt x="2362428" y="199568"/>
                  <a:pt x="2359761" y="200330"/>
                  <a:pt x="2357170" y="201854"/>
                </a:cubicBezTo>
                <a:cubicBezTo>
                  <a:pt x="2354580" y="203378"/>
                  <a:pt x="2351913" y="206197"/>
                  <a:pt x="2349169" y="210312"/>
                </a:cubicBezTo>
                <a:cubicBezTo>
                  <a:pt x="2346426" y="214427"/>
                  <a:pt x="2343302" y="220370"/>
                  <a:pt x="2339797" y="228143"/>
                </a:cubicBezTo>
                <a:lnTo>
                  <a:pt x="2337178" y="233562"/>
                </a:lnTo>
                <a:lnTo>
                  <a:pt x="2344283" y="237544"/>
                </a:lnTo>
                <a:cubicBezTo>
                  <a:pt x="2347655" y="239163"/>
                  <a:pt x="2350846" y="240411"/>
                  <a:pt x="2353856" y="241287"/>
                </a:cubicBezTo>
                <a:cubicBezTo>
                  <a:pt x="2359876" y="243040"/>
                  <a:pt x="2364867" y="243916"/>
                  <a:pt x="2368829" y="243916"/>
                </a:cubicBezTo>
                <a:cubicBezTo>
                  <a:pt x="2373249" y="243916"/>
                  <a:pt x="2376754" y="243268"/>
                  <a:pt x="2379345" y="241973"/>
                </a:cubicBezTo>
                <a:cubicBezTo>
                  <a:pt x="2381936" y="240677"/>
                  <a:pt x="2383840" y="238811"/>
                  <a:pt x="2385060" y="236372"/>
                </a:cubicBezTo>
                <a:cubicBezTo>
                  <a:pt x="2386279" y="233934"/>
                  <a:pt x="2386888" y="231191"/>
                  <a:pt x="2386888" y="228143"/>
                </a:cubicBezTo>
                <a:cubicBezTo>
                  <a:pt x="2386888" y="223723"/>
                  <a:pt x="2385822" y="219303"/>
                  <a:pt x="2383688" y="214884"/>
                </a:cubicBezTo>
                <a:cubicBezTo>
                  <a:pt x="2381554" y="210464"/>
                  <a:pt x="2378849" y="206807"/>
                  <a:pt x="2375573" y="203911"/>
                </a:cubicBezTo>
                <a:cubicBezTo>
                  <a:pt x="2372296" y="201015"/>
                  <a:pt x="2368829" y="199568"/>
                  <a:pt x="2365171" y="199568"/>
                </a:cubicBezTo>
                <a:close/>
                <a:moveTo>
                  <a:pt x="503453" y="187223"/>
                </a:moveTo>
                <a:cubicBezTo>
                  <a:pt x="500100" y="187223"/>
                  <a:pt x="496366" y="187680"/>
                  <a:pt x="492252" y="188595"/>
                </a:cubicBezTo>
                <a:cubicBezTo>
                  <a:pt x="488137" y="189509"/>
                  <a:pt x="484213" y="190766"/>
                  <a:pt x="480479" y="192367"/>
                </a:cubicBezTo>
                <a:cubicBezTo>
                  <a:pt x="476745" y="193967"/>
                  <a:pt x="473659" y="195758"/>
                  <a:pt x="471220" y="197739"/>
                </a:cubicBezTo>
                <a:cubicBezTo>
                  <a:pt x="475335" y="201092"/>
                  <a:pt x="479183" y="204368"/>
                  <a:pt x="482765" y="207569"/>
                </a:cubicBezTo>
                <a:cubicBezTo>
                  <a:pt x="486346" y="210769"/>
                  <a:pt x="490042" y="214236"/>
                  <a:pt x="493852" y="217970"/>
                </a:cubicBezTo>
                <a:lnTo>
                  <a:pt x="502216" y="226566"/>
                </a:lnTo>
                <a:lnTo>
                  <a:pt x="517055" y="214312"/>
                </a:lnTo>
                <a:cubicBezTo>
                  <a:pt x="520941" y="210121"/>
                  <a:pt x="522884" y="205511"/>
                  <a:pt x="522884" y="200482"/>
                </a:cubicBezTo>
                <a:cubicBezTo>
                  <a:pt x="522884" y="198501"/>
                  <a:pt x="522236" y="196481"/>
                  <a:pt x="520941" y="194424"/>
                </a:cubicBezTo>
                <a:cubicBezTo>
                  <a:pt x="519646" y="192367"/>
                  <a:pt x="517588" y="190652"/>
                  <a:pt x="514769" y="189281"/>
                </a:cubicBezTo>
                <a:cubicBezTo>
                  <a:pt x="511949" y="187909"/>
                  <a:pt x="508177" y="187223"/>
                  <a:pt x="503453" y="187223"/>
                </a:cubicBezTo>
                <a:close/>
                <a:moveTo>
                  <a:pt x="262585" y="187223"/>
                </a:moveTo>
                <a:cubicBezTo>
                  <a:pt x="259232" y="187223"/>
                  <a:pt x="255498" y="187680"/>
                  <a:pt x="251383" y="188595"/>
                </a:cubicBezTo>
                <a:cubicBezTo>
                  <a:pt x="247269" y="189509"/>
                  <a:pt x="243344" y="190766"/>
                  <a:pt x="239611" y="192367"/>
                </a:cubicBezTo>
                <a:cubicBezTo>
                  <a:pt x="235877" y="193967"/>
                  <a:pt x="232791" y="195758"/>
                  <a:pt x="230352" y="197739"/>
                </a:cubicBezTo>
                <a:cubicBezTo>
                  <a:pt x="234467" y="201092"/>
                  <a:pt x="238315" y="204368"/>
                  <a:pt x="241896" y="207569"/>
                </a:cubicBezTo>
                <a:cubicBezTo>
                  <a:pt x="245478" y="210769"/>
                  <a:pt x="249174" y="214236"/>
                  <a:pt x="252984" y="217970"/>
                </a:cubicBezTo>
                <a:lnTo>
                  <a:pt x="263360" y="228635"/>
                </a:lnTo>
                <a:lnTo>
                  <a:pt x="269443" y="225056"/>
                </a:lnTo>
                <a:cubicBezTo>
                  <a:pt x="274320" y="221170"/>
                  <a:pt x="278091" y="217132"/>
                  <a:pt x="280759" y="212941"/>
                </a:cubicBezTo>
                <a:cubicBezTo>
                  <a:pt x="283426" y="208750"/>
                  <a:pt x="284759" y="204597"/>
                  <a:pt x="284759" y="200482"/>
                </a:cubicBezTo>
                <a:cubicBezTo>
                  <a:pt x="284759" y="198501"/>
                  <a:pt x="284073" y="196481"/>
                  <a:pt x="282702" y="194424"/>
                </a:cubicBezTo>
                <a:cubicBezTo>
                  <a:pt x="281330" y="192367"/>
                  <a:pt x="279006" y="190652"/>
                  <a:pt x="275729" y="189281"/>
                </a:cubicBezTo>
                <a:cubicBezTo>
                  <a:pt x="272453" y="187909"/>
                  <a:pt x="268071" y="187223"/>
                  <a:pt x="262585" y="187223"/>
                </a:cubicBezTo>
                <a:close/>
                <a:moveTo>
                  <a:pt x="1959559" y="185623"/>
                </a:moveTo>
                <a:cubicBezTo>
                  <a:pt x="1965655" y="185623"/>
                  <a:pt x="1970989" y="187185"/>
                  <a:pt x="1975561" y="190309"/>
                </a:cubicBezTo>
                <a:cubicBezTo>
                  <a:pt x="1980133" y="193433"/>
                  <a:pt x="1983943" y="197663"/>
                  <a:pt x="1986991" y="202997"/>
                </a:cubicBezTo>
                <a:cubicBezTo>
                  <a:pt x="1990039" y="208331"/>
                  <a:pt x="1992325" y="214350"/>
                  <a:pt x="1993849" y="221056"/>
                </a:cubicBezTo>
                <a:cubicBezTo>
                  <a:pt x="1995373" y="227762"/>
                  <a:pt x="1996135" y="234696"/>
                  <a:pt x="1996135" y="241859"/>
                </a:cubicBezTo>
                <a:cubicBezTo>
                  <a:pt x="1996135" y="256032"/>
                  <a:pt x="1993277" y="268262"/>
                  <a:pt x="1987562" y="278549"/>
                </a:cubicBezTo>
                <a:cubicBezTo>
                  <a:pt x="1981847" y="288836"/>
                  <a:pt x="1973313" y="297027"/>
                  <a:pt x="1961959" y="303123"/>
                </a:cubicBezTo>
                <a:cubicBezTo>
                  <a:pt x="1950605" y="309219"/>
                  <a:pt x="1936546" y="313258"/>
                  <a:pt x="1919782" y="315239"/>
                </a:cubicBezTo>
                <a:lnTo>
                  <a:pt x="1915668" y="296494"/>
                </a:lnTo>
                <a:cubicBezTo>
                  <a:pt x="1924812" y="295275"/>
                  <a:pt x="1933232" y="293560"/>
                  <a:pt x="1940928" y="291350"/>
                </a:cubicBezTo>
                <a:cubicBezTo>
                  <a:pt x="1948624" y="289141"/>
                  <a:pt x="1955254" y="285978"/>
                  <a:pt x="1960816" y="281864"/>
                </a:cubicBezTo>
                <a:cubicBezTo>
                  <a:pt x="1966379" y="277749"/>
                  <a:pt x="1970684" y="272339"/>
                  <a:pt x="1973732" y="265633"/>
                </a:cubicBezTo>
                <a:lnTo>
                  <a:pt x="1974872" y="261871"/>
                </a:lnTo>
                <a:lnTo>
                  <a:pt x="1972475" y="262890"/>
                </a:lnTo>
                <a:cubicBezTo>
                  <a:pt x="1967522" y="263957"/>
                  <a:pt x="1962531" y="264490"/>
                  <a:pt x="1957501" y="264490"/>
                </a:cubicBezTo>
                <a:cubicBezTo>
                  <a:pt x="1951710" y="264490"/>
                  <a:pt x="1946567" y="263880"/>
                  <a:pt x="1942071" y="262661"/>
                </a:cubicBezTo>
                <a:cubicBezTo>
                  <a:pt x="1937575" y="261442"/>
                  <a:pt x="1933765" y="259651"/>
                  <a:pt x="1930641" y="257289"/>
                </a:cubicBezTo>
                <a:cubicBezTo>
                  <a:pt x="1927517" y="254927"/>
                  <a:pt x="1925155" y="251917"/>
                  <a:pt x="1923554" y="248259"/>
                </a:cubicBezTo>
                <a:cubicBezTo>
                  <a:pt x="1921954" y="244602"/>
                  <a:pt x="1921154" y="240335"/>
                  <a:pt x="1921154" y="235458"/>
                </a:cubicBezTo>
                <a:cubicBezTo>
                  <a:pt x="1921154" y="229667"/>
                  <a:pt x="1922068" y="223837"/>
                  <a:pt x="1923897" y="217970"/>
                </a:cubicBezTo>
                <a:cubicBezTo>
                  <a:pt x="1925726" y="212102"/>
                  <a:pt x="1928317" y="206730"/>
                  <a:pt x="1931670" y="201854"/>
                </a:cubicBezTo>
                <a:cubicBezTo>
                  <a:pt x="1935022" y="196977"/>
                  <a:pt x="1939061" y="193052"/>
                  <a:pt x="1943785" y="190081"/>
                </a:cubicBezTo>
                <a:cubicBezTo>
                  <a:pt x="1948510" y="187109"/>
                  <a:pt x="1953768" y="185623"/>
                  <a:pt x="1959559" y="185623"/>
                </a:cubicBezTo>
                <a:close/>
                <a:moveTo>
                  <a:pt x="749427" y="185166"/>
                </a:moveTo>
                <a:cubicBezTo>
                  <a:pt x="755218" y="195072"/>
                  <a:pt x="759371" y="204444"/>
                  <a:pt x="761885" y="213284"/>
                </a:cubicBezTo>
                <a:cubicBezTo>
                  <a:pt x="764400" y="222123"/>
                  <a:pt x="765657" y="229895"/>
                  <a:pt x="765657" y="236601"/>
                </a:cubicBezTo>
                <a:cubicBezTo>
                  <a:pt x="765657" y="246202"/>
                  <a:pt x="764095" y="254889"/>
                  <a:pt x="760971" y="262661"/>
                </a:cubicBezTo>
                <a:cubicBezTo>
                  <a:pt x="757847" y="270434"/>
                  <a:pt x="753732" y="277330"/>
                  <a:pt x="748627" y="283349"/>
                </a:cubicBezTo>
                <a:cubicBezTo>
                  <a:pt x="743521" y="289369"/>
                  <a:pt x="737959" y="294513"/>
                  <a:pt x="731939" y="298780"/>
                </a:cubicBezTo>
                <a:cubicBezTo>
                  <a:pt x="725919" y="303047"/>
                  <a:pt x="719899" y="306552"/>
                  <a:pt x="713879" y="309296"/>
                </a:cubicBezTo>
                <a:cubicBezTo>
                  <a:pt x="707860" y="312039"/>
                  <a:pt x="702487" y="314020"/>
                  <a:pt x="697763" y="315239"/>
                </a:cubicBezTo>
                <a:lnTo>
                  <a:pt x="691134" y="297866"/>
                </a:lnTo>
                <a:cubicBezTo>
                  <a:pt x="706526" y="292989"/>
                  <a:pt x="718375" y="287159"/>
                  <a:pt x="726681" y="280378"/>
                </a:cubicBezTo>
                <a:cubicBezTo>
                  <a:pt x="734987" y="273596"/>
                  <a:pt x="740702" y="266547"/>
                  <a:pt x="743826" y="259232"/>
                </a:cubicBezTo>
                <a:cubicBezTo>
                  <a:pt x="746950" y="251917"/>
                  <a:pt x="748512" y="244907"/>
                  <a:pt x="748512" y="238201"/>
                </a:cubicBezTo>
                <a:cubicBezTo>
                  <a:pt x="748512" y="233934"/>
                  <a:pt x="748055" y="229819"/>
                  <a:pt x="747141" y="225857"/>
                </a:cubicBezTo>
                <a:cubicBezTo>
                  <a:pt x="746226" y="221894"/>
                  <a:pt x="744626" y="217398"/>
                  <a:pt x="742340" y="212369"/>
                </a:cubicBezTo>
                <a:cubicBezTo>
                  <a:pt x="740054" y="207340"/>
                  <a:pt x="736854" y="201092"/>
                  <a:pt x="732739" y="193624"/>
                </a:cubicBezTo>
                <a:close/>
                <a:moveTo>
                  <a:pt x="2691841" y="181508"/>
                </a:moveTo>
                <a:cubicBezTo>
                  <a:pt x="2694432" y="181508"/>
                  <a:pt x="2697251" y="181775"/>
                  <a:pt x="2700299" y="182308"/>
                </a:cubicBezTo>
                <a:cubicBezTo>
                  <a:pt x="2703347" y="182842"/>
                  <a:pt x="2706243" y="183489"/>
                  <a:pt x="2708986" y="184251"/>
                </a:cubicBezTo>
                <a:lnTo>
                  <a:pt x="2706014" y="201396"/>
                </a:lnTo>
                <a:cubicBezTo>
                  <a:pt x="2703728" y="200787"/>
                  <a:pt x="2701290" y="200291"/>
                  <a:pt x="2698699" y="199910"/>
                </a:cubicBezTo>
                <a:cubicBezTo>
                  <a:pt x="2696108" y="199529"/>
                  <a:pt x="2693822" y="199339"/>
                  <a:pt x="2691841" y="199339"/>
                </a:cubicBezTo>
                <a:cubicBezTo>
                  <a:pt x="2687269" y="199339"/>
                  <a:pt x="2683421" y="200215"/>
                  <a:pt x="2680297" y="201968"/>
                </a:cubicBezTo>
                <a:cubicBezTo>
                  <a:pt x="2677172" y="203720"/>
                  <a:pt x="2674848" y="206045"/>
                  <a:pt x="2673324" y="208940"/>
                </a:cubicBezTo>
                <a:cubicBezTo>
                  <a:pt x="2671800" y="211836"/>
                  <a:pt x="2671038" y="215036"/>
                  <a:pt x="2671038" y="218541"/>
                </a:cubicBezTo>
                <a:cubicBezTo>
                  <a:pt x="2671038" y="223418"/>
                  <a:pt x="2672486" y="227800"/>
                  <a:pt x="2675382" y="231686"/>
                </a:cubicBezTo>
                <a:cubicBezTo>
                  <a:pt x="2678277" y="235572"/>
                  <a:pt x="2681782" y="238658"/>
                  <a:pt x="2685897" y="240944"/>
                </a:cubicBezTo>
                <a:lnTo>
                  <a:pt x="2694868" y="243532"/>
                </a:lnTo>
                <a:lnTo>
                  <a:pt x="2719044" y="234543"/>
                </a:lnTo>
                <a:lnTo>
                  <a:pt x="2725902" y="251231"/>
                </a:lnTo>
                <a:cubicBezTo>
                  <a:pt x="2721483" y="253060"/>
                  <a:pt x="2715958" y="255155"/>
                  <a:pt x="2709329" y="257518"/>
                </a:cubicBezTo>
                <a:cubicBezTo>
                  <a:pt x="2702699" y="259880"/>
                  <a:pt x="2695689" y="262242"/>
                  <a:pt x="2688298" y="264604"/>
                </a:cubicBezTo>
                <a:cubicBezTo>
                  <a:pt x="2680906" y="266966"/>
                  <a:pt x="2673781" y="269176"/>
                  <a:pt x="2666923" y="271234"/>
                </a:cubicBezTo>
                <a:cubicBezTo>
                  <a:pt x="2660065" y="273291"/>
                  <a:pt x="2654122" y="274853"/>
                  <a:pt x="2649093" y="275920"/>
                </a:cubicBezTo>
                <a:lnTo>
                  <a:pt x="2643835" y="258546"/>
                </a:lnTo>
                <a:cubicBezTo>
                  <a:pt x="2649931" y="257175"/>
                  <a:pt x="2657208" y="255270"/>
                  <a:pt x="2665666" y="252831"/>
                </a:cubicBezTo>
                <a:lnTo>
                  <a:pt x="2674108" y="250186"/>
                </a:lnTo>
                <a:lnTo>
                  <a:pt x="2668638" y="247688"/>
                </a:lnTo>
                <a:cubicBezTo>
                  <a:pt x="2665666" y="245783"/>
                  <a:pt x="2662999" y="243383"/>
                  <a:pt x="2660637" y="240487"/>
                </a:cubicBezTo>
                <a:cubicBezTo>
                  <a:pt x="2658275" y="237591"/>
                  <a:pt x="2656408" y="234277"/>
                  <a:pt x="2655036" y="230543"/>
                </a:cubicBezTo>
                <a:cubicBezTo>
                  <a:pt x="2653665" y="226809"/>
                  <a:pt x="2652979" y="222809"/>
                  <a:pt x="2652979" y="218541"/>
                </a:cubicBezTo>
                <a:cubicBezTo>
                  <a:pt x="2652979" y="210769"/>
                  <a:pt x="2654769" y="204101"/>
                  <a:pt x="2658351" y="198539"/>
                </a:cubicBezTo>
                <a:cubicBezTo>
                  <a:pt x="2661932" y="192976"/>
                  <a:pt x="2666657" y="188747"/>
                  <a:pt x="2672524" y="185852"/>
                </a:cubicBezTo>
                <a:cubicBezTo>
                  <a:pt x="2678392" y="182956"/>
                  <a:pt x="2684830" y="181508"/>
                  <a:pt x="2691841" y="181508"/>
                </a:cubicBezTo>
                <a:close/>
                <a:moveTo>
                  <a:pt x="1587322" y="170535"/>
                </a:moveTo>
                <a:cubicBezTo>
                  <a:pt x="1589303" y="175412"/>
                  <a:pt x="1591170" y="180975"/>
                  <a:pt x="1592923" y="187223"/>
                </a:cubicBezTo>
                <a:cubicBezTo>
                  <a:pt x="1594675" y="193472"/>
                  <a:pt x="1596161" y="199644"/>
                  <a:pt x="1597380" y="205740"/>
                </a:cubicBezTo>
                <a:cubicBezTo>
                  <a:pt x="1598600" y="211836"/>
                  <a:pt x="1599209" y="217170"/>
                  <a:pt x="1599209" y="221742"/>
                </a:cubicBezTo>
                <a:cubicBezTo>
                  <a:pt x="1599209" y="229362"/>
                  <a:pt x="1598180" y="235839"/>
                  <a:pt x="1596123" y="241173"/>
                </a:cubicBezTo>
                <a:cubicBezTo>
                  <a:pt x="1594066" y="246507"/>
                  <a:pt x="1590827" y="250850"/>
                  <a:pt x="1586408" y="254203"/>
                </a:cubicBezTo>
                <a:cubicBezTo>
                  <a:pt x="1581988" y="257556"/>
                  <a:pt x="1576311" y="259994"/>
                  <a:pt x="1569377" y="261518"/>
                </a:cubicBezTo>
                <a:cubicBezTo>
                  <a:pt x="1562443" y="263042"/>
                  <a:pt x="1554175" y="263804"/>
                  <a:pt x="1544574" y="263804"/>
                </a:cubicBezTo>
                <a:lnTo>
                  <a:pt x="1544800" y="261948"/>
                </a:lnTo>
                <a:lnTo>
                  <a:pt x="1539849" y="263804"/>
                </a:lnTo>
                <a:cubicBezTo>
                  <a:pt x="1533144" y="263804"/>
                  <a:pt x="1527695" y="262623"/>
                  <a:pt x="1523504" y="260261"/>
                </a:cubicBezTo>
                <a:lnTo>
                  <a:pt x="1515832" y="252681"/>
                </a:lnTo>
                <a:lnTo>
                  <a:pt x="1515303" y="257203"/>
                </a:lnTo>
                <a:cubicBezTo>
                  <a:pt x="1514179" y="261794"/>
                  <a:pt x="1512493" y="266166"/>
                  <a:pt x="1510246" y="270319"/>
                </a:cubicBezTo>
                <a:cubicBezTo>
                  <a:pt x="1505750" y="278625"/>
                  <a:pt x="1499997" y="285864"/>
                  <a:pt x="1492986" y="292036"/>
                </a:cubicBezTo>
                <a:cubicBezTo>
                  <a:pt x="1485976" y="298208"/>
                  <a:pt x="1478661" y="303276"/>
                  <a:pt x="1471041" y="307238"/>
                </a:cubicBezTo>
                <a:cubicBezTo>
                  <a:pt x="1463421" y="311201"/>
                  <a:pt x="1456486" y="314020"/>
                  <a:pt x="1450238" y="315696"/>
                </a:cubicBezTo>
                <a:lnTo>
                  <a:pt x="1443609" y="298323"/>
                </a:lnTo>
                <a:cubicBezTo>
                  <a:pt x="1454734" y="294665"/>
                  <a:pt x="1463992" y="290474"/>
                  <a:pt x="1471384" y="285750"/>
                </a:cubicBezTo>
                <a:cubicBezTo>
                  <a:pt x="1478775" y="281025"/>
                  <a:pt x="1484642" y="275996"/>
                  <a:pt x="1488986" y="270662"/>
                </a:cubicBezTo>
                <a:cubicBezTo>
                  <a:pt x="1493329" y="265328"/>
                  <a:pt x="1496415" y="259880"/>
                  <a:pt x="1498244" y="254317"/>
                </a:cubicBezTo>
                <a:cubicBezTo>
                  <a:pt x="1500073" y="248755"/>
                  <a:pt x="1500987" y="243383"/>
                  <a:pt x="1500987" y="238201"/>
                </a:cubicBezTo>
                <a:cubicBezTo>
                  <a:pt x="1500987" y="230733"/>
                  <a:pt x="1499349" y="223151"/>
                  <a:pt x="1496072" y="215455"/>
                </a:cubicBezTo>
                <a:cubicBezTo>
                  <a:pt x="1492796" y="207759"/>
                  <a:pt x="1489176" y="200482"/>
                  <a:pt x="1485214" y="193624"/>
                </a:cubicBezTo>
                <a:lnTo>
                  <a:pt x="1501902" y="185166"/>
                </a:lnTo>
                <a:cubicBezTo>
                  <a:pt x="1504797" y="190500"/>
                  <a:pt x="1507350" y="195758"/>
                  <a:pt x="1509560" y="200939"/>
                </a:cubicBezTo>
                <a:cubicBezTo>
                  <a:pt x="1511770" y="206121"/>
                  <a:pt x="1513751" y="210998"/>
                  <a:pt x="1515503" y="215570"/>
                </a:cubicBezTo>
                <a:cubicBezTo>
                  <a:pt x="1517256" y="220142"/>
                  <a:pt x="1518666" y="224333"/>
                  <a:pt x="1519733" y="228143"/>
                </a:cubicBezTo>
                <a:cubicBezTo>
                  <a:pt x="1521866" y="234696"/>
                  <a:pt x="1524647" y="239153"/>
                  <a:pt x="1528076" y="241516"/>
                </a:cubicBezTo>
                <a:cubicBezTo>
                  <a:pt x="1531505" y="243878"/>
                  <a:pt x="1536192" y="245059"/>
                  <a:pt x="1542135" y="245059"/>
                </a:cubicBezTo>
                <a:lnTo>
                  <a:pt x="1546652" y="246762"/>
                </a:lnTo>
                <a:lnTo>
                  <a:pt x="1546860" y="245059"/>
                </a:lnTo>
                <a:cubicBezTo>
                  <a:pt x="1555851" y="245059"/>
                  <a:pt x="1562862" y="244716"/>
                  <a:pt x="1567891" y="244030"/>
                </a:cubicBezTo>
                <a:cubicBezTo>
                  <a:pt x="1572920" y="243344"/>
                  <a:pt x="1576501" y="241592"/>
                  <a:pt x="1578635" y="238772"/>
                </a:cubicBezTo>
                <a:cubicBezTo>
                  <a:pt x="1580769" y="235953"/>
                  <a:pt x="1581835" y="231495"/>
                  <a:pt x="1581835" y="225399"/>
                </a:cubicBezTo>
                <a:cubicBezTo>
                  <a:pt x="1581835" y="221589"/>
                  <a:pt x="1581226" y="217055"/>
                  <a:pt x="1580007" y="211798"/>
                </a:cubicBezTo>
                <a:cubicBezTo>
                  <a:pt x="1578788" y="206540"/>
                  <a:pt x="1577187" y="200939"/>
                  <a:pt x="1575206" y="194996"/>
                </a:cubicBezTo>
                <a:cubicBezTo>
                  <a:pt x="1573225" y="189052"/>
                  <a:pt x="1571091" y="183185"/>
                  <a:pt x="1568805" y="177393"/>
                </a:cubicBezTo>
                <a:close/>
                <a:moveTo>
                  <a:pt x="506882" y="168707"/>
                </a:moveTo>
                <a:cubicBezTo>
                  <a:pt x="517702" y="168707"/>
                  <a:pt x="526084" y="171374"/>
                  <a:pt x="532028" y="176708"/>
                </a:cubicBezTo>
                <a:cubicBezTo>
                  <a:pt x="537972" y="182042"/>
                  <a:pt x="540943" y="188290"/>
                  <a:pt x="540943" y="195453"/>
                </a:cubicBezTo>
                <a:cubicBezTo>
                  <a:pt x="540943" y="203225"/>
                  <a:pt x="539000" y="210159"/>
                  <a:pt x="535114" y="216255"/>
                </a:cubicBezTo>
                <a:cubicBezTo>
                  <a:pt x="531228" y="222351"/>
                  <a:pt x="526237" y="227914"/>
                  <a:pt x="520141" y="232943"/>
                </a:cubicBezTo>
                <a:lnTo>
                  <a:pt x="516292" y="235858"/>
                </a:lnTo>
                <a:lnTo>
                  <a:pt x="517512" y="236486"/>
                </a:lnTo>
                <a:cubicBezTo>
                  <a:pt x="521246" y="238239"/>
                  <a:pt x="525246" y="239763"/>
                  <a:pt x="529513" y="241058"/>
                </a:cubicBezTo>
                <a:cubicBezTo>
                  <a:pt x="533781" y="242354"/>
                  <a:pt x="538657" y="243344"/>
                  <a:pt x="544144" y="244030"/>
                </a:cubicBezTo>
                <a:cubicBezTo>
                  <a:pt x="549630" y="244716"/>
                  <a:pt x="556031" y="245059"/>
                  <a:pt x="563346" y="245059"/>
                </a:cubicBezTo>
                <a:lnTo>
                  <a:pt x="565468" y="245859"/>
                </a:lnTo>
                <a:lnTo>
                  <a:pt x="565556" y="245059"/>
                </a:lnTo>
                <a:cubicBezTo>
                  <a:pt x="573481" y="245059"/>
                  <a:pt x="581253" y="244449"/>
                  <a:pt x="588873" y="243230"/>
                </a:cubicBezTo>
                <a:cubicBezTo>
                  <a:pt x="596493" y="242011"/>
                  <a:pt x="603961" y="240258"/>
                  <a:pt x="611276" y="237972"/>
                </a:cubicBezTo>
                <a:cubicBezTo>
                  <a:pt x="618591" y="235686"/>
                  <a:pt x="625640" y="232905"/>
                  <a:pt x="632422" y="229628"/>
                </a:cubicBezTo>
                <a:cubicBezTo>
                  <a:pt x="639203" y="226352"/>
                  <a:pt x="645642" y="222580"/>
                  <a:pt x="651738" y="218313"/>
                </a:cubicBezTo>
                <a:cubicBezTo>
                  <a:pt x="647776" y="214808"/>
                  <a:pt x="643204" y="211760"/>
                  <a:pt x="638022" y="209169"/>
                </a:cubicBezTo>
                <a:cubicBezTo>
                  <a:pt x="632841" y="206578"/>
                  <a:pt x="627164" y="204559"/>
                  <a:pt x="620992" y="203111"/>
                </a:cubicBezTo>
                <a:cubicBezTo>
                  <a:pt x="614819" y="201663"/>
                  <a:pt x="608304" y="200939"/>
                  <a:pt x="601446" y="200939"/>
                </a:cubicBezTo>
                <a:cubicBezTo>
                  <a:pt x="599008" y="200939"/>
                  <a:pt x="596722" y="201015"/>
                  <a:pt x="594588" y="201168"/>
                </a:cubicBezTo>
                <a:cubicBezTo>
                  <a:pt x="592455" y="201320"/>
                  <a:pt x="590321" y="201587"/>
                  <a:pt x="588187" y="201968"/>
                </a:cubicBezTo>
                <a:cubicBezTo>
                  <a:pt x="586054" y="202349"/>
                  <a:pt x="583615" y="202844"/>
                  <a:pt x="580872" y="203454"/>
                </a:cubicBezTo>
                <a:lnTo>
                  <a:pt x="577215" y="186080"/>
                </a:lnTo>
                <a:cubicBezTo>
                  <a:pt x="581329" y="184861"/>
                  <a:pt x="585444" y="183908"/>
                  <a:pt x="589559" y="183223"/>
                </a:cubicBezTo>
                <a:cubicBezTo>
                  <a:pt x="593674" y="182537"/>
                  <a:pt x="597636" y="182194"/>
                  <a:pt x="601446" y="182194"/>
                </a:cubicBezTo>
                <a:cubicBezTo>
                  <a:pt x="609371" y="182194"/>
                  <a:pt x="616534" y="183146"/>
                  <a:pt x="622935" y="185051"/>
                </a:cubicBezTo>
                <a:cubicBezTo>
                  <a:pt x="629335" y="186956"/>
                  <a:pt x="635165" y="189281"/>
                  <a:pt x="640423" y="192024"/>
                </a:cubicBezTo>
                <a:cubicBezTo>
                  <a:pt x="645680" y="194767"/>
                  <a:pt x="650633" y="197510"/>
                  <a:pt x="655282" y="200253"/>
                </a:cubicBezTo>
                <a:cubicBezTo>
                  <a:pt x="659930" y="202997"/>
                  <a:pt x="664464" y="205321"/>
                  <a:pt x="668883" y="207226"/>
                </a:cubicBezTo>
                <a:cubicBezTo>
                  <a:pt x="673303" y="209131"/>
                  <a:pt x="677875" y="210083"/>
                  <a:pt x="682599" y="210083"/>
                </a:cubicBezTo>
                <a:lnTo>
                  <a:pt x="687400" y="210083"/>
                </a:lnTo>
                <a:lnTo>
                  <a:pt x="689000" y="226542"/>
                </a:lnTo>
                <a:cubicBezTo>
                  <a:pt x="682447" y="226542"/>
                  <a:pt x="676427" y="227457"/>
                  <a:pt x="670941" y="229286"/>
                </a:cubicBezTo>
                <a:cubicBezTo>
                  <a:pt x="665454" y="231114"/>
                  <a:pt x="660082" y="233438"/>
                  <a:pt x="654824" y="236258"/>
                </a:cubicBezTo>
                <a:cubicBezTo>
                  <a:pt x="649567" y="239077"/>
                  <a:pt x="644042" y="242049"/>
                  <a:pt x="638251" y="245173"/>
                </a:cubicBezTo>
                <a:cubicBezTo>
                  <a:pt x="632460" y="248297"/>
                  <a:pt x="626059" y="251269"/>
                  <a:pt x="619048" y="254089"/>
                </a:cubicBezTo>
                <a:cubicBezTo>
                  <a:pt x="612038" y="256908"/>
                  <a:pt x="603999" y="259232"/>
                  <a:pt x="594931" y="261061"/>
                </a:cubicBezTo>
                <a:cubicBezTo>
                  <a:pt x="585863" y="262890"/>
                  <a:pt x="575386" y="263804"/>
                  <a:pt x="563499" y="263804"/>
                </a:cubicBezTo>
                <a:lnTo>
                  <a:pt x="563603" y="262850"/>
                </a:lnTo>
                <a:lnTo>
                  <a:pt x="561060" y="263804"/>
                </a:lnTo>
                <a:cubicBezTo>
                  <a:pt x="548411" y="263804"/>
                  <a:pt x="537934" y="262814"/>
                  <a:pt x="529628" y="260832"/>
                </a:cubicBezTo>
                <a:cubicBezTo>
                  <a:pt x="521322" y="258851"/>
                  <a:pt x="514273" y="256184"/>
                  <a:pt x="508482" y="252831"/>
                </a:cubicBezTo>
                <a:lnTo>
                  <a:pt x="500742" y="247636"/>
                </a:lnTo>
                <a:lnTo>
                  <a:pt x="481507" y="262318"/>
                </a:lnTo>
                <a:cubicBezTo>
                  <a:pt x="475411" y="267424"/>
                  <a:pt x="470420" y="273024"/>
                  <a:pt x="466534" y="279120"/>
                </a:cubicBezTo>
                <a:cubicBezTo>
                  <a:pt x="462648" y="285216"/>
                  <a:pt x="460705" y="292303"/>
                  <a:pt x="460705" y="300380"/>
                </a:cubicBezTo>
                <a:cubicBezTo>
                  <a:pt x="460705" y="307391"/>
                  <a:pt x="462381" y="313106"/>
                  <a:pt x="465734" y="317525"/>
                </a:cubicBezTo>
                <a:cubicBezTo>
                  <a:pt x="469087" y="321945"/>
                  <a:pt x="473278" y="325336"/>
                  <a:pt x="478307" y="327698"/>
                </a:cubicBezTo>
                <a:cubicBezTo>
                  <a:pt x="483336" y="330060"/>
                  <a:pt x="488518" y="331698"/>
                  <a:pt x="493852" y="332613"/>
                </a:cubicBezTo>
                <a:cubicBezTo>
                  <a:pt x="499186" y="333527"/>
                  <a:pt x="503758" y="333984"/>
                  <a:pt x="507568" y="333984"/>
                </a:cubicBezTo>
                <a:cubicBezTo>
                  <a:pt x="512902" y="333984"/>
                  <a:pt x="518350" y="333603"/>
                  <a:pt x="523913" y="332841"/>
                </a:cubicBezTo>
                <a:cubicBezTo>
                  <a:pt x="529475" y="332079"/>
                  <a:pt x="535267" y="330860"/>
                  <a:pt x="541286" y="329184"/>
                </a:cubicBezTo>
                <a:cubicBezTo>
                  <a:pt x="547306" y="327507"/>
                  <a:pt x="553364" y="325450"/>
                  <a:pt x="559460" y="323012"/>
                </a:cubicBezTo>
                <a:lnTo>
                  <a:pt x="565404" y="337642"/>
                </a:lnTo>
                <a:cubicBezTo>
                  <a:pt x="560984" y="340233"/>
                  <a:pt x="555574" y="342709"/>
                  <a:pt x="549173" y="345071"/>
                </a:cubicBezTo>
                <a:cubicBezTo>
                  <a:pt x="542772" y="347434"/>
                  <a:pt x="535990" y="349301"/>
                  <a:pt x="528828" y="350672"/>
                </a:cubicBezTo>
                <a:cubicBezTo>
                  <a:pt x="521665" y="352044"/>
                  <a:pt x="514578" y="352730"/>
                  <a:pt x="507568" y="352730"/>
                </a:cubicBezTo>
                <a:cubicBezTo>
                  <a:pt x="500710" y="352730"/>
                  <a:pt x="493471" y="352082"/>
                  <a:pt x="485851" y="350786"/>
                </a:cubicBezTo>
                <a:cubicBezTo>
                  <a:pt x="478231" y="349491"/>
                  <a:pt x="471106" y="347053"/>
                  <a:pt x="464477" y="343471"/>
                </a:cubicBezTo>
                <a:cubicBezTo>
                  <a:pt x="457847" y="339890"/>
                  <a:pt x="452437" y="334861"/>
                  <a:pt x="448246" y="328384"/>
                </a:cubicBezTo>
                <a:cubicBezTo>
                  <a:pt x="444055" y="321907"/>
                  <a:pt x="441960" y="313563"/>
                  <a:pt x="441960" y="303352"/>
                </a:cubicBezTo>
                <a:cubicBezTo>
                  <a:pt x="441960" y="292989"/>
                  <a:pt x="443903" y="283959"/>
                  <a:pt x="447789" y="276263"/>
                </a:cubicBezTo>
                <a:cubicBezTo>
                  <a:pt x="451675" y="268567"/>
                  <a:pt x="456704" y="261785"/>
                  <a:pt x="462877" y="255917"/>
                </a:cubicBezTo>
                <a:cubicBezTo>
                  <a:pt x="469049" y="250050"/>
                  <a:pt x="475564" y="244754"/>
                  <a:pt x="482422" y="240030"/>
                </a:cubicBezTo>
                <a:lnTo>
                  <a:pt x="487460" y="236612"/>
                </a:lnTo>
                <a:lnTo>
                  <a:pt x="483108" y="231572"/>
                </a:lnTo>
                <a:cubicBezTo>
                  <a:pt x="479907" y="228219"/>
                  <a:pt x="476440" y="224828"/>
                  <a:pt x="472706" y="221399"/>
                </a:cubicBezTo>
                <a:cubicBezTo>
                  <a:pt x="468973" y="217970"/>
                  <a:pt x="464972" y="214731"/>
                  <a:pt x="460705" y="211683"/>
                </a:cubicBezTo>
                <a:cubicBezTo>
                  <a:pt x="459790" y="210921"/>
                  <a:pt x="458876" y="209550"/>
                  <a:pt x="457962" y="207569"/>
                </a:cubicBezTo>
                <a:cubicBezTo>
                  <a:pt x="457047" y="205587"/>
                  <a:pt x="456285" y="203530"/>
                  <a:pt x="455676" y="201396"/>
                </a:cubicBezTo>
                <a:cubicBezTo>
                  <a:pt x="455066" y="199263"/>
                  <a:pt x="454761" y="197663"/>
                  <a:pt x="454761" y="196596"/>
                </a:cubicBezTo>
                <a:cubicBezTo>
                  <a:pt x="454761" y="194310"/>
                  <a:pt x="456209" y="191567"/>
                  <a:pt x="459105" y="188366"/>
                </a:cubicBezTo>
                <a:cubicBezTo>
                  <a:pt x="462000" y="185166"/>
                  <a:pt x="465886" y="182080"/>
                  <a:pt x="470763" y="179108"/>
                </a:cubicBezTo>
                <a:cubicBezTo>
                  <a:pt x="475640" y="176136"/>
                  <a:pt x="481203" y="173660"/>
                  <a:pt x="487451" y="171678"/>
                </a:cubicBezTo>
                <a:cubicBezTo>
                  <a:pt x="493699" y="169697"/>
                  <a:pt x="500176" y="168707"/>
                  <a:pt x="506882" y="168707"/>
                </a:cubicBezTo>
                <a:close/>
                <a:moveTo>
                  <a:pt x="2601239" y="155448"/>
                </a:moveTo>
                <a:cubicBezTo>
                  <a:pt x="2609316" y="166573"/>
                  <a:pt x="2615755" y="176631"/>
                  <a:pt x="2620556" y="185623"/>
                </a:cubicBezTo>
                <a:cubicBezTo>
                  <a:pt x="2625356" y="194615"/>
                  <a:pt x="2628785" y="202501"/>
                  <a:pt x="2630843" y="209283"/>
                </a:cubicBezTo>
                <a:cubicBezTo>
                  <a:pt x="2632900" y="216065"/>
                  <a:pt x="2633929" y="221894"/>
                  <a:pt x="2633929" y="226771"/>
                </a:cubicBezTo>
                <a:cubicBezTo>
                  <a:pt x="2633929" y="232867"/>
                  <a:pt x="2632405" y="238772"/>
                  <a:pt x="2629357" y="244487"/>
                </a:cubicBezTo>
                <a:cubicBezTo>
                  <a:pt x="2626309" y="250202"/>
                  <a:pt x="2621203" y="254889"/>
                  <a:pt x="2614041" y="258546"/>
                </a:cubicBezTo>
                <a:cubicBezTo>
                  <a:pt x="2606878" y="262204"/>
                  <a:pt x="2596972" y="264033"/>
                  <a:pt x="2584323" y="264033"/>
                </a:cubicBezTo>
                <a:cubicBezTo>
                  <a:pt x="2578836" y="264033"/>
                  <a:pt x="2573540" y="263576"/>
                  <a:pt x="2568435" y="262661"/>
                </a:cubicBezTo>
                <a:cubicBezTo>
                  <a:pt x="2563329" y="261747"/>
                  <a:pt x="2558643" y="260413"/>
                  <a:pt x="2554376" y="258661"/>
                </a:cubicBezTo>
                <a:cubicBezTo>
                  <a:pt x="2550109" y="256908"/>
                  <a:pt x="2546375" y="254813"/>
                  <a:pt x="2543175" y="252374"/>
                </a:cubicBezTo>
                <a:lnTo>
                  <a:pt x="2552319" y="236601"/>
                </a:lnTo>
                <a:cubicBezTo>
                  <a:pt x="2555367" y="238582"/>
                  <a:pt x="2559634" y="240487"/>
                  <a:pt x="2565120" y="242316"/>
                </a:cubicBezTo>
                <a:cubicBezTo>
                  <a:pt x="2570607" y="244145"/>
                  <a:pt x="2577007" y="245059"/>
                  <a:pt x="2584323" y="245059"/>
                </a:cubicBezTo>
                <a:cubicBezTo>
                  <a:pt x="2591943" y="245059"/>
                  <a:pt x="2598001" y="244297"/>
                  <a:pt x="2602496" y="242773"/>
                </a:cubicBezTo>
                <a:cubicBezTo>
                  <a:pt x="2606992" y="241249"/>
                  <a:pt x="2610269" y="239001"/>
                  <a:pt x="2612326" y="236029"/>
                </a:cubicBezTo>
                <a:cubicBezTo>
                  <a:pt x="2614384" y="233057"/>
                  <a:pt x="2615412" y="229590"/>
                  <a:pt x="2615412" y="225628"/>
                </a:cubicBezTo>
                <a:cubicBezTo>
                  <a:pt x="2615412" y="222580"/>
                  <a:pt x="2614765" y="218808"/>
                  <a:pt x="2613469" y="214312"/>
                </a:cubicBezTo>
                <a:cubicBezTo>
                  <a:pt x="2612174" y="209816"/>
                  <a:pt x="2609392" y="203720"/>
                  <a:pt x="2605125" y="196024"/>
                </a:cubicBezTo>
                <a:cubicBezTo>
                  <a:pt x="2600858" y="188328"/>
                  <a:pt x="2594305" y="178232"/>
                  <a:pt x="2585466" y="165735"/>
                </a:cubicBezTo>
                <a:close/>
                <a:moveTo>
                  <a:pt x="1182014" y="155448"/>
                </a:moveTo>
                <a:cubicBezTo>
                  <a:pt x="1190091" y="166573"/>
                  <a:pt x="1196530" y="176631"/>
                  <a:pt x="1201331" y="185623"/>
                </a:cubicBezTo>
                <a:cubicBezTo>
                  <a:pt x="1206131" y="194615"/>
                  <a:pt x="1209560" y="202501"/>
                  <a:pt x="1211618" y="209283"/>
                </a:cubicBezTo>
                <a:cubicBezTo>
                  <a:pt x="1213675" y="216065"/>
                  <a:pt x="1214704" y="221894"/>
                  <a:pt x="1214704" y="226771"/>
                </a:cubicBezTo>
                <a:cubicBezTo>
                  <a:pt x="1214704" y="232867"/>
                  <a:pt x="1213180" y="238772"/>
                  <a:pt x="1210132" y="244487"/>
                </a:cubicBezTo>
                <a:cubicBezTo>
                  <a:pt x="1207084" y="250202"/>
                  <a:pt x="1201979" y="254889"/>
                  <a:pt x="1194816" y="258546"/>
                </a:cubicBezTo>
                <a:cubicBezTo>
                  <a:pt x="1187653" y="262204"/>
                  <a:pt x="1177747" y="264033"/>
                  <a:pt x="1165098" y="264033"/>
                </a:cubicBezTo>
                <a:cubicBezTo>
                  <a:pt x="1159611" y="264033"/>
                  <a:pt x="1154315" y="263576"/>
                  <a:pt x="1149210" y="262661"/>
                </a:cubicBezTo>
                <a:cubicBezTo>
                  <a:pt x="1144105" y="261747"/>
                  <a:pt x="1139418" y="260413"/>
                  <a:pt x="1135151" y="258661"/>
                </a:cubicBezTo>
                <a:cubicBezTo>
                  <a:pt x="1130884" y="256908"/>
                  <a:pt x="1127150" y="254813"/>
                  <a:pt x="1123950" y="252374"/>
                </a:cubicBezTo>
                <a:lnTo>
                  <a:pt x="1133094" y="236601"/>
                </a:lnTo>
                <a:cubicBezTo>
                  <a:pt x="1136142" y="238582"/>
                  <a:pt x="1140409" y="240487"/>
                  <a:pt x="1145895" y="242316"/>
                </a:cubicBezTo>
                <a:cubicBezTo>
                  <a:pt x="1151382" y="244145"/>
                  <a:pt x="1157782" y="245059"/>
                  <a:pt x="1165098" y="245059"/>
                </a:cubicBezTo>
                <a:cubicBezTo>
                  <a:pt x="1172718" y="245059"/>
                  <a:pt x="1178776" y="244297"/>
                  <a:pt x="1183271" y="242773"/>
                </a:cubicBezTo>
                <a:cubicBezTo>
                  <a:pt x="1187767" y="241249"/>
                  <a:pt x="1191044" y="239001"/>
                  <a:pt x="1193101" y="236029"/>
                </a:cubicBezTo>
                <a:cubicBezTo>
                  <a:pt x="1195159" y="233057"/>
                  <a:pt x="1196187" y="229590"/>
                  <a:pt x="1196187" y="225628"/>
                </a:cubicBezTo>
                <a:cubicBezTo>
                  <a:pt x="1196187" y="222580"/>
                  <a:pt x="1195540" y="218808"/>
                  <a:pt x="1194244" y="214312"/>
                </a:cubicBezTo>
                <a:cubicBezTo>
                  <a:pt x="1192949" y="209816"/>
                  <a:pt x="1190167" y="203720"/>
                  <a:pt x="1185900" y="196024"/>
                </a:cubicBezTo>
                <a:cubicBezTo>
                  <a:pt x="1181633" y="188328"/>
                  <a:pt x="1175080" y="178232"/>
                  <a:pt x="1166241" y="165735"/>
                </a:cubicBezTo>
                <a:close/>
                <a:moveTo>
                  <a:pt x="58064" y="155448"/>
                </a:moveTo>
                <a:cubicBezTo>
                  <a:pt x="64008" y="164439"/>
                  <a:pt x="69189" y="172936"/>
                  <a:pt x="73609" y="180937"/>
                </a:cubicBezTo>
                <a:cubicBezTo>
                  <a:pt x="78028" y="188938"/>
                  <a:pt x="81762" y="196405"/>
                  <a:pt x="84810" y="203339"/>
                </a:cubicBezTo>
                <a:cubicBezTo>
                  <a:pt x="87858" y="210274"/>
                  <a:pt x="90297" y="216789"/>
                  <a:pt x="92125" y="222885"/>
                </a:cubicBezTo>
                <a:cubicBezTo>
                  <a:pt x="94259" y="229590"/>
                  <a:pt x="96659" y="234543"/>
                  <a:pt x="99326" y="237744"/>
                </a:cubicBezTo>
                <a:cubicBezTo>
                  <a:pt x="101993" y="240944"/>
                  <a:pt x="104775" y="242963"/>
                  <a:pt x="107670" y="243802"/>
                </a:cubicBezTo>
                <a:cubicBezTo>
                  <a:pt x="110566" y="244640"/>
                  <a:pt x="113233" y="245059"/>
                  <a:pt x="115671" y="245059"/>
                </a:cubicBezTo>
                <a:lnTo>
                  <a:pt x="118004" y="245924"/>
                </a:lnTo>
                <a:lnTo>
                  <a:pt x="118110" y="245059"/>
                </a:lnTo>
                <a:cubicBezTo>
                  <a:pt x="125730" y="245059"/>
                  <a:pt x="131673" y="244487"/>
                  <a:pt x="135940" y="243344"/>
                </a:cubicBezTo>
                <a:cubicBezTo>
                  <a:pt x="140208" y="242201"/>
                  <a:pt x="143446" y="239992"/>
                  <a:pt x="145656" y="236715"/>
                </a:cubicBezTo>
                <a:cubicBezTo>
                  <a:pt x="147866" y="233438"/>
                  <a:pt x="149656" y="228676"/>
                  <a:pt x="151028" y="222428"/>
                </a:cubicBezTo>
                <a:cubicBezTo>
                  <a:pt x="152400" y="216179"/>
                  <a:pt x="154076" y="208026"/>
                  <a:pt x="156057" y="197967"/>
                </a:cubicBezTo>
                <a:lnTo>
                  <a:pt x="173888" y="201396"/>
                </a:lnTo>
                <a:cubicBezTo>
                  <a:pt x="173278" y="204140"/>
                  <a:pt x="172593" y="207188"/>
                  <a:pt x="171831" y="210540"/>
                </a:cubicBezTo>
                <a:cubicBezTo>
                  <a:pt x="171069" y="213893"/>
                  <a:pt x="170421" y="217208"/>
                  <a:pt x="169888" y="220484"/>
                </a:cubicBezTo>
                <a:cubicBezTo>
                  <a:pt x="169354" y="223761"/>
                  <a:pt x="169087" y="226619"/>
                  <a:pt x="169087" y="229057"/>
                </a:cubicBezTo>
                <a:cubicBezTo>
                  <a:pt x="169087" y="231343"/>
                  <a:pt x="169240" y="233477"/>
                  <a:pt x="169545" y="235458"/>
                </a:cubicBezTo>
                <a:cubicBezTo>
                  <a:pt x="169849" y="237439"/>
                  <a:pt x="170992" y="239115"/>
                  <a:pt x="172974" y="240487"/>
                </a:cubicBezTo>
                <a:cubicBezTo>
                  <a:pt x="174955" y="241859"/>
                  <a:pt x="178308" y="242963"/>
                  <a:pt x="183032" y="243802"/>
                </a:cubicBezTo>
                <a:cubicBezTo>
                  <a:pt x="187756" y="244640"/>
                  <a:pt x="194538" y="245059"/>
                  <a:pt x="203377" y="245059"/>
                </a:cubicBezTo>
                <a:lnTo>
                  <a:pt x="203815" y="245224"/>
                </a:lnTo>
                <a:lnTo>
                  <a:pt x="203835" y="245059"/>
                </a:lnTo>
                <a:cubicBezTo>
                  <a:pt x="212979" y="245059"/>
                  <a:pt x="221589" y="244183"/>
                  <a:pt x="229666" y="242430"/>
                </a:cubicBezTo>
                <a:lnTo>
                  <a:pt x="246888" y="236954"/>
                </a:lnTo>
                <a:lnTo>
                  <a:pt x="242239" y="231572"/>
                </a:lnTo>
                <a:cubicBezTo>
                  <a:pt x="239039" y="228219"/>
                  <a:pt x="235572" y="224828"/>
                  <a:pt x="231838" y="221399"/>
                </a:cubicBezTo>
                <a:cubicBezTo>
                  <a:pt x="228104" y="217970"/>
                  <a:pt x="224104" y="214731"/>
                  <a:pt x="219837" y="211683"/>
                </a:cubicBezTo>
                <a:cubicBezTo>
                  <a:pt x="218922" y="210921"/>
                  <a:pt x="218008" y="209550"/>
                  <a:pt x="217093" y="207569"/>
                </a:cubicBezTo>
                <a:cubicBezTo>
                  <a:pt x="216179" y="205587"/>
                  <a:pt x="215417" y="203530"/>
                  <a:pt x="214807" y="201396"/>
                </a:cubicBezTo>
                <a:cubicBezTo>
                  <a:pt x="214198" y="199263"/>
                  <a:pt x="213893" y="197663"/>
                  <a:pt x="213893" y="196596"/>
                </a:cubicBezTo>
                <a:cubicBezTo>
                  <a:pt x="213893" y="194310"/>
                  <a:pt x="215341" y="191567"/>
                  <a:pt x="218236" y="188366"/>
                </a:cubicBezTo>
                <a:cubicBezTo>
                  <a:pt x="221132" y="185166"/>
                  <a:pt x="225018" y="182080"/>
                  <a:pt x="229895" y="179108"/>
                </a:cubicBezTo>
                <a:cubicBezTo>
                  <a:pt x="234772" y="176136"/>
                  <a:pt x="240334" y="173660"/>
                  <a:pt x="246583" y="171678"/>
                </a:cubicBezTo>
                <a:cubicBezTo>
                  <a:pt x="252831" y="169697"/>
                  <a:pt x="259308" y="168707"/>
                  <a:pt x="266014" y="168707"/>
                </a:cubicBezTo>
                <a:cubicBezTo>
                  <a:pt x="274701" y="168707"/>
                  <a:pt x="281749" y="170002"/>
                  <a:pt x="287159" y="172593"/>
                </a:cubicBezTo>
                <a:cubicBezTo>
                  <a:pt x="292570" y="175184"/>
                  <a:pt x="296532" y="178498"/>
                  <a:pt x="299047" y="182537"/>
                </a:cubicBezTo>
                <a:cubicBezTo>
                  <a:pt x="301561" y="186575"/>
                  <a:pt x="302818" y="190881"/>
                  <a:pt x="302818" y="195453"/>
                </a:cubicBezTo>
                <a:cubicBezTo>
                  <a:pt x="302818" y="202158"/>
                  <a:pt x="301142" y="208826"/>
                  <a:pt x="297789" y="215455"/>
                </a:cubicBezTo>
                <a:cubicBezTo>
                  <a:pt x="294436" y="222085"/>
                  <a:pt x="289636" y="228295"/>
                  <a:pt x="283387" y="234086"/>
                </a:cubicBezTo>
                <a:lnTo>
                  <a:pt x="278300" y="237664"/>
                </a:lnTo>
                <a:lnTo>
                  <a:pt x="291274" y="241744"/>
                </a:lnTo>
                <a:cubicBezTo>
                  <a:pt x="296380" y="242887"/>
                  <a:pt x="301599" y="243725"/>
                  <a:pt x="306933" y="244259"/>
                </a:cubicBezTo>
                <a:cubicBezTo>
                  <a:pt x="312267" y="244792"/>
                  <a:pt x="317601" y="245059"/>
                  <a:pt x="322935" y="245059"/>
                </a:cubicBezTo>
                <a:lnTo>
                  <a:pt x="327452" y="246762"/>
                </a:lnTo>
                <a:lnTo>
                  <a:pt x="327660" y="245059"/>
                </a:lnTo>
                <a:cubicBezTo>
                  <a:pt x="335127" y="245059"/>
                  <a:pt x="341071" y="244602"/>
                  <a:pt x="345490" y="243687"/>
                </a:cubicBezTo>
                <a:cubicBezTo>
                  <a:pt x="349910" y="242773"/>
                  <a:pt x="353110" y="240906"/>
                  <a:pt x="355092" y="238087"/>
                </a:cubicBezTo>
                <a:cubicBezTo>
                  <a:pt x="357073" y="235267"/>
                  <a:pt x="358063" y="231038"/>
                  <a:pt x="358063" y="225399"/>
                </a:cubicBezTo>
                <a:cubicBezTo>
                  <a:pt x="358063" y="221589"/>
                  <a:pt x="357454" y="217055"/>
                  <a:pt x="356235" y="211798"/>
                </a:cubicBezTo>
                <a:cubicBezTo>
                  <a:pt x="355015" y="206540"/>
                  <a:pt x="353415" y="200939"/>
                  <a:pt x="351434" y="194996"/>
                </a:cubicBezTo>
                <a:cubicBezTo>
                  <a:pt x="349453" y="189052"/>
                  <a:pt x="347319" y="183185"/>
                  <a:pt x="345033" y="177393"/>
                </a:cubicBezTo>
                <a:lnTo>
                  <a:pt x="363550" y="170535"/>
                </a:lnTo>
                <a:cubicBezTo>
                  <a:pt x="365531" y="175412"/>
                  <a:pt x="367398" y="180975"/>
                  <a:pt x="369151" y="187223"/>
                </a:cubicBezTo>
                <a:cubicBezTo>
                  <a:pt x="370903" y="193472"/>
                  <a:pt x="372389" y="199644"/>
                  <a:pt x="373608" y="205740"/>
                </a:cubicBezTo>
                <a:cubicBezTo>
                  <a:pt x="374827" y="211836"/>
                  <a:pt x="375437" y="217170"/>
                  <a:pt x="375437" y="221742"/>
                </a:cubicBezTo>
                <a:cubicBezTo>
                  <a:pt x="375437" y="227838"/>
                  <a:pt x="374789" y="233210"/>
                  <a:pt x="373494" y="237858"/>
                </a:cubicBezTo>
                <a:cubicBezTo>
                  <a:pt x="372198" y="242506"/>
                  <a:pt x="370255" y="246469"/>
                  <a:pt x="367665" y="249745"/>
                </a:cubicBezTo>
                <a:cubicBezTo>
                  <a:pt x="365074" y="253022"/>
                  <a:pt x="361759" y="255689"/>
                  <a:pt x="357721" y="257746"/>
                </a:cubicBezTo>
                <a:cubicBezTo>
                  <a:pt x="353682" y="259804"/>
                  <a:pt x="348996" y="261328"/>
                  <a:pt x="343662" y="262318"/>
                </a:cubicBezTo>
                <a:cubicBezTo>
                  <a:pt x="338328" y="263309"/>
                  <a:pt x="332232" y="263804"/>
                  <a:pt x="325374" y="263804"/>
                </a:cubicBezTo>
                <a:lnTo>
                  <a:pt x="325600" y="261948"/>
                </a:lnTo>
                <a:lnTo>
                  <a:pt x="320649" y="263804"/>
                </a:lnTo>
                <a:cubicBezTo>
                  <a:pt x="312267" y="263804"/>
                  <a:pt x="303695" y="263004"/>
                  <a:pt x="294932" y="261404"/>
                </a:cubicBezTo>
                <a:cubicBezTo>
                  <a:pt x="286169" y="259804"/>
                  <a:pt x="277977" y="257365"/>
                  <a:pt x="270357" y="254089"/>
                </a:cubicBezTo>
                <a:lnTo>
                  <a:pt x="262293" y="248918"/>
                </a:lnTo>
                <a:lnTo>
                  <a:pt x="261442" y="249517"/>
                </a:lnTo>
                <a:cubicBezTo>
                  <a:pt x="253060" y="254012"/>
                  <a:pt x="243801" y="257518"/>
                  <a:pt x="233667" y="260032"/>
                </a:cubicBezTo>
                <a:cubicBezTo>
                  <a:pt x="223532" y="262547"/>
                  <a:pt x="212826" y="263804"/>
                  <a:pt x="201549" y="263804"/>
                </a:cubicBezTo>
                <a:lnTo>
                  <a:pt x="201570" y="263624"/>
                </a:lnTo>
                <a:lnTo>
                  <a:pt x="201091" y="263804"/>
                </a:lnTo>
                <a:cubicBezTo>
                  <a:pt x="191795" y="263804"/>
                  <a:pt x="184404" y="263309"/>
                  <a:pt x="178917" y="262318"/>
                </a:cubicBezTo>
                <a:cubicBezTo>
                  <a:pt x="173431" y="261328"/>
                  <a:pt x="169278" y="259842"/>
                  <a:pt x="166459" y="257861"/>
                </a:cubicBezTo>
                <a:cubicBezTo>
                  <a:pt x="163639" y="255879"/>
                  <a:pt x="161658" y="253403"/>
                  <a:pt x="160515" y="250431"/>
                </a:cubicBezTo>
                <a:lnTo>
                  <a:pt x="159862" y="247846"/>
                </a:lnTo>
                <a:lnTo>
                  <a:pt x="156857" y="252374"/>
                </a:lnTo>
                <a:cubicBezTo>
                  <a:pt x="154038" y="255422"/>
                  <a:pt x="150799" y="257784"/>
                  <a:pt x="147142" y="259461"/>
                </a:cubicBezTo>
                <a:cubicBezTo>
                  <a:pt x="143484" y="261137"/>
                  <a:pt x="139103" y="262280"/>
                  <a:pt x="133997" y="262890"/>
                </a:cubicBezTo>
                <a:cubicBezTo>
                  <a:pt x="128892" y="263499"/>
                  <a:pt x="122834" y="263804"/>
                  <a:pt x="115824" y="263804"/>
                </a:cubicBezTo>
                <a:lnTo>
                  <a:pt x="115930" y="262936"/>
                </a:lnTo>
                <a:lnTo>
                  <a:pt x="113614" y="263804"/>
                </a:lnTo>
                <a:cubicBezTo>
                  <a:pt x="108585" y="263804"/>
                  <a:pt x="103670" y="262852"/>
                  <a:pt x="98869" y="260947"/>
                </a:cubicBezTo>
                <a:cubicBezTo>
                  <a:pt x="94068" y="259042"/>
                  <a:pt x="89916" y="255917"/>
                  <a:pt x="86410" y="251574"/>
                </a:cubicBezTo>
                <a:lnTo>
                  <a:pt x="83218" y="246110"/>
                </a:lnTo>
                <a:lnTo>
                  <a:pt x="78895" y="252288"/>
                </a:lnTo>
                <a:cubicBezTo>
                  <a:pt x="76552" y="254632"/>
                  <a:pt x="73685" y="256718"/>
                  <a:pt x="70294" y="258546"/>
                </a:cubicBezTo>
                <a:cubicBezTo>
                  <a:pt x="63512" y="262204"/>
                  <a:pt x="53797" y="264033"/>
                  <a:pt x="41148" y="264033"/>
                </a:cubicBezTo>
                <a:cubicBezTo>
                  <a:pt x="35661" y="264033"/>
                  <a:pt x="30365" y="263576"/>
                  <a:pt x="25260" y="262661"/>
                </a:cubicBezTo>
                <a:cubicBezTo>
                  <a:pt x="20155" y="261747"/>
                  <a:pt x="15468" y="260413"/>
                  <a:pt x="11201" y="258661"/>
                </a:cubicBezTo>
                <a:cubicBezTo>
                  <a:pt x="6934" y="256908"/>
                  <a:pt x="3200" y="254813"/>
                  <a:pt x="0" y="252374"/>
                </a:cubicBezTo>
                <a:lnTo>
                  <a:pt x="9144" y="236601"/>
                </a:lnTo>
                <a:cubicBezTo>
                  <a:pt x="12192" y="238582"/>
                  <a:pt x="16459" y="240487"/>
                  <a:pt x="21945" y="242316"/>
                </a:cubicBezTo>
                <a:cubicBezTo>
                  <a:pt x="27432" y="244145"/>
                  <a:pt x="33832" y="245059"/>
                  <a:pt x="41148" y="245059"/>
                </a:cubicBezTo>
                <a:cubicBezTo>
                  <a:pt x="48768" y="245059"/>
                  <a:pt x="54826" y="244297"/>
                  <a:pt x="59321" y="242773"/>
                </a:cubicBezTo>
                <a:cubicBezTo>
                  <a:pt x="63817" y="241249"/>
                  <a:pt x="67094" y="239001"/>
                  <a:pt x="69151" y="236029"/>
                </a:cubicBezTo>
                <a:cubicBezTo>
                  <a:pt x="71209" y="233057"/>
                  <a:pt x="72237" y="229590"/>
                  <a:pt x="72237" y="225628"/>
                </a:cubicBezTo>
                <a:cubicBezTo>
                  <a:pt x="72237" y="222580"/>
                  <a:pt x="71437" y="218922"/>
                  <a:pt x="69837" y="214655"/>
                </a:cubicBezTo>
                <a:cubicBezTo>
                  <a:pt x="68237" y="210388"/>
                  <a:pt x="66065" y="205625"/>
                  <a:pt x="63322" y="200368"/>
                </a:cubicBezTo>
                <a:cubicBezTo>
                  <a:pt x="60579" y="195110"/>
                  <a:pt x="57416" y="189547"/>
                  <a:pt x="53835" y="183680"/>
                </a:cubicBezTo>
                <a:cubicBezTo>
                  <a:pt x="50254" y="177812"/>
                  <a:pt x="46405" y="171831"/>
                  <a:pt x="42291" y="165735"/>
                </a:cubicBezTo>
                <a:close/>
                <a:moveTo>
                  <a:pt x="2272360" y="151790"/>
                </a:moveTo>
                <a:cubicBezTo>
                  <a:pt x="2275408" y="151790"/>
                  <a:pt x="2278037" y="152933"/>
                  <a:pt x="2280246" y="155219"/>
                </a:cubicBezTo>
                <a:cubicBezTo>
                  <a:pt x="2282456" y="157505"/>
                  <a:pt x="2283561" y="160172"/>
                  <a:pt x="2283561" y="163220"/>
                </a:cubicBezTo>
                <a:cubicBezTo>
                  <a:pt x="2283561" y="166268"/>
                  <a:pt x="2282456" y="168897"/>
                  <a:pt x="2280246" y="171107"/>
                </a:cubicBezTo>
                <a:cubicBezTo>
                  <a:pt x="2278037" y="173317"/>
                  <a:pt x="2275408" y="174422"/>
                  <a:pt x="2272360" y="174422"/>
                </a:cubicBezTo>
                <a:cubicBezTo>
                  <a:pt x="2269160" y="174422"/>
                  <a:pt x="2266454" y="173317"/>
                  <a:pt x="2264244" y="171107"/>
                </a:cubicBezTo>
                <a:cubicBezTo>
                  <a:pt x="2262035" y="168897"/>
                  <a:pt x="2260930" y="166268"/>
                  <a:pt x="2260930" y="163220"/>
                </a:cubicBezTo>
                <a:cubicBezTo>
                  <a:pt x="2260930" y="160172"/>
                  <a:pt x="2262035" y="157505"/>
                  <a:pt x="2264244" y="155219"/>
                </a:cubicBezTo>
                <a:cubicBezTo>
                  <a:pt x="2266454" y="152933"/>
                  <a:pt x="2269160" y="151790"/>
                  <a:pt x="2272360" y="151790"/>
                </a:cubicBezTo>
                <a:close/>
                <a:moveTo>
                  <a:pt x="2241042" y="151790"/>
                </a:moveTo>
                <a:cubicBezTo>
                  <a:pt x="2244090" y="151790"/>
                  <a:pt x="2246718" y="152933"/>
                  <a:pt x="2248928" y="155219"/>
                </a:cubicBezTo>
                <a:cubicBezTo>
                  <a:pt x="2251138" y="157505"/>
                  <a:pt x="2252243" y="160172"/>
                  <a:pt x="2252243" y="163220"/>
                </a:cubicBezTo>
                <a:cubicBezTo>
                  <a:pt x="2252243" y="166268"/>
                  <a:pt x="2251138" y="168897"/>
                  <a:pt x="2248928" y="171107"/>
                </a:cubicBezTo>
                <a:cubicBezTo>
                  <a:pt x="2246718" y="173317"/>
                  <a:pt x="2244090" y="174422"/>
                  <a:pt x="2241042" y="174422"/>
                </a:cubicBezTo>
                <a:cubicBezTo>
                  <a:pt x="2237841" y="174422"/>
                  <a:pt x="2235136" y="173317"/>
                  <a:pt x="2232926" y="171107"/>
                </a:cubicBezTo>
                <a:cubicBezTo>
                  <a:pt x="2230717" y="168897"/>
                  <a:pt x="2229612" y="166268"/>
                  <a:pt x="2229612" y="163220"/>
                </a:cubicBezTo>
                <a:cubicBezTo>
                  <a:pt x="2229612" y="160172"/>
                  <a:pt x="2230717" y="157505"/>
                  <a:pt x="2232926" y="155219"/>
                </a:cubicBezTo>
                <a:cubicBezTo>
                  <a:pt x="2235136" y="152933"/>
                  <a:pt x="2237841" y="151790"/>
                  <a:pt x="2241042" y="151790"/>
                </a:cubicBezTo>
                <a:close/>
                <a:moveTo>
                  <a:pt x="2170785" y="151790"/>
                </a:moveTo>
                <a:cubicBezTo>
                  <a:pt x="2173833" y="151790"/>
                  <a:pt x="2176462" y="152933"/>
                  <a:pt x="2178672" y="155219"/>
                </a:cubicBezTo>
                <a:cubicBezTo>
                  <a:pt x="2180882" y="157505"/>
                  <a:pt x="2181987" y="160172"/>
                  <a:pt x="2181987" y="163220"/>
                </a:cubicBezTo>
                <a:cubicBezTo>
                  <a:pt x="2181987" y="166268"/>
                  <a:pt x="2180882" y="168897"/>
                  <a:pt x="2178672" y="171107"/>
                </a:cubicBezTo>
                <a:cubicBezTo>
                  <a:pt x="2176462" y="173317"/>
                  <a:pt x="2173833" y="174422"/>
                  <a:pt x="2170785" y="174422"/>
                </a:cubicBezTo>
                <a:cubicBezTo>
                  <a:pt x="2167585" y="174422"/>
                  <a:pt x="2164880" y="173317"/>
                  <a:pt x="2162670" y="171107"/>
                </a:cubicBezTo>
                <a:cubicBezTo>
                  <a:pt x="2160460" y="168897"/>
                  <a:pt x="2159355" y="166268"/>
                  <a:pt x="2159355" y="163220"/>
                </a:cubicBezTo>
                <a:cubicBezTo>
                  <a:pt x="2159355" y="160172"/>
                  <a:pt x="2160460" y="157505"/>
                  <a:pt x="2162670" y="155219"/>
                </a:cubicBezTo>
                <a:cubicBezTo>
                  <a:pt x="2164880" y="152933"/>
                  <a:pt x="2167585" y="151790"/>
                  <a:pt x="2170785" y="151790"/>
                </a:cubicBezTo>
                <a:close/>
                <a:moveTo>
                  <a:pt x="1770735" y="151790"/>
                </a:moveTo>
                <a:cubicBezTo>
                  <a:pt x="1773783" y="151790"/>
                  <a:pt x="1776412" y="152933"/>
                  <a:pt x="1778622" y="155219"/>
                </a:cubicBezTo>
                <a:cubicBezTo>
                  <a:pt x="1780832" y="157505"/>
                  <a:pt x="1781937" y="160172"/>
                  <a:pt x="1781937" y="163220"/>
                </a:cubicBezTo>
                <a:cubicBezTo>
                  <a:pt x="1781937" y="166268"/>
                  <a:pt x="1780832" y="168897"/>
                  <a:pt x="1778622" y="171107"/>
                </a:cubicBezTo>
                <a:cubicBezTo>
                  <a:pt x="1776412" y="173317"/>
                  <a:pt x="1773783" y="174422"/>
                  <a:pt x="1770735" y="174422"/>
                </a:cubicBezTo>
                <a:cubicBezTo>
                  <a:pt x="1767535" y="174422"/>
                  <a:pt x="1764830" y="173317"/>
                  <a:pt x="1762620" y="171107"/>
                </a:cubicBezTo>
                <a:cubicBezTo>
                  <a:pt x="1760410" y="168897"/>
                  <a:pt x="1759305" y="166268"/>
                  <a:pt x="1759305" y="163220"/>
                </a:cubicBezTo>
                <a:cubicBezTo>
                  <a:pt x="1759305" y="160172"/>
                  <a:pt x="1760410" y="157505"/>
                  <a:pt x="1762620" y="155219"/>
                </a:cubicBezTo>
                <a:cubicBezTo>
                  <a:pt x="1764830" y="152933"/>
                  <a:pt x="1767535" y="151790"/>
                  <a:pt x="1770735" y="151790"/>
                </a:cubicBezTo>
                <a:close/>
                <a:moveTo>
                  <a:pt x="956538" y="139217"/>
                </a:moveTo>
                <a:lnTo>
                  <a:pt x="963625" y="152247"/>
                </a:lnTo>
                <a:cubicBezTo>
                  <a:pt x="956614" y="155600"/>
                  <a:pt x="951471" y="158458"/>
                  <a:pt x="948194" y="160820"/>
                </a:cubicBezTo>
                <a:cubicBezTo>
                  <a:pt x="944918" y="163182"/>
                  <a:pt x="943280" y="165278"/>
                  <a:pt x="943280" y="167106"/>
                </a:cubicBezTo>
                <a:cubicBezTo>
                  <a:pt x="943280" y="168478"/>
                  <a:pt x="944156" y="169926"/>
                  <a:pt x="945908" y="171450"/>
                </a:cubicBezTo>
                <a:cubicBezTo>
                  <a:pt x="947661" y="172974"/>
                  <a:pt x="949642" y="174650"/>
                  <a:pt x="951852" y="176479"/>
                </a:cubicBezTo>
                <a:cubicBezTo>
                  <a:pt x="954062" y="178308"/>
                  <a:pt x="956043" y="180403"/>
                  <a:pt x="957796" y="182765"/>
                </a:cubicBezTo>
                <a:cubicBezTo>
                  <a:pt x="959548" y="185128"/>
                  <a:pt x="960425" y="187909"/>
                  <a:pt x="960425" y="191109"/>
                </a:cubicBezTo>
                <a:cubicBezTo>
                  <a:pt x="960425" y="193243"/>
                  <a:pt x="959967" y="195338"/>
                  <a:pt x="959053" y="197396"/>
                </a:cubicBezTo>
                <a:cubicBezTo>
                  <a:pt x="958138" y="199453"/>
                  <a:pt x="956348" y="201511"/>
                  <a:pt x="953681" y="203568"/>
                </a:cubicBezTo>
                <a:cubicBezTo>
                  <a:pt x="951014" y="205625"/>
                  <a:pt x="947242" y="207683"/>
                  <a:pt x="942365" y="209740"/>
                </a:cubicBezTo>
                <a:cubicBezTo>
                  <a:pt x="937488" y="211798"/>
                  <a:pt x="931011" y="213893"/>
                  <a:pt x="922934" y="216027"/>
                </a:cubicBezTo>
                <a:lnTo>
                  <a:pt x="918591" y="201625"/>
                </a:lnTo>
                <a:cubicBezTo>
                  <a:pt x="924992" y="199949"/>
                  <a:pt x="930173" y="198501"/>
                  <a:pt x="934135" y="197282"/>
                </a:cubicBezTo>
                <a:cubicBezTo>
                  <a:pt x="938098" y="196062"/>
                  <a:pt x="940955" y="194881"/>
                  <a:pt x="942708" y="193738"/>
                </a:cubicBezTo>
                <a:cubicBezTo>
                  <a:pt x="944461" y="192595"/>
                  <a:pt x="945337" y="191414"/>
                  <a:pt x="945337" y="190195"/>
                </a:cubicBezTo>
                <a:cubicBezTo>
                  <a:pt x="945337" y="188519"/>
                  <a:pt x="944461" y="186956"/>
                  <a:pt x="942708" y="185509"/>
                </a:cubicBezTo>
                <a:cubicBezTo>
                  <a:pt x="940955" y="184061"/>
                  <a:pt x="938974" y="182537"/>
                  <a:pt x="936764" y="180937"/>
                </a:cubicBezTo>
                <a:cubicBezTo>
                  <a:pt x="934555" y="179336"/>
                  <a:pt x="932573" y="177470"/>
                  <a:pt x="930821" y="175336"/>
                </a:cubicBezTo>
                <a:cubicBezTo>
                  <a:pt x="929068" y="173202"/>
                  <a:pt x="928192" y="170612"/>
                  <a:pt x="928192" y="167564"/>
                </a:cubicBezTo>
                <a:cubicBezTo>
                  <a:pt x="928192" y="164820"/>
                  <a:pt x="928992" y="161963"/>
                  <a:pt x="930592" y="158991"/>
                </a:cubicBezTo>
                <a:cubicBezTo>
                  <a:pt x="932192" y="156019"/>
                  <a:pt x="935050" y="152895"/>
                  <a:pt x="939165" y="149618"/>
                </a:cubicBezTo>
                <a:cubicBezTo>
                  <a:pt x="943280" y="146342"/>
                  <a:pt x="949071" y="142875"/>
                  <a:pt x="956538" y="139217"/>
                </a:cubicBezTo>
                <a:close/>
                <a:moveTo>
                  <a:pt x="1985924" y="125730"/>
                </a:moveTo>
                <a:lnTo>
                  <a:pt x="1985924" y="138760"/>
                </a:lnTo>
                <a:lnTo>
                  <a:pt x="1934718" y="153619"/>
                </a:lnTo>
                <a:lnTo>
                  <a:pt x="1934718" y="140817"/>
                </a:lnTo>
                <a:close/>
                <a:moveTo>
                  <a:pt x="1509674" y="125730"/>
                </a:moveTo>
                <a:lnTo>
                  <a:pt x="1509674" y="138760"/>
                </a:lnTo>
                <a:lnTo>
                  <a:pt x="1458468" y="153619"/>
                </a:lnTo>
                <a:lnTo>
                  <a:pt x="1458468" y="140817"/>
                </a:lnTo>
                <a:close/>
                <a:moveTo>
                  <a:pt x="757199" y="125730"/>
                </a:moveTo>
                <a:lnTo>
                  <a:pt x="757199" y="138760"/>
                </a:lnTo>
                <a:lnTo>
                  <a:pt x="705993" y="153619"/>
                </a:lnTo>
                <a:lnTo>
                  <a:pt x="705993" y="140817"/>
                </a:lnTo>
                <a:close/>
                <a:moveTo>
                  <a:pt x="1594409" y="124130"/>
                </a:moveTo>
                <a:cubicBezTo>
                  <a:pt x="1597456" y="124130"/>
                  <a:pt x="1600085" y="125273"/>
                  <a:pt x="1602295" y="127559"/>
                </a:cubicBezTo>
                <a:cubicBezTo>
                  <a:pt x="1604505" y="129845"/>
                  <a:pt x="1605610" y="132512"/>
                  <a:pt x="1605610" y="135560"/>
                </a:cubicBezTo>
                <a:cubicBezTo>
                  <a:pt x="1605610" y="138608"/>
                  <a:pt x="1604505" y="141236"/>
                  <a:pt x="1602295" y="143446"/>
                </a:cubicBezTo>
                <a:cubicBezTo>
                  <a:pt x="1600085" y="145656"/>
                  <a:pt x="1597456" y="146761"/>
                  <a:pt x="1594409" y="146761"/>
                </a:cubicBezTo>
                <a:cubicBezTo>
                  <a:pt x="1591208" y="146761"/>
                  <a:pt x="1588503" y="145656"/>
                  <a:pt x="1586293" y="143446"/>
                </a:cubicBezTo>
                <a:cubicBezTo>
                  <a:pt x="1584083" y="141236"/>
                  <a:pt x="1582979" y="138608"/>
                  <a:pt x="1582979" y="135560"/>
                </a:cubicBezTo>
                <a:cubicBezTo>
                  <a:pt x="1582979" y="132512"/>
                  <a:pt x="1584083" y="129845"/>
                  <a:pt x="1586293" y="127559"/>
                </a:cubicBezTo>
                <a:cubicBezTo>
                  <a:pt x="1588503" y="125273"/>
                  <a:pt x="1591208" y="124130"/>
                  <a:pt x="1594409" y="124130"/>
                </a:cubicBezTo>
                <a:close/>
                <a:moveTo>
                  <a:pt x="1563090" y="124130"/>
                </a:moveTo>
                <a:cubicBezTo>
                  <a:pt x="1566138" y="124130"/>
                  <a:pt x="1568767" y="125273"/>
                  <a:pt x="1570977" y="127559"/>
                </a:cubicBezTo>
                <a:cubicBezTo>
                  <a:pt x="1573187" y="129845"/>
                  <a:pt x="1574292" y="132512"/>
                  <a:pt x="1574292" y="135560"/>
                </a:cubicBezTo>
                <a:cubicBezTo>
                  <a:pt x="1574292" y="138608"/>
                  <a:pt x="1573187" y="141236"/>
                  <a:pt x="1570977" y="143446"/>
                </a:cubicBezTo>
                <a:cubicBezTo>
                  <a:pt x="1568767" y="145656"/>
                  <a:pt x="1566138" y="146761"/>
                  <a:pt x="1563090" y="146761"/>
                </a:cubicBezTo>
                <a:cubicBezTo>
                  <a:pt x="1559890" y="146761"/>
                  <a:pt x="1557185" y="145656"/>
                  <a:pt x="1554975" y="143446"/>
                </a:cubicBezTo>
                <a:cubicBezTo>
                  <a:pt x="1552765" y="141236"/>
                  <a:pt x="1551660" y="138608"/>
                  <a:pt x="1551660" y="135560"/>
                </a:cubicBezTo>
                <a:cubicBezTo>
                  <a:pt x="1551660" y="132512"/>
                  <a:pt x="1552765" y="129845"/>
                  <a:pt x="1554975" y="127559"/>
                </a:cubicBezTo>
                <a:cubicBezTo>
                  <a:pt x="1557185" y="125273"/>
                  <a:pt x="1559890" y="124130"/>
                  <a:pt x="1563090" y="124130"/>
                </a:cubicBezTo>
                <a:close/>
                <a:moveTo>
                  <a:pt x="599770" y="118872"/>
                </a:moveTo>
                <a:cubicBezTo>
                  <a:pt x="596874" y="118872"/>
                  <a:pt x="594626" y="119862"/>
                  <a:pt x="593026" y="121844"/>
                </a:cubicBezTo>
                <a:cubicBezTo>
                  <a:pt x="591426" y="123825"/>
                  <a:pt x="590626" y="126111"/>
                  <a:pt x="590626" y="128702"/>
                </a:cubicBezTo>
                <a:cubicBezTo>
                  <a:pt x="590626" y="131445"/>
                  <a:pt x="591464" y="133693"/>
                  <a:pt x="593140" y="135445"/>
                </a:cubicBezTo>
                <a:cubicBezTo>
                  <a:pt x="594817" y="137198"/>
                  <a:pt x="596950" y="138074"/>
                  <a:pt x="599541" y="138074"/>
                </a:cubicBezTo>
                <a:cubicBezTo>
                  <a:pt x="602132" y="138074"/>
                  <a:pt x="604380" y="137236"/>
                  <a:pt x="606285" y="135560"/>
                </a:cubicBezTo>
                <a:cubicBezTo>
                  <a:pt x="608190" y="133883"/>
                  <a:pt x="609142" y="131673"/>
                  <a:pt x="609142" y="128930"/>
                </a:cubicBezTo>
                <a:cubicBezTo>
                  <a:pt x="609142" y="126035"/>
                  <a:pt x="608152" y="123634"/>
                  <a:pt x="606171" y="121729"/>
                </a:cubicBezTo>
                <a:cubicBezTo>
                  <a:pt x="604189" y="119824"/>
                  <a:pt x="602056" y="118872"/>
                  <a:pt x="599770" y="118872"/>
                </a:cubicBezTo>
                <a:close/>
                <a:moveTo>
                  <a:pt x="2751658" y="115443"/>
                </a:moveTo>
                <a:lnTo>
                  <a:pt x="2770174" y="115443"/>
                </a:lnTo>
                <a:lnTo>
                  <a:pt x="2774061" y="262661"/>
                </a:lnTo>
                <a:lnTo>
                  <a:pt x="2755544" y="262661"/>
                </a:lnTo>
                <a:close/>
                <a:moveTo>
                  <a:pt x="2584551" y="112014"/>
                </a:moveTo>
                <a:cubicBezTo>
                  <a:pt x="2587599" y="112014"/>
                  <a:pt x="2590228" y="113157"/>
                  <a:pt x="2592438" y="115443"/>
                </a:cubicBezTo>
                <a:cubicBezTo>
                  <a:pt x="2594648" y="117729"/>
                  <a:pt x="2595753" y="120396"/>
                  <a:pt x="2595753" y="123444"/>
                </a:cubicBezTo>
                <a:cubicBezTo>
                  <a:pt x="2595753" y="126492"/>
                  <a:pt x="2594648" y="129121"/>
                  <a:pt x="2592438" y="131330"/>
                </a:cubicBezTo>
                <a:cubicBezTo>
                  <a:pt x="2590228" y="133540"/>
                  <a:pt x="2587599" y="134645"/>
                  <a:pt x="2584551" y="134645"/>
                </a:cubicBezTo>
                <a:cubicBezTo>
                  <a:pt x="2581351" y="134645"/>
                  <a:pt x="2578646" y="133540"/>
                  <a:pt x="2576436" y="131330"/>
                </a:cubicBezTo>
                <a:cubicBezTo>
                  <a:pt x="2574226" y="129121"/>
                  <a:pt x="2573121" y="126492"/>
                  <a:pt x="2573121" y="123444"/>
                </a:cubicBezTo>
                <a:cubicBezTo>
                  <a:pt x="2573121" y="120396"/>
                  <a:pt x="2574226" y="117729"/>
                  <a:pt x="2576436" y="115443"/>
                </a:cubicBezTo>
                <a:cubicBezTo>
                  <a:pt x="2578646" y="113157"/>
                  <a:pt x="2581351" y="112014"/>
                  <a:pt x="2584551" y="112014"/>
                </a:cubicBezTo>
                <a:close/>
                <a:moveTo>
                  <a:pt x="1165326" y="112014"/>
                </a:moveTo>
                <a:cubicBezTo>
                  <a:pt x="1168374" y="112014"/>
                  <a:pt x="1171003" y="113157"/>
                  <a:pt x="1173213" y="115443"/>
                </a:cubicBezTo>
                <a:cubicBezTo>
                  <a:pt x="1175423" y="117729"/>
                  <a:pt x="1176528" y="120396"/>
                  <a:pt x="1176528" y="123444"/>
                </a:cubicBezTo>
                <a:cubicBezTo>
                  <a:pt x="1176528" y="126492"/>
                  <a:pt x="1175423" y="129121"/>
                  <a:pt x="1173213" y="131330"/>
                </a:cubicBezTo>
                <a:cubicBezTo>
                  <a:pt x="1171003" y="133540"/>
                  <a:pt x="1168374" y="134645"/>
                  <a:pt x="1165326" y="134645"/>
                </a:cubicBezTo>
                <a:cubicBezTo>
                  <a:pt x="1162126" y="134645"/>
                  <a:pt x="1159421" y="133540"/>
                  <a:pt x="1157211" y="131330"/>
                </a:cubicBezTo>
                <a:cubicBezTo>
                  <a:pt x="1155001" y="129121"/>
                  <a:pt x="1153896" y="126492"/>
                  <a:pt x="1153896" y="123444"/>
                </a:cubicBezTo>
                <a:cubicBezTo>
                  <a:pt x="1153896" y="120396"/>
                  <a:pt x="1155001" y="117729"/>
                  <a:pt x="1157211" y="115443"/>
                </a:cubicBezTo>
                <a:cubicBezTo>
                  <a:pt x="1159421" y="113157"/>
                  <a:pt x="1162126" y="112014"/>
                  <a:pt x="1165326" y="112014"/>
                </a:cubicBezTo>
                <a:close/>
                <a:moveTo>
                  <a:pt x="1395374" y="106680"/>
                </a:moveTo>
                <a:lnTo>
                  <a:pt x="1395374" y="119710"/>
                </a:lnTo>
                <a:lnTo>
                  <a:pt x="1344168" y="134569"/>
                </a:lnTo>
                <a:lnTo>
                  <a:pt x="1344168" y="121767"/>
                </a:lnTo>
                <a:close/>
                <a:moveTo>
                  <a:pt x="376199" y="106680"/>
                </a:moveTo>
                <a:lnTo>
                  <a:pt x="376199" y="119710"/>
                </a:lnTo>
                <a:lnTo>
                  <a:pt x="324993" y="134569"/>
                </a:lnTo>
                <a:lnTo>
                  <a:pt x="324993" y="121767"/>
                </a:lnTo>
                <a:close/>
                <a:moveTo>
                  <a:pt x="600913" y="106070"/>
                </a:moveTo>
                <a:cubicBezTo>
                  <a:pt x="604571" y="106070"/>
                  <a:pt x="607847" y="107137"/>
                  <a:pt x="610743" y="109271"/>
                </a:cubicBezTo>
                <a:cubicBezTo>
                  <a:pt x="613638" y="111404"/>
                  <a:pt x="615924" y="114224"/>
                  <a:pt x="617601" y="117729"/>
                </a:cubicBezTo>
                <a:cubicBezTo>
                  <a:pt x="619277" y="121234"/>
                  <a:pt x="620115" y="124968"/>
                  <a:pt x="620115" y="128930"/>
                </a:cubicBezTo>
                <a:cubicBezTo>
                  <a:pt x="620115" y="134874"/>
                  <a:pt x="618210" y="139865"/>
                  <a:pt x="614400" y="143903"/>
                </a:cubicBezTo>
                <a:cubicBezTo>
                  <a:pt x="610590" y="147942"/>
                  <a:pt x="605713" y="149961"/>
                  <a:pt x="599770" y="149961"/>
                </a:cubicBezTo>
                <a:cubicBezTo>
                  <a:pt x="593217" y="149961"/>
                  <a:pt x="588302" y="147980"/>
                  <a:pt x="585025" y="144018"/>
                </a:cubicBezTo>
                <a:cubicBezTo>
                  <a:pt x="581749" y="140055"/>
                  <a:pt x="580110" y="135407"/>
                  <a:pt x="580110" y="130073"/>
                </a:cubicBezTo>
                <a:cubicBezTo>
                  <a:pt x="580110" y="125654"/>
                  <a:pt x="580987" y="121653"/>
                  <a:pt x="582739" y="118072"/>
                </a:cubicBezTo>
                <a:cubicBezTo>
                  <a:pt x="584492" y="114490"/>
                  <a:pt x="586968" y="111595"/>
                  <a:pt x="590169" y="109385"/>
                </a:cubicBezTo>
                <a:cubicBezTo>
                  <a:pt x="593369" y="107175"/>
                  <a:pt x="596950" y="106070"/>
                  <a:pt x="600913" y="106070"/>
                </a:cubicBezTo>
                <a:close/>
                <a:moveTo>
                  <a:pt x="2494483" y="99441"/>
                </a:moveTo>
                <a:lnTo>
                  <a:pt x="2512999" y="99441"/>
                </a:lnTo>
                <a:lnTo>
                  <a:pt x="2517571" y="262661"/>
                </a:lnTo>
                <a:lnTo>
                  <a:pt x="2499055" y="262661"/>
                </a:lnTo>
                <a:close/>
                <a:moveTo>
                  <a:pt x="2084908" y="99441"/>
                </a:moveTo>
                <a:lnTo>
                  <a:pt x="2103653" y="99441"/>
                </a:lnTo>
                <a:lnTo>
                  <a:pt x="2108225" y="217170"/>
                </a:lnTo>
                <a:cubicBezTo>
                  <a:pt x="2108530" y="224637"/>
                  <a:pt x="2109254" y="230390"/>
                  <a:pt x="2110397" y="234429"/>
                </a:cubicBezTo>
                <a:cubicBezTo>
                  <a:pt x="2111540" y="238468"/>
                  <a:pt x="2114131" y="241249"/>
                  <a:pt x="2118169" y="242773"/>
                </a:cubicBezTo>
                <a:cubicBezTo>
                  <a:pt x="2122208" y="244297"/>
                  <a:pt x="2128570" y="245059"/>
                  <a:pt x="2137257" y="245059"/>
                </a:cubicBezTo>
                <a:lnTo>
                  <a:pt x="2137403" y="245114"/>
                </a:lnTo>
                <a:lnTo>
                  <a:pt x="2137410" y="245059"/>
                </a:lnTo>
                <a:cubicBezTo>
                  <a:pt x="2143811" y="245059"/>
                  <a:pt x="2148840" y="244487"/>
                  <a:pt x="2152497" y="243344"/>
                </a:cubicBezTo>
                <a:cubicBezTo>
                  <a:pt x="2156155" y="242201"/>
                  <a:pt x="2158936" y="239992"/>
                  <a:pt x="2160841" y="236715"/>
                </a:cubicBezTo>
                <a:cubicBezTo>
                  <a:pt x="2162746" y="233438"/>
                  <a:pt x="2164385" y="228676"/>
                  <a:pt x="2165756" y="222428"/>
                </a:cubicBezTo>
                <a:cubicBezTo>
                  <a:pt x="2167128" y="216179"/>
                  <a:pt x="2168804" y="208026"/>
                  <a:pt x="2170785" y="197967"/>
                </a:cubicBezTo>
                <a:lnTo>
                  <a:pt x="2188616" y="201396"/>
                </a:lnTo>
                <a:cubicBezTo>
                  <a:pt x="2188006" y="204140"/>
                  <a:pt x="2187321" y="207188"/>
                  <a:pt x="2186558" y="210540"/>
                </a:cubicBezTo>
                <a:cubicBezTo>
                  <a:pt x="2185797" y="213893"/>
                  <a:pt x="2185149" y="217208"/>
                  <a:pt x="2184616" y="220484"/>
                </a:cubicBezTo>
                <a:cubicBezTo>
                  <a:pt x="2184082" y="223761"/>
                  <a:pt x="2183815" y="226619"/>
                  <a:pt x="2183815" y="229057"/>
                </a:cubicBezTo>
                <a:cubicBezTo>
                  <a:pt x="2183815" y="232105"/>
                  <a:pt x="2184501" y="234848"/>
                  <a:pt x="2185873" y="237287"/>
                </a:cubicBezTo>
                <a:cubicBezTo>
                  <a:pt x="2187244" y="239725"/>
                  <a:pt x="2190216" y="241630"/>
                  <a:pt x="2194788" y="243002"/>
                </a:cubicBezTo>
                <a:cubicBezTo>
                  <a:pt x="2197074" y="243687"/>
                  <a:pt x="2199970" y="244202"/>
                  <a:pt x="2203475" y="244545"/>
                </a:cubicBezTo>
                <a:lnTo>
                  <a:pt x="2214708" y="245013"/>
                </a:lnTo>
                <a:lnTo>
                  <a:pt x="2223782" y="244630"/>
                </a:lnTo>
                <a:cubicBezTo>
                  <a:pt x="2226754" y="244345"/>
                  <a:pt x="2229307" y="243916"/>
                  <a:pt x="2231440" y="243344"/>
                </a:cubicBezTo>
                <a:cubicBezTo>
                  <a:pt x="2235708" y="242201"/>
                  <a:pt x="2238946" y="239992"/>
                  <a:pt x="2241156" y="236715"/>
                </a:cubicBezTo>
                <a:cubicBezTo>
                  <a:pt x="2243366" y="233438"/>
                  <a:pt x="2245156" y="228676"/>
                  <a:pt x="2246528" y="222428"/>
                </a:cubicBezTo>
                <a:cubicBezTo>
                  <a:pt x="2247900" y="216179"/>
                  <a:pt x="2249576" y="208026"/>
                  <a:pt x="2251557" y="197967"/>
                </a:cubicBezTo>
                <a:lnTo>
                  <a:pt x="2269388" y="201396"/>
                </a:lnTo>
                <a:cubicBezTo>
                  <a:pt x="2268778" y="204140"/>
                  <a:pt x="2268092" y="207188"/>
                  <a:pt x="2267331" y="210540"/>
                </a:cubicBezTo>
                <a:cubicBezTo>
                  <a:pt x="2266569" y="213893"/>
                  <a:pt x="2265921" y="217208"/>
                  <a:pt x="2265387" y="220484"/>
                </a:cubicBezTo>
                <a:cubicBezTo>
                  <a:pt x="2264854" y="223761"/>
                  <a:pt x="2264587" y="226619"/>
                  <a:pt x="2264587" y="229057"/>
                </a:cubicBezTo>
                <a:cubicBezTo>
                  <a:pt x="2264587" y="231343"/>
                  <a:pt x="2264740" y="233477"/>
                  <a:pt x="2265045" y="235458"/>
                </a:cubicBezTo>
                <a:cubicBezTo>
                  <a:pt x="2265349" y="237439"/>
                  <a:pt x="2266492" y="239115"/>
                  <a:pt x="2268474" y="240487"/>
                </a:cubicBezTo>
                <a:cubicBezTo>
                  <a:pt x="2270455" y="241859"/>
                  <a:pt x="2273808" y="242963"/>
                  <a:pt x="2278532" y="243802"/>
                </a:cubicBezTo>
                <a:cubicBezTo>
                  <a:pt x="2283256" y="244640"/>
                  <a:pt x="2290038" y="245059"/>
                  <a:pt x="2298878" y="245059"/>
                </a:cubicBezTo>
                <a:lnTo>
                  <a:pt x="2299314" y="245224"/>
                </a:lnTo>
                <a:lnTo>
                  <a:pt x="2299335" y="245059"/>
                </a:lnTo>
                <a:cubicBezTo>
                  <a:pt x="2303602" y="245059"/>
                  <a:pt x="2307183" y="244145"/>
                  <a:pt x="2310079" y="242316"/>
                </a:cubicBezTo>
                <a:cubicBezTo>
                  <a:pt x="2312974" y="240487"/>
                  <a:pt x="2315794" y="237439"/>
                  <a:pt x="2318537" y="233172"/>
                </a:cubicBezTo>
                <a:cubicBezTo>
                  <a:pt x="2321280" y="228905"/>
                  <a:pt x="2324252" y="223190"/>
                  <a:pt x="2327453" y="216027"/>
                </a:cubicBezTo>
                <a:cubicBezTo>
                  <a:pt x="2331872" y="206273"/>
                  <a:pt x="2336253" y="198882"/>
                  <a:pt x="2340597" y="193853"/>
                </a:cubicBezTo>
                <a:cubicBezTo>
                  <a:pt x="2344940" y="188823"/>
                  <a:pt x="2349284" y="185394"/>
                  <a:pt x="2353627" y="183566"/>
                </a:cubicBezTo>
                <a:cubicBezTo>
                  <a:pt x="2357970" y="181737"/>
                  <a:pt x="2362276" y="180822"/>
                  <a:pt x="2366543" y="180822"/>
                </a:cubicBezTo>
                <a:cubicBezTo>
                  <a:pt x="2371725" y="180822"/>
                  <a:pt x="2376525" y="182156"/>
                  <a:pt x="2380945" y="184823"/>
                </a:cubicBezTo>
                <a:cubicBezTo>
                  <a:pt x="2385364" y="187490"/>
                  <a:pt x="2389250" y="191033"/>
                  <a:pt x="2392603" y="195453"/>
                </a:cubicBezTo>
                <a:cubicBezTo>
                  <a:pt x="2395956" y="199872"/>
                  <a:pt x="2398585" y="204711"/>
                  <a:pt x="2400490" y="209969"/>
                </a:cubicBezTo>
                <a:cubicBezTo>
                  <a:pt x="2402395" y="215227"/>
                  <a:pt x="2403348" y="220446"/>
                  <a:pt x="2403348" y="225628"/>
                </a:cubicBezTo>
                <a:cubicBezTo>
                  <a:pt x="2403348" y="234772"/>
                  <a:pt x="2401747" y="242049"/>
                  <a:pt x="2398547" y="247459"/>
                </a:cubicBezTo>
                <a:cubicBezTo>
                  <a:pt x="2395347" y="252869"/>
                  <a:pt x="2391270" y="256756"/>
                  <a:pt x="2386317" y="259118"/>
                </a:cubicBezTo>
                <a:cubicBezTo>
                  <a:pt x="2381364" y="261480"/>
                  <a:pt x="2376220" y="262661"/>
                  <a:pt x="2370886" y="262661"/>
                </a:cubicBezTo>
                <a:cubicBezTo>
                  <a:pt x="2366162" y="262661"/>
                  <a:pt x="2360104" y="261747"/>
                  <a:pt x="2352713" y="259918"/>
                </a:cubicBezTo>
                <a:cubicBezTo>
                  <a:pt x="2349017" y="259004"/>
                  <a:pt x="2344835" y="257384"/>
                  <a:pt x="2340168" y="255060"/>
                </a:cubicBezTo>
                <a:lnTo>
                  <a:pt x="2328834" y="248398"/>
                </a:lnTo>
                <a:lnTo>
                  <a:pt x="2324452" y="253946"/>
                </a:lnTo>
                <a:cubicBezTo>
                  <a:pt x="2322795" y="255717"/>
                  <a:pt x="2321128" y="257175"/>
                  <a:pt x="2319452" y="258318"/>
                </a:cubicBezTo>
                <a:cubicBezTo>
                  <a:pt x="2316099" y="260604"/>
                  <a:pt x="2312632" y="262090"/>
                  <a:pt x="2309050" y="262775"/>
                </a:cubicBezTo>
                <a:cubicBezTo>
                  <a:pt x="2305469" y="263461"/>
                  <a:pt x="2301468" y="263804"/>
                  <a:pt x="2297049" y="263804"/>
                </a:cubicBezTo>
                <a:lnTo>
                  <a:pt x="2297071" y="263624"/>
                </a:lnTo>
                <a:lnTo>
                  <a:pt x="2296591" y="263804"/>
                </a:lnTo>
                <a:cubicBezTo>
                  <a:pt x="2287295" y="263804"/>
                  <a:pt x="2279904" y="263309"/>
                  <a:pt x="2274417" y="262318"/>
                </a:cubicBezTo>
                <a:cubicBezTo>
                  <a:pt x="2268931" y="261328"/>
                  <a:pt x="2264778" y="259842"/>
                  <a:pt x="2261959" y="257861"/>
                </a:cubicBezTo>
                <a:cubicBezTo>
                  <a:pt x="2259139" y="255879"/>
                  <a:pt x="2257158" y="253403"/>
                  <a:pt x="2256015" y="250431"/>
                </a:cubicBezTo>
                <a:lnTo>
                  <a:pt x="2255362" y="247846"/>
                </a:lnTo>
                <a:lnTo>
                  <a:pt x="2252357" y="252374"/>
                </a:lnTo>
                <a:cubicBezTo>
                  <a:pt x="2249538" y="255422"/>
                  <a:pt x="2246299" y="257784"/>
                  <a:pt x="2242642" y="259461"/>
                </a:cubicBezTo>
                <a:cubicBezTo>
                  <a:pt x="2238984" y="261137"/>
                  <a:pt x="2234603" y="262280"/>
                  <a:pt x="2229497" y="262890"/>
                </a:cubicBezTo>
                <a:lnTo>
                  <a:pt x="2213876" y="263676"/>
                </a:lnTo>
                <a:lnTo>
                  <a:pt x="2213533" y="263804"/>
                </a:lnTo>
                <a:lnTo>
                  <a:pt x="2212420" y="263749"/>
                </a:lnTo>
                <a:lnTo>
                  <a:pt x="2211324" y="263804"/>
                </a:lnTo>
                <a:lnTo>
                  <a:pt x="2211337" y="263695"/>
                </a:lnTo>
                <a:lnTo>
                  <a:pt x="2200275" y="263147"/>
                </a:lnTo>
                <a:cubicBezTo>
                  <a:pt x="2196388" y="262709"/>
                  <a:pt x="2193036" y="262052"/>
                  <a:pt x="2190216" y="261175"/>
                </a:cubicBezTo>
                <a:cubicBezTo>
                  <a:pt x="2184578" y="259423"/>
                  <a:pt x="2180463" y="256756"/>
                  <a:pt x="2177872" y="253174"/>
                </a:cubicBezTo>
                <a:lnTo>
                  <a:pt x="2175308" y="246764"/>
                </a:lnTo>
                <a:lnTo>
                  <a:pt x="2171585" y="252374"/>
                </a:lnTo>
                <a:cubicBezTo>
                  <a:pt x="2168766" y="255422"/>
                  <a:pt x="2165680" y="257784"/>
                  <a:pt x="2162327" y="259461"/>
                </a:cubicBezTo>
                <a:cubicBezTo>
                  <a:pt x="2158974" y="261137"/>
                  <a:pt x="2155088" y="262280"/>
                  <a:pt x="2150669" y="262890"/>
                </a:cubicBezTo>
                <a:cubicBezTo>
                  <a:pt x="2146249" y="263499"/>
                  <a:pt x="2141067" y="263804"/>
                  <a:pt x="2135124" y="263804"/>
                </a:cubicBezTo>
                <a:lnTo>
                  <a:pt x="2135131" y="263744"/>
                </a:lnTo>
                <a:lnTo>
                  <a:pt x="2134971" y="263804"/>
                </a:lnTo>
                <a:cubicBezTo>
                  <a:pt x="2122779" y="263804"/>
                  <a:pt x="2113445" y="262433"/>
                  <a:pt x="2106968" y="259689"/>
                </a:cubicBezTo>
                <a:cubicBezTo>
                  <a:pt x="2100491" y="256946"/>
                  <a:pt x="2096033" y="252679"/>
                  <a:pt x="2093595" y="246888"/>
                </a:cubicBezTo>
                <a:cubicBezTo>
                  <a:pt x="2091156" y="241097"/>
                  <a:pt x="2089785" y="233629"/>
                  <a:pt x="2089480" y="224485"/>
                </a:cubicBezTo>
                <a:close/>
                <a:moveTo>
                  <a:pt x="1684858" y="99441"/>
                </a:moveTo>
                <a:lnTo>
                  <a:pt x="1703603" y="99441"/>
                </a:lnTo>
                <a:lnTo>
                  <a:pt x="1708175" y="217170"/>
                </a:lnTo>
                <a:cubicBezTo>
                  <a:pt x="1708480" y="224637"/>
                  <a:pt x="1709204" y="230390"/>
                  <a:pt x="1710347" y="234429"/>
                </a:cubicBezTo>
                <a:cubicBezTo>
                  <a:pt x="1711490" y="238468"/>
                  <a:pt x="1714080" y="241249"/>
                  <a:pt x="1718119" y="242773"/>
                </a:cubicBezTo>
                <a:cubicBezTo>
                  <a:pt x="1722158" y="244297"/>
                  <a:pt x="1728520" y="245059"/>
                  <a:pt x="1737207" y="245059"/>
                </a:cubicBezTo>
                <a:lnTo>
                  <a:pt x="1737353" y="245114"/>
                </a:lnTo>
                <a:lnTo>
                  <a:pt x="1737360" y="245059"/>
                </a:lnTo>
                <a:cubicBezTo>
                  <a:pt x="1743760" y="245059"/>
                  <a:pt x="1748790" y="244487"/>
                  <a:pt x="1752447" y="243344"/>
                </a:cubicBezTo>
                <a:cubicBezTo>
                  <a:pt x="1756105" y="242201"/>
                  <a:pt x="1758886" y="239992"/>
                  <a:pt x="1760791" y="236715"/>
                </a:cubicBezTo>
                <a:cubicBezTo>
                  <a:pt x="1762696" y="233438"/>
                  <a:pt x="1764334" y="228676"/>
                  <a:pt x="1765706" y="222428"/>
                </a:cubicBezTo>
                <a:cubicBezTo>
                  <a:pt x="1767078" y="216179"/>
                  <a:pt x="1768754" y="208026"/>
                  <a:pt x="1770735" y="197967"/>
                </a:cubicBezTo>
                <a:lnTo>
                  <a:pt x="1788566" y="201396"/>
                </a:lnTo>
                <a:cubicBezTo>
                  <a:pt x="1787956" y="204140"/>
                  <a:pt x="1787271" y="207188"/>
                  <a:pt x="1786509" y="210540"/>
                </a:cubicBezTo>
                <a:cubicBezTo>
                  <a:pt x="1785747" y="213893"/>
                  <a:pt x="1785099" y="217208"/>
                  <a:pt x="1784566" y="220484"/>
                </a:cubicBezTo>
                <a:cubicBezTo>
                  <a:pt x="1784032" y="223761"/>
                  <a:pt x="1783765" y="226619"/>
                  <a:pt x="1783765" y="229057"/>
                </a:cubicBezTo>
                <a:cubicBezTo>
                  <a:pt x="1783765" y="232105"/>
                  <a:pt x="1784451" y="234848"/>
                  <a:pt x="1785823" y="237287"/>
                </a:cubicBezTo>
                <a:cubicBezTo>
                  <a:pt x="1787194" y="239725"/>
                  <a:pt x="1790166" y="241630"/>
                  <a:pt x="1794738" y="243002"/>
                </a:cubicBezTo>
                <a:cubicBezTo>
                  <a:pt x="1799310" y="244373"/>
                  <a:pt x="1806321" y="245059"/>
                  <a:pt x="1815769" y="245059"/>
                </a:cubicBezTo>
                <a:lnTo>
                  <a:pt x="1835048" y="245059"/>
                </a:lnTo>
                <a:cubicBezTo>
                  <a:pt x="1844040" y="245059"/>
                  <a:pt x="1851164" y="244564"/>
                  <a:pt x="1856422" y="243573"/>
                </a:cubicBezTo>
                <a:cubicBezTo>
                  <a:pt x="1861680" y="242582"/>
                  <a:pt x="1865566" y="241287"/>
                  <a:pt x="1868081" y="239687"/>
                </a:cubicBezTo>
                <a:cubicBezTo>
                  <a:pt x="1870595" y="238087"/>
                  <a:pt x="1872272" y="236334"/>
                  <a:pt x="1873110" y="234429"/>
                </a:cubicBezTo>
                <a:cubicBezTo>
                  <a:pt x="1873948" y="232524"/>
                  <a:pt x="1874367" y="230581"/>
                  <a:pt x="1874367" y="228600"/>
                </a:cubicBezTo>
                <a:cubicBezTo>
                  <a:pt x="1874367" y="225095"/>
                  <a:pt x="1873034" y="220751"/>
                  <a:pt x="1870367" y="215570"/>
                </a:cubicBezTo>
                <a:cubicBezTo>
                  <a:pt x="1867700" y="210388"/>
                  <a:pt x="1862251" y="203682"/>
                  <a:pt x="1854022" y="195453"/>
                </a:cubicBezTo>
                <a:cubicBezTo>
                  <a:pt x="1849755" y="191186"/>
                  <a:pt x="1845487" y="187261"/>
                  <a:pt x="1841220" y="183680"/>
                </a:cubicBezTo>
                <a:cubicBezTo>
                  <a:pt x="1836953" y="180098"/>
                  <a:pt x="1833029" y="176898"/>
                  <a:pt x="1829447" y="174079"/>
                </a:cubicBezTo>
                <a:cubicBezTo>
                  <a:pt x="1825866" y="171259"/>
                  <a:pt x="1823008" y="168859"/>
                  <a:pt x="1820875" y="166878"/>
                </a:cubicBezTo>
                <a:cubicBezTo>
                  <a:pt x="1818741" y="164897"/>
                  <a:pt x="1817674" y="163373"/>
                  <a:pt x="1817674" y="162306"/>
                </a:cubicBezTo>
                <a:cubicBezTo>
                  <a:pt x="1817674" y="160020"/>
                  <a:pt x="1817865" y="157810"/>
                  <a:pt x="1818246" y="155676"/>
                </a:cubicBezTo>
                <a:cubicBezTo>
                  <a:pt x="1818627" y="153543"/>
                  <a:pt x="1819160" y="151562"/>
                  <a:pt x="1819846" y="149733"/>
                </a:cubicBezTo>
                <a:cubicBezTo>
                  <a:pt x="1820532" y="147904"/>
                  <a:pt x="1821408" y="146456"/>
                  <a:pt x="1822475" y="145389"/>
                </a:cubicBezTo>
                <a:cubicBezTo>
                  <a:pt x="1825523" y="142189"/>
                  <a:pt x="1829447" y="138989"/>
                  <a:pt x="1834248" y="135788"/>
                </a:cubicBezTo>
                <a:cubicBezTo>
                  <a:pt x="1839048" y="132588"/>
                  <a:pt x="1844687" y="129235"/>
                  <a:pt x="1851164" y="125730"/>
                </a:cubicBezTo>
                <a:cubicBezTo>
                  <a:pt x="1857641" y="122225"/>
                  <a:pt x="1864956" y="118453"/>
                  <a:pt x="1873110" y="114414"/>
                </a:cubicBezTo>
                <a:cubicBezTo>
                  <a:pt x="1881263" y="110375"/>
                  <a:pt x="1890217" y="105918"/>
                  <a:pt x="1899970" y="101041"/>
                </a:cubicBezTo>
                <a:lnTo>
                  <a:pt x="1907743" y="117957"/>
                </a:lnTo>
                <a:cubicBezTo>
                  <a:pt x="1895551" y="123749"/>
                  <a:pt x="1885378" y="128663"/>
                  <a:pt x="1877225" y="132702"/>
                </a:cubicBezTo>
                <a:cubicBezTo>
                  <a:pt x="1869071" y="136741"/>
                  <a:pt x="1862175" y="140322"/>
                  <a:pt x="1856536" y="143446"/>
                </a:cubicBezTo>
                <a:cubicBezTo>
                  <a:pt x="1850898" y="146570"/>
                  <a:pt x="1845945" y="149504"/>
                  <a:pt x="1841677" y="152247"/>
                </a:cubicBezTo>
                <a:lnTo>
                  <a:pt x="1836142" y="156132"/>
                </a:lnTo>
                <a:lnTo>
                  <a:pt x="1857565" y="174193"/>
                </a:lnTo>
                <a:cubicBezTo>
                  <a:pt x="1864956" y="180899"/>
                  <a:pt x="1871167" y="187337"/>
                  <a:pt x="1876196" y="193510"/>
                </a:cubicBezTo>
                <a:cubicBezTo>
                  <a:pt x="1881225" y="199682"/>
                  <a:pt x="1885035" y="205740"/>
                  <a:pt x="1887626" y="211683"/>
                </a:cubicBezTo>
                <a:cubicBezTo>
                  <a:pt x="1890217" y="217627"/>
                  <a:pt x="1891512" y="223647"/>
                  <a:pt x="1891512" y="229743"/>
                </a:cubicBezTo>
                <a:cubicBezTo>
                  <a:pt x="1891512" y="233096"/>
                  <a:pt x="1890903" y="236753"/>
                  <a:pt x="1889683" y="240716"/>
                </a:cubicBezTo>
                <a:cubicBezTo>
                  <a:pt x="1888464" y="244678"/>
                  <a:pt x="1885873" y="248412"/>
                  <a:pt x="1881911" y="251917"/>
                </a:cubicBezTo>
                <a:cubicBezTo>
                  <a:pt x="1877949" y="255422"/>
                  <a:pt x="1872005" y="258280"/>
                  <a:pt x="1864080" y="260489"/>
                </a:cubicBezTo>
                <a:cubicBezTo>
                  <a:pt x="1856155" y="262699"/>
                  <a:pt x="1845487" y="263804"/>
                  <a:pt x="1832076" y="263804"/>
                </a:cubicBezTo>
                <a:lnTo>
                  <a:pt x="1813483" y="263804"/>
                </a:lnTo>
                <a:lnTo>
                  <a:pt x="1811274" y="263804"/>
                </a:lnTo>
                <a:lnTo>
                  <a:pt x="1811287" y="263695"/>
                </a:lnTo>
                <a:lnTo>
                  <a:pt x="1800225" y="263147"/>
                </a:lnTo>
                <a:cubicBezTo>
                  <a:pt x="1796338" y="262709"/>
                  <a:pt x="1792986" y="262052"/>
                  <a:pt x="1790166" y="261175"/>
                </a:cubicBezTo>
                <a:cubicBezTo>
                  <a:pt x="1784527" y="259423"/>
                  <a:pt x="1780413" y="256756"/>
                  <a:pt x="1777822" y="253174"/>
                </a:cubicBezTo>
                <a:lnTo>
                  <a:pt x="1775258" y="246764"/>
                </a:lnTo>
                <a:lnTo>
                  <a:pt x="1771535" y="252374"/>
                </a:lnTo>
                <a:cubicBezTo>
                  <a:pt x="1768716" y="255422"/>
                  <a:pt x="1765630" y="257784"/>
                  <a:pt x="1762277" y="259461"/>
                </a:cubicBezTo>
                <a:cubicBezTo>
                  <a:pt x="1758924" y="261137"/>
                  <a:pt x="1755038" y="262280"/>
                  <a:pt x="1750618" y="262890"/>
                </a:cubicBezTo>
                <a:cubicBezTo>
                  <a:pt x="1746199" y="263499"/>
                  <a:pt x="1741017" y="263804"/>
                  <a:pt x="1735074" y="263804"/>
                </a:cubicBezTo>
                <a:lnTo>
                  <a:pt x="1735081" y="263744"/>
                </a:lnTo>
                <a:lnTo>
                  <a:pt x="1734921" y="263804"/>
                </a:lnTo>
                <a:cubicBezTo>
                  <a:pt x="1722729" y="263804"/>
                  <a:pt x="1713395" y="262433"/>
                  <a:pt x="1706918" y="259689"/>
                </a:cubicBezTo>
                <a:cubicBezTo>
                  <a:pt x="1700441" y="256946"/>
                  <a:pt x="1695983" y="252679"/>
                  <a:pt x="1693545" y="246888"/>
                </a:cubicBezTo>
                <a:cubicBezTo>
                  <a:pt x="1691106" y="241097"/>
                  <a:pt x="1689735" y="233629"/>
                  <a:pt x="1689430" y="224485"/>
                </a:cubicBezTo>
                <a:close/>
                <a:moveTo>
                  <a:pt x="1427683" y="99441"/>
                </a:moveTo>
                <a:lnTo>
                  <a:pt x="1446200" y="99441"/>
                </a:lnTo>
                <a:lnTo>
                  <a:pt x="1450771" y="262661"/>
                </a:lnTo>
                <a:lnTo>
                  <a:pt x="1432255" y="262661"/>
                </a:lnTo>
                <a:close/>
                <a:moveTo>
                  <a:pt x="1294333" y="99441"/>
                </a:moveTo>
                <a:lnTo>
                  <a:pt x="1313078" y="99441"/>
                </a:lnTo>
                <a:lnTo>
                  <a:pt x="1317650" y="217170"/>
                </a:lnTo>
                <a:cubicBezTo>
                  <a:pt x="1317955" y="224637"/>
                  <a:pt x="1318679" y="230390"/>
                  <a:pt x="1319822" y="234429"/>
                </a:cubicBezTo>
                <a:cubicBezTo>
                  <a:pt x="1320965" y="238468"/>
                  <a:pt x="1323556" y="241249"/>
                  <a:pt x="1327594" y="242773"/>
                </a:cubicBezTo>
                <a:cubicBezTo>
                  <a:pt x="1331633" y="244297"/>
                  <a:pt x="1337996" y="245059"/>
                  <a:pt x="1346682" y="245059"/>
                </a:cubicBezTo>
                <a:lnTo>
                  <a:pt x="1346828" y="245114"/>
                </a:lnTo>
                <a:lnTo>
                  <a:pt x="1346835" y="245059"/>
                </a:lnTo>
                <a:cubicBezTo>
                  <a:pt x="1354302" y="245059"/>
                  <a:pt x="1360246" y="244602"/>
                  <a:pt x="1364666" y="243687"/>
                </a:cubicBezTo>
                <a:cubicBezTo>
                  <a:pt x="1369085" y="242773"/>
                  <a:pt x="1372285" y="240906"/>
                  <a:pt x="1374267" y="238087"/>
                </a:cubicBezTo>
                <a:cubicBezTo>
                  <a:pt x="1376248" y="235267"/>
                  <a:pt x="1377238" y="231038"/>
                  <a:pt x="1377238" y="225399"/>
                </a:cubicBezTo>
                <a:cubicBezTo>
                  <a:pt x="1377238" y="221589"/>
                  <a:pt x="1376629" y="217055"/>
                  <a:pt x="1375410" y="211798"/>
                </a:cubicBezTo>
                <a:cubicBezTo>
                  <a:pt x="1374191" y="206540"/>
                  <a:pt x="1372590" y="200939"/>
                  <a:pt x="1370609" y="194996"/>
                </a:cubicBezTo>
                <a:cubicBezTo>
                  <a:pt x="1368628" y="189052"/>
                  <a:pt x="1366494" y="183185"/>
                  <a:pt x="1364208" y="177393"/>
                </a:cubicBezTo>
                <a:lnTo>
                  <a:pt x="1382725" y="170535"/>
                </a:lnTo>
                <a:cubicBezTo>
                  <a:pt x="1384706" y="175412"/>
                  <a:pt x="1386573" y="180975"/>
                  <a:pt x="1388326" y="187223"/>
                </a:cubicBezTo>
                <a:cubicBezTo>
                  <a:pt x="1390078" y="193472"/>
                  <a:pt x="1391564" y="199644"/>
                  <a:pt x="1392783" y="205740"/>
                </a:cubicBezTo>
                <a:cubicBezTo>
                  <a:pt x="1394002" y="211836"/>
                  <a:pt x="1394612" y="217170"/>
                  <a:pt x="1394612" y="221742"/>
                </a:cubicBezTo>
                <a:cubicBezTo>
                  <a:pt x="1394612" y="227838"/>
                  <a:pt x="1393964" y="233210"/>
                  <a:pt x="1392669" y="237858"/>
                </a:cubicBezTo>
                <a:cubicBezTo>
                  <a:pt x="1391374" y="242506"/>
                  <a:pt x="1389430" y="246469"/>
                  <a:pt x="1386840" y="249745"/>
                </a:cubicBezTo>
                <a:cubicBezTo>
                  <a:pt x="1384249" y="253022"/>
                  <a:pt x="1380934" y="255689"/>
                  <a:pt x="1376896" y="257746"/>
                </a:cubicBezTo>
                <a:cubicBezTo>
                  <a:pt x="1372857" y="259804"/>
                  <a:pt x="1368171" y="261328"/>
                  <a:pt x="1362837" y="262318"/>
                </a:cubicBezTo>
                <a:cubicBezTo>
                  <a:pt x="1357503" y="263309"/>
                  <a:pt x="1351407" y="263804"/>
                  <a:pt x="1344549" y="263804"/>
                </a:cubicBezTo>
                <a:lnTo>
                  <a:pt x="1344556" y="263744"/>
                </a:lnTo>
                <a:lnTo>
                  <a:pt x="1344396" y="263804"/>
                </a:lnTo>
                <a:cubicBezTo>
                  <a:pt x="1332204" y="263804"/>
                  <a:pt x="1322870" y="262433"/>
                  <a:pt x="1316393" y="259689"/>
                </a:cubicBezTo>
                <a:cubicBezTo>
                  <a:pt x="1309916" y="256946"/>
                  <a:pt x="1305458" y="252679"/>
                  <a:pt x="1303020" y="246888"/>
                </a:cubicBezTo>
                <a:cubicBezTo>
                  <a:pt x="1300581" y="241097"/>
                  <a:pt x="1299210" y="233629"/>
                  <a:pt x="1298905" y="224485"/>
                </a:cubicBezTo>
                <a:close/>
                <a:moveTo>
                  <a:pt x="1004316" y="99441"/>
                </a:moveTo>
                <a:lnTo>
                  <a:pt x="1022832" y="99441"/>
                </a:lnTo>
                <a:lnTo>
                  <a:pt x="1027404" y="214884"/>
                </a:lnTo>
                <a:cubicBezTo>
                  <a:pt x="1027709" y="222656"/>
                  <a:pt x="1028966" y="228752"/>
                  <a:pt x="1031176" y="233172"/>
                </a:cubicBezTo>
                <a:cubicBezTo>
                  <a:pt x="1033386" y="237591"/>
                  <a:pt x="1036396" y="240677"/>
                  <a:pt x="1040206" y="242430"/>
                </a:cubicBezTo>
                <a:lnTo>
                  <a:pt x="1052470" y="244994"/>
                </a:lnTo>
                <a:lnTo>
                  <a:pt x="1062418" y="244430"/>
                </a:lnTo>
                <a:cubicBezTo>
                  <a:pt x="1065466" y="244011"/>
                  <a:pt x="1067867" y="243383"/>
                  <a:pt x="1069619" y="242544"/>
                </a:cubicBezTo>
                <a:cubicBezTo>
                  <a:pt x="1073124" y="240868"/>
                  <a:pt x="1075144" y="237896"/>
                  <a:pt x="1075677" y="233629"/>
                </a:cubicBezTo>
                <a:cubicBezTo>
                  <a:pt x="1076210" y="229362"/>
                  <a:pt x="1076325" y="223418"/>
                  <a:pt x="1076020" y="215798"/>
                </a:cubicBezTo>
                <a:lnTo>
                  <a:pt x="1071676" y="99441"/>
                </a:lnTo>
                <a:lnTo>
                  <a:pt x="1090193" y="99441"/>
                </a:lnTo>
                <a:lnTo>
                  <a:pt x="1094765" y="213741"/>
                </a:lnTo>
                <a:cubicBezTo>
                  <a:pt x="1095070" y="221818"/>
                  <a:pt x="1094803" y="228981"/>
                  <a:pt x="1093965" y="235229"/>
                </a:cubicBezTo>
                <a:cubicBezTo>
                  <a:pt x="1093127" y="241478"/>
                  <a:pt x="1091146" y="246735"/>
                  <a:pt x="1088021" y="251003"/>
                </a:cubicBezTo>
                <a:cubicBezTo>
                  <a:pt x="1084897" y="255270"/>
                  <a:pt x="1080249" y="258470"/>
                  <a:pt x="1074077" y="260604"/>
                </a:cubicBezTo>
                <a:cubicBezTo>
                  <a:pt x="1070991" y="261671"/>
                  <a:pt x="1067381" y="262471"/>
                  <a:pt x="1063247" y="263004"/>
                </a:cubicBezTo>
                <a:lnTo>
                  <a:pt x="1050713" y="263722"/>
                </a:lnTo>
                <a:lnTo>
                  <a:pt x="1050493" y="263804"/>
                </a:lnTo>
                <a:lnTo>
                  <a:pt x="1050211" y="263750"/>
                </a:lnTo>
                <a:lnTo>
                  <a:pt x="1049274" y="263804"/>
                </a:lnTo>
                <a:lnTo>
                  <a:pt x="1049299" y="263576"/>
                </a:lnTo>
                <a:lnTo>
                  <a:pt x="1033119" y="260489"/>
                </a:lnTo>
                <a:cubicBezTo>
                  <a:pt x="1028700" y="258280"/>
                  <a:pt x="1025309" y="255498"/>
                  <a:pt x="1022947" y="252146"/>
                </a:cubicBezTo>
                <a:lnTo>
                  <a:pt x="1019783" y="245046"/>
                </a:lnTo>
                <a:lnTo>
                  <a:pt x="1010717" y="253860"/>
                </a:lnTo>
                <a:cubicBezTo>
                  <a:pt x="1005535" y="257137"/>
                  <a:pt x="999134" y="259766"/>
                  <a:pt x="991514" y="261747"/>
                </a:cubicBezTo>
                <a:cubicBezTo>
                  <a:pt x="983894" y="263728"/>
                  <a:pt x="974941" y="265176"/>
                  <a:pt x="964654" y="266090"/>
                </a:cubicBezTo>
                <a:cubicBezTo>
                  <a:pt x="954367" y="267005"/>
                  <a:pt x="942441" y="267462"/>
                  <a:pt x="928878" y="267462"/>
                </a:cubicBezTo>
                <a:cubicBezTo>
                  <a:pt x="915314" y="267462"/>
                  <a:pt x="903389" y="266585"/>
                  <a:pt x="893102" y="264833"/>
                </a:cubicBezTo>
                <a:cubicBezTo>
                  <a:pt x="882815" y="263080"/>
                  <a:pt x="874242" y="260375"/>
                  <a:pt x="867384" y="256718"/>
                </a:cubicBezTo>
                <a:cubicBezTo>
                  <a:pt x="860526" y="253060"/>
                  <a:pt x="855345" y="248297"/>
                  <a:pt x="851839" y="242430"/>
                </a:cubicBezTo>
                <a:cubicBezTo>
                  <a:pt x="848334" y="236563"/>
                  <a:pt x="846582" y="229438"/>
                  <a:pt x="846582" y="221056"/>
                </a:cubicBezTo>
                <a:cubicBezTo>
                  <a:pt x="846582" y="217246"/>
                  <a:pt x="846887" y="213322"/>
                  <a:pt x="847496" y="209283"/>
                </a:cubicBezTo>
                <a:cubicBezTo>
                  <a:pt x="848106" y="205244"/>
                  <a:pt x="848906" y="201168"/>
                  <a:pt x="849896" y="197053"/>
                </a:cubicBezTo>
                <a:cubicBezTo>
                  <a:pt x="850887" y="192938"/>
                  <a:pt x="851916" y="188976"/>
                  <a:pt x="852983" y="185166"/>
                </a:cubicBezTo>
                <a:lnTo>
                  <a:pt x="870127" y="189509"/>
                </a:lnTo>
                <a:cubicBezTo>
                  <a:pt x="869518" y="191795"/>
                  <a:pt x="868832" y="194500"/>
                  <a:pt x="868070" y="197624"/>
                </a:cubicBezTo>
                <a:cubicBezTo>
                  <a:pt x="867308" y="200749"/>
                  <a:pt x="866660" y="203911"/>
                  <a:pt x="866127" y="207111"/>
                </a:cubicBezTo>
                <a:cubicBezTo>
                  <a:pt x="865594" y="210312"/>
                  <a:pt x="865327" y="213207"/>
                  <a:pt x="865327" y="215798"/>
                </a:cubicBezTo>
                <a:cubicBezTo>
                  <a:pt x="865327" y="223723"/>
                  <a:pt x="867346" y="230086"/>
                  <a:pt x="871385" y="234886"/>
                </a:cubicBezTo>
                <a:cubicBezTo>
                  <a:pt x="875423" y="239687"/>
                  <a:pt x="882472" y="243192"/>
                  <a:pt x="892530" y="245402"/>
                </a:cubicBezTo>
                <a:cubicBezTo>
                  <a:pt x="902589" y="247612"/>
                  <a:pt x="916686" y="248717"/>
                  <a:pt x="934821" y="248717"/>
                </a:cubicBezTo>
                <a:cubicBezTo>
                  <a:pt x="949756" y="248717"/>
                  <a:pt x="962101" y="248145"/>
                  <a:pt x="971855" y="247002"/>
                </a:cubicBezTo>
                <a:cubicBezTo>
                  <a:pt x="981608" y="245859"/>
                  <a:pt x="989190" y="244030"/>
                  <a:pt x="994600" y="241516"/>
                </a:cubicBezTo>
                <a:cubicBezTo>
                  <a:pt x="1000010" y="239001"/>
                  <a:pt x="1003782" y="235724"/>
                  <a:pt x="1005916" y="231686"/>
                </a:cubicBezTo>
                <a:cubicBezTo>
                  <a:pt x="1008050" y="227647"/>
                  <a:pt x="1008964" y="222732"/>
                  <a:pt x="1008659" y="216941"/>
                </a:cubicBezTo>
                <a:close/>
                <a:moveTo>
                  <a:pt x="512216" y="92278"/>
                </a:moveTo>
                <a:cubicBezTo>
                  <a:pt x="509930" y="92278"/>
                  <a:pt x="508025" y="93078"/>
                  <a:pt x="506501" y="94678"/>
                </a:cubicBezTo>
                <a:cubicBezTo>
                  <a:pt x="504977" y="96278"/>
                  <a:pt x="504215" y="98222"/>
                  <a:pt x="504215" y="100508"/>
                </a:cubicBezTo>
                <a:cubicBezTo>
                  <a:pt x="504215" y="102336"/>
                  <a:pt x="504787" y="104165"/>
                  <a:pt x="505930" y="105994"/>
                </a:cubicBezTo>
                <a:cubicBezTo>
                  <a:pt x="507073" y="107823"/>
                  <a:pt x="508597" y="109461"/>
                  <a:pt x="510502" y="110909"/>
                </a:cubicBezTo>
                <a:lnTo>
                  <a:pt x="514242" y="112812"/>
                </a:lnTo>
                <a:lnTo>
                  <a:pt x="517417" y="109452"/>
                </a:lnTo>
                <a:cubicBezTo>
                  <a:pt x="518826" y="107070"/>
                  <a:pt x="519531" y="104546"/>
                  <a:pt x="519531" y="101879"/>
                </a:cubicBezTo>
                <a:cubicBezTo>
                  <a:pt x="519531" y="99136"/>
                  <a:pt x="518922" y="96850"/>
                  <a:pt x="517702" y="95021"/>
                </a:cubicBezTo>
                <a:cubicBezTo>
                  <a:pt x="516483" y="93192"/>
                  <a:pt x="514654" y="92278"/>
                  <a:pt x="512216" y="92278"/>
                </a:cubicBezTo>
                <a:close/>
                <a:moveTo>
                  <a:pt x="2195474" y="87630"/>
                </a:moveTo>
                <a:lnTo>
                  <a:pt x="2195474" y="100660"/>
                </a:lnTo>
                <a:lnTo>
                  <a:pt x="2144268" y="115519"/>
                </a:lnTo>
                <a:lnTo>
                  <a:pt x="2144268" y="102717"/>
                </a:lnTo>
                <a:close/>
                <a:moveTo>
                  <a:pt x="55016" y="82753"/>
                </a:moveTo>
                <a:cubicBezTo>
                  <a:pt x="52730" y="82753"/>
                  <a:pt x="50825" y="83553"/>
                  <a:pt x="49301" y="85153"/>
                </a:cubicBezTo>
                <a:cubicBezTo>
                  <a:pt x="47777" y="86753"/>
                  <a:pt x="47015" y="88697"/>
                  <a:pt x="47015" y="90983"/>
                </a:cubicBezTo>
                <a:cubicBezTo>
                  <a:pt x="47015" y="92811"/>
                  <a:pt x="47587" y="94640"/>
                  <a:pt x="48729" y="96469"/>
                </a:cubicBezTo>
                <a:cubicBezTo>
                  <a:pt x="49873" y="98298"/>
                  <a:pt x="51396" y="99936"/>
                  <a:pt x="53301" y="101384"/>
                </a:cubicBezTo>
                <a:lnTo>
                  <a:pt x="57042" y="103287"/>
                </a:lnTo>
                <a:lnTo>
                  <a:pt x="60217" y="99927"/>
                </a:lnTo>
                <a:cubicBezTo>
                  <a:pt x="61626" y="97545"/>
                  <a:pt x="62331" y="95021"/>
                  <a:pt x="62331" y="92354"/>
                </a:cubicBezTo>
                <a:cubicBezTo>
                  <a:pt x="62331" y="89611"/>
                  <a:pt x="61722" y="87325"/>
                  <a:pt x="60502" y="85496"/>
                </a:cubicBezTo>
                <a:cubicBezTo>
                  <a:pt x="59283" y="83667"/>
                  <a:pt x="57454" y="82753"/>
                  <a:pt x="55016" y="82753"/>
                </a:cubicBezTo>
                <a:close/>
                <a:moveTo>
                  <a:pt x="1395374" y="82677"/>
                </a:moveTo>
                <a:lnTo>
                  <a:pt x="1395374" y="95707"/>
                </a:lnTo>
                <a:lnTo>
                  <a:pt x="1344168" y="110566"/>
                </a:lnTo>
                <a:lnTo>
                  <a:pt x="1344168" y="97764"/>
                </a:lnTo>
                <a:close/>
                <a:moveTo>
                  <a:pt x="2257120" y="80772"/>
                </a:moveTo>
                <a:cubicBezTo>
                  <a:pt x="2254224" y="80772"/>
                  <a:pt x="2251976" y="81762"/>
                  <a:pt x="2250376" y="83744"/>
                </a:cubicBezTo>
                <a:cubicBezTo>
                  <a:pt x="2248776" y="85725"/>
                  <a:pt x="2247976" y="88011"/>
                  <a:pt x="2247976" y="90602"/>
                </a:cubicBezTo>
                <a:cubicBezTo>
                  <a:pt x="2247976" y="93345"/>
                  <a:pt x="2248814" y="95593"/>
                  <a:pt x="2250490" y="97345"/>
                </a:cubicBezTo>
                <a:cubicBezTo>
                  <a:pt x="2252167" y="99098"/>
                  <a:pt x="2254300" y="99974"/>
                  <a:pt x="2256891" y="99974"/>
                </a:cubicBezTo>
                <a:cubicBezTo>
                  <a:pt x="2259482" y="99974"/>
                  <a:pt x="2261730" y="99136"/>
                  <a:pt x="2263635" y="97460"/>
                </a:cubicBezTo>
                <a:cubicBezTo>
                  <a:pt x="2265540" y="95783"/>
                  <a:pt x="2266492" y="93573"/>
                  <a:pt x="2266492" y="90830"/>
                </a:cubicBezTo>
                <a:cubicBezTo>
                  <a:pt x="2266492" y="87935"/>
                  <a:pt x="2265502" y="85534"/>
                  <a:pt x="2263521" y="83629"/>
                </a:cubicBezTo>
                <a:cubicBezTo>
                  <a:pt x="2261539" y="81724"/>
                  <a:pt x="2259406" y="80772"/>
                  <a:pt x="2257120" y="80772"/>
                </a:cubicBezTo>
                <a:close/>
                <a:moveTo>
                  <a:pt x="512673" y="80619"/>
                </a:moveTo>
                <a:cubicBezTo>
                  <a:pt x="518769" y="80619"/>
                  <a:pt x="523379" y="82715"/>
                  <a:pt x="526504" y="86906"/>
                </a:cubicBezTo>
                <a:cubicBezTo>
                  <a:pt x="529628" y="91097"/>
                  <a:pt x="531190" y="95859"/>
                  <a:pt x="531190" y="101193"/>
                </a:cubicBezTo>
                <a:cubicBezTo>
                  <a:pt x="531190" y="107899"/>
                  <a:pt x="529056" y="113804"/>
                  <a:pt x="524789" y="118910"/>
                </a:cubicBezTo>
                <a:cubicBezTo>
                  <a:pt x="520522" y="124015"/>
                  <a:pt x="514388" y="128092"/>
                  <a:pt x="506387" y="131140"/>
                </a:cubicBezTo>
                <a:cubicBezTo>
                  <a:pt x="498386" y="134188"/>
                  <a:pt x="488823" y="136093"/>
                  <a:pt x="477697" y="136855"/>
                </a:cubicBezTo>
                <a:lnTo>
                  <a:pt x="474268" y="126339"/>
                </a:lnTo>
                <a:cubicBezTo>
                  <a:pt x="475792" y="124206"/>
                  <a:pt x="476821" y="121996"/>
                  <a:pt x="477355" y="119710"/>
                </a:cubicBezTo>
                <a:cubicBezTo>
                  <a:pt x="477888" y="117424"/>
                  <a:pt x="477888" y="115519"/>
                  <a:pt x="477355" y="113995"/>
                </a:cubicBezTo>
                <a:cubicBezTo>
                  <a:pt x="476821" y="112471"/>
                  <a:pt x="475640" y="111709"/>
                  <a:pt x="473811" y="111709"/>
                </a:cubicBezTo>
                <a:cubicBezTo>
                  <a:pt x="472135" y="111709"/>
                  <a:pt x="470649" y="112128"/>
                  <a:pt x="469354" y="112966"/>
                </a:cubicBezTo>
                <a:cubicBezTo>
                  <a:pt x="468058" y="113804"/>
                  <a:pt x="467029" y="114605"/>
                  <a:pt x="466267" y="115367"/>
                </a:cubicBezTo>
                <a:lnTo>
                  <a:pt x="460095" y="107137"/>
                </a:lnTo>
                <a:cubicBezTo>
                  <a:pt x="461924" y="105003"/>
                  <a:pt x="464058" y="103175"/>
                  <a:pt x="466496" y="101651"/>
                </a:cubicBezTo>
                <a:cubicBezTo>
                  <a:pt x="468934" y="100127"/>
                  <a:pt x="471982" y="99365"/>
                  <a:pt x="475640" y="99365"/>
                </a:cubicBezTo>
                <a:cubicBezTo>
                  <a:pt x="480212" y="99365"/>
                  <a:pt x="483679" y="100698"/>
                  <a:pt x="486041" y="103365"/>
                </a:cubicBezTo>
                <a:cubicBezTo>
                  <a:pt x="488404" y="106032"/>
                  <a:pt x="489661" y="109309"/>
                  <a:pt x="489813" y="113195"/>
                </a:cubicBezTo>
                <a:cubicBezTo>
                  <a:pt x="489966" y="117081"/>
                  <a:pt x="488823" y="120777"/>
                  <a:pt x="486384" y="124282"/>
                </a:cubicBezTo>
                <a:cubicBezTo>
                  <a:pt x="491794" y="123672"/>
                  <a:pt x="496557" y="122691"/>
                  <a:pt x="500672" y="121339"/>
                </a:cubicBezTo>
                <a:lnTo>
                  <a:pt x="505323" y="119026"/>
                </a:lnTo>
                <a:lnTo>
                  <a:pt x="501129" y="116738"/>
                </a:lnTo>
                <a:cubicBezTo>
                  <a:pt x="498462" y="114757"/>
                  <a:pt x="496328" y="112433"/>
                  <a:pt x="494728" y="109766"/>
                </a:cubicBezTo>
                <a:cubicBezTo>
                  <a:pt x="493128" y="107099"/>
                  <a:pt x="492328" y="104013"/>
                  <a:pt x="492328" y="100508"/>
                </a:cubicBezTo>
                <a:cubicBezTo>
                  <a:pt x="492328" y="95174"/>
                  <a:pt x="494195" y="90525"/>
                  <a:pt x="497929" y="86563"/>
                </a:cubicBezTo>
                <a:cubicBezTo>
                  <a:pt x="501662" y="82601"/>
                  <a:pt x="506577" y="80619"/>
                  <a:pt x="512673" y="80619"/>
                </a:cubicBezTo>
                <a:close/>
                <a:moveTo>
                  <a:pt x="966749" y="78105"/>
                </a:moveTo>
                <a:lnTo>
                  <a:pt x="966749" y="91135"/>
                </a:lnTo>
                <a:lnTo>
                  <a:pt x="915543" y="105994"/>
                </a:lnTo>
                <a:lnTo>
                  <a:pt x="915543" y="93192"/>
                </a:lnTo>
                <a:close/>
                <a:moveTo>
                  <a:pt x="55473" y="71094"/>
                </a:moveTo>
                <a:cubicBezTo>
                  <a:pt x="61569" y="71094"/>
                  <a:pt x="66179" y="73190"/>
                  <a:pt x="69304" y="77381"/>
                </a:cubicBezTo>
                <a:cubicBezTo>
                  <a:pt x="72428" y="81572"/>
                  <a:pt x="73990" y="86334"/>
                  <a:pt x="73990" y="91668"/>
                </a:cubicBezTo>
                <a:cubicBezTo>
                  <a:pt x="73990" y="98374"/>
                  <a:pt x="71856" y="104279"/>
                  <a:pt x="67589" y="109385"/>
                </a:cubicBezTo>
                <a:cubicBezTo>
                  <a:pt x="63322" y="114490"/>
                  <a:pt x="57188" y="118567"/>
                  <a:pt x="49187" y="121615"/>
                </a:cubicBezTo>
                <a:cubicBezTo>
                  <a:pt x="41186" y="124663"/>
                  <a:pt x="31623" y="126568"/>
                  <a:pt x="20497" y="127330"/>
                </a:cubicBezTo>
                <a:lnTo>
                  <a:pt x="17068" y="116814"/>
                </a:lnTo>
                <a:cubicBezTo>
                  <a:pt x="18592" y="114681"/>
                  <a:pt x="19621" y="112471"/>
                  <a:pt x="20155" y="110185"/>
                </a:cubicBezTo>
                <a:cubicBezTo>
                  <a:pt x="20688" y="107899"/>
                  <a:pt x="20688" y="105994"/>
                  <a:pt x="20155" y="104470"/>
                </a:cubicBezTo>
                <a:cubicBezTo>
                  <a:pt x="19621" y="102946"/>
                  <a:pt x="18440" y="102184"/>
                  <a:pt x="16611" y="102184"/>
                </a:cubicBezTo>
                <a:cubicBezTo>
                  <a:pt x="14935" y="102184"/>
                  <a:pt x="13449" y="102603"/>
                  <a:pt x="12153" y="103441"/>
                </a:cubicBezTo>
                <a:cubicBezTo>
                  <a:pt x="10858" y="104279"/>
                  <a:pt x="9829" y="105080"/>
                  <a:pt x="9067" y="105842"/>
                </a:cubicBezTo>
                <a:lnTo>
                  <a:pt x="2895" y="97612"/>
                </a:lnTo>
                <a:cubicBezTo>
                  <a:pt x="4724" y="95478"/>
                  <a:pt x="6858" y="93650"/>
                  <a:pt x="9296" y="92126"/>
                </a:cubicBezTo>
                <a:cubicBezTo>
                  <a:pt x="11734" y="90602"/>
                  <a:pt x="14782" y="89840"/>
                  <a:pt x="18440" y="89840"/>
                </a:cubicBezTo>
                <a:cubicBezTo>
                  <a:pt x="23012" y="89840"/>
                  <a:pt x="26479" y="91173"/>
                  <a:pt x="28841" y="93840"/>
                </a:cubicBezTo>
                <a:cubicBezTo>
                  <a:pt x="31204" y="96507"/>
                  <a:pt x="32461" y="99784"/>
                  <a:pt x="32613" y="103670"/>
                </a:cubicBezTo>
                <a:cubicBezTo>
                  <a:pt x="32766" y="107556"/>
                  <a:pt x="31623" y="111252"/>
                  <a:pt x="29184" y="114757"/>
                </a:cubicBezTo>
                <a:cubicBezTo>
                  <a:pt x="34594" y="114147"/>
                  <a:pt x="39357" y="113166"/>
                  <a:pt x="43472" y="111814"/>
                </a:cubicBezTo>
                <a:lnTo>
                  <a:pt x="48123" y="109501"/>
                </a:lnTo>
                <a:lnTo>
                  <a:pt x="43929" y="107213"/>
                </a:lnTo>
                <a:cubicBezTo>
                  <a:pt x="41262" y="105232"/>
                  <a:pt x="39128" y="102908"/>
                  <a:pt x="37528" y="100241"/>
                </a:cubicBezTo>
                <a:cubicBezTo>
                  <a:pt x="35928" y="97574"/>
                  <a:pt x="35128" y="94488"/>
                  <a:pt x="35128" y="90983"/>
                </a:cubicBezTo>
                <a:cubicBezTo>
                  <a:pt x="35128" y="85649"/>
                  <a:pt x="36995" y="81000"/>
                  <a:pt x="40728" y="77038"/>
                </a:cubicBezTo>
                <a:cubicBezTo>
                  <a:pt x="44462" y="73076"/>
                  <a:pt x="49377" y="71094"/>
                  <a:pt x="55473" y="71094"/>
                </a:cubicBezTo>
                <a:close/>
                <a:moveTo>
                  <a:pt x="1797710" y="70713"/>
                </a:moveTo>
                <a:cubicBezTo>
                  <a:pt x="1799234" y="73609"/>
                  <a:pt x="1800491" y="76924"/>
                  <a:pt x="1801482" y="80657"/>
                </a:cubicBezTo>
                <a:cubicBezTo>
                  <a:pt x="1802472" y="84391"/>
                  <a:pt x="1802968" y="87782"/>
                  <a:pt x="1802968" y="90830"/>
                </a:cubicBezTo>
                <a:cubicBezTo>
                  <a:pt x="1802968" y="95859"/>
                  <a:pt x="1801558" y="100393"/>
                  <a:pt x="1798739" y="104432"/>
                </a:cubicBezTo>
                <a:cubicBezTo>
                  <a:pt x="1795919" y="108470"/>
                  <a:pt x="1791538" y="110490"/>
                  <a:pt x="1785594" y="110490"/>
                </a:cubicBezTo>
                <a:cubicBezTo>
                  <a:pt x="1780870" y="110490"/>
                  <a:pt x="1777022" y="109232"/>
                  <a:pt x="1774050" y="106718"/>
                </a:cubicBezTo>
                <a:lnTo>
                  <a:pt x="1773636" y="106205"/>
                </a:lnTo>
                <a:lnTo>
                  <a:pt x="1773507" y="106889"/>
                </a:lnTo>
                <a:cubicBezTo>
                  <a:pt x="1772612" y="109061"/>
                  <a:pt x="1771269" y="111023"/>
                  <a:pt x="1769478" y="112776"/>
                </a:cubicBezTo>
                <a:cubicBezTo>
                  <a:pt x="1765897" y="116281"/>
                  <a:pt x="1761439" y="118034"/>
                  <a:pt x="1756105" y="118034"/>
                </a:cubicBezTo>
                <a:cubicBezTo>
                  <a:pt x="1750009" y="118034"/>
                  <a:pt x="1745970" y="116014"/>
                  <a:pt x="1743989" y="111976"/>
                </a:cubicBezTo>
                <a:cubicBezTo>
                  <a:pt x="1742008" y="107937"/>
                  <a:pt x="1741017" y="103632"/>
                  <a:pt x="1741017" y="99060"/>
                </a:cubicBezTo>
                <a:cubicBezTo>
                  <a:pt x="1741017" y="97383"/>
                  <a:pt x="1741131" y="95593"/>
                  <a:pt x="1741360" y="93688"/>
                </a:cubicBezTo>
                <a:cubicBezTo>
                  <a:pt x="1741589" y="91783"/>
                  <a:pt x="1741932" y="89611"/>
                  <a:pt x="1742389" y="87173"/>
                </a:cubicBezTo>
                <a:lnTo>
                  <a:pt x="1753819" y="83972"/>
                </a:lnTo>
                <a:cubicBezTo>
                  <a:pt x="1753362" y="86563"/>
                  <a:pt x="1753019" y="88963"/>
                  <a:pt x="1752790" y="91173"/>
                </a:cubicBezTo>
                <a:cubicBezTo>
                  <a:pt x="1752562" y="93383"/>
                  <a:pt x="1752447" y="95326"/>
                  <a:pt x="1752447" y="97002"/>
                </a:cubicBezTo>
                <a:cubicBezTo>
                  <a:pt x="1752447" y="99898"/>
                  <a:pt x="1752904" y="102032"/>
                  <a:pt x="1753819" y="103403"/>
                </a:cubicBezTo>
                <a:cubicBezTo>
                  <a:pt x="1754733" y="104775"/>
                  <a:pt x="1756181" y="105461"/>
                  <a:pt x="1758162" y="105461"/>
                </a:cubicBezTo>
                <a:cubicBezTo>
                  <a:pt x="1760448" y="105461"/>
                  <a:pt x="1762353" y="104279"/>
                  <a:pt x="1763877" y="101917"/>
                </a:cubicBezTo>
                <a:cubicBezTo>
                  <a:pt x="1765401" y="99555"/>
                  <a:pt x="1766239" y="94793"/>
                  <a:pt x="1766392" y="87630"/>
                </a:cubicBezTo>
                <a:lnTo>
                  <a:pt x="1766392" y="80772"/>
                </a:lnTo>
                <a:lnTo>
                  <a:pt x="1777365" y="76657"/>
                </a:lnTo>
                <a:lnTo>
                  <a:pt x="1777365" y="90602"/>
                </a:lnTo>
                <a:cubicBezTo>
                  <a:pt x="1777365" y="92735"/>
                  <a:pt x="1777784" y="94602"/>
                  <a:pt x="1778622" y="96202"/>
                </a:cubicBezTo>
                <a:cubicBezTo>
                  <a:pt x="1779460" y="97802"/>
                  <a:pt x="1781251" y="98603"/>
                  <a:pt x="1783994" y="98603"/>
                </a:cubicBezTo>
                <a:cubicBezTo>
                  <a:pt x="1786737" y="98603"/>
                  <a:pt x="1788566" y="97764"/>
                  <a:pt x="1789480" y="96088"/>
                </a:cubicBezTo>
                <a:cubicBezTo>
                  <a:pt x="1790395" y="94412"/>
                  <a:pt x="1790852" y="92278"/>
                  <a:pt x="1790852" y="89687"/>
                </a:cubicBezTo>
                <a:cubicBezTo>
                  <a:pt x="1790852" y="87096"/>
                  <a:pt x="1790547" y="84467"/>
                  <a:pt x="1789938" y="81800"/>
                </a:cubicBezTo>
                <a:cubicBezTo>
                  <a:pt x="1789328" y="79133"/>
                  <a:pt x="1788490" y="76505"/>
                  <a:pt x="1787423" y="73914"/>
                </a:cubicBezTo>
                <a:close/>
                <a:moveTo>
                  <a:pt x="2258263" y="67970"/>
                </a:moveTo>
                <a:cubicBezTo>
                  <a:pt x="2261920" y="67970"/>
                  <a:pt x="2265197" y="69037"/>
                  <a:pt x="2268092" y="71171"/>
                </a:cubicBezTo>
                <a:cubicBezTo>
                  <a:pt x="2270988" y="73304"/>
                  <a:pt x="2273274" y="76124"/>
                  <a:pt x="2274950" y="79629"/>
                </a:cubicBezTo>
                <a:cubicBezTo>
                  <a:pt x="2276627" y="83134"/>
                  <a:pt x="2277465" y="86868"/>
                  <a:pt x="2277465" y="90830"/>
                </a:cubicBezTo>
                <a:cubicBezTo>
                  <a:pt x="2277465" y="96774"/>
                  <a:pt x="2275560" y="101765"/>
                  <a:pt x="2271750" y="105803"/>
                </a:cubicBezTo>
                <a:cubicBezTo>
                  <a:pt x="2267940" y="109842"/>
                  <a:pt x="2263063" y="111861"/>
                  <a:pt x="2257120" y="111861"/>
                </a:cubicBezTo>
                <a:cubicBezTo>
                  <a:pt x="2250567" y="111861"/>
                  <a:pt x="2245652" y="109880"/>
                  <a:pt x="2242375" y="105918"/>
                </a:cubicBezTo>
                <a:cubicBezTo>
                  <a:pt x="2239099" y="101955"/>
                  <a:pt x="2237460" y="97307"/>
                  <a:pt x="2237460" y="91973"/>
                </a:cubicBezTo>
                <a:cubicBezTo>
                  <a:pt x="2237460" y="87554"/>
                  <a:pt x="2238336" y="83553"/>
                  <a:pt x="2240089" y="79972"/>
                </a:cubicBezTo>
                <a:cubicBezTo>
                  <a:pt x="2241842" y="76390"/>
                  <a:pt x="2244318" y="73495"/>
                  <a:pt x="2247519" y="71285"/>
                </a:cubicBezTo>
                <a:cubicBezTo>
                  <a:pt x="2250719" y="69075"/>
                  <a:pt x="2254300" y="67970"/>
                  <a:pt x="2258263" y="67970"/>
                </a:cubicBezTo>
                <a:close/>
                <a:moveTo>
                  <a:pt x="2605049" y="49530"/>
                </a:moveTo>
                <a:lnTo>
                  <a:pt x="2605049" y="62560"/>
                </a:lnTo>
                <a:lnTo>
                  <a:pt x="2553843" y="77419"/>
                </a:lnTo>
                <a:lnTo>
                  <a:pt x="2553843" y="64617"/>
                </a:lnTo>
                <a:close/>
                <a:moveTo>
                  <a:pt x="1185824" y="49530"/>
                </a:moveTo>
                <a:lnTo>
                  <a:pt x="1185824" y="62560"/>
                </a:lnTo>
                <a:lnTo>
                  <a:pt x="1134618" y="77419"/>
                </a:lnTo>
                <a:lnTo>
                  <a:pt x="1134618" y="64617"/>
                </a:lnTo>
                <a:close/>
                <a:moveTo>
                  <a:pt x="2761259" y="47777"/>
                </a:moveTo>
                <a:cubicBezTo>
                  <a:pt x="2762936" y="47777"/>
                  <a:pt x="2764726" y="47930"/>
                  <a:pt x="2766631" y="48234"/>
                </a:cubicBezTo>
                <a:cubicBezTo>
                  <a:pt x="2768536" y="48539"/>
                  <a:pt x="2770327" y="48996"/>
                  <a:pt x="2772003" y="49606"/>
                </a:cubicBezTo>
                <a:lnTo>
                  <a:pt x="2770174" y="61036"/>
                </a:lnTo>
                <a:cubicBezTo>
                  <a:pt x="2768650" y="60731"/>
                  <a:pt x="2767203" y="60426"/>
                  <a:pt x="2765831" y="60122"/>
                </a:cubicBezTo>
                <a:cubicBezTo>
                  <a:pt x="2764460" y="59817"/>
                  <a:pt x="2762936" y="59664"/>
                  <a:pt x="2761259" y="59664"/>
                </a:cubicBezTo>
                <a:cubicBezTo>
                  <a:pt x="2757754" y="59664"/>
                  <a:pt x="2755011" y="60388"/>
                  <a:pt x="2753029" y="61836"/>
                </a:cubicBezTo>
                <a:cubicBezTo>
                  <a:pt x="2751048" y="63284"/>
                  <a:pt x="2750058" y="65303"/>
                  <a:pt x="2750058" y="67894"/>
                </a:cubicBezTo>
                <a:cubicBezTo>
                  <a:pt x="2750058" y="71094"/>
                  <a:pt x="2751086" y="73838"/>
                  <a:pt x="2753144" y="76124"/>
                </a:cubicBezTo>
                <a:cubicBezTo>
                  <a:pt x="2755201" y="78410"/>
                  <a:pt x="2757563" y="80200"/>
                  <a:pt x="2760230" y="81496"/>
                </a:cubicBezTo>
                <a:lnTo>
                  <a:pt x="2763710" y="82533"/>
                </a:lnTo>
                <a:lnTo>
                  <a:pt x="2768917" y="81038"/>
                </a:lnTo>
                <a:cubicBezTo>
                  <a:pt x="2772499" y="79895"/>
                  <a:pt x="2775737" y="78791"/>
                  <a:pt x="2778633" y="77724"/>
                </a:cubicBezTo>
                <a:lnTo>
                  <a:pt x="2782290" y="89382"/>
                </a:lnTo>
                <a:cubicBezTo>
                  <a:pt x="2778633" y="90754"/>
                  <a:pt x="2774327" y="92202"/>
                  <a:pt x="2769374" y="93726"/>
                </a:cubicBezTo>
                <a:cubicBezTo>
                  <a:pt x="2764421" y="95250"/>
                  <a:pt x="2759430" y="96698"/>
                  <a:pt x="2754401" y="98069"/>
                </a:cubicBezTo>
                <a:cubicBezTo>
                  <a:pt x="2749372" y="99441"/>
                  <a:pt x="2744724" y="100660"/>
                  <a:pt x="2740456" y="101727"/>
                </a:cubicBezTo>
                <a:lnTo>
                  <a:pt x="2737713" y="89382"/>
                </a:lnTo>
                <a:cubicBezTo>
                  <a:pt x="2741675" y="88468"/>
                  <a:pt x="2744876" y="87706"/>
                  <a:pt x="2747314" y="87096"/>
                </a:cubicBezTo>
                <a:lnTo>
                  <a:pt x="2748419" y="86820"/>
                </a:lnTo>
                <a:lnTo>
                  <a:pt x="2743085" y="82067"/>
                </a:lnTo>
                <a:cubicBezTo>
                  <a:pt x="2739504" y="78105"/>
                  <a:pt x="2737713" y="73609"/>
                  <a:pt x="2737713" y="68580"/>
                </a:cubicBezTo>
                <a:cubicBezTo>
                  <a:pt x="2737713" y="64008"/>
                  <a:pt x="2738818" y="60160"/>
                  <a:pt x="2741028" y="57035"/>
                </a:cubicBezTo>
                <a:cubicBezTo>
                  <a:pt x="2743238" y="53911"/>
                  <a:pt x="2746133" y="51587"/>
                  <a:pt x="2749715" y="50063"/>
                </a:cubicBezTo>
                <a:cubicBezTo>
                  <a:pt x="2753296" y="48539"/>
                  <a:pt x="2757144" y="47777"/>
                  <a:pt x="2761259" y="47777"/>
                </a:cubicBezTo>
                <a:close/>
                <a:moveTo>
                  <a:pt x="1861261" y="46939"/>
                </a:moveTo>
                <a:cubicBezTo>
                  <a:pt x="1858975" y="46939"/>
                  <a:pt x="1857070" y="47739"/>
                  <a:pt x="1855546" y="49339"/>
                </a:cubicBezTo>
                <a:cubicBezTo>
                  <a:pt x="1854022" y="50939"/>
                  <a:pt x="1853260" y="52883"/>
                  <a:pt x="1853260" y="55169"/>
                </a:cubicBezTo>
                <a:cubicBezTo>
                  <a:pt x="1853260" y="58064"/>
                  <a:pt x="1854479" y="60769"/>
                  <a:pt x="1856917" y="63284"/>
                </a:cubicBezTo>
                <a:lnTo>
                  <a:pt x="1863595" y="67374"/>
                </a:lnTo>
                <a:lnTo>
                  <a:pt x="1864118" y="66941"/>
                </a:lnTo>
                <a:cubicBezTo>
                  <a:pt x="1867090" y="63512"/>
                  <a:pt x="1868576" y="60045"/>
                  <a:pt x="1868576" y="56540"/>
                </a:cubicBezTo>
                <a:cubicBezTo>
                  <a:pt x="1868576" y="53797"/>
                  <a:pt x="1867966" y="51511"/>
                  <a:pt x="1866747" y="49682"/>
                </a:cubicBezTo>
                <a:cubicBezTo>
                  <a:pt x="1865528" y="47853"/>
                  <a:pt x="1863699" y="46939"/>
                  <a:pt x="1861261" y="46939"/>
                </a:cubicBezTo>
                <a:close/>
                <a:moveTo>
                  <a:pt x="1575511" y="46939"/>
                </a:moveTo>
                <a:cubicBezTo>
                  <a:pt x="1573225" y="46939"/>
                  <a:pt x="1571320" y="47739"/>
                  <a:pt x="1569796" y="49339"/>
                </a:cubicBezTo>
                <a:cubicBezTo>
                  <a:pt x="1568272" y="50939"/>
                  <a:pt x="1567510" y="52883"/>
                  <a:pt x="1567510" y="55169"/>
                </a:cubicBezTo>
                <a:cubicBezTo>
                  <a:pt x="1567510" y="58064"/>
                  <a:pt x="1568729" y="60769"/>
                  <a:pt x="1571167" y="63284"/>
                </a:cubicBezTo>
                <a:lnTo>
                  <a:pt x="1577845" y="67374"/>
                </a:lnTo>
                <a:lnTo>
                  <a:pt x="1578368" y="66941"/>
                </a:lnTo>
                <a:cubicBezTo>
                  <a:pt x="1581340" y="63512"/>
                  <a:pt x="1582826" y="60045"/>
                  <a:pt x="1582826" y="56540"/>
                </a:cubicBezTo>
                <a:cubicBezTo>
                  <a:pt x="1582826" y="53797"/>
                  <a:pt x="1582217" y="51511"/>
                  <a:pt x="1580997" y="49682"/>
                </a:cubicBezTo>
                <a:cubicBezTo>
                  <a:pt x="1579778" y="47853"/>
                  <a:pt x="1577949" y="46939"/>
                  <a:pt x="1575511" y="46939"/>
                </a:cubicBezTo>
                <a:close/>
                <a:moveTo>
                  <a:pt x="1794967" y="41910"/>
                </a:moveTo>
                <a:lnTo>
                  <a:pt x="1794967" y="54940"/>
                </a:lnTo>
                <a:lnTo>
                  <a:pt x="1743760" y="69799"/>
                </a:lnTo>
                <a:lnTo>
                  <a:pt x="1743760" y="56997"/>
                </a:lnTo>
                <a:close/>
                <a:moveTo>
                  <a:pt x="1861718" y="35280"/>
                </a:moveTo>
                <a:cubicBezTo>
                  <a:pt x="1867814" y="35280"/>
                  <a:pt x="1872424" y="37376"/>
                  <a:pt x="1875548" y="41567"/>
                </a:cubicBezTo>
                <a:cubicBezTo>
                  <a:pt x="1878672" y="45758"/>
                  <a:pt x="1880235" y="50520"/>
                  <a:pt x="1880235" y="55854"/>
                </a:cubicBezTo>
                <a:cubicBezTo>
                  <a:pt x="1880235" y="62560"/>
                  <a:pt x="1878025" y="68504"/>
                  <a:pt x="1873605" y="73685"/>
                </a:cubicBezTo>
                <a:cubicBezTo>
                  <a:pt x="1869186" y="78867"/>
                  <a:pt x="1862975" y="82982"/>
                  <a:pt x="1854974" y="86030"/>
                </a:cubicBezTo>
                <a:cubicBezTo>
                  <a:pt x="1846973" y="89078"/>
                  <a:pt x="1837563" y="90906"/>
                  <a:pt x="1826742" y="91516"/>
                </a:cubicBezTo>
                <a:lnTo>
                  <a:pt x="1824685" y="80543"/>
                </a:lnTo>
                <a:cubicBezTo>
                  <a:pt x="1835048" y="79781"/>
                  <a:pt x="1843468" y="78181"/>
                  <a:pt x="1849945" y="75743"/>
                </a:cubicBezTo>
                <a:lnTo>
                  <a:pt x="1854707" y="73459"/>
                </a:lnTo>
                <a:lnTo>
                  <a:pt x="1846516" y="68199"/>
                </a:lnTo>
                <a:cubicBezTo>
                  <a:pt x="1843087" y="64694"/>
                  <a:pt x="1841373" y="60350"/>
                  <a:pt x="1841373" y="55169"/>
                </a:cubicBezTo>
                <a:cubicBezTo>
                  <a:pt x="1841373" y="49835"/>
                  <a:pt x="1843239" y="45186"/>
                  <a:pt x="1846973" y="41224"/>
                </a:cubicBezTo>
                <a:cubicBezTo>
                  <a:pt x="1850707" y="37262"/>
                  <a:pt x="1855622" y="35280"/>
                  <a:pt x="1861718" y="35280"/>
                </a:cubicBezTo>
                <a:close/>
                <a:moveTo>
                  <a:pt x="1575968" y="35280"/>
                </a:moveTo>
                <a:cubicBezTo>
                  <a:pt x="1582064" y="35280"/>
                  <a:pt x="1586674" y="37376"/>
                  <a:pt x="1589798" y="41567"/>
                </a:cubicBezTo>
                <a:cubicBezTo>
                  <a:pt x="1592923" y="45758"/>
                  <a:pt x="1594485" y="50520"/>
                  <a:pt x="1594485" y="55854"/>
                </a:cubicBezTo>
                <a:cubicBezTo>
                  <a:pt x="1594485" y="62560"/>
                  <a:pt x="1592275" y="68504"/>
                  <a:pt x="1587855" y="73685"/>
                </a:cubicBezTo>
                <a:cubicBezTo>
                  <a:pt x="1583436" y="78867"/>
                  <a:pt x="1577225" y="82982"/>
                  <a:pt x="1569224" y="86030"/>
                </a:cubicBezTo>
                <a:cubicBezTo>
                  <a:pt x="1561223" y="89078"/>
                  <a:pt x="1551813" y="90906"/>
                  <a:pt x="1540992" y="91516"/>
                </a:cubicBezTo>
                <a:lnTo>
                  <a:pt x="1538935" y="80543"/>
                </a:lnTo>
                <a:cubicBezTo>
                  <a:pt x="1549298" y="79781"/>
                  <a:pt x="1557718" y="78181"/>
                  <a:pt x="1564195" y="75743"/>
                </a:cubicBezTo>
                <a:lnTo>
                  <a:pt x="1568957" y="73459"/>
                </a:lnTo>
                <a:lnTo>
                  <a:pt x="1560766" y="68199"/>
                </a:lnTo>
                <a:cubicBezTo>
                  <a:pt x="1557337" y="64694"/>
                  <a:pt x="1555623" y="60350"/>
                  <a:pt x="1555623" y="55169"/>
                </a:cubicBezTo>
                <a:cubicBezTo>
                  <a:pt x="1555623" y="49835"/>
                  <a:pt x="1557490" y="45186"/>
                  <a:pt x="1561223" y="41224"/>
                </a:cubicBezTo>
                <a:cubicBezTo>
                  <a:pt x="1564957" y="37262"/>
                  <a:pt x="1569872" y="35280"/>
                  <a:pt x="1575968" y="35280"/>
                </a:cubicBezTo>
                <a:close/>
                <a:moveTo>
                  <a:pt x="505891" y="7620"/>
                </a:moveTo>
                <a:cubicBezTo>
                  <a:pt x="511683" y="7620"/>
                  <a:pt x="515988" y="9715"/>
                  <a:pt x="518807" y="13906"/>
                </a:cubicBezTo>
                <a:cubicBezTo>
                  <a:pt x="521627" y="18097"/>
                  <a:pt x="523036" y="22631"/>
                  <a:pt x="523036" y="27508"/>
                </a:cubicBezTo>
                <a:cubicBezTo>
                  <a:pt x="523036" y="30404"/>
                  <a:pt x="522694" y="33185"/>
                  <a:pt x="522008" y="35852"/>
                </a:cubicBezTo>
                <a:cubicBezTo>
                  <a:pt x="521322" y="38519"/>
                  <a:pt x="520674" y="40310"/>
                  <a:pt x="520065" y="41224"/>
                </a:cubicBezTo>
                <a:cubicBezTo>
                  <a:pt x="515645" y="39700"/>
                  <a:pt x="511721" y="38862"/>
                  <a:pt x="508292" y="38709"/>
                </a:cubicBezTo>
                <a:cubicBezTo>
                  <a:pt x="504863" y="38557"/>
                  <a:pt x="502196" y="39128"/>
                  <a:pt x="500291" y="40424"/>
                </a:cubicBezTo>
                <a:cubicBezTo>
                  <a:pt x="498386" y="41719"/>
                  <a:pt x="497433" y="43891"/>
                  <a:pt x="497433" y="46939"/>
                </a:cubicBezTo>
                <a:cubicBezTo>
                  <a:pt x="497433" y="48463"/>
                  <a:pt x="497662" y="50787"/>
                  <a:pt x="498119" y="53911"/>
                </a:cubicBezTo>
                <a:cubicBezTo>
                  <a:pt x="498576" y="57035"/>
                  <a:pt x="499110" y="60198"/>
                  <a:pt x="499719" y="63398"/>
                </a:cubicBezTo>
                <a:lnTo>
                  <a:pt x="489204" y="64998"/>
                </a:lnTo>
                <a:cubicBezTo>
                  <a:pt x="488289" y="60731"/>
                  <a:pt x="487603" y="56731"/>
                  <a:pt x="487146" y="52997"/>
                </a:cubicBezTo>
                <a:cubicBezTo>
                  <a:pt x="486689" y="49263"/>
                  <a:pt x="486460" y="46406"/>
                  <a:pt x="486460" y="44424"/>
                </a:cubicBezTo>
                <a:cubicBezTo>
                  <a:pt x="486460" y="39852"/>
                  <a:pt x="487680" y="36309"/>
                  <a:pt x="490118" y="33794"/>
                </a:cubicBezTo>
                <a:cubicBezTo>
                  <a:pt x="492556" y="31280"/>
                  <a:pt x="495566" y="29603"/>
                  <a:pt x="499148" y="28765"/>
                </a:cubicBezTo>
                <a:cubicBezTo>
                  <a:pt x="502729" y="27927"/>
                  <a:pt x="506349" y="27737"/>
                  <a:pt x="510006" y="28194"/>
                </a:cubicBezTo>
                <a:lnTo>
                  <a:pt x="510629" y="28376"/>
                </a:lnTo>
                <a:lnTo>
                  <a:pt x="510578" y="23736"/>
                </a:lnTo>
                <a:cubicBezTo>
                  <a:pt x="509587" y="21221"/>
                  <a:pt x="507644" y="19964"/>
                  <a:pt x="504748" y="19964"/>
                </a:cubicBezTo>
                <a:cubicBezTo>
                  <a:pt x="502767" y="19964"/>
                  <a:pt x="501091" y="20574"/>
                  <a:pt x="499719" y="21793"/>
                </a:cubicBezTo>
                <a:cubicBezTo>
                  <a:pt x="498348" y="23012"/>
                  <a:pt x="497281" y="24308"/>
                  <a:pt x="496519" y="25679"/>
                </a:cubicBezTo>
                <a:lnTo>
                  <a:pt x="488518" y="18364"/>
                </a:lnTo>
                <a:cubicBezTo>
                  <a:pt x="490347" y="15011"/>
                  <a:pt x="492823" y="12382"/>
                  <a:pt x="495947" y="10477"/>
                </a:cubicBezTo>
                <a:cubicBezTo>
                  <a:pt x="499072" y="8572"/>
                  <a:pt x="502386" y="7620"/>
                  <a:pt x="505891" y="7620"/>
                </a:cubicBezTo>
                <a:close/>
                <a:moveTo>
                  <a:pt x="2786024" y="1905"/>
                </a:moveTo>
                <a:lnTo>
                  <a:pt x="2786024" y="14935"/>
                </a:lnTo>
                <a:lnTo>
                  <a:pt x="2734818" y="29794"/>
                </a:lnTo>
                <a:lnTo>
                  <a:pt x="2734818" y="16992"/>
                </a:lnTo>
                <a:close/>
                <a:moveTo>
                  <a:pt x="1154811" y="0"/>
                </a:moveTo>
                <a:lnTo>
                  <a:pt x="1167384" y="0"/>
                </a:lnTo>
                <a:lnTo>
                  <a:pt x="1168755" y="39548"/>
                </a:lnTo>
                <a:lnTo>
                  <a:pt x="1156182" y="39548"/>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87" name="Google Shape;187;p21"/>
          <p:cNvSpPr txBox="1"/>
          <p:nvPr/>
        </p:nvSpPr>
        <p:spPr>
          <a:xfrm>
            <a:off x="1230150" y="3291400"/>
            <a:ext cx="3703200" cy="4155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a:solidFill>
                  <a:schemeClr val="dk1"/>
                </a:solidFill>
                <a:latin typeface="Inter Light"/>
                <a:ea typeface="Inter Light"/>
                <a:cs typeface="Inter Light"/>
                <a:sym typeface="Inter Light"/>
              </a:rPr>
              <a:t>3. ˹Will we be returned to life,˺ when we are dead and reduced to dust? Such a return is impossible.”</a:t>
            </a:r>
            <a:endParaRPr sz="1200">
              <a:solidFill>
                <a:schemeClr val="dk1"/>
              </a:solidFill>
              <a:latin typeface="Inter Light"/>
              <a:ea typeface="Inter Light"/>
              <a:cs typeface="Inter Light"/>
              <a:sym typeface="Inter Light"/>
            </a:endParaRPr>
          </a:p>
        </p:txBody>
      </p:sp>
      <p:sp>
        <p:nvSpPr>
          <p:cNvPr id="189" name="Google Shape;189;p21"/>
          <p:cNvSpPr txBox="1"/>
          <p:nvPr/>
        </p:nvSpPr>
        <p:spPr>
          <a:xfrm>
            <a:off x="1004425" y="749075"/>
            <a:ext cx="544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Denial of Resurrection</a:t>
            </a:r>
            <a:endParaRPr sz="3600">
              <a:solidFill>
                <a:srgbClr val="1E1E1E"/>
              </a:solidFill>
              <a:latin typeface="Inter Tight Medium"/>
              <a:ea typeface="Inter Tight Medium"/>
              <a:cs typeface="Inter Tight Medium"/>
              <a:sym typeface="Inter Tight Medium"/>
            </a:endParaRPr>
          </a:p>
        </p:txBody>
      </p:sp>
      <p:sp>
        <p:nvSpPr>
          <p:cNvPr id="190" name="Google Shape;190;p21"/>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91" name="Google Shape;191;p21"/>
          <p:cNvSpPr/>
          <p:nvPr/>
        </p:nvSpPr>
        <p:spPr>
          <a:xfrm>
            <a:off x="5291000" y="1626075"/>
            <a:ext cx="2364900" cy="16734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92" name="Google Shape;192;p21"/>
          <p:cNvSpPr/>
          <p:nvPr/>
        </p:nvSpPr>
        <p:spPr>
          <a:xfrm>
            <a:off x="6865000" y="2949728"/>
            <a:ext cx="1623600" cy="11235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93" name="Google Shape;193;p21"/>
          <p:cNvSpPr txBox="1"/>
          <p:nvPr/>
        </p:nvSpPr>
        <p:spPr>
          <a:xfrm>
            <a:off x="7046500" y="3118928"/>
            <a:ext cx="12606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The remainder of the sūrah is a response to this claim.</a:t>
            </a:r>
            <a:endParaRPr sz="1200">
              <a:solidFill>
                <a:srgbClr val="1E1E1E"/>
              </a:solidFill>
              <a:latin typeface="Inter Tight Medium"/>
              <a:ea typeface="Inter Tight Medium"/>
              <a:cs typeface="Inter Tight Medium"/>
              <a:sym typeface="Inter Tight Medium"/>
            </a:endParaRPr>
          </a:p>
        </p:txBody>
      </p:sp>
      <p:sp>
        <p:nvSpPr>
          <p:cNvPr id="194" name="Google Shape;194;p21"/>
          <p:cNvSpPr txBox="1"/>
          <p:nvPr/>
        </p:nvSpPr>
        <p:spPr>
          <a:xfrm>
            <a:off x="5524844" y="1901019"/>
            <a:ext cx="18972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The Quraysh did not believe it was possible for humans to be brought back to life after they had perished and their bones decomposed.</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00;p22">
            <a:extLst>
              <a:ext uri="{FF2B5EF4-FFF2-40B4-BE49-F238E27FC236}">
                <a16:creationId xmlns:a16="http://schemas.microsoft.com/office/drawing/2014/main" id="{86B5C725-F408-1DE7-5972-BA8F86DCD905}"/>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88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E013DAAE-25FE-384E-7715-91B2C9D5F09D}"/>
              </a:ext>
            </a:extLst>
          </p:cNvPr>
          <p:cNvSpPr/>
          <p:nvPr/>
        </p:nvSpPr>
        <p:spPr>
          <a:xfrm>
            <a:off x="1416253" y="2354087"/>
            <a:ext cx="3313938" cy="700126"/>
          </a:xfrm>
          <a:custGeom>
            <a:avLst/>
            <a:gdLst/>
            <a:ahLst/>
            <a:cxnLst/>
            <a:rect l="l" t="t" r="r" b="b"/>
            <a:pathLst>
              <a:path w="3313938" h="700126">
                <a:moveTo>
                  <a:pt x="1803883" y="677494"/>
                </a:moveTo>
                <a:cubicBezTo>
                  <a:pt x="1806930" y="677494"/>
                  <a:pt x="1809559" y="678637"/>
                  <a:pt x="1811769" y="680923"/>
                </a:cubicBezTo>
                <a:cubicBezTo>
                  <a:pt x="1813979" y="683209"/>
                  <a:pt x="1815084" y="685876"/>
                  <a:pt x="1815084" y="688924"/>
                </a:cubicBezTo>
                <a:cubicBezTo>
                  <a:pt x="1815084" y="691972"/>
                  <a:pt x="1813979" y="694601"/>
                  <a:pt x="1811769" y="696811"/>
                </a:cubicBezTo>
                <a:cubicBezTo>
                  <a:pt x="1809559" y="699021"/>
                  <a:pt x="1806930" y="700126"/>
                  <a:pt x="1803883" y="700126"/>
                </a:cubicBezTo>
                <a:cubicBezTo>
                  <a:pt x="1800682" y="700126"/>
                  <a:pt x="1797977" y="699021"/>
                  <a:pt x="1795767" y="696811"/>
                </a:cubicBezTo>
                <a:cubicBezTo>
                  <a:pt x="1793557" y="694601"/>
                  <a:pt x="1792452" y="691972"/>
                  <a:pt x="1792452" y="688924"/>
                </a:cubicBezTo>
                <a:cubicBezTo>
                  <a:pt x="1792452" y="685876"/>
                  <a:pt x="1793557" y="683209"/>
                  <a:pt x="1795767" y="680923"/>
                </a:cubicBezTo>
                <a:cubicBezTo>
                  <a:pt x="1797977" y="678637"/>
                  <a:pt x="1800682" y="677494"/>
                  <a:pt x="1803883" y="677494"/>
                </a:cubicBezTo>
                <a:close/>
                <a:moveTo>
                  <a:pt x="1365123" y="673608"/>
                </a:moveTo>
                <a:cubicBezTo>
                  <a:pt x="1368171" y="673608"/>
                  <a:pt x="1370800" y="674751"/>
                  <a:pt x="1373010" y="677037"/>
                </a:cubicBezTo>
                <a:cubicBezTo>
                  <a:pt x="1375219" y="679323"/>
                  <a:pt x="1376324" y="681990"/>
                  <a:pt x="1376324" y="685038"/>
                </a:cubicBezTo>
                <a:cubicBezTo>
                  <a:pt x="1376324" y="688086"/>
                  <a:pt x="1375219" y="690715"/>
                  <a:pt x="1373010" y="692925"/>
                </a:cubicBezTo>
                <a:cubicBezTo>
                  <a:pt x="1370800" y="695135"/>
                  <a:pt x="1368171" y="696240"/>
                  <a:pt x="1365123" y="696240"/>
                </a:cubicBezTo>
                <a:cubicBezTo>
                  <a:pt x="1361922" y="696240"/>
                  <a:pt x="1359217" y="695135"/>
                  <a:pt x="1357008" y="692925"/>
                </a:cubicBezTo>
                <a:cubicBezTo>
                  <a:pt x="1354798" y="690715"/>
                  <a:pt x="1353693" y="688086"/>
                  <a:pt x="1353693" y="685038"/>
                </a:cubicBezTo>
                <a:cubicBezTo>
                  <a:pt x="1353693" y="681990"/>
                  <a:pt x="1354798" y="679323"/>
                  <a:pt x="1357008" y="677037"/>
                </a:cubicBezTo>
                <a:cubicBezTo>
                  <a:pt x="1359217" y="674751"/>
                  <a:pt x="1361922" y="673608"/>
                  <a:pt x="1365123" y="673608"/>
                </a:cubicBezTo>
                <a:close/>
                <a:moveTo>
                  <a:pt x="1333805" y="673608"/>
                </a:moveTo>
                <a:cubicBezTo>
                  <a:pt x="1336853" y="673608"/>
                  <a:pt x="1339482" y="674751"/>
                  <a:pt x="1341691" y="677037"/>
                </a:cubicBezTo>
                <a:cubicBezTo>
                  <a:pt x="1343901" y="679323"/>
                  <a:pt x="1345006" y="681990"/>
                  <a:pt x="1345006" y="685038"/>
                </a:cubicBezTo>
                <a:cubicBezTo>
                  <a:pt x="1345006" y="688086"/>
                  <a:pt x="1343901" y="690715"/>
                  <a:pt x="1341691" y="692925"/>
                </a:cubicBezTo>
                <a:cubicBezTo>
                  <a:pt x="1339482" y="695135"/>
                  <a:pt x="1336853" y="696240"/>
                  <a:pt x="1333805" y="696240"/>
                </a:cubicBezTo>
                <a:cubicBezTo>
                  <a:pt x="1330604" y="696240"/>
                  <a:pt x="1327899" y="695135"/>
                  <a:pt x="1325689" y="692925"/>
                </a:cubicBezTo>
                <a:cubicBezTo>
                  <a:pt x="1323480" y="690715"/>
                  <a:pt x="1322375" y="688086"/>
                  <a:pt x="1322375" y="685038"/>
                </a:cubicBezTo>
                <a:cubicBezTo>
                  <a:pt x="1322375" y="681990"/>
                  <a:pt x="1323480" y="679323"/>
                  <a:pt x="1325689" y="677037"/>
                </a:cubicBezTo>
                <a:cubicBezTo>
                  <a:pt x="1327899" y="674751"/>
                  <a:pt x="1330604" y="673608"/>
                  <a:pt x="1333805" y="673608"/>
                </a:cubicBezTo>
                <a:close/>
                <a:moveTo>
                  <a:pt x="2167966" y="663093"/>
                </a:moveTo>
                <a:lnTo>
                  <a:pt x="2167966" y="676123"/>
                </a:lnTo>
                <a:lnTo>
                  <a:pt x="2116760" y="690982"/>
                </a:lnTo>
                <a:lnTo>
                  <a:pt x="2116760" y="678180"/>
                </a:lnTo>
                <a:close/>
                <a:moveTo>
                  <a:pt x="1472641" y="663093"/>
                </a:moveTo>
                <a:lnTo>
                  <a:pt x="1472641" y="676123"/>
                </a:lnTo>
                <a:lnTo>
                  <a:pt x="1421435" y="690982"/>
                </a:lnTo>
                <a:lnTo>
                  <a:pt x="1421435" y="678180"/>
                </a:lnTo>
                <a:close/>
                <a:moveTo>
                  <a:pt x="1245032" y="585140"/>
                </a:moveTo>
                <a:cubicBezTo>
                  <a:pt x="1237717" y="585140"/>
                  <a:pt x="1230439" y="587045"/>
                  <a:pt x="1223200" y="590855"/>
                </a:cubicBezTo>
                <a:cubicBezTo>
                  <a:pt x="1215961" y="594665"/>
                  <a:pt x="1209103" y="599427"/>
                  <a:pt x="1202626" y="605142"/>
                </a:cubicBezTo>
                <a:cubicBezTo>
                  <a:pt x="1196149" y="610857"/>
                  <a:pt x="1190396" y="616687"/>
                  <a:pt x="1185367" y="622630"/>
                </a:cubicBezTo>
                <a:lnTo>
                  <a:pt x="1175133" y="635762"/>
                </a:lnTo>
                <a:lnTo>
                  <a:pt x="1180109" y="635889"/>
                </a:lnTo>
                <a:cubicBezTo>
                  <a:pt x="1188034" y="636042"/>
                  <a:pt x="1196492" y="636118"/>
                  <a:pt x="1205484" y="636118"/>
                </a:cubicBezTo>
                <a:cubicBezTo>
                  <a:pt x="1215542" y="636118"/>
                  <a:pt x="1224534" y="635508"/>
                  <a:pt x="1232459" y="634289"/>
                </a:cubicBezTo>
                <a:cubicBezTo>
                  <a:pt x="1240384" y="633070"/>
                  <a:pt x="1247051" y="631203"/>
                  <a:pt x="1252461" y="628688"/>
                </a:cubicBezTo>
                <a:cubicBezTo>
                  <a:pt x="1257871" y="626174"/>
                  <a:pt x="1262024" y="623088"/>
                  <a:pt x="1264920" y="619430"/>
                </a:cubicBezTo>
                <a:cubicBezTo>
                  <a:pt x="1267815" y="615772"/>
                  <a:pt x="1269263" y="611581"/>
                  <a:pt x="1269263" y="606857"/>
                </a:cubicBezTo>
                <a:cubicBezTo>
                  <a:pt x="1269263" y="603504"/>
                  <a:pt x="1268425" y="600189"/>
                  <a:pt x="1266749" y="596913"/>
                </a:cubicBezTo>
                <a:cubicBezTo>
                  <a:pt x="1265072" y="593636"/>
                  <a:pt x="1262481" y="590855"/>
                  <a:pt x="1258976" y="588569"/>
                </a:cubicBezTo>
                <a:cubicBezTo>
                  <a:pt x="1255471" y="586283"/>
                  <a:pt x="1250823" y="585140"/>
                  <a:pt x="1245032" y="585140"/>
                </a:cubicBezTo>
                <a:close/>
                <a:moveTo>
                  <a:pt x="1451076" y="575767"/>
                </a:moveTo>
                <a:cubicBezTo>
                  <a:pt x="1447419" y="575767"/>
                  <a:pt x="1444028" y="576987"/>
                  <a:pt x="1440904" y="579425"/>
                </a:cubicBezTo>
                <a:cubicBezTo>
                  <a:pt x="1437780" y="581863"/>
                  <a:pt x="1435265" y="585026"/>
                  <a:pt x="1433360" y="588912"/>
                </a:cubicBezTo>
                <a:cubicBezTo>
                  <a:pt x="1431455" y="592798"/>
                  <a:pt x="1430502" y="596799"/>
                  <a:pt x="1430502" y="600913"/>
                </a:cubicBezTo>
                <a:cubicBezTo>
                  <a:pt x="1430502" y="605790"/>
                  <a:pt x="1431760" y="610172"/>
                  <a:pt x="1434274" y="614058"/>
                </a:cubicBezTo>
                <a:cubicBezTo>
                  <a:pt x="1436789" y="617944"/>
                  <a:pt x="1439875" y="621259"/>
                  <a:pt x="1443533" y="624002"/>
                </a:cubicBezTo>
                <a:lnTo>
                  <a:pt x="1448339" y="626906"/>
                </a:lnTo>
                <a:lnTo>
                  <a:pt x="1455306" y="623773"/>
                </a:lnTo>
                <a:cubicBezTo>
                  <a:pt x="1459801" y="621030"/>
                  <a:pt x="1463459" y="617677"/>
                  <a:pt x="1466278" y="613715"/>
                </a:cubicBezTo>
                <a:cubicBezTo>
                  <a:pt x="1469098" y="609753"/>
                  <a:pt x="1470507" y="605181"/>
                  <a:pt x="1470508" y="599999"/>
                </a:cubicBezTo>
                <a:cubicBezTo>
                  <a:pt x="1470507" y="596494"/>
                  <a:pt x="1469669" y="592874"/>
                  <a:pt x="1467993" y="589140"/>
                </a:cubicBezTo>
                <a:cubicBezTo>
                  <a:pt x="1466317" y="585407"/>
                  <a:pt x="1464030" y="582244"/>
                  <a:pt x="1461135" y="579654"/>
                </a:cubicBezTo>
                <a:cubicBezTo>
                  <a:pt x="1458239" y="577063"/>
                  <a:pt x="1454886" y="575767"/>
                  <a:pt x="1451076" y="575767"/>
                </a:cubicBezTo>
                <a:close/>
                <a:moveTo>
                  <a:pt x="2073402" y="541020"/>
                </a:moveTo>
                <a:cubicBezTo>
                  <a:pt x="2076450" y="541020"/>
                  <a:pt x="2079079" y="542163"/>
                  <a:pt x="2081289" y="544449"/>
                </a:cubicBezTo>
                <a:cubicBezTo>
                  <a:pt x="2083498" y="546735"/>
                  <a:pt x="2084603" y="549402"/>
                  <a:pt x="2084603" y="552450"/>
                </a:cubicBezTo>
                <a:cubicBezTo>
                  <a:pt x="2084603" y="555498"/>
                  <a:pt x="2083498" y="558127"/>
                  <a:pt x="2081289" y="560337"/>
                </a:cubicBezTo>
                <a:cubicBezTo>
                  <a:pt x="2079079" y="562547"/>
                  <a:pt x="2076450" y="563652"/>
                  <a:pt x="2073402" y="563652"/>
                </a:cubicBezTo>
                <a:cubicBezTo>
                  <a:pt x="2070201" y="563652"/>
                  <a:pt x="2067496" y="562547"/>
                  <a:pt x="2065286" y="560337"/>
                </a:cubicBezTo>
                <a:cubicBezTo>
                  <a:pt x="2063077" y="558127"/>
                  <a:pt x="2061972" y="555498"/>
                  <a:pt x="2061972" y="552450"/>
                </a:cubicBezTo>
                <a:cubicBezTo>
                  <a:pt x="2061972" y="549402"/>
                  <a:pt x="2063077" y="546735"/>
                  <a:pt x="2065286" y="544449"/>
                </a:cubicBezTo>
                <a:cubicBezTo>
                  <a:pt x="2067496" y="542163"/>
                  <a:pt x="2070201" y="541020"/>
                  <a:pt x="2073402" y="541020"/>
                </a:cubicBezTo>
                <a:close/>
                <a:moveTo>
                  <a:pt x="2042084" y="541020"/>
                </a:moveTo>
                <a:cubicBezTo>
                  <a:pt x="2045132" y="541020"/>
                  <a:pt x="2047760" y="542163"/>
                  <a:pt x="2049970" y="544449"/>
                </a:cubicBezTo>
                <a:cubicBezTo>
                  <a:pt x="2052180" y="546735"/>
                  <a:pt x="2053285" y="549402"/>
                  <a:pt x="2053285" y="552450"/>
                </a:cubicBezTo>
                <a:cubicBezTo>
                  <a:pt x="2053285" y="555498"/>
                  <a:pt x="2052180" y="558127"/>
                  <a:pt x="2049970" y="560337"/>
                </a:cubicBezTo>
                <a:cubicBezTo>
                  <a:pt x="2047760" y="562547"/>
                  <a:pt x="2045132" y="563652"/>
                  <a:pt x="2042084" y="563652"/>
                </a:cubicBezTo>
                <a:cubicBezTo>
                  <a:pt x="2038883" y="563652"/>
                  <a:pt x="2036178" y="562547"/>
                  <a:pt x="2033968" y="560337"/>
                </a:cubicBezTo>
                <a:cubicBezTo>
                  <a:pt x="2031759" y="558127"/>
                  <a:pt x="2030654" y="555498"/>
                  <a:pt x="2030654" y="552450"/>
                </a:cubicBezTo>
                <a:cubicBezTo>
                  <a:pt x="2030654" y="549402"/>
                  <a:pt x="2031759" y="546735"/>
                  <a:pt x="2033968" y="544449"/>
                </a:cubicBezTo>
                <a:cubicBezTo>
                  <a:pt x="2036178" y="542163"/>
                  <a:pt x="2038883" y="541020"/>
                  <a:pt x="2042084" y="541020"/>
                </a:cubicBezTo>
                <a:close/>
                <a:moveTo>
                  <a:pt x="1235202" y="520218"/>
                </a:moveTo>
                <a:cubicBezTo>
                  <a:pt x="1238250" y="520218"/>
                  <a:pt x="1240879" y="521361"/>
                  <a:pt x="1243089" y="523647"/>
                </a:cubicBezTo>
                <a:cubicBezTo>
                  <a:pt x="1245298" y="525933"/>
                  <a:pt x="1246403" y="528600"/>
                  <a:pt x="1246403" y="531648"/>
                </a:cubicBezTo>
                <a:cubicBezTo>
                  <a:pt x="1246403" y="534696"/>
                  <a:pt x="1245298" y="537324"/>
                  <a:pt x="1243089" y="539534"/>
                </a:cubicBezTo>
                <a:cubicBezTo>
                  <a:pt x="1240879" y="541744"/>
                  <a:pt x="1238250" y="542849"/>
                  <a:pt x="1235202" y="542849"/>
                </a:cubicBezTo>
                <a:cubicBezTo>
                  <a:pt x="1232001" y="542849"/>
                  <a:pt x="1229296" y="541744"/>
                  <a:pt x="1227087" y="539534"/>
                </a:cubicBezTo>
                <a:cubicBezTo>
                  <a:pt x="1224877" y="537324"/>
                  <a:pt x="1223772" y="534696"/>
                  <a:pt x="1223772" y="531648"/>
                </a:cubicBezTo>
                <a:cubicBezTo>
                  <a:pt x="1223772" y="528600"/>
                  <a:pt x="1224877" y="525933"/>
                  <a:pt x="1227087" y="523647"/>
                </a:cubicBezTo>
                <a:cubicBezTo>
                  <a:pt x="1229296" y="521361"/>
                  <a:pt x="1232001" y="520218"/>
                  <a:pt x="1235202" y="520218"/>
                </a:cubicBezTo>
                <a:close/>
                <a:moveTo>
                  <a:pt x="1567891" y="514960"/>
                </a:moveTo>
                <a:lnTo>
                  <a:pt x="1567891" y="527990"/>
                </a:lnTo>
                <a:lnTo>
                  <a:pt x="1516685" y="542849"/>
                </a:lnTo>
                <a:lnTo>
                  <a:pt x="1516685" y="530047"/>
                </a:lnTo>
                <a:close/>
                <a:moveTo>
                  <a:pt x="1449705" y="510845"/>
                </a:moveTo>
                <a:cubicBezTo>
                  <a:pt x="1452753" y="510845"/>
                  <a:pt x="1455382" y="511988"/>
                  <a:pt x="1457592" y="514274"/>
                </a:cubicBezTo>
                <a:cubicBezTo>
                  <a:pt x="1459801" y="516560"/>
                  <a:pt x="1460906" y="519227"/>
                  <a:pt x="1460906" y="522275"/>
                </a:cubicBezTo>
                <a:cubicBezTo>
                  <a:pt x="1460906" y="525323"/>
                  <a:pt x="1459801" y="527952"/>
                  <a:pt x="1457592" y="530162"/>
                </a:cubicBezTo>
                <a:cubicBezTo>
                  <a:pt x="1455382" y="532371"/>
                  <a:pt x="1452753" y="533476"/>
                  <a:pt x="1449705" y="533476"/>
                </a:cubicBezTo>
                <a:cubicBezTo>
                  <a:pt x="1446505" y="533476"/>
                  <a:pt x="1443799" y="532371"/>
                  <a:pt x="1441590" y="530162"/>
                </a:cubicBezTo>
                <a:cubicBezTo>
                  <a:pt x="1439380" y="527952"/>
                  <a:pt x="1438275" y="525323"/>
                  <a:pt x="1438275" y="522275"/>
                </a:cubicBezTo>
                <a:cubicBezTo>
                  <a:pt x="1438275" y="519227"/>
                  <a:pt x="1439380" y="516560"/>
                  <a:pt x="1441590" y="514274"/>
                </a:cubicBezTo>
                <a:cubicBezTo>
                  <a:pt x="1443799" y="511988"/>
                  <a:pt x="1446505" y="510845"/>
                  <a:pt x="1449705" y="510845"/>
                </a:cubicBezTo>
                <a:close/>
                <a:moveTo>
                  <a:pt x="1818208" y="510083"/>
                </a:moveTo>
                <a:cubicBezTo>
                  <a:pt x="1815922" y="510083"/>
                  <a:pt x="1814017" y="510883"/>
                  <a:pt x="1812493" y="512483"/>
                </a:cubicBezTo>
                <a:cubicBezTo>
                  <a:pt x="1810969" y="514083"/>
                  <a:pt x="1810207" y="516027"/>
                  <a:pt x="1810207" y="518313"/>
                </a:cubicBezTo>
                <a:cubicBezTo>
                  <a:pt x="1810207" y="520141"/>
                  <a:pt x="1810779" y="521970"/>
                  <a:pt x="1811922" y="523799"/>
                </a:cubicBezTo>
                <a:cubicBezTo>
                  <a:pt x="1813065" y="525628"/>
                  <a:pt x="1814589" y="527266"/>
                  <a:pt x="1816494" y="528714"/>
                </a:cubicBezTo>
                <a:lnTo>
                  <a:pt x="1820234" y="530617"/>
                </a:lnTo>
                <a:lnTo>
                  <a:pt x="1823409" y="527257"/>
                </a:lnTo>
                <a:cubicBezTo>
                  <a:pt x="1824818" y="524875"/>
                  <a:pt x="1825523" y="522351"/>
                  <a:pt x="1825523" y="519684"/>
                </a:cubicBezTo>
                <a:cubicBezTo>
                  <a:pt x="1825523" y="516941"/>
                  <a:pt x="1824914" y="514655"/>
                  <a:pt x="1823694" y="512826"/>
                </a:cubicBezTo>
                <a:cubicBezTo>
                  <a:pt x="1822475" y="510997"/>
                  <a:pt x="1820647" y="510083"/>
                  <a:pt x="1818208" y="510083"/>
                </a:cubicBezTo>
                <a:close/>
                <a:moveTo>
                  <a:pt x="1818665" y="498424"/>
                </a:moveTo>
                <a:cubicBezTo>
                  <a:pt x="1824761" y="498424"/>
                  <a:pt x="1829371" y="500520"/>
                  <a:pt x="1832496" y="504711"/>
                </a:cubicBezTo>
                <a:cubicBezTo>
                  <a:pt x="1835620" y="508902"/>
                  <a:pt x="1837182" y="513664"/>
                  <a:pt x="1837182" y="518998"/>
                </a:cubicBezTo>
                <a:cubicBezTo>
                  <a:pt x="1837182" y="525704"/>
                  <a:pt x="1835048" y="531609"/>
                  <a:pt x="1830781" y="536715"/>
                </a:cubicBezTo>
                <a:cubicBezTo>
                  <a:pt x="1826514" y="541820"/>
                  <a:pt x="1820380" y="545897"/>
                  <a:pt x="1812379" y="548945"/>
                </a:cubicBezTo>
                <a:cubicBezTo>
                  <a:pt x="1804378" y="551993"/>
                  <a:pt x="1794815" y="553898"/>
                  <a:pt x="1783689" y="554660"/>
                </a:cubicBezTo>
                <a:lnTo>
                  <a:pt x="1780260" y="544144"/>
                </a:lnTo>
                <a:cubicBezTo>
                  <a:pt x="1781784" y="542011"/>
                  <a:pt x="1782813" y="539801"/>
                  <a:pt x="1783347" y="537515"/>
                </a:cubicBezTo>
                <a:cubicBezTo>
                  <a:pt x="1783880" y="535229"/>
                  <a:pt x="1783880" y="533324"/>
                  <a:pt x="1783347" y="531800"/>
                </a:cubicBezTo>
                <a:cubicBezTo>
                  <a:pt x="1782813" y="530276"/>
                  <a:pt x="1781632" y="529514"/>
                  <a:pt x="1779803" y="529514"/>
                </a:cubicBezTo>
                <a:cubicBezTo>
                  <a:pt x="1778127" y="529514"/>
                  <a:pt x="1776641" y="529933"/>
                  <a:pt x="1775346" y="530771"/>
                </a:cubicBezTo>
                <a:cubicBezTo>
                  <a:pt x="1774050" y="531609"/>
                  <a:pt x="1773022" y="532410"/>
                  <a:pt x="1772259" y="533172"/>
                </a:cubicBezTo>
                <a:lnTo>
                  <a:pt x="1766087" y="524942"/>
                </a:lnTo>
                <a:cubicBezTo>
                  <a:pt x="1767916" y="522808"/>
                  <a:pt x="1770050" y="520980"/>
                  <a:pt x="1772488" y="519456"/>
                </a:cubicBezTo>
                <a:cubicBezTo>
                  <a:pt x="1774926" y="517932"/>
                  <a:pt x="1777975" y="517170"/>
                  <a:pt x="1781632" y="517170"/>
                </a:cubicBezTo>
                <a:cubicBezTo>
                  <a:pt x="1786204" y="517170"/>
                  <a:pt x="1789671" y="518503"/>
                  <a:pt x="1792033" y="521170"/>
                </a:cubicBezTo>
                <a:cubicBezTo>
                  <a:pt x="1794396" y="523837"/>
                  <a:pt x="1795653" y="527114"/>
                  <a:pt x="1795805" y="531000"/>
                </a:cubicBezTo>
                <a:cubicBezTo>
                  <a:pt x="1795958" y="534886"/>
                  <a:pt x="1794815" y="538582"/>
                  <a:pt x="1792376" y="542087"/>
                </a:cubicBezTo>
                <a:cubicBezTo>
                  <a:pt x="1797787" y="541477"/>
                  <a:pt x="1802549" y="540496"/>
                  <a:pt x="1806664" y="539144"/>
                </a:cubicBezTo>
                <a:lnTo>
                  <a:pt x="1811315" y="536831"/>
                </a:lnTo>
                <a:lnTo>
                  <a:pt x="1807121" y="534543"/>
                </a:lnTo>
                <a:cubicBezTo>
                  <a:pt x="1804454" y="532562"/>
                  <a:pt x="1802320" y="530238"/>
                  <a:pt x="1800720" y="527571"/>
                </a:cubicBezTo>
                <a:cubicBezTo>
                  <a:pt x="1799120" y="524904"/>
                  <a:pt x="1798320" y="521818"/>
                  <a:pt x="1798320" y="518313"/>
                </a:cubicBezTo>
                <a:cubicBezTo>
                  <a:pt x="1798320" y="512979"/>
                  <a:pt x="1800187" y="508330"/>
                  <a:pt x="1803921" y="504368"/>
                </a:cubicBezTo>
                <a:cubicBezTo>
                  <a:pt x="1807654" y="500406"/>
                  <a:pt x="1812569" y="498424"/>
                  <a:pt x="1818665" y="498424"/>
                </a:cubicBezTo>
                <a:close/>
                <a:moveTo>
                  <a:pt x="2186787" y="490271"/>
                </a:moveTo>
                <a:lnTo>
                  <a:pt x="2194560" y="507187"/>
                </a:lnTo>
                <a:cubicBezTo>
                  <a:pt x="2182368" y="512979"/>
                  <a:pt x="2172195" y="517894"/>
                  <a:pt x="2164042" y="521932"/>
                </a:cubicBezTo>
                <a:cubicBezTo>
                  <a:pt x="2155888" y="525971"/>
                  <a:pt x="2148992" y="529552"/>
                  <a:pt x="2143353" y="532676"/>
                </a:cubicBezTo>
                <a:cubicBezTo>
                  <a:pt x="2137715" y="535800"/>
                  <a:pt x="2132762" y="538734"/>
                  <a:pt x="2128494" y="541477"/>
                </a:cubicBezTo>
                <a:lnTo>
                  <a:pt x="2122959" y="545362"/>
                </a:lnTo>
                <a:lnTo>
                  <a:pt x="2144382" y="563423"/>
                </a:lnTo>
                <a:cubicBezTo>
                  <a:pt x="2151773" y="570129"/>
                  <a:pt x="2157984" y="576567"/>
                  <a:pt x="2163013" y="582740"/>
                </a:cubicBezTo>
                <a:cubicBezTo>
                  <a:pt x="2168042" y="588912"/>
                  <a:pt x="2171852" y="594970"/>
                  <a:pt x="2174443" y="600913"/>
                </a:cubicBezTo>
                <a:cubicBezTo>
                  <a:pt x="2177034" y="606857"/>
                  <a:pt x="2178329" y="612877"/>
                  <a:pt x="2178329" y="618973"/>
                </a:cubicBezTo>
                <a:cubicBezTo>
                  <a:pt x="2178329" y="622326"/>
                  <a:pt x="2177720" y="625983"/>
                  <a:pt x="2176500" y="629946"/>
                </a:cubicBezTo>
                <a:cubicBezTo>
                  <a:pt x="2175281" y="633908"/>
                  <a:pt x="2172690" y="637642"/>
                  <a:pt x="2168728" y="641147"/>
                </a:cubicBezTo>
                <a:cubicBezTo>
                  <a:pt x="2164766" y="644652"/>
                  <a:pt x="2158822" y="647510"/>
                  <a:pt x="2150897" y="649719"/>
                </a:cubicBezTo>
                <a:cubicBezTo>
                  <a:pt x="2142972" y="651929"/>
                  <a:pt x="2132304" y="653034"/>
                  <a:pt x="2118893" y="653034"/>
                </a:cubicBezTo>
                <a:lnTo>
                  <a:pt x="2098091" y="653034"/>
                </a:lnTo>
                <a:lnTo>
                  <a:pt x="2098112" y="652854"/>
                </a:lnTo>
                <a:lnTo>
                  <a:pt x="2097633" y="653034"/>
                </a:lnTo>
                <a:cubicBezTo>
                  <a:pt x="2088337" y="653034"/>
                  <a:pt x="2080946" y="652539"/>
                  <a:pt x="2075459" y="651548"/>
                </a:cubicBezTo>
                <a:cubicBezTo>
                  <a:pt x="2069973" y="650558"/>
                  <a:pt x="2065820" y="649072"/>
                  <a:pt x="2063001" y="647091"/>
                </a:cubicBezTo>
                <a:cubicBezTo>
                  <a:pt x="2060181" y="645109"/>
                  <a:pt x="2058200" y="642633"/>
                  <a:pt x="2057057" y="639661"/>
                </a:cubicBezTo>
                <a:lnTo>
                  <a:pt x="2056404" y="637076"/>
                </a:lnTo>
                <a:lnTo>
                  <a:pt x="2053399" y="641604"/>
                </a:lnTo>
                <a:cubicBezTo>
                  <a:pt x="2050580" y="644652"/>
                  <a:pt x="2047341" y="647014"/>
                  <a:pt x="2043684" y="648691"/>
                </a:cubicBezTo>
                <a:cubicBezTo>
                  <a:pt x="2040026" y="650367"/>
                  <a:pt x="2035645" y="651510"/>
                  <a:pt x="2030539" y="652120"/>
                </a:cubicBezTo>
                <a:lnTo>
                  <a:pt x="2017646" y="652768"/>
                </a:lnTo>
                <a:lnTo>
                  <a:pt x="2016938" y="653034"/>
                </a:lnTo>
                <a:lnTo>
                  <a:pt x="2012366" y="653034"/>
                </a:lnTo>
                <a:lnTo>
                  <a:pt x="1955216" y="653034"/>
                </a:lnTo>
                <a:lnTo>
                  <a:pt x="1955566" y="650160"/>
                </a:lnTo>
                <a:lnTo>
                  <a:pt x="1947900" y="653034"/>
                </a:lnTo>
                <a:cubicBezTo>
                  <a:pt x="1938147" y="653034"/>
                  <a:pt x="1929574" y="652005"/>
                  <a:pt x="1922183" y="649948"/>
                </a:cubicBezTo>
                <a:cubicBezTo>
                  <a:pt x="1914792" y="647891"/>
                  <a:pt x="1909305" y="644614"/>
                  <a:pt x="1905724" y="640118"/>
                </a:cubicBezTo>
                <a:cubicBezTo>
                  <a:pt x="1903933" y="637870"/>
                  <a:pt x="1902743" y="635289"/>
                  <a:pt x="1902152" y="632374"/>
                </a:cubicBezTo>
                <a:lnTo>
                  <a:pt x="1902169" y="626703"/>
                </a:lnTo>
                <a:lnTo>
                  <a:pt x="1884464" y="638289"/>
                </a:lnTo>
                <a:cubicBezTo>
                  <a:pt x="1876006" y="642328"/>
                  <a:pt x="1866633" y="645719"/>
                  <a:pt x="1856346" y="648462"/>
                </a:cubicBezTo>
                <a:cubicBezTo>
                  <a:pt x="1846059" y="651205"/>
                  <a:pt x="1835086" y="653263"/>
                  <a:pt x="1823428" y="654634"/>
                </a:cubicBezTo>
                <a:cubicBezTo>
                  <a:pt x="1811769" y="656006"/>
                  <a:pt x="1799692" y="656692"/>
                  <a:pt x="1787195" y="656692"/>
                </a:cubicBezTo>
                <a:cubicBezTo>
                  <a:pt x="1773631" y="656692"/>
                  <a:pt x="1761706" y="655815"/>
                  <a:pt x="1751419" y="654063"/>
                </a:cubicBezTo>
                <a:cubicBezTo>
                  <a:pt x="1741132" y="652310"/>
                  <a:pt x="1732559" y="649605"/>
                  <a:pt x="1725701" y="645948"/>
                </a:cubicBezTo>
                <a:cubicBezTo>
                  <a:pt x="1718843" y="642290"/>
                  <a:pt x="1713662" y="637527"/>
                  <a:pt x="1710156" y="631660"/>
                </a:cubicBezTo>
                <a:cubicBezTo>
                  <a:pt x="1706651" y="625793"/>
                  <a:pt x="1704899" y="618668"/>
                  <a:pt x="1704899" y="610286"/>
                </a:cubicBezTo>
                <a:cubicBezTo>
                  <a:pt x="1704899" y="606476"/>
                  <a:pt x="1705204" y="602552"/>
                  <a:pt x="1705813" y="598513"/>
                </a:cubicBezTo>
                <a:cubicBezTo>
                  <a:pt x="1706423" y="594474"/>
                  <a:pt x="1707223" y="590398"/>
                  <a:pt x="1708213" y="586283"/>
                </a:cubicBezTo>
                <a:cubicBezTo>
                  <a:pt x="1709204" y="582168"/>
                  <a:pt x="1710233" y="578206"/>
                  <a:pt x="1711300" y="574396"/>
                </a:cubicBezTo>
                <a:lnTo>
                  <a:pt x="1728444" y="578739"/>
                </a:lnTo>
                <a:cubicBezTo>
                  <a:pt x="1727835" y="581025"/>
                  <a:pt x="1727149" y="583730"/>
                  <a:pt x="1726387" y="586854"/>
                </a:cubicBezTo>
                <a:cubicBezTo>
                  <a:pt x="1725625" y="589979"/>
                  <a:pt x="1724977" y="593141"/>
                  <a:pt x="1724444" y="596341"/>
                </a:cubicBezTo>
                <a:cubicBezTo>
                  <a:pt x="1723911" y="599542"/>
                  <a:pt x="1723644" y="602437"/>
                  <a:pt x="1723644" y="605028"/>
                </a:cubicBezTo>
                <a:cubicBezTo>
                  <a:pt x="1723644" y="612953"/>
                  <a:pt x="1725663" y="619316"/>
                  <a:pt x="1729702" y="624116"/>
                </a:cubicBezTo>
                <a:cubicBezTo>
                  <a:pt x="1733740" y="628917"/>
                  <a:pt x="1740789" y="632422"/>
                  <a:pt x="1750847" y="634632"/>
                </a:cubicBezTo>
                <a:cubicBezTo>
                  <a:pt x="1760906" y="636842"/>
                  <a:pt x="1775003" y="637947"/>
                  <a:pt x="1793138" y="637947"/>
                </a:cubicBezTo>
                <a:cubicBezTo>
                  <a:pt x="1802435" y="637947"/>
                  <a:pt x="1812264" y="637375"/>
                  <a:pt x="1822628" y="636232"/>
                </a:cubicBezTo>
                <a:cubicBezTo>
                  <a:pt x="1832991" y="635089"/>
                  <a:pt x="1843316" y="633032"/>
                  <a:pt x="1853603" y="630060"/>
                </a:cubicBezTo>
                <a:cubicBezTo>
                  <a:pt x="1863890" y="627088"/>
                  <a:pt x="1873682" y="623011"/>
                  <a:pt x="1882978" y="617830"/>
                </a:cubicBezTo>
                <a:cubicBezTo>
                  <a:pt x="1892275" y="612648"/>
                  <a:pt x="1900428" y="606095"/>
                  <a:pt x="1907438" y="598170"/>
                </a:cubicBezTo>
                <a:lnTo>
                  <a:pt x="1921840" y="606628"/>
                </a:lnTo>
                <a:cubicBezTo>
                  <a:pt x="1920468" y="610134"/>
                  <a:pt x="1919554" y="612915"/>
                  <a:pt x="1919097" y="614972"/>
                </a:cubicBezTo>
                <a:cubicBezTo>
                  <a:pt x="1918640" y="617030"/>
                  <a:pt x="1918411" y="618897"/>
                  <a:pt x="1918411" y="620573"/>
                </a:cubicBezTo>
                <a:cubicBezTo>
                  <a:pt x="1918411" y="622859"/>
                  <a:pt x="1919249" y="625031"/>
                  <a:pt x="1920926" y="627088"/>
                </a:cubicBezTo>
                <a:cubicBezTo>
                  <a:pt x="1922602" y="629145"/>
                  <a:pt x="1925764" y="630860"/>
                  <a:pt x="1930413" y="632232"/>
                </a:cubicBezTo>
                <a:cubicBezTo>
                  <a:pt x="1935061" y="633603"/>
                  <a:pt x="1941652" y="634289"/>
                  <a:pt x="1950186" y="634289"/>
                </a:cubicBezTo>
                <a:cubicBezTo>
                  <a:pt x="1953387" y="634289"/>
                  <a:pt x="1955711" y="635165"/>
                  <a:pt x="1957159" y="636918"/>
                </a:cubicBezTo>
                <a:lnTo>
                  <a:pt x="1957175" y="636966"/>
                </a:lnTo>
                <a:lnTo>
                  <a:pt x="1957502" y="634289"/>
                </a:lnTo>
                <a:lnTo>
                  <a:pt x="2014652" y="634289"/>
                </a:lnTo>
                <a:cubicBezTo>
                  <a:pt x="2022272" y="634289"/>
                  <a:pt x="2028215" y="633717"/>
                  <a:pt x="2032482" y="632574"/>
                </a:cubicBezTo>
                <a:cubicBezTo>
                  <a:pt x="2036750" y="631431"/>
                  <a:pt x="2039988" y="629222"/>
                  <a:pt x="2042198" y="625945"/>
                </a:cubicBezTo>
                <a:cubicBezTo>
                  <a:pt x="2044408" y="622668"/>
                  <a:pt x="2046198" y="617906"/>
                  <a:pt x="2047570" y="611658"/>
                </a:cubicBezTo>
                <a:cubicBezTo>
                  <a:pt x="2048942" y="605409"/>
                  <a:pt x="2050618" y="597256"/>
                  <a:pt x="2052599" y="587197"/>
                </a:cubicBezTo>
                <a:lnTo>
                  <a:pt x="2070430" y="590626"/>
                </a:lnTo>
                <a:cubicBezTo>
                  <a:pt x="2069820" y="593370"/>
                  <a:pt x="2069135" y="596418"/>
                  <a:pt x="2068373" y="599770"/>
                </a:cubicBezTo>
                <a:cubicBezTo>
                  <a:pt x="2067611" y="603123"/>
                  <a:pt x="2066963" y="606438"/>
                  <a:pt x="2066430" y="609714"/>
                </a:cubicBezTo>
                <a:cubicBezTo>
                  <a:pt x="2065896" y="612991"/>
                  <a:pt x="2065629" y="615849"/>
                  <a:pt x="2065629" y="618287"/>
                </a:cubicBezTo>
                <a:cubicBezTo>
                  <a:pt x="2065629" y="620573"/>
                  <a:pt x="2065782" y="622707"/>
                  <a:pt x="2066087" y="624688"/>
                </a:cubicBezTo>
                <a:cubicBezTo>
                  <a:pt x="2066391" y="626669"/>
                  <a:pt x="2067534" y="628345"/>
                  <a:pt x="2069516" y="629717"/>
                </a:cubicBezTo>
                <a:cubicBezTo>
                  <a:pt x="2071497" y="631089"/>
                  <a:pt x="2074850" y="632193"/>
                  <a:pt x="2079574" y="633032"/>
                </a:cubicBezTo>
                <a:cubicBezTo>
                  <a:pt x="2084298" y="633870"/>
                  <a:pt x="2091080" y="634289"/>
                  <a:pt x="2099919" y="634289"/>
                </a:cubicBezTo>
                <a:lnTo>
                  <a:pt x="2100357" y="634454"/>
                </a:lnTo>
                <a:lnTo>
                  <a:pt x="2100377" y="634289"/>
                </a:lnTo>
                <a:lnTo>
                  <a:pt x="2121865" y="634289"/>
                </a:lnTo>
                <a:cubicBezTo>
                  <a:pt x="2130857" y="634289"/>
                  <a:pt x="2137981" y="633794"/>
                  <a:pt x="2143239" y="632803"/>
                </a:cubicBezTo>
                <a:cubicBezTo>
                  <a:pt x="2148497" y="631812"/>
                  <a:pt x="2152383" y="630517"/>
                  <a:pt x="2154898" y="628917"/>
                </a:cubicBezTo>
                <a:cubicBezTo>
                  <a:pt x="2157412" y="627317"/>
                  <a:pt x="2159089" y="625564"/>
                  <a:pt x="2159927" y="623659"/>
                </a:cubicBezTo>
                <a:cubicBezTo>
                  <a:pt x="2160765" y="621754"/>
                  <a:pt x="2161184" y="619811"/>
                  <a:pt x="2161184" y="617830"/>
                </a:cubicBezTo>
                <a:cubicBezTo>
                  <a:pt x="2161184" y="614325"/>
                  <a:pt x="2159851" y="609981"/>
                  <a:pt x="2157184" y="604800"/>
                </a:cubicBezTo>
                <a:cubicBezTo>
                  <a:pt x="2154517" y="599618"/>
                  <a:pt x="2149068" y="592912"/>
                  <a:pt x="2140839" y="584683"/>
                </a:cubicBezTo>
                <a:cubicBezTo>
                  <a:pt x="2136572" y="580416"/>
                  <a:pt x="2132304" y="576491"/>
                  <a:pt x="2128037" y="572910"/>
                </a:cubicBezTo>
                <a:cubicBezTo>
                  <a:pt x="2123770" y="569328"/>
                  <a:pt x="2119846" y="566128"/>
                  <a:pt x="2116264" y="563309"/>
                </a:cubicBezTo>
                <a:cubicBezTo>
                  <a:pt x="2112683" y="560489"/>
                  <a:pt x="2109825" y="558089"/>
                  <a:pt x="2107692" y="556108"/>
                </a:cubicBezTo>
                <a:cubicBezTo>
                  <a:pt x="2105558" y="554127"/>
                  <a:pt x="2104491" y="552603"/>
                  <a:pt x="2104491" y="551536"/>
                </a:cubicBezTo>
                <a:cubicBezTo>
                  <a:pt x="2104491" y="549250"/>
                  <a:pt x="2104682" y="547040"/>
                  <a:pt x="2105063" y="544906"/>
                </a:cubicBezTo>
                <a:cubicBezTo>
                  <a:pt x="2105444" y="542773"/>
                  <a:pt x="2105977" y="540792"/>
                  <a:pt x="2106663" y="538963"/>
                </a:cubicBezTo>
                <a:cubicBezTo>
                  <a:pt x="2107349" y="537134"/>
                  <a:pt x="2108225" y="535686"/>
                  <a:pt x="2109292" y="534619"/>
                </a:cubicBezTo>
                <a:cubicBezTo>
                  <a:pt x="2112340" y="531419"/>
                  <a:pt x="2116264" y="528219"/>
                  <a:pt x="2121065" y="525018"/>
                </a:cubicBezTo>
                <a:cubicBezTo>
                  <a:pt x="2125865" y="521818"/>
                  <a:pt x="2131504" y="518465"/>
                  <a:pt x="2137981" y="514960"/>
                </a:cubicBezTo>
                <a:cubicBezTo>
                  <a:pt x="2144458" y="511455"/>
                  <a:pt x="2151773" y="507683"/>
                  <a:pt x="2159927" y="503644"/>
                </a:cubicBezTo>
                <a:cubicBezTo>
                  <a:pt x="2168080" y="499605"/>
                  <a:pt x="2177034" y="495148"/>
                  <a:pt x="2186787" y="490271"/>
                </a:cubicBezTo>
                <a:close/>
                <a:moveTo>
                  <a:pt x="1161135" y="488671"/>
                </a:moveTo>
                <a:lnTo>
                  <a:pt x="1179652" y="488671"/>
                </a:lnTo>
                <a:lnTo>
                  <a:pt x="1183733" y="599867"/>
                </a:lnTo>
                <a:lnTo>
                  <a:pt x="1193254" y="590055"/>
                </a:lnTo>
                <a:cubicBezTo>
                  <a:pt x="1201407" y="582968"/>
                  <a:pt x="1209980" y="577253"/>
                  <a:pt x="1218971" y="572910"/>
                </a:cubicBezTo>
                <a:cubicBezTo>
                  <a:pt x="1227963" y="568566"/>
                  <a:pt x="1237107" y="566395"/>
                  <a:pt x="1246403" y="566395"/>
                </a:cubicBezTo>
                <a:cubicBezTo>
                  <a:pt x="1254785" y="566395"/>
                  <a:pt x="1261986" y="568109"/>
                  <a:pt x="1268006" y="571538"/>
                </a:cubicBezTo>
                <a:cubicBezTo>
                  <a:pt x="1274026" y="574967"/>
                  <a:pt x="1278674" y="579577"/>
                  <a:pt x="1281951" y="585369"/>
                </a:cubicBezTo>
                <a:cubicBezTo>
                  <a:pt x="1285227" y="591160"/>
                  <a:pt x="1286865" y="597713"/>
                  <a:pt x="1286865" y="605028"/>
                </a:cubicBezTo>
                <a:cubicBezTo>
                  <a:pt x="1286865" y="609524"/>
                  <a:pt x="1286208" y="613839"/>
                  <a:pt x="1284894" y="617973"/>
                </a:cubicBezTo>
                <a:lnTo>
                  <a:pt x="1279088" y="629613"/>
                </a:lnTo>
                <a:lnTo>
                  <a:pt x="1293381" y="633260"/>
                </a:lnTo>
                <a:cubicBezTo>
                  <a:pt x="1299096" y="633946"/>
                  <a:pt x="1304392" y="634289"/>
                  <a:pt x="1309268" y="634289"/>
                </a:cubicBezTo>
                <a:lnTo>
                  <a:pt x="1309778" y="634481"/>
                </a:lnTo>
                <a:lnTo>
                  <a:pt x="1309802" y="634289"/>
                </a:lnTo>
                <a:cubicBezTo>
                  <a:pt x="1317422" y="634289"/>
                  <a:pt x="1323365" y="633717"/>
                  <a:pt x="1327633" y="632574"/>
                </a:cubicBezTo>
                <a:cubicBezTo>
                  <a:pt x="1331900" y="631431"/>
                  <a:pt x="1335138" y="629222"/>
                  <a:pt x="1337348" y="625945"/>
                </a:cubicBezTo>
                <a:cubicBezTo>
                  <a:pt x="1339558" y="622668"/>
                  <a:pt x="1341348" y="617906"/>
                  <a:pt x="1342720" y="611658"/>
                </a:cubicBezTo>
                <a:cubicBezTo>
                  <a:pt x="1344092" y="605409"/>
                  <a:pt x="1345768" y="597256"/>
                  <a:pt x="1347749" y="587197"/>
                </a:cubicBezTo>
                <a:lnTo>
                  <a:pt x="1365580" y="590626"/>
                </a:lnTo>
                <a:cubicBezTo>
                  <a:pt x="1364971" y="593370"/>
                  <a:pt x="1364285" y="596418"/>
                  <a:pt x="1363523" y="599770"/>
                </a:cubicBezTo>
                <a:cubicBezTo>
                  <a:pt x="1362761" y="603123"/>
                  <a:pt x="1362113" y="606438"/>
                  <a:pt x="1361580" y="609714"/>
                </a:cubicBezTo>
                <a:cubicBezTo>
                  <a:pt x="1361046" y="612991"/>
                  <a:pt x="1360780" y="615849"/>
                  <a:pt x="1360780" y="618287"/>
                </a:cubicBezTo>
                <a:cubicBezTo>
                  <a:pt x="1360780" y="620573"/>
                  <a:pt x="1360932" y="622707"/>
                  <a:pt x="1361237" y="624688"/>
                </a:cubicBezTo>
                <a:cubicBezTo>
                  <a:pt x="1361542" y="626669"/>
                  <a:pt x="1362684" y="628345"/>
                  <a:pt x="1364666" y="629717"/>
                </a:cubicBezTo>
                <a:cubicBezTo>
                  <a:pt x="1366647" y="631089"/>
                  <a:pt x="1370000" y="632193"/>
                  <a:pt x="1374724" y="633032"/>
                </a:cubicBezTo>
                <a:cubicBezTo>
                  <a:pt x="1379448" y="633870"/>
                  <a:pt x="1386230" y="634289"/>
                  <a:pt x="1395069" y="634289"/>
                </a:cubicBezTo>
                <a:lnTo>
                  <a:pt x="1395507" y="634454"/>
                </a:lnTo>
                <a:lnTo>
                  <a:pt x="1395527" y="634289"/>
                </a:lnTo>
                <a:cubicBezTo>
                  <a:pt x="1399337" y="634289"/>
                  <a:pt x="1403261" y="634251"/>
                  <a:pt x="1407300" y="634175"/>
                </a:cubicBezTo>
                <a:cubicBezTo>
                  <a:pt x="1411338" y="634098"/>
                  <a:pt x="1415339" y="633908"/>
                  <a:pt x="1419301" y="633603"/>
                </a:cubicBezTo>
                <a:lnTo>
                  <a:pt x="1427979" y="632735"/>
                </a:lnTo>
                <a:lnTo>
                  <a:pt x="1424216" y="629374"/>
                </a:lnTo>
                <a:cubicBezTo>
                  <a:pt x="1420939" y="626097"/>
                  <a:pt x="1418044" y="622021"/>
                  <a:pt x="1415529" y="617144"/>
                </a:cubicBezTo>
                <a:cubicBezTo>
                  <a:pt x="1413015" y="612267"/>
                  <a:pt x="1411757" y="606705"/>
                  <a:pt x="1411757" y="600456"/>
                </a:cubicBezTo>
                <a:cubicBezTo>
                  <a:pt x="1411757" y="594360"/>
                  <a:pt x="1412862" y="588683"/>
                  <a:pt x="1415072" y="583425"/>
                </a:cubicBezTo>
                <a:cubicBezTo>
                  <a:pt x="1417282" y="578168"/>
                  <a:pt x="1420254" y="573558"/>
                  <a:pt x="1423987" y="569595"/>
                </a:cubicBezTo>
                <a:cubicBezTo>
                  <a:pt x="1427721" y="565633"/>
                  <a:pt x="1431988" y="562547"/>
                  <a:pt x="1436789" y="560337"/>
                </a:cubicBezTo>
                <a:cubicBezTo>
                  <a:pt x="1441590" y="558127"/>
                  <a:pt x="1446581" y="557022"/>
                  <a:pt x="1451762" y="557022"/>
                </a:cubicBezTo>
                <a:cubicBezTo>
                  <a:pt x="1459230" y="557022"/>
                  <a:pt x="1465783" y="559080"/>
                  <a:pt x="1471422" y="563194"/>
                </a:cubicBezTo>
                <a:cubicBezTo>
                  <a:pt x="1477061" y="567309"/>
                  <a:pt x="1481442" y="572529"/>
                  <a:pt x="1484566" y="578853"/>
                </a:cubicBezTo>
                <a:cubicBezTo>
                  <a:pt x="1487691" y="585178"/>
                  <a:pt x="1489253" y="591769"/>
                  <a:pt x="1489253" y="598627"/>
                </a:cubicBezTo>
                <a:cubicBezTo>
                  <a:pt x="1489253" y="605181"/>
                  <a:pt x="1488034" y="611086"/>
                  <a:pt x="1485595" y="616344"/>
                </a:cubicBezTo>
                <a:cubicBezTo>
                  <a:pt x="1483157" y="621602"/>
                  <a:pt x="1479842" y="626288"/>
                  <a:pt x="1475651" y="630403"/>
                </a:cubicBezTo>
                <a:lnTo>
                  <a:pt x="1472768" y="632475"/>
                </a:lnTo>
                <a:lnTo>
                  <a:pt x="1473708" y="632574"/>
                </a:lnTo>
                <a:cubicBezTo>
                  <a:pt x="1479956" y="633108"/>
                  <a:pt x="1486205" y="633527"/>
                  <a:pt x="1492453" y="633832"/>
                </a:cubicBezTo>
                <a:cubicBezTo>
                  <a:pt x="1498701" y="634137"/>
                  <a:pt x="1504112" y="634289"/>
                  <a:pt x="1508684" y="634289"/>
                </a:cubicBezTo>
                <a:lnTo>
                  <a:pt x="1509562" y="634620"/>
                </a:lnTo>
                <a:lnTo>
                  <a:pt x="1509598" y="634289"/>
                </a:lnTo>
                <a:cubicBezTo>
                  <a:pt x="1517523" y="634289"/>
                  <a:pt x="1525295" y="633679"/>
                  <a:pt x="1532915" y="632460"/>
                </a:cubicBezTo>
                <a:cubicBezTo>
                  <a:pt x="1540535" y="631241"/>
                  <a:pt x="1548003" y="629488"/>
                  <a:pt x="1555318" y="627202"/>
                </a:cubicBezTo>
                <a:cubicBezTo>
                  <a:pt x="1562633" y="624916"/>
                  <a:pt x="1569682" y="622135"/>
                  <a:pt x="1576464" y="618858"/>
                </a:cubicBezTo>
                <a:cubicBezTo>
                  <a:pt x="1583245" y="615582"/>
                  <a:pt x="1589684" y="611810"/>
                  <a:pt x="1595780" y="607543"/>
                </a:cubicBezTo>
                <a:cubicBezTo>
                  <a:pt x="1591818" y="604038"/>
                  <a:pt x="1587246" y="600990"/>
                  <a:pt x="1582064" y="598399"/>
                </a:cubicBezTo>
                <a:cubicBezTo>
                  <a:pt x="1576883" y="595808"/>
                  <a:pt x="1571206" y="593789"/>
                  <a:pt x="1565034" y="592341"/>
                </a:cubicBezTo>
                <a:cubicBezTo>
                  <a:pt x="1558861" y="590893"/>
                  <a:pt x="1552346" y="590169"/>
                  <a:pt x="1545488" y="590169"/>
                </a:cubicBezTo>
                <a:cubicBezTo>
                  <a:pt x="1543050" y="590169"/>
                  <a:pt x="1540764" y="590245"/>
                  <a:pt x="1538630" y="590398"/>
                </a:cubicBezTo>
                <a:cubicBezTo>
                  <a:pt x="1536497" y="590550"/>
                  <a:pt x="1534363" y="590817"/>
                  <a:pt x="1532230" y="591198"/>
                </a:cubicBezTo>
                <a:cubicBezTo>
                  <a:pt x="1530096" y="591579"/>
                  <a:pt x="1527658" y="592074"/>
                  <a:pt x="1524914" y="592684"/>
                </a:cubicBezTo>
                <a:lnTo>
                  <a:pt x="1521257" y="575310"/>
                </a:lnTo>
                <a:cubicBezTo>
                  <a:pt x="1525372" y="574091"/>
                  <a:pt x="1529486" y="573138"/>
                  <a:pt x="1533601" y="572453"/>
                </a:cubicBezTo>
                <a:cubicBezTo>
                  <a:pt x="1537716" y="571767"/>
                  <a:pt x="1541678" y="571424"/>
                  <a:pt x="1545488" y="571424"/>
                </a:cubicBezTo>
                <a:cubicBezTo>
                  <a:pt x="1553413" y="571424"/>
                  <a:pt x="1560576" y="572376"/>
                  <a:pt x="1566977" y="574281"/>
                </a:cubicBezTo>
                <a:cubicBezTo>
                  <a:pt x="1573377" y="576186"/>
                  <a:pt x="1579207" y="578511"/>
                  <a:pt x="1584465" y="581254"/>
                </a:cubicBezTo>
                <a:cubicBezTo>
                  <a:pt x="1589722" y="583997"/>
                  <a:pt x="1594675" y="586740"/>
                  <a:pt x="1599324" y="589483"/>
                </a:cubicBezTo>
                <a:cubicBezTo>
                  <a:pt x="1603972" y="592227"/>
                  <a:pt x="1608506" y="594551"/>
                  <a:pt x="1612925" y="596456"/>
                </a:cubicBezTo>
                <a:cubicBezTo>
                  <a:pt x="1617345" y="598361"/>
                  <a:pt x="1621917" y="599313"/>
                  <a:pt x="1626641" y="599313"/>
                </a:cubicBezTo>
                <a:lnTo>
                  <a:pt x="1631442" y="599313"/>
                </a:lnTo>
                <a:lnTo>
                  <a:pt x="1633042" y="615772"/>
                </a:lnTo>
                <a:cubicBezTo>
                  <a:pt x="1626489" y="615772"/>
                  <a:pt x="1620469" y="616687"/>
                  <a:pt x="1614983" y="618516"/>
                </a:cubicBezTo>
                <a:cubicBezTo>
                  <a:pt x="1609496" y="620344"/>
                  <a:pt x="1604124" y="622668"/>
                  <a:pt x="1598866" y="625488"/>
                </a:cubicBezTo>
                <a:cubicBezTo>
                  <a:pt x="1593609" y="628307"/>
                  <a:pt x="1588084" y="631279"/>
                  <a:pt x="1582293" y="634403"/>
                </a:cubicBezTo>
                <a:cubicBezTo>
                  <a:pt x="1576502" y="637527"/>
                  <a:pt x="1570101" y="640499"/>
                  <a:pt x="1563090" y="643319"/>
                </a:cubicBezTo>
                <a:cubicBezTo>
                  <a:pt x="1556080" y="646138"/>
                  <a:pt x="1548041" y="648462"/>
                  <a:pt x="1538973" y="650291"/>
                </a:cubicBezTo>
                <a:cubicBezTo>
                  <a:pt x="1529905" y="652120"/>
                  <a:pt x="1519428" y="653034"/>
                  <a:pt x="1507541" y="653034"/>
                </a:cubicBezTo>
                <a:lnTo>
                  <a:pt x="1507590" y="652587"/>
                </a:lnTo>
                <a:lnTo>
                  <a:pt x="1506398" y="653034"/>
                </a:lnTo>
                <a:cubicBezTo>
                  <a:pt x="1498778" y="653034"/>
                  <a:pt x="1490891" y="652539"/>
                  <a:pt x="1482738" y="651548"/>
                </a:cubicBezTo>
                <a:cubicBezTo>
                  <a:pt x="1474584" y="650558"/>
                  <a:pt x="1466888" y="649262"/>
                  <a:pt x="1459649" y="647662"/>
                </a:cubicBezTo>
                <a:lnTo>
                  <a:pt x="1450791" y="645010"/>
                </a:lnTo>
                <a:lnTo>
                  <a:pt x="1443304" y="648005"/>
                </a:lnTo>
                <a:cubicBezTo>
                  <a:pt x="1439799" y="649072"/>
                  <a:pt x="1436027" y="649910"/>
                  <a:pt x="1431988" y="650520"/>
                </a:cubicBezTo>
                <a:cubicBezTo>
                  <a:pt x="1427950" y="651129"/>
                  <a:pt x="1423721" y="651624"/>
                  <a:pt x="1419301" y="652005"/>
                </a:cubicBezTo>
                <a:cubicBezTo>
                  <a:pt x="1414881" y="652386"/>
                  <a:pt x="1410462" y="652653"/>
                  <a:pt x="1406042" y="652806"/>
                </a:cubicBezTo>
                <a:cubicBezTo>
                  <a:pt x="1401623" y="652958"/>
                  <a:pt x="1397355" y="653034"/>
                  <a:pt x="1393241" y="653034"/>
                </a:cubicBezTo>
                <a:lnTo>
                  <a:pt x="1393263" y="652854"/>
                </a:lnTo>
                <a:lnTo>
                  <a:pt x="1392784" y="653034"/>
                </a:lnTo>
                <a:cubicBezTo>
                  <a:pt x="1383487" y="653034"/>
                  <a:pt x="1376096" y="652539"/>
                  <a:pt x="1370609" y="651548"/>
                </a:cubicBezTo>
                <a:cubicBezTo>
                  <a:pt x="1365123" y="650558"/>
                  <a:pt x="1360970" y="649072"/>
                  <a:pt x="1358151" y="647091"/>
                </a:cubicBezTo>
                <a:cubicBezTo>
                  <a:pt x="1355331" y="645109"/>
                  <a:pt x="1353350" y="642633"/>
                  <a:pt x="1352207" y="639661"/>
                </a:cubicBezTo>
                <a:lnTo>
                  <a:pt x="1351554" y="637076"/>
                </a:lnTo>
                <a:lnTo>
                  <a:pt x="1348549" y="641604"/>
                </a:lnTo>
                <a:cubicBezTo>
                  <a:pt x="1345730" y="644652"/>
                  <a:pt x="1342492" y="647014"/>
                  <a:pt x="1338834" y="648691"/>
                </a:cubicBezTo>
                <a:cubicBezTo>
                  <a:pt x="1335176" y="650367"/>
                  <a:pt x="1330795" y="651510"/>
                  <a:pt x="1325689" y="652120"/>
                </a:cubicBezTo>
                <a:cubicBezTo>
                  <a:pt x="1320584" y="652729"/>
                  <a:pt x="1314526" y="653034"/>
                  <a:pt x="1307516" y="653034"/>
                </a:cubicBezTo>
                <a:lnTo>
                  <a:pt x="1307541" y="652825"/>
                </a:lnTo>
                <a:lnTo>
                  <a:pt x="1306982" y="653034"/>
                </a:lnTo>
                <a:cubicBezTo>
                  <a:pt x="1303020" y="653034"/>
                  <a:pt x="1298029" y="652615"/>
                  <a:pt x="1292009" y="651777"/>
                </a:cubicBezTo>
                <a:cubicBezTo>
                  <a:pt x="1285989" y="650939"/>
                  <a:pt x="1279893" y="649453"/>
                  <a:pt x="1273721" y="647319"/>
                </a:cubicBezTo>
                <a:lnTo>
                  <a:pt x="1264398" y="642011"/>
                </a:lnTo>
                <a:lnTo>
                  <a:pt x="1252347" y="648005"/>
                </a:lnTo>
                <a:cubicBezTo>
                  <a:pt x="1239850" y="652577"/>
                  <a:pt x="1222858" y="654863"/>
                  <a:pt x="1201369" y="654863"/>
                </a:cubicBezTo>
                <a:cubicBezTo>
                  <a:pt x="1191768" y="654863"/>
                  <a:pt x="1182891" y="654711"/>
                  <a:pt x="1174737" y="654406"/>
                </a:cubicBezTo>
                <a:cubicBezTo>
                  <a:pt x="1166584" y="654101"/>
                  <a:pt x="1159154" y="653758"/>
                  <a:pt x="1152449" y="653377"/>
                </a:cubicBezTo>
                <a:cubicBezTo>
                  <a:pt x="1145743" y="652996"/>
                  <a:pt x="1139800" y="652539"/>
                  <a:pt x="1134618" y="652005"/>
                </a:cubicBezTo>
                <a:cubicBezTo>
                  <a:pt x="1129436" y="651472"/>
                  <a:pt x="1125093" y="650977"/>
                  <a:pt x="1121588" y="650520"/>
                </a:cubicBezTo>
                <a:lnTo>
                  <a:pt x="1123645" y="632689"/>
                </a:lnTo>
                <a:cubicBezTo>
                  <a:pt x="1128065" y="633298"/>
                  <a:pt x="1133132" y="633832"/>
                  <a:pt x="1138847" y="634289"/>
                </a:cubicBezTo>
                <a:lnTo>
                  <a:pt x="1155032" y="635166"/>
                </a:lnTo>
                <a:lnTo>
                  <a:pt x="1165429" y="620692"/>
                </a:lnTo>
                <a:close/>
                <a:moveTo>
                  <a:pt x="2082241" y="476860"/>
                </a:moveTo>
                <a:lnTo>
                  <a:pt x="2082241" y="489890"/>
                </a:lnTo>
                <a:lnTo>
                  <a:pt x="2031035" y="504749"/>
                </a:lnTo>
                <a:lnTo>
                  <a:pt x="2031035" y="491947"/>
                </a:lnTo>
                <a:close/>
                <a:moveTo>
                  <a:pt x="1246708" y="443408"/>
                </a:moveTo>
                <a:cubicBezTo>
                  <a:pt x="1244422" y="443408"/>
                  <a:pt x="1242517" y="444208"/>
                  <a:pt x="1240993" y="445808"/>
                </a:cubicBezTo>
                <a:cubicBezTo>
                  <a:pt x="1239469" y="447408"/>
                  <a:pt x="1238707" y="449352"/>
                  <a:pt x="1238707" y="451638"/>
                </a:cubicBezTo>
                <a:cubicBezTo>
                  <a:pt x="1238707" y="453466"/>
                  <a:pt x="1239279" y="455295"/>
                  <a:pt x="1240422" y="457124"/>
                </a:cubicBezTo>
                <a:cubicBezTo>
                  <a:pt x="1241565" y="458953"/>
                  <a:pt x="1243089" y="460591"/>
                  <a:pt x="1244994" y="462039"/>
                </a:cubicBezTo>
                <a:lnTo>
                  <a:pt x="1248734" y="463942"/>
                </a:lnTo>
                <a:lnTo>
                  <a:pt x="1251909" y="460582"/>
                </a:lnTo>
                <a:cubicBezTo>
                  <a:pt x="1253318" y="458200"/>
                  <a:pt x="1254023" y="455676"/>
                  <a:pt x="1254023" y="453009"/>
                </a:cubicBezTo>
                <a:cubicBezTo>
                  <a:pt x="1254023" y="450266"/>
                  <a:pt x="1253414" y="447980"/>
                  <a:pt x="1252195" y="446151"/>
                </a:cubicBezTo>
                <a:cubicBezTo>
                  <a:pt x="1250975" y="444322"/>
                  <a:pt x="1249147" y="443408"/>
                  <a:pt x="1246708" y="443408"/>
                </a:cubicBezTo>
                <a:close/>
                <a:moveTo>
                  <a:pt x="1247165" y="431749"/>
                </a:moveTo>
                <a:cubicBezTo>
                  <a:pt x="1253261" y="431749"/>
                  <a:pt x="1257871" y="433845"/>
                  <a:pt x="1260996" y="438036"/>
                </a:cubicBezTo>
                <a:cubicBezTo>
                  <a:pt x="1264120" y="442227"/>
                  <a:pt x="1265682" y="446989"/>
                  <a:pt x="1265682" y="452323"/>
                </a:cubicBezTo>
                <a:cubicBezTo>
                  <a:pt x="1265682" y="459029"/>
                  <a:pt x="1263548" y="464934"/>
                  <a:pt x="1259281" y="470040"/>
                </a:cubicBezTo>
                <a:cubicBezTo>
                  <a:pt x="1255014" y="475145"/>
                  <a:pt x="1248880" y="479222"/>
                  <a:pt x="1240879" y="482270"/>
                </a:cubicBezTo>
                <a:cubicBezTo>
                  <a:pt x="1232878" y="485318"/>
                  <a:pt x="1223315" y="487223"/>
                  <a:pt x="1212189" y="487985"/>
                </a:cubicBezTo>
                <a:lnTo>
                  <a:pt x="1208760" y="477469"/>
                </a:lnTo>
                <a:cubicBezTo>
                  <a:pt x="1210284" y="475336"/>
                  <a:pt x="1211313" y="473126"/>
                  <a:pt x="1211847" y="470840"/>
                </a:cubicBezTo>
                <a:cubicBezTo>
                  <a:pt x="1212380" y="468554"/>
                  <a:pt x="1212380" y="466649"/>
                  <a:pt x="1211847" y="465125"/>
                </a:cubicBezTo>
                <a:cubicBezTo>
                  <a:pt x="1211313" y="463601"/>
                  <a:pt x="1210132" y="462839"/>
                  <a:pt x="1208303" y="462839"/>
                </a:cubicBezTo>
                <a:cubicBezTo>
                  <a:pt x="1206627" y="462839"/>
                  <a:pt x="1205141" y="463258"/>
                  <a:pt x="1203846" y="464096"/>
                </a:cubicBezTo>
                <a:cubicBezTo>
                  <a:pt x="1202550" y="464934"/>
                  <a:pt x="1201522" y="465735"/>
                  <a:pt x="1200759" y="466497"/>
                </a:cubicBezTo>
                <a:lnTo>
                  <a:pt x="1194587" y="458267"/>
                </a:lnTo>
                <a:cubicBezTo>
                  <a:pt x="1196416" y="456133"/>
                  <a:pt x="1198550" y="454305"/>
                  <a:pt x="1200988" y="452781"/>
                </a:cubicBezTo>
                <a:cubicBezTo>
                  <a:pt x="1203426" y="451257"/>
                  <a:pt x="1206475" y="450495"/>
                  <a:pt x="1210132" y="450495"/>
                </a:cubicBezTo>
                <a:cubicBezTo>
                  <a:pt x="1214704" y="450495"/>
                  <a:pt x="1218171" y="451828"/>
                  <a:pt x="1220533" y="454495"/>
                </a:cubicBezTo>
                <a:cubicBezTo>
                  <a:pt x="1222896" y="457162"/>
                  <a:pt x="1224153" y="460439"/>
                  <a:pt x="1224305" y="464325"/>
                </a:cubicBezTo>
                <a:cubicBezTo>
                  <a:pt x="1224458" y="468211"/>
                  <a:pt x="1223315" y="471907"/>
                  <a:pt x="1220876" y="475412"/>
                </a:cubicBezTo>
                <a:cubicBezTo>
                  <a:pt x="1226287" y="474802"/>
                  <a:pt x="1231049" y="473821"/>
                  <a:pt x="1235164" y="472469"/>
                </a:cubicBezTo>
                <a:lnTo>
                  <a:pt x="1239815" y="470156"/>
                </a:lnTo>
                <a:lnTo>
                  <a:pt x="1235621" y="467868"/>
                </a:lnTo>
                <a:cubicBezTo>
                  <a:pt x="1232954" y="465887"/>
                  <a:pt x="1230820" y="463563"/>
                  <a:pt x="1229220" y="460896"/>
                </a:cubicBezTo>
                <a:cubicBezTo>
                  <a:pt x="1227620" y="458229"/>
                  <a:pt x="1226820" y="455143"/>
                  <a:pt x="1226820" y="451638"/>
                </a:cubicBezTo>
                <a:cubicBezTo>
                  <a:pt x="1226820" y="446304"/>
                  <a:pt x="1228687" y="441655"/>
                  <a:pt x="1232421" y="437693"/>
                </a:cubicBezTo>
                <a:cubicBezTo>
                  <a:pt x="1236154" y="433731"/>
                  <a:pt x="1241069" y="431749"/>
                  <a:pt x="1247165" y="431749"/>
                </a:cubicBezTo>
                <a:close/>
                <a:moveTo>
                  <a:pt x="1975028" y="417805"/>
                </a:moveTo>
                <a:lnTo>
                  <a:pt x="1987601" y="417805"/>
                </a:lnTo>
                <a:lnTo>
                  <a:pt x="1988972" y="457353"/>
                </a:lnTo>
                <a:lnTo>
                  <a:pt x="1976399" y="457353"/>
                </a:lnTo>
                <a:close/>
                <a:moveTo>
                  <a:pt x="2920441" y="253518"/>
                </a:moveTo>
                <a:lnTo>
                  <a:pt x="2920441" y="266548"/>
                </a:lnTo>
                <a:lnTo>
                  <a:pt x="2869235" y="281407"/>
                </a:lnTo>
                <a:lnTo>
                  <a:pt x="2869235" y="268605"/>
                </a:lnTo>
                <a:close/>
                <a:moveTo>
                  <a:pt x="986866" y="253518"/>
                </a:moveTo>
                <a:lnTo>
                  <a:pt x="986866" y="266548"/>
                </a:lnTo>
                <a:lnTo>
                  <a:pt x="935660" y="281407"/>
                </a:lnTo>
                <a:lnTo>
                  <a:pt x="935660" y="268605"/>
                </a:lnTo>
                <a:close/>
                <a:moveTo>
                  <a:pt x="396316" y="253518"/>
                </a:moveTo>
                <a:lnTo>
                  <a:pt x="396316" y="266548"/>
                </a:lnTo>
                <a:lnTo>
                  <a:pt x="345110" y="281407"/>
                </a:lnTo>
                <a:lnTo>
                  <a:pt x="345110" y="268605"/>
                </a:lnTo>
                <a:close/>
                <a:moveTo>
                  <a:pt x="762533" y="236144"/>
                </a:moveTo>
                <a:cubicBezTo>
                  <a:pt x="760704" y="236144"/>
                  <a:pt x="758685" y="236258"/>
                  <a:pt x="756475" y="236487"/>
                </a:cubicBezTo>
                <a:cubicBezTo>
                  <a:pt x="754266" y="236715"/>
                  <a:pt x="752018" y="237020"/>
                  <a:pt x="749732" y="237401"/>
                </a:cubicBezTo>
                <a:lnTo>
                  <a:pt x="745360" y="238318"/>
                </a:lnTo>
                <a:lnTo>
                  <a:pt x="745531" y="241087"/>
                </a:lnTo>
                <a:cubicBezTo>
                  <a:pt x="746084" y="245069"/>
                  <a:pt x="746912" y="248565"/>
                  <a:pt x="748017" y="251574"/>
                </a:cubicBezTo>
                <a:cubicBezTo>
                  <a:pt x="750227" y="257594"/>
                  <a:pt x="753084" y="262166"/>
                  <a:pt x="756590" y="265290"/>
                </a:cubicBezTo>
                <a:cubicBezTo>
                  <a:pt x="760095" y="268415"/>
                  <a:pt x="763752" y="270510"/>
                  <a:pt x="767562" y="271577"/>
                </a:cubicBezTo>
                <a:cubicBezTo>
                  <a:pt x="771372" y="272644"/>
                  <a:pt x="774878" y="273177"/>
                  <a:pt x="778078" y="273177"/>
                </a:cubicBezTo>
                <a:cubicBezTo>
                  <a:pt x="780821" y="273177"/>
                  <a:pt x="783526" y="272682"/>
                  <a:pt x="786193" y="271691"/>
                </a:cubicBezTo>
                <a:cubicBezTo>
                  <a:pt x="788860" y="270701"/>
                  <a:pt x="791070" y="269024"/>
                  <a:pt x="792823" y="266662"/>
                </a:cubicBezTo>
                <a:cubicBezTo>
                  <a:pt x="794575" y="264300"/>
                  <a:pt x="795452" y="261138"/>
                  <a:pt x="795452" y="257175"/>
                </a:cubicBezTo>
                <a:cubicBezTo>
                  <a:pt x="795452" y="253365"/>
                  <a:pt x="794499" y="249898"/>
                  <a:pt x="792594" y="246774"/>
                </a:cubicBezTo>
                <a:cubicBezTo>
                  <a:pt x="790689" y="243650"/>
                  <a:pt x="787374" y="241097"/>
                  <a:pt x="782650" y="239116"/>
                </a:cubicBezTo>
                <a:cubicBezTo>
                  <a:pt x="777926" y="237135"/>
                  <a:pt x="771220" y="236144"/>
                  <a:pt x="762533" y="236144"/>
                </a:cubicBezTo>
                <a:close/>
                <a:moveTo>
                  <a:pt x="1547878" y="188285"/>
                </a:moveTo>
                <a:lnTo>
                  <a:pt x="1535354" y="204711"/>
                </a:lnTo>
                <a:cubicBezTo>
                  <a:pt x="1529105" y="211341"/>
                  <a:pt x="1521790" y="217627"/>
                  <a:pt x="1513408" y="223571"/>
                </a:cubicBezTo>
                <a:lnTo>
                  <a:pt x="1542212" y="223571"/>
                </a:lnTo>
                <a:cubicBezTo>
                  <a:pt x="1547393" y="223571"/>
                  <a:pt x="1551356" y="222923"/>
                  <a:pt x="1554099" y="221628"/>
                </a:cubicBezTo>
                <a:cubicBezTo>
                  <a:pt x="1556842" y="220332"/>
                  <a:pt x="1558709" y="218618"/>
                  <a:pt x="1559700" y="216484"/>
                </a:cubicBezTo>
                <a:cubicBezTo>
                  <a:pt x="1560690" y="214351"/>
                  <a:pt x="1561185" y="212065"/>
                  <a:pt x="1561185" y="209626"/>
                </a:cubicBezTo>
                <a:cubicBezTo>
                  <a:pt x="1561185" y="205512"/>
                  <a:pt x="1558709" y="200368"/>
                  <a:pt x="1553756" y="194196"/>
                </a:cubicBezTo>
                <a:close/>
                <a:moveTo>
                  <a:pt x="472897" y="184023"/>
                </a:moveTo>
                <a:cubicBezTo>
                  <a:pt x="469392" y="184023"/>
                  <a:pt x="466229" y="185357"/>
                  <a:pt x="463410" y="188024"/>
                </a:cubicBezTo>
                <a:cubicBezTo>
                  <a:pt x="460591" y="190691"/>
                  <a:pt x="458381" y="194082"/>
                  <a:pt x="456781" y="198196"/>
                </a:cubicBezTo>
                <a:cubicBezTo>
                  <a:pt x="455181" y="202311"/>
                  <a:pt x="454381" y="206426"/>
                  <a:pt x="454381" y="210541"/>
                </a:cubicBezTo>
                <a:cubicBezTo>
                  <a:pt x="454381" y="213741"/>
                  <a:pt x="455028" y="216522"/>
                  <a:pt x="456324" y="218885"/>
                </a:cubicBezTo>
                <a:cubicBezTo>
                  <a:pt x="457619" y="221247"/>
                  <a:pt x="459791" y="223038"/>
                  <a:pt x="462839" y="224257"/>
                </a:cubicBezTo>
                <a:cubicBezTo>
                  <a:pt x="465887" y="225476"/>
                  <a:pt x="469849" y="226086"/>
                  <a:pt x="474726" y="226086"/>
                </a:cubicBezTo>
                <a:cubicBezTo>
                  <a:pt x="479145" y="226086"/>
                  <a:pt x="483603" y="225628"/>
                  <a:pt x="488099" y="224714"/>
                </a:cubicBezTo>
                <a:lnTo>
                  <a:pt x="493227" y="223089"/>
                </a:lnTo>
                <a:lnTo>
                  <a:pt x="493471" y="220142"/>
                </a:lnTo>
                <a:cubicBezTo>
                  <a:pt x="493471" y="215418"/>
                  <a:pt x="493014" y="210884"/>
                  <a:pt x="492099" y="206540"/>
                </a:cubicBezTo>
                <a:cubicBezTo>
                  <a:pt x="491185" y="202197"/>
                  <a:pt x="489813" y="198349"/>
                  <a:pt x="487985" y="194996"/>
                </a:cubicBezTo>
                <a:cubicBezTo>
                  <a:pt x="486156" y="191643"/>
                  <a:pt x="483984" y="188976"/>
                  <a:pt x="481470" y="186995"/>
                </a:cubicBezTo>
                <a:cubicBezTo>
                  <a:pt x="478955" y="185014"/>
                  <a:pt x="476097" y="184023"/>
                  <a:pt x="472897" y="184023"/>
                </a:cubicBezTo>
                <a:close/>
                <a:moveTo>
                  <a:pt x="656768" y="179908"/>
                </a:moveTo>
                <a:cubicBezTo>
                  <a:pt x="655091" y="179908"/>
                  <a:pt x="652996" y="180289"/>
                  <a:pt x="650481" y="181051"/>
                </a:cubicBezTo>
                <a:cubicBezTo>
                  <a:pt x="647967" y="181813"/>
                  <a:pt x="645299" y="182956"/>
                  <a:pt x="642480" y="184480"/>
                </a:cubicBezTo>
                <a:cubicBezTo>
                  <a:pt x="639661" y="186004"/>
                  <a:pt x="636803" y="187909"/>
                  <a:pt x="633908" y="190195"/>
                </a:cubicBezTo>
                <a:lnTo>
                  <a:pt x="626573" y="197326"/>
                </a:lnTo>
                <a:lnTo>
                  <a:pt x="638137" y="213970"/>
                </a:lnTo>
                <a:cubicBezTo>
                  <a:pt x="642938" y="218694"/>
                  <a:pt x="647814" y="222161"/>
                  <a:pt x="652767" y="224371"/>
                </a:cubicBezTo>
                <a:cubicBezTo>
                  <a:pt x="657720" y="226581"/>
                  <a:pt x="662102" y="227686"/>
                  <a:pt x="665912" y="227686"/>
                </a:cubicBezTo>
                <a:cubicBezTo>
                  <a:pt x="668655" y="227686"/>
                  <a:pt x="670903" y="227152"/>
                  <a:pt x="672656" y="226086"/>
                </a:cubicBezTo>
                <a:cubicBezTo>
                  <a:pt x="674408" y="225019"/>
                  <a:pt x="675589" y="223419"/>
                  <a:pt x="676199" y="221285"/>
                </a:cubicBezTo>
                <a:cubicBezTo>
                  <a:pt x="676808" y="219151"/>
                  <a:pt x="676580" y="216484"/>
                  <a:pt x="675513" y="213284"/>
                </a:cubicBezTo>
                <a:cubicBezTo>
                  <a:pt x="673684" y="207798"/>
                  <a:pt x="672008" y="202959"/>
                  <a:pt x="670484" y="198768"/>
                </a:cubicBezTo>
                <a:cubicBezTo>
                  <a:pt x="668960" y="194577"/>
                  <a:pt x="667474" y="191072"/>
                  <a:pt x="666026" y="188252"/>
                </a:cubicBezTo>
                <a:cubicBezTo>
                  <a:pt x="664578" y="185433"/>
                  <a:pt x="663092" y="183337"/>
                  <a:pt x="661568" y="181966"/>
                </a:cubicBezTo>
                <a:cubicBezTo>
                  <a:pt x="660044" y="180594"/>
                  <a:pt x="658444" y="179908"/>
                  <a:pt x="656768" y="179908"/>
                </a:cubicBezTo>
                <a:close/>
                <a:moveTo>
                  <a:pt x="2471013" y="179223"/>
                </a:moveTo>
                <a:cubicBezTo>
                  <a:pt x="2468270" y="179223"/>
                  <a:pt x="2465603" y="179985"/>
                  <a:pt x="2463012" y="181509"/>
                </a:cubicBezTo>
                <a:cubicBezTo>
                  <a:pt x="2460422" y="183033"/>
                  <a:pt x="2457755" y="185852"/>
                  <a:pt x="2455011" y="189967"/>
                </a:cubicBezTo>
                <a:cubicBezTo>
                  <a:pt x="2452268" y="194082"/>
                  <a:pt x="2449144" y="200025"/>
                  <a:pt x="2445639" y="207798"/>
                </a:cubicBezTo>
                <a:lnTo>
                  <a:pt x="2443020" y="213217"/>
                </a:lnTo>
                <a:lnTo>
                  <a:pt x="2450125" y="217199"/>
                </a:lnTo>
                <a:cubicBezTo>
                  <a:pt x="2453497" y="218818"/>
                  <a:pt x="2456688" y="220066"/>
                  <a:pt x="2459698" y="220942"/>
                </a:cubicBezTo>
                <a:cubicBezTo>
                  <a:pt x="2465718" y="222695"/>
                  <a:pt x="2470709" y="223571"/>
                  <a:pt x="2474671" y="223571"/>
                </a:cubicBezTo>
                <a:cubicBezTo>
                  <a:pt x="2479091" y="223571"/>
                  <a:pt x="2482596" y="222923"/>
                  <a:pt x="2485187" y="221628"/>
                </a:cubicBezTo>
                <a:cubicBezTo>
                  <a:pt x="2487778" y="220332"/>
                  <a:pt x="2489682" y="218466"/>
                  <a:pt x="2490902" y="216027"/>
                </a:cubicBezTo>
                <a:cubicBezTo>
                  <a:pt x="2492121" y="213589"/>
                  <a:pt x="2492730" y="210846"/>
                  <a:pt x="2492730" y="207798"/>
                </a:cubicBezTo>
                <a:cubicBezTo>
                  <a:pt x="2492730" y="203378"/>
                  <a:pt x="2491664" y="198958"/>
                  <a:pt x="2489530" y="194539"/>
                </a:cubicBezTo>
                <a:cubicBezTo>
                  <a:pt x="2487396" y="190119"/>
                  <a:pt x="2484691" y="186462"/>
                  <a:pt x="2481415" y="183566"/>
                </a:cubicBezTo>
                <a:cubicBezTo>
                  <a:pt x="2478138" y="180670"/>
                  <a:pt x="2474671" y="179223"/>
                  <a:pt x="2471013" y="179223"/>
                </a:cubicBezTo>
                <a:close/>
                <a:moveTo>
                  <a:pt x="966063" y="179223"/>
                </a:moveTo>
                <a:cubicBezTo>
                  <a:pt x="963320" y="179223"/>
                  <a:pt x="960653" y="179985"/>
                  <a:pt x="958063" y="181509"/>
                </a:cubicBezTo>
                <a:cubicBezTo>
                  <a:pt x="955472" y="183033"/>
                  <a:pt x="952805" y="185852"/>
                  <a:pt x="950061" y="189967"/>
                </a:cubicBezTo>
                <a:cubicBezTo>
                  <a:pt x="947318" y="194082"/>
                  <a:pt x="944194" y="200025"/>
                  <a:pt x="940689" y="207798"/>
                </a:cubicBezTo>
                <a:lnTo>
                  <a:pt x="938070" y="213217"/>
                </a:lnTo>
                <a:lnTo>
                  <a:pt x="945175" y="217199"/>
                </a:lnTo>
                <a:cubicBezTo>
                  <a:pt x="948547" y="218818"/>
                  <a:pt x="951738" y="220066"/>
                  <a:pt x="954748" y="220942"/>
                </a:cubicBezTo>
                <a:cubicBezTo>
                  <a:pt x="960768" y="222695"/>
                  <a:pt x="965759" y="223571"/>
                  <a:pt x="969721" y="223571"/>
                </a:cubicBezTo>
                <a:cubicBezTo>
                  <a:pt x="974141" y="223571"/>
                  <a:pt x="977646" y="222923"/>
                  <a:pt x="980237" y="221628"/>
                </a:cubicBezTo>
                <a:cubicBezTo>
                  <a:pt x="982828" y="220332"/>
                  <a:pt x="984732" y="218466"/>
                  <a:pt x="985952" y="216027"/>
                </a:cubicBezTo>
                <a:cubicBezTo>
                  <a:pt x="987171" y="213589"/>
                  <a:pt x="987780" y="210846"/>
                  <a:pt x="987780" y="207798"/>
                </a:cubicBezTo>
                <a:cubicBezTo>
                  <a:pt x="987780" y="203378"/>
                  <a:pt x="986714" y="198958"/>
                  <a:pt x="984580" y="194539"/>
                </a:cubicBezTo>
                <a:cubicBezTo>
                  <a:pt x="982447" y="190119"/>
                  <a:pt x="979741" y="186462"/>
                  <a:pt x="976465" y="183566"/>
                </a:cubicBezTo>
                <a:cubicBezTo>
                  <a:pt x="973188" y="180670"/>
                  <a:pt x="969721" y="179223"/>
                  <a:pt x="966063" y="179223"/>
                </a:cubicBezTo>
                <a:close/>
                <a:moveTo>
                  <a:pt x="2795321" y="177851"/>
                </a:moveTo>
                <a:cubicBezTo>
                  <a:pt x="2793035" y="177851"/>
                  <a:pt x="2790634" y="178613"/>
                  <a:pt x="2788120" y="180137"/>
                </a:cubicBezTo>
                <a:cubicBezTo>
                  <a:pt x="2785605" y="181661"/>
                  <a:pt x="2782938" y="184252"/>
                  <a:pt x="2780119" y="187909"/>
                </a:cubicBezTo>
                <a:cubicBezTo>
                  <a:pt x="2777299" y="191567"/>
                  <a:pt x="2774289" y="196596"/>
                  <a:pt x="2771089" y="202997"/>
                </a:cubicBezTo>
                <a:cubicBezTo>
                  <a:pt x="2773680" y="207264"/>
                  <a:pt x="2776461" y="210998"/>
                  <a:pt x="2779433" y="214198"/>
                </a:cubicBezTo>
                <a:cubicBezTo>
                  <a:pt x="2782405" y="217399"/>
                  <a:pt x="2785415" y="220028"/>
                  <a:pt x="2788463" y="222085"/>
                </a:cubicBezTo>
                <a:cubicBezTo>
                  <a:pt x="2791511" y="224142"/>
                  <a:pt x="2794520" y="225666"/>
                  <a:pt x="2797492" y="226657"/>
                </a:cubicBezTo>
                <a:cubicBezTo>
                  <a:pt x="2800464" y="227648"/>
                  <a:pt x="2803169" y="228143"/>
                  <a:pt x="2805608" y="228143"/>
                </a:cubicBezTo>
                <a:cubicBezTo>
                  <a:pt x="2810942" y="228143"/>
                  <a:pt x="2814866" y="226238"/>
                  <a:pt x="2817381" y="222428"/>
                </a:cubicBezTo>
                <a:cubicBezTo>
                  <a:pt x="2819895" y="218618"/>
                  <a:pt x="2819781" y="213284"/>
                  <a:pt x="2817038" y="206426"/>
                </a:cubicBezTo>
                <a:cubicBezTo>
                  <a:pt x="2815666" y="202921"/>
                  <a:pt x="2814256" y="199492"/>
                  <a:pt x="2812809" y="196139"/>
                </a:cubicBezTo>
                <a:cubicBezTo>
                  <a:pt x="2811361" y="192786"/>
                  <a:pt x="2809799" y="189700"/>
                  <a:pt x="2808122" y="186881"/>
                </a:cubicBezTo>
                <a:cubicBezTo>
                  <a:pt x="2806446" y="184061"/>
                  <a:pt x="2804541" y="181851"/>
                  <a:pt x="2802407" y="180251"/>
                </a:cubicBezTo>
                <a:cubicBezTo>
                  <a:pt x="2800274" y="178651"/>
                  <a:pt x="2797911" y="177851"/>
                  <a:pt x="2795321" y="177851"/>
                </a:cubicBezTo>
                <a:close/>
                <a:moveTo>
                  <a:pt x="1953996" y="175565"/>
                </a:moveTo>
                <a:cubicBezTo>
                  <a:pt x="1946681" y="175565"/>
                  <a:pt x="1939404" y="177470"/>
                  <a:pt x="1932165" y="181280"/>
                </a:cubicBezTo>
                <a:cubicBezTo>
                  <a:pt x="1924926" y="185090"/>
                  <a:pt x="1918068" y="189852"/>
                  <a:pt x="1911591" y="195567"/>
                </a:cubicBezTo>
                <a:cubicBezTo>
                  <a:pt x="1905114" y="201282"/>
                  <a:pt x="1899361" y="207112"/>
                  <a:pt x="1894332" y="213055"/>
                </a:cubicBezTo>
                <a:lnTo>
                  <a:pt x="1885032" y="224987"/>
                </a:lnTo>
                <a:lnTo>
                  <a:pt x="1887931" y="225514"/>
                </a:lnTo>
                <a:cubicBezTo>
                  <a:pt x="1895399" y="226200"/>
                  <a:pt x="1904238" y="226543"/>
                  <a:pt x="1914449" y="226543"/>
                </a:cubicBezTo>
                <a:cubicBezTo>
                  <a:pt x="1922526" y="226543"/>
                  <a:pt x="1929879" y="226162"/>
                  <a:pt x="1936509" y="225400"/>
                </a:cubicBezTo>
                <a:cubicBezTo>
                  <a:pt x="1943138" y="224638"/>
                  <a:pt x="1949043" y="223457"/>
                  <a:pt x="1954225" y="221856"/>
                </a:cubicBezTo>
                <a:cubicBezTo>
                  <a:pt x="1959407" y="220256"/>
                  <a:pt x="1963788" y="218275"/>
                  <a:pt x="1967369" y="215913"/>
                </a:cubicBezTo>
                <a:cubicBezTo>
                  <a:pt x="1970951" y="213551"/>
                  <a:pt x="1973656" y="210807"/>
                  <a:pt x="1975485" y="207683"/>
                </a:cubicBezTo>
                <a:cubicBezTo>
                  <a:pt x="1977314" y="204559"/>
                  <a:pt x="1978228" y="201092"/>
                  <a:pt x="1978228" y="197282"/>
                </a:cubicBezTo>
                <a:cubicBezTo>
                  <a:pt x="1978228" y="193929"/>
                  <a:pt x="1977390" y="190614"/>
                  <a:pt x="1975713" y="187338"/>
                </a:cubicBezTo>
                <a:cubicBezTo>
                  <a:pt x="1974037" y="184061"/>
                  <a:pt x="1971446" y="181280"/>
                  <a:pt x="1967941" y="178994"/>
                </a:cubicBezTo>
                <a:cubicBezTo>
                  <a:pt x="1964436" y="176708"/>
                  <a:pt x="1959788" y="175565"/>
                  <a:pt x="1953996" y="175565"/>
                </a:cubicBezTo>
                <a:close/>
                <a:moveTo>
                  <a:pt x="1325347" y="175565"/>
                </a:moveTo>
                <a:cubicBezTo>
                  <a:pt x="1318031" y="175565"/>
                  <a:pt x="1310754" y="177470"/>
                  <a:pt x="1303515" y="181280"/>
                </a:cubicBezTo>
                <a:cubicBezTo>
                  <a:pt x="1296276" y="185090"/>
                  <a:pt x="1289418" y="189852"/>
                  <a:pt x="1282941" y="195567"/>
                </a:cubicBezTo>
                <a:cubicBezTo>
                  <a:pt x="1276464" y="201282"/>
                  <a:pt x="1270711" y="207112"/>
                  <a:pt x="1265682" y="213055"/>
                </a:cubicBezTo>
                <a:lnTo>
                  <a:pt x="1256382" y="224987"/>
                </a:lnTo>
                <a:lnTo>
                  <a:pt x="1259281" y="225514"/>
                </a:lnTo>
                <a:cubicBezTo>
                  <a:pt x="1266749" y="226200"/>
                  <a:pt x="1275588" y="226543"/>
                  <a:pt x="1285799" y="226543"/>
                </a:cubicBezTo>
                <a:cubicBezTo>
                  <a:pt x="1293876" y="226543"/>
                  <a:pt x="1301229" y="226162"/>
                  <a:pt x="1307859" y="225400"/>
                </a:cubicBezTo>
                <a:cubicBezTo>
                  <a:pt x="1314488" y="224638"/>
                  <a:pt x="1320393" y="223457"/>
                  <a:pt x="1325575" y="221856"/>
                </a:cubicBezTo>
                <a:cubicBezTo>
                  <a:pt x="1330757" y="220256"/>
                  <a:pt x="1335138" y="218275"/>
                  <a:pt x="1338720" y="215913"/>
                </a:cubicBezTo>
                <a:cubicBezTo>
                  <a:pt x="1342301" y="213551"/>
                  <a:pt x="1345006" y="210807"/>
                  <a:pt x="1346835" y="207683"/>
                </a:cubicBezTo>
                <a:cubicBezTo>
                  <a:pt x="1348664" y="204559"/>
                  <a:pt x="1349578" y="201092"/>
                  <a:pt x="1349578" y="197282"/>
                </a:cubicBezTo>
                <a:cubicBezTo>
                  <a:pt x="1349578" y="193929"/>
                  <a:pt x="1348740" y="190614"/>
                  <a:pt x="1347063" y="187338"/>
                </a:cubicBezTo>
                <a:cubicBezTo>
                  <a:pt x="1345387" y="184061"/>
                  <a:pt x="1342796" y="181280"/>
                  <a:pt x="1339291" y="178994"/>
                </a:cubicBezTo>
                <a:cubicBezTo>
                  <a:pt x="1335786" y="176708"/>
                  <a:pt x="1331138" y="175565"/>
                  <a:pt x="1325347" y="175565"/>
                </a:cubicBezTo>
                <a:close/>
                <a:moveTo>
                  <a:pt x="2079726" y="166192"/>
                </a:moveTo>
                <a:cubicBezTo>
                  <a:pt x="2076069" y="166192"/>
                  <a:pt x="2072678" y="167412"/>
                  <a:pt x="2069554" y="169850"/>
                </a:cubicBezTo>
                <a:cubicBezTo>
                  <a:pt x="2066430" y="172288"/>
                  <a:pt x="2063915" y="175451"/>
                  <a:pt x="2062010" y="179337"/>
                </a:cubicBezTo>
                <a:cubicBezTo>
                  <a:pt x="2060105" y="183223"/>
                  <a:pt x="2059152" y="187224"/>
                  <a:pt x="2059152" y="191338"/>
                </a:cubicBezTo>
                <a:cubicBezTo>
                  <a:pt x="2059152" y="196215"/>
                  <a:pt x="2060410" y="200597"/>
                  <a:pt x="2062924" y="204483"/>
                </a:cubicBezTo>
                <a:cubicBezTo>
                  <a:pt x="2065439" y="208369"/>
                  <a:pt x="2068525" y="211684"/>
                  <a:pt x="2072183" y="214427"/>
                </a:cubicBezTo>
                <a:lnTo>
                  <a:pt x="2076989" y="217331"/>
                </a:lnTo>
                <a:lnTo>
                  <a:pt x="2083956" y="214198"/>
                </a:lnTo>
                <a:cubicBezTo>
                  <a:pt x="2088451" y="211455"/>
                  <a:pt x="2092109" y="208102"/>
                  <a:pt x="2094928" y="204140"/>
                </a:cubicBezTo>
                <a:cubicBezTo>
                  <a:pt x="2097748" y="200178"/>
                  <a:pt x="2099157" y="195606"/>
                  <a:pt x="2099157" y="190424"/>
                </a:cubicBezTo>
                <a:cubicBezTo>
                  <a:pt x="2099157" y="186919"/>
                  <a:pt x="2098319" y="183299"/>
                  <a:pt x="2096643" y="179565"/>
                </a:cubicBezTo>
                <a:cubicBezTo>
                  <a:pt x="2094966" y="175832"/>
                  <a:pt x="2092680" y="172669"/>
                  <a:pt x="2089785" y="170079"/>
                </a:cubicBezTo>
                <a:cubicBezTo>
                  <a:pt x="2086889" y="167488"/>
                  <a:pt x="2083536" y="166192"/>
                  <a:pt x="2079726" y="166192"/>
                </a:cubicBezTo>
                <a:close/>
                <a:moveTo>
                  <a:pt x="773506" y="165964"/>
                </a:moveTo>
                <a:cubicBezTo>
                  <a:pt x="771220" y="165964"/>
                  <a:pt x="768439" y="167488"/>
                  <a:pt x="765162" y="170536"/>
                </a:cubicBezTo>
                <a:cubicBezTo>
                  <a:pt x="761886" y="173584"/>
                  <a:pt x="758685" y="177851"/>
                  <a:pt x="755561" y="183337"/>
                </a:cubicBezTo>
                <a:cubicBezTo>
                  <a:pt x="752437" y="188824"/>
                  <a:pt x="749846" y="195339"/>
                  <a:pt x="747789" y="202883"/>
                </a:cubicBezTo>
                <a:lnTo>
                  <a:pt x="745317" y="222746"/>
                </a:lnTo>
                <a:lnTo>
                  <a:pt x="758533" y="219799"/>
                </a:lnTo>
                <a:cubicBezTo>
                  <a:pt x="763333" y="218199"/>
                  <a:pt x="767562" y="215951"/>
                  <a:pt x="771220" y="213055"/>
                </a:cubicBezTo>
                <a:cubicBezTo>
                  <a:pt x="774878" y="210160"/>
                  <a:pt x="777697" y="206350"/>
                  <a:pt x="779678" y="201625"/>
                </a:cubicBezTo>
                <a:cubicBezTo>
                  <a:pt x="781659" y="196901"/>
                  <a:pt x="782650" y="191110"/>
                  <a:pt x="782650" y="184252"/>
                </a:cubicBezTo>
                <a:cubicBezTo>
                  <a:pt x="782650" y="181966"/>
                  <a:pt x="782383" y="179375"/>
                  <a:pt x="781850" y="176479"/>
                </a:cubicBezTo>
                <a:cubicBezTo>
                  <a:pt x="781317" y="173584"/>
                  <a:pt x="780364" y="171107"/>
                  <a:pt x="778992" y="169050"/>
                </a:cubicBezTo>
                <a:cubicBezTo>
                  <a:pt x="777621" y="166992"/>
                  <a:pt x="775792" y="165964"/>
                  <a:pt x="773506" y="165964"/>
                </a:cubicBezTo>
                <a:close/>
                <a:moveTo>
                  <a:pt x="474726" y="165278"/>
                </a:moveTo>
                <a:cubicBezTo>
                  <a:pt x="480822" y="165278"/>
                  <a:pt x="486156" y="166840"/>
                  <a:pt x="490728" y="169964"/>
                </a:cubicBezTo>
                <a:cubicBezTo>
                  <a:pt x="495300" y="173088"/>
                  <a:pt x="499110" y="177318"/>
                  <a:pt x="502158" y="182652"/>
                </a:cubicBezTo>
                <a:cubicBezTo>
                  <a:pt x="505206" y="187986"/>
                  <a:pt x="507492" y="194005"/>
                  <a:pt x="509016" y="200711"/>
                </a:cubicBezTo>
                <a:cubicBezTo>
                  <a:pt x="510540" y="207417"/>
                  <a:pt x="511302" y="214351"/>
                  <a:pt x="511302" y="221514"/>
                </a:cubicBezTo>
                <a:cubicBezTo>
                  <a:pt x="511302" y="235687"/>
                  <a:pt x="508444" y="247917"/>
                  <a:pt x="502729" y="258204"/>
                </a:cubicBezTo>
                <a:cubicBezTo>
                  <a:pt x="497014" y="268491"/>
                  <a:pt x="488480" y="276682"/>
                  <a:pt x="477126" y="282778"/>
                </a:cubicBezTo>
                <a:cubicBezTo>
                  <a:pt x="465772" y="288874"/>
                  <a:pt x="451714" y="292913"/>
                  <a:pt x="434949" y="294894"/>
                </a:cubicBezTo>
                <a:lnTo>
                  <a:pt x="430835" y="276149"/>
                </a:lnTo>
                <a:cubicBezTo>
                  <a:pt x="439979" y="274930"/>
                  <a:pt x="448399" y="273215"/>
                  <a:pt x="456095" y="271005"/>
                </a:cubicBezTo>
                <a:cubicBezTo>
                  <a:pt x="463791" y="268796"/>
                  <a:pt x="470420" y="265633"/>
                  <a:pt x="475983" y="261519"/>
                </a:cubicBezTo>
                <a:cubicBezTo>
                  <a:pt x="481546" y="257404"/>
                  <a:pt x="485851" y="251994"/>
                  <a:pt x="488899" y="245288"/>
                </a:cubicBezTo>
                <a:lnTo>
                  <a:pt x="490039" y="241526"/>
                </a:lnTo>
                <a:lnTo>
                  <a:pt x="487642" y="242545"/>
                </a:lnTo>
                <a:cubicBezTo>
                  <a:pt x="482689" y="243612"/>
                  <a:pt x="477698" y="244145"/>
                  <a:pt x="472668" y="244145"/>
                </a:cubicBezTo>
                <a:cubicBezTo>
                  <a:pt x="466877" y="244145"/>
                  <a:pt x="461734" y="243535"/>
                  <a:pt x="457238" y="242316"/>
                </a:cubicBezTo>
                <a:cubicBezTo>
                  <a:pt x="452742" y="241097"/>
                  <a:pt x="448932" y="239306"/>
                  <a:pt x="445808" y="236944"/>
                </a:cubicBezTo>
                <a:cubicBezTo>
                  <a:pt x="442684" y="234582"/>
                  <a:pt x="440322" y="231572"/>
                  <a:pt x="438721" y="227914"/>
                </a:cubicBezTo>
                <a:cubicBezTo>
                  <a:pt x="437121" y="224257"/>
                  <a:pt x="436321" y="219990"/>
                  <a:pt x="436321" y="215113"/>
                </a:cubicBezTo>
                <a:cubicBezTo>
                  <a:pt x="436321" y="209322"/>
                  <a:pt x="437235" y="203492"/>
                  <a:pt x="439064" y="197625"/>
                </a:cubicBezTo>
                <a:cubicBezTo>
                  <a:pt x="440893" y="191757"/>
                  <a:pt x="443484" y="186385"/>
                  <a:pt x="446837" y="181509"/>
                </a:cubicBezTo>
                <a:cubicBezTo>
                  <a:pt x="450189" y="176632"/>
                  <a:pt x="454228" y="172707"/>
                  <a:pt x="458952" y="169736"/>
                </a:cubicBezTo>
                <a:cubicBezTo>
                  <a:pt x="463677" y="166764"/>
                  <a:pt x="468935" y="165278"/>
                  <a:pt x="474726" y="165278"/>
                </a:cubicBezTo>
                <a:close/>
                <a:moveTo>
                  <a:pt x="1436294" y="164821"/>
                </a:moveTo>
                <a:cubicBezTo>
                  <a:pt x="1442085" y="174727"/>
                  <a:pt x="1446238" y="184099"/>
                  <a:pt x="1448752" y="192939"/>
                </a:cubicBezTo>
                <a:cubicBezTo>
                  <a:pt x="1451267" y="201778"/>
                  <a:pt x="1452524" y="209550"/>
                  <a:pt x="1452524" y="216256"/>
                </a:cubicBezTo>
                <a:cubicBezTo>
                  <a:pt x="1452524" y="225857"/>
                  <a:pt x="1450962" y="234544"/>
                  <a:pt x="1447838" y="242316"/>
                </a:cubicBezTo>
                <a:cubicBezTo>
                  <a:pt x="1444714" y="250089"/>
                  <a:pt x="1440599" y="256985"/>
                  <a:pt x="1435494" y="263004"/>
                </a:cubicBezTo>
                <a:cubicBezTo>
                  <a:pt x="1430388" y="269024"/>
                  <a:pt x="1424826" y="274168"/>
                  <a:pt x="1418806" y="278435"/>
                </a:cubicBezTo>
                <a:cubicBezTo>
                  <a:pt x="1412786" y="282702"/>
                  <a:pt x="1406766" y="286207"/>
                  <a:pt x="1400746" y="288951"/>
                </a:cubicBezTo>
                <a:cubicBezTo>
                  <a:pt x="1394727" y="291694"/>
                  <a:pt x="1389355" y="293675"/>
                  <a:pt x="1384630" y="294894"/>
                </a:cubicBezTo>
                <a:lnTo>
                  <a:pt x="1378001" y="277521"/>
                </a:lnTo>
                <a:cubicBezTo>
                  <a:pt x="1393393" y="272644"/>
                  <a:pt x="1405242" y="266814"/>
                  <a:pt x="1413548" y="260033"/>
                </a:cubicBezTo>
                <a:cubicBezTo>
                  <a:pt x="1421854" y="253251"/>
                  <a:pt x="1427569" y="246202"/>
                  <a:pt x="1430693" y="238887"/>
                </a:cubicBezTo>
                <a:cubicBezTo>
                  <a:pt x="1433817" y="231572"/>
                  <a:pt x="1435379" y="224562"/>
                  <a:pt x="1435379" y="217856"/>
                </a:cubicBezTo>
                <a:cubicBezTo>
                  <a:pt x="1435379" y="213589"/>
                  <a:pt x="1434922" y="209474"/>
                  <a:pt x="1434008" y="205512"/>
                </a:cubicBezTo>
                <a:cubicBezTo>
                  <a:pt x="1433093" y="201549"/>
                  <a:pt x="1431493" y="197053"/>
                  <a:pt x="1429207" y="192024"/>
                </a:cubicBezTo>
                <a:cubicBezTo>
                  <a:pt x="1426921" y="186995"/>
                  <a:pt x="1423721" y="180747"/>
                  <a:pt x="1419606" y="173279"/>
                </a:cubicBezTo>
                <a:close/>
                <a:moveTo>
                  <a:pt x="1326718" y="156820"/>
                </a:moveTo>
                <a:cubicBezTo>
                  <a:pt x="1335100" y="156820"/>
                  <a:pt x="1342301" y="158534"/>
                  <a:pt x="1348321" y="161963"/>
                </a:cubicBezTo>
                <a:cubicBezTo>
                  <a:pt x="1354341" y="165392"/>
                  <a:pt x="1358989" y="170002"/>
                  <a:pt x="1362265" y="175794"/>
                </a:cubicBezTo>
                <a:cubicBezTo>
                  <a:pt x="1365542" y="181585"/>
                  <a:pt x="1367180" y="188138"/>
                  <a:pt x="1367180" y="195453"/>
                </a:cubicBezTo>
                <a:cubicBezTo>
                  <a:pt x="1367180" y="202159"/>
                  <a:pt x="1365732" y="208521"/>
                  <a:pt x="1362837" y="214541"/>
                </a:cubicBezTo>
                <a:cubicBezTo>
                  <a:pt x="1359941" y="220561"/>
                  <a:pt x="1355217" y="225857"/>
                  <a:pt x="1348664" y="230429"/>
                </a:cubicBezTo>
                <a:cubicBezTo>
                  <a:pt x="1342110" y="235001"/>
                  <a:pt x="1333347" y="238620"/>
                  <a:pt x="1322375" y="241287"/>
                </a:cubicBezTo>
                <a:cubicBezTo>
                  <a:pt x="1311402" y="243954"/>
                  <a:pt x="1297838" y="245288"/>
                  <a:pt x="1281684" y="245288"/>
                </a:cubicBezTo>
                <a:cubicBezTo>
                  <a:pt x="1270101" y="245288"/>
                  <a:pt x="1260234" y="244564"/>
                  <a:pt x="1252080" y="243116"/>
                </a:cubicBezTo>
                <a:cubicBezTo>
                  <a:pt x="1243927" y="241668"/>
                  <a:pt x="1237221" y="239763"/>
                  <a:pt x="1231963" y="237401"/>
                </a:cubicBezTo>
                <a:lnTo>
                  <a:pt x="1223856" y="232100"/>
                </a:lnTo>
                <a:lnTo>
                  <a:pt x="1224534" y="232944"/>
                </a:lnTo>
                <a:cubicBezTo>
                  <a:pt x="1223772" y="240259"/>
                  <a:pt x="1222134" y="247574"/>
                  <a:pt x="1219619" y="254889"/>
                </a:cubicBezTo>
                <a:cubicBezTo>
                  <a:pt x="1217104" y="262204"/>
                  <a:pt x="1213142" y="268948"/>
                  <a:pt x="1207732" y="275120"/>
                </a:cubicBezTo>
                <a:cubicBezTo>
                  <a:pt x="1202322" y="281292"/>
                  <a:pt x="1194968" y="286207"/>
                  <a:pt x="1185672" y="289865"/>
                </a:cubicBezTo>
                <a:cubicBezTo>
                  <a:pt x="1176376" y="293523"/>
                  <a:pt x="1164641" y="295351"/>
                  <a:pt x="1150467" y="295351"/>
                </a:cubicBezTo>
                <a:cubicBezTo>
                  <a:pt x="1141781" y="295351"/>
                  <a:pt x="1133551" y="294170"/>
                  <a:pt x="1125779" y="291808"/>
                </a:cubicBezTo>
                <a:cubicBezTo>
                  <a:pt x="1118006" y="289446"/>
                  <a:pt x="1111110" y="285979"/>
                  <a:pt x="1105090" y="281407"/>
                </a:cubicBezTo>
                <a:cubicBezTo>
                  <a:pt x="1099071" y="276835"/>
                  <a:pt x="1094346" y="271310"/>
                  <a:pt x="1090917" y="264833"/>
                </a:cubicBezTo>
                <a:cubicBezTo>
                  <a:pt x="1087488" y="258356"/>
                  <a:pt x="1085774" y="250927"/>
                  <a:pt x="1085774" y="242545"/>
                </a:cubicBezTo>
                <a:cubicBezTo>
                  <a:pt x="1085774" y="238887"/>
                  <a:pt x="1086117" y="234963"/>
                  <a:pt x="1086802" y="230772"/>
                </a:cubicBezTo>
                <a:cubicBezTo>
                  <a:pt x="1087488" y="226581"/>
                  <a:pt x="1088555" y="222085"/>
                  <a:pt x="1090003" y="217284"/>
                </a:cubicBezTo>
                <a:cubicBezTo>
                  <a:pt x="1091451" y="212484"/>
                  <a:pt x="1093241" y="207417"/>
                  <a:pt x="1095375" y="202083"/>
                </a:cubicBezTo>
                <a:lnTo>
                  <a:pt x="1111834" y="208483"/>
                </a:lnTo>
                <a:cubicBezTo>
                  <a:pt x="1110310" y="212751"/>
                  <a:pt x="1108977" y="216789"/>
                  <a:pt x="1107834" y="220599"/>
                </a:cubicBezTo>
                <a:cubicBezTo>
                  <a:pt x="1106691" y="224409"/>
                  <a:pt x="1105852" y="227991"/>
                  <a:pt x="1105319" y="231343"/>
                </a:cubicBezTo>
                <a:cubicBezTo>
                  <a:pt x="1104786" y="234696"/>
                  <a:pt x="1104519" y="237897"/>
                  <a:pt x="1104519" y="240945"/>
                </a:cubicBezTo>
                <a:cubicBezTo>
                  <a:pt x="1104519" y="248717"/>
                  <a:pt x="1106614" y="255270"/>
                  <a:pt x="1110805" y="260604"/>
                </a:cubicBezTo>
                <a:cubicBezTo>
                  <a:pt x="1114996" y="265938"/>
                  <a:pt x="1120635" y="269939"/>
                  <a:pt x="1127722" y="272606"/>
                </a:cubicBezTo>
                <a:cubicBezTo>
                  <a:pt x="1134808" y="275273"/>
                  <a:pt x="1142619" y="276606"/>
                  <a:pt x="1151153" y="276606"/>
                </a:cubicBezTo>
                <a:cubicBezTo>
                  <a:pt x="1161517" y="276606"/>
                  <a:pt x="1170203" y="275311"/>
                  <a:pt x="1177214" y="272720"/>
                </a:cubicBezTo>
                <a:cubicBezTo>
                  <a:pt x="1184224" y="270129"/>
                  <a:pt x="1189787" y="266662"/>
                  <a:pt x="1193901" y="262319"/>
                </a:cubicBezTo>
                <a:cubicBezTo>
                  <a:pt x="1198016" y="257975"/>
                  <a:pt x="1200950" y="253098"/>
                  <a:pt x="1202703" y="247688"/>
                </a:cubicBezTo>
                <a:cubicBezTo>
                  <a:pt x="1204455" y="242278"/>
                  <a:pt x="1205331" y="236754"/>
                  <a:pt x="1205331" y="231115"/>
                </a:cubicBezTo>
                <a:cubicBezTo>
                  <a:pt x="1205331" y="223647"/>
                  <a:pt x="1204227" y="215913"/>
                  <a:pt x="1202017" y="207912"/>
                </a:cubicBezTo>
                <a:cubicBezTo>
                  <a:pt x="1199807" y="199911"/>
                  <a:pt x="1197407" y="191415"/>
                  <a:pt x="1194816" y="182423"/>
                </a:cubicBezTo>
                <a:lnTo>
                  <a:pt x="1213333" y="177394"/>
                </a:lnTo>
                <a:cubicBezTo>
                  <a:pt x="1215009" y="183185"/>
                  <a:pt x="1216266" y="187871"/>
                  <a:pt x="1217104" y="191453"/>
                </a:cubicBezTo>
                <a:cubicBezTo>
                  <a:pt x="1217943" y="195034"/>
                  <a:pt x="1218628" y="197930"/>
                  <a:pt x="1219162" y="200139"/>
                </a:cubicBezTo>
                <a:cubicBezTo>
                  <a:pt x="1219695" y="202349"/>
                  <a:pt x="1220267" y="204216"/>
                  <a:pt x="1220876" y="205740"/>
                </a:cubicBezTo>
                <a:cubicBezTo>
                  <a:pt x="1222553" y="209703"/>
                  <a:pt x="1224953" y="213017"/>
                  <a:pt x="1228077" y="215684"/>
                </a:cubicBezTo>
                <a:lnTo>
                  <a:pt x="1238438" y="221057"/>
                </a:lnTo>
                <a:lnTo>
                  <a:pt x="1247165" y="208483"/>
                </a:lnTo>
                <a:cubicBezTo>
                  <a:pt x="1252347" y="201778"/>
                  <a:pt x="1257986" y="195377"/>
                  <a:pt x="1264082" y="189281"/>
                </a:cubicBezTo>
                <a:cubicBezTo>
                  <a:pt x="1270178" y="183185"/>
                  <a:pt x="1276655" y="177699"/>
                  <a:pt x="1283513" y="172822"/>
                </a:cubicBezTo>
                <a:cubicBezTo>
                  <a:pt x="1290371" y="167945"/>
                  <a:pt x="1297419" y="164059"/>
                  <a:pt x="1304658" y="161163"/>
                </a:cubicBezTo>
                <a:cubicBezTo>
                  <a:pt x="1311897" y="158268"/>
                  <a:pt x="1319251" y="156820"/>
                  <a:pt x="1326718" y="156820"/>
                </a:cubicBezTo>
                <a:close/>
                <a:moveTo>
                  <a:pt x="2080412" y="147447"/>
                </a:moveTo>
                <a:cubicBezTo>
                  <a:pt x="2087880" y="147447"/>
                  <a:pt x="2094433" y="149505"/>
                  <a:pt x="2100072" y="153619"/>
                </a:cubicBezTo>
                <a:cubicBezTo>
                  <a:pt x="2105711" y="157734"/>
                  <a:pt x="2110092" y="162954"/>
                  <a:pt x="2113216" y="169278"/>
                </a:cubicBezTo>
                <a:cubicBezTo>
                  <a:pt x="2116340" y="175603"/>
                  <a:pt x="2117903" y="182194"/>
                  <a:pt x="2117903" y="189052"/>
                </a:cubicBezTo>
                <a:cubicBezTo>
                  <a:pt x="2117903" y="195606"/>
                  <a:pt x="2116683" y="201511"/>
                  <a:pt x="2114245" y="206769"/>
                </a:cubicBezTo>
                <a:cubicBezTo>
                  <a:pt x="2111807" y="212027"/>
                  <a:pt x="2108492" y="216713"/>
                  <a:pt x="2104301" y="220828"/>
                </a:cubicBezTo>
                <a:lnTo>
                  <a:pt x="2101418" y="222900"/>
                </a:lnTo>
                <a:lnTo>
                  <a:pt x="2102358" y="222999"/>
                </a:lnTo>
                <a:cubicBezTo>
                  <a:pt x="2108606" y="223533"/>
                  <a:pt x="2114855" y="223952"/>
                  <a:pt x="2121103" y="224257"/>
                </a:cubicBezTo>
                <a:cubicBezTo>
                  <a:pt x="2127351" y="224562"/>
                  <a:pt x="2132762" y="224714"/>
                  <a:pt x="2137334" y="224714"/>
                </a:cubicBezTo>
                <a:lnTo>
                  <a:pt x="2138426" y="225126"/>
                </a:lnTo>
                <a:lnTo>
                  <a:pt x="2138477" y="224714"/>
                </a:lnTo>
                <a:cubicBezTo>
                  <a:pt x="2144877" y="224714"/>
                  <a:pt x="2149907" y="224142"/>
                  <a:pt x="2153564" y="222999"/>
                </a:cubicBezTo>
                <a:cubicBezTo>
                  <a:pt x="2157222" y="221856"/>
                  <a:pt x="2160003" y="219647"/>
                  <a:pt x="2161908" y="216370"/>
                </a:cubicBezTo>
                <a:cubicBezTo>
                  <a:pt x="2163813" y="213093"/>
                  <a:pt x="2165451" y="208331"/>
                  <a:pt x="2166823" y="202083"/>
                </a:cubicBezTo>
                <a:cubicBezTo>
                  <a:pt x="2168195" y="195834"/>
                  <a:pt x="2169871" y="187681"/>
                  <a:pt x="2171852" y="177622"/>
                </a:cubicBezTo>
                <a:lnTo>
                  <a:pt x="2189683" y="181051"/>
                </a:lnTo>
                <a:cubicBezTo>
                  <a:pt x="2189073" y="183795"/>
                  <a:pt x="2188388" y="186843"/>
                  <a:pt x="2187626" y="190195"/>
                </a:cubicBezTo>
                <a:cubicBezTo>
                  <a:pt x="2186864" y="193548"/>
                  <a:pt x="2186216" y="196863"/>
                  <a:pt x="2185682" y="200139"/>
                </a:cubicBezTo>
                <a:cubicBezTo>
                  <a:pt x="2185149" y="203416"/>
                  <a:pt x="2184882" y="206274"/>
                  <a:pt x="2184882" y="208712"/>
                </a:cubicBezTo>
                <a:cubicBezTo>
                  <a:pt x="2184882" y="211760"/>
                  <a:pt x="2185568" y="214503"/>
                  <a:pt x="2186940" y="216942"/>
                </a:cubicBezTo>
                <a:cubicBezTo>
                  <a:pt x="2188311" y="219380"/>
                  <a:pt x="2191283" y="221285"/>
                  <a:pt x="2195855" y="222657"/>
                </a:cubicBezTo>
                <a:cubicBezTo>
                  <a:pt x="2198141" y="223342"/>
                  <a:pt x="2201037" y="223857"/>
                  <a:pt x="2204542" y="224200"/>
                </a:cubicBezTo>
                <a:lnTo>
                  <a:pt x="2215693" y="224664"/>
                </a:lnTo>
                <a:lnTo>
                  <a:pt x="2235708" y="223685"/>
                </a:lnTo>
                <a:cubicBezTo>
                  <a:pt x="2240737" y="222999"/>
                  <a:pt x="2244318" y="221247"/>
                  <a:pt x="2246452" y="218427"/>
                </a:cubicBezTo>
                <a:cubicBezTo>
                  <a:pt x="2248586" y="215608"/>
                  <a:pt x="2249652" y="211150"/>
                  <a:pt x="2249652" y="205054"/>
                </a:cubicBezTo>
                <a:cubicBezTo>
                  <a:pt x="2249652" y="201244"/>
                  <a:pt x="2249043" y="196710"/>
                  <a:pt x="2247824" y="191453"/>
                </a:cubicBezTo>
                <a:cubicBezTo>
                  <a:pt x="2246604" y="186195"/>
                  <a:pt x="2245004" y="180594"/>
                  <a:pt x="2243023" y="174651"/>
                </a:cubicBezTo>
                <a:cubicBezTo>
                  <a:pt x="2241042" y="168707"/>
                  <a:pt x="2238908" y="162840"/>
                  <a:pt x="2236622" y="157048"/>
                </a:cubicBezTo>
                <a:lnTo>
                  <a:pt x="2255139" y="150190"/>
                </a:lnTo>
                <a:cubicBezTo>
                  <a:pt x="2257120" y="155067"/>
                  <a:pt x="2258987" y="160630"/>
                  <a:pt x="2260739" y="166878"/>
                </a:cubicBezTo>
                <a:cubicBezTo>
                  <a:pt x="2262492" y="173127"/>
                  <a:pt x="2263978" y="179299"/>
                  <a:pt x="2265197" y="185395"/>
                </a:cubicBezTo>
                <a:cubicBezTo>
                  <a:pt x="2266416" y="191491"/>
                  <a:pt x="2267026" y="196825"/>
                  <a:pt x="2267026" y="201397"/>
                </a:cubicBezTo>
                <a:cubicBezTo>
                  <a:pt x="2267026" y="209017"/>
                  <a:pt x="2265997" y="215494"/>
                  <a:pt x="2263940" y="220828"/>
                </a:cubicBezTo>
                <a:cubicBezTo>
                  <a:pt x="2261883" y="226162"/>
                  <a:pt x="2258644" y="230505"/>
                  <a:pt x="2254224" y="233858"/>
                </a:cubicBezTo>
                <a:cubicBezTo>
                  <a:pt x="2249805" y="237211"/>
                  <a:pt x="2244128" y="239649"/>
                  <a:pt x="2237194" y="241173"/>
                </a:cubicBezTo>
                <a:lnTo>
                  <a:pt x="2215320" y="243189"/>
                </a:lnTo>
                <a:lnTo>
                  <a:pt x="2214600" y="243459"/>
                </a:lnTo>
                <a:lnTo>
                  <a:pt x="2213606" y="243347"/>
                </a:lnTo>
                <a:lnTo>
                  <a:pt x="2212391" y="243459"/>
                </a:lnTo>
                <a:lnTo>
                  <a:pt x="2212421" y="243213"/>
                </a:lnTo>
                <a:lnTo>
                  <a:pt x="2191283" y="240830"/>
                </a:lnTo>
                <a:cubicBezTo>
                  <a:pt x="2185644" y="239078"/>
                  <a:pt x="2181530" y="236411"/>
                  <a:pt x="2178939" y="232829"/>
                </a:cubicBezTo>
                <a:lnTo>
                  <a:pt x="2176375" y="226419"/>
                </a:lnTo>
                <a:lnTo>
                  <a:pt x="2172652" y="232029"/>
                </a:lnTo>
                <a:cubicBezTo>
                  <a:pt x="2169833" y="235077"/>
                  <a:pt x="2166747" y="237439"/>
                  <a:pt x="2163394" y="239116"/>
                </a:cubicBezTo>
                <a:cubicBezTo>
                  <a:pt x="2160041" y="240792"/>
                  <a:pt x="2156155" y="241935"/>
                  <a:pt x="2151735" y="242545"/>
                </a:cubicBezTo>
                <a:cubicBezTo>
                  <a:pt x="2147316" y="243154"/>
                  <a:pt x="2142134" y="243459"/>
                  <a:pt x="2136191" y="243459"/>
                </a:cubicBezTo>
                <a:lnTo>
                  <a:pt x="2136245" y="243010"/>
                </a:lnTo>
                <a:lnTo>
                  <a:pt x="2135048" y="243459"/>
                </a:lnTo>
                <a:cubicBezTo>
                  <a:pt x="2127428" y="243459"/>
                  <a:pt x="2119541" y="242964"/>
                  <a:pt x="2111388" y="241973"/>
                </a:cubicBezTo>
                <a:cubicBezTo>
                  <a:pt x="2103234" y="240983"/>
                  <a:pt x="2095538" y="239687"/>
                  <a:pt x="2088299" y="238087"/>
                </a:cubicBezTo>
                <a:lnTo>
                  <a:pt x="2079441" y="235435"/>
                </a:lnTo>
                <a:lnTo>
                  <a:pt x="2071954" y="238430"/>
                </a:lnTo>
                <a:cubicBezTo>
                  <a:pt x="2068449" y="239497"/>
                  <a:pt x="2064677" y="240335"/>
                  <a:pt x="2060638" y="240945"/>
                </a:cubicBezTo>
                <a:cubicBezTo>
                  <a:pt x="2056600" y="241554"/>
                  <a:pt x="2052371" y="242049"/>
                  <a:pt x="2047951" y="242430"/>
                </a:cubicBezTo>
                <a:cubicBezTo>
                  <a:pt x="2043531" y="242811"/>
                  <a:pt x="2039112" y="243078"/>
                  <a:pt x="2034692" y="243231"/>
                </a:cubicBezTo>
                <a:cubicBezTo>
                  <a:pt x="2030273" y="243383"/>
                  <a:pt x="2026005" y="243459"/>
                  <a:pt x="2021891" y="243459"/>
                </a:cubicBezTo>
                <a:lnTo>
                  <a:pt x="2022143" y="241393"/>
                </a:lnTo>
                <a:lnTo>
                  <a:pt x="2016633" y="243459"/>
                </a:lnTo>
                <a:cubicBezTo>
                  <a:pt x="2012670" y="243459"/>
                  <a:pt x="2007679" y="243040"/>
                  <a:pt x="2001660" y="242202"/>
                </a:cubicBezTo>
                <a:cubicBezTo>
                  <a:pt x="1995640" y="241364"/>
                  <a:pt x="1989544" y="239878"/>
                  <a:pt x="1983372" y="237744"/>
                </a:cubicBezTo>
                <a:lnTo>
                  <a:pt x="1973378" y="232054"/>
                </a:lnTo>
                <a:lnTo>
                  <a:pt x="1951025" y="241287"/>
                </a:lnTo>
                <a:cubicBezTo>
                  <a:pt x="1940052" y="243954"/>
                  <a:pt x="1926488" y="245288"/>
                  <a:pt x="1910334" y="245288"/>
                </a:cubicBezTo>
                <a:cubicBezTo>
                  <a:pt x="1898751" y="245288"/>
                  <a:pt x="1888884" y="244564"/>
                  <a:pt x="1880730" y="243116"/>
                </a:cubicBezTo>
                <a:cubicBezTo>
                  <a:pt x="1872577" y="241668"/>
                  <a:pt x="1865871" y="239763"/>
                  <a:pt x="1860613" y="237401"/>
                </a:cubicBezTo>
                <a:lnTo>
                  <a:pt x="1852506" y="232100"/>
                </a:lnTo>
                <a:lnTo>
                  <a:pt x="1853184" y="232944"/>
                </a:lnTo>
                <a:cubicBezTo>
                  <a:pt x="1852422" y="240259"/>
                  <a:pt x="1850784" y="247574"/>
                  <a:pt x="1848269" y="254889"/>
                </a:cubicBezTo>
                <a:cubicBezTo>
                  <a:pt x="1845754" y="262204"/>
                  <a:pt x="1841792" y="268948"/>
                  <a:pt x="1836382" y="275120"/>
                </a:cubicBezTo>
                <a:cubicBezTo>
                  <a:pt x="1830972" y="281292"/>
                  <a:pt x="1823618" y="286207"/>
                  <a:pt x="1814322" y="289865"/>
                </a:cubicBezTo>
                <a:cubicBezTo>
                  <a:pt x="1805026" y="293523"/>
                  <a:pt x="1793291" y="295351"/>
                  <a:pt x="1779117" y="295351"/>
                </a:cubicBezTo>
                <a:cubicBezTo>
                  <a:pt x="1770431" y="295351"/>
                  <a:pt x="1762201" y="294170"/>
                  <a:pt x="1754429" y="291808"/>
                </a:cubicBezTo>
                <a:cubicBezTo>
                  <a:pt x="1746656" y="289446"/>
                  <a:pt x="1739760" y="285979"/>
                  <a:pt x="1733740" y="281407"/>
                </a:cubicBezTo>
                <a:cubicBezTo>
                  <a:pt x="1727721" y="276835"/>
                  <a:pt x="1722996" y="271310"/>
                  <a:pt x="1719567" y="264833"/>
                </a:cubicBezTo>
                <a:cubicBezTo>
                  <a:pt x="1716138" y="258356"/>
                  <a:pt x="1714424" y="250927"/>
                  <a:pt x="1714424" y="242545"/>
                </a:cubicBezTo>
                <a:cubicBezTo>
                  <a:pt x="1714424" y="238887"/>
                  <a:pt x="1714767" y="234963"/>
                  <a:pt x="1715452" y="230772"/>
                </a:cubicBezTo>
                <a:cubicBezTo>
                  <a:pt x="1716138" y="226581"/>
                  <a:pt x="1717205" y="222085"/>
                  <a:pt x="1718653" y="217284"/>
                </a:cubicBezTo>
                <a:cubicBezTo>
                  <a:pt x="1720101" y="212484"/>
                  <a:pt x="1721891" y="207417"/>
                  <a:pt x="1724025" y="202083"/>
                </a:cubicBezTo>
                <a:lnTo>
                  <a:pt x="1740484" y="208483"/>
                </a:lnTo>
                <a:cubicBezTo>
                  <a:pt x="1738960" y="212751"/>
                  <a:pt x="1737627" y="216789"/>
                  <a:pt x="1736484" y="220599"/>
                </a:cubicBezTo>
                <a:cubicBezTo>
                  <a:pt x="1735341" y="224409"/>
                  <a:pt x="1734502" y="227991"/>
                  <a:pt x="1733969" y="231343"/>
                </a:cubicBezTo>
                <a:cubicBezTo>
                  <a:pt x="1733436" y="234696"/>
                  <a:pt x="1733169" y="237897"/>
                  <a:pt x="1733169" y="240945"/>
                </a:cubicBezTo>
                <a:cubicBezTo>
                  <a:pt x="1733169" y="248717"/>
                  <a:pt x="1735264" y="255270"/>
                  <a:pt x="1739455" y="260604"/>
                </a:cubicBezTo>
                <a:cubicBezTo>
                  <a:pt x="1743646" y="265938"/>
                  <a:pt x="1749285" y="269939"/>
                  <a:pt x="1756372" y="272606"/>
                </a:cubicBezTo>
                <a:cubicBezTo>
                  <a:pt x="1763458" y="275273"/>
                  <a:pt x="1771269" y="276606"/>
                  <a:pt x="1779803" y="276606"/>
                </a:cubicBezTo>
                <a:cubicBezTo>
                  <a:pt x="1790167" y="276606"/>
                  <a:pt x="1798853" y="275311"/>
                  <a:pt x="1805864" y="272720"/>
                </a:cubicBezTo>
                <a:cubicBezTo>
                  <a:pt x="1812874" y="270129"/>
                  <a:pt x="1818437" y="266662"/>
                  <a:pt x="1822551" y="262319"/>
                </a:cubicBezTo>
                <a:cubicBezTo>
                  <a:pt x="1826666" y="257975"/>
                  <a:pt x="1829600" y="253098"/>
                  <a:pt x="1831353" y="247688"/>
                </a:cubicBezTo>
                <a:cubicBezTo>
                  <a:pt x="1833105" y="242278"/>
                  <a:pt x="1833981" y="236754"/>
                  <a:pt x="1833981" y="231115"/>
                </a:cubicBezTo>
                <a:cubicBezTo>
                  <a:pt x="1833981" y="223647"/>
                  <a:pt x="1832877" y="215913"/>
                  <a:pt x="1830667" y="207912"/>
                </a:cubicBezTo>
                <a:cubicBezTo>
                  <a:pt x="1828457" y="199911"/>
                  <a:pt x="1826057" y="191415"/>
                  <a:pt x="1823466" y="182423"/>
                </a:cubicBezTo>
                <a:lnTo>
                  <a:pt x="1841983" y="177394"/>
                </a:lnTo>
                <a:cubicBezTo>
                  <a:pt x="1843659" y="183185"/>
                  <a:pt x="1844916" y="187871"/>
                  <a:pt x="1845754" y="191453"/>
                </a:cubicBezTo>
                <a:cubicBezTo>
                  <a:pt x="1846593" y="195034"/>
                  <a:pt x="1847278" y="197930"/>
                  <a:pt x="1847812" y="200139"/>
                </a:cubicBezTo>
                <a:cubicBezTo>
                  <a:pt x="1848345" y="202349"/>
                  <a:pt x="1848917" y="204216"/>
                  <a:pt x="1849526" y="205740"/>
                </a:cubicBezTo>
                <a:cubicBezTo>
                  <a:pt x="1851203" y="209703"/>
                  <a:pt x="1853603" y="213017"/>
                  <a:pt x="1856727" y="215684"/>
                </a:cubicBezTo>
                <a:lnTo>
                  <a:pt x="1867088" y="221057"/>
                </a:lnTo>
                <a:lnTo>
                  <a:pt x="1875815" y="208483"/>
                </a:lnTo>
                <a:cubicBezTo>
                  <a:pt x="1880997" y="201778"/>
                  <a:pt x="1886636" y="195377"/>
                  <a:pt x="1892732" y="189281"/>
                </a:cubicBezTo>
                <a:cubicBezTo>
                  <a:pt x="1898828" y="183185"/>
                  <a:pt x="1905305" y="177699"/>
                  <a:pt x="1912163" y="172822"/>
                </a:cubicBezTo>
                <a:cubicBezTo>
                  <a:pt x="1919021" y="167945"/>
                  <a:pt x="1926069" y="164059"/>
                  <a:pt x="1933308" y="161163"/>
                </a:cubicBezTo>
                <a:cubicBezTo>
                  <a:pt x="1940547" y="158268"/>
                  <a:pt x="1947900" y="156820"/>
                  <a:pt x="1955368" y="156820"/>
                </a:cubicBezTo>
                <a:cubicBezTo>
                  <a:pt x="1963750" y="156820"/>
                  <a:pt x="1970951" y="158534"/>
                  <a:pt x="1976971" y="161963"/>
                </a:cubicBezTo>
                <a:cubicBezTo>
                  <a:pt x="1982990" y="165392"/>
                  <a:pt x="1987639" y="170002"/>
                  <a:pt x="1990915" y="175794"/>
                </a:cubicBezTo>
                <a:cubicBezTo>
                  <a:pt x="1994192" y="181585"/>
                  <a:pt x="1995830" y="188138"/>
                  <a:pt x="1995830" y="195453"/>
                </a:cubicBezTo>
                <a:cubicBezTo>
                  <a:pt x="1995830" y="202159"/>
                  <a:pt x="1994382" y="208521"/>
                  <a:pt x="1991487" y="214541"/>
                </a:cubicBezTo>
                <a:lnTo>
                  <a:pt x="1986983" y="219590"/>
                </a:lnTo>
                <a:lnTo>
                  <a:pt x="2003031" y="223685"/>
                </a:lnTo>
                <a:cubicBezTo>
                  <a:pt x="2008746" y="224371"/>
                  <a:pt x="2014042" y="224714"/>
                  <a:pt x="2018919" y="224714"/>
                </a:cubicBezTo>
                <a:lnTo>
                  <a:pt x="2023946" y="226609"/>
                </a:lnTo>
                <a:lnTo>
                  <a:pt x="2024177" y="224714"/>
                </a:lnTo>
                <a:cubicBezTo>
                  <a:pt x="2027987" y="224714"/>
                  <a:pt x="2031911" y="224676"/>
                  <a:pt x="2035950" y="224600"/>
                </a:cubicBezTo>
                <a:cubicBezTo>
                  <a:pt x="2039988" y="224523"/>
                  <a:pt x="2043989" y="224333"/>
                  <a:pt x="2047951" y="224028"/>
                </a:cubicBezTo>
                <a:lnTo>
                  <a:pt x="2056629" y="223160"/>
                </a:lnTo>
                <a:lnTo>
                  <a:pt x="2052866" y="219799"/>
                </a:lnTo>
                <a:cubicBezTo>
                  <a:pt x="2049589" y="216522"/>
                  <a:pt x="2046694" y="212446"/>
                  <a:pt x="2044179" y="207569"/>
                </a:cubicBezTo>
                <a:cubicBezTo>
                  <a:pt x="2041664" y="202692"/>
                  <a:pt x="2040407" y="197130"/>
                  <a:pt x="2040407" y="190881"/>
                </a:cubicBezTo>
                <a:cubicBezTo>
                  <a:pt x="2040407" y="184785"/>
                  <a:pt x="2041512" y="179108"/>
                  <a:pt x="2043722" y="173850"/>
                </a:cubicBezTo>
                <a:cubicBezTo>
                  <a:pt x="2045932" y="168593"/>
                  <a:pt x="2048903" y="163983"/>
                  <a:pt x="2052637" y="160020"/>
                </a:cubicBezTo>
                <a:cubicBezTo>
                  <a:pt x="2056371" y="156058"/>
                  <a:pt x="2060638" y="152972"/>
                  <a:pt x="2065439" y="150762"/>
                </a:cubicBezTo>
                <a:cubicBezTo>
                  <a:pt x="2070239" y="148552"/>
                  <a:pt x="2075231" y="147447"/>
                  <a:pt x="2080412" y="147447"/>
                </a:cubicBezTo>
                <a:close/>
                <a:moveTo>
                  <a:pt x="775106" y="147219"/>
                </a:moveTo>
                <a:cubicBezTo>
                  <a:pt x="780135" y="147219"/>
                  <a:pt x="784631" y="148666"/>
                  <a:pt x="788594" y="151562"/>
                </a:cubicBezTo>
                <a:cubicBezTo>
                  <a:pt x="792556" y="154458"/>
                  <a:pt x="795680" y="158496"/>
                  <a:pt x="797966" y="163678"/>
                </a:cubicBezTo>
                <a:cubicBezTo>
                  <a:pt x="800252" y="168859"/>
                  <a:pt x="801395" y="175032"/>
                  <a:pt x="801395" y="182194"/>
                </a:cubicBezTo>
                <a:cubicBezTo>
                  <a:pt x="801395" y="188595"/>
                  <a:pt x="800405" y="194996"/>
                  <a:pt x="798423" y="201397"/>
                </a:cubicBezTo>
                <a:cubicBezTo>
                  <a:pt x="796442" y="207798"/>
                  <a:pt x="792747" y="213589"/>
                  <a:pt x="787336" y="218770"/>
                </a:cubicBezTo>
                <a:lnTo>
                  <a:pt x="786044" y="219670"/>
                </a:lnTo>
                <a:lnTo>
                  <a:pt x="793737" y="221399"/>
                </a:lnTo>
                <a:cubicBezTo>
                  <a:pt x="798690" y="222390"/>
                  <a:pt x="803796" y="223190"/>
                  <a:pt x="809053" y="223800"/>
                </a:cubicBezTo>
                <a:lnTo>
                  <a:pt x="824550" y="224655"/>
                </a:lnTo>
                <a:lnTo>
                  <a:pt x="839114" y="222999"/>
                </a:lnTo>
                <a:cubicBezTo>
                  <a:pt x="842772" y="221856"/>
                  <a:pt x="845553" y="219647"/>
                  <a:pt x="847458" y="216370"/>
                </a:cubicBezTo>
                <a:cubicBezTo>
                  <a:pt x="849363" y="213093"/>
                  <a:pt x="851001" y="208331"/>
                  <a:pt x="852373" y="202083"/>
                </a:cubicBezTo>
                <a:cubicBezTo>
                  <a:pt x="853745" y="195834"/>
                  <a:pt x="855421" y="187681"/>
                  <a:pt x="857402" y="177622"/>
                </a:cubicBezTo>
                <a:lnTo>
                  <a:pt x="875233" y="181051"/>
                </a:lnTo>
                <a:cubicBezTo>
                  <a:pt x="874624" y="183795"/>
                  <a:pt x="873938" y="186843"/>
                  <a:pt x="873176" y="190195"/>
                </a:cubicBezTo>
                <a:cubicBezTo>
                  <a:pt x="872414" y="193548"/>
                  <a:pt x="871766" y="196863"/>
                  <a:pt x="871233" y="200139"/>
                </a:cubicBezTo>
                <a:cubicBezTo>
                  <a:pt x="870699" y="203416"/>
                  <a:pt x="870432" y="206274"/>
                  <a:pt x="870432" y="208712"/>
                </a:cubicBezTo>
                <a:cubicBezTo>
                  <a:pt x="870432" y="211760"/>
                  <a:pt x="871118" y="214503"/>
                  <a:pt x="872490" y="216942"/>
                </a:cubicBezTo>
                <a:cubicBezTo>
                  <a:pt x="873861" y="219380"/>
                  <a:pt x="876833" y="221285"/>
                  <a:pt x="881405" y="222657"/>
                </a:cubicBezTo>
                <a:cubicBezTo>
                  <a:pt x="883691" y="223342"/>
                  <a:pt x="886587" y="223857"/>
                  <a:pt x="890092" y="224200"/>
                </a:cubicBezTo>
                <a:lnTo>
                  <a:pt x="900537" y="224635"/>
                </a:lnTo>
                <a:lnTo>
                  <a:pt x="910971" y="221971"/>
                </a:lnTo>
                <a:cubicBezTo>
                  <a:pt x="913867" y="220142"/>
                  <a:pt x="916686" y="217094"/>
                  <a:pt x="919429" y="212827"/>
                </a:cubicBezTo>
                <a:cubicBezTo>
                  <a:pt x="922172" y="208560"/>
                  <a:pt x="925144" y="202845"/>
                  <a:pt x="928344" y="195682"/>
                </a:cubicBezTo>
                <a:cubicBezTo>
                  <a:pt x="932764" y="185928"/>
                  <a:pt x="937146" y="178537"/>
                  <a:pt x="941489" y="173508"/>
                </a:cubicBezTo>
                <a:cubicBezTo>
                  <a:pt x="945832" y="168478"/>
                  <a:pt x="950176" y="165049"/>
                  <a:pt x="954519" y="163221"/>
                </a:cubicBezTo>
                <a:cubicBezTo>
                  <a:pt x="958863" y="161392"/>
                  <a:pt x="963168" y="160477"/>
                  <a:pt x="967435" y="160477"/>
                </a:cubicBezTo>
                <a:cubicBezTo>
                  <a:pt x="972617" y="160477"/>
                  <a:pt x="977417" y="161811"/>
                  <a:pt x="981837" y="164478"/>
                </a:cubicBezTo>
                <a:cubicBezTo>
                  <a:pt x="986257" y="167145"/>
                  <a:pt x="990143" y="170688"/>
                  <a:pt x="993496" y="175108"/>
                </a:cubicBezTo>
                <a:cubicBezTo>
                  <a:pt x="996848" y="179527"/>
                  <a:pt x="999477" y="184366"/>
                  <a:pt x="1001382" y="189624"/>
                </a:cubicBezTo>
                <a:cubicBezTo>
                  <a:pt x="1003287" y="194882"/>
                  <a:pt x="1004240" y="200101"/>
                  <a:pt x="1004240" y="205283"/>
                </a:cubicBezTo>
                <a:cubicBezTo>
                  <a:pt x="1004240" y="214427"/>
                  <a:pt x="1002639" y="221704"/>
                  <a:pt x="999439" y="227114"/>
                </a:cubicBezTo>
                <a:cubicBezTo>
                  <a:pt x="996239" y="232524"/>
                  <a:pt x="992162" y="236411"/>
                  <a:pt x="987209" y="238773"/>
                </a:cubicBezTo>
                <a:cubicBezTo>
                  <a:pt x="982256" y="241135"/>
                  <a:pt x="977113" y="242316"/>
                  <a:pt x="971778" y="242316"/>
                </a:cubicBezTo>
                <a:cubicBezTo>
                  <a:pt x="967054" y="242316"/>
                  <a:pt x="960996" y="241402"/>
                  <a:pt x="953605" y="239573"/>
                </a:cubicBezTo>
                <a:cubicBezTo>
                  <a:pt x="949909" y="238659"/>
                  <a:pt x="945728" y="237039"/>
                  <a:pt x="941060" y="234715"/>
                </a:cubicBezTo>
                <a:lnTo>
                  <a:pt x="929727" y="228053"/>
                </a:lnTo>
                <a:lnTo>
                  <a:pt x="925344" y="233601"/>
                </a:lnTo>
                <a:cubicBezTo>
                  <a:pt x="923687" y="235372"/>
                  <a:pt x="922020" y="236830"/>
                  <a:pt x="920344" y="237973"/>
                </a:cubicBezTo>
                <a:cubicBezTo>
                  <a:pt x="916991" y="240259"/>
                  <a:pt x="913524" y="241745"/>
                  <a:pt x="909942" y="242430"/>
                </a:cubicBezTo>
                <a:lnTo>
                  <a:pt x="900805" y="243214"/>
                </a:lnTo>
                <a:lnTo>
                  <a:pt x="900151" y="243459"/>
                </a:lnTo>
                <a:lnTo>
                  <a:pt x="898750" y="243390"/>
                </a:lnTo>
                <a:lnTo>
                  <a:pt x="897941" y="243459"/>
                </a:lnTo>
                <a:lnTo>
                  <a:pt x="897954" y="243350"/>
                </a:lnTo>
                <a:lnTo>
                  <a:pt x="886892" y="242802"/>
                </a:lnTo>
                <a:cubicBezTo>
                  <a:pt x="883005" y="242364"/>
                  <a:pt x="879653" y="241707"/>
                  <a:pt x="876833" y="240830"/>
                </a:cubicBezTo>
                <a:cubicBezTo>
                  <a:pt x="871194" y="239078"/>
                  <a:pt x="867080" y="236411"/>
                  <a:pt x="864489" y="232829"/>
                </a:cubicBezTo>
                <a:lnTo>
                  <a:pt x="861925" y="226419"/>
                </a:lnTo>
                <a:lnTo>
                  <a:pt x="858202" y="232029"/>
                </a:lnTo>
                <a:cubicBezTo>
                  <a:pt x="855383" y="235077"/>
                  <a:pt x="852297" y="237439"/>
                  <a:pt x="848944" y="239116"/>
                </a:cubicBezTo>
                <a:cubicBezTo>
                  <a:pt x="845591" y="240792"/>
                  <a:pt x="841705" y="241935"/>
                  <a:pt x="837285" y="242545"/>
                </a:cubicBezTo>
                <a:lnTo>
                  <a:pt x="823639" y="243348"/>
                </a:lnTo>
                <a:lnTo>
                  <a:pt x="823341" y="243459"/>
                </a:lnTo>
                <a:lnTo>
                  <a:pt x="822489" y="243415"/>
                </a:lnTo>
                <a:lnTo>
                  <a:pt x="821741" y="243459"/>
                </a:lnTo>
                <a:lnTo>
                  <a:pt x="821751" y="243377"/>
                </a:lnTo>
                <a:lnTo>
                  <a:pt x="810082" y="242773"/>
                </a:lnTo>
                <a:lnTo>
                  <a:pt x="804761" y="242130"/>
                </a:lnTo>
                <a:lnTo>
                  <a:pt x="810196" y="251346"/>
                </a:lnTo>
                <a:cubicBezTo>
                  <a:pt x="811644" y="256146"/>
                  <a:pt x="812025" y="260947"/>
                  <a:pt x="811339" y="265748"/>
                </a:cubicBezTo>
                <a:cubicBezTo>
                  <a:pt x="810654" y="270548"/>
                  <a:pt x="808901" y="274930"/>
                  <a:pt x="806082" y="278892"/>
                </a:cubicBezTo>
                <a:cubicBezTo>
                  <a:pt x="803262" y="282855"/>
                  <a:pt x="799490" y="286017"/>
                  <a:pt x="794766" y="288379"/>
                </a:cubicBezTo>
                <a:cubicBezTo>
                  <a:pt x="790041" y="290741"/>
                  <a:pt x="784326" y="291922"/>
                  <a:pt x="777621" y="291922"/>
                </a:cubicBezTo>
                <a:cubicBezTo>
                  <a:pt x="768020" y="291922"/>
                  <a:pt x="759333" y="289713"/>
                  <a:pt x="751560" y="285293"/>
                </a:cubicBezTo>
                <a:cubicBezTo>
                  <a:pt x="743788" y="280873"/>
                  <a:pt x="737616" y="274206"/>
                  <a:pt x="733044" y="265290"/>
                </a:cubicBezTo>
                <a:cubicBezTo>
                  <a:pt x="730758" y="260833"/>
                  <a:pt x="729043" y="255813"/>
                  <a:pt x="727900" y="250231"/>
                </a:cubicBezTo>
                <a:lnTo>
                  <a:pt x="727108" y="241714"/>
                </a:lnTo>
                <a:lnTo>
                  <a:pt x="718528" y="242888"/>
                </a:lnTo>
                <a:lnTo>
                  <a:pt x="712830" y="243181"/>
                </a:lnTo>
                <a:lnTo>
                  <a:pt x="712089" y="243459"/>
                </a:lnTo>
                <a:lnTo>
                  <a:pt x="711175" y="243267"/>
                </a:lnTo>
                <a:lnTo>
                  <a:pt x="707441" y="243459"/>
                </a:lnTo>
                <a:lnTo>
                  <a:pt x="707557" y="242505"/>
                </a:lnTo>
                <a:lnTo>
                  <a:pt x="696887" y="240259"/>
                </a:lnTo>
                <a:lnTo>
                  <a:pt x="687660" y="232877"/>
                </a:lnTo>
                <a:lnTo>
                  <a:pt x="684314" y="238087"/>
                </a:lnTo>
                <a:cubicBezTo>
                  <a:pt x="681495" y="240906"/>
                  <a:pt x="678370" y="243002"/>
                  <a:pt x="674941" y="244374"/>
                </a:cubicBezTo>
                <a:cubicBezTo>
                  <a:pt x="671512" y="245745"/>
                  <a:pt x="667893" y="246431"/>
                  <a:pt x="664083" y="246431"/>
                </a:cubicBezTo>
                <a:cubicBezTo>
                  <a:pt x="659663" y="246431"/>
                  <a:pt x="655091" y="245631"/>
                  <a:pt x="650367" y="244031"/>
                </a:cubicBezTo>
                <a:cubicBezTo>
                  <a:pt x="645642" y="242430"/>
                  <a:pt x="640994" y="240068"/>
                  <a:pt x="636422" y="236944"/>
                </a:cubicBezTo>
                <a:cubicBezTo>
                  <a:pt x="631850" y="233820"/>
                  <a:pt x="627545" y="229972"/>
                  <a:pt x="623507" y="225400"/>
                </a:cubicBezTo>
                <a:lnTo>
                  <a:pt x="614392" y="212071"/>
                </a:lnTo>
                <a:lnTo>
                  <a:pt x="606704" y="229629"/>
                </a:lnTo>
                <a:cubicBezTo>
                  <a:pt x="605333" y="236563"/>
                  <a:pt x="604647" y="242697"/>
                  <a:pt x="604647" y="248031"/>
                </a:cubicBezTo>
                <a:cubicBezTo>
                  <a:pt x="604647" y="252298"/>
                  <a:pt x="605104" y="257747"/>
                  <a:pt x="606018" y="264376"/>
                </a:cubicBezTo>
                <a:cubicBezTo>
                  <a:pt x="606933" y="271005"/>
                  <a:pt x="608114" y="278054"/>
                  <a:pt x="609562" y="285522"/>
                </a:cubicBezTo>
                <a:cubicBezTo>
                  <a:pt x="611010" y="292989"/>
                  <a:pt x="612610" y="300419"/>
                  <a:pt x="614362" y="307810"/>
                </a:cubicBezTo>
                <a:cubicBezTo>
                  <a:pt x="616115" y="315201"/>
                  <a:pt x="617753" y="321869"/>
                  <a:pt x="619277" y="327813"/>
                </a:cubicBezTo>
                <a:lnTo>
                  <a:pt x="601218" y="332156"/>
                </a:lnTo>
                <a:cubicBezTo>
                  <a:pt x="598017" y="320421"/>
                  <a:pt x="595274" y="308953"/>
                  <a:pt x="592988" y="297752"/>
                </a:cubicBezTo>
                <a:cubicBezTo>
                  <a:pt x="590702" y="286550"/>
                  <a:pt x="588950" y="276530"/>
                  <a:pt x="587730" y="267691"/>
                </a:cubicBezTo>
                <a:cubicBezTo>
                  <a:pt x="586511" y="258852"/>
                  <a:pt x="585902" y="252298"/>
                  <a:pt x="585902" y="248031"/>
                </a:cubicBezTo>
                <a:cubicBezTo>
                  <a:pt x="585902" y="236754"/>
                  <a:pt x="587730" y="226467"/>
                  <a:pt x="591388" y="217170"/>
                </a:cubicBezTo>
                <a:cubicBezTo>
                  <a:pt x="595046" y="207874"/>
                  <a:pt x="599770" y="199682"/>
                  <a:pt x="605561" y="192596"/>
                </a:cubicBezTo>
                <a:cubicBezTo>
                  <a:pt x="611352" y="185509"/>
                  <a:pt x="617601" y="179489"/>
                  <a:pt x="624306" y="174536"/>
                </a:cubicBezTo>
                <a:cubicBezTo>
                  <a:pt x="631012" y="169583"/>
                  <a:pt x="637527" y="165849"/>
                  <a:pt x="643852" y="163335"/>
                </a:cubicBezTo>
                <a:cubicBezTo>
                  <a:pt x="650176" y="160820"/>
                  <a:pt x="655549" y="159563"/>
                  <a:pt x="659968" y="159563"/>
                </a:cubicBezTo>
                <a:cubicBezTo>
                  <a:pt x="663778" y="159563"/>
                  <a:pt x="667131" y="160401"/>
                  <a:pt x="670026" y="162078"/>
                </a:cubicBezTo>
                <a:cubicBezTo>
                  <a:pt x="672922" y="163754"/>
                  <a:pt x="675741" y="167031"/>
                  <a:pt x="678485" y="171907"/>
                </a:cubicBezTo>
                <a:cubicBezTo>
                  <a:pt x="681228" y="176784"/>
                  <a:pt x="684123" y="183947"/>
                  <a:pt x="687171" y="193396"/>
                </a:cubicBezTo>
                <a:cubicBezTo>
                  <a:pt x="690067" y="202083"/>
                  <a:pt x="692810" y="208674"/>
                  <a:pt x="695401" y="213170"/>
                </a:cubicBezTo>
                <a:cubicBezTo>
                  <a:pt x="697992" y="217665"/>
                  <a:pt x="700811" y="220713"/>
                  <a:pt x="703859" y="222314"/>
                </a:cubicBezTo>
                <a:cubicBezTo>
                  <a:pt x="706907" y="223914"/>
                  <a:pt x="710412" y="224714"/>
                  <a:pt x="714375" y="224714"/>
                </a:cubicBezTo>
                <a:lnTo>
                  <a:pt x="719328" y="224714"/>
                </a:lnTo>
                <a:lnTo>
                  <a:pt x="727114" y="224519"/>
                </a:lnTo>
                <a:lnTo>
                  <a:pt x="730529" y="197739"/>
                </a:lnTo>
                <a:cubicBezTo>
                  <a:pt x="733425" y="187376"/>
                  <a:pt x="737273" y="178422"/>
                  <a:pt x="742074" y="170879"/>
                </a:cubicBezTo>
                <a:cubicBezTo>
                  <a:pt x="746874" y="163335"/>
                  <a:pt x="752170" y="157506"/>
                  <a:pt x="757961" y="153391"/>
                </a:cubicBezTo>
                <a:cubicBezTo>
                  <a:pt x="763752" y="149276"/>
                  <a:pt x="769467" y="147219"/>
                  <a:pt x="775106" y="147219"/>
                </a:cubicBezTo>
                <a:close/>
                <a:moveTo>
                  <a:pt x="3275533" y="146533"/>
                </a:moveTo>
                <a:cubicBezTo>
                  <a:pt x="3272028" y="146533"/>
                  <a:pt x="3268866" y="147866"/>
                  <a:pt x="3266046" y="150533"/>
                </a:cubicBezTo>
                <a:cubicBezTo>
                  <a:pt x="3263227" y="153200"/>
                  <a:pt x="3261017" y="156591"/>
                  <a:pt x="3259417" y="160706"/>
                </a:cubicBezTo>
                <a:cubicBezTo>
                  <a:pt x="3257817" y="164821"/>
                  <a:pt x="3257016" y="168936"/>
                  <a:pt x="3257016" y="173050"/>
                </a:cubicBezTo>
                <a:cubicBezTo>
                  <a:pt x="3257016" y="176251"/>
                  <a:pt x="3257664" y="178994"/>
                  <a:pt x="3258960" y="181280"/>
                </a:cubicBezTo>
                <a:cubicBezTo>
                  <a:pt x="3260255" y="183566"/>
                  <a:pt x="3262427" y="185357"/>
                  <a:pt x="3265475" y="186652"/>
                </a:cubicBezTo>
                <a:cubicBezTo>
                  <a:pt x="3268523" y="187947"/>
                  <a:pt x="3272485" y="188595"/>
                  <a:pt x="3277362" y="188595"/>
                </a:cubicBezTo>
                <a:cubicBezTo>
                  <a:pt x="3281781" y="188595"/>
                  <a:pt x="3286239" y="188138"/>
                  <a:pt x="3290735" y="187224"/>
                </a:cubicBezTo>
                <a:lnTo>
                  <a:pt x="3295974" y="185564"/>
                </a:lnTo>
                <a:lnTo>
                  <a:pt x="3296107" y="182652"/>
                </a:lnTo>
                <a:cubicBezTo>
                  <a:pt x="3296107" y="176251"/>
                  <a:pt x="3295269" y="170307"/>
                  <a:pt x="3293592" y="164821"/>
                </a:cubicBezTo>
                <a:cubicBezTo>
                  <a:pt x="3291916" y="159334"/>
                  <a:pt x="3289554" y="154915"/>
                  <a:pt x="3286506" y="151562"/>
                </a:cubicBezTo>
                <a:cubicBezTo>
                  <a:pt x="3283458" y="148209"/>
                  <a:pt x="3279800" y="146533"/>
                  <a:pt x="3275533" y="146533"/>
                </a:cubicBezTo>
                <a:close/>
                <a:moveTo>
                  <a:pt x="173431" y="135103"/>
                </a:moveTo>
                <a:cubicBezTo>
                  <a:pt x="179375" y="144094"/>
                  <a:pt x="184556" y="152591"/>
                  <a:pt x="188976" y="160592"/>
                </a:cubicBezTo>
                <a:cubicBezTo>
                  <a:pt x="193395" y="168593"/>
                  <a:pt x="197129" y="176060"/>
                  <a:pt x="200177" y="182994"/>
                </a:cubicBezTo>
                <a:cubicBezTo>
                  <a:pt x="203225" y="189929"/>
                  <a:pt x="205664" y="196444"/>
                  <a:pt x="207492" y="202540"/>
                </a:cubicBezTo>
                <a:cubicBezTo>
                  <a:pt x="209626" y="209245"/>
                  <a:pt x="212026" y="214198"/>
                  <a:pt x="214693" y="217399"/>
                </a:cubicBezTo>
                <a:cubicBezTo>
                  <a:pt x="217360" y="220599"/>
                  <a:pt x="220142" y="222618"/>
                  <a:pt x="223037" y="223457"/>
                </a:cubicBezTo>
                <a:cubicBezTo>
                  <a:pt x="225933" y="224295"/>
                  <a:pt x="228600" y="224714"/>
                  <a:pt x="231038" y="224714"/>
                </a:cubicBezTo>
                <a:lnTo>
                  <a:pt x="233371" y="225579"/>
                </a:lnTo>
                <a:lnTo>
                  <a:pt x="233477" y="224714"/>
                </a:lnTo>
                <a:cubicBezTo>
                  <a:pt x="239877" y="224714"/>
                  <a:pt x="244907" y="224142"/>
                  <a:pt x="248564" y="222999"/>
                </a:cubicBezTo>
                <a:cubicBezTo>
                  <a:pt x="252222" y="221856"/>
                  <a:pt x="255003" y="219647"/>
                  <a:pt x="256908" y="216370"/>
                </a:cubicBezTo>
                <a:cubicBezTo>
                  <a:pt x="258813" y="213093"/>
                  <a:pt x="260451" y="208331"/>
                  <a:pt x="261823" y="202083"/>
                </a:cubicBezTo>
                <a:cubicBezTo>
                  <a:pt x="263195" y="195834"/>
                  <a:pt x="264871" y="187681"/>
                  <a:pt x="266852" y="177622"/>
                </a:cubicBezTo>
                <a:lnTo>
                  <a:pt x="284683" y="181051"/>
                </a:lnTo>
                <a:cubicBezTo>
                  <a:pt x="284073" y="183795"/>
                  <a:pt x="283388" y="186843"/>
                  <a:pt x="282626" y="190195"/>
                </a:cubicBezTo>
                <a:cubicBezTo>
                  <a:pt x="281864" y="193548"/>
                  <a:pt x="281216" y="196863"/>
                  <a:pt x="280683" y="200139"/>
                </a:cubicBezTo>
                <a:cubicBezTo>
                  <a:pt x="280149" y="203416"/>
                  <a:pt x="279882" y="206274"/>
                  <a:pt x="279882" y="208712"/>
                </a:cubicBezTo>
                <a:cubicBezTo>
                  <a:pt x="279882" y="211760"/>
                  <a:pt x="280568" y="214503"/>
                  <a:pt x="281940" y="216942"/>
                </a:cubicBezTo>
                <a:cubicBezTo>
                  <a:pt x="283311" y="219380"/>
                  <a:pt x="286283" y="221285"/>
                  <a:pt x="290855" y="222657"/>
                </a:cubicBezTo>
                <a:cubicBezTo>
                  <a:pt x="293141" y="223342"/>
                  <a:pt x="296037" y="223857"/>
                  <a:pt x="299542" y="224200"/>
                </a:cubicBezTo>
                <a:lnTo>
                  <a:pt x="311450" y="224696"/>
                </a:lnTo>
                <a:lnTo>
                  <a:pt x="331965" y="224485"/>
                </a:lnTo>
                <a:cubicBezTo>
                  <a:pt x="337223" y="224333"/>
                  <a:pt x="341071" y="224142"/>
                  <a:pt x="343509" y="223914"/>
                </a:cubicBezTo>
                <a:cubicBezTo>
                  <a:pt x="345948" y="223685"/>
                  <a:pt x="347624" y="223571"/>
                  <a:pt x="348539" y="223571"/>
                </a:cubicBezTo>
                <a:cubicBezTo>
                  <a:pt x="345795" y="222047"/>
                  <a:pt x="342595" y="219647"/>
                  <a:pt x="338937" y="216370"/>
                </a:cubicBezTo>
                <a:cubicBezTo>
                  <a:pt x="335280" y="213093"/>
                  <a:pt x="332079" y="208902"/>
                  <a:pt x="329336" y="203797"/>
                </a:cubicBezTo>
                <a:cubicBezTo>
                  <a:pt x="326593" y="198692"/>
                  <a:pt x="325221" y="192634"/>
                  <a:pt x="325221" y="185623"/>
                </a:cubicBezTo>
                <a:cubicBezTo>
                  <a:pt x="325221" y="176937"/>
                  <a:pt x="327241" y="169317"/>
                  <a:pt x="331279" y="162763"/>
                </a:cubicBezTo>
                <a:cubicBezTo>
                  <a:pt x="335318" y="156210"/>
                  <a:pt x="340881" y="151105"/>
                  <a:pt x="347967" y="147447"/>
                </a:cubicBezTo>
                <a:cubicBezTo>
                  <a:pt x="355054" y="143790"/>
                  <a:pt x="363169" y="141961"/>
                  <a:pt x="372313" y="141961"/>
                </a:cubicBezTo>
                <a:cubicBezTo>
                  <a:pt x="375818" y="141961"/>
                  <a:pt x="379552" y="142266"/>
                  <a:pt x="383515" y="142875"/>
                </a:cubicBezTo>
                <a:cubicBezTo>
                  <a:pt x="387477" y="143485"/>
                  <a:pt x="391287" y="144399"/>
                  <a:pt x="394944" y="145618"/>
                </a:cubicBezTo>
                <a:lnTo>
                  <a:pt x="391058" y="163221"/>
                </a:lnTo>
                <a:cubicBezTo>
                  <a:pt x="388010" y="162459"/>
                  <a:pt x="384810" y="161849"/>
                  <a:pt x="381457" y="161392"/>
                </a:cubicBezTo>
                <a:cubicBezTo>
                  <a:pt x="378104" y="160935"/>
                  <a:pt x="375056" y="160706"/>
                  <a:pt x="372313" y="160706"/>
                </a:cubicBezTo>
                <a:cubicBezTo>
                  <a:pt x="366827" y="160706"/>
                  <a:pt x="361950" y="161735"/>
                  <a:pt x="357683" y="163792"/>
                </a:cubicBezTo>
                <a:cubicBezTo>
                  <a:pt x="353415" y="165849"/>
                  <a:pt x="350063" y="168707"/>
                  <a:pt x="347624" y="172365"/>
                </a:cubicBezTo>
                <a:cubicBezTo>
                  <a:pt x="345186" y="176022"/>
                  <a:pt x="343967" y="180442"/>
                  <a:pt x="343967" y="185623"/>
                </a:cubicBezTo>
                <a:cubicBezTo>
                  <a:pt x="343967" y="189586"/>
                  <a:pt x="344805" y="193205"/>
                  <a:pt x="346481" y="196482"/>
                </a:cubicBezTo>
                <a:cubicBezTo>
                  <a:pt x="348158" y="199758"/>
                  <a:pt x="350367" y="202692"/>
                  <a:pt x="353111" y="205283"/>
                </a:cubicBezTo>
                <a:cubicBezTo>
                  <a:pt x="355854" y="207874"/>
                  <a:pt x="358902" y="210007"/>
                  <a:pt x="362255" y="211684"/>
                </a:cubicBezTo>
                <a:cubicBezTo>
                  <a:pt x="365607" y="213360"/>
                  <a:pt x="368922" y="214656"/>
                  <a:pt x="372199" y="215570"/>
                </a:cubicBezTo>
                <a:cubicBezTo>
                  <a:pt x="375475" y="216484"/>
                  <a:pt x="378409" y="216865"/>
                  <a:pt x="381000" y="216713"/>
                </a:cubicBezTo>
                <a:cubicBezTo>
                  <a:pt x="382829" y="216103"/>
                  <a:pt x="384505" y="215570"/>
                  <a:pt x="386029" y="215113"/>
                </a:cubicBezTo>
                <a:cubicBezTo>
                  <a:pt x="387553" y="214656"/>
                  <a:pt x="389268" y="214084"/>
                  <a:pt x="391172" y="213398"/>
                </a:cubicBezTo>
                <a:cubicBezTo>
                  <a:pt x="393078" y="212712"/>
                  <a:pt x="395440" y="211760"/>
                  <a:pt x="398259" y="210541"/>
                </a:cubicBezTo>
                <a:cubicBezTo>
                  <a:pt x="401079" y="209322"/>
                  <a:pt x="404698" y="207721"/>
                  <a:pt x="409118" y="205740"/>
                </a:cubicBezTo>
                <a:lnTo>
                  <a:pt x="415518" y="222428"/>
                </a:lnTo>
                <a:cubicBezTo>
                  <a:pt x="405308" y="226543"/>
                  <a:pt x="394906" y="230200"/>
                  <a:pt x="384315" y="233401"/>
                </a:cubicBezTo>
                <a:cubicBezTo>
                  <a:pt x="373723" y="236601"/>
                  <a:pt x="362217" y="239078"/>
                  <a:pt x="349796" y="240830"/>
                </a:cubicBezTo>
                <a:lnTo>
                  <a:pt x="310038" y="243295"/>
                </a:lnTo>
                <a:lnTo>
                  <a:pt x="309600" y="243459"/>
                </a:lnTo>
                <a:lnTo>
                  <a:pt x="308816" y="243371"/>
                </a:lnTo>
                <a:lnTo>
                  <a:pt x="307391" y="243459"/>
                </a:lnTo>
                <a:lnTo>
                  <a:pt x="307421" y="243213"/>
                </a:lnTo>
                <a:lnTo>
                  <a:pt x="286283" y="240830"/>
                </a:lnTo>
                <a:cubicBezTo>
                  <a:pt x="280644" y="239078"/>
                  <a:pt x="276530" y="236411"/>
                  <a:pt x="273939" y="232829"/>
                </a:cubicBezTo>
                <a:lnTo>
                  <a:pt x="271375" y="226419"/>
                </a:lnTo>
                <a:lnTo>
                  <a:pt x="267653" y="232029"/>
                </a:lnTo>
                <a:cubicBezTo>
                  <a:pt x="264833" y="235077"/>
                  <a:pt x="261747" y="237439"/>
                  <a:pt x="258394" y="239116"/>
                </a:cubicBezTo>
                <a:cubicBezTo>
                  <a:pt x="255041" y="240792"/>
                  <a:pt x="251155" y="241935"/>
                  <a:pt x="246736" y="242545"/>
                </a:cubicBezTo>
                <a:cubicBezTo>
                  <a:pt x="242316" y="243154"/>
                  <a:pt x="237134" y="243459"/>
                  <a:pt x="231191" y="243459"/>
                </a:cubicBezTo>
                <a:lnTo>
                  <a:pt x="231297" y="242591"/>
                </a:lnTo>
                <a:lnTo>
                  <a:pt x="228981" y="243459"/>
                </a:lnTo>
                <a:cubicBezTo>
                  <a:pt x="223952" y="243459"/>
                  <a:pt x="219037" y="242507"/>
                  <a:pt x="214236" y="240602"/>
                </a:cubicBezTo>
                <a:cubicBezTo>
                  <a:pt x="209436" y="238697"/>
                  <a:pt x="205283" y="235572"/>
                  <a:pt x="201777" y="231229"/>
                </a:cubicBezTo>
                <a:lnTo>
                  <a:pt x="198405" y="225457"/>
                </a:lnTo>
                <a:lnTo>
                  <a:pt x="185661" y="238201"/>
                </a:lnTo>
                <a:cubicBezTo>
                  <a:pt x="178879" y="241859"/>
                  <a:pt x="169164" y="243688"/>
                  <a:pt x="156515" y="243688"/>
                </a:cubicBezTo>
                <a:cubicBezTo>
                  <a:pt x="151028" y="243688"/>
                  <a:pt x="145732" y="243231"/>
                  <a:pt x="140627" y="242316"/>
                </a:cubicBezTo>
                <a:cubicBezTo>
                  <a:pt x="135521" y="241402"/>
                  <a:pt x="130835" y="240068"/>
                  <a:pt x="126568" y="238316"/>
                </a:cubicBezTo>
                <a:cubicBezTo>
                  <a:pt x="122301" y="236563"/>
                  <a:pt x="118567" y="234468"/>
                  <a:pt x="115367" y="232029"/>
                </a:cubicBezTo>
                <a:lnTo>
                  <a:pt x="124511" y="216256"/>
                </a:lnTo>
                <a:cubicBezTo>
                  <a:pt x="127559" y="218237"/>
                  <a:pt x="131826" y="220142"/>
                  <a:pt x="137312" y="221971"/>
                </a:cubicBezTo>
                <a:cubicBezTo>
                  <a:pt x="142799" y="223800"/>
                  <a:pt x="149199" y="224714"/>
                  <a:pt x="156515" y="224714"/>
                </a:cubicBezTo>
                <a:cubicBezTo>
                  <a:pt x="164135" y="224714"/>
                  <a:pt x="170193" y="223952"/>
                  <a:pt x="174688" y="222428"/>
                </a:cubicBezTo>
                <a:cubicBezTo>
                  <a:pt x="179184" y="220904"/>
                  <a:pt x="182461" y="218656"/>
                  <a:pt x="184518" y="215684"/>
                </a:cubicBezTo>
                <a:cubicBezTo>
                  <a:pt x="186576" y="212712"/>
                  <a:pt x="187604" y="209245"/>
                  <a:pt x="187604" y="205283"/>
                </a:cubicBezTo>
                <a:cubicBezTo>
                  <a:pt x="187604" y="202235"/>
                  <a:pt x="186804" y="198577"/>
                  <a:pt x="185204" y="194310"/>
                </a:cubicBezTo>
                <a:cubicBezTo>
                  <a:pt x="183604" y="190043"/>
                  <a:pt x="181432" y="185280"/>
                  <a:pt x="178689" y="180023"/>
                </a:cubicBezTo>
                <a:cubicBezTo>
                  <a:pt x="175946" y="174765"/>
                  <a:pt x="172783" y="169202"/>
                  <a:pt x="169202" y="163335"/>
                </a:cubicBezTo>
                <a:cubicBezTo>
                  <a:pt x="165620" y="157467"/>
                  <a:pt x="161772" y="151486"/>
                  <a:pt x="157658" y="145390"/>
                </a:cubicBezTo>
                <a:close/>
                <a:moveTo>
                  <a:pt x="2686202" y="131445"/>
                </a:moveTo>
                <a:cubicBezTo>
                  <a:pt x="2689250" y="131445"/>
                  <a:pt x="2691879" y="132588"/>
                  <a:pt x="2694089" y="134874"/>
                </a:cubicBezTo>
                <a:cubicBezTo>
                  <a:pt x="2696299" y="137160"/>
                  <a:pt x="2697404" y="139827"/>
                  <a:pt x="2697404" y="142875"/>
                </a:cubicBezTo>
                <a:cubicBezTo>
                  <a:pt x="2697404" y="145923"/>
                  <a:pt x="2696299" y="148552"/>
                  <a:pt x="2694089" y="150762"/>
                </a:cubicBezTo>
                <a:cubicBezTo>
                  <a:pt x="2691879" y="152972"/>
                  <a:pt x="2689250" y="154077"/>
                  <a:pt x="2686202" y="154077"/>
                </a:cubicBezTo>
                <a:cubicBezTo>
                  <a:pt x="2683002" y="154077"/>
                  <a:pt x="2680297" y="152972"/>
                  <a:pt x="2678087" y="150762"/>
                </a:cubicBezTo>
                <a:cubicBezTo>
                  <a:pt x="2675877" y="148552"/>
                  <a:pt x="2674772" y="145923"/>
                  <a:pt x="2674772" y="142875"/>
                </a:cubicBezTo>
                <a:cubicBezTo>
                  <a:pt x="2674772" y="139827"/>
                  <a:pt x="2675877" y="137160"/>
                  <a:pt x="2678087" y="134874"/>
                </a:cubicBezTo>
                <a:cubicBezTo>
                  <a:pt x="2680297" y="132588"/>
                  <a:pt x="2683002" y="131445"/>
                  <a:pt x="2686202" y="131445"/>
                </a:cubicBezTo>
                <a:close/>
                <a:moveTo>
                  <a:pt x="2171852" y="131445"/>
                </a:moveTo>
                <a:cubicBezTo>
                  <a:pt x="2174900" y="131445"/>
                  <a:pt x="2177529" y="132588"/>
                  <a:pt x="2179739" y="134874"/>
                </a:cubicBezTo>
                <a:cubicBezTo>
                  <a:pt x="2181949" y="137160"/>
                  <a:pt x="2183054" y="139827"/>
                  <a:pt x="2183054" y="142875"/>
                </a:cubicBezTo>
                <a:cubicBezTo>
                  <a:pt x="2183054" y="145923"/>
                  <a:pt x="2181949" y="148552"/>
                  <a:pt x="2179739" y="150762"/>
                </a:cubicBezTo>
                <a:cubicBezTo>
                  <a:pt x="2177529" y="152972"/>
                  <a:pt x="2174900" y="154077"/>
                  <a:pt x="2171852" y="154077"/>
                </a:cubicBezTo>
                <a:cubicBezTo>
                  <a:pt x="2168652" y="154077"/>
                  <a:pt x="2165947" y="152972"/>
                  <a:pt x="2163737" y="150762"/>
                </a:cubicBezTo>
                <a:cubicBezTo>
                  <a:pt x="2161527" y="148552"/>
                  <a:pt x="2160422" y="145923"/>
                  <a:pt x="2160422" y="142875"/>
                </a:cubicBezTo>
                <a:cubicBezTo>
                  <a:pt x="2160422" y="139827"/>
                  <a:pt x="2161527" y="137160"/>
                  <a:pt x="2163737" y="134874"/>
                </a:cubicBezTo>
                <a:cubicBezTo>
                  <a:pt x="2165947" y="132588"/>
                  <a:pt x="2168652" y="131445"/>
                  <a:pt x="2171852" y="131445"/>
                </a:cubicBezTo>
                <a:close/>
                <a:moveTo>
                  <a:pt x="857402" y="131445"/>
                </a:moveTo>
                <a:cubicBezTo>
                  <a:pt x="860450" y="131445"/>
                  <a:pt x="863079" y="132588"/>
                  <a:pt x="865289" y="134874"/>
                </a:cubicBezTo>
                <a:cubicBezTo>
                  <a:pt x="867499" y="137160"/>
                  <a:pt x="868604" y="139827"/>
                  <a:pt x="868604" y="142875"/>
                </a:cubicBezTo>
                <a:cubicBezTo>
                  <a:pt x="868604" y="145923"/>
                  <a:pt x="867499" y="148552"/>
                  <a:pt x="865289" y="150762"/>
                </a:cubicBezTo>
                <a:cubicBezTo>
                  <a:pt x="863079" y="152972"/>
                  <a:pt x="860450" y="154077"/>
                  <a:pt x="857402" y="154077"/>
                </a:cubicBezTo>
                <a:cubicBezTo>
                  <a:pt x="854202" y="154077"/>
                  <a:pt x="851497" y="152972"/>
                  <a:pt x="849287" y="150762"/>
                </a:cubicBezTo>
                <a:cubicBezTo>
                  <a:pt x="847077" y="148552"/>
                  <a:pt x="845972" y="145923"/>
                  <a:pt x="845972" y="142875"/>
                </a:cubicBezTo>
                <a:cubicBezTo>
                  <a:pt x="845972" y="139827"/>
                  <a:pt x="847077" y="137160"/>
                  <a:pt x="849287" y="134874"/>
                </a:cubicBezTo>
                <a:cubicBezTo>
                  <a:pt x="851497" y="132588"/>
                  <a:pt x="854202" y="131445"/>
                  <a:pt x="857402" y="131445"/>
                </a:cubicBezTo>
                <a:close/>
                <a:moveTo>
                  <a:pt x="266852" y="131445"/>
                </a:moveTo>
                <a:cubicBezTo>
                  <a:pt x="269900" y="131445"/>
                  <a:pt x="272529" y="132588"/>
                  <a:pt x="274739" y="134874"/>
                </a:cubicBezTo>
                <a:cubicBezTo>
                  <a:pt x="276949" y="137160"/>
                  <a:pt x="278054" y="139827"/>
                  <a:pt x="278054" y="142875"/>
                </a:cubicBezTo>
                <a:cubicBezTo>
                  <a:pt x="278054" y="145923"/>
                  <a:pt x="276949" y="148552"/>
                  <a:pt x="274739" y="150762"/>
                </a:cubicBezTo>
                <a:cubicBezTo>
                  <a:pt x="272529" y="152972"/>
                  <a:pt x="269900" y="154077"/>
                  <a:pt x="266852" y="154077"/>
                </a:cubicBezTo>
                <a:cubicBezTo>
                  <a:pt x="263652" y="154077"/>
                  <a:pt x="260947" y="152972"/>
                  <a:pt x="258737" y="150762"/>
                </a:cubicBezTo>
                <a:cubicBezTo>
                  <a:pt x="256527" y="148552"/>
                  <a:pt x="255422" y="145923"/>
                  <a:pt x="255422" y="142875"/>
                </a:cubicBezTo>
                <a:cubicBezTo>
                  <a:pt x="255422" y="139827"/>
                  <a:pt x="256527" y="137160"/>
                  <a:pt x="258737" y="134874"/>
                </a:cubicBezTo>
                <a:cubicBezTo>
                  <a:pt x="260947" y="132588"/>
                  <a:pt x="263652" y="131445"/>
                  <a:pt x="266852" y="131445"/>
                </a:cubicBezTo>
                <a:close/>
                <a:moveTo>
                  <a:pt x="3277362" y="127788"/>
                </a:moveTo>
                <a:cubicBezTo>
                  <a:pt x="3285591" y="127788"/>
                  <a:pt x="3292411" y="130455"/>
                  <a:pt x="3297821" y="135789"/>
                </a:cubicBezTo>
                <a:cubicBezTo>
                  <a:pt x="3303232" y="141123"/>
                  <a:pt x="3307270" y="148095"/>
                  <a:pt x="3309937" y="156705"/>
                </a:cubicBezTo>
                <a:cubicBezTo>
                  <a:pt x="3312604" y="165316"/>
                  <a:pt x="3313938" y="174422"/>
                  <a:pt x="3313938" y="184023"/>
                </a:cubicBezTo>
                <a:cubicBezTo>
                  <a:pt x="3313938" y="195453"/>
                  <a:pt x="3311995" y="205245"/>
                  <a:pt x="3308109" y="213398"/>
                </a:cubicBezTo>
                <a:cubicBezTo>
                  <a:pt x="3304222" y="221552"/>
                  <a:pt x="3297783" y="228295"/>
                  <a:pt x="3288792" y="233629"/>
                </a:cubicBezTo>
                <a:cubicBezTo>
                  <a:pt x="3285287" y="235611"/>
                  <a:pt x="3281058" y="237249"/>
                  <a:pt x="3276104" y="238544"/>
                </a:cubicBezTo>
                <a:cubicBezTo>
                  <a:pt x="3271152" y="239840"/>
                  <a:pt x="3265741" y="240868"/>
                  <a:pt x="3259874" y="241630"/>
                </a:cubicBezTo>
                <a:cubicBezTo>
                  <a:pt x="3254007" y="242392"/>
                  <a:pt x="3247872" y="242888"/>
                  <a:pt x="3241472" y="243116"/>
                </a:cubicBezTo>
                <a:lnTo>
                  <a:pt x="3229717" y="243324"/>
                </a:lnTo>
                <a:lnTo>
                  <a:pt x="3229356" y="243459"/>
                </a:lnTo>
                <a:lnTo>
                  <a:pt x="3228745" y="243341"/>
                </a:lnTo>
                <a:lnTo>
                  <a:pt x="3222041" y="243459"/>
                </a:lnTo>
                <a:lnTo>
                  <a:pt x="3222209" y="242074"/>
                </a:lnTo>
                <a:lnTo>
                  <a:pt x="3214611" y="240602"/>
                </a:lnTo>
                <a:cubicBezTo>
                  <a:pt x="3209810" y="238697"/>
                  <a:pt x="3205658" y="235572"/>
                  <a:pt x="3202153" y="231229"/>
                </a:cubicBezTo>
                <a:lnTo>
                  <a:pt x="3198960" y="225765"/>
                </a:lnTo>
                <a:lnTo>
                  <a:pt x="3194637" y="231943"/>
                </a:lnTo>
                <a:cubicBezTo>
                  <a:pt x="3192294" y="234287"/>
                  <a:pt x="3189427" y="236373"/>
                  <a:pt x="3186036" y="238201"/>
                </a:cubicBezTo>
                <a:cubicBezTo>
                  <a:pt x="3179254" y="241859"/>
                  <a:pt x="3169539" y="243688"/>
                  <a:pt x="3156890" y="243688"/>
                </a:cubicBezTo>
                <a:cubicBezTo>
                  <a:pt x="3151403" y="243688"/>
                  <a:pt x="3146107" y="243231"/>
                  <a:pt x="3141002" y="242316"/>
                </a:cubicBezTo>
                <a:cubicBezTo>
                  <a:pt x="3135896" y="241402"/>
                  <a:pt x="3131210" y="240068"/>
                  <a:pt x="3126943" y="238316"/>
                </a:cubicBezTo>
                <a:cubicBezTo>
                  <a:pt x="3122676" y="236563"/>
                  <a:pt x="3118942" y="234468"/>
                  <a:pt x="3115742" y="232029"/>
                </a:cubicBezTo>
                <a:lnTo>
                  <a:pt x="3124886" y="216256"/>
                </a:lnTo>
                <a:cubicBezTo>
                  <a:pt x="3127934" y="218237"/>
                  <a:pt x="3132201" y="220142"/>
                  <a:pt x="3137687" y="221971"/>
                </a:cubicBezTo>
                <a:cubicBezTo>
                  <a:pt x="3143174" y="223800"/>
                  <a:pt x="3149574" y="224714"/>
                  <a:pt x="3156890" y="224714"/>
                </a:cubicBezTo>
                <a:cubicBezTo>
                  <a:pt x="3164510" y="224714"/>
                  <a:pt x="3170568" y="223952"/>
                  <a:pt x="3175063" y="222428"/>
                </a:cubicBezTo>
                <a:cubicBezTo>
                  <a:pt x="3179559" y="220904"/>
                  <a:pt x="3182836" y="218656"/>
                  <a:pt x="3184893" y="215684"/>
                </a:cubicBezTo>
                <a:cubicBezTo>
                  <a:pt x="3186951" y="212712"/>
                  <a:pt x="3187979" y="209245"/>
                  <a:pt x="3187979" y="205283"/>
                </a:cubicBezTo>
                <a:cubicBezTo>
                  <a:pt x="3187979" y="202235"/>
                  <a:pt x="3187179" y="198577"/>
                  <a:pt x="3185579" y="194310"/>
                </a:cubicBezTo>
                <a:cubicBezTo>
                  <a:pt x="3183979" y="190043"/>
                  <a:pt x="3181807" y="185280"/>
                  <a:pt x="3179064" y="180023"/>
                </a:cubicBezTo>
                <a:cubicBezTo>
                  <a:pt x="3176321" y="174765"/>
                  <a:pt x="3173158" y="169202"/>
                  <a:pt x="3169577" y="163335"/>
                </a:cubicBezTo>
                <a:cubicBezTo>
                  <a:pt x="3165995" y="157467"/>
                  <a:pt x="3162147" y="151486"/>
                  <a:pt x="3158033" y="145390"/>
                </a:cubicBezTo>
                <a:lnTo>
                  <a:pt x="3173806" y="135103"/>
                </a:lnTo>
                <a:cubicBezTo>
                  <a:pt x="3179750" y="144094"/>
                  <a:pt x="3184931" y="152591"/>
                  <a:pt x="3189351" y="160592"/>
                </a:cubicBezTo>
                <a:cubicBezTo>
                  <a:pt x="3193770" y="168593"/>
                  <a:pt x="3197504" y="176060"/>
                  <a:pt x="3200552" y="182994"/>
                </a:cubicBezTo>
                <a:cubicBezTo>
                  <a:pt x="3203600" y="189929"/>
                  <a:pt x="3206039" y="196444"/>
                  <a:pt x="3207867" y="202540"/>
                </a:cubicBezTo>
                <a:cubicBezTo>
                  <a:pt x="3210001" y="209245"/>
                  <a:pt x="3212401" y="214198"/>
                  <a:pt x="3215068" y="217399"/>
                </a:cubicBezTo>
                <a:cubicBezTo>
                  <a:pt x="3217735" y="220599"/>
                  <a:pt x="3220517" y="222618"/>
                  <a:pt x="3223412" y="223457"/>
                </a:cubicBezTo>
                <a:lnTo>
                  <a:pt x="3231029" y="224654"/>
                </a:lnTo>
                <a:lnTo>
                  <a:pt x="3237014" y="224600"/>
                </a:lnTo>
                <a:cubicBezTo>
                  <a:pt x="3241662" y="224523"/>
                  <a:pt x="3246386" y="224409"/>
                  <a:pt x="3251187" y="224257"/>
                </a:cubicBezTo>
                <a:cubicBezTo>
                  <a:pt x="3255988" y="224104"/>
                  <a:pt x="3260445" y="223761"/>
                  <a:pt x="3264560" y="223228"/>
                </a:cubicBezTo>
                <a:cubicBezTo>
                  <a:pt x="3268675" y="222695"/>
                  <a:pt x="3272104" y="221971"/>
                  <a:pt x="3274847" y="221056"/>
                </a:cubicBezTo>
                <a:cubicBezTo>
                  <a:pt x="3280334" y="219075"/>
                  <a:pt x="3284601" y="216599"/>
                  <a:pt x="3287649" y="213627"/>
                </a:cubicBezTo>
                <a:lnTo>
                  <a:pt x="3292819" y="204193"/>
                </a:lnTo>
                <a:lnTo>
                  <a:pt x="3285363" y="205969"/>
                </a:lnTo>
                <a:cubicBezTo>
                  <a:pt x="3282010" y="206426"/>
                  <a:pt x="3278657" y="206655"/>
                  <a:pt x="3275304" y="206655"/>
                </a:cubicBezTo>
                <a:cubicBezTo>
                  <a:pt x="3267532" y="206655"/>
                  <a:pt x="3260941" y="205397"/>
                  <a:pt x="3255531" y="202883"/>
                </a:cubicBezTo>
                <a:cubicBezTo>
                  <a:pt x="3250120" y="200368"/>
                  <a:pt x="3246006" y="196939"/>
                  <a:pt x="3243186" y="192596"/>
                </a:cubicBezTo>
                <a:cubicBezTo>
                  <a:pt x="3240367" y="188252"/>
                  <a:pt x="3238957" y="183261"/>
                  <a:pt x="3238957" y="177622"/>
                </a:cubicBezTo>
                <a:cubicBezTo>
                  <a:pt x="3238957" y="171831"/>
                  <a:pt x="3239871" y="166002"/>
                  <a:pt x="3241700" y="160134"/>
                </a:cubicBezTo>
                <a:cubicBezTo>
                  <a:pt x="3243529" y="154267"/>
                  <a:pt x="3246120" y="148895"/>
                  <a:pt x="3249473" y="144018"/>
                </a:cubicBezTo>
                <a:cubicBezTo>
                  <a:pt x="3252825" y="139141"/>
                  <a:pt x="3256864" y="135217"/>
                  <a:pt x="3261588" y="132245"/>
                </a:cubicBezTo>
                <a:cubicBezTo>
                  <a:pt x="3266313" y="129273"/>
                  <a:pt x="3271571" y="127788"/>
                  <a:pt x="3277362" y="127788"/>
                </a:cubicBezTo>
                <a:close/>
                <a:moveTo>
                  <a:pt x="1320089" y="110643"/>
                </a:moveTo>
                <a:cubicBezTo>
                  <a:pt x="1323137" y="110643"/>
                  <a:pt x="1325766" y="111786"/>
                  <a:pt x="1327975" y="114072"/>
                </a:cubicBezTo>
                <a:cubicBezTo>
                  <a:pt x="1330185" y="116358"/>
                  <a:pt x="1331290" y="119025"/>
                  <a:pt x="1331290" y="122073"/>
                </a:cubicBezTo>
                <a:cubicBezTo>
                  <a:pt x="1331290" y="125121"/>
                  <a:pt x="1330185" y="127749"/>
                  <a:pt x="1327975" y="129959"/>
                </a:cubicBezTo>
                <a:cubicBezTo>
                  <a:pt x="1325766" y="132169"/>
                  <a:pt x="1323137" y="133274"/>
                  <a:pt x="1320089" y="133274"/>
                </a:cubicBezTo>
                <a:cubicBezTo>
                  <a:pt x="1316888" y="133274"/>
                  <a:pt x="1314183" y="132169"/>
                  <a:pt x="1311973" y="129959"/>
                </a:cubicBezTo>
                <a:cubicBezTo>
                  <a:pt x="1309764" y="127749"/>
                  <a:pt x="1308659" y="125121"/>
                  <a:pt x="1308659" y="122073"/>
                </a:cubicBezTo>
                <a:cubicBezTo>
                  <a:pt x="1308659" y="119025"/>
                  <a:pt x="1309764" y="116358"/>
                  <a:pt x="1311973" y="114072"/>
                </a:cubicBezTo>
                <a:cubicBezTo>
                  <a:pt x="1314183" y="111786"/>
                  <a:pt x="1316888" y="110643"/>
                  <a:pt x="1320089" y="110643"/>
                </a:cubicBezTo>
                <a:close/>
                <a:moveTo>
                  <a:pt x="501091" y="105385"/>
                </a:moveTo>
                <a:lnTo>
                  <a:pt x="501091" y="118415"/>
                </a:lnTo>
                <a:lnTo>
                  <a:pt x="449885" y="133274"/>
                </a:lnTo>
                <a:lnTo>
                  <a:pt x="449885" y="120472"/>
                </a:lnTo>
                <a:close/>
                <a:moveTo>
                  <a:pt x="2262225" y="103785"/>
                </a:moveTo>
                <a:cubicBezTo>
                  <a:pt x="2265273" y="103785"/>
                  <a:pt x="2267902" y="104928"/>
                  <a:pt x="2270112" y="107214"/>
                </a:cubicBezTo>
                <a:cubicBezTo>
                  <a:pt x="2272322" y="109500"/>
                  <a:pt x="2273427" y="112167"/>
                  <a:pt x="2273427" y="115215"/>
                </a:cubicBezTo>
                <a:cubicBezTo>
                  <a:pt x="2273427" y="118263"/>
                  <a:pt x="2272322" y="120891"/>
                  <a:pt x="2270112" y="123101"/>
                </a:cubicBezTo>
                <a:cubicBezTo>
                  <a:pt x="2267902" y="125311"/>
                  <a:pt x="2265273" y="126416"/>
                  <a:pt x="2262225" y="126416"/>
                </a:cubicBezTo>
                <a:cubicBezTo>
                  <a:pt x="2259025" y="126416"/>
                  <a:pt x="2256320" y="125311"/>
                  <a:pt x="2254110" y="123101"/>
                </a:cubicBezTo>
                <a:cubicBezTo>
                  <a:pt x="2251900" y="120891"/>
                  <a:pt x="2250795" y="118263"/>
                  <a:pt x="2250795" y="115215"/>
                </a:cubicBezTo>
                <a:cubicBezTo>
                  <a:pt x="2250795" y="112167"/>
                  <a:pt x="2251900" y="109500"/>
                  <a:pt x="2254110" y="107214"/>
                </a:cubicBezTo>
                <a:cubicBezTo>
                  <a:pt x="2256320" y="104928"/>
                  <a:pt x="2259025" y="103785"/>
                  <a:pt x="2262225" y="103785"/>
                </a:cubicBezTo>
                <a:close/>
                <a:moveTo>
                  <a:pt x="2230907" y="103785"/>
                </a:moveTo>
                <a:cubicBezTo>
                  <a:pt x="2233955" y="103785"/>
                  <a:pt x="2236584" y="104928"/>
                  <a:pt x="2238794" y="107214"/>
                </a:cubicBezTo>
                <a:cubicBezTo>
                  <a:pt x="2241004" y="109500"/>
                  <a:pt x="2242109" y="112167"/>
                  <a:pt x="2242109" y="115215"/>
                </a:cubicBezTo>
                <a:cubicBezTo>
                  <a:pt x="2242109" y="118263"/>
                  <a:pt x="2241004" y="120891"/>
                  <a:pt x="2238794" y="123101"/>
                </a:cubicBezTo>
                <a:cubicBezTo>
                  <a:pt x="2236584" y="125311"/>
                  <a:pt x="2233955" y="126416"/>
                  <a:pt x="2230907" y="126416"/>
                </a:cubicBezTo>
                <a:cubicBezTo>
                  <a:pt x="2227707" y="126416"/>
                  <a:pt x="2225002" y="125311"/>
                  <a:pt x="2222792" y="123101"/>
                </a:cubicBezTo>
                <a:cubicBezTo>
                  <a:pt x="2220582" y="120891"/>
                  <a:pt x="2219477" y="118263"/>
                  <a:pt x="2219477" y="115215"/>
                </a:cubicBezTo>
                <a:cubicBezTo>
                  <a:pt x="2219477" y="112167"/>
                  <a:pt x="2220582" y="109500"/>
                  <a:pt x="2222792" y="107214"/>
                </a:cubicBezTo>
                <a:cubicBezTo>
                  <a:pt x="2225002" y="104928"/>
                  <a:pt x="2227707" y="103785"/>
                  <a:pt x="2230907" y="103785"/>
                </a:cubicBezTo>
                <a:close/>
                <a:moveTo>
                  <a:pt x="79476" y="103785"/>
                </a:moveTo>
                <a:cubicBezTo>
                  <a:pt x="82524" y="103785"/>
                  <a:pt x="85153" y="104928"/>
                  <a:pt x="87363" y="107214"/>
                </a:cubicBezTo>
                <a:cubicBezTo>
                  <a:pt x="89573" y="109500"/>
                  <a:pt x="90678" y="112167"/>
                  <a:pt x="90678" y="115215"/>
                </a:cubicBezTo>
                <a:cubicBezTo>
                  <a:pt x="90678" y="118263"/>
                  <a:pt x="89573" y="120891"/>
                  <a:pt x="87363" y="123101"/>
                </a:cubicBezTo>
                <a:cubicBezTo>
                  <a:pt x="85153" y="125311"/>
                  <a:pt x="82524" y="126416"/>
                  <a:pt x="79476" y="126416"/>
                </a:cubicBezTo>
                <a:cubicBezTo>
                  <a:pt x="76276" y="126416"/>
                  <a:pt x="73571" y="125311"/>
                  <a:pt x="71361" y="123101"/>
                </a:cubicBezTo>
                <a:cubicBezTo>
                  <a:pt x="69151" y="120891"/>
                  <a:pt x="68046" y="118263"/>
                  <a:pt x="68046" y="115215"/>
                </a:cubicBezTo>
                <a:cubicBezTo>
                  <a:pt x="68046" y="112167"/>
                  <a:pt x="69151" y="109500"/>
                  <a:pt x="71361" y="107214"/>
                </a:cubicBezTo>
                <a:cubicBezTo>
                  <a:pt x="73571" y="104928"/>
                  <a:pt x="76276" y="103785"/>
                  <a:pt x="79476" y="103785"/>
                </a:cubicBezTo>
                <a:close/>
                <a:moveTo>
                  <a:pt x="2094357" y="101270"/>
                </a:moveTo>
                <a:cubicBezTo>
                  <a:pt x="2097405" y="101270"/>
                  <a:pt x="2100034" y="102413"/>
                  <a:pt x="2102243" y="104699"/>
                </a:cubicBezTo>
                <a:cubicBezTo>
                  <a:pt x="2104453" y="106985"/>
                  <a:pt x="2105558" y="109652"/>
                  <a:pt x="2105558" y="112700"/>
                </a:cubicBezTo>
                <a:cubicBezTo>
                  <a:pt x="2105558" y="115748"/>
                  <a:pt x="2104453" y="118377"/>
                  <a:pt x="2102243" y="120587"/>
                </a:cubicBezTo>
                <a:cubicBezTo>
                  <a:pt x="2100034" y="122796"/>
                  <a:pt x="2097405" y="123901"/>
                  <a:pt x="2094357" y="123901"/>
                </a:cubicBezTo>
                <a:cubicBezTo>
                  <a:pt x="2091156" y="123901"/>
                  <a:pt x="2088451" y="122796"/>
                  <a:pt x="2086242" y="120587"/>
                </a:cubicBezTo>
                <a:cubicBezTo>
                  <a:pt x="2084032" y="118377"/>
                  <a:pt x="2082927" y="115748"/>
                  <a:pt x="2082927" y="112700"/>
                </a:cubicBezTo>
                <a:cubicBezTo>
                  <a:pt x="2082927" y="109652"/>
                  <a:pt x="2084032" y="106985"/>
                  <a:pt x="2086242" y="104699"/>
                </a:cubicBezTo>
                <a:cubicBezTo>
                  <a:pt x="2088451" y="102413"/>
                  <a:pt x="2091156" y="101270"/>
                  <a:pt x="2094357" y="101270"/>
                </a:cubicBezTo>
                <a:close/>
                <a:moveTo>
                  <a:pt x="2063039" y="101270"/>
                </a:moveTo>
                <a:cubicBezTo>
                  <a:pt x="2066087" y="101270"/>
                  <a:pt x="2068715" y="102413"/>
                  <a:pt x="2070925" y="104699"/>
                </a:cubicBezTo>
                <a:cubicBezTo>
                  <a:pt x="2073135" y="106985"/>
                  <a:pt x="2074240" y="109652"/>
                  <a:pt x="2074240" y="112700"/>
                </a:cubicBezTo>
                <a:cubicBezTo>
                  <a:pt x="2074240" y="115748"/>
                  <a:pt x="2073135" y="118377"/>
                  <a:pt x="2070925" y="120587"/>
                </a:cubicBezTo>
                <a:cubicBezTo>
                  <a:pt x="2068715" y="122796"/>
                  <a:pt x="2066087" y="123901"/>
                  <a:pt x="2063039" y="123901"/>
                </a:cubicBezTo>
                <a:cubicBezTo>
                  <a:pt x="2059838" y="123901"/>
                  <a:pt x="2057133" y="122796"/>
                  <a:pt x="2054923" y="120587"/>
                </a:cubicBezTo>
                <a:cubicBezTo>
                  <a:pt x="2052714" y="118377"/>
                  <a:pt x="2051609" y="115748"/>
                  <a:pt x="2051609" y="112700"/>
                </a:cubicBezTo>
                <a:cubicBezTo>
                  <a:pt x="2051609" y="109652"/>
                  <a:pt x="2052714" y="106985"/>
                  <a:pt x="2054923" y="104699"/>
                </a:cubicBezTo>
                <a:cubicBezTo>
                  <a:pt x="2057133" y="102413"/>
                  <a:pt x="2059838" y="101270"/>
                  <a:pt x="2063039" y="101270"/>
                </a:cubicBezTo>
                <a:close/>
                <a:moveTo>
                  <a:pt x="1419987" y="98527"/>
                </a:moveTo>
                <a:cubicBezTo>
                  <a:pt x="1417091" y="98527"/>
                  <a:pt x="1414843" y="99517"/>
                  <a:pt x="1413243" y="101499"/>
                </a:cubicBezTo>
                <a:cubicBezTo>
                  <a:pt x="1411643" y="103480"/>
                  <a:pt x="1410843" y="105766"/>
                  <a:pt x="1410843" y="108357"/>
                </a:cubicBezTo>
                <a:cubicBezTo>
                  <a:pt x="1410843" y="111100"/>
                  <a:pt x="1411681" y="113348"/>
                  <a:pt x="1413357" y="115100"/>
                </a:cubicBezTo>
                <a:cubicBezTo>
                  <a:pt x="1415034" y="116853"/>
                  <a:pt x="1417167" y="117729"/>
                  <a:pt x="1419758" y="117729"/>
                </a:cubicBezTo>
                <a:cubicBezTo>
                  <a:pt x="1422349" y="117729"/>
                  <a:pt x="1424597" y="116891"/>
                  <a:pt x="1426502" y="115215"/>
                </a:cubicBezTo>
                <a:cubicBezTo>
                  <a:pt x="1428407" y="113538"/>
                  <a:pt x="1429359" y="111328"/>
                  <a:pt x="1429359" y="108585"/>
                </a:cubicBezTo>
                <a:cubicBezTo>
                  <a:pt x="1429359" y="105690"/>
                  <a:pt x="1428369" y="103289"/>
                  <a:pt x="1426388" y="101384"/>
                </a:cubicBezTo>
                <a:cubicBezTo>
                  <a:pt x="1424406" y="99479"/>
                  <a:pt x="1422273" y="98527"/>
                  <a:pt x="1419987" y="98527"/>
                </a:cubicBezTo>
                <a:close/>
                <a:moveTo>
                  <a:pt x="2491816" y="95860"/>
                </a:moveTo>
                <a:lnTo>
                  <a:pt x="2491816" y="108890"/>
                </a:lnTo>
                <a:lnTo>
                  <a:pt x="2440610" y="123749"/>
                </a:lnTo>
                <a:lnTo>
                  <a:pt x="2440610" y="110947"/>
                </a:lnTo>
                <a:close/>
                <a:moveTo>
                  <a:pt x="1609725" y="95098"/>
                </a:moveTo>
                <a:lnTo>
                  <a:pt x="1628242" y="95098"/>
                </a:lnTo>
                <a:lnTo>
                  <a:pt x="1632128" y="242316"/>
                </a:lnTo>
                <a:lnTo>
                  <a:pt x="1613611" y="242316"/>
                </a:lnTo>
                <a:close/>
                <a:moveTo>
                  <a:pt x="2791587" y="89002"/>
                </a:moveTo>
                <a:cubicBezTo>
                  <a:pt x="2788691" y="89002"/>
                  <a:pt x="2786443" y="89992"/>
                  <a:pt x="2784843" y="91974"/>
                </a:cubicBezTo>
                <a:cubicBezTo>
                  <a:pt x="2783243" y="93955"/>
                  <a:pt x="2782443" y="96241"/>
                  <a:pt x="2782443" y="98832"/>
                </a:cubicBezTo>
                <a:cubicBezTo>
                  <a:pt x="2782443" y="101575"/>
                  <a:pt x="2783281" y="103823"/>
                  <a:pt x="2784957" y="105575"/>
                </a:cubicBezTo>
                <a:cubicBezTo>
                  <a:pt x="2786634" y="107328"/>
                  <a:pt x="2788767" y="108204"/>
                  <a:pt x="2791358" y="108204"/>
                </a:cubicBezTo>
                <a:cubicBezTo>
                  <a:pt x="2793949" y="108204"/>
                  <a:pt x="2796197" y="107366"/>
                  <a:pt x="2798102" y="105690"/>
                </a:cubicBezTo>
                <a:cubicBezTo>
                  <a:pt x="2800007" y="104013"/>
                  <a:pt x="2800960" y="101803"/>
                  <a:pt x="2800960" y="99060"/>
                </a:cubicBezTo>
                <a:cubicBezTo>
                  <a:pt x="2800960" y="96165"/>
                  <a:pt x="2799969" y="93764"/>
                  <a:pt x="2797988" y="91859"/>
                </a:cubicBezTo>
                <a:cubicBezTo>
                  <a:pt x="2796006" y="89954"/>
                  <a:pt x="2793873" y="89002"/>
                  <a:pt x="2791587" y="89002"/>
                </a:cubicBezTo>
                <a:close/>
                <a:moveTo>
                  <a:pt x="657987" y="89002"/>
                </a:moveTo>
                <a:cubicBezTo>
                  <a:pt x="655091" y="89002"/>
                  <a:pt x="652843" y="89992"/>
                  <a:pt x="651243" y="91974"/>
                </a:cubicBezTo>
                <a:cubicBezTo>
                  <a:pt x="649643" y="93955"/>
                  <a:pt x="648843" y="96241"/>
                  <a:pt x="648843" y="98832"/>
                </a:cubicBezTo>
                <a:cubicBezTo>
                  <a:pt x="648843" y="101575"/>
                  <a:pt x="649681" y="103823"/>
                  <a:pt x="651357" y="105575"/>
                </a:cubicBezTo>
                <a:cubicBezTo>
                  <a:pt x="653034" y="107328"/>
                  <a:pt x="655167" y="108204"/>
                  <a:pt x="657758" y="108204"/>
                </a:cubicBezTo>
                <a:cubicBezTo>
                  <a:pt x="660349" y="108204"/>
                  <a:pt x="662597" y="107366"/>
                  <a:pt x="664502" y="105690"/>
                </a:cubicBezTo>
                <a:cubicBezTo>
                  <a:pt x="666407" y="104013"/>
                  <a:pt x="667359" y="101803"/>
                  <a:pt x="667359" y="99060"/>
                </a:cubicBezTo>
                <a:cubicBezTo>
                  <a:pt x="667359" y="96165"/>
                  <a:pt x="666369" y="93764"/>
                  <a:pt x="664388" y="91859"/>
                </a:cubicBezTo>
                <a:cubicBezTo>
                  <a:pt x="662406" y="89954"/>
                  <a:pt x="660273" y="89002"/>
                  <a:pt x="657987" y="89002"/>
                </a:cubicBezTo>
                <a:close/>
                <a:moveTo>
                  <a:pt x="1421130" y="85725"/>
                </a:moveTo>
                <a:cubicBezTo>
                  <a:pt x="1424788" y="85725"/>
                  <a:pt x="1428064" y="86792"/>
                  <a:pt x="1430960" y="88926"/>
                </a:cubicBezTo>
                <a:cubicBezTo>
                  <a:pt x="1433855" y="91059"/>
                  <a:pt x="1436141" y="93879"/>
                  <a:pt x="1437818" y="97384"/>
                </a:cubicBezTo>
                <a:cubicBezTo>
                  <a:pt x="1439494" y="100889"/>
                  <a:pt x="1440332" y="104623"/>
                  <a:pt x="1440332" y="108585"/>
                </a:cubicBezTo>
                <a:cubicBezTo>
                  <a:pt x="1440332" y="114529"/>
                  <a:pt x="1438427" y="119520"/>
                  <a:pt x="1434617" y="123558"/>
                </a:cubicBezTo>
                <a:cubicBezTo>
                  <a:pt x="1430807" y="127597"/>
                  <a:pt x="1425930" y="129616"/>
                  <a:pt x="1419987" y="129616"/>
                </a:cubicBezTo>
                <a:cubicBezTo>
                  <a:pt x="1413434" y="129616"/>
                  <a:pt x="1408519" y="127635"/>
                  <a:pt x="1405242" y="123673"/>
                </a:cubicBezTo>
                <a:cubicBezTo>
                  <a:pt x="1401966" y="119710"/>
                  <a:pt x="1400327" y="115062"/>
                  <a:pt x="1400327" y="109728"/>
                </a:cubicBezTo>
                <a:cubicBezTo>
                  <a:pt x="1400327" y="105309"/>
                  <a:pt x="1401203" y="101308"/>
                  <a:pt x="1402956" y="97727"/>
                </a:cubicBezTo>
                <a:cubicBezTo>
                  <a:pt x="1404709" y="94145"/>
                  <a:pt x="1407185" y="91250"/>
                  <a:pt x="1410386" y="89040"/>
                </a:cubicBezTo>
                <a:cubicBezTo>
                  <a:pt x="1413586" y="86830"/>
                  <a:pt x="1417167" y="85725"/>
                  <a:pt x="1421130" y="85725"/>
                </a:cubicBezTo>
                <a:close/>
                <a:moveTo>
                  <a:pt x="1948053" y="83744"/>
                </a:moveTo>
                <a:cubicBezTo>
                  <a:pt x="1945767" y="83744"/>
                  <a:pt x="1943862" y="84544"/>
                  <a:pt x="1942338" y="86144"/>
                </a:cubicBezTo>
                <a:cubicBezTo>
                  <a:pt x="1940814" y="87744"/>
                  <a:pt x="1940052" y="89688"/>
                  <a:pt x="1940052" y="91974"/>
                </a:cubicBezTo>
                <a:cubicBezTo>
                  <a:pt x="1940052" y="94869"/>
                  <a:pt x="1941271" y="97574"/>
                  <a:pt x="1943709" y="100089"/>
                </a:cubicBezTo>
                <a:lnTo>
                  <a:pt x="1950300" y="104126"/>
                </a:lnTo>
                <a:lnTo>
                  <a:pt x="1950910" y="103746"/>
                </a:lnTo>
                <a:cubicBezTo>
                  <a:pt x="1953882" y="100317"/>
                  <a:pt x="1955368" y="96850"/>
                  <a:pt x="1955368" y="93345"/>
                </a:cubicBezTo>
                <a:cubicBezTo>
                  <a:pt x="1955368" y="90602"/>
                  <a:pt x="1954758" y="88316"/>
                  <a:pt x="1953539" y="86487"/>
                </a:cubicBezTo>
                <a:cubicBezTo>
                  <a:pt x="1952320" y="84658"/>
                  <a:pt x="1950491" y="83744"/>
                  <a:pt x="1948053" y="83744"/>
                </a:cubicBezTo>
                <a:close/>
                <a:moveTo>
                  <a:pt x="3289020" y="81610"/>
                </a:moveTo>
                <a:cubicBezTo>
                  <a:pt x="3292069" y="81610"/>
                  <a:pt x="3294697" y="82753"/>
                  <a:pt x="3296907" y="85039"/>
                </a:cubicBezTo>
                <a:cubicBezTo>
                  <a:pt x="3299117" y="87325"/>
                  <a:pt x="3300222" y="89992"/>
                  <a:pt x="3300222" y="93040"/>
                </a:cubicBezTo>
                <a:cubicBezTo>
                  <a:pt x="3300222" y="96088"/>
                  <a:pt x="3299117" y="98717"/>
                  <a:pt x="3296907" y="100927"/>
                </a:cubicBezTo>
                <a:cubicBezTo>
                  <a:pt x="3294697" y="103137"/>
                  <a:pt x="3292069" y="104242"/>
                  <a:pt x="3289020" y="104242"/>
                </a:cubicBezTo>
                <a:cubicBezTo>
                  <a:pt x="3285820" y="104242"/>
                  <a:pt x="3283115" y="103137"/>
                  <a:pt x="3280905" y="100927"/>
                </a:cubicBezTo>
                <a:cubicBezTo>
                  <a:pt x="3278695" y="98717"/>
                  <a:pt x="3277590" y="96088"/>
                  <a:pt x="3277590" y="93040"/>
                </a:cubicBezTo>
                <a:cubicBezTo>
                  <a:pt x="3277590" y="89992"/>
                  <a:pt x="3278695" y="87325"/>
                  <a:pt x="3280905" y="85039"/>
                </a:cubicBezTo>
                <a:cubicBezTo>
                  <a:pt x="3283115" y="82753"/>
                  <a:pt x="3285820" y="81610"/>
                  <a:pt x="3289020" y="81610"/>
                </a:cubicBezTo>
                <a:close/>
                <a:moveTo>
                  <a:pt x="3257702" y="81610"/>
                </a:moveTo>
                <a:cubicBezTo>
                  <a:pt x="3260750" y="81610"/>
                  <a:pt x="3263379" y="82753"/>
                  <a:pt x="3265589" y="85039"/>
                </a:cubicBezTo>
                <a:cubicBezTo>
                  <a:pt x="3267799" y="87325"/>
                  <a:pt x="3268904" y="89992"/>
                  <a:pt x="3268904" y="93040"/>
                </a:cubicBezTo>
                <a:cubicBezTo>
                  <a:pt x="3268904" y="96088"/>
                  <a:pt x="3267799" y="98717"/>
                  <a:pt x="3265589" y="100927"/>
                </a:cubicBezTo>
                <a:cubicBezTo>
                  <a:pt x="3263379" y="103137"/>
                  <a:pt x="3260750" y="104242"/>
                  <a:pt x="3257702" y="104242"/>
                </a:cubicBezTo>
                <a:cubicBezTo>
                  <a:pt x="3254502" y="104242"/>
                  <a:pt x="3251797" y="103137"/>
                  <a:pt x="3249587" y="100927"/>
                </a:cubicBezTo>
                <a:cubicBezTo>
                  <a:pt x="3247377" y="98717"/>
                  <a:pt x="3246272" y="96088"/>
                  <a:pt x="3246272" y="93040"/>
                </a:cubicBezTo>
                <a:cubicBezTo>
                  <a:pt x="3246272" y="89992"/>
                  <a:pt x="3247377" y="87325"/>
                  <a:pt x="3249587" y="85039"/>
                </a:cubicBezTo>
                <a:cubicBezTo>
                  <a:pt x="3251797" y="82753"/>
                  <a:pt x="3254502" y="81610"/>
                  <a:pt x="3257702" y="81610"/>
                </a:cubicBezTo>
                <a:close/>
                <a:moveTo>
                  <a:pt x="2600325" y="79096"/>
                </a:moveTo>
                <a:lnTo>
                  <a:pt x="2619070" y="79096"/>
                </a:lnTo>
                <a:lnTo>
                  <a:pt x="2623642" y="196825"/>
                </a:lnTo>
                <a:cubicBezTo>
                  <a:pt x="2623947" y="204292"/>
                  <a:pt x="2624671" y="210045"/>
                  <a:pt x="2625814" y="214084"/>
                </a:cubicBezTo>
                <a:cubicBezTo>
                  <a:pt x="2626957" y="218123"/>
                  <a:pt x="2629548" y="220904"/>
                  <a:pt x="2633586" y="222428"/>
                </a:cubicBezTo>
                <a:cubicBezTo>
                  <a:pt x="2637625" y="223952"/>
                  <a:pt x="2643987" y="224714"/>
                  <a:pt x="2652674" y="224714"/>
                </a:cubicBezTo>
                <a:lnTo>
                  <a:pt x="2652820" y="224769"/>
                </a:lnTo>
                <a:lnTo>
                  <a:pt x="2652827" y="224714"/>
                </a:lnTo>
                <a:cubicBezTo>
                  <a:pt x="2659228" y="224714"/>
                  <a:pt x="2664257" y="224142"/>
                  <a:pt x="2667914" y="222999"/>
                </a:cubicBezTo>
                <a:cubicBezTo>
                  <a:pt x="2671572" y="221856"/>
                  <a:pt x="2674353" y="219647"/>
                  <a:pt x="2676258" y="216370"/>
                </a:cubicBezTo>
                <a:cubicBezTo>
                  <a:pt x="2678163" y="213093"/>
                  <a:pt x="2679802" y="208331"/>
                  <a:pt x="2681173" y="202083"/>
                </a:cubicBezTo>
                <a:cubicBezTo>
                  <a:pt x="2682545" y="195834"/>
                  <a:pt x="2684221" y="187681"/>
                  <a:pt x="2686202" y="177622"/>
                </a:cubicBezTo>
                <a:lnTo>
                  <a:pt x="2704033" y="181051"/>
                </a:lnTo>
                <a:cubicBezTo>
                  <a:pt x="2703423" y="183795"/>
                  <a:pt x="2702738" y="186843"/>
                  <a:pt x="2701975" y="190195"/>
                </a:cubicBezTo>
                <a:cubicBezTo>
                  <a:pt x="2701214" y="193548"/>
                  <a:pt x="2700566" y="196863"/>
                  <a:pt x="2700033" y="200139"/>
                </a:cubicBezTo>
                <a:cubicBezTo>
                  <a:pt x="2699499" y="203416"/>
                  <a:pt x="2699232" y="206274"/>
                  <a:pt x="2699232" y="208712"/>
                </a:cubicBezTo>
                <a:cubicBezTo>
                  <a:pt x="2699232" y="211760"/>
                  <a:pt x="2699918" y="214503"/>
                  <a:pt x="2701290" y="216942"/>
                </a:cubicBezTo>
                <a:cubicBezTo>
                  <a:pt x="2702661" y="219380"/>
                  <a:pt x="2705633" y="221285"/>
                  <a:pt x="2710205" y="222657"/>
                </a:cubicBezTo>
                <a:cubicBezTo>
                  <a:pt x="2712491" y="223342"/>
                  <a:pt x="2715387" y="223857"/>
                  <a:pt x="2718892" y="224200"/>
                </a:cubicBezTo>
                <a:lnTo>
                  <a:pt x="2729322" y="224634"/>
                </a:lnTo>
                <a:lnTo>
                  <a:pt x="2739199" y="221971"/>
                </a:lnTo>
                <a:cubicBezTo>
                  <a:pt x="2741714" y="220142"/>
                  <a:pt x="2744152" y="217094"/>
                  <a:pt x="2746515" y="212827"/>
                </a:cubicBezTo>
                <a:cubicBezTo>
                  <a:pt x="2748877" y="208560"/>
                  <a:pt x="2751887" y="202845"/>
                  <a:pt x="2755544" y="195682"/>
                </a:cubicBezTo>
                <a:cubicBezTo>
                  <a:pt x="2759202" y="188367"/>
                  <a:pt x="2762898" y="182385"/>
                  <a:pt x="2766631" y="177737"/>
                </a:cubicBezTo>
                <a:cubicBezTo>
                  <a:pt x="2770365" y="173088"/>
                  <a:pt x="2774023" y="169431"/>
                  <a:pt x="2777604" y="166764"/>
                </a:cubicBezTo>
                <a:cubicBezTo>
                  <a:pt x="2781185" y="164097"/>
                  <a:pt x="2784577" y="162230"/>
                  <a:pt x="2787777" y="161163"/>
                </a:cubicBezTo>
                <a:cubicBezTo>
                  <a:pt x="2790977" y="160096"/>
                  <a:pt x="2793949" y="159563"/>
                  <a:pt x="2796692" y="159563"/>
                </a:cubicBezTo>
                <a:cubicBezTo>
                  <a:pt x="2801721" y="159563"/>
                  <a:pt x="2806217" y="160668"/>
                  <a:pt x="2810180" y="162878"/>
                </a:cubicBezTo>
                <a:cubicBezTo>
                  <a:pt x="2814142" y="165087"/>
                  <a:pt x="2817876" y="168821"/>
                  <a:pt x="2821381" y="174079"/>
                </a:cubicBezTo>
                <a:cubicBezTo>
                  <a:pt x="2824886" y="179337"/>
                  <a:pt x="2828467" y="186538"/>
                  <a:pt x="2832125" y="195682"/>
                </a:cubicBezTo>
                <a:cubicBezTo>
                  <a:pt x="2835630" y="204064"/>
                  <a:pt x="2838793" y="210350"/>
                  <a:pt x="2841612" y="214541"/>
                </a:cubicBezTo>
                <a:cubicBezTo>
                  <a:pt x="2844432" y="218732"/>
                  <a:pt x="2847403" y="221475"/>
                  <a:pt x="2850527" y="222771"/>
                </a:cubicBezTo>
                <a:cubicBezTo>
                  <a:pt x="2853652" y="224066"/>
                  <a:pt x="2857195" y="224714"/>
                  <a:pt x="2861157" y="224714"/>
                </a:cubicBezTo>
                <a:lnTo>
                  <a:pt x="2862109" y="225073"/>
                </a:lnTo>
                <a:lnTo>
                  <a:pt x="2862148" y="224714"/>
                </a:lnTo>
                <a:cubicBezTo>
                  <a:pt x="2870835" y="224714"/>
                  <a:pt x="2876931" y="223876"/>
                  <a:pt x="2880436" y="222199"/>
                </a:cubicBezTo>
                <a:cubicBezTo>
                  <a:pt x="2883941" y="220523"/>
                  <a:pt x="2885960" y="217551"/>
                  <a:pt x="2886494" y="213284"/>
                </a:cubicBezTo>
                <a:cubicBezTo>
                  <a:pt x="2887027" y="209017"/>
                  <a:pt x="2887142" y="203073"/>
                  <a:pt x="2886837" y="195453"/>
                </a:cubicBezTo>
                <a:lnTo>
                  <a:pt x="2882950" y="79096"/>
                </a:lnTo>
                <a:lnTo>
                  <a:pt x="2901924" y="79096"/>
                </a:lnTo>
                <a:lnTo>
                  <a:pt x="2905582" y="194996"/>
                </a:lnTo>
                <a:cubicBezTo>
                  <a:pt x="2905887" y="202768"/>
                  <a:pt x="2907144" y="208826"/>
                  <a:pt x="2909354" y="213170"/>
                </a:cubicBezTo>
                <a:cubicBezTo>
                  <a:pt x="2911564" y="217513"/>
                  <a:pt x="2914574" y="220523"/>
                  <a:pt x="2918384" y="222199"/>
                </a:cubicBezTo>
                <a:lnTo>
                  <a:pt x="2930864" y="224695"/>
                </a:lnTo>
                <a:lnTo>
                  <a:pt x="2951340" y="224485"/>
                </a:lnTo>
                <a:cubicBezTo>
                  <a:pt x="2956598" y="224333"/>
                  <a:pt x="2960446" y="224142"/>
                  <a:pt x="2962884" y="223914"/>
                </a:cubicBezTo>
                <a:cubicBezTo>
                  <a:pt x="2965323" y="223685"/>
                  <a:pt x="2966999" y="223571"/>
                  <a:pt x="2967914" y="223571"/>
                </a:cubicBezTo>
                <a:cubicBezTo>
                  <a:pt x="2965170" y="222047"/>
                  <a:pt x="2961970" y="219647"/>
                  <a:pt x="2958312" y="216370"/>
                </a:cubicBezTo>
                <a:cubicBezTo>
                  <a:pt x="2954655" y="213093"/>
                  <a:pt x="2951454" y="208902"/>
                  <a:pt x="2948711" y="203797"/>
                </a:cubicBezTo>
                <a:cubicBezTo>
                  <a:pt x="2945968" y="198692"/>
                  <a:pt x="2944596" y="192634"/>
                  <a:pt x="2944596" y="185623"/>
                </a:cubicBezTo>
                <a:cubicBezTo>
                  <a:pt x="2944596" y="176937"/>
                  <a:pt x="2946616" y="169317"/>
                  <a:pt x="2950654" y="162763"/>
                </a:cubicBezTo>
                <a:cubicBezTo>
                  <a:pt x="2954693" y="156210"/>
                  <a:pt x="2960256" y="151105"/>
                  <a:pt x="2967342" y="147447"/>
                </a:cubicBezTo>
                <a:cubicBezTo>
                  <a:pt x="2974429" y="143790"/>
                  <a:pt x="2982544" y="141961"/>
                  <a:pt x="2991688" y="141961"/>
                </a:cubicBezTo>
                <a:cubicBezTo>
                  <a:pt x="2995193" y="141961"/>
                  <a:pt x="2998927" y="142266"/>
                  <a:pt x="3002889" y="142875"/>
                </a:cubicBezTo>
                <a:cubicBezTo>
                  <a:pt x="3006852" y="143485"/>
                  <a:pt x="3010662" y="144399"/>
                  <a:pt x="3014320" y="145618"/>
                </a:cubicBezTo>
                <a:lnTo>
                  <a:pt x="3010433" y="163221"/>
                </a:lnTo>
                <a:cubicBezTo>
                  <a:pt x="3007385" y="162459"/>
                  <a:pt x="3004185" y="161849"/>
                  <a:pt x="3000832" y="161392"/>
                </a:cubicBezTo>
                <a:cubicBezTo>
                  <a:pt x="2997479" y="160935"/>
                  <a:pt x="2994431" y="160706"/>
                  <a:pt x="2991688" y="160706"/>
                </a:cubicBezTo>
                <a:cubicBezTo>
                  <a:pt x="2986202" y="160706"/>
                  <a:pt x="2981325" y="161735"/>
                  <a:pt x="2977058" y="163792"/>
                </a:cubicBezTo>
                <a:cubicBezTo>
                  <a:pt x="2972790" y="165849"/>
                  <a:pt x="2969438" y="168707"/>
                  <a:pt x="2966999" y="172365"/>
                </a:cubicBezTo>
                <a:cubicBezTo>
                  <a:pt x="2964561" y="176022"/>
                  <a:pt x="2963342" y="180442"/>
                  <a:pt x="2963342" y="185623"/>
                </a:cubicBezTo>
                <a:cubicBezTo>
                  <a:pt x="2963342" y="189586"/>
                  <a:pt x="2964180" y="193205"/>
                  <a:pt x="2965856" y="196482"/>
                </a:cubicBezTo>
                <a:cubicBezTo>
                  <a:pt x="2967533" y="199758"/>
                  <a:pt x="2969742" y="202692"/>
                  <a:pt x="2972486" y="205283"/>
                </a:cubicBezTo>
                <a:cubicBezTo>
                  <a:pt x="2975229" y="207874"/>
                  <a:pt x="2978277" y="210007"/>
                  <a:pt x="2981630" y="211684"/>
                </a:cubicBezTo>
                <a:cubicBezTo>
                  <a:pt x="2984982" y="213360"/>
                  <a:pt x="2988297" y="214656"/>
                  <a:pt x="2991574" y="215570"/>
                </a:cubicBezTo>
                <a:cubicBezTo>
                  <a:pt x="2994850" y="216484"/>
                  <a:pt x="2997784" y="216865"/>
                  <a:pt x="3000375" y="216713"/>
                </a:cubicBezTo>
                <a:cubicBezTo>
                  <a:pt x="3002204" y="216103"/>
                  <a:pt x="3003880" y="215570"/>
                  <a:pt x="3005404" y="215113"/>
                </a:cubicBezTo>
                <a:cubicBezTo>
                  <a:pt x="3006928" y="214656"/>
                  <a:pt x="3008643" y="214084"/>
                  <a:pt x="3010548" y="213398"/>
                </a:cubicBezTo>
                <a:cubicBezTo>
                  <a:pt x="3012452" y="212712"/>
                  <a:pt x="3014815" y="211760"/>
                  <a:pt x="3017634" y="210541"/>
                </a:cubicBezTo>
                <a:cubicBezTo>
                  <a:pt x="3020453" y="209322"/>
                  <a:pt x="3024073" y="207721"/>
                  <a:pt x="3028492" y="205740"/>
                </a:cubicBezTo>
                <a:lnTo>
                  <a:pt x="3034894" y="222428"/>
                </a:lnTo>
                <a:cubicBezTo>
                  <a:pt x="3024683" y="226543"/>
                  <a:pt x="3014281" y="230200"/>
                  <a:pt x="3003690" y="233401"/>
                </a:cubicBezTo>
                <a:cubicBezTo>
                  <a:pt x="2993098" y="236601"/>
                  <a:pt x="2981592" y="239078"/>
                  <a:pt x="2969171" y="240830"/>
                </a:cubicBezTo>
                <a:lnTo>
                  <a:pt x="2929048" y="243318"/>
                </a:lnTo>
                <a:lnTo>
                  <a:pt x="2928671" y="243459"/>
                </a:lnTo>
                <a:lnTo>
                  <a:pt x="2928210" y="243370"/>
                </a:lnTo>
                <a:lnTo>
                  <a:pt x="2926766" y="243459"/>
                </a:lnTo>
                <a:lnTo>
                  <a:pt x="2926810" y="243098"/>
                </a:lnTo>
                <a:lnTo>
                  <a:pt x="2912783" y="240373"/>
                </a:lnTo>
                <a:cubicBezTo>
                  <a:pt x="2908592" y="238316"/>
                  <a:pt x="2905315" y="235649"/>
                  <a:pt x="2902953" y="232372"/>
                </a:cubicBezTo>
                <a:lnTo>
                  <a:pt x="2900365" y="226627"/>
                </a:lnTo>
                <a:lnTo>
                  <a:pt x="2895638" y="233972"/>
                </a:lnTo>
                <a:cubicBezTo>
                  <a:pt x="2892209" y="237096"/>
                  <a:pt x="2887599" y="239459"/>
                  <a:pt x="2881808" y="241059"/>
                </a:cubicBezTo>
                <a:cubicBezTo>
                  <a:pt x="2876016" y="242659"/>
                  <a:pt x="2868778" y="243459"/>
                  <a:pt x="2860091" y="243459"/>
                </a:cubicBezTo>
                <a:lnTo>
                  <a:pt x="2860143" y="242982"/>
                </a:lnTo>
                <a:lnTo>
                  <a:pt x="2858871" y="243459"/>
                </a:lnTo>
                <a:cubicBezTo>
                  <a:pt x="2852928" y="243459"/>
                  <a:pt x="2847479" y="242469"/>
                  <a:pt x="2842527" y="240487"/>
                </a:cubicBezTo>
                <a:lnTo>
                  <a:pt x="2830343" y="231322"/>
                </a:lnTo>
                <a:lnTo>
                  <a:pt x="2826525" y="237858"/>
                </a:lnTo>
                <a:cubicBezTo>
                  <a:pt x="2823705" y="240830"/>
                  <a:pt x="2820543" y="243040"/>
                  <a:pt x="2817038" y="244488"/>
                </a:cubicBezTo>
                <a:cubicBezTo>
                  <a:pt x="2813532" y="245936"/>
                  <a:pt x="2809799" y="246660"/>
                  <a:pt x="2805836" y="246660"/>
                </a:cubicBezTo>
                <a:cubicBezTo>
                  <a:pt x="2800807" y="246660"/>
                  <a:pt x="2795663" y="245593"/>
                  <a:pt x="2790406" y="243459"/>
                </a:cubicBezTo>
                <a:cubicBezTo>
                  <a:pt x="2785148" y="241326"/>
                  <a:pt x="2780081" y="238278"/>
                  <a:pt x="2775204" y="234315"/>
                </a:cubicBezTo>
                <a:cubicBezTo>
                  <a:pt x="2770327" y="230353"/>
                  <a:pt x="2766060" y="225705"/>
                  <a:pt x="2762402" y="220371"/>
                </a:cubicBezTo>
                <a:cubicBezTo>
                  <a:pt x="2758440" y="227381"/>
                  <a:pt x="2754668" y="232524"/>
                  <a:pt x="2751086" y="235801"/>
                </a:cubicBezTo>
                <a:cubicBezTo>
                  <a:pt x="2747505" y="239078"/>
                  <a:pt x="2743809" y="241173"/>
                  <a:pt x="2739999" y="242088"/>
                </a:cubicBezTo>
                <a:lnTo>
                  <a:pt x="2729792" y="243143"/>
                </a:lnTo>
                <a:lnTo>
                  <a:pt x="2728950" y="243459"/>
                </a:lnTo>
                <a:lnTo>
                  <a:pt x="2727893" y="243340"/>
                </a:lnTo>
                <a:lnTo>
                  <a:pt x="2726741" y="243459"/>
                </a:lnTo>
                <a:lnTo>
                  <a:pt x="2726770" y="243213"/>
                </a:lnTo>
                <a:lnTo>
                  <a:pt x="2705633" y="240830"/>
                </a:lnTo>
                <a:cubicBezTo>
                  <a:pt x="2699995" y="239078"/>
                  <a:pt x="2695880" y="236411"/>
                  <a:pt x="2693289" y="232829"/>
                </a:cubicBezTo>
                <a:lnTo>
                  <a:pt x="2690725" y="226419"/>
                </a:lnTo>
                <a:lnTo>
                  <a:pt x="2687002" y="232029"/>
                </a:lnTo>
                <a:cubicBezTo>
                  <a:pt x="2684183" y="235077"/>
                  <a:pt x="2681097" y="237439"/>
                  <a:pt x="2677744" y="239116"/>
                </a:cubicBezTo>
                <a:cubicBezTo>
                  <a:pt x="2674391" y="240792"/>
                  <a:pt x="2670505" y="241935"/>
                  <a:pt x="2666086" y="242545"/>
                </a:cubicBezTo>
                <a:cubicBezTo>
                  <a:pt x="2661666" y="243154"/>
                  <a:pt x="2656484" y="243459"/>
                  <a:pt x="2650541" y="243459"/>
                </a:cubicBezTo>
                <a:lnTo>
                  <a:pt x="2650548" y="243399"/>
                </a:lnTo>
                <a:lnTo>
                  <a:pt x="2650388" y="243459"/>
                </a:lnTo>
                <a:cubicBezTo>
                  <a:pt x="2638196" y="243459"/>
                  <a:pt x="2628862" y="242088"/>
                  <a:pt x="2622385" y="239344"/>
                </a:cubicBezTo>
                <a:cubicBezTo>
                  <a:pt x="2615908" y="236601"/>
                  <a:pt x="2611450" y="232334"/>
                  <a:pt x="2609012" y="226543"/>
                </a:cubicBezTo>
                <a:cubicBezTo>
                  <a:pt x="2606573" y="220752"/>
                  <a:pt x="2605202" y="213284"/>
                  <a:pt x="2604897" y="204140"/>
                </a:cubicBezTo>
                <a:close/>
                <a:moveTo>
                  <a:pt x="2352675" y="79096"/>
                </a:moveTo>
                <a:lnTo>
                  <a:pt x="2371420" y="79096"/>
                </a:lnTo>
                <a:lnTo>
                  <a:pt x="2375992" y="196825"/>
                </a:lnTo>
                <a:cubicBezTo>
                  <a:pt x="2376297" y="204292"/>
                  <a:pt x="2377021" y="210045"/>
                  <a:pt x="2378164" y="214084"/>
                </a:cubicBezTo>
                <a:cubicBezTo>
                  <a:pt x="2379307" y="218123"/>
                  <a:pt x="2381898" y="220904"/>
                  <a:pt x="2385936" y="222428"/>
                </a:cubicBezTo>
                <a:cubicBezTo>
                  <a:pt x="2389975" y="223952"/>
                  <a:pt x="2396337" y="224714"/>
                  <a:pt x="2405024" y="224714"/>
                </a:cubicBezTo>
                <a:lnTo>
                  <a:pt x="2405170" y="224769"/>
                </a:lnTo>
                <a:lnTo>
                  <a:pt x="2405177" y="224714"/>
                </a:lnTo>
                <a:cubicBezTo>
                  <a:pt x="2409444" y="224714"/>
                  <a:pt x="2413025" y="223800"/>
                  <a:pt x="2415921" y="221971"/>
                </a:cubicBezTo>
                <a:cubicBezTo>
                  <a:pt x="2418816" y="220142"/>
                  <a:pt x="2421636" y="217094"/>
                  <a:pt x="2424379" y="212827"/>
                </a:cubicBezTo>
                <a:cubicBezTo>
                  <a:pt x="2427122" y="208560"/>
                  <a:pt x="2430094" y="202845"/>
                  <a:pt x="2433295" y="195682"/>
                </a:cubicBezTo>
                <a:cubicBezTo>
                  <a:pt x="2437714" y="185928"/>
                  <a:pt x="2442095" y="178537"/>
                  <a:pt x="2446439" y="173508"/>
                </a:cubicBezTo>
                <a:cubicBezTo>
                  <a:pt x="2450782" y="168478"/>
                  <a:pt x="2455126" y="165049"/>
                  <a:pt x="2459469" y="163221"/>
                </a:cubicBezTo>
                <a:cubicBezTo>
                  <a:pt x="2463812" y="161392"/>
                  <a:pt x="2468118" y="160477"/>
                  <a:pt x="2472385" y="160477"/>
                </a:cubicBezTo>
                <a:cubicBezTo>
                  <a:pt x="2477567" y="160477"/>
                  <a:pt x="2482367" y="161811"/>
                  <a:pt x="2486787" y="164478"/>
                </a:cubicBezTo>
                <a:cubicBezTo>
                  <a:pt x="2491206" y="167145"/>
                  <a:pt x="2495092" y="170688"/>
                  <a:pt x="2498445" y="175108"/>
                </a:cubicBezTo>
                <a:cubicBezTo>
                  <a:pt x="2501798" y="179527"/>
                  <a:pt x="2504427" y="184366"/>
                  <a:pt x="2506332" y="189624"/>
                </a:cubicBezTo>
                <a:cubicBezTo>
                  <a:pt x="2508237" y="194882"/>
                  <a:pt x="2509190" y="200101"/>
                  <a:pt x="2509190" y="205283"/>
                </a:cubicBezTo>
                <a:cubicBezTo>
                  <a:pt x="2509190" y="214427"/>
                  <a:pt x="2507589" y="221704"/>
                  <a:pt x="2504389" y="227114"/>
                </a:cubicBezTo>
                <a:cubicBezTo>
                  <a:pt x="2501189" y="232524"/>
                  <a:pt x="2497112" y="236411"/>
                  <a:pt x="2492159" y="238773"/>
                </a:cubicBezTo>
                <a:cubicBezTo>
                  <a:pt x="2487206" y="241135"/>
                  <a:pt x="2482062" y="242316"/>
                  <a:pt x="2476728" y="242316"/>
                </a:cubicBezTo>
                <a:cubicBezTo>
                  <a:pt x="2472004" y="242316"/>
                  <a:pt x="2465946" y="241402"/>
                  <a:pt x="2458555" y="239573"/>
                </a:cubicBezTo>
                <a:cubicBezTo>
                  <a:pt x="2454859" y="238659"/>
                  <a:pt x="2450677" y="237039"/>
                  <a:pt x="2446010" y="234715"/>
                </a:cubicBezTo>
                <a:lnTo>
                  <a:pt x="2434676" y="228053"/>
                </a:lnTo>
                <a:lnTo>
                  <a:pt x="2430294" y="233601"/>
                </a:lnTo>
                <a:cubicBezTo>
                  <a:pt x="2428637" y="235372"/>
                  <a:pt x="2426970" y="236830"/>
                  <a:pt x="2425294" y="237973"/>
                </a:cubicBezTo>
                <a:cubicBezTo>
                  <a:pt x="2421941" y="240259"/>
                  <a:pt x="2418474" y="241745"/>
                  <a:pt x="2414892" y="242430"/>
                </a:cubicBezTo>
                <a:cubicBezTo>
                  <a:pt x="2411311" y="243116"/>
                  <a:pt x="2407310" y="243459"/>
                  <a:pt x="2402891" y="243459"/>
                </a:cubicBezTo>
                <a:lnTo>
                  <a:pt x="2402898" y="243399"/>
                </a:lnTo>
                <a:lnTo>
                  <a:pt x="2402738" y="243459"/>
                </a:lnTo>
                <a:cubicBezTo>
                  <a:pt x="2390546" y="243459"/>
                  <a:pt x="2381212" y="242088"/>
                  <a:pt x="2374735" y="239344"/>
                </a:cubicBezTo>
                <a:cubicBezTo>
                  <a:pt x="2368258" y="236601"/>
                  <a:pt x="2363800" y="232334"/>
                  <a:pt x="2361362" y="226543"/>
                </a:cubicBezTo>
                <a:cubicBezTo>
                  <a:pt x="2358923" y="220752"/>
                  <a:pt x="2357552" y="213284"/>
                  <a:pt x="2357247" y="204140"/>
                </a:cubicBezTo>
                <a:close/>
                <a:moveTo>
                  <a:pt x="1565300" y="79096"/>
                </a:moveTo>
                <a:cubicBezTo>
                  <a:pt x="1565758" y="82144"/>
                  <a:pt x="1566253" y="86144"/>
                  <a:pt x="1566786" y="91097"/>
                </a:cubicBezTo>
                <a:cubicBezTo>
                  <a:pt x="1567320" y="96050"/>
                  <a:pt x="1567739" y="100965"/>
                  <a:pt x="1568043" y="105842"/>
                </a:cubicBezTo>
                <a:cubicBezTo>
                  <a:pt x="1568348" y="110719"/>
                  <a:pt x="1568501" y="114757"/>
                  <a:pt x="1568501" y="117958"/>
                </a:cubicBezTo>
                <a:cubicBezTo>
                  <a:pt x="1568501" y="125273"/>
                  <a:pt x="1568005" y="132398"/>
                  <a:pt x="1567015" y="139332"/>
                </a:cubicBezTo>
                <a:cubicBezTo>
                  <a:pt x="1566024" y="146266"/>
                  <a:pt x="1564462" y="153048"/>
                  <a:pt x="1562329" y="159677"/>
                </a:cubicBezTo>
                <a:lnTo>
                  <a:pt x="1556750" y="172418"/>
                </a:lnTo>
                <a:lnTo>
                  <a:pt x="1563586" y="179337"/>
                </a:lnTo>
                <a:cubicBezTo>
                  <a:pt x="1568539" y="185204"/>
                  <a:pt x="1572196" y="190767"/>
                  <a:pt x="1574559" y="196025"/>
                </a:cubicBezTo>
                <a:cubicBezTo>
                  <a:pt x="1576921" y="201282"/>
                  <a:pt x="1578102" y="206426"/>
                  <a:pt x="1578102" y="211455"/>
                </a:cubicBezTo>
                <a:cubicBezTo>
                  <a:pt x="1578102" y="214808"/>
                  <a:pt x="1577530" y="218275"/>
                  <a:pt x="1576387" y="221856"/>
                </a:cubicBezTo>
                <a:cubicBezTo>
                  <a:pt x="1575244" y="225438"/>
                  <a:pt x="1573263" y="228791"/>
                  <a:pt x="1570444" y="231915"/>
                </a:cubicBezTo>
                <a:cubicBezTo>
                  <a:pt x="1567624" y="235039"/>
                  <a:pt x="1563662" y="237554"/>
                  <a:pt x="1558557" y="239459"/>
                </a:cubicBezTo>
                <a:cubicBezTo>
                  <a:pt x="1553451" y="241364"/>
                  <a:pt x="1546860" y="242316"/>
                  <a:pt x="1538783" y="242316"/>
                </a:cubicBezTo>
                <a:lnTo>
                  <a:pt x="1486205" y="242316"/>
                </a:lnTo>
                <a:lnTo>
                  <a:pt x="1486205" y="223800"/>
                </a:lnTo>
                <a:cubicBezTo>
                  <a:pt x="1501902" y="212522"/>
                  <a:pt x="1514361" y="201549"/>
                  <a:pt x="1523581" y="190881"/>
                </a:cubicBezTo>
                <a:lnTo>
                  <a:pt x="1534950" y="175285"/>
                </a:lnTo>
                <a:lnTo>
                  <a:pt x="1533296" y="173622"/>
                </a:lnTo>
                <a:cubicBezTo>
                  <a:pt x="1524609" y="166078"/>
                  <a:pt x="1514780" y="158115"/>
                  <a:pt x="1503807" y="149733"/>
                </a:cubicBezTo>
                <a:cubicBezTo>
                  <a:pt x="1492834" y="141351"/>
                  <a:pt x="1481252" y="132817"/>
                  <a:pt x="1469060" y="124130"/>
                </a:cubicBezTo>
                <a:lnTo>
                  <a:pt x="1479804" y="109042"/>
                </a:lnTo>
                <a:cubicBezTo>
                  <a:pt x="1493825" y="119406"/>
                  <a:pt x="1506207" y="128778"/>
                  <a:pt x="1516951" y="137160"/>
                </a:cubicBezTo>
                <a:lnTo>
                  <a:pt x="1542979" y="158778"/>
                </a:lnTo>
                <a:lnTo>
                  <a:pt x="1543583" y="157506"/>
                </a:lnTo>
                <a:cubicBezTo>
                  <a:pt x="1547698" y="145923"/>
                  <a:pt x="1549755" y="133350"/>
                  <a:pt x="1549755" y="119787"/>
                </a:cubicBezTo>
                <a:cubicBezTo>
                  <a:pt x="1549755" y="116434"/>
                  <a:pt x="1549527" y="112395"/>
                  <a:pt x="1549070" y="107671"/>
                </a:cubicBezTo>
                <a:cubicBezTo>
                  <a:pt x="1548613" y="102946"/>
                  <a:pt x="1548079" y="98222"/>
                  <a:pt x="1547469" y="93498"/>
                </a:cubicBezTo>
                <a:cubicBezTo>
                  <a:pt x="1546860" y="88773"/>
                  <a:pt x="1546250" y="84735"/>
                  <a:pt x="1545641" y="81382"/>
                </a:cubicBezTo>
                <a:close/>
                <a:moveTo>
                  <a:pt x="0" y="79096"/>
                </a:moveTo>
                <a:lnTo>
                  <a:pt x="18745" y="79096"/>
                </a:lnTo>
                <a:lnTo>
                  <a:pt x="23317" y="196825"/>
                </a:lnTo>
                <a:cubicBezTo>
                  <a:pt x="23622" y="204292"/>
                  <a:pt x="24346" y="210045"/>
                  <a:pt x="25489" y="214084"/>
                </a:cubicBezTo>
                <a:cubicBezTo>
                  <a:pt x="26632" y="218123"/>
                  <a:pt x="29223" y="220904"/>
                  <a:pt x="33261" y="222428"/>
                </a:cubicBezTo>
                <a:cubicBezTo>
                  <a:pt x="37300" y="223952"/>
                  <a:pt x="43662" y="224714"/>
                  <a:pt x="52349" y="224714"/>
                </a:cubicBezTo>
                <a:lnTo>
                  <a:pt x="52495" y="224769"/>
                </a:lnTo>
                <a:lnTo>
                  <a:pt x="52502" y="224714"/>
                </a:lnTo>
                <a:cubicBezTo>
                  <a:pt x="59969" y="224714"/>
                  <a:pt x="65913" y="224257"/>
                  <a:pt x="70333" y="223342"/>
                </a:cubicBezTo>
                <a:cubicBezTo>
                  <a:pt x="74752" y="222428"/>
                  <a:pt x="77952" y="220561"/>
                  <a:pt x="79934" y="217742"/>
                </a:cubicBezTo>
                <a:cubicBezTo>
                  <a:pt x="81915" y="214922"/>
                  <a:pt x="82905" y="210693"/>
                  <a:pt x="82905" y="205054"/>
                </a:cubicBezTo>
                <a:cubicBezTo>
                  <a:pt x="82905" y="201244"/>
                  <a:pt x="82296" y="196710"/>
                  <a:pt x="81077" y="191453"/>
                </a:cubicBezTo>
                <a:cubicBezTo>
                  <a:pt x="79857" y="186195"/>
                  <a:pt x="78257" y="180594"/>
                  <a:pt x="76276" y="174651"/>
                </a:cubicBezTo>
                <a:cubicBezTo>
                  <a:pt x="74295" y="168707"/>
                  <a:pt x="72161" y="162840"/>
                  <a:pt x="69875" y="157048"/>
                </a:cubicBezTo>
                <a:lnTo>
                  <a:pt x="88392" y="150190"/>
                </a:lnTo>
                <a:cubicBezTo>
                  <a:pt x="90373" y="155067"/>
                  <a:pt x="92240" y="160630"/>
                  <a:pt x="93993" y="166878"/>
                </a:cubicBezTo>
                <a:cubicBezTo>
                  <a:pt x="95745" y="173127"/>
                  <a:pt x="97231" y="179299"/>
                  <a:pt x="98450" y="185395"/>
                </a:cubicBezTo>
                <a:cubicBezTo>
                  <a:pt x="99669" y="191491"/>
                  <a:pt x="100279" y="196825"/>
                  <a:pt x="100279" y="201397"/>
                </a:cubicBezTo>
                <a:cubicBezTo>
                  <a:pt x="100279" y="207493"/>
                  <a:pt x="99631" y="212865"/>
                  <a:pt x="98336" y="217513"/>
                </a:cubicBezTo>
                <a:cubicBezTo>
                  <a:pt x="97040" y="222161"/>
                  <a:pt x="95097" y="226124"/>
                  <a:pt x="92507" y="229400"/>
                </a:cubicBezTo>
                <a:cubicBezTo>
                  <a:pt x="89916" y="232677"/>
                  <a:pt x="86601" y="235344"/>
                  <a:pt x="82563" y="237401"/>
                </a:cubicBezTo>
                <a:cubicBezTo>
                  <a:pt x="78524" y="239459"/>
                  <a:pt x="73838" y="240983"/>
                  <a:pt x="68504" y="241973"/>
                </a:cubicBezTo>
                <a:cubicBezTo>
                  <a:pt x="63170" y="242964"/>
                  <a:pt x="57074" y="243459"/>
                  <a:pt x="50216" y="243459"/>
                </a:cubicBezTo>
                <a:lnTo>
                  <a:pt x="50223" y="243399"/>
                </a:lnTo>
                <a:lnTo>
                  <a:pt x="50063" y="243459"/>
                </a:lnTo>
                <a:cubicBezTo>
                  <a:pt x="37871" y="243459"/>
                  <a:pt x="28537" y="242088"/>
                  <a:pt x="22060" y="239344"/>
                </a:cubicBezTo>
                <a:cubicBezTo>
                  <a:pt x="15583" y="236601"/>
                  <a:pt x="11125" y="232334"/>
                  <a:pt x="8687" y="226543"/>
                </a:cubicBezTo>
                <a:cubicBezTo>
                  <a:pt x="6248" y="220752"/>
                  <a:pt x="4877" y="213284"/>
                  <a:pt x="4572" y="204140"/>
                </a:cubicBezTo>
                <a:close/>
                <a:moveTo>
                  <a:pt x="3006166" y="76810"/>
                </a:moveTo>
                <a:lnTo>
                  <a:pt x="3006166" y="89840"/>
                </a:lnTo>
                <a:lnTo>
                  <a:pt x="2954960" y="104699"/>
                </a:lnTo>
                <a:lnTo>
                  <a:pt x="2954960" y="91897"/>
                </a:lnTo>
                <a:close/>
                <a:moveTo>
                  <a:pt x="177241" y="76810"/>
                </a:moveTo>
                <a:lnTo>
                  <a:pt x="177241" y="89840"/>
                </a:lnTo>
                <a:lnTo>
                  <a:pt x="126035" y="104699"/>
                </a:lnTo>
                <a:lnTo>
                  <a:pt x="126035" y="91897"/>
                </a:lnTo>
                <a:close/>
                <a:moveTo>
                  <a:pt x="2792730" y="76200"/>
                </a:moveTo>
                <a:cubicBezTo>
                  <a:pt x="2796387" y="76200"/>
                  <a:pt x="2799664" y="77267"/>
                  <a:pt x="2802560" y="79401"/>
                </a:cubicBezTo>
                <a:cubicBezTo>
                  <a:pt x="2805455" y="81534"/>
                  <a:pt x="2807741" y="84354"/>
                  <a:pt x="2809417" y="87859"/>
                </a:cubicBezTo>
                <a:cubicBezTo>
                  <a:pt x="2811094" y="91364"/>
                  <a:pt x="2811932" y="95098"/>
                  <a:pt x="2811932" y="99060"/>
                </a:cubicBezTo>
                <a:cubicBezTo>
                  <a:pt x="2811932" y="105004"/>
                  <a:pt x="2810027" y="109995"/>
                  <a:pt x="2806217" y="114033"/>
                </a:cubicBezTo>
                <a:cubicBezTo>
                  <a:pt x="2802407" y="118072"/>
                  <a:pt x="2797530" y="120091"/>
                  <a:pt x="2791587" y="120091"/>
                </a:cubicBezTo>
                <a:cubicBezTo>
                  <a:pt x="2785034" y="120091"/>
                  <a:pt x="2780119" y="118110"/>
                  <a:pt x="2776842" y="114148"/>
                </a:cubicBezTo>
                <a:cubicBezTo>
                  <a:pt x="2773566" y="110185"/>
                  <a:pt x="2771927" y="105537"/>
                  <a:pt x="2771927" y="100203"/>
                </a:cubicBezTo>
                <a:cubicBezTo>
                  <a:pt x="2771927" y="95784"/>
                  <a:pt x="2772803" y="91783"/>
                  <a:pt x="2774556" y="88202"/>
                </a:cubicBezTo>
                <a:cubicBezTo>
                  <a:pt x="2776309" y="84620"/>
                  <a:pt x="2778785" y="81725"/>
                  <a:pt x="2781986" y="79515"/>
                </a:cubicBezTo>
                <a:cubicBezTo>
                  <a:pt x="2785186" y="77305"/>
                  <a:pt x="2788767" y="76200"/>
                  <a:pt x="2792730" y="76200"/>
                </a:cubicBezTo>
                <a:close/>
                <a:moveTo>
                  <a:pt x="659130" y="76200"/>
                </a:moveTo>
                <a:cubicBezTo>
                  <a:pt x="662787" y="76200"/>
                  <a:pt x="666064" y="77267"/>
                  <a:pt x="668960" y="79401"/>
                </a:cubicBezTo>
                <a:cubicBezTo>
                  <a:pt x="671855" y="81534"/>
                  <a:pt x="674141" y="84354"/>
                  <a:pt x="675818" y="87859"/>
                </a:cubicBezTo>
                <a:cubicBezTo>
                  <a:pt x="677494" y="91364"/>
                  <a:pt x="678332" y="95098"/>
                  <a:pt x="678332" y="99060"/>
                </a:cubicBezTo>
                <a:cubicBezTo>
                  <a:pt x="678332" y="105004"/>
                  <a:pt x="676427" y="109995"/>
                  <a:pt x="672617" y="114033"/>
                </a:cubicBezTo>
                <a:cubicBezTo>
                  <a:pt x="668807" y="118072"/>
                  <a:pt x="663930" y="120091"/>
                  <a:pt x="657987" y="120091"/>
                </a:cubicBezTo>
                <a:cubicBezTo>
                  <a:pt x="651434" y="120091"/>
                  <a:pt x="646519" y="118110"/>
                  <a:pt x="643242" y="114148"/>
                </a:cubicBezTo>
                <a:cubicBezTo>
                  <a:pt x="639966" y="110185"/>
                  <a:pt x="638327" y="105537"/>
                  <a:pt x="638327" y="100203"/>
                </a:cubicBezTo>
                <a:cubicBezTo>
                  <a:pt x="638327" y="95784"/>
                  <a:pt x="639203" y="91783"/>
                  <a:pt x="640956" y="88202"/>
                </a:cubicBezTo>
                <a:cubicBezTo>
                  <a:pt x="642709" y="84620"/>
                  <a:pt x="645185" y="81725"/>
                  <a:pt x="648386" y="79515"/>
                </a:cubicBezTo>
                <a:cubicBezTo>
                  <a:pt x="651586" y="77305"/>
                  <a:pt x="655167" y="76200"/>
                  <a:pt x="659130" y="76200"/>
                </a:cubicBezTo>
                <a:close/>
                <a:moveTo>
                  <a:pt x="776478" y="74219"/>
                </a:moveTo>
                <a:cubicBezTo>
                  <a:pt x="774192" y="74219"/>
                  <a:pt x="772287" y="75019"/>
                  <a:pt x="770763" y="76619"/>
                </a:cubicBezTo>
                <a:cubicBezTo>
                  <a:pt x="769239" y="78219"/>
                  <a:pt x="768477" y="80163"/>
                  <a:pt x="768477" y="82449"/>
                </a:cubicBezTo>
                <a:cubicBezTo>
                  <a:pt x="768477" y="85344"/>
                  <a:pt x="769696" y="88049"/>
                  <a:pt x="772134" y="90564"/>
                </a:cubicBezTo>
                <a:lnTo>
                  <a:pt x="778812" y="94654"/>
                </a:lnTo>
                <a:lnTo>
                  <a:pt x="779335" y="94221"/>
                </a:lnTo>
                <a:cubicBezTo>
                  <a:pt x="782307" y="90792"/>
                  <a:pt x="783793" y="87325"/>
                  <a:pt x="783793" y="83820"/>
                </a:cubicBezTo>
                <a:cubicBezTo>
                  <a:pt x="783793" y="81077"/>
                  <a:pt x="783183" y="78791"/>
                  <a:pt x="781964" y="76962"/>
                </a:cubicBezTo>
                <a:cubicBezTo>
                  <a:pt x="780745" y="75133"/>
                  <a:pt x="778916" y="74219"/>
                  <a:pt x="776478" y="74219"/>
                </a:cubicBezTo>
                <a:close/>
                <a:moveTo>
                  <a:pt x="1948510" y="72085"/>
                </a:moveTo>
                <a:cubicBezTo>
                  <a:pt x="1954606" y="72085"/>
                  <a:pt x="1959216" y="74181"/>
                  <a:pt x="1962340" y="78372"/>
                </a:cubicBezTo>
                <a:cubicBezTo>
                  <a:pt x="1965464" y="82563"/>
                  <a:pt x="1967027" y="87325"/>
                  <a:pt x="1967027" y="92659"/>
                </a:cubicBezTo>
                <a:cubicBezTo>
                  <a:pt x="1967027" y="99365"/>
                  <a:pt x="1964817" y="105309"/>
                  <a:pt x="1960397" y="110490"/>
                </a:cubicBezTo>
                <a:cubicBezTo>
                  <a:pt x="1955978" y="115672"/>
                  <a:pt x="1949767" y="119787"/>
                  <a:pt x="1941766" y="122835"/>
                </a:cubicBezTo>
                <a:cubicBezTo>
                  <a:pt x="1933765" y="125883"/>
                  <a:pt x="1924355" y="127711"/>
                  <a:pt x="1913534" y="128321"/>
                </a:cubicBezTo>
                <a:lnTo>
                  <a:pt x="1911477" y="117348"/>
                </a:lnTo>
                <a:cubicBezTo>
                  <a:pt x="1921840" y="116586"/>
                  <a:pt x="1930260" y="114986"/>
                  <a:pt x="1936737" y="112548"/>
                </a:cubicBezTo>
                <a:lnTo>
                  <a:pt x="1940966" y="109922"/>
                </a:lnTo>
                <a:lnTo>
                  <a:pt x="1933308" y="105004"/>
                </a:lnTo>
                <a:cubicBezTo>
                  <a:pt x="1929879" y="101499"/>
                  <a:pt x="1928165" y="97155"/>
                  <a:pt x="1928165" y="91974"/>
                </a:cubicBezTo>
                <a:cubicBezTo>
                  <a:pt x="1928165" y="86640"/>
                  <a:pt x="1930031" y="81991"/>
                  <a:pt x="1933765" y="78029"/>
                </a:cubicBezTo>
                <a:cubicBezTo>
                  <a:pt x="1937499" y="74067"/>
                  <a:pt x="1942414" y="72085"/>
                  <a:pt x="1948510" y="72085"/>
                </a:cubicBezTo>
                <a:close/>
                <a:moveTo>
                  <a:pt x="3153537" y="69952"/>
                </a:moveTo>
                <a:cubicBezTo>
                  <a:pt x="3150641" y="69952"/>
                  <a:pt x="3148393" y="70942"/>
                  <a:pt x="3146793" y="72924"/>
                </a:cubicBezTo>
                <a:cubicBezTo>
                  <a:pt x="3145193" y="74905"/>
                  <a:pt x="3144393" y="77191"/>
                  <a:pt x="3144393" y="79782"/>
                </a:cubicBezTo>
                <a:cubicBezTo>
                  <a:pt x="3144393" y="82525"/>
                  <a:pt x="3145231" y="84773"/>
                  <a:pt x="3146907" y="86525"/>
                </a:cubicBezTo>
                <a:cubicBezTo>
                  <a:pt x="3148584" y="88278"/>
                  <a:pt x="3150717" y="89154"/>
                  <a:pt x="3153308" y="89154"/>
                </a:cubicBezTo>
                <a:cubicBezTo>
                  <a:pt x="3155899" y="89154"/>
                  <a:pt x="3158147" y="88316"/>
                  <a:pt x="3160052" y="86640"/>
                </a:cubicBezTo>
                <a:cubicBezTo>
                  <a:pt x="3161957" y="84963"/>
                  <a:pt x="3162910" y="82753"/>
                  <a:pt x="3162910" y="80010"/>
                </a:cubicBezTo>
                <a:cubicBezTo>
                  <a:pt x="3162910" y="77115"/>
                  <a:pt x="3161919" y="74714"/>
                  <a:pt x="3159938" y="72809"/>
                </a:cubicBezTo>
                <a:cubicBezTo>
                  <a:pt x="3157956" y="70904"/>
                  <a:pt x="3155823" y="69952"/>
                  <a:pt x="3153537" y="69952"/>
                </a:cubicBezTo>
                <a:close/>
                <a:moveTo>
                  <a:pt x="2710891" y="67285"/>
                </a:moveTo>
                <a:lnTo>
                  <a:pt x="2710891" y="80315"/>
                </a:lnTo>
                <a:lnTo>
                  <a:pt x="2659685" y="95174"/>
                </a:lnTo>
                <a:lnTo>
                  <a:pt x="2659685" y="82372"/>
                </a:lnTo>
                <a:close/>
                <a:moveTo>
                  <a:pt x="776935" y="62560"/>
                </a:moveTo>
                <a:cubicBezTo>
                  <a:pt x="783031" y="62560"/>
                  <a:pt x="787641" y="64656"/>
                  <a:pt x="790765" y="68847"/>
                </a:cubicBezTo>
                <a:cubicBezTo>
                  <a:pt x="793890" y="73038"/>
                  <a:pt x="795452" y="77800"/>
                  <a:pt x="795452" y="83134"/>
                </a:cubicBezTo>
                <a:cubicBezTo>
                  <a:pt x="795452" y="89840"/>
                  <a:pt x="793242" y="95784"/>
                  <a:pt x="788822" y="100965"/>
                </a:cubicBezTo>
                <a:cubicBezTo>
                  <a:pt x="784403" y="106147"/>
                  <a:pt x="778192" y="110262"/>
                  <a:pt x="770191" y="113310"/>
                </a:cubicBezTo>
                <a:cubicBezTo>
                  <a:pt x="762190" y="116358"/>
                  <a:pt x="752780" y="118186"/>
                  <a:pt x="741959" y="118796"/>
                </a:cubicBezTo>
                <a:lnTo>
                  <a:pt x="739902" y="107823"/>
                </a:lnTo>
                <a:cubicBezTo>
                  <a:pt x="750265" y="107061"/>
                  <a:pt x="758685" y="105461"/>
                  <a:pt x="765162" y="103023"/>
                </a:cubicBezTo>
                <a:lnTo>
                  <a:pt x="769924" y="100739"/>
                </a:lnTo>
                <a:lnTo>
                  <a:pt x="761733" y="95479"/>
                </a:lnTo>
                <a:cubicBezTo>
                  <a:pt x="758304" y="91974"/>
                  <a:pt x="756590" y="87630"/>
                  <a:pt x="756590" y="82449"/>
                </a:cubicBezTo>
                <a:cubicBezTo>
                  <a:pt x="756590" y="77115"/>
                  <a:pt x="758457" y="72466"/>
                  <a:pt x="762190" y="68504"/>
                </a:cubicBezTo>
                <a:cubicBezTo>
                  <a:pt x="765924" y="64542"/>
                  <a:pt x="770839" y="62560"/>
                  <a:pt x="776935" y="62560"/>
                </a:cubicBezTo>
                <a:close/>
                <a:moveTo>
                  <a:pt x="858012" y="60427"/>
                </a:moveTo>
                <a:cubicBezTo>
                  <a:pt x="855116" y="60427"/>
                  <a:pt x="852868" y="61417"/>
                  <a:pt x="851268" y="63399"/>
                </a:cubicBezTo>
                <a:cubicBezTo>
                  <a:pt x="849668" y="65380"/>
                  <a:pt x="848868" y="67666"/>
                  <a:pt x="848868" y="70257"/>
                </a:cubicBezTo>
                <a:cubicBezTo>
                  <a:pt x="848868" y="73000"/>
                  <a:pt x="849706" y="75248"/>
                  <a:pt x="851382" y="77000"/>
                </a:cubicBezTo>
                <a:cubicBezTo>
                  <a:pt x="853059" y="78753"/>
                  <a:pt x="855192" y="79629"/>
                  <a:pt x="857783" y="79629"/>
                </a:cubicBezTo>
                <a:cubicBezTo>
                  <a:pt x="860374" y="79629"/>
                  <a:pt x="862622" y="78791"/>
                  <a:pt x="864527" y="77115"/>
                </a:cubicBezTo>
                <a:cubicBezTo>
                  <a:pt x="866432" y="75438"/>
                  <a:pt x="867384" y="73228"/>
                  <a:pt x="867384" y="70485"/>
                </a:cubicBezTo>
                <a:cubicBezTo>
                  <a:pt x="867384" y="67590"/>
                  <a:pt x="866394" y="65189"/>
                  <a:pt x="864413" y="63284"/>
                </a:cubicBezTo>
                <a:cubicBezTo>
                  <a:pt x="862431" y="61379"/>
                  <a:pt x="860298" y="60427"/>
                  <a:pt x="858012" y="60427"/>
                </a:cubicBezTo>
                <a:close/>
                <a:moveTo>
                  <a:pt x="3154680" y="57150"/>
                </a:moveTo>
                <a:cubicBezTo>
                  <a:pt x="3158337" y="57150"/>
                  <a:pt x="3161614" y="58217"/>
                  <a:pt x="3164510" y="60351"/>
                </a:cubicBezTo>
                <a:cubicBezTo>
                  <a:pt x="3167405" y="62484"/>
                  <a:pt x="3169691" y="65304"/>
                  <a:pt x="3171368" y="68809"/>
                </a:cubicBezTo>
                <a:cubicBezTo>
                  <a:pt x="3173044" y="72314"/>
                  <a:pt x="3173882" y="76048"/>
                  <a:pt x="3173882" y="80010"/>
                </a:cubicBezTo>
                <a:cubicBezTo>
                  <a:pt x="3173882" y="85954"/>
                  <a:pt x="3171977" y="90945"/>
                  <a:pt x="3168167" y="94983"/>
                </a:cubicBezTo>
                <a:cubicBezTo>
                  <a:pt x="3164357" y="99022"/>
                  <a:pt x="3159480" y="101041"/>
                  <a:pt x="3153537" y="101041"/>
                </a:cubicBezTo>
                <a:cubicBezTo>
                  <a:pt x="3146984" y="101041"/>
                  <a:pt x="3142069" y="99060"/>
                  <a:pt x="3138792" y="95098"/>
                </a:cubicBezTo>
                <a:cubicBezTo>
                  <a:pt x="3135516" y="91135"/>
                  <a:pt x="3133877" y="86487"/>
                  <a:pt x="3133877" y="81153"/>
                </a:cubicBezTo>
                <a:cubicBezTo>
                  <a:pt x="3133877" y="76734"/>
                  <a:pt x="3134753" y="72733"/>
                  <a:pt x="3136506" y="69152"/>
                </a:cubicBezTo>
                <a:cubicBezTo>
                  <a:pt x="3138259" y="65570"/>
                  <a:pt x="3140735" y="62675"/>
                  <a:pt x="3143936" y="60465"/>
                </a:cubicBezTo>
                <a:cubicBezTo>
                  <a:pt x="3147136" y="58255"/>
                  <a:pt x="3150717" y="57150"/>
                  <a:pt x="3154680" y="57150"/>
                </a:cubicBezTo>
                <a:close/>
                <a:moveTo>
                  <a:pt x="859155" y="47625"/>
                </a:moveTo>
                <a:cubicBezTo>
                  <a:pt x="862812" y="47625"/>
                  <a:pt x="866089" y="48692"/>
                  <a:pt x="868985" y="50826"/>
                </a:cubicBezTo>
                <a:cubicBezTo>
                  <a:pt x="871880" y="52959"/>
                  <a:pt x="874166" y="55779"/>
                  <a:pt x="875843" y="59284"/>
                </a:cubicBezTo>
                <a:cubicBezTo>
                  <a:pt x="877519" y="62789"/>
                  <a:pt x="878357" y="66523"/>
                  <a:pt x="878357" y="70485"/>
                </a:cubicBezTo>
                <a:cubicBezTo>
                  <a:pt x="878357" y="76429"/>
                  <a:pt x="876452" y="81420"/>
                  <a:pt x="872642" y="85458"/>
                </a:cubicBezTo>
                <a:cubicBezTo>
                  <a:pt x="868832" y="89497"/>
                  <a:pt x="863955" y="91516"/>
                  <a:pt x="858012" y="91516"/>
                </a:cubicBezTo>
                <a:cubicBezTo>
                  <a:pt x="851459" y="91516"/>
                  <a:pt x="846544" y="89535"/>
                  <a:pt x="843267" y="85573"/>
                </a:cubicBezTo>
                <a:cubicBezTo>
                  <a:pt x="839991" y="81610"/>
                  <a:pt x="838352" y="76962"/>
                  <a:pt x="838352" y="71628"/>
                </a:cubicBezTo>
                <a:cubicBezTo>
                  <a:pt x="838352" y="67209"/>
                  <a:pt x="839229" y="63208"/>
                  <a:pt x="840981" y="59627"/>
                </a:cubicBezTo>
                <a:cubicBezTo>
                  <a:pt x="842734" y="56045"/>
                  <a:pt x="845210" y="53150"/>
                  <a:pt x="848411" y="50940"/>
                </a:cubicBezTo>
                <a:cubicBezTo>
                  <a:pt x="851611" y="48730"/>
                  <a:pt x="855192" y="47625"/>
                  <a:pt x="859155" y="47625"/>
                </a:cubicBezTo>
                <a:close/>
                <a:moveTo>
                  <a:pt x="1628927" y="44349"/>
                </a:moveTo>
                <a:cubicBezTo>
                  <a:pt x="1626336" y="44349"/>
                  <a:pt x="1623822" y="45149"/>
                  <a:pt x="1621384" y="46749"/>
                </a:cubicBezTo>
                <a:cubicBezTo>
                  <a:pt x="1618945" y="48349"/>
                  <a:pt x="1616621" y="50635"/>
                  <a:pt x="1614411" y="53607"/>
                </a:cubicBezTo>
                <a:lnTo>
                  <a:pt x="1608456" y="62995"/>
                </a:lnTo>
                <a:lnTo>
                  <a:pt x="1616811" y="63322"/>
                </a:lnTo>
                <a:cubicBezTo>
                  <a:pt x="1625498" y="63322"/>
                  <a:pt x="1631175" y="62332"/>
                  <a:pt x="1633842" y="60351"/>
                </a:cubicBezTo>
                <a:cubicBezTo>
                  <a:pt x="1636509" y="58369"/>
                  <a:pt x="1637843" y="55931"/>
                  <a:pt x="1637843" y="53035"/>
                </a:cubicBezTo>
                <a:cubicBezTo>
                  <a:pt x="1637843" y="49987"/>
                  <a:pt x="1636928" y="47778"/>
                  <a:pt x="1635099" y="46406"/>
                </a:cubicBezTo>
                <a:cubicBezTo>
                  <a:pt x="1633271" y="45034"/>
                  <a:pt x="1631213" y="44349"/>
                  <a:pt x="1628927" y="44349"/>
                </a:cubicBezTo>
                <a:close/>
                <a:moveTo>
                  <a:pt x="1486662" y="42977"/>
                </a:moveTo>
                <a:cubicBezTo>
                  <a:pt x="1488338" y="42977"/>
                  <a:pt x="1490129" y="43129"/>
                  <a:pt x="1492034" y="43434"/>
                </a:cubicBezTo>
                <a:cubicBezTo>
                  <a:pt x="1493939" y="43739"/>
                  <a:pt x="1495730" y="44196"/>
                  <a:pt x="1497406" y="44806"/>
                </a:cubicBezTo>
                <a:lnTo>
                  <a:pt x="1495577" y="56236"/>
                </a:lnTo>
                <a:cubicBezTo>
                  <a:pt x="1494053" y="55931"/>
                  <a:pt x="1492605" y="55626"/>
                  <a:pt x="1491234" y="55321"/>
                </a:cubicBezTo>
                <a:cubicBezTo>
                  <a:pt x="1489862" y="55017"/>
                  <a:pt x="1488338" y="54864"/>
                  <a:pt x="1486662" y="54864"/>
                </a:cubicBezTo>
                <a:cubicBezTo>
                  <a:pt x="1483157" y="54864"/>
                  <a:pt x="1480413" y="55588"/>
                  <a:pt x="1478432" y="57036"/>
                </a:cubicBezTo>
                <a:cubicBezTo>
                  <a:pt x="1476451" y="58484"/>
                  <a:pt x="1475460" y="60503"/>
                  <a:pt x="1475460" y="63094"/>
                </a:cubicBezTo>
                <a:lnTo>
                  <a:pt x="1476222" y="65124"/>
                </a:lnTo>
                <a:lnTo>
                  <a:pt x="1501216" y="57760"/>
                </a:lnTo>
                <a:lnTo>
                  <a:pt x="1501216" y="70790"/>
                </a:lnTo>
                <a:lnTo>
                  <a:pt x="1484313" y="75695"/>
                </a:lnTo>
                <a:lnTo>
                  <a:pt x="1485633" y="76695"/>
                </a:lnTo>
                <a:lnTo>
                  <a:pt x="1489113" y="77733"/>
                </a:lnTo>
                <a:lnTo>
                  <a:pt x="1494320" y="76238"/>
                </a:lnTo>
                <a:cubicBezTo>
                  <a:pt x="1497901" y="75095"/>
                  <a:pt x="1501140" y="73990"/>
                  <a:pt x="1504035" y="72924"/>
                </a:cubicBezTo>
                <a:lnTo>
                  <a:pt x="1507693" y="84582"/>
                </a:lnTo>
                <a:cubicBezTo>
                  <a:pt x="1504035" y="85954"/>
                  <a:pt x="1499730" y="87402"/>
                  <a:pt x="1494777" y="88926"/>
                </a:cubicBezTo>
                <a:cubicBezTo>
                  <a:pt x="1489824" y="90450"/>
                  <a:pt x="1484833" y="91897"/>
                  <a:pt x="1479804" y="93269"/>
                </a:cubicBezTo>
                <a:cubicBezTo>
                  <a:pt x="1474775" y="94641"/>
                  <a:pt x="1470126" y="95860"/>
                  <a:pt x="1465859" y="96927"/>
                </a:cubicBezTo>
                <a:lnTo>
                  <a:pt x="1463116" y="84582"/>
                </a:lnTo>
                <a:cubicBezTo>
                  <a:pt x="1467079" y="83668"/>
                  <a:pt x="1470279" y="82906"/>
                  <a:pt x="1472717" y="82296"/>
                </a:cubicBezTo>
                <a:lnTo>
                  <a:pt x="1473822" y="82020"/>
                </a:lnTo>
                <a:lnTo>
                  <a:pt x="1471044" y="79545"/>
                </a:lnTo>
                <a:lnTo>
                  <a:pt x="1450010" y="85649"/>
                </a:lnTo>
                <a:lnTo>
                  <a:pt x="1450010" y="72847"/>
                </a:lnTo>
                <a:lnTo>
                  <a:pt x="1464972" y="68439"/>
                </a:lnTo>
                <a:lnTo>
                  <a:pt x="1463116" y="63780"/>
                </a:lnTo>
                <a:cubicBezTo>
                  <a:pt x="1463116" y="59208"/>
                  <a:pt x="1464221" y="55359"/>
                  <a:pt x="1466431" y="52235"/>
                </a:cubicBezTo>
                <a:cubicBezTo>
                  <a:pt x="1468641" y="49111"/>
                  <a:pt x="1471536" y="46787"/>
                  <a:pt x="1475118" y="45263"/>
                </a:cubicBezTo>
                <a:cubicBezTo>
                  <a:pt x="1478699" y="43739"/>
                  <a:pt x="1482547" y="42977"/>
                  <a:pt x="1486662" y="42977"/>
                </a:cubicBezTo>
                <a:close/>
                <a:moveTo>
                  <a:pt x="2272741" y="38710"/>
                </a:moveTo>
                <a:lnTo>
                  <a:pt x="2272741" y="51740"/>
                </a:lnTo>
                <a:lnTo>
                  <a:pt x="2221535" y="66599"/>
                </a:lnTo>
                <a:lnTo>
                  <a:pt x="2221535" y="53797"/>
                </a:lnTo>
                <a:close/>
                <a:moveTo>
                  <a:pt x="101041" y="38710"/>
                </a:moveTo>
                <a:lnTo>
                  <a:pt x="101041" y="51740"/>
                </a:lnTo>
                <a:lnTo>
                  <a:pt x="49835" y="66599"/>
                </a:lnTo>
                <a:lnTo>
                  <a:pt x="49835" y="53797"/>
                </a:lnTo>
                <a:close/>
                <a:moveTo>
                  <a:pt x="1319403" y="36119"/>
                </a:moveTo>
                <a:cubicBezTo>
                  <a:pt x="1317117" y="36119"/>
                  <a:pt x="1315212" y="36919"/>
                  <a:pt x="1313688" y="38519"/>
                </a:cubicBezTo>
                <a:cubicBezTo>
                  <a:pt x="1312164" y="40119"/>
                  <a:pt x="1311402" y="42063"/>
                  <a:pt x="1311402" y="44349"/>
                </a:cubicBezTo>
                <a:cubicBezTo>
                  <a:pt x="1311402" y="47244"/>
                  <a:pt x="1312621" y="49949"/>
                  <a:pt x="1315059" y="52464"/>
                </a:cubicBezTo>
                <a:lnTo>
                  <a:pt x="1321650" y="56501"/>
                </a:lnTo>
                <a:lnTo>
                  <a:pt x="1322260" y="56121"/>
                </a:lnTo>
                <a:cubicBezTo>
                  <a:pt x="1325232" y="52692"/>
                  <a:pt x="1326718" y="49225"/>
                  <a:pt x="1326718" y="45720"/>
                </a:cubicBezTo>
                <a:cubicBezTo>
                  <a:pt x="1326718" y="42977"/>
                  <a:pt x="1326109" y="40691"/>
                  <a:pt x="1324889" y="38862"/>
                </a:cubicBezTo>
                <a:cubicBezTo>
                  <a:pt x="1323670" y="37033"/>
                  <a:pt x="1321841" y="36119"/>
                  <a:pt x="1319403" y="36119"/>
                </a:cubicBezTo>
                <a:close/>
                <a:moveTo>
                  <a:pt x="1629842" y="32004"/>
                </a:moveTo>
                <a:cubicBezTo>
                  <a:pt x="1634718" y="32004"/>
                  <a:pt x="1639328" y="33528"/>
                  <a:pt x="1643672" y="36576"/>
                </a:cubicBezTo>
                <a:cubicBezTo>
                  <a:pt x="1648015" y="39624"/>
                  <a:pt x="1650187" y="44730"/>
                  <a:pt x="1650187" y="51892"/>
                </a:cubicBezTo>
                <a:cubicBezTo>
                  <a:pt x="1650187" y="55550"/>
                  <a:pt x="1649273" y="59169"/>
                  <a:pt x="1647444" y="62751"/>
                </a:cubicBezTo>
                <a:cubicBezTo>
                  <a:pt x="1645615" y="66332"/>
                  <a:pt x="1642300" y="69304"/>
                  <a:pt x="1637500" y="71666"/>
                </a:cubicBezTo>
                <a:cubicBezTo>
                  <a:pt x="1632699" y="74028"/>
                  <a:pt x="1625803" y="75210"/>
                  <a:pt x="1616811" y="75210"/>
                </a:cubicBezTo>
                <a:cubicBezTo>
                  <a:pt x="1613459" y="75210"/>
                  <a:pt x="1609458" y="75057"/>
                  <a:pt x="1604810" y="74752"/>
                </a:cubicBezTo>
                <a:cubicBezTo>
                  <a:pt x="1600162" y="74448"/>
                  <a:pt x="1595780" y="74028"/>
                  <a:pt x="1591665" y="73495"/>
                </a:cubicBezTo>
                <a:cubicBezTo>
                  <a:pt x="1587551" y="72962"/>
                  <a:pt x="1584426" y="72543"/>
                  <a:pt x="1582293" y="72238"/>
                </a:cubicBezTo>
                <a:lnTo>
                  <a:pt x="1583893" y="60579"/>
                </a:lnTo>
                <a:cubicBezTo>
                  <a:pt x="1586179" y="60884"/>
                  <a:pt x="1589227" y="61265"/>
                  <a:pt x="1593037" y="61722"/>
                </a:cubicBezTo>
                <a:lnTo>
                  <a:pt x="1596393" y="62039"/>
                </a:lnTo>
                <a:lnTo>
                  <a:pt x="1603210" y="49492"/>
                </a:lnTo>
                <a:cubicBezTo>
                  <a:pt x="1606334" y="44539"/>
                  <a:pt x="1610106" y="40386"/>
                  <a:pt x="1614526" y="37033"/>
                </a:cubicBezTo>
                <a:cubicBezTo>
                  <a:pt x="1618945" y="33681"/>
                  <a:pt x="1624050" y="32004"/>
                  <a:pt x="1629842" y="32004"/>
                </a:cubicBezTo>
                <a:close/>
                <a:moveTo>
                  <a:pt x="2081403" y="26594"/>
                </a:moveTo>
                <a:cubicBezTo>
                  <a:pt x="2079117" y="26594"/>
                  <a:pt x="2077212" y="27394"/>
                  <a:pt x="2075688" y="28994"/>
                </a:cubicBezTo>
                <a:cubicBezTo>
                  <a:pt x="2074164" y="30594"/>
                  <a:pt x="2073402" y="32538"/>
                  <a:pt x="2073402" y="34824"/>
                </a:cubicBezTo>
                <a:cubicBezTo>
                  <a:pt x="2073402" y="37719"/>
                  <a:pt x="2074621" y="40424"/>
                  <a:pt x="2077059" y="42939"/>
                </a:cubicBezTo>
                <a:lnTo>
                  <a:pt x="2083650" y="46975"/>
                </a:lnTo>
                <a:lnTo>
                  <a:pt x="2084260" y="46596"/>
                </a:lnTo>
                <a:cubicBezTo>
                  <a:pt x="2087232" y="43167"/>
                  <a:pt x="2088718" y="39700"/>
                  <a:pt x="2088718" y="36195"/>
                </a:cubicBezTo>
                <a:cubicBezTo>
                  <a:pt x="2088718" y="33452"/>
                  <a:pt x="2088108" y="31166"/>
                  <a:pt x="2086889" y="29337"/>
                </a:cubicBezTo>
                <a:cubicBezTo>
                  <a:pt x="2085670" y="27508"/>
                  <a:pt x="2083841" y="26594"/>
                  <a:pt x="2081403" y="26594"/>
                </a:cubicBezTo>
                <a:close/>
                <a:moveTo>
                  <a:pt x="1319860" y="24460"/>
                </a:moveTo>
                <a:cubicBezTo>
                  <a:pt x="1325956" y="24460"/>
                  <a:pt x="1330566" y="26556"/>
                  <a:pt x="1333690" y="30747"/>
                </a:cubicBezTo>
                <a:cubicBezTo>
                  <a:pt x="1336815" y="34938"/>
                  <a:pt x="1338377" y="39700"/>
                  <a:pt x="1338377" y="45034"/>
                </a:cubicBezTo>
                <a:cubicBezTo>
                  <a:pt x="1338377" y="51740"/>
                  <a:pt x="1336167" y="57684"/>
                  <a:pt x="1331747" y="62865"/>
                </a:cubicBezTo>
                <a:cubicBezTo>
                  <a:pt x="1327328" y="68047"/>
                  <a:pt x="1321117" y="72162"/>
                  <a:pt x="1313116" y="75210"/>
                </a:cubicBezTo>
                <a:cubicBezTo>
                  <a:pt x="1305115" y="78258"/>
                  <a:pt x="1295705" y="80086"/>
                  <a:pt x="1284884" y="80696"/>
                </a:cubicBezTo>
                <a:lnTo>
                  <a:pt x="1282827" y="69723"/>
                </a:lnTo>
                <a:cubicBezTo>
                  <a:pt x="1293190" y="68961"/>
                  <a:pt x="1301610" y="67361"/>
                  <a:pt x="1308087" y="64923"/>
                </a:cubicBezTo>
                <a:lnTo>
                  <a:pt x="1312316" y="62297"/>
                </a:lnTo>
                <a:lnTo>
                  <a:pt x="1304658" y="57379"/>
                </a:lnTo>
                <a:cubicBezTo>
                  <a:pt x="1301229" y="53874"/>
                  <a:pt x="1299515" y="49530"/>
                  <a:pt x="1299515" y="44349"/>
                </a:cubicBezTo>
                <a:cubicBezTo>
                  <a:pt x="1299515" y="39015"/>
                  <a:pt x="1301382" y="34366"/>
                  <a:pt x="1305115" y="30404"/>
                </a:cubicBezTo>
                <a:cubicBezTo>
                  <a:pt x="1308849" y="26442"/>
                  <a:pt x="1313764" y="24460"/>
                  <a:pt x="1319860" y="24460"/>
                </a:cubicBezTo>
                <a:close/>
                <a:moveTo>
                  <a:pt x="3301441" y="19660"/>
                </a:moveTo>
                <a:lnTo>
                  <a:pt x="3301441" y="32690"/>
                </a:lnTo>
                <a:lnTo>
                  <a:pt x="3250234" y="47549"/>
                </a:lnTo>
                <a:lnTo>
                  <a:pt x="3250234" y="34747"/>
                </a:lnTo>
                <a:close/>
                <a:moveTo>
                  <a:pt x="2081860" y="14935"/>
                </a:moveTo>
                <a:cubicBezTo>
                  <a:pt x="2087956" y="14935"/>
                  <a:pt x="2092566" y="17031"/>
                  <a:pt x="2095690" y="21222"/>
                </a:cubicBezTo>
                <a:cubicBezTo>
                  <a:pt x="2098814" y="25413"/>
                  <a:pt x="2100377" y="30175"/>
                  <a:pt x="2100377" y="35509"/>
                </a:cubicBezTo>
                <a:cubicBezTo>
                  <a:pt x="2100377" y="42215"/>
                  <a:pt x="2098167" y="48159"/>
                  <a:pt x="2093747" y="53340"/>
                </a:cubicBezTo>
                <a:cubicBezTo>
                  <a:pt x="2089328" y="58522"/>
                  <a:pt x="2083117" y="62637"/>
                  <a:pt x="2075116" y="65685"/>
                </a:cubicBezTo>
                <a:cubicBezTo>
                  <a:pt x="2067115" y="68733"/>
                  <a:pt x="2057705" y="70561"/>
                  <a:pt x="2046884" y="71171"/>
                </a:cubicBezTo>
                <a:lnTo>
                  <a:pt x="2044827" y="60198"/>
                </a:lnTo>
                <a:cubicBezTo>
                  <a:pt x="2055190" y="59436"/>
                  <a:pt x="2063610" y="57836"/>
                  <a:pt x="2070087" y="55398"/>
                </a:cubicBezTo>
                <a:lnTo>
                  <a:pt x="2074316" y="52772"/>
                </a:lnTo>
                <a:lnTo>
                  <a:pt x="2066658" y="47854"/>
                </a:lnTo>
                <a:cubicBezTo>
                  <a:pt x="2063229" y="44349"/>
                  <a:pt x="2061515" y="40005"/>
                  <a:pt x="2061515" y="34824"/>
                </a:cubicBezTo>
                <a:cubicBezTo>
                  <a:pt x="2061515" y="29490"/>
                  <a:pt x="2063381" y="24841"/>
                  <a:pt x="2067115" y="20879"/>
                </a:cubicBezTo>
                <a:cubicBezTo>
                  <a:pt x="2070849" y="16917"/>
                  <a:pt x="2075764" y="14935"/>
                  <a:pt x="2081860" y="14935"/>
                </a:cubicBezTo>
                <a:close/>
                <a:moveTo>
                  <a:pt x="1553337" y="12802"/>
                </a:moveTo>
                <a:cubicBezTo>
                  <a:pt x="1550441" y="12802"/>
                  <a:pt x="1548193" y="13792"/>
                  <a:pt x="1546593" y="15774"/>
                </a:cubicBezTo>
                <a:cubicBezTo>
                  <a:pt x="1544993" y="17755"/>
                  <a:pt x="1544193" y="20041"/>
                  <a:pt x="1544193" y="22632"/>
                </a:cubicBezTo>
                <a:cubicBezTo>
                  <a:pt x="1544193" y="25375"/>
                  <a:pt x="1545031" y="27623"/>
                  <a:pt x="1546708" y="29375"/>
                </a:cubicBezTo>
                <a:cubicBezTo>
                  <a:pt x="1548384" y="31128"/>
                  <a:pt x="1550517" y="32004"/>
                  <a:pt x="1553108" y="32004"/>
                </a:cubicBezTo>
                <a:cubicBezTo>
                  <a:pt x="1555699" y="32004"/>
                  <a:pt x="1557947" y="31166"/>
                  <a:pt x="1559852" y="29490"/>
                </a:cubicBezTo>
                <a:cubicBezTo>
                  <a:pt x="1561757" y="27813"/>
                  <a:pt x="1562709" y="25603"/>
                  <a:pt x="1562709" y="22860"/>
                </a:cubicBezTo>
                <a:cubicBezTo>
                  <a:pt x="1562709" y="19965"/>
                  <a:pt x="1561719" y="17564"/>
                  <a:pt x="1559738" y="15659"/>
                </a:cubicBezTo>
                <a:cubicBezTo>
                  <a:pt x="1557756" y="13754"/>
                  <a:pt x="1555623" y="12802"/>
                  <a:pt x="1553337" y="12802"/>
                </a:cubicBezTo>
                <a:close/>
                <a:moveTo>
                  <a:pt x="1554480" y="0"/>
                </a:moveTo>
                <a:cubicBezTo>
                  <a:pt x="1558138" y="0"/>
                  <a:pt x="1561414" y="1067"/>
                  <a:pt x="1564310" y="3201"/>
                </a:cubicBezTo>
                <a:cubicBezTo>
                  <a:pt x="1567205" y="5334"/>
                  <a:pt x="1569491" y="8154"/>
                  <a:pt x="1571168" y="11659"/>
                </a:cubicBezTo>
                <a:cubicBezTo>
                  <a:pt x="1572844" y="15164"/>
                  <a:pt x="1573682" y="18898"/>
                  <a:pt x="1573682" y="22860"/>
                </a:cubicBezTo>
                <a:cubicBezTo>
                  <a:pt x="1573682" y="28804"/>
                  <a:pt x="1571777" y="33795"/>
                  <a:pt x="1567967" y="37833"/>
                </a:cubicBezTo>
                <a:cubicBezTo>
                  <a:pt x="1564157" y="41872"/>
                  <a:pt x="1559280" y="43891"/>
                  <a:pt x="1553337" y="43891"/>
                </a:cubicBezTo>
                <a:cubicBezTo>
                  <a:pt x="1546784" y="43891"/>
                  <a:pt x="1541869" y="41910"/>
                  <a:pt x="1538592" y="37948"/>
                </a:cubicBezTo>
                <a:cubicBezTo>
                  <a:pt x="1535316" y="33985"/>
                  <a:pt x="1533677" y="29337"/>
                  <a:pt x="1533677" y="24003"/>
                </a:cubicBezTo>
                <a:cubicBezTo>
                  <a:pt x="1533677" y="19584"/>
                  <a:pt x="1534554" y="15583"/>
                  <a:pt x="1536306" y="12002"/>
                </a:cubicBezTo>
                <a:cubicBezTo>
                  <a:pt x="1538059" y="8420"/>
                  <a:pt x="1540535" y="5525"/>
                  <a:pt x="1543736" y="3315"/>
                </a:cubicBezTo>
                <a:cubicBezTo>
                  <a:pt x="1546936" y="1105"/>
                  <a:pt x="1550517" y="0"/>
                  <a:pt x="1554480" y="0"/>
                </a:cubicBez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01" name="Google Shape;201;p22"/>
          <p:cNvSpPr txBox="1"/>
          <p:nvPr/>
        </p:nvSpPr>
        <p:spPr>
          <a:xfrm>
            <a:off x="1230150" y="3411988"/>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Clr>
                <a:schemeClr val="dk1"/>
              </a:buClr>
              <a:buFont typeface="Arial"/>
              <a:buNone/>
            </a:pPr>
            <a:r>
              <a:rPr lang="en-GB" sz="1200">
                <a:solidFill>
                  <a:schemeClr val="dk1"/>
                </a:solidFill>
                <a:latin typeface="Inter Light"/>
                <a:ea typeface="Inter Light"/>
                <a:cs typeface="Inter Light"/>
                <a:sym typeface="Inter Light"/>
              </a:rPr>
              <a:t>4. We certainly know what the earth consumes of them ˹after their death˺, and with us is a well-preserved Record.</a:t>
            </a:r>
            <a:endParaRPr sz="1200">
              <a:solidFill>
                <a:schemeClr val="dk1"/>
              </a:solidFill>
              <a:latin typeface="Inter Light"/>
              <a:ea typeface="Inter Light"/>
              <a:cs typeface="Inter Light"/>
              <a:sym typeface="Inter Light"/>
            </a:endParaRPr>
          </a:p>
        </p:txBody>
      </p:sp>
      <p:sp>
        <p:nvSpPr>
          <p:cNvPr id="203" name="Google Shape;203;p22"/>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Allah’s Absolute Knowledge</a:t>
            </a:r>
            <a:endParaRPr sz="3600">
              <a:solidFill>
                <a:srgbClr val="1E1E1E"/>
              </a:solidFill>
              <a:latin typeface="Inter Tight Medium"/>
              <a:ea typeface="Inter Tight Medium"/>
              <a:cs typeface="Inter Tight Medium"/>
              <a:sym typeface="Inter Tight Medium"/>
            </a:endParaRPr>
          </a:p>
        </p:txBody>
      </p:sp>
      <p:sp>
        <p:nvSpPr>
          <p:cNvPr id="204" name="Google Shape;204;p22"/>
          <p:cNvSpPr/>
          <p:nvPr/>
        </p:nvSpPr>
        <p:spPr>
          <a:xfrm>
            <a:off x="5440158" y="3251919"/>
            <a:ext cx="3146123" cy="9036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5" name="Google Shape;205;p22"/>
          <p:cNvSpPr txBox="1"/>
          <p:nvPr/>
        </p:nvSpPr>
        <p:spPr>
          <a:xfrm>
            <a:off x="6269142" y="3447723"/>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206" name="Google Shape;206;p22"/>
          <p:cNvSpPr txBox="1"/>
          <p:nvPr/>
        </p:nvSpPr>
        <p:spPr>
          <a:xfrm>
            <a:off x="6269135" y="3734094"/>
            <a:ext cx="21753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does this verse make you feel?</a:t>
            </a:r>
            <a:endParaRPr sz="1000">
              <a:solidFill>
                <a:srgbClr val="1E1E1E"/>
              </a:solidFill>
              <a:latin typeface="Inter Tight Medium"/>
              <a:ea typeface="Inter Tight Medium"/>
              <a:cs typeface="Inter Tight Medium"/>
              <a:sym typeface="Inter Tight Medium"/>
            </a:endParaRPr>
          </a:p>
        </p:txBody>
      </p:sp>
      <p:pic>
        <p:nvPicPr>
          <p:cNvPr id="207" name="Google Shape;207;p22"/>
          <p:cNvPicPr preferRelativeResize="0"/>
          <p:nvPr/>
        </p:nvPicPr>
        <p:blipFill rotWithShape="1">
          <a:blip r:embed="rId3">
            <a:alphaModFix/>
          </a:blip>
          <a:srcRect/>
          <a:stretch/>
        </p:blipFill>
        <p:spPr>
          <a:xfrm>
            <a:off x="5667997" y="3447723"/>
            <a:ext cx="497928" cy="497928"/>
          </a:xfrm>
          <a:prstGeom prst="rect">
            <a:avLst/>
          </a:prstGeom>
          <a:noFill/>
          <a:ln>
            <a:noFill/>
          </a:ln>
        </p:spPr>
      </p:pic>
      <p:sp>
        <p:nvSpPr>
          <p:cNvPr id="208" name="Google Shape;208;p22"/>
          <p:cNvSpPr/>
          <p:nvPr/>
        </p:nvSpPr>
        <p:spPr>
          <a:xfrm>
            <a:off x="5440158" y="1847384"/>
            <a:ext cx="2723100" cy="11952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09" name="Google Shape;209;p22"/>
          <p:cNvSpPr txBox="1"/>
          <p:nvPr/>
        </p:nvSpPr>
        <p:spPr>
          <a:xfrm>
            <a:off x="5668033" y="1998584"/>
            <a:ext cx="15912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Recorded in al-Lawḥ al-Maḥfūẓ—every single thing is recorded; not one thing is missed out.</a:t>
            </a:r>
            <a:endParaRPr sz="1000">
              <a:solidFill>
                <a:srgbClr val="1E1E1E"/>
              </a:solidFill>
              <a:latin typeface="Inter Light"/>
              <a:ea typeface="Inter Light"/>
              <a:cs typeface="Inter Light"/>
              <a:sym typeface="Inter Light"/>
            </a:endParaRPr>
          </a:p>
        </p:txBody>
      </p:sp>
      <p:sp>
        <p:nvSpPr>
          <p:cNvPr id="210" name="Google Shape;210;p22"/>
          <p:cNvSpPr/>
          <p:nvPr/>
        </p:nvSpPr>
        <p:spPr>
          <a:xfrm>
            <a:off x="7339433" y="2107334"/>
            <a:ext cx="1246848"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lvl="0" indent="0" algn="ctr" rtl="1">
              <a:lnSpc>
                <a:spcPct val="150000"/>
              </a:lnSpc>
              <a:spcBef>
                <a:spcPts val="0"/>
              </a:spcBef>
              <a:spcAft>
                <a:spcPts val="0"/>
              </a:spcAft>
              <a:buClr>
                <a:schemeClr val="dk1"/>
              </a:buClr>
              <a:buFont typeface="Arial"/>
              <a:buNone/>
            </a:pPr>
            <a:r>
              <a:rPr lang="en-GB" sz="1600">
                <a:solidFill>
                  <a:srgbClr val="413169"/>
                </a:solidFill>
                <a:latin typeface="Noto Sans Arabic"/>
                <a:ea typeface="Noto Sans Arabic"/>
                <a:cs typeface="Noto Sans Arabic"/>
                <a:sym typeface="Noto Sans Arabic"/>
              </a:rPr>
              <a:t>كِتَـٰبٌ حَفِيظٌ</a:t>
            </a:r>
            <a:endParaRPr sz="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16;p23">
            <a:extLst>
              <a:ext uri="{FF2B5EF4-FFF2-40B4-BE49-F238E27FC236}">
                <a16:creationId xmlns:a16="http://schemas.microsoft.com/office/drawing/2014/main" id="{F0E822B2-209C-B68A-2F97-591C047D9FA1}"/>
              </a:ext>
            </a:extLst>
          </p:cNvPr>
          <p:cNvSpPr/>
          <p:nvPr/>
        </p:nvSpPr>
        <p:spPr>
          <a:xfrm>
            <a:off x="1015044" y="1847384"/>
            <a:ext cx="3858513" cy="2486997"/>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825BDA9B-3D4C-D27B-F960-A9D13FF8D060}"/>
              </a:ext>
            </a:extLst>
          </p:cNvPr>
          <p:cNvSpPr/>
          <p:nvPr/>
        </p:nvSpPr>
        <p:spPr>
          <a:xfrm>
            <a:off x="1296780" y="2428034"/>
            <a:ext cx="3295040" cy="819150"/>
          </a:xfrm>
          <a:custGeom>
            <a:avLst/>
            <a:gdLst/>
            <a:ahLst/>
            <a:cxnLst/>
            <a:rect l="l" t="t" r="r" b="b"/>
            <a:pathLst>
              <a:path w="3295040" h="819150">
                <a:moveTo>
                  <a:pt x="1551965" y="791261"/>
                </a:moveTo>
                <a:lnTo>
                  <a:pt x="1551965" y="804291"/>
                </a:lnTo>
                <a:lnTo>
                  <a:pt x="1500759" y="819150"/>
                </a:lnTo>
                <a:lnTo>
                  <a:pt x="1500759" y="806348"/>
                </a:lnTo>
                <a:close/>
                <a:moveTo>
                  <a:pt x="1551965" y="767258"/>
                </a:moveTo>
                <a:lnTo>
                  <a:pt x="1551965" y="780288"/>
                </a:lnTo>
                <a:lnTo>
                  <a:pt x="1500759" y="795147"/>
                </a:lnTo>
                <a:lnTo>
                  <a:pt x="1500759" y="782345"/>
                </a:lnTo>
                <a:close/>
                <a:moveTo>
                  <a:pt x="1713890" y="729158"/>
                </a:moveTo>
                <a:lnTo>
                  <a:pt x="1713890" y="742188"/>
                </a:lnTo>
                <a:lnTo>
                  <a:pt x="1662684" y="757047"/>
                </a:lnTo>
                <a:lnTo>
                  <a:pt x="1662684" y="744245"/>
                </a:lnTo>
                <a:close/>
                <a:moveTo>
                  <a:pt x="1638681" y="692048"/>
                </a:moveTo>
                <a:cubicBezTo>
                  <a:pt x="1641729" y="692048"/>
                  <a:pt x="1644358" y="693191"/>
                  <a:pt x="1646567" y="695477"/>
                </a:cubicBezTo>
                <a:cubicBezTo>
                  <a:pt x="1648777" y="697763"/>
                  <a:pt x="1649882" y="700430"/>
                  <a:pt x="1649882" y="703478"/>
                </a:cubicBezTo>
                <a:cubicBezTo>
                  <a:pt x="1649882" y="706526"/>
                  <a:pt x="1648777" y="709155"/>
                  <a:pt x="1646567" y="711365"/>
                </a:cubicBezTo>
                <a:cubicBezTo>
                  <a:pt x="1644358" y="713575"/>
                  <a:pt x="1641729" y="714680"/>
                  <a:pt x="1638681" y="714680"/>
                </a:cubicBezTo>
                <a:cubicBezTo>
                  <a:pt x="1635480" y="714680"/>
                  <a:pt x="1632775" y="713575"/>
                  <a:pt x="1630565" y="711365"/>
                </a:cubicBezTo>
                <a:cubicBezTo>
                  <a:pt x="1628356" y="709155"/>
                  <a:pt x="1627251" y="706526"/>
                  <a:pt x="1627251" y="703478"/>
                </a:cubicBezTo>
                <a:cubicBezTo>
                  <a:pt x="1627251" y="700430"/>
                  <a:pt x="1628356" y="697763"/>
                  <a:pt x="1630565" y="695477"/>
                </a:cubicBezTo>
                <a:cubicBezTo>
                  <a:pt x="1632775" y="693191"/>
                  <a:pt x="1635480" y="692048"/>
                  <a:pt x="1638681" y="692048"/>
                </a:cubicBezTo>
                <a:close/>
                <a:moveTo>
                  <a:pt x="1607362" y="692048"/>
                </a:moveTo>
                <a:cubicBezTo>
                  <a:pt x="1610410" y="692048"/>
                  <a:pt x="1613039" y="693191"/>
                  <a:pt x="1615249" y="695477"/>
                </a:cubicBezTo>
                <a:cubicBezTo>
                  <a:pt x="1617459" y="697763"/>
                  <a:pt x="1618564" y="700430"/>
                  <a:pt x="1618564" y="703478"/>
                </a:cubicBezTo>
                <a:cubicBezTo>
                  <a:pt x="1618564" y="706526"/>
                  <a:pt x="1617459" y="709155"/>
                  <a:pt x="1615249" y="711365"/>
                </a:cubicBezTo>
                <a:cubicBezTo>
                  <a:pt x="1613039" y="713575"/>
                  <a:pt x="1610410" y="714680"/>
                  <a:pt x="1607362" y="714680"/>
                </a:cubicBezTo>
                <a:cubicBezTo>
                  <a:pt x="1604162" y="714680"/>
                  <a:pt x="1601457" y="713575"/>
                  <a:pt x="1599247" y="711365"/>
                </a:cubicBezTo>
                <a:cubicBezTo>
                  <a:pt x="1597037" y="709155"/>
                  <a:pt x="1595933" y="706526"/>
                  <a:pt x="1595933" y="703478"/>
                </a:cubicBezTo>
                <a:cubicBezTo>
                  <a:pt x="1595933" y="700430"/>
                  <a:pt x="1597037" y="697763"/>
                  <a:pt x="1599247" y="695477"/>
                </a:cubicBezTo>
                <a:cubicBezTo>
                  <a:pt x="1601457" y="693191"/>
                  <a:pt x="1604162" y="692048"/>
                  <a:pt x="1607362" y="692048"/>
                </a:cubicBezTo>
                <a:close/>
                <a:moveTo>
                  <a:pt x="1519199" y="676046"/>
                </a:moveTo>
                <a:cubicBezTo>
                  <a:pt x="1522247" y="676046"/>
                  <a:pt x="1524876" y="677189"/>
                  <a:pt x="1527086" y="679475"/>
                </a:cubicBezTo>
                <a:cubicBezTo>
                  <a:pt x="1529296" y="681761"/>
                  <a:pt x="1530400" y="684428"/>
                  <a:pt x="1530400" y="687476"/>
                </a:cubicBezTo>
                <a:cubicBezTo>
                  <a:pt x="1530400" y="690524"/>
                  <a:pt x="1529296" y="693153"/>
                  <a:pt x="1527086" y="695363"/>
                </a:cubicBezTo>
                <a:cubicBezTo>
                  <a:pt x="1524876" y="697573"/>
                  <a:pt x="1522247" y="698678"/>
                  <a:pt x="1519199" y="698678"/>
                </a:cubicBezTo>
                <a:cubicBezTo>
                  <a:pt x="1515999" y="698678"/>
                  <a:pt x="1513294" y="697573"/>
                  <a:pt x="1511084" y="695363"/>
                </a:cubicBezTo>
                <a:cubicBezTo>
                  <a:pt x="1508874" y="693153"/>
                  <a:pt x="1507769" y="690524"/>
                  <a:pt x="1507769" y="687476"/>
                </a:cubicBezTo>
                <a:cubicBezTo>
                  <a:pt x="1507769" y="684428"/>
                  <a:pt x="1508874" y="681761"/>
                  <a:pt x="1511084" y="679475"/>
                </a:cubicBezTo>
                <a:cubicBezTo>
                  <a:pt x="1513294" y="677189"/>
                  <a:pt x="1515999" y="676046"/>
                  <a:pt x="1519199" y="676046"/>
                </a:cubicBezTo>
                <a:close/>
                <a:moveTo>
                  <a:pt x="1816912" y="607238"/>
                </a:moveTo>
                <a:cubicBezTo>
                  <a:pt x="1814169" y="607238"/>
                  <a:pt x="1811502" y="608000"/>
                  <a:pt x="1808912" y="609524"/>
                </a:cubicBezTo>
                <a:cubicBezTo>
                  <a:pt x="1806321" y="611048"/>
                  <a:pt x="1803654" y="613867"/>
                  <a:pt x="1800911" y="617982"/>
                </a:cubicBezTo>
                <a:cubicBezTo>
                  <a:pt x="1798167" y="622097"/>
                  <a:pt x="1795043" y="628040"/>
                  <a:pt x="1791538" y="635813"/>
                </a:cubicBezTo>
                <a:lnTo>
                  <a:pt x="1788919" y="641233"/>
                </a:lnTo>
                <a:lnTo>
                  <a:pt x="1796024" y="645214"/>
                </a:lnTo>
                <a:cubicBezTo>
                  <a:pt x="1799396" y="646833"/>
                  <a:pt x="1802587" y="648081"/>
                  <a:pt x="1805597" y="648957"/>
                </a:cubicBezTo>
                <a:cubicBezTo>
                  <a:pt x="1811617" y="650710"/>
                  <a:pt x="1816608" y="651586"/>
                  <a:pt x="1820570" y="651586"/>
                </a:cubicBezTo>
                <a:cubicBezTo>
                  <a:pt x="1824990" y="651586"/>
                  <a:pt x="1828495" y="650938"/>
                  <a:pt x="1831086" y="649643"/>
                </a:cubicBezTo>
                <a:cubicBezTo>
                  <a:pt x="1833676" y="648347"/>
                  <a:pt x="1835581" y="646481"/>
                  <a:pt x="1836801" y="644042"/>
                </a:cubicBezTo>
                <a:cubicBezTo>
                  <a:pt x="1838020" y="641604"/>
                  <a:pt x="1838629" y="638861"/>
                  <a:pt x="1838629" y="635813"/>
                </a:cubicBezTo>
                <a:cubicBezTo>
                  <a:pt x="1838629" y="631393"/>
                  <a:pt x="1837563" y="626973"/>
                  <a:pt x="1835429" y="622554"/>
                </a:cubicBezTo>
                <a:cubicBezTo>
                  <a:pt x="1833296" y="618134"/>
                  <a:pt x="1830590" y="614477"/>
                  <a:pt x="1827314" y="611581"/>
                </a:cubicBezTo>
                <a:cubicBezTo>
                  <a:pt x="1824037" y="608685"/>
                  <a:pt x="1820570" y="607238"/>
                  <a:pt x="1816912" y="607238"/>
                </a:cubicBezTo>
                <a:close/>
                <a:moveTo>
                  <a:pt x="1818284" y="588492"/>
                </a:moveTo>
                <a:cubicBezTo>
                  <a:pt x="1823466" y="588492"/>
                  <a:pt x="1828266" y="589826"/>
                  <a:pt x="1832686" y="592493"/>
                </a:cubicBezTo>
                <a:cubicBezTo>
                  <a:pt x="1837105" y="595160"/>
                  <a:pt x="1840992" y="598703"/>
                  <a:pt x="1844345" y="603123"/>
                </a:cubicBezTo>
                <a:cubicBezTo>
                  <a:pt x="1847697" y="607542"/>
                  <a:pt x="1850326" y="612381"/>
                  <a:pt x="1852231" y="617639"/>
                </a:cubicBezTo>
                <a:cubicBezTo>
                  <a:pt x="1854136" y="622897"/>
                  <a:pt x="1855089" y="628116"/>
                  <a:pt x="1855089" y="633298"/>
                </a:cubicBezTo>
                <a:cubicBezTo>
                  <a:pt x="1855089" y="642442"/>
                  <a:pt x="1853488" y="649719"/>
                  <a:pt x="1850288" y="655129"/>
                </a:cubicBezTo>
                <a:cubicBezTo>
                  <a:pt x="1847088" y="660539"/>
                  <a:pt x="1843011" y="664426"/>
                  <a:pt x="1838058" y="666788"/>
                </a:cubicBezTo>
                <a:cubicBezTo>
                  <a:pt x="1833105" y="669150"/>
                  <a:pt x="1827962" y="670331"/>
                  <a:pt x="1822628" y="670331"/>
                </a:cubicBezTo>
                <a:cubicBezTo>
                  <a:pt x="1817903" y="670331"/>
                  <a:pt x="1811845" y="669417"/>
                  <a:pt x="1804454" y="667588"/>
                </a:cubicBezTo>
                <a:cubicBezTo>
                  <a:pt x="1800758" y="666674"/>
                  <a:pt x="1796577" y="665054"/>
                  <a:pt x="1791909" y="662730"/>
                </a:cubicBezTo>
                <a:lnTo>
                  <a:pt x="1780575" y="656068"/>
                </a:lnTo>
                <a:lnTo>
                  <a:pt x="1776193" y="661616"/>
                </a:lnTo>
                <a:cubicBezTo>
                  <a:pt x="1774536" y="663387"/>
                  <a:pt x="1772869" y="664845"/>
                  <a:pt x="1771192" y="665988"/>
                </a:cubicBezTo>
                <a:cubicBezTo>
                  <a:pt x="1767840" y="668274"/>
                  <a:pt x="1764373" y="669760"/>
                  <a:pt x="1760791" y="670445"/>
                </a:cubicBezTo>
                <a:lnTo>
                  <a:pt x="1755013" y="670941"/>
                </a:lnTo>
                <a:lnTo>
                  <a:pt x="1753590" y="671474"/>
                </a:lnTo>
                <a:lnTo>
                  <a:pt x="1752230" y="671179"/>
                </a:lnTo>
                <a:lnTo>
                  <a:pt x="1748790" y="671474"/>
                </a:lnTo>
                <a:lnTo>
                  <a:pt x="1748913" y="670460"/>
                </a:lnTo>
                <a:lnTo>
                  <a:pt x="1737245" y="667931"/>
                </a:lnTo>
                <a:lnTo>
                  <a:pt x="1729573" y="660351"/>
                </a:lnTo>
                <a:lnTo>
                  <a:pt x="1729044" y="664873"/>
                </a:lnTo>
                <a:cubicBezTo>
                  <a:pt x="1727920" y="669464"/>
                  <a:pt x="1726234" y="673836"/>
                  <a:pt x="1723987" y="677989"/>
                </a:cubicBezTo>
                <a:cubicBezTo>
                  <a:pt x="1719491" y="686295"/>
                  <a:pt x="1713738" y="693534"/>
                  <a:pt x="1706727" y="699706"/>
                </a:cubicBezTo>
                <a:cubicBezTo>
                  <a:pt x="1699717" y="705878"/>
                  <a:pt x="1692402" y="710946"/>
                  <a:pt x="1684782" y="714908"/>
                </a:cubicBezTo>
                <a:cubicBezTo>
                  <a:pt x="1677162" y="718871"/>
                  <a:pt x="1670227" y="721690"/>
                  <a:pt x="1663979" y="723366"/>
                </a:cubicBezTo>
                <a:lnTo>
                  <a:pt x="1657350" y="705993"/>
                </a:lnTo>
                <a:cubicBezTo>
                  <a:pt x="1668475" y="702335"/>
                  <a:pt x="1677733" y="698144"/>
                  <a:pt x="1685125" y="693420"/>
                </a:cubicBezTo>
                <a:cubicBezTo>
                  <a:pt x="1692516" y="688695"/>
                  <a:pt x="1698383" y="683666"/>
                  <a:pt x="1702727" y="678332"/>
                </a:cubicBezTo>
                <a:cubicBezTo>
                  <a:pt x="1707070" y="672998"/>
                  <a:pt x="1710156" y="667550"/>
                  <a:pt x="1711985" y="661987"/>
                </a:cubicBezTo>
                <a:cubicBezTo>
                  <a:pt x="1713814" y="656425"/>
                  <a:pt x="1714728" y="651053"/>
                  <a:pt x="1714728" y="645871"/>
                </a:cubicBezTo>
                <a:cubicBezTo>
                  <a:pt x="1714728" y="638403"/>
                  <a:pt x="1713090" y="630821"/>
                  <a:pt x="1709813" y="623125"/>
                </a:cubicBezTo>
                <a:cubicBezTo>
                  <a:pt x="1706537" y="615429"/>
                  <a:pt x="1702917" y="608152"/>
                  <a:pt x="1698955" y="601294"/>
                </a:cubicBezTo>
                <a:lnTo>
                  <a:pt x="1715643" y="592836"/>
                </a:lnTo>
                <a:cubicBezTo>
                  <a:pt x="1718538" y="598170"/>
                  <a:pt x="1721091" y="603428"/>
                  <a:pt x="1723301" y="608609"/>
                </a:cubicBezTo>
                <a:cubicBezTo>
                  <a:pt x="1725511" y="613791"/>
                  <a:pt x="1727492" y="618668"/>
                  <a:pt x="1729244" y="623240"/>
                </a:cubicBezTo>
                <a:cubicBezTo>
                  <a:pt x="1730997" y="627812"/>
                  <a:pt x="1732407" y="632003"/>
                  <a:pt x="1733474" y="635813"/>
                </a:cubicBezTo>
                <a:cubicBezTo>
                  <a:pt x="1735607" y="642366"/>
                  <a:pt x="1738388" y="646823"/>
                  <a:pt x="1741817" y="649186"/>
                </a:cubicBezTo>
                <a:lnTo>
                  <a:pt x="1753460" y="652120"/>
                </a:lnTo>
                <a:lnTo>
                  <a:pt x="1761820" y="649986"/>
                </a:lnTo>
                <a:cubicBezTo>
                  <a:pt x="1764716" y="648157"/>
                  <a:pt x="1767535" y="645109"/>
                  <a:pt x="1770278" y="640842"/>
                </a:cubicBezTo>
                <a:cubicBezTo>
                  <a:pt x="1773021" y="636575"/>
                  <a:pt x="1775993" y="630860"/>
                  <a:pt x="1779193" y="623697"/>
                </a:cubicBezTo>
                <a:cubicBezTo>
                  <a:pt x="1783613" y="613943"/>
                  <a:pt x="1787995" y="606552"/>
                  <a:pt x="1792338" y="601523"/>
                </a:cubicBezTo>
                <a:cubicBezTo>
                  <a:pt x="1796681" y="596493"/>
                  <a:pt x="1801025" y="593064"/>
                  <a:pt x="1805368" y="591236"/>
                </a:cubicBezTo>
                <a:cubicBezTo>
                  <a:pt x="1809712" y="589407"/>
                  <a:pt x="1814017" y="588492"/>
                  <a:pt x="1818284" y="588492"/>
                </a:cubicBezTo>
                <a:close/>
                <a:moveTo>
                  <a:pt x="1479651" y="575234"/>
                </a:moveTo>
                <a:cubicBezTo>
                  <a:pt x="1486662" y="575234"/>
                  <a:pt x="1492910" y="575881"/>
                  <a:pt x="1498396" y="577177"/>
                </a:cubicBezTo>
                <a:cubicBezTo>
                  <a:pt x="1503883" y="578472"/>
                  <a:pt x="1509103" y="580034"/>
                  <a:pt x="1514056" y="581863"/>
                </a:cubicBezTo>
                <a:cubicBezTo>
                  <a:pt x="1519009" y="583692"/>
                  <a:pt x="1524228" y="585559"/>
                  <a:pt x="1529715" y="587464"/>
                </a:cubicBezTo>
                <a:cubicBezTo>
                  <a:pt x="1535201" y="589369"/>
                  <a:pt x="1541335" y="590969"/>
                  <a:pt x="1548117" y="592264"/>
                </a:cubicBezTo>
                <a:cubicBezTo>
                  <a:pt x="1554899" y="593560"/>
                  <a:pt x="1562938" y="594284"/>
                  <a:pt x="1572234" y="594436"/>
                </a:cubicBezTo>
                <a:lnTo>
                  <a:pt x="1574292" y="594436"/>
                </a:lnTo>
                <a:lnTo>
                  <a:pt x="1574749" y="613181"/>
                </a:lnTo>
                <a:cubicBezTo>
                  <a:pt x="1567434" y="613181"/>
                  <a:pt x="1559661" y="614019"/>
                  <a:pt x="1551432" y="615696"/>
                </a:cubicBezTo>
                <a:lnTo>
                  <a:pt x="1550129" y="616084"/>
                </a:lnTo>
                <a:lnTo>
                  <a:pt x="1551003" y="622525"/>
                </a:lnTo>
                <a:cubicBezTo>
                  <a:pt x="1551860" y="626545"/>
                  <a:pt x="1552956" y="630021"/>
                  <a:pt x="1554289" y="632955"/>
                </a:cubicBezTo>
                <a:cubicBezTo>
                  <a:pt x="1556956" y="638822"/>
                  <a:pt x="1560347" y="643166"/>
                  <a:pt x="1564462" y="645985"/>
                </a:cubicBezTo>
                <a:cubicBezTo>
                  <a:pt x="1568577" y="648805"/>
                  <a:pt x="1573225" y="650633"/>
                  <a:pt x="1578407" y="651472"/>
                </a:cubicBezTo>
                <a:cubicBezTo>
                  <a:pt x="1583588" y="652310"/>
                  <a:pt x="1588998" y="652729"/>
                  <a:pt x="1594637" y="652729"/>
                </a:cubicBezTo>
                <a:lnTo>
                  <a:pt x="1598498" y="654185"/>
                </a:lnTo>
                <a:lnTo>
                  <a:pt x="1598676" y="652729"/>
                </a:lnTo>
                <a:cubicBezTo>
                  <a:pt x="1607667" y="652729"/>
                  <a:pt x="1614678" y="652386"/>
                  <a:pt x="1619707" y="651700"/>
                </a:cubicBezTo>
                <a:cubicBezTo>
                  <a:pt x="1624736" y="651014"/>
                  <a:pt x="1628317" y="649262"/>
                  <a:pt x="1630451" y="646442"/>
                </a:cubicBezTo>
                <a:cubicBezTo>
                  <a:pt x="1632585" y="643623"/>
                  <a:pt x="1633651" y="639165"/>
                  <a:pt x="1633651" y="633069"/>
                </a:cubicBezTo>
                <a:cubicBezTo>
                  <a:pt x="1633651" y="629259"/>
                  <a:pt x="1633042" y="624725"/>
                  <a:pt x="1631823" y="619468"/>
                </a:cubicBezTo>
                <a:cubicBezTo>
                  <a:pt x="1630604" y="614210"/>
                  <a:pt x="1629003" y="608609"/>
                  <a:pt x="1627022" y="602666"/>
                </a:cubicBezTo>
                <a:cubicBezTo>
                  <a:pt x="1625041" y="596722"/>
                  <a:pt x="1622907" y="590855"/>
                  <a:pt x="1620621" y="585063"/>
                </a:cubicBezTo>
                <a:lnTo>
                  <a:pt x="1639138" y="578205"/>
                </a:lnTo>
                <a:cubicBezTo>
                  <a:pt x="1641119" y="583082"/>
                  <a:pt x="1642986" y="588645"/>
                  <a:pt x="1644739" y="594893"/>
                </a:cubicBezTo>
                <a:cubicBezTo>
                  <a:pt x="1646491" y="601142"/>
                  <a:pt x="1647977" y="607314"/>
                  <a:pt x="1649196" y="613410"/>
                </a:cubicBezTo>
                <a:cubicBezTo>
                  <a:pt x="1650416" y="619506"/>
                  <a:pt x="1651025" y="624840"/>
                  <a:pt x="1651025" y="629412"/>
                </a:cubicBezTo>
                <a:cubicBezTo>
                  <a:pt x="1651025" y="637032"/>
                  <a:pt x="1649996" y="643509"/>
                  <a:pt x="1647939" y="648843"/>
                </a:cubicBezTo>
                <a:cubicBezTo>
                  <a:pt x="1645882" y="654177"/>
                  <a:pt x="1642643" y="658520"/>
                  <a:pt x="1638224" y="661873"/>
                </a:cubicBezTo>
                <a:cubicBezTo>
                  <a:pt x="1633804" y="665226"/>
                  <a:pt x="1628127" y="667664"/>
                  <a:pt x="1621193" y="669188"/>
                </a:cubicBezTo>
                <a:cubicBezTo>
                  <a:pt x="1614259" y="670712"/>
                  <a:pt x="1605991" y="671474"/>
                  <a:pt x="1596390" y="671474"/>
                </a:cubicBezTo>
                <a:lnTo>
                  <a:pt x="1596575" y="669955"/>
                </a:lnTo>
                <a:lnTo>
                  <a:pt x="1592580" y="671474"/>
                </a:lnTo>
                <a:cubicBezTo>
                  <a:pt x="1586026" y="671474"/>
                  <a:pt x="1579435" y="671017"/>
                  <a:pt x="1572806" y="670103"/>
                </a:cubicBezTo>
                <a:cubicBezTo>
                  <a:pt x="1566176" y="669188"/>
                  <a:pt x="1560042" y="666978"/>
                  <a:pt x="1554404" y="663473"/>
                </a:cubicBezTo>
                <a:cubicBezTo>
                  <a:pt x="1548765" y="659968"/>
                  <a:pt x="1544155" y="654520"/>
                  <a:pt x="1540573" y="647128"/>
                </a:cubicBezTo>
                <a:cubicBezTo>
                  <a:pt x="1538783" y="643433"/>
                  <a:pt x="1537382" y="639042"/>
                  <a:pt x="1536373" y="633955"/>
                </a:cubicBezTo>
                <a:lnTo>
                  <a:pt x="1534943" y="620604"/>
                </a:lnTo>
                <a:lnTo>
                  <a:pt x="1526857" y="623011"/>
                </a:lnTo>
                <a:cubicBezTo>
                  <a:pt x="1518704" y="626211"/>
                  <a:pt x="1510893" y="630174"/>
                  <a:pt x="1503426" y="634898"/>
                </a:cubicBezTo>
                <a:cubicBezTo>
                  <a:pt x="1495958" y="639623"/>
                  <a:pt x="1489367" y="645071"/>
                  <a:pt x="1483652" y="651243"/>
                </a:cubicBezTo>
                <a:cubicBezTo>
                  <a:pt x="1477937" y="657415"/>
                  <a:pt x="1473403" y="664273"/>
                  <a:pt x="1470050" y="671817"/>
                </a:cubicBezTo>
                <a:cubicBezTo>
                  <a:pt x="1466697" y="679361"/>
                  <a:pt x="1465021" y="687552"/>
                  <a:pt x="1465021" y="696392"/>
                </a:cubicBezTo>
                <a:cubicBezTo>
                  <a:pt x="1465021" y="704316"/>
                  <a:pt x="1466697" y="711136"/>
                  <a:pt x="1470050" y="716851"/>
                </a:cubicBezTo>
                <a:cubicBezTo>
                  <a:pt x="1473403" y="722566"/>
                  <a:pt x="1478013" y="727253"/>
                  <a:pt x="1483880" y="730910"/>
                </a:cubicBezTo>
                <a:cubicBezTo>
                  <a:pt x="1489748" y="734568"/>
                  <a:pt x="1496530" y="737235"/>
                  <a:pt x="1504226" y="738911"/>
                </a:cubicBezTo>
                <a:cubicBezTo>
                  <a:pt x="1511922" y="740588"/>
                  <a:pt x="1520037" y="741426"/>
                  <a:pt x="1528572" y="741426"/>
                </a:cubicBezTo>
                <a:cubicBezTo>
                  <a:pt x="1536039" y="741426"/>
                  <a:pt x="1543697" y="740626"/>
                  <a:pt x="1551546" y="739025"/>
                </a:cubicBezTo>
                <a:cubicBezTo>
                  <a:pt x="1559395" y="737425"/>
                  <a:pt x="1567053" y="735177"/>
                  <a:pt x="1574520" y="732282"/>
                </a:cubicBezTo>
                <a:lnTo>
                  <a:pt x="1580921" y="747827"/>
                </a:lnTo>
                <a:cubicBezTo>
                  <a:pt x="1572082" y="752094"/>
                  <a:pt x="1563014" y="755256"/>
                  <a:pt x="1553718" y="757313"/>
                </a:cubicBezTo>
                <a:cubicBezTo>
                  <a:pt x="1544421" y="759371"/>
                  <a:pt x="1535277" y="760400"/>
                  <a:pt x="1526286" y="760400"/>
                </a:cubicBezTo>
                <a:cubicBezTo>
                  <a:pt x="1515618" y="760400"/>
                  <a:pt x="1505445" y="759180"/>
                  <a:pt x="1495768" y="756742"/>
                </a:cubicBezTo>
                <a:cubicBezTo>
                  <a:pt x="1486090" y="754304"/>
                  <a:pt x="1477556" y="750532"/>
                  <a:pt x="1470164" y="745426"/>
                </a:cubicBezTo>
                <a:cubicBezTo>
                  <a:pt x="1462773" y="740321"/>
                  <a:pt x="1456944" y="733882"/>
                  <a:pt x="1452676" y="726110"/>
                </a:cubicBezTo>
                <a:cubicBezTo>
                  <a:pt x="1448409" y="718337"/>
                  <a:pt x="1446276" y="709193"/>
                  <a:pt x="1446276" y="698678"/>
                </a:cubicBezTo>
                <a:cubicBezTo>
                  <a:pt x="1446276" y="689838"/>
                  <a:pt x="1447571" y="681418"/>
                  <a:pt x="1450162" y="673417"/>
                </a:cubicBezTo>
                <a:cubicBezTo>
                  <a:pt x="1452753" y="665416"/>
                  <a:pt x="1456525" y="657872"/>
                  <a:pt x="1461478" y="650786"/>
                </a:cubicBezTo>
                <a:cubicBezTo>
                  <a:pt x="1466431" y="643699"/>
                  <a:pt x="1472488" y="637184"/>
                  <a:pt x="1479651" y="631241"/>
                </a:cubicBezTo>
                <a:cubicBezTo>
                  <a:pt x="1486814" y="625297"/>
                  <a:pt x="1494967" y="620001"/>
                  <a:pt x="1504112" y="615353"/>
                </a:cubicBezTo>
                <a:lnTo>
                  <a:pt x="1528802" y="605646"/>
                </a:lnTo>
                <a:lnTo>
                  <a:pt x="1519428" y="602551"/>
                </a:lnTo>
                <a:cubicBezTo>
                  <a:pt x="1515313" y="601103"/>
                  <a:pt x="1511046" y="599732"/>
                  <a:pt x="1506626" y="598436"/>
                </a:cubicBezTo>
                <a:cubicBezTo>
                  <a:pt x="1502207" y="597141"/>
                  <a:pt x="1497482" y="596112"/>
                  <a:pt x="1492453" y="595350"/>
                </a:cubicBezTo>
                <a:cubicBezTo>
                  <a:pt x="1487424" y="594588"/>
                  <a:pt x="1482013" y="594207"/>
                  <a:pt x="1476222" y="594207"/>
                </a:cubicBezTo>
                <a:cubicBezTo>
                  <a:pt x="1471650" y="594207"/>
                  <a:pt x="1467650" y="594588"/>
                  <a:pt x="1464221" y="595350"/>
                </a:cubicBezTo>
                <a:cubicBezTo>
                  <a:pt x="1460792" y="596112"/>
                  <a:pt x="1457553" y="596874"/>
                  <a:pt x="1454505" y="597636"/>
                </a:cubicBezTo>
                <a:lnTo>
                  <a:pt x="1451305" y="580720"/>
                </a:lnTo>
                <a:cubicBezTo>
                  <a:pt x="1455267" y="579044"/>
                  <a:pt x="1459725" y="577710"/>
                  <a:pt x="1464678" y="576719"/>
                </a:cubicBezTo>
                <a:cubicBezTo>
                  <a:pt x="1469631" y="575729"/>
                  <a:pt x="1474622" y="575234"/>
                  <a:pt x="1479651" y="575234"/>
                </a:cubicBezTo>
                <a:close/>
                <a:moveTo>
                  <a:pt x="1840001" y="506958"/>
                </a:moveTo>
                <a:cubicBezTo>
                  <a:pt x="1841525" y="509854"/>
                  <a:pt x="1842782" y="513169"/>
                  <a:pt x="1843773" y="516902"/>
                </a:cubicBezTo>
                <a:cubicBezTo>
                  <a:pt x="1844764" y="520636"/>
                  <a:pt x="1845259" y="524027"/>
                  <a:pt x="1845259" y="527075"/>
                </a:cubicBezTo>
                <a:cubicBezTo>
                  <a:pt x="1845259" y="532104"/>
                  <a:pt x="1843849" y="536638"/>
                  <a:pt x="1841030" y="540677"/>
                </a:cubicBezTo>
                <a:cubicBezTo>
                  <a:pt x="1838210" y="544715"/>
                  <a:pt x="1833829" y="546735"/>
                  <a:pt x="1827885" y="546735"/>
                </a:cubicBezTo>
                <a:cubicBezTo>
                  <a:pt x="1823161" y="546735"/>
                  <a:pt x="1819313" y="545477"/>
                  <a:pt x="1816341" y="542963"/>
                </a:cubicBezTo>
                <a:lnTo>
                  <a:pt x="1815927" y="542450"/>
                </a:lnTo>
                <a:lnTo>
                  <a:pt x="1815798" y="543134"/>
                </a:lnTo>
                <a:cubicBezTo>
                  <a:pt x="1814903" y="545306"/>
                  <a:pt x="1813560" y="547268"/>
                  <a:pt x="1811769" y="549021"/>
                </a:cubicBezTo>
                <a:cubicBezTo>
                  <a:pt x="1808188" y="552526"/>
                  <a:pt x="1803730" y="554279"/>
                  <a:pt x="1798396" y="554279"/>
                </a:cubicBezTo>
                <a:cubicBezTo>
                  <a:pt x="1792300" y="554279"/>
                  <a:pt x="1788261" y="552259"/>
                  <a:pt x="1786280" y="548221"/>
                </a:cubicBezTo>
                <a:cubicBezTo>
                  <a:pt x="1784299" y="544182"/>
                  <a:pt x="1783308" y="539877"/>
                  <a:pt x="1783308" y="535305"/>
                </a:cubicBezTo>
                <a:cubicBezTo>
                  <a:pt x="1783308" y="533628"/>
                  <a:pt x="1783423" y="531838"/>
                  <a:pt x="1783651" y="529933"/>
                </a:cubicBezTo>
                <a:cubicBezTo>
                  <a:pt x="1783880" y="528028"/>
                  <a:pt x="1784223" y="525856"/>
                  <a:pt x="1784680" y="523418"/>
                </a:cubicBezTo>
                <a:lnTo>
                  <a:pt x="1796110" y="520217"/>
                </a:lnTo>
                <a:cubicBezTo>
                  <a:pt x="1795653" y="522808"/>
                  <a:pt x="1795310" y="525208"/>
                  <a:pt x="1795081" y="527418"/>
                </a:cubicBezTo>
                <a:cubicBezTo>
                  <a:pt x="1794852" y="529628"/>
                  <a:pt x="1794738" y="531571"/>
                  <a:pt x="1794738" y="533247"/>
                </a:cubicBezTo>
                <a:cubicBezTo>
                  <a:pt x="1794738" y="536143"/>
                  <a:pt x="1795196" y="538277"/>
                  <a:pt x="1796110" y="539648"/>
                </a:cubicBezTo>
                <a:cubicBezTo>
                  <a:pt x="1797024" y="541020"/>
                  <a:pt x="1798472" y="541706"/>
                  <a:pt x="1800453" y="541706"/>
                </a:cubicBezTo>
                <a:cubicBezTo>
                  <a:pt x="1802739" y="541706"/>
                  <a:pt x="1804644" y="540524"/>
                  <a:pt x="1806168" y="538162"/>
                </a:cubicBezTo>
                <a:cubicBezTo>
                  <a:pt x="1807692" y="535800"/>
                  <a:pt x="1808530" y="531038"/>
                  <a:pt x="1808683" y="523875"/>
                </a:cubicBezTo>
                <a:lnTo>
                  <a:pt x="1808683" y="517017"/>
                </a:lnTo>
                <a:lnTo>
                  <a:pt x="1819656" y="512902"/>
                </a:lnTo>
                <a:lnTo>
                  <a:pt x="1819656" y="526847"/>
                </a:lnTo>
                <a:cubicBezTo>
                  <a:pt x="1819656" y="528980"/>
                  <a:pt x="1820075" y="530847"/>
                  <a:pt x="1820913" y="532447"/>
                </a:cubicBezTo>
                <a:cubicBezTo>
                  <a:pt x="1821751" y="534047"/>
                  <a:pt x="1823542" y="534848"/>
                  <a:pt x="1826285" y="534848"/>
                </a:cubicBezTo>
                <a:cubicBezTo>
                  <a:pt x="1829028" y="534848"/>
                  <a:pt x="1830857" y="534009"/>
                  <a:pt x="1831771" y="532333"/>
                </a:cubicBezTo>
                <a:cubicBezTo>
                  <a:pt x="1832686" y="530657"/>
                  <a:pt x="1833143" y="528523"/>
                  <a:pt x="1833143" y="525932"/>
                </a:cubicBezTo>
                <a:cubicBezTo>
                  <a:pt x="1833143" y="523341"/>
                  <a:pt x="1832838" y="520712"/>
                  <a:pt x="1832229" y="518045"/>
                </a:cubicBezTo>
                <a:cubicBezTo>
                  <a:pt x="1831619" y="515378"/>
                  <a:pt x="1830781" y="512750"/>
                  <a:pt x="1829714" y="510159"/>
                </a:cubicBezTo>
                <a:close/>
                <a:moveTo>
                  <a:pt x="1837258" y="478155"/>
                </a:moveTo>
                <a:lnTo>
                  <a:pt x="1837258" y="491185"/>
                </a:lnTo>
                <a:lnTo>
                  <a:pt x="1786051" y="506044"/>
                </a:lnTo>
                <a:lnTo>
                  <a:pt x="1786051" y="493242"/>
                </a:lnTo>
                <a:close/>
                <a:moveTo>
                  <a:pt x="56540" y="343586"/>
                </a:moveTo>
                <a:lnTo>
                  <a:pt x="56540" y="356616"/>
                </a:lnTo>
                <a:lnTo>
                  <a:pt x="5334" y="371475"/>
                </a:lnTo>
                <a:lnTo>
                  <a:pt x="5334" y="358673"/>
                </a:lnTo>
                <a:close/>
                <a:moveTo>
                  <a:pt x="2513990" y="319583"/>
                </a:moveTo>
                <a:lnTo>
                  <a:pt x="2513990" y="332613"/>
                </a:lnTo>
                <a:lnTo>
                  <a:pt x="2462784" y="347472"/>
                </a:lnTo>
                <a:lnTo>
                  <a:pt x="2462784" y="334670"/>
                </a:lnTo>
                <a:close/>
                <a:moveTo>
                  <a:pt x="56540" y="319583"/>
                </a:moveTo>
                <a:lnTo>
                  <a:pt x="56540" y="332613"/>
                </a:lnTo>
                <a:lnTo>
                  <a:pt x="5334" y="347472"/>
                </a:lnTo>
                <a:lnTo>
                  <a:pt x="5334" y="334670"/>
                </a:lnTo>
                <a:close/>
                <a:moveTo>
                  <a:pt x="3268675" y="281787"/>
                </a:moveTo>
                <a:cubicBezTo>
                  <a:pt x="3271723" y="281787"/>
                  <a:pt x="3274352" y="282930"/>
                  <a:pt x="3276561" y="285216"/>
                </a:cubicBezTo>
                <a:cubicBezTo>
                  <a:pt x="3278771" y="287502"/>
                  <a:pt x="3279876" y="290169"/>
                  <a:pt x="3279876" y="293217"/>
                </a:cubicBezTo>
                <a:cubicBezTo>
                  <a:pt x="3279876" y="296265"/>
                  <a:pt x="3278771" y="298894"/>
                  <a:pt x="3276561" y="301104"/>
                </a:cubicBezTo>
                <a:cubicBezTo>
                  <a:pt x="3274352" y="303314"/>
                  <a:pt x="3271723" y="304419"/>
                  <a:pt x="3268675" y="304419"/>
                </a:cubicBezTo>
                <a:cubicBezTo>
                  <a:pt x="3265474" y="304419"/>
                  <a:pt x="3262769" y="303314"/>
                  <a:pt x="3260559" y="301104"/>
                </a:cubicBezTo>
                <a:cubicBezTo>
                  <a:pt x="3258350" y="298894"/>
                  <a:pt x="3257245" y="296265"/>
                  <a:pt x="3257245" y="293217"/>
                </a:cubicBezTo>
                <a:cubicBezTo>
                  <a:pt x="3257245" y="290169"/>
                  <a:pt x="3258350" y="287502"/>
                  <a:pt x="3260559" y="285216"/>
                </a:cubicBezTo>
                <a:cubicBezTo>
                  <a:pt x="3262769" y="282930"/>
                  <a:pt x="3265474" y="281787"/>
                  <a:pt x="3268675" y="281787"/>
                </a:cubicBezTo>
                <a:close/>
                <a:moveTo>
                  <a:pt x="2763850" y="281787"/>
                </a:moveTo>
                <a:cubicBezTo>
                  <a:pt x="2766898" y="281787"/>
                  <a:pt x="2769527" y="282930"/>
                  <a:pt x="2771736" y="285216"/>
                </a:cubicBezTo>
                <a:cubicBezTo>
                  <a:pt x="2773946" y="287502"/>
                  <a:pt x="2775051" y="290169"/>
                  <a:pt x="2775051" y="293217"/>
                </a:cubicBezTo>
                <a:cubicBezTo>
                  <a:pt x="2775051" y="296265"/>
                  <a:pt x="2773946" y="298894"/>
                  <a:pt x="2771736" y="301104"/>
                </a:cubicBezTo>
                <a:cubicBezTo>
                  <a:pt x="2769527" y="303314"/>
                  <a:pt x="2766898" y="304419"/>
                  <a:pt x="2763850" y="304419"/>
                </a:cubicBezTo>
                <a:cubicBezTo>
                  <a:pt x="2760649" y="304419"/>
                  <a:pt x="2757944" y="303314"/>
                  <a:pt x="2755734" y="301104"/>
                </a:cubicBezTo>
                <a:cubicBezTo>
                  <a:pt x="2753525" y="298894"/>
                  <a:pt x="2752420" y="296265"/>
                  <a:pt x="2752420" y="293217"/>
                </a:cubicBezTo>
                <a:cubicBezTo>
                  <a:pt x="2752420" y="290169"/>
                  <a:pt x="2753525" y="287502"/>
                  <a:pt x="2755734" y="285216"/>
                </a:cubicBezTo>
                <a:cubicBezTo>
                  <a:pt x="2757944" y="282930"/>
                  <a:pt x="2760649" y="281787"/>
                  <a:pt x="2763850" y="281787"/>
                </a:cubicBezTo>
                <a:close/>
                <a:moveTo>
                  <a:pt x="2487625" y="281787"/>
                </a:moveTo>
                <a:cubicBezTo>
                  <a:pt x="2490673" y="281787"/>
                  <a:pt x="2493302" y="282930"/>
                  <a:pt x="2495512" y="285216"/>
                </a:cubicBezTo>
                <a:cubicBezTo>
                  <a:pt x="2497721" y="287502"/>
                  <a:pt x="2498826" y="290169"/>
                  <a:pt x="2498826" y="293217"/>
                </a:cubicBezTo>
                <a:cubicBezTo>
                  <a:pt x="2498826" y="296265"/>
                  <a:pt x="2497721" y="298894"/>
                  <a:pt x="2495512" y="301104"/>
                </a:cubicBezTo>
                <a:cubicBezTo>
                  <a:pt x="2493302" y="303314"/>
                  <a:pt x="2490673" y="304419"/>
                  <a:pt x="2487625" y="304419"/>
                </a:cubicBezTo>
                <a:cubicBezTo>
                  <a:pt x="2484425" y="304419"/>
                  <a:pt x="2481720" y="303314"/>
                  <a:pt x="2479509" y="301104"/>
                </a:cubicBezTo>
                <a:cubicBezTo>
                  <a:pt x="2477300" y="298894"/>
                  <a:pt x="2476195" y="296265"/>
                  <a:pt x="2476195" y="293217"/>
                </a:cubicBezTo>
                <a:cubicBezTo>
                  <a:pt x="2476195" y="290169"/>
                  <a:pt x="2477300" y="287502"/>
                  <a:pt x="2479509" y="285216"/>
                </a:cubicBezTo>
                <a:cubicBezTo>
                  <a:pt x="2481720" y="282930"/>
                  <a:pt x="2484425" y="281787"/>
                  <a:pt x="2487625" y="281787"/>
                </a:cubicBezTo>
                <a:close/>
                <a:moveTo>
                  <a:pt x="1555394" y="280644"/>
                </a:moveTo>
                <a:cubicBezTo>
                  <a:pt x="1558442" y="280644"/>
                  <a:pt x="1561071" y="281787"/>
                  <a:pt x="1563281" y="284073"/>
                </a:cubicBezTo>
                <a:cubicBezTo>
                  <a:pt x="1565491" y="286359"/>
                  <a:pt x="1566596" y="289026"/>
                  <a:pt x="1566596" y="292074"/>
                </a:cubicBezTo>
                <a:cubicBezTo>
                  <a:pt x="1566596" y="295122"/>
                  <a:pt x="1565491" y="297751"/>
                  <a:pt x="1563281" y="299961"/>
                </a:cubicBezTo>
                <a:cubicBezTo>
                  <a:pt x="1561071" y="302171"/>
                  <a:pt x="1558442" y="303276"/>
                  <a:pt x="1555394" y="303276"/>
                </a:cubicBezTo>
                <a:cubicBezTo>
                  <a:pt x="1552194" y="303276"/>
                  <a:pt x="1549489" y="302171"/>
                  <a:pt x="1547279" y="299961"/>
                </a:cubicBezTo>
                <a:cubicBezTo>
                  <a:pt x="1545069" y="297751"/>
                  <a:pt x="1543964" y="295122"/>
                  <a:pt x="1543964" y="292074"/>
                </a:cubicBezTo>
                <a:cubicBezTo>
                  <a:pt x="1543964" y="289026"/>
                  <a:pt x="1545069" y="286359"/>
                  <a:pt x="1547279" y="284073"/>
                </a:cubicBezTo>
                <a:cubicBezTo>
                  <a:pt x="1549489" y="281787"/>
                  <a:pt x="1552194" y="280644"/>
                  <a:pt x="1555394" y="280644"/>
                </a:cubicBezTo>
                <a:close/>
                <a:moveTo>
                  <a:pt x="570890" y="271958"/>
                </a:moveTo>
                <a:lnTo>
                  <a:pt x="570890" y="284988"/>
                </a:lnTo>
                <a:lnTo>
                  <a:pt x="519684" y="299847"/>
                </a:lnTo>
                <a:lnTo>
                  <a:pt x="519684" y="287045"/>
                </a:lnTo>
                <a:close/>
                <a:moveTo>
                  <a:pt x="841857" y="254584"/>
                </a:moveTo>
                <a:cubicBezTo>
                  <a:pt x="840028" y="254584"/>
                  <a:pt x="838009" y="254698"/>
                  <a:pt x="835799" y="254927"/>
                </a:cubicBezTo>
                <a:cubicBezTo>
                  <a:pt x="833590" y="255155"/>
                  <a:pt x="831342" y="255460"/>
                  <a:pt x="829056" y="255841"/>
                </a:cubicBezTo>
                <a:lnTo>
                  <a:pt x="824684" y="256758"/>
                </a:lnTo>
                <a:lnTo>
                  <a:pt x="824855" y="259527"/>
                </a:lnTo>
                <a:cubicBezTo>
                  <a:pt x="825408" y="263509"/>
                  <a:pt x="826236" y="267005"/>
                  <a:pt x="827341" y="270014"/>
                </a:cubicBezTo>
                <a:cubicBezTo>
                  <a:pt x="829551" y="276034"/>
                  <a:pt x="832408" y="280606"/>
                  <a:pt x="835914" y="283730"/>
                </a:cubicBezTo>
                <a:cubicBezTo>
                  <a:pt x="839419" y="286855"/>
                  <a:pt x="843076" y="288950"/>
                  <a:pt x="846886" y="290017"/>
                </a:cubicBezTo>
                <a:cubicBezTo>
                  <a:pt x="850696" y="291084"/>
                  <a:pt x="854202" y="291617"/>
                  <a:pt x="857402" y="291617"/>
                </a:cubicBezTo>
                <a:cubicBezTo>
                  <a:pt x="860145" y="291617"/>
                  <a:pt x="862850" y="291122"/>
                  <a:pt x="865517" y="290131"/>
                </a:cubicBezTo>
                <a:cubicBezTo>
                  <a:pt x="868184" y="289141"/>
                  <a:pt x="870394" y="287464"/>
                  <a:pt x="872147" y="285102"/>
                </a:cubicBezTo>
                <a:cubicBezTo>
                  <a:pt x="873899" y="282740"/>
                  <a:pt x="874776" y="279578"/>
                  <a:pt x="874776" y="275615"/>
                </a:cubicBezTo>
                <a:cubicBezTo>
                  <a:pt x="874776" y="271805"/>
                  <a:pt x="873823" y="268338"/>
                  <a:pt x="871918" y="265214"/>
                </a:cubicBezTo>
                <a:cubicBezTo>
                  <a:pt x="870013" y="262090"/>
                  <a:pt x="866698" y="259537"/>
                  <a:pt x="861974" y="257556"/>
                </a:cubicBezTo>
                <a:cubicBezTo>
                  <a:pt x="857250" y="255575"/>
                  <a:pt x="850544" y="254584"/>
                  <a:pt x="841857" y="254584"/>
                </a:cubicBezTo>
                <a:close/>
                <a:moveTo>
                  <a:pt x="1281686" y="204607"/>
                </a:moveTo>
                <a:lnTo>
                  <a:pt x="1282065" y="206349"/>
                </a:lnTo>
                <a:cubicBezTo>
                  <a:pt x="1282065" y="215189"/>
                  <a:pt x="1279588" y="223075"/>
                  <a:pt x="1274635" y="230009"/>
                </a:cubicBezTo>
                <a:lnTo>
                  <a:pt x="1262927" y="240245"/>
                </a:lnTo>
                <a:lnTo>
                  <a:pt x="1266177" y="241782"/>
                </a:lnTo>
                <a:cubicBezTo>
                  <a:pt x="1272197" y="243611"/>
                  <a:pt x="1277950" y="244526"/>
                  <a:pt x="1283436" y="244526"/>
                </a:cubicBezTo>
                <a:cubicBezTo>
                  <a:pt x="1288618" y="244526"/>
                  <a:pt x="1292428" y="243649"/>
                  <a:pt x="1294866" y="241897"/>
                </a:cubicBezTo>
                <a:cubicBezTo>
                  <a:pt x="1297305" y="240144"/>
                  <a:pt x="1298524" y="237210"/>
                  <a:pt x="1298524" y="233096"/>
                </a:cubicBezTo>
                <a:cubicBezTo>
                  <a:pt x="1298524" y="232334"/>
                  <a:pt x="1298333" y="230924"/>
                  <a:pt x="1297952" y="228866"/>
                </a:cubicBezTo>
                <a:cubicBezTo>
                  <a:pt x="1297571" y="226809"/>
                  <a:pt x="1296352" y="223952"/>
                  <a:pt x="1294295" y="220294"/>
                </a:cubicBezTo>
                <a:cubicBezTo>
                  <a:pt x="1292237" y="216636"/>
                  <a:pt x="1288770" y="212102"/>
                  <a:pt x="1283893" y="206692"/>
                </a:cubicBezTo>
                <a:close/>
                <a:moveTo>
                  <a:pt x="2133981" y="203606"/>
                </a:moveTo>
                <a:cubicBezTo>
                  <a:pt x="2131542" y="203606"/>
                  <a:pt x="2129218" y="204330"/>
                  <a:pt x="2127008" y="205778"/>
                </a:cubicBezTo>
                <a:cubicBezTo>
                  <a:pt x="2124799" y="207226"/>
                  <a:pt x="2122855" y="209169"/>
                  <a:pt x="2121179" y="211607"/>
                </a:cubicBezTo>
                <a:cubicBezTo>
                  <a:pt x="2119503" y="214046"/>
                  <a:pt x="2118169" y="216827"/>
                  <a:pt x="2117179" y="219951"/>
                </a:cubicBezTo>
                <a:cubicBezTo>
                  <a:pt x="2116188" y="223075"/>
                  <a:pt x="2115693" y="226314"/>
                  <a:pt x="2115693" y="229667"/>
                </a:cubicBezTo>
                <a:cubicBezTo>
                  <a:pt x="2115693" y="232410"/>
                  <a:pt x="2116302" y="234658"/>
                  <a:pt x="2117521" y="236410"/>
                </a:cubicBezTo>
                <a:cubicBezTo>
                  <a:pt x="2118741" y="238163"/>
                  <a:pt x="2120531" y="239534"/>
                  <a:pt x="2122893" y="240525"/>
                </a:cubicBezTo>
                <a:cubicBezTo>
                  <a:pt x="2125256" y="241516"/>
                  <a:pt x="2128266" y="242201"/>
                  <a:pt x="2131923" y="242582"/>
                </a:cubicBezTo>
                <a:cubicBezTo>
                  <a:pt x="2135581" y="242963"/>
                  <a:pt x="2139848" y="243154"/>
                  <a:pt x="2144725" y="243154"/>
                </a:cubicBezTo>
                <a:lnTo>
                  <a:pt x="2154555" y="243154"/>
                </a:lnTo>
                <a:cubicBezTo>
                  <a:pt x="2154555" y="234620"/>
                  <a:pt x="2153640" y="227419"/>
                  <a:pt x="2151811" y="221551"/>
                </a:cubicBezTo>
                <a:cubicBezTo>
                  <a:pt x="2149983" y="215684"/>
                  <a:pt x="2147506" y="211226"/>
                  <a:pt x="2144382" y="208178"/>
                </a:cubicBezTo>
                <a:cubicBezTo>
                  <a:pt x="2141258" y="205130"/>
                  <a:pt x="2137791" y="203606"/>
                  <a:pt x="2133981" y="203606"/>
                </a:cubicBezTo>
                <a:close/>
                <a:moveTo>
                  <a:pt x="2685821" y="202463"/>
                </a:moveTo>
                <a:cubicBezTo>
                  <a:pt x="2682621" y="202463"/>
                  <a:pt x="2679649" y="203682"/>
                  <a:pt x="2676906" y="206121"/>
                </a:cubicBezTo>
                <a:cubicBezTo>
                  <a:pt x="2674162" y="208559"/>
                  <a:pt x="2671915" y="211836"/>
                  <a:pt x="2670162" y="215951"/>
                </a:cubicBezTo>
                <a:cubicBezTo>
                  <a:pt x="2668409" y="220065"/>
                  <a:pt x="2667533" y="224561"/>
                  <a:pt x="2667533" y="229438"/>
                </a:cubicBezTo>
                <a:cubicBezTo>
                  <a:pt x="2667533" y="232181"/>
                  <a:pt x="2668143" y="234429"/>
                  <a:pt x="2669362" y="236182"/>
                </a:cubicBezTo>
                <a:cubicBezTo>
                  <a:pt x="2670581" y="237934"/>
                  <a:pt x="2672372" y="239306"/>
                  <a:pt x="2674734" y="240296"/>
                </a:cubicBezTo>
                <a:cubicBezTo>
                  <a:pt x="2677096" y="241287"/>
                  <a:pt x="2680106" y="242011"/>
                  <a:pt x="2683764" y="242468"/>
                </a:cubicBezTo>
                <a:cubicBezTo>
                  <a:pt x="2687421" y="242925"/>
                  <a:pt x="2691688" y="243154"/>
                  <a:pt x="2696565" y="243154"/>
                </a:cubicBezTo>
                <a:lnTo>
                  <a:pt x="2706017" y="243154"/>
                </a:lnTo>
                <a:lnTo>
                  <a:pt x="2706395" y="238582"/>
                </a:lnTo>
                <a:cubicBezTo>
                  <a:pt x="2706395" y="228219"/>
                  <a:pt x="2704490" y="219608"/>
                  <a:pt x="2700680" y="212750"/>
                </a:cubicBezTo>
                <a:cubicBezTo>
                  <a:pt x="2696870" y="205892"/>
                  <a:pt x="2691917" y="202463"/>
                  <a:pt x="2685821" y="202463"/>
                </a:cubicBezTo>
                <a:close/>
                <a:moveTo>
                  <a:pt x="1145667" y="198348"/>
                </a:moveTo>
                <a:cubicBezTo>
                  <a:pt x="1143990" y="198348"/>
                  <a:pt x="1141895" y="198729"/>
                  <a:pt x="1139380" y="199491"/>
                </a:cubicBezTo>
                <a:cubicBezTo>
                  <a:pt x="1136866" y="200253"/>
                  <a:pt x="1134199" y="201396"/>
                  <a:pt x="1131379" y="202920"/>
                </a:cubicBezTo>
                <a:cubicBezTo>
                  <a:pt x="1128560" y="204444"/>
                  <a:pt x="1125702" y="206349"/>
                  <a:pt x="1122807" y="208635"/>
                </a:cubicBezTo>
                <a:lnTo>
                  <a:pt x="1115472" y="215766"/>
                </a:lnTo>
                <a:lnTo>
                  <a:pt x="1127036" y="232410"/>
                </a:lnTo>
                <a:cubicBezTo>
                  <a:pt x="1131836" y="237134"/>
                  <a:pt x="1136713" y="240601"/>
                  <a:pt x="1141666" y="242811"/>
                </a:cubicBezTo>
                <a:cubicBezTo>
                  <a:pt x="1146619" y="245021"/>
                  <a:pt x="1151001" y="246126"/>
                  <a:pt x="1154811" y="246126"/>
                </a:cubicBezTo>
                <a:cubicBezTo>
                  <a:pt x="1157554" y="246126"/>
                  <a:pt x="1159802" y="245592"/>
                  <a:pt x="1161554" y="244526"/>
                </a:cubicBezTo>
                <a:cubicBezTo>
                  <a:pt x="1163307" y="243459"/>
                  <a:pt x="1164488" y="241859"/>
                  <a:pt x="1165098" y="239725"/>
                </a:cubicBezTo>
                <a:cubicBezTo>
                  <a:pt x="1165707" y="237591"/>
                  <a:pt x="1165479" y="234924"/>
                  <a:pt x="1164412" y="231724"/>
                </a:cubicBezTo>
                <a:cubicBezTo>
                  <a:pt x="1162583" y="226238"/>
                  <a:pt x="1160907" y="221399"/>
                  <a:pt x="1159383" y="217208"/>
                </a:cubicBezTo>
                <a:cubicBezTo>
                  <a:pt x="1157859" y="213017"/>
                  <a:pt x="1156373" y="209512"/>
                  <a:pt x="1154925" y="206692"/>
                </a:cubicBezTo>
                <a:cubicBezTo>
                  <a:pt x="1153477" y="203873"/>
                  <a:pt x="1151991" y="201777"/>
                  <a:pt x="1150467" y="200406"/>
                </a:cubicBezTo>
                <a:cubicBezTo>
                  <a:pt x="1148943" y="199034"/>
                  <a:pt x="1147343" y="198348"/>
                  <a:pt x="1145667" y="198348"/>
                </a:cubicBezTo>
                <a:close/>
                <a:moveTo>
                  <a:pt x="736092" y="198348"/>
                </a:moveTo>
                <a:cubicBezTo>
                  <a:pt x="734415" y="198348"/>
                  <a:pt x="732320" y="198729"/>
                  <a:pt x="729805" y="199491"/>
                </a:cubicBezTo>
                <a:cubicBezTo>
                  <a:pt x="727291" y="200253"/>
                  <a:pt x="724624" y="201396"/>
                  <a:pt x="721804" y="202920"/>
                </a:cubicBezTo>
                <a:cubicBezTo>
                  <a:pt x="718985" y="204444"/>
                  <a:pt x="716127" y="206349"/>
                  <a:pt x="713232" y="208635"/>
                </a:cubicBezTo>
                <a:lnTo>
                  <a:pt x="705897" y="215766"/>
                </a:lnTo>
                <a:lnTo>
                  <a:pt x="717461" y="232410"/>
                </a:lnTo>
                <a:cubicBezTo>
                  <a:pt x="722261" y="237134"/>
                  <a:pt x="727138" y="240601"/>
                  <a:pt x="732091" y="242811"/>
                </a:cubicBezTo>
                <a:cubicBezTo>
                  <a:pt x="737044" y="245021"/>
                  <a:pt x="741426" y="246126"/>
                  <a:pt x="745236" y="246126"/>
                </a:cubicBezTo>
                <a:cubicBezTo>
                  <a:pt x="747979" y="246126"/>
                  <a:pt x="750227" y="245592"/>
                  <a:pt x="751979" y="244526"/>
                </a:cubicBezTo>
                <a:cubicBezTo>
                  <a:pt x="753732" y="243459"/>
                  <a:pt x="754913" y="241859"/>
                  <a:pt x="755523" y="239725"/>
                </a:cubicBezTo>
                <a:cubicBezTo>
                  <a:pt x="756132" y="237591"/>
                  <a:pt x="755904" y="234924"/>
                  <a:pt x="754837" y="231724"/>
                </a:cubicBezTo>
                <a:cubicBezTo>
                  <a:pt x="753008" y="226238"/>
                  <a:pt x="751332" y="221399"/>
                  <a:pt x="749808" y="217208"/>
                </a:cubicBezTo>
                <a:cubicBezTo>
                  <a:pt x="748284" y="213017"/>
                  <a:pt x="746798" y="209512"/>
                  <a:pt x="745350" y="206692"/>
                </a:cubicBezTo>
                <a:cubicBezTo>
                  <a:pt x="743902" y="203873"/>
                  <a:pt x="742416" y="201777"/>
                  <a:pt x="740892" y="200406"/>
                </a:cubicBezTo>
                <a:cubicBezTo>
                  <a:pt x="739368" y="199034"/>
                  <a:pt x="737768" y="198348"/>
                  <a:pt x="736092" y="198348"/>
                </a:cubicBezTo>
                <a:close/>
                <a:moveTo>
                  <a:pt x="169087" y="197663"/>
                </a:moveTo>
                <a:cubicBezTo>
                  <a:pt x="166344" y="197663"/>
                  <a:pt x="163677" y="198425"/>
                  <a:pt x="161086" y="199949"/>
                </a:cubicBezTo>
                <a:cubicBezTo>
                  <a:pt x="158496" y="201473"/>
                  <a:pt x="155829" y="204292"/>
                  <a:pt x="153085" y="208407"/>
                </a:cubicBezTo>
                <a:cubicBezTo>
                  <a:pt x="150342" y="212522"/>
                  <a:pt x="147218" y="218465"/>
                  <a:pt x="143713" y="226238"/>
                </a:cubicBezTo>
                <a:lnTo>
                  <a:pt x="141206" y="231427"/>
                </a:lnTo>
                <a:lnTo>
                  <a:pt x="157772" y="239382"/>
                </a:lnTo>
                <a:cubicBezTo>
                  <a:pt x="163792" y="241135"/>
                  <a:pt x="168783" y="242011"/>
                  <a:pt x="172745" y="242011"/>
                </a:cubicBezTo>
                <a:cubicBezTo>
                  <a:pt x="177165" y="242011"/>
                  <a:pt x="180670" y="241363"/>
                  <a:pt x="183261" y="240068"/>
                </a:cubicBezTo>
                <a:cubicBezTo>
                  <a:pt x="185851" y="238772"/>
                  <a:pt x="187756" y="236906"/>
                  <a:pt x="188976" y="234467"/>
                </a:cubicBezTo>
                <a:cubicBezTo>
                  <a:pt x="190195" y="232029"/>
                  <a:pt x="190804" y="229286"/>
                  <a:pt x="190804" y="226238"/>
                </a:cubicBezTo>
                <a:cubicBezTo>
                  <a:pt x="190804" y="221818"/>
                  <a:pt x="189738" y="217398"/>
                  <a:pt x="187604" y="212979"/>
                </a:cubicBezTo>
                <a:cubicBezTo>
                  <a:pt x="185470" y="208559"/>
                  <a:pt x="182765" y="204902"/>
                  <a:pt x="179489" y="202006"/>
                </a:cubicBezTo>
                <a:cubicBezTo>
                  <a:pt x="176212" y="199110"/>
                  <a:pt x="172745" y="197663"/>
                  <a:pt x="169087" y="197663"/>
                </a:cubicBezTo>
                <a:close/>
                <a:moveTo>
                  <a:pt x="1817370" y="196291"/>
                </a:moveTo>
                <a:cubicBezTo>
                  <a:pt x="1815084" y="196291"/>
                  <a:pt x="1812683" y="197053"/>
                  <a:pt x="1810169" y="198577"/>
                </a:cubicBezTo>
                <a:cubicBezTo>
                  <a:pt x="1807654" y="200101"/>
                  <a:pt x="1804987" y="202692"/>
                  <a:pt x="1802168" y="206349"/>
                </a:cubicBezTo>
                <a:cubicBezTo>
                  <a:pt x="1799348" y="210007"/>
                  <a:pt x="1796338" y="215036"/>
                  <a:pt x="1793138" y="221437"/>
                </a:cubicBezTo>
                <a:cubicBezTo>
                  <a:pt x="1795729" y="225704"/>
                  <a:pt x="1798510" y="229438"/>
                  <a:pt x="1801482" y="232638"/>
                </a:cubicBezTo>
                <a:cubicBezTo>
                  <a:pt x="1804454" y="235839"/>
                  <a:pt x="1807464" y="238468"/>
                  <a:pt x="1810512" y="240525"/>
                </a:cubicBezTo>
                <a:cubicBezTo>
                  <a:pt x="1813560" y="242582"/>
                  <a:pt x="1816570" y="244106"/>
                  <a:pt x="1819541" y="245097"/>
                </a:cubicBezTo>
                <a:cubicBezTo>
                  <a:pt x="1822513" y="246088"/>
                  <a:pt x="1825218" y="246583"/>
                  <a:pt x="1827657" y="246583"/>
                </a:cubicBezTo>
                <a:cubicBezTo>
                  <a:pt x="1832991" y="246583"/>
                  <a:pt x="1836915" y="244678"/>
                  <a:pt x="1839430" y="240868"/>
                </a:cubicBezTo>
                <a:cubicBezTo>
                  <a:pt x="1841944" y="237058"/>
                  <a:pt x="1841830" y="231724"/>
                  <a:pt x="1839087" y="224866"/>
                </a:cubicBezTo>
                <a:cubicBezTo>
                  <a:pt x="1837715" y="221361"/>
                  <a:pt x="1836305" y="217932"/>
                  <a:pt x="1834858" y="214579"/>
                </a:cubicBezTo>
                <a:cubicBezTo>
                  <a:pt x="1833410" y="211226"/>
                  <a:pt x="1831848" y="208140"/>
                  <a:pt x="1830171" y="205321"/>
                </a:cubicBezTo>
                <a:cubicBezTo>
                  <a:pt x="1828495" y="202501"/>
                  <a:pt x="1826590" y="200291"/>
                  <a:pt x="1824456" y="198691"/>
                </a:cubicBezTo>
                <a:cubicBezTo>
                  <a:pt x="1822323" y="197091"/>
                  <a:pt x="1819960" y="196291"/>
                  <a:pt x="1817370" y="196291"/>
                </a:cubicBezTo>
                <a:close/>
                <a:moveTo>
                  <a:pt x="852830" y="184404"/>
                </a:moveTo>
                <a:cubicBezTo>
                  <a:pt x="850544" y="184404"/>
                  <a:pt x="847763" y="185928"/>
                  <a:pt x="844486" y="188976"/>
                </a:cubicBezTo>
                <a:cubicBezTo>
                  <a:pt x="841210" y="192024"/>
                  <a:pt x="838009" y="196291"/>
                  <a:pt x="834885" y="201777"/>
                </a:cubicBezTo>
                <a:cubicBezTo>
                  <a:pt x="831761" y="207264"/>
                  <a:pt x="829170" y="213779"/>
                  <a:pt x="827113" y="221323"/>
                </a:cubicBezTo>
                <a:lnTo>
                  <a:pt x="824641" y="241186"/>
                </a:lnTo>
                <a:lnTo>
                  <a:pt x="837857" y="238239"/>
                </a:lnTo>
                <a:cubicBezTo>
                  <a:pt x="842657" y="236639"/>
                  <a:pt x="846886" y="234391"/>
                  <a:pt x="850544" y="231495"/>
                </a:cubicBezTo>
                <a:cubicBezTo>
                  <a:pt x="854202" y="228600"/>
                  <a:pt x="857021" y="224790"/>
                  <a:pt x="859002" y="220065"/>
                </a:cubicBezTo>
                <a:cubicBezTo>
                  <a:pt x="860983" y="215341"/>
                  <a:pt x="861974" y="209550"/>
                  <a:pt x="861974" y="202692"/>
                </a:cubicBezTo>
                <a:cubicBezTo>
                  <a:pt x="861974" y="200406"/>
                  <a:pt x="861707" y="197815"/>
                  <a:pt x="861174" y="194919"/>
                </a:cubicBezTo>
                <a:cubicBezTo>
                  <a:pt x="860641" y="192024"/>
                  <a:pt x="859688" y="189547"/>
                  <a:pt x="858316" y="187490"/>
                </a:cubicBezTo>
                <a:cubicBezTo>
                  <a:pt x="856945" y="185432"/>
                  <a:pt x="855116" y="184404"/>
                  <a:pt x="852830" y="184404"/>
                </a:cubicBezTo>
                <a:close/>
                <a:moveTo>
                  <a:pt x="1249146" y="184175"/>
                </a:moveTo>
                <a:cubicBezTo>
                  <a:pt x="1245793" y="184175"/>
                  <a:pt x="1242784" y="185128"/>
                  <a:pt x="1240117" y="187033"/>
                </a:cubicBezTo>
                <a:cubicBezTo>
                  <a:pt x="1237450" y="188938"/>
                  <a:pt x="1235354" y="191414"/>
                  <a:pt x="1233830" y="194462"/>
                </a:cubicBezTo>
                <a:cubicBezTo>
                  <a:pt x="1232306" y="197510"/>
                  <a:pt x="1231544" y="200711"/>
                  <a:pt x="1231544" y="204063"/>
                </a:cubicBezTo>
                <a:cubicBezTo>
                  <a:pt x="1231544" y="210464"/>
                  <a:pt x="1233182" y="216141"/>
                  <a:pt x="1236459" y="221094"/>
                </a:cubicBezTo>
                <a:lnTo>
                  <a:pt x="1246689" y="231232"/>
                </a:lnTo>
                <a:lnTo>
                  <a:pt x="1254061" y="226809"/>
                </a:lnTo>
                <a:cubicBezTo>
                  <a:pt x="1258100" y="222923"/>
                  <a:pt x="1260957" y="218922"/>
                  <a:pt x="1262634" y="214808"/>
                </a:cubicBezTo>
                <a:cubicBezTo>
                  <a:pt x="1264310" y="210693"/>
                  <a:pt x="1265148" y="206959"/>
                  <a:pt x="1265148" y="203606"/>
                </a:cubicBezTo>
                <a:cubicBezTo>
                  <a:pt x="1265148" y="200406"/>
                  <a:pt x="1264501" y="197320"/>
                  <a:pt x="1263205" y="194348"/>
                </a:cubicBezTo>
                <a:cubicBezTo>
                  <a:pt x="1261910" y="191376"/>
                  <a:pt x="1260081" y="188938"/>
                  <a:pt x="1257719" y="187033"/>
                </a:cubicBezTo>
                <a:cubicBezTo>
                  <a:pt x="1255357" y="185128"/>
                  <a:pt x="1252499" y="184175"/>
                  <a:pt x="1249146" y="184175"/>
                </a:cubicBezTo>
                <a:close/>
                <a:moveTo>
                  <a:pt x="1381582" y="179603"/>
                </a:moveTo>
                <a:cubicBezTo>
                  <a:pt x="1384173" y="179603"/>
                  <a:pt x="1386992" y="179870"/>
                  <a:pt x="1390040" y="180403"/>
                </a:cubicBezTo>
                <a:cubicBezTo>
                  <a:pt x="1393088" y="180937"/>
                  <a:pt x="1395984" y="181584"/>
                  <a:pt x="1398727" y="182346"/>
                </a:cubicBezTo>
                <a:lnTo>
                  <a:pt x="1395755" y="199491"/>
                </a:lnTo>
                <a:cubicBezTo>
                  <a:pt x="1393469" y="198882"/>
                  <a:pt x="1391031" y="198386"/>
                  <a:pt x="1388440" y="198005"/>
                </a:cubicBezTo>
                <a:cubicBezTo>
                  <a:pt x="1385849" y="197624"/>
                  <a:pt x="1383563" y="197434"/>
                  <a:pt x="1381582" y="197434"/>
                </a:cubicBezTo>
                <a:cubicBezTo>
                  <a:pt x="1377010" y="197434"/>
                  <a:pt x="1373162" y="198310"/>
                  <a:pt x="1370038" y="200063"/>
                </a:cubicBezTo>
                <a:cubicBezTo>
                  <a:pt x="1366913" y="201815"/>
                  <a:pt x="1364589" y="204140"/>
                  <a:pt x="1363065" y="207035"/>
                </a:cubicBezTo>
                <a:cubicBezTo>
                  <a:pt x="1361541" y="209931"/>
                  <a:pt x="1360779" y="213131"/>
                  <a:pt x="1360779" y="216636"/>
                </a:cubicBezTo>
                <a:cubicBezTo>
                  <a:pt x="1360779" y="221513"/>
                  <a:pt x="1362227" y="225895"/>
                  <a:pt x="1365123" y="229781"/>
                </a:cubicBezTo>
                <a:cubicBezTo>
                  <a:pt x="1368018" y="233667"/>
                  <a:pt x="1371524" y="236753"/>
                  <a:pt x="1375638" y="239039"/>
                </a:cubicBezTo>
                <a:lnTo>
                  <a:pt x="1384609" y="241627"/>
                </a:lnTo>
                <a:lnTo>
                  <a:pt x="1408785" y="232638"/>
                </a:lnTo>
                <a:lnTo>
                  <a:pt x="1415643" y="249326"/>
                </a:lnTo>
                <a:cubicBezTo>
                  <a:pt x="1411224" y="251155"/>
                  <a:pt x="1405699" y="253250"/>
                  <a:pt x="1399070" y="255613"/>
                </a:cubicBezTo>
                <a:cubicBezTo>
                  <a:pt x="1392440" y="257975"/>
                  <a:pt x="1385430" y="260337"/>
                  <a:pt x="1378039" y="262699"/>
                </a:cubicBezTo>
                <a:cubicBezTo>
                  <a:pt x="1370647" y="265061"/>
                  <a:pt x="1363522" y="267271"/>
                  <a:pt x="1356664" y="269329"/>
                </a:cubicBezTo>
                <a:cubicBezTo>
                  <a:pt x="1349806" y="271386"/>
                  <a:pt x="1343863" y="272948"/>
                  <a:pt x="1338834" y="274015"/>
                </a:cubicBezTo>
                <a:lnTo>
                  <a:pt x="1333576" y="256641"/>
                </a:lnTo>
                <a:cubicBezTo>
                  <a:pt x="1339672" y="255270"/>
                  <a:pt x="1346949" y="253365"/>
                  <a:pt x="1355407" y="250926"/>
                </a:cubicBezTo>
                <a:lnTo>
                  <a:pt x="1363849" y="248281"/>
                </a:lnTo>
                <a:lnTo>
                  <a:pt x="1358379" y="245783"/>
                </a:lnTo>
                <a:cubicBezTo>
                  <a:pt x="1355407" y="243878"/>
                  <a:pt x="1352740" y="241478"/>
                  <a:pt x="1350378" y="238582"/>
                </a:cubicBezTo>
                <a:cubicBezTo>
                  <a:pt x="1348016" y="235686"/>
                  <a:pt x="1346149" y="232372"/>
                  <a:pt x="1344777" y="228638"/>
                </a:cubicBezTo>
                <a:cubicBezTo>
                  <a:pt x="1343406" y="224904"/>
                  <a:pt x="1342720" y="220904"/>
                  <a:pt x="1342720" y="216636"/>
                </a:cubicBezTo>
                <a:cubicBezTo>
                  <a:pt x="1342720" y="208864"/>
                  <a:pt x="1344511" y="202196"/>
                  <a:pt x="1348092" y="196634"/>
                </a:cubicBezTo>
                <a:cubicBezTo>
                  <a:pt x="1351673" y="191071"/>
                  <a:pt x="1356398" y="186842"/>
                  <a:pt x="1362265" y="183947"/>
                </a:cubicBezTo>
                <a:cubicBezTo>
                  <a:pt x="1368133" y="181051"/>
                  <a:pt x="1374571" y="179603"/>
                  <a:pt x="1381582" y="179603"/>
                </a:cubicBezTo>
                <a:close/>
                <a:moveTo>
                  <a:pt x="170459" y="178917"/>
                </a:moveTo>
                <a:cubicBezTo>
                  <a:pt x="175641" y="178917"/>
                  <a:pt x="180441" y="180251"/>
                  <a:pt x="184861" y="182918"/>
                </a:cubicBezTo>
                <a:cubicBezTo>
                  <a:pt x="189280" y="185585"/>
                  <a:pt x="193167" y="189128"/>
                  <a:pt x="196519" y="193548"/>
                </a:cubicBezTo>
                <a:cubicBezTo>
                  <a:pt x="199872" y="197967"/>
                  <a:pt x="202501" y="202806"/>
                  <a:pt x="204406" y="208064"/>
                </a:cubicBezTo>
                <a:cubicBezTo>
                  <a:pt x="206311" y="213322"/>
                  <a:pt x="207264" y="218541"/>
                  <a:pt x="207264" y="223723"/>
                </a:cubicBezTo>
                <a:cubicBezTo>
                  <a:pt x="207264" y="232867"/>
                  <a:pt x="205663" y="240144"/>
                  <a:pt x="202463" y="245554"/>
                </a:cubicBezTo>
                <a:cubicBezTo>
                  <a:pt x="199263" y="250964"/>
                  <a:pt x="195186" y="254851"/>
                  <a:pt x="190233" y="257213"/>
                </a:cubicBezTo>
                <a:cubicBezTo>
                  <a:pt x="185280" y="259575"/>
                  <a:pt x="180136" y="260756"/>
                  <a:pt x="174802" y="260756"/>
                </a:cubicBezTo>
                <a:cubicBezTo>
                  <a:pt x="170078" y="260756"/>
                  <a:pt x="164020" y="259842"/>
                  <a:pt x="156629" y="258013"/>
                </a:cubicBezTo>
                <a:cubicBezTo>
                  <a:pt x="152933" y="257099"/>
                  <a:pt x="148752" y="255479"/>
                  <a:pt x="144084" y="253155"/>
                </a:cubicBezTo>
                <a:lnTo>
                  <a:pt x="132684" y="246454"/>
                </a:lnTo>
                <a:lnTo>
                  <a:pt x="123367" y="256413"/>
                </a:lnTo>
                <a:cubicBezTo>
                  <a:pt x="120015" y="258699"/>
                  <a:pt x="116548" y="260185"/>
                  <a:pt x="112966" y="260870"/>
                </a:cubicBezTo>
                <a:cubicBezTo>
                  <a:pt x="109385" y="261556"/>
                  <a:pt x="105384" y="261899"/>
                  <a:pt x="100965" y="261899"/>
                </a:cubicBezTo>
                <a:lnTo>
                  <a:pt x="101191" y="260043"/>
                </a:lnTo>
                <a:lnTo>
                  <a:pt x="96240" y="261899"/>
                </a:lnTo>
                <a:cubicBezTo>
                  <a:pt x="89535" y="261899"/>
                  <a:pt x="84086" y="260718"/>
                  <a:pt x="79895" y="258356"/>
                </a:cubicBezTo>
                <a:lnTo>
                  <a:pt x="72223" y="250776"/>
                </a:lnTo>
                <a:lnTo>
                  <a:pt x="71694" y="255298"/>
                </a:lnTo>
                <a:cubicBezTo>
                  <a:pt x="70570" y="259889"/>
                  <a:pt x="68884" y="264261"/>
                  <a:pt x="66636" y="268414"/>
                </a:cubicBezTo>
                <a:cubicBezTo>
                  <a:pt x="62141" y="276720"/>
                  <a:pt x="56388" y="283959"/>
                  <a:pt x="49377" y="290131"/>
                </a:cubicBezTo>
                <a:cubicBezTo>
                  <a:pt x="42367" y="296303"/>
                  <a:pt x="35052" y="301371"/>
                  <a:pt x="27432" y="305333"/>
                </a:cubicBezTo>
                <a:cubicBezTo>
                  <a:pt x="19812" y="309296"/>
                  <a:pt x="12877" y="312115"/>
                  <a:pt x="6629" y="313791"/>
                </a:cubicBezTo>
                <a:lnTo>
                  <a:pt x="0" y="296418"/>
                </a:lnTo>
                <a:cubicBezTo>
                  <a:pt x="11125" y="292760"/>
                  <a:pt x="20383" y="288569"/>
                  <a:pt x="27774" y="283845"/>
                </a:cubicBezTo>
                <a:cubicBezTo>
                  <a:pt x="35166" y="279120"/>
                  <a:pt x="41033" y="274091"/>
                  <a:pt x="45377" y="268757"/>
                </a:cubicBezTo>
                <a:cubicBezTo>
                  <a:pt x="49720" y="263423"/>
                  <a:pt x="52806" y="257975"/>
                  <a:pt x="54635" y="252412"/>
                </a:cubicBezTo>
                <a:cubicBezTo>
                  <a:pt x="56464" y="246850"/>
                  <a:pt x="57378" y="241478"/>
                  <a:pt x="57378" y="236296"/>
                </a:cubicBezTo>
                <a:cubicBezTo>
                  <a:pt x="57378" y="228828"/>
                  <a:pt x="55740" y="221246"/>
                  <a:pt x="52463" y="213550"/>
                </a:cubicBezTo>
                <a:cubicBezTo>
                  <a:pt x="49187" y="205854"/>
                  <a:pt x="45567" y="198577"/>
                  <a:pt x="41605" y="191719"/>
                </a:cubicBezTo>
                <a:lnTo>
                  <a:pt x="58293" y="183261"/>
                </a:lnTo>
                <a:cubicBezTo>
                  <a:pt x="61188" y="188595"/>
                  <a:pt x="63741" y="193853"/>
                  <a:pt x="65951" y="199034"/>
                </a:cubicBezTo>
                <a:cubicBezTo>
                  <a:pt x="68161" y="204216"/>
                  <a:pt x="70142" y="209093"/>
                  <a:pt x="71894" y="213665"/>
                </a:cubicBezTo>
                <a:cubicBezTo>
                  <a:pt x="73647" y="218237"/>
                  <a:pt x="75057" y="222428"/>
                  <a:pt x="76124" y="226238"/>
                </a:cubicBezTo>
                <a:cubicBezTo>
                  <a:pt x="78257" y="232791"/>
                  <a:pt x="81038" y="237248"/>
                  <a:pt x="84468" y="239611"/>
                </a:cubicBezTo>
                <a:cubicBezTo>
                  <a:pt x="87896" y="241973"/>
                  <a:pt x="92583" y="243154"/>
                  <a:pt x="98526" y="243154"/>
                </a:cubicBezTo>
                <a:lnTo>
                  <a:pt x="103043" y="244857"/>
                </a:lnTo>
                <a:lnTo>
                  <a:pt x="103251" y="243154"/>
                </a:lnTo>
                <a:cubicBezTo>
                  <a:pt x="107518" y="243154"/>
                  <a:pt x="111099" y="242240"/>
                  <a:pt x="113995" y="240411"/>
                </a:cubicBezTo>
                <a:cubicBezTo>
                  <a:pt x="116890" y="238582"/>
                  <a:pt x="119710" y="235534"/>
                  <a:pt x="122453" y="231267"/>
                </a:cubicBezTo>
                <a:cubicBezTo>
                  <a:pt x="125196" y="227000"/>
                  <a:pt x="128168" y="221285"/>
                  <a:pt x="131368" y="214122"/>
                </a:cubicBezTo>
                <a:cubicBezTo>
                  <a:pt x="135788" y="204368"/>
                  <a:pt x="140170" y="196977"/>
                  <a:pt x="144513" y="191948"/>
                </a:cubicBezTo>
                <a:cubicBezTo>
                  <a:pt x="148856" y="186918"/>
                  <a:pt x="153200" y="183489"/>
                  <a:pt x="157543" y="181661"/>
                </a:cubicBezTo>
                <a:cubicBezTo>
                  <a:pt x="161887" y="179832"/>
                  <a:pt x="166192" y="178917"/>
                  <a:pt x="170459" y="178917"/>
                </a:cubicBezTo>
                <a:close/>
                <a:moveTo>
                  <a:pt x="2777566" y="168630"/>
                </a:moveTo>
                <a:cubicBezTo>
                  <a:pt x="2779547" y="173507"/>
                  <a:pt x="2781414" y="179070"/>
                  <a:pt x="2783167" y="185318"/>
                </a:cubicBezTo>
                <a:cubicBezTo>
                  <a:pt x="2784919" y="191567"/>
                  <a:pt x="2786405" y="197739"/>
                  <a:pt x="2787624" y="203835"/>
                </a:cubicBezTo>
                <a:cubicBezTo>
                  <a:pt x="2788844" y="209931"/>
                  <a:pt x="2789453" y="215265"/>
                  <a:pt x="2789453" y="219837"/>
                </a:cubicBezTo>
                <a:cubicBezTo>
                  <a:pt x="2789453" y="225933"/>
                  <a:pt x="2788805" y="231305"/>
                  <a:pt x="2787510" y="235953"/>
                </a:cubicBezTo>
                <a:cubicBezTo>
                  <a:pt x="2786215" y="240601"/>
                  <a:pt x="2784271" y="244564"/>
                  <a:pt x="2781681" y="247840"/>
                </a:cubicBezTo>
                <a:cubicBezTo>
                  <a:pt x="2779090" y="251117"/>
                  <a:pt x="2775775" y="253784"/>
                  <a:pt x="2771736" y="255841"/>
                </a:cubicBezTo>
                <a:cubicBezTo>
                  <a:pt x="2767698" y="257899"/>
                  <a:pt x="2763012" y="259423"/>
                  <a:pt x="2757678" y="260413"/>
                </a:cubicBezTo>
                <a:lnTo>
                  <a:pt x="2743378" y="261575"/>
                </a:lnTo>
                <a:lnTo>
                  <a:pt x="2742514" y="261899"/>
                </a:lnTo>
                <a:lnTo>
                  <a:pt x="2739390" y="261899"/>
                </a:lnTo>
                <a:lnTo>
                  <a:pt x="2721267" y="261899"/>
                </a:lnTo>
                <a:lnTo>
                  <a:pt x="2715653" y="276644"/>
                </a:lnTo>
                <a:cubicBezTo>
                  <a:pt x="2709938" y="286931"/>
                  <a:pt x="2701404" y="295122"/>
                  <a:pt x="2690050" y="301218"/>
                </a:cubicBezTo>
                <a:cubicBezTo>
                  <a:pt x="2678696" y="307314"/>
                  <a:pt x="2664637" y="311353"/>
                  <a:pt x="2647873" y="313334"/>
                </a:cubicBezTo>
                <a:lnTo>
                  <a:pt x="2643759" y="294589"/>
                </a:lnTo>
                <a:cubicBezTo>
                  <a:pt x="2652903" y="293370"/>
                  <a:pt x="2661323" y="291655"/>
                  <a:pt x="2669019" y="289445"/>
                </a:cubicBezTo>
                <a:cubicBezTo>
                  <a:pt x="2676715" y="287236"/>
                  <a:pt x="2683344" y="284073"/>
                  <a:pt x="2688907" y="279959"/>
                </a:cubicBezTo>
                <a:cubicBezTo>
                  <a:pt x="2694470" y="275844"/>
                  <a:pt x="2698775" y="270434"/>
                  <a:pt x="2701823" y="263728"/>
                </a:cubicBezTo>
                <a:lnTo>
                  <a:pt x="2702377" y="261899"/>
                </a:lnTo>
                <a:lnTo>
                  <a:pt x="2687878" y="261899"/>
                </a:lnTo>
                <a:cubicBezTo>
                  <a:pt x="2681020" y="261899"/>
                  <a:pt x="2674658" y="260909"/>
                  <a:pt x="2668790" y="258927"/>
                </a:cubicBezTo>
                <a:cubicBezTo>
                  <a:pt x="2662923" y="256946"/>
                  <a:pt x="2658199" y="253860"/>
                  <a:pt x="2654617" y="249669"/>
                </a:cubicBezTo>
                <a:cubicBezTo>
                  <a:pt x="2651036" y="245478"/>
                  <a:pt x="2649245" y="239954"/>
                  <a:pt x="2649245" y="233096"/>
                </a:cubicBezTo>
                <a:cubicBezTo>
                  <a:pt x="2649245" y="226695"/>
                  <a:pt x="2650236" y="220561"/>
                  <a:pt x="2652217" y="214693"/>
                </a:cubicBezTo>
                <a:cubicBezTo>
                  <a:pt x="2654198" y="208826"/>
                  <a:pt x="2656903" y="203568"/>
                  <a:pt x="2660332" y="198920"/>
                </a:cubicBezTo>
                <a:cubicBezTo>
                  <a:pt x="2663761" y="194272"/>
                  <a:pt x="2667800" y="190576"/>
                  <a:pt x="2672448" y="187833"/>
                </a:cubicBezTo>
                <a:cubicBezTo>
                  <a:pt x="2677096" y="185090"/>
                  <a:pt x="2682163" y="183718"/>
                  <a:pt x="2687650" y="183718"/>
                </a:cubicBezTo>
                <a:cubicBezTo>
                  <a:pt x="2694660" y="183718"/>
                  <a:pt x="2700909" y="185775"/>
                  <a:pt x="2706395" y="189890"/>
                </a:cubicBezTo>
                <a:cubicBezTo>
                  <a:pt x="2711881" y="194005"/>
                  <a:pt x="2716225" y="200215"/>
                  <a:pt x="2719425" y="208521"/>
                </a:cubicBezTo>
                <a:cubicBezTo>
                  <a:pt x="2722626" y="216827"/>
                  <a:pt x="2724226" y="227304"/>
                  <a:pt x="2724226" y="239954"/>
                </a:cubicBezTo>
                <a:lnTo>
                  <a:pt x="2723879" y="243154"/>
                </a:lnTo>
                <a:lnTo>
                  <a:pt x="2741676" y="243154"/>
                </a:lnTo>
                <a:cubicBezTo>
                  <a:pt x="2749143" y="243154"/>
                  <a:pt x="2755087" y="242697"/>
                  <a:pt x="2759506" y="241782"/>
                </a:cubicBezTo>
                <a:cubicBezTo>
                  <a:pt x="2763926" y="240868"/>
                  <a:pt x="2767127" y="239001"/>
                  <a:pt x="2769108" y="236182"/>
                </a:cubicBezTo>
                <a:cubicBezTo>
                  <a:pt x="2771089" y="233362"/>
                  <a:pt x="2772079" y="229133"/>
                  <a:pt x="2772079" y="223494"/>
                </a:cubicBezTo>
                <a:cubicBezTo>
                  <a:pt x="2772079" y="219684"/>
                  <a:pt x="2771470" y="215150"/>
                  <a:pt x="2770251" y="209893"/>
                </a:cubicBezTo>
                <a:cubicBezTo>
                  <a:pt x="2769031" y="204635"/>
                  <a:pt x="2767431" y="199034"/>
                  <a:pt x="2765450" y="193091"/>
                </a:cubicBezTo>
                <a:cubicBezTo>
                  <a:pt x="2763469" y="187147"/>
                  <a:pt x="2761335" y="181280"/>
                  <a:pt x="2759049" y="175488"/>
                </a:cubicBezTo>
                <a:close/>
                <a:moveTo>
                  <a:pt x="371703" y="166040"/>
                </a:moveTo>
                <a:cubicBezTo>
                  <a:pt x="375513" y="166040"/>
                  <a:pt x="379018" y="166802"/>
                  <a:pt x="382219" y="168326"/>
                </a:cubicBezTo>
                <a:cubicBezTo>
                  <a:pt x="385419" y="169850"/>
                  <a:pt x="388658" y="171374"/>
                  <a:pt x="391934" y="172898"/>
                </a:cubicBezTo>
                <a:cubicBezTo>
                  <a:pt x="395211" y="174422"/>
                  <a:pt x="398754" y="175184"/>
                  <a:pt x="402564" y="175184"/>
                </a:cubicBezTo>
                <a:cubicBezTo>
                  <a:pt x="405003" y="175184"/>
                  <a:pt x="407289" y="174764"/>
                  <a:pt x="409422" y="173926"/>
                </a:cubicBezTo>
                <a:cubicBezTo>
                  <a:pt x="411556" y="173088"/>
                  <a:pt x="414147" y="171755"/>
                  <a:pt x="417195" y="169926"/>
                </a:cubicBezTo>
                <a:lnTo>
                  <a:pt x="423824" y="179298"/>
                </a:lnTo>
                <a:cubicBezTo>
                  <a:pt x="418947" y="183566"/>
                  <a:pt x="414794" y="186271"/>
                  <a:pt x="411365" y="187414"/>
                </a:cubicBezTo>
                <a:cubicBezTo>
                  <a:pt x="407936" y="188557"/>
                  <a:pt x="405003" y="189128"/>
                  <a:pt x="402564" y="189128"/>
                </a:cubicBezTo>
                <a:cubicBezTo>
                  <a:pt x="397992" y="189128"/>
                  <a:pt x="393878" y="188328"/>
                  <a:pt x="390220" y="186728"/>
                </a:cubicBezTo>
                <a:cubicBezTo>
                  <a:pt x="386562" y="185128"/>
                  <a:pt x="383209" y="183566"/>
                  <a:pt x="380161" y="182042"/>
                </a:cubicBezTo>
                <a:cubicBezTo>
                  <a:pt x="377113" y="180518"/>
                  <a:pt x="374294" y="179756"/>
                  <a:pt x="371703" y="179756"/>
                </a:cubicBezTo>
                <a:cubicBezTo>
                  <a:pt x="368960" y="179756"/>
                  <a:pt x="366483" y="180441"/>
                  <a:pt x="364274" y="181813"/>
                </a:cubicBezTo>
                <a:cubicBezTo>
                  <a:pt x="362064" y="183185"/>
                  <a:pt x="359740" y="185090"/>
                  <a:pt x="357301" y="187528"/>
                </a:cubicBezTo>
                <a:lnTo>
                  <a:pt x="348615" y="180213"/>
                </a:lnTo>
                <a:cubicBezTo>
                  <a:pt x="352120" y="175793"/>
                  <a:pt x="355777" y="172326"/>
                  <a:pt x="359587" y="169811"/>
                </a:cubicBezTo>
                <a:cubicBezTo>
                  <a:pt x="363397" y="167297"/>
                  <a:pt x="367436" y="166040"/>
                  <a:pt x="371703" y="166040"/>
                </a:cubicBezTo>
                <a:close/>
                <a:moveTo>
                  <a:pt x="954557" y="164973"/>
                </a:moveTo>
                <a:cubicBezTo>
                  <a:pt x="951052" y="164973"/>
                  <a:pt x="947890" y="166306"/>
                  <a:pt x="945070" y="168973"/>
                </a:cubicBezTo>
                <a:cubicBezTo>
                  <a:pt x="942251" y="171640"/>
                  <a:pt x="940041" y="175031"/>
                  <a:pt x="938441" y="179146"/>
                </a:cubicBezTo>
                <a:cubicBezTo>
                  <a:pt x="936841" y="183261"/>
                  <a:pt x="936041" y="187376"/>
                  <a:pt x="936041" y="191490"/>
                </a:cubicBezTo>
                <a:cubicBezTo>
                  <a:pt x="936041" y="194691"/>
                  <a:pt x="936688" y="197434"/>
                  <a:pt x="937984" y="199720"/>
                </a:cubicBezTo>
                <a:cubicBezTo>
                  <a:pt x="939279" y="202006"/>
                  <a:pt x="941451" y="203797"/>
                  <a:pt x="944499" y="205092"/>
                </a:cubicBezTo>
                <a:cubicBezTo>
                  <a:pt x="947547" y="206387"/>
                  <a:pt x="951509" y="207035"/>
                  <a:pt x="956386" y="207035"/>
                </a:cubicBezTo>
                <a:cubicBezTo>
                  <a:pt x="960805" y="207035"/>
                  <a:pt x="965263" y="206578"/>
                  <a:pt x="969759" y="205664"/>
                </a:cubicBezTo>
                <a:lnTo>
                  <a:pt x="974998" y="204004"/>
                </a:lnTo>
                <a:lnTo>
                  <a:pt x="975131" y="201092"/>
                </a:lnTo>
                <a:cubicBezTo>
                  <a:pt x="975131" y="194691"/>
                  <a:pt x="974293" y="188747"/>
                  <a:pt x="972616" y="183261"/>
                </a:cubicBezTo>
                <a:cubicBezTo>
                  <a:pt x="970940" y="177774"/>
                  <a:pt x="968578" y="173355"/>
                  <a:pt x="965530" y="170002"/>
                </a:cubicBezTo>
                <a:cubicBezTo>
                  <a:pt x="962482" y="166649"/>
                  <a:pt x="958824" y="164973"/>
                  <a:pt x="954557" y="164973"/>
                </a:cubicBezTo>
                <a:close/>
                <a:moveTo>
                  <a:pt x="554507" y="164973"/>
                </a:moveTo>
                <a:cubicBezTo>
                  <a:pt x="551002" y="164973"/>
                  <a:pt x="547839" y="166306"/>
                  <a:pt x="545020" y="168973"/>
                </a:cubicBezTo>
                <a:cubicBezTo>
                  <a:pt x="542201" y="171640"/>
                  <a:pt x="539991" y="175031"/>
                  <a:pt x="538391" y="179146"/>
                </a:cubicBezTo>
                <a:cubicBezTo>
                  <a:pt x="536791" y="183261"/>
                  <a:pt x="535991" y="187376"/>
                  <a:pt x="535991" y="191490"/>
                </a:cubicBezTo>
                <a:cubicBezTo>
                  <a:pt x="535991" y="194691"/>
                  <a:pt x="536638" y="197434"/>
                  <a:pt x="537934" y="199720"/>
                </a:cubicBezTo>
                <a:cubicBezTo>
                  <a:pt x="539229" y="202006"/>
                  <a:pt x="541401" y="203797"/>
                  <a:pt x="544449" y="205092"/>
                </a:cubicBezTo>
                <a:cubicBezTo>
                  <a:pt x="547497" y="206387"/>
                  <a:pt x="551459" y="207035"/>
                  <a:pt x="556336" y="207035"/>
                </a:cubicBezTo>
                <a:cubicBezTo>
                  <a:pt x="560756" y="207035"/>
                  <a:pt x="565213" y="206578"/>
                  <a:pt x="569709" y="205664"/>
                </a:cubicBezTo>
                <a:lnTo>
                  <a:pt x="574948" y="204004"/>
                </a:lnTo>
                <a:lnTo>
                  <a:pt x="575081" y="201092"/>
                </a:lnTo>
                <a:cubicBezTo>
                  <a:pt x="575081" y="194691"/>
                  <a:pt x="574243" y="188747"/>
                  <a:pt x="572566" y="183261"/>
                </a:cubicBezTo>
                <a:cubicBezTo>
                  <a:pt x="570890" y="177774"/>
                  <a:pt x="568528" y="173355"/>
                  <a:pt x="565480" y="170002"/>
                </a:cubicBezTo>
                <a:cubicBezTo>
                  <a:pt x="562432" y="166649"/>
                  <a:pt x="558774" y="164973"/>
                  <a:pt x="554507" y="164973"/>
                </a:cubicBezTo>
                <a:close/>
                <a:moveTo>
                  <a:pt x="1239774" y="146685"/>
                </a:moveTo>
                <a:cubicBezTo>
                  <a:pt x="1254404" y="157353"/>
                  <a:pt x="1266482" y="166763"/>
                  <a:pt x="1276007" y="174917"/>
                </a:cubicBezTo>
                <a:cubicBezTo>
                  <a:pt x="1285532" y="183070"/>
                  <a:pt x="1293076" y="190157"/>
                  <a:pt x="1298638" y="196177"/>
                </a:cubicBezTo>
                <a:cubicBezTo>
                  <a:pt x="1304201" y="202196"/>
                  <a:pt x="1308316" y="207454"/>
                  <a:pt x="1310983" y="211950"/>
                </a:cubicBezTo>
                <a:cubicBezTo>
                  <a:pt x="1313650" y="216446"/>
                  <a:pt x="1315364" y="220408"/>
                  <a:pt x="1316126" y="223837"/>
                </a:cubicBezTo>
                <a:cubicBezTo>
                  <a:pt x="1316888" y="227266"/>
                  <a:pt x="1317269" y="230505"/>
                  <a:pt x="1317269" y="233553"/>
                </a:cubicBezTo>
                <a:cubicBezTo>
                  <a:pt x="1317269" y="238582"/>
                  <a:pt x="1316164" y="243306"/>
                  <a:pt x="1313954" y="247726"/>
                </a:cubicBezTo>
                <a:cubicBezTo>
                  <a:pt x="1311745" y="252146"/>
                  <a:pt x="1308239" y="255727"/>
                  <a:pt x="1303439" y="258470"/>
                </a:cubicBezTo>
                <a:cubicBezTo>
                  <a:pt x="1298638" y="261213"/>
                  <a:pt x="1292275" y="262585"/>
                  <a:pt x="1284351" y="262585"/>
                </a:cubicBezTo>
                <a:cubicBezTo>
                  <a:pt x="1278102" y="262585"/>
                  <a:pt x="1271701" y="261709"/>
                  <a:pt x="1265148" y="259956"/>
                </a:cubicBezTo>
                <a:cubicBezTo>
                  <a:pt x="1258595" y="258203"/>
                  <a:pt x="1252309" y="255727"/>
                  <a:pt x="1246289" y="252527"/>
                </a:cubicBezTo>
                <a:lnTo>
                  <a:pt x="1244683" y="251362"/>
                </a:lnTo>
                <a:lnTo>
                  <a:pt x="1226972" y="258242"/>
                </a:lnTo>
                <a:cubicBezTo>
                  <a:pt x="1221943" y="259461"/>
                  <a:pt x="1216876" y="260375"/>
                  <a:pt x="1211770" y="260985"/>
                </a:cubicBezTo>
                <a:lnTo>
                  <a:pt x="1201860" y="261572"/>
                </a:lnTo>
                <a:lnTo>
                  <a:pt x="1200988" y="261899"/>
                </a:lnTo>
                <a:lnTo>
                  <a:pt x="1199967" y="261684"/>
                </a:lnTo>
                <a:lnTo>
                  <a:pt x="1196340" y="261899"/>
                </a:lnTo>
                <a:lnTo>
                  <a:pt x="1196456" y="260945"/>
                </a:lnTo>
                <a:lnTo>
                  <a:pt x="1185786" y="258699"/>
                </a:lnTo>
                <a:lnTo>
                  <a:pt x="1176559" y="251317"/>
                </a:lnTo>
                <a:lnTo>
                  <a:pt x="1173213" y="256527"/>
                </a:lnTo>
                <a:cubicBezTo>
                  <a:pt x="1170394" y="259346"/>
                  <a:pt x="1167269" y="261442"/>
                  <a:pt x="1163840" y="262814"/>
                </a:cubicBezTo>
                <a:cubicBezTo>
                  <a:pt x="1160411" y="264185"/>
                  <a:pt x="1156792" y="264871"/>
                  <a:pt x="1152982" y="264871"/>
                </a:cubicBezTo>
                <a:cubicBezTo>
                  <a:pt x="1148562" y="264871"/>
                  <a:pt x="1143990" y="264071"/>
                  <a:pt x="1139266" y="262471"/>
                </a:cubicBezTo>
                <a:cubicBezTo>
                  <a:pt x="1134541" y="260870"/>
                  <a:pt x="1129893" y="258508"/>
                  <a:pt x="1125321" y="255384"/>
                </a:cubicBezTo>
                <a:cubicBezTo>
                  <a:pt x="1120749" y="252260"/>
                  <a:pt x="1116444" y="248412"/>
                  <a:pt x="1112405" y="243840"/>
                </a:cubicBezTo>
                <a:lnTo>
                  <a:pt x="1103291" y="230511"/>
                </a:lnTo>
                <a:lnTo>
                  <a:pt x="1095603" y="248069"/>
                </a:lnTo>
                <a:cubicBezTo>
                  <a:pt x="1094232" y="255003"/>
                  <a:pt x="1093546" y="261137"/>
                  <a:pt x="1093546" y="266471"/>
                </a:cubicBezTo>
                <a:cubicBezTo>
                  <a:pt x="1093546" y="270738"/>
                  <a:pt x="1094003" y="276187"/>
                  <a:pt x="1094917" y="282816"/>
                </a:cubicBezTo>
                <a:cubicBezTo>
                  <a:pt x="1095832" y="289445"/>
                  <a:pt x="1097013" y="296494"/>
                  <a:pt x="1098461" y="303962"/>
                </a:cubicBezTo>
                <a:cubicBezTo>
                  <a:pt x="1099909" y="311429"/>
                  <a:pt x="1101509" y="318859"/>
                  <a:pt x="1103261" y="326250"/>
                </a:cubicBezTo>
                <a:cubicBezTo>
                  <a:pt x="1105014" y="333641"/>
                  <a:pt x="1106652" y="340309"/>
                  <a:pt x="1108176" y="346253"/>
                </a:cubicBezTo>
                <a:lnTo>
                  <a:pt x="1090117" y="350596"/>
                </a:lnTo>
                <a:cubicBezTo>
                  <a:pt x="1086916" y="338861"/>
                  <a:pt x="1084173" y="327393"/>
                  <a:pt x="1081887" y="316192"/>
                </a:cubicBezTo>
                <a:cubicBezTo>
                  <a:pt x="1079601" y="304990"/>
                  <a:pt x="1077849" y="294970"/>
                  <a:pt x="1076629" y="286131"/>
                </a:cubicBezTo>
                <a:cubicBezTo>
                  <a:pt x="1075410" y="277292"/>
                  <a:pt x="1074801" y="270738"/>
                  <a:pt x="1074801" y="266471"/>
                </a:cubicBezTo>
                <a:cubicBezTo>
                  <a:pt x="1074801" y="255194"/>
                  <a:pt x="1076629" y="244907"/>
                  <a:pt x="1080287" y="235610"/>
                </a:cubicBezTo>
                <a:cubicBezTo>
                  <a:pt x="1083945" y="226314"/>
                  <a:pt x="1088669" y="218122"/>
                  <a:pt x="1094460" y="211036"/>
                </a:cubicBezTo>
                <a:cubicBezTo>
                  <a:pt x="1100251" y="203949"/>
                  <a:pt x="1106500" y="197929"/>
                  <a:pt x="1113205" y="192976"/>
                </a:cubicBezTo>
                <a:cubicBezTo>
                  <a:pt x="1119911" y="188023"/>
                  <a:pt x="1126426" y="184289"/>
                  <a:pt x="1132751" y="181775"/>
                </a:cubicBezTo>
                <a:cubicBezTo>
                  <a:pt x="1139075" y="179260"/>
                  <a:pt x="1144447" y="178003"/>
                  <a:pt x="1148867" y="178003"/>
                </a:cubicBezTo>
                <a:cubicBezTo>
                  <a:pt x="1152677" y="178003"/>
                  <a:pt x="1156030" y="178841"/>
                  <a:pt x="1158925" y="180518"/>
                </a:cubicBezTo>
                <a:cubicBezTo>
                  <a:pt x="1161821" y="182194"/>
                  <a:pt x="1164641" y="185471"/>
                  <a:pt x="1167384" y="190347"/>
                </a:cubicBezTo>
                <a:cubicBezTo>
                  <a:pt x="1170127" y="195224"/>
                  <a:pt x="1173022" y="202387"/>
                  <a:pt x="1176071" y="211836"/>
                </a:cubicBezTo>
                <a:cubicBezTo>
                  <a:pt x="1178966" y="220523"/>
                  <a:pt x="1181709" y="227114"/>
                  <a:pt x="1184300" y="231610"/>
                </a:cubicBezTo>
                <a:cubicBezTo>
                  <a:pt x="1186891" y="236105"/>
                  <a:pt x="1189710" y="239153"/>
                  <a:pt x="1192758" y="240754"/>
                </a:cubicBezTo>
                <a:lnTo>
                  <a:pt x="1202093" y="242884"/>
                </a:lnTo>
                <a:lnTo>
                  <a:pt x="1220686" y="241439"/>
                </a:lnTo>
                <a:lnTo>
                  <a:pt x="1228889" y="239151"/>
                </a:lnTo>
                <a:lnTo>
                  <a:pt x="1218628" y="225095"/>
                </a:lnTo>
                <a:cubicBezTo>
                  <a:pt x="1215809" y="219303"/>
                  <a:pt x="1214399" y="213055"/>
                  <a:pt x="1214399" y="206349"/>
                </a:cubicBezTo>
                <a:cubicBezTo>
                  <a:pt x="1214399" y="199491"/>
                  <a:pt x="1215809" y="193167"/>
                  <a:pt x="1218628" y="187376"/>
                </a:cubicBezTo>
                <a:cubicBezTo>
                  <a:pt x="1221448" y="181584"/>
                  <a:pt x="1225486" y="176898"/>
                  <a:pt x="1230744" y="173317"/>
                </a:cubicBezTo>
                <a:cubicBezTo>
                  <a:pt x="1233373" y="171526"/>
                  <a:pt x="1236221" y="170183"/>
                  <a:pt x="1239288" y="169288"/>
                </a:cubicBezTo>
                <a:lnTo>
                  <a:pt x="1240232" y="169159"/>
                </a:lnTo>
                <a:lnTo>
                  <a:pt x="1229029" y="160858"/>
                </a:lnTo>
                <a:close/>
                <a:moveTo>
                  <a:pt x="956386" y="146228"/>
                </a:moveTo>
                <a:cubicBezTo>
                  <a:pt x="964615" y="146228"/>
                  <a:pt x="971435" y="148895"/>
                  <a:pt x="976846" y="154229"/>
                </a:cubicBezTo>
                <a:cubicBezTo>
                  <a:pt x="982256" y="159563"/>
                  <a:pt x="986294" y="166535"/>
                  <a:pt x="988961" y="175145"/>
                </a:cubicBezTo>
                <a:cubicBezTo>
                  <a:pt x="991628" y="183756"/>
                  <a:pt x="992962" y="192862"/>
                  <a:pt x="992962" y="202463"/>
                </a:cubicBezTo>
                <a:cubicBezTo>
                  <a:pt x="992962" y="213893"/>
                  <a:pt x="991019" y="223685"/>
                  <a:pt x="987133" y="231838"/>
                </a:cubicBezTo>
                <a:cubicBezTo>
                  <a:pt x="983246" y="239992"/>
                  <a:pt x="976807" y="246735"/>
                  <a:pt x="967816" y="252069"/>
                </a:cubicBezTo>
                <a:cubicBezTo>
                  <a:pt x="964311" y="254051"/>
                  <a:pt x="960082" y="255689"/>
                  <a:pt x="955129" y="256984"/>
                </a:cubicBezTo>
                <a:cubicBezTo>
                  <a:pt x="950176" y="258280"/>
                  <a:pt x="944765" y="259308"/>
                  <a:pt x="938898" y="260070"/>
                </a:cubicBezTo>
                <a:cubicBezTo>
                  <a:pt x="933031" y="260832"/>
                  <a:pt x="926896" y="261328"/>
                  <a:pt x="920496" y="261556"/>
                </a:cubicBezTo>
                <a:lnTo>
                  <a:pt x="902744" y="261869"/>
                </a:lnTo>
                <a:lnTo>
                  <a:pt x="902665" y="261899"/>
                </a:lnTo>
                <a:lnTo>
                  <a:pt x="902258" y="261878"/>
                </a:lnTo>
                <a:lnTo>
                  <a:pt x="901065" y="261899"/>
                </a:lnTo>
                <a:lnTo>
                  <a:pt x="901075" y="261817"/>
                </a:lnTo>
                <a:lnTo>
                  <a:pt x="889406" y="261213"/>
                </a:lnTo>
                <a:lnTo>
                  <a:pt x="884085" y="260570"/>
                </a:lnTo>
                <a:lnTo>
                  <a:pt x="889520" y="269786"/>
                </a:lnTo>
                <a:cubicBezTo>
                  <a:pt x="890968" y="274586"/>
                  <a:pt x="891349" y="279387"/>
                  <a:pt x="890663" y="284188"/>
                </a:cubicBezTo>
                <a:cubicBezTo>
                  <a:pt x="889978" y="288988"/>
                  <a:pt x="888225" y="293370"/>
                  <a:pt x="885406" y="297332"/>
                </a:cubicBezTo>
                <a:cubicBezTo>
                  <a:pt x="882586" y="301295"/>
                  <a:pt x="878814" y="304457"/>
                  <a:pt x="874090" y="306819"/>
                </a:cubicBezTo>
                <a:cubicBezTo>
                  <a:pt x="869365" y="309181"/>
                  <a:pt x="863650" y="310362"/>
                  <a:pt x="856945" y="310362"/>
                </a:cubicBezTo>
                <a:cubicBezTo>
                  <a:pt x="847344" y="310362"/>
                  <a:pt x="838657" y="308153"/>
                  <a:pt x="830884" y="303733"/>
                </a:cubicBezTo>
                <a:cubicBezTo>
                  <a:pt x="823112" y="299313"/>
                  <a:pt x="816940" y="292646"/>
                  <a:pt x="812368" y="283730"/>
                </a:cubicBezTo>
                <a:cubicBezTo>
                  <a:pt x="810082" y="279273"/>
                  <a:pt x="808367" y="274253"/>
                  <a:pt x="807224" y="268671"/>
                </a:cubicBezTo>
                <a:lnTo>
                  <a:pt x="806432" y="260154"/>
                </a:lnTo>
                <a:lnTo>
                  <a:pt x="797852" y="261328"/>
                </a:lnTo>
                <a:lnTo>
                  <a:pt x="792154" y="261621"/>
                </a:lnTo>
                <a:lnTo>
                  <a:pt x="791413" y="261899"/>
                </a:lnTo>
                <a:lnTo>
                  <a:pt x="790499" y="261707"/>
                </a:lnTo>
                <a:lnTo>
                  <a:pt x="786765" y="261899"/>
                </a:lnTo>
                <a:lnTo>
                  <a:pt x="786881" y="260945"/>
                </a:lnTo>
                <a:lnTo>
                  <a:pt x="776211" y="258699"/>
                </a:lnTo>
                <a:lnTo>
                  <a:pt x="766984" y="251317"/>
                </a:lnTo>
                <a:lnTo>
                  <a:pt x="763638" y="256527"/>
                </a:lnTo>
                <a:cubicBezTo>
                  <a:pt x="760819" y="259346"/>
                  <a:pt x="757694" y="261442"/>
                  <a:pt x="754265" y="262814"/>
                </a:cubicBezTo>
                <a:cubicBezTo>
                  <a:pt x="750836" y="264185"/>
                  <a:pt x="747217" y="264871"/>
                  <a:pt x="743407" y="264871"/>
                </a:cubicBezTo>
                <a:cubicBezTo>
                  <a:pt x="738987" y="264871"/>
                  <a:pt x="734415" y="264071"/>
                  <a:pt x="729691" y="262471"/>
                </a:cubicBezTo>
                <a:cubicBezTo>
                  <a:pt x="724966" y="260870"/>
                  <a:pt x="720318" y="258508"/>
                  <a:pt x="715746" y="255384"/>
                </a:cubicBezTo>
                <a:cubicBezTo>
                  <a:pt x="711174" y="252260"/>
                  <a:pt x="706869" y="248412"/>
                  <a:pt x="702830" y="243840"/>
                </a:cubicBezTo>
                <a:lnTo>
                  <a:pt x="693587" y="230323"/>
                </a:lnTo>
                <a:lnTo>
                  <a:pt x="689171" y="238039"/>
                </a:lnTo>
                <a:cubicBezTo>
                  <a:pt x="687762" y="241258"/>
                  <a:pt x="686714" y="244602"/>
                  <a:pt x="686028" y="248069"/>
                </a:cubicBezTo>
                <a:cubicBezTo>
                  <a:pt x="684657" y="255003"/>
                  <a:pt x="683971" y="261137"/>
                  <a:pt x="683971" y="266471"/>
                </a:cubicBezTo>
                <a:cubicBezTo>
                  <a:pt x="683971" y="270738"/>
                  <a:pt x="684428" y="276187"/>
                  <a:pt x="685342" y="282816"/>
                </a:cubicBezTo>
                <a:cubicBezTo>
                  <a:pt x="686257" y="289445"/>
                  <a:pt x="687438" y="296494"/>
                  <a:pt x="688886" y="303962"/>
                </a:cubicBezTo>
                <a:cubicBezTo>
                  <a:pt x="690334" y="311429"/>
                  <a:pt x="691934" y="318859"/>
                  <a:pt x="693686" y="326250"/>
                </a:cubicBezTo>
                <a:cubicBezTo>
                  <a:pt x="695439" y="333641"/>
                  <a:pt x="697077" y="340309"/>
                  <a:pt x="698601" y="346253"/>
                </a:cubicBezTo>
                <a:lnTo>
                  <a:pt x="680542" y="350596"/>
                </a:lnTo>
                <a:cubicBezTo>
                  <a:pt x="677341" y="338861"/>
                  <a:pt x="674598" y="327393"/>
                  <a:pt x="672312" y="316192"/>
                </a:cubicBezTo>
                <a:cubicBezTo>
                  <a:pt x="670026" y="304990"/>
                  <a:pt x="668274" y="294970"/>
                  <a:pt x="667054" y="286131"/>
                </a:cubicBezTo>
                <a:cubicBezTo>
                  <a:pt x="665835" y="277292"/>
                  <a:pt x="665226" y="270738"/>
                  <a:pt x="665226" y="266471"/>
                </a:cubicBezTo>
                <a:cubicBezTo>
                  <a:pt x="665226" y="255194"/>
                  <a:pt x="667054" y="244907"/>
                  <a:pt x="670712" y="235610"/>
                </a:cubicBezTo>
                <a:cubicBezTo>
                  <a:pt x="674370" y="226314"/>
                  <a:pt x="679094" y="218122"/>
                  <a:pt x="684885" y="211036"/>
                </a:cubicBezTo>
                <a:cubicBezTo>
                  <a:pt x="690676" y="203949"/>
                  <a:pt x="696925" y="197929"/>
                  <a:pt x="703630" y="192976"/>
                </a:cubicBezTo>
                <a:cubicBezTo>
                  <a:pt x="710336" y="188023"/>
                  <a:pt x="716851" y="184289"/>
                  <a:pt x="723176" y="181775"/>
                </a:cubicBezTo>
                <a:cubicBezTo>
                  <a:pt x="729500" y="179260"/>
                  <a:pt x="734872" y="178003"/>
                  <a:pt x="739292" y="178003"/>
                </a:cubicBezTo>
                <a:cubicBezTo>
                  <a:pt x="743102" y="178003"/>
                  <a:pt x="746455" y="178841"/>
                  <a:pt x="749350" y="180518"/>
                </a:cubicBezTo>
                <a:cubicBezTo>
                  <a:pt x="752246" y="182194"/>
                  <a:pt x="755065" y="185471"/>
                  <a:pt x="757809" y="190347"/>
                </a:cubicBezTo>
                <a:cubicBezTo>
                  <a:pt x="760552" y="195224"/>
                  <a:pt x="763447" y="202387"/>
                  <a:pt x="766495" y="211836"/>
                </a:cubicBezTo>
                <a:cubicBezTo>
                  <a:pt x="769391" y="220523"/>
                  <a:pt x="772134" y="227114"/>
                  <a:pt x="774725" y="231610"/>
                </a:cubicBezTo>
                <a:cubicBezTo>
                  <a:pt x="777316" y="236105"/>
                  <a:pt x="780135" y="239153"/>
                  <a:pt x="783183" y="240754"/>
                </a:cubicBezTo>
                <a:cubicBezTo>
                  <a:pt x="786231" y="242354"/>
                  <a:pt x="789736" y="243154"/>
                  <a:pt x="793699" y="243154"/>
                </a:cubicBezTo>
                <a:lnTo>
                  <a:pt x="798652" y="243154"/>
                </a:lnTo>
                <a:lnTo>
                  <a:pt x="805954" y="242971"/>
                </a:lnTo>
                <a:lnTo>
                  <a:pt x="806596" y="232467"/>
                </a:lnTo>
                <a:cubicBezTo>
                  <a:pt x="807320" y="226790"/>
                  <a:pt x="808405" y="221361"/>
                  <a:pt x="809853" y="216179"/>
                </a:cubicBezTo>
                <a:cubicBezTo>
                  <a:pt x="812749" y="205816"/>
                  <a:pt x="816597" y="196862"/>
                  <a:pt x="821398" y="189319"/>
                </a:cubicBezTo>
                <a:cubicBezTo>
                  <a:pt x="826198" y="181775"/>
                  <a:pt x="831494" y="175946"/>
                  <a:pt x="837285" y="171831"/>
                </a:cubicBezTo>
                <a:cubicBezTo>
                  <a:pt x="843076" y="167716"/>
                  <a:pt x="848791" y="165659"/>
                  <a:pt x="854430" y="165659"/>
                </a:cubicBezTo>
                <a:cubicBezTo>
                  <a:pt x="859459" y="165659"/>
                  <a:pt x="863955" y="167106"/>
                  <a:pt x="867918" y="170002"/>
                </a:cubicBezTo>
                <a:cubicBezTo>
                  <a:pt x="871880" y="172898"/>
                  <a:pt x="875004" y="176936"/>
                  <a:pt x="877290" y="182118"/>
                </a:cubicBezTo>
                <a:cubicBezTo>
                  <a:pt x="879576" y="187299"/>
                  <a:pt x="880719" y="193472"/>
                  <a:pt x="880719" y="200634"/>
                </a:cubicBezTo>
                <a:cubicBezTo>
                  <a:pt x="880719" y="207035"/>
                  <a:pt x="879729" y="213436"/>
                  <a:pt x="877748" y="219837"/>
                </a:cubicBezTo>
                <a:cubicBezTo>
                  <a:pt x="875766" y="226238"/>
                  <a:pt x="872071" y="232029"/>
                  <a:pt x="866660" y="237210"/>
                </a:cubicBezTo>
                <a:lnTo>
                  <a:pt x="865368" y="238110"/>
                </a:lnTo>
                <a:lnTo>
                  <a:pt x="873061" y="239839"/>
                </a:lnTo>
                <a:cubicBezTo>
                  <a:pt x="878014" y="240830"/>
                  <a:pt x="883120" y="241630"/>
                  <a:pt x="888377" y="242240"/>
                </a:cubicBezTo>
                <a:lnTo>
                  <a:pt x="904726" y="243142"/>
                </a:lnTo>
                <a:lnTo>
                  <a:pt x="916038" y="243040"/>
                </a:lnTo>
                <a:cubicBezTo>
                  <a:pt x="920686" y="242963"/>
                  <a:pt x="925411" y="242849"/>
                  <a:pt x="930211" y="242697"/>
                </a:cubicBezTo>
                <a:cubicBezTo>
                  <a:pt x="935012" y="242544"/>
                  <a:pt x="939469" y="242201"/>
                  <a:pt x="943584" y="241668"/>
                </a:cubicBezTo>
                <a:cubicBezTo>
                  <a:pt x="947699" y="241135"/>
                  <a:pt x="951128" y="240411"/>
                  <a:pt x="953871" y="239496"/>
                </a:cubicBezTo>
                <a:cubicBezTo>
                  <a:pt x="959358" y="237515"/>
                  <a:pt x="963625" y="235039"/>
                  <a:pt x="966673" y="232067"/>
                </a:cubicBezTo>
                <a:lnTo>
                  <a:pt x="971843" y="222633"/>
                </a:lnTo>
                <a:lnTo>
                  <a:pt x="964387" y="224409"/>
                </a:lnTo>
                <a:cubicBezTo>
                  <a:pt x="961034" y="224866"/>
                  <a:pt x="957681" y="225095"/>
                  <a:pt x="954329" y="225095"/>
                </a:cubicBezTo>
                <a:cubicBezTo>
                  <a:pt x="946556" y="225095"/>
                  <a:pt x="939965" y="223837"/>
                  <a:pt x="934555" y="221323"/>
                </a:cubicBezTo>
                <a:cubicBezTo>
                  <a:pt x="929144" y="218808"/>
                  <a:pt x="925030" y="215379"/>
                  <a:pt x="922210" y="211036"/>
                </a:cubicBezTo>
                <a:cubicBezTo>
                  <a:pt x="919391" y="206692"/>
                  <a:pt x="917981" y="201701"/>
                  <a:pt x="917981" y="196062"/>
                </a:cubicBezTo>
                <a:cubicBezTo>
                  <a:pt x="917981" y="190271"/>
                  <a:pt x="918896" y="184442"/>
                  <a:pt x="920724" y="178574"/>
                </a:cubicBezTo>
                <a:cubicBezTo>
                  <a:pt x="922553" y="172707"/>
                  <a:pt x="925144" y="167335"/>
                  <a:pt x="928497" y="162458"/>
                </a:cubicBezTo>
                <a:cubicBezTo>
                  <a:pt x="931850" y="157581"/>
                  <a:pt x="935888" y="153657"/>
                  <a:pt x="940612" y="150685"/>
                </a:cubicBezTo>
                <a:cubicBezTo>
                  <a:pt x="945337" y="147713"/>
                  <a:pt x="950595" y="146228"/>
                  <a:pt x="956386" y="146228"/>
                </a:cubicBezTo>
                <a:close/>
                <a:moveTo>
                  <a:pt x="556336" y="146228"/>
                </a:moveTo>
                <a:cubicBezTo>
                  <a:pt x="564565" y="146228"/>
                  <a:pt x="571385" y="148895"/>
                  <a:pt x="576796" y="154229"/>
                </a:cubicBezTo>
                <a:cubicBezTo>
                  <a:pt x="582206" y="159563"/>
                  <a:pt x="586244" y="166535"/>
                  <a:pt x="588911" y="175145"/>
                </a:cubicBezTo>
                <a:cubicBezTo>
                  <a:pt x="591578" y="183756"/>
                  <a:pt x="592912" y="192862"/>
                  <a:pt x="592912" y="202463"/>
                </a:cubicBezTo>
                <a:cubicBezTo>
                  <a:pt x="592912" y="213893"/>
                  <a:pt x="590969" y="223685"/>
                  <a:pt x="587083" y="231838"/>
                </a:cubicBezTo>
                <a:cubicBezTo>
                  <a:pt x="583197" y="239992"/>
                  <a:pt x="576757" y="246735"/>
                  <a:pt x="567766" y="252069"/>
                </a:cubicBezTo>
                <a:cubicBezTo>
                  <a:pt x="564261" y="254051"/>
                  <a:pt x="560032" y="255689"/>
                  <a:pt x="555079" y="256984"/>
                </a:cubicBezTo>
                <a:cubicBezTo>
                  <a:pt x="550125" y="258280"/>
                  <a:pt x="544715" y="259308"/>
                  <a:pt x="538848" y="260070"/>
                </a:cubicBezTo>
                <a:cubicBezTo>
                  <a:pt x="532981" y="260832"/>
                  <a:pt x="526846" y="261328"/>
                  <a:pt x="520446" y="261556"/>
                </a:cubicBezTo>
                <a:lnTo>
                  <a:pt x="507652" y="261782"/>
                </a:lnTo>
                <a:lnTo>
                  <a:pt x="507339" y="261899"/>
                </a:lnTo>
                <a:cubicBezTo>
                  <a:pt x="506425" y="261899"/>
                  <a:pt x="505510" y="261899"/>
                  <a:pt x="504596" y="261899"/>
                </a:cubicBezTo>
                <a:cubicBezTo>
                  <a:pt x="503682" y="261899"/>
                  <a:pt x="502729" y="261899"/>
                  <a:pt x="501739" y="261899"/>
                </a:cubicBezTo>
                <a:lnTo>
                  <a:pt x="501015" y="261899"/>
                </a:lnTo>
                <a:lnTo>
                  <a:pt x="498881" y="261899"/>
                </a:lnTo>
                <a:cubicBezTo>
                  <a:pt x="499186" y="263271"/>
                  <a:pt x="499414" y="264376"/>
                  <a:pt x="499567" y="265214"/>
                </a:cubicBezTo>
                <a:cubicBezTo>
                  <a:pt x="499719" y="266052"/>
                  <a:pt x="499796" y="267157"/>
                  <a:pt x="499796" y="268529"/>
                </a:cubicBezTo>
                <a:cubicBezTo>
                  <a:pt x="499796" y="274167"/>
                  <a:pt x="497852" y="279654"/>
                  <a:pt x="493966" y="284988"/>
                </a:cubicBezTo>
                <a:cubicBezTo>
                  <a:pt x="490080" y="290322"/>
                  <a:pt x="484403" y="295160"/>
                  <a:pt x="476935" y="299504"/>
                </a:cubicBezTo>
                <a:cubicBezTo>
                  <a:pt x="469468" y="303847"/>
                  <a:pt x="460438" y="307314"/>
                  <a:pt x="449846" y="309905"/>
                </a:cubicBezTo>
                <a:cubicBezTo>
                  <a:pt x="439254" y="312496"/>
                  <a:pt x="427177" y="313791"/>
                  <a:pt x="413613" y="313791"/>
                </a:cubicBezTo>
                <a:cubicBezTo>
                  <a:pt x="401574" y="313791"/>
                  <a:pt x="390410" y="311848"/>
                  <a:pt x="380123" y="307962"/>
                </a:cubicBezTo>
                <a:cubicBezTo>
                  <a:pt x="369836" y="304076"/>
                  <a:pt x="361569" y="298247"/>
                  <a:pt x="355320" y="290474"/>
                </a:cubicBezTo>
                <a:cubicBezTo>
                  <a:pt x="349072" y="282702"/>
                  <a:pt x="345948" y="272872"/>
                  <a:pt x="345948" y="260985"/>
                </a:cubicBezTo>
                <a:cubicBezTo>
                  <a:pt x="345948" y="257327"/>
                  <a:pt x="346290" y="253403"/>
                  <a:pt x="346976" y="249212"/>
                </a:cubicBezTo>
                <a:cubicBezTo>
                  <a:pt x="347662" y="245021"/>
                  <a:pt x="348729" y="240525"/>
                  <a:pt x="350177" y="235724"/>
                </a:cubicBezTo>
                <a:cubicBezTo>
                  <a:pt x="351625" y="230924"/>
                  <a:pt x="353415" y="225857"/>
                  <a:pt x="355549" y="220523"/>
                </a:cubicBezTo>
                <a:lnTo>
                  <a:pt x="372008" y="226923"/>
                </a:lnTo>
                <a:cubicBezTo>
                  <a:pt x="370484" y="231191"/>
                  <a:pt x="369151" y="235229"/>
                  <a:pt x="368007" y="239039"/>
                </a:cubicBezTo>
                <a:cubicBezTo>
                  <a:pt x="366865" y="242849"/>
                  <a:pt x="366026" y="246431"/>
                  <a:pt x="365493" y="249783"/>
                </a:cubicBezTo>
                <a:cubicBezTo>
                  <a:pt x="364960" y="253136"/>
                  <a:pt x="364693" y="256337"/>
                  <a:pt x="364693" y="259385"/>
                </a:cubicBezTo>
                <a:cubicBezTo>
                  <a:pt x="364693" y="265785"/>
                  <a:pt x="366102" y="271234"/>
                  <a:pt x="368922" y="275729"/>
                </a:cubicBezTo>
                <a:cubicBezTo>
                  <a:pt x="371741" y="280225"/>
                  <a:pt x="375666" y="283921"/>
                  <a:pt x="380695" y="286817"/>
                </a:cubicBezTo>
                <a:cubicBezTo>
                  <a:pt x="385724" y="289712"/>
                  <a:pt x="391477" y="291846"/>
                  <a:pt x="397954" y="293217"/>
                </a:cubicBezTo>
                <a:cubicBezTo>
                  <a:pt x="404431" y="294589"/>
                  <a:pt x="411327" y="295275"/>
                  <a:pt x="418643" y="295275"/>
                </a:cubicBezTo>
                <a:cubicBezTo>
                  <a:pt x="427482" y="295275"/>
                  <a:pt x="435749" y="294513"/>
                  <a:pt x="443446" y="292989"/>
                </a:cubicBezTo>
                <a:cubicBezTo>
                  <a:pt x="451142" y="291465"/>
                  <a:pt x="457924" y="289293"/>
                  <a:pt x="463791" y="286474"/>
                </a:cubicBezTo>
                <a:cubicBezTo>
                  <a:pt x="469658" y="283654"/>
                  <a:pt x="474269" y="280454"/>
                  <a:pt x="477621" y="276872"/>
                </a:cubicBezTo>
                <a:cubicBezTo>
                  <a:pt x="480974" y="273291"/>
                  <a:pt x="482651" y="269443"/>
                  <a:pt x="482651" y="265328"/>
                </a:cubicBezTo>
                <a:cubicBezTo>
                  <a:pt x="482651" y="263347"/>
                  <a:pt x="481888" y="261518"/>
                  <a:pt x="480365" y="259842"/>
                </a:cubicBezTo>
                <a:cubicBezTo>
                  <a:pt x="478840" y="258165"/>
                  <a:pt x="476554" y="256565"/>
                  <a:pt x="473506" y="255041"/>
                </a:cubicBezTo>
                <a:cubicBezTo>
                  <a:pt x="470458" y="253517"/>
                  <a:pt x="466801" y="252031"/>
                  <a:pt x="462534" y="250583"/>
                </a:cubicBezTo>
                <a:cubicBezTo>
                  <a:pt x="458266" y="249136"/>
                  <a:pt x="453390" y="247650"/>
                  <a:pt x="447903" y="246126"/>
                </a:cubicBezTo>
                <a:lnTo>
                  <a:pt x="452247" y="227152"/>
                </a:lnTo>
                <a:cubicBezTo>
                  <a:pt x="460171" y="230200"/>
                  <a:pt x="467182" y="232753"/>
                  <a:pt x="473278" y="234810"/>
                </a:cubicBezTo>
                <a:cubicBezTo>
                  <a:pt x="479374" y="236867"/>
                  <a:pt x="484708" y="238506"/>
                  <a:pt x="489280" y="239725"/>
                </a:cubicBezTo>
                <a:cubicBezTo>
                  <a:pt x="493852" y="240944"/>
                  <a:pt x="497814" y="241820"/>
                  <a:pt x="501167" y="242354"/>
                </a:cubicBezTo>
                <a:lnTo>
                  <a:pt x="509075" y="243102"/>
                </a:lnTo>
                <a:lnTo>
                  <a:pt x="515988" y="243040"/>
                </a:lnTo>
                <a:cubicBezTo>
                  <a:pt x="520636" y="242963"/>
                  <a:pt x="525361" y="242849"/>
                  <a:pt x="530161" y="242697"/>
                </a:cubicBezTo>
                <a:cubicBezTo>
                  <a:pt x="534962" y="242544"/>
                  <a:pt x="539419" y="242201"/>
                  <a:pt x="543534" y="241668"/>
                </a:cubicBezTo>
                <a:cubicBezTo>
                  <a:pt x="547649" y="241135"/>
                  <a:pt x="551078" y="240411"/>
                  <a:pt x="553821" y="239496"/>
                </a:cubicBezTo>
                <a:cubicBezTo>
                  <a:pt x="559308" y="237515"/>
                  <a:pt x="563575" y="235039"/>
                  <a:pt x="566623" y="232067"/>
                </a:cubicBezTo>
                <a:lnTo>
                  <a:pt x="571793" y="222633"/>
                </a:lnTo>
                <a:lnTo>
                  <a:pt x="564337" y="224409"/>
                </a:lnTo>
                <a:cubicBezTo>
                  <a:pt x="560984" y="224866"/>
                  <a:pt x="557631" y="225095"/>
                  <a:pt x="554278" y="225095"/>
                </a:cubicBezTo>
                <a:cubicBezTo>
                  <a:pt x="546506" y="225095"/>
                  <a:pt x="539915" y="223837"/>
                  <a:pt x="534505" y="221323"/>
                </a:cubicBezTo>
                <a:cubicBezTo>
                  <a:pt x="529094" y="218808"/>
                  <a:pt x="524979" y="215379"/>
                  <a:pt x="522160" y="211036"/>
                </a:cubicBezTo>
                <a:cubicBezTo>
                  <a:pt x="519341" y="206692"/>
                  <a:pt x="517931" y="201701"/>
                  <a:pt x="517931" y="196062"/>
                </a:cubicBezTo>
                <a:cubicBezTo>
                  <a:pt x="517931" y="190271"/>
                  <a:pt x="518845" y="184442"/>
                  <a:pt x="520674" y="178574"/>
                </a:cubicBezTo>
                <a:cubicBezTo>
                  <a:pt x="522503" y="172707"/>
                  <a:pt x="525094" y="167335"/>
                  <a:pt x="528447" y="162458"/>
                </a:cubicBezTo>
                <a:cubicBezTo>
                  <a:pt x="531800" y="157581"/>
                  <a:pt x="535838" y="153657"/>
                  <a:pt x="540562" y="150685"/>
                </a:cubicBezTo>
                <a:cubicBezTo>
                  <a:pt x="545287" y="147713"/>
                  <a:pt x="550545" y="146228"/>
                  <a:pt x="556336" y="146228"/>
                </a:cubicBezTo>
                <a:close/>
                <a:moveTo>
                  <a:pt x="2152040" y="138912"/>
                </a:moveTo>
                <a:cubicBezTo>
                  <a:pt x="2155088" y="138912"/>
                  <a:pt x="2157717" y="140055"/>
                  <a:pt x="2159927" y="142341"/>
                </a:cubicBezTo>
                <a:cubicBezTo>
                  <a:pt x="2162137" y="144627"/>
                  <a:pt x="2163241" y="147294"/>
                  <a:pt x="2163241" y="150342"/>
                </a:cubicBezTo>
                <a:cubicBezTo>
                  <a:pt x="2163241" y="153390"/>
                  <a:pt x="2162137" y="156019"/>
                  <a:pt x="2159927" y="158229"/>
                </a:cubicBezTo>
                <a:cubicBezTo>
                  <a:pt x="2157717" y="160439"/>
                  <a:pt x="2155088" y="161544"/>
                  <a:pt x="2152040" y="161544"/>
                </a:cubicBezTo>
                <a:cubicBezTo>
                  <a:pt x="2148840" y="161544"/>
                  <a:pt x="2146134" y="160439"/>
                  <a:pt x="2143925" y="158229"/>
                </a:cubicBezTo>
                <a:cubicBezTo>
                  <a:pt x="2141715" y="156019"/>
                  <a:pt x="2140610" y="153390"/>
                  <a:pt x="2140610" y="150342"/>
                </a:cubicBezTo>
                <a:cubicBezTo>
                  <a:pt x="2140610" y="147294"/>
                  <a:pt x="2141715" y="144627"/>
                  <a:pt x="2143925" y="142341"/>
                </a:cubicBezTo>
                <a:cubicBezTo>
                  <a:pt x="2146134" y="140055"/>
                  <a:pt x="2148840" y="138912"/>
                  <a:pt x="2152040" y="138912"/>
                </a:cubicBezTo>
                <a:close/>
                <a:moveTo>
                  <a:pt x="2120722" y="138912"/>
                </a:moveTo>
                <a:cubicBezTo>
                  <a:pt x="2123770" y="138912"/>
                  <a:pt x="2126399" y="140055"/>
                  <a:pt x="2128609" y="142341"/>
                </a:cubicBezTo>
                <a:cubicBezTo>
                  <a:pt x="2130818" y="144627"/>
                  <a:pt x="2131923" y="147294"/>
                  <a:pt x="2131923" y="150342"/>
                </a:cubicBezTo>
                <a:cubicBezTo>
                  <a:pt x="2131923" y="153390"/>
                  <a:pt x="2130818" y="156019"/>
                  <a:pt x="2128609" y="158229"/>
                </a:cubicBezTo>
                <a:cubicBezTo>
                  <a:pt x="2126399" y="160439"/>
                  <a:pt x="2123770" y="161544"/>
                  <a:pt x="2120722" y="161544"/>
                </a:cubicBezTo>
                <a:cubicBezTo>
                  <a:pt x="2117521" y="161544"/>
                  <a:pt x="2114816" y="160439"/>
                  <a:pt x="2112607" y="158229"/>
                </a:cubicBezTo>
                <a:cubicBezTo>
                  <a:pt x="2110397" y="156019"/>
                  <a:pt x="2109292" y="153390"/>
                  <a:pt x="2109292" y="150342"/>
                </a:cubicBezTo>
                <a:cubicBezTo>
                  <a:pt x="2109292" y="147294"/>
                  <a:pt x="2110397" y="144627"/>
                  <a:pt x="2112607" y="142341"/>
                </a:cubicBezTo>
                <a:cubicBezTo>
                  <a:pt x="2114816" y="140055"/>
                  <a:pt x="2117521" y="138912"/>
                  <a:pt x="2120722" y="138912"/>
                </a:cubicBezTo>
                <a:close/>
                <a:moveTo>
                  <a:pt x="2247290" y="123825"/>
                </a:moveTo>
                <a:lnTo>
                  <a:pt x="2247290" y="136855"/>
                </a:lnTo>
                <a:lnTo>
                  <a:pt x="2196084" y="151714"/>
                </a:lnTo>
                <a:lnTo>
                  <a:pt x="2196084" y="138912"/>
                </a:lnTo>
                <a:close/>
                <a:moveTo>
                  <a:pt x="1551965" y="123825"/>
                </a:moveTo>
                <a:lnTo>
                  <a:pt x="1551965" y="136855"/>
                </a:lnTo>
                <a:lnTo>
                  <a:pt x="1500759" y="151714"/>
                </a:lnTo>
                <a:lnTo>
                  <a:pt x="1500759" y="138912"/>
                </a:lnTo>
                <a:close/>
                <a:moveTo>
                  <a:pt x="2412949" y="113538"/>
                </a:moveTo>
                <a:lnTo>
                  <a:pt x="2431694" y="113538"/>
                </a:lnTo>
                <a:lnTo>
                  <a:pt x="2435809" y="215265"/>
                </a:lnTo>
                <a:cubicBezTo>
                  <a:pt x="2436114" y="222732"/>
                  <a:pt x="2436838" y="228485"/>
                  <a:pt x="2437981" y="232524"/>
                </a:cubicBezTo>
                <a:cubicBezTo>
                  <a:pt x="2439124" y="236563"/>
                  <a:pt x="2441714" y="239344"/>
                  <a:pt x="2445753" y="240868"/>
                </a:cubicBezTo>
                <a:cubicBezTo>
                  <a:pt x="2449792" y="242392"/>
                  <a:pt x="2456154" y="243154"/>
                  <a:pt x="2464841" y="243154"/>
                </a:cubicBezTo>
                <a:lnTo>
                  <a:pt x="2465424" y="243374"/>
                </a:lnTo>
                <a:lnTo>
                  <a:pt x="2465451" y="243154"/>
                </a:lnTo>
                <a:cubicBezTo>
                  <a:pt x="2472918" y="243154"/>
                  <a:pt x="2478862" y="242697"/>
                  <a:pt x="2483281" y="241782"/>
                </a:cubicBezTo>
                <a:cubicBezTo>
                  <a:pt x="2487701" y="240868"/>
                  <a:pt x="2490902" y="239001"/>
                  <a:pt x="2492883" y="236182"/>
                </a:cubicBezTo>
                <a:cubicBezTo>
                  <a:pt x="2494864" y="233362"/>
                  <a:pt x="2495854" y="229133"/>
                  <a:pt x="2495854" y="223494"/>
                </a:cubicBezTo>
                <a:cubicBezTo>
                  <a:pt x="2495854" y="219684"/>
                  <a:pt x="2495245" y="215150"/>
                  <a:pt x="2494026" y="209893"/>
                </a:cubicBezTo>
                <a:cubicBezTo>
                  <a:pt x="2492806" y="204635"/>
                  <a:pt x="2491206" y="199034"/>
                  <a:pt x="2489225" y="193091"/>
                </a:cubicBezTo>
                <a:cubicBezTo>
                  <a:pt x="2487244" y="187147"/>
                  <a:pt x="2485110" y="181280"/>
                  <a:pt x="2482824" y="175488"/>
                </a:cubicBezTo>
                <a:lnTo>
                  <a:pt x="2501341" y="168630"/>
                </a:lnTo>
                <a:cubicBezTo>
                  <a:pt x="2503322" y="173507"/>
                  <a:pt x="2505189" y="179070"/>
                  <a:pt x="2506942" y="185318"/>
                </a:cubicBezTo>
                <a:cubicBezTo>
                  <a:pt x="2508694" y="191567"/>
                  <a:pt x="2510180" y="197739"/>
                  <a:pt x="2511399" y="203835"/>
                </a:cubicBezTo>
                <a:cubicBezTo>
                  <a:pt x="2512619" y="209931"/>
                  <a:pt x="2513228" y="215265"/>
                  <a:pt x="2513228" y="219837"/>
                </a:cubicBezTo>
                <a:cubicBezTo>
                  <a:pt x="2513228" y="225933"/>
                  <a:pt x="2512580" y="231305"/>
                  <a:pt x="2511285" y="235953"/>
                </a:cubicBezTo>
                <a:cubicBezTo>
                  <a:pt x="2509990" y="240601"/>
                  <a:pt x="2508046" y="244564"/>
                  <a:pt x="2505456" y="247840"/>
                </a:cubicBezTo>
                <a:cubicBezTo>
                  <a:pt x="2502865" y="251117"/>
                  <a:pt x="2499550" y="253784"/>
                  <a:pt x="2495512" y="255841"/>
                </a:cubicBezTo>
                <a:cubicBezTo>
                  <a:pt x="2491473" y="257899"/>
                  <a:pt x="2486787" y="259423"/>
                  <a:pt x="2481453" y="260413"/>
                </a:cubicBezTo>
                <a:cubicBezTo>
                  <a:pt x="2476119" y="261404"/>
                  <a:pt x="2470023" y="261899"/>
                  <a:pt x="2463165" y="261899"/>
                </a:cubicBezTo>
                <a:lnTo>
                  <a:pt x="2463194" y="261660"/>
                </a:lnTo>
                <a:lnTo>
                  <a:pt x="2462555" y="261899"/>
                </a:lnTo>
                <a:cubicBezTo>
                  <a:pt x="2450363" y="261899"/>
                  <a:pt x="2441067" y="260528"/>
                  <a:pt x="2434666" y="257784"/>
                </a:cubicBezTo>
                <a:cubicBezTo>
                  <a:pt x="2428265" y="255041"/>
                  <a:pt x="2423845" y="250774"/>
                  <a:pt x="2421407" y="244983"/>
                </a:cubicBezTo>
                <a:cubicBezTo>
                  <a:pt x="2418969" y="239192"/>
                  <a:pt x="2417521" y="231724"/>
                  <a:pt x="2417064" y="222580"/>
                </a:cubicBezTo>
                <a:close/>
                <a:moveTo>
                  <a:pt x="231724" y="113538"/>
                </a:moveTo>
                <a:lnTo>
                  <a:pt x="250240" y="113538"/>
                </a:lnTo>
                <a:lnTo>
                  <a:pt x="254127" y="260756"/>
                </a:lnTo>
                <a:lnTo>
                  <a:pt x="235610" y="260756"/>
                </a:lnTo>
                <a:close/>
                <a:moveTo>
                  <a:pt x="2847060" y="110109"/>
                </a:moveTo>
                <a:cubicBezTo>
                  <a:pt x="2850108" y="110109"/>
                  <a:pt x="2852737" y="111252"/>
                  <a:pt x="2854947" y="113538"/>
                </a:cubicBezTo>
                <a:cubicBezTo>
                  <a:pt x="2857157" y="115824"/>
                  <a:pt x="2858262" y="118491"/>
                  <a:pt x="2858262" y="121539"/>
                </a:cubicBezTo>
                <a:cubicBezTo>
                  <a:pt x="2858262" y="124587"/>
                  <a:pt x="2857157" y="127216"/>
                  <a:pt x="2854947" y="129425"/>
                </a:cubicBezTo>
                <a:cubicBezTo>
                  <a:pt x="2852737" y="131635"/>
                  <a:pt x="2850108" y="132740"/>
                  <a:pt x="2847060" y="132740"/>
                </a:cubicBezTo>
                <a:cubicBezTo>
                  <a:pt x="2843860" y="132740"/>
                  <a:pt x="2841155" y="131635"/>
                  <a:pt x="2838945" y="129425"/>
                </a:cubicBezTo>
                <a:cubicBezTo>
                  <a:pt x="2836735" y="127216"/>
                  <a:pt x="2835630" y="124587"/>
                  <a:pt x="2835630" y="121539"/>
                </a:cubicBezTo>
                <a:cubicBezTo>
                  <a:pt x="2835630" y="118491"/>
                  <a:pt x="2836735" y="115824"/>
                  <a:pt x="2838945" y="113538"/>
                </a:cubicBezTo>
                <a:cubicBezTo>
                  <a:pt x="2841155" y="111252"/>
                  <a:pt x="2843860" y="110109"/>
                  <a:pt x="2847060" y="110109"/>
                </a:cubicBezTo>
                <a:close/>
                <a:moveTo>
                  <a:pt x="1146886" y="107442"/>
                </a:moveTo>
                <a:cubicBezTo>
                  <a:pt x="1143990" y="107442"/>
                  <a:pt x="1141742" y="108432"/>
                  <a:pt x="1140142" y="110414"/>
                </a:cubicBezTo>
                <a:cubicBezTo>
                  <a:pt x="1138542" y="112395"/>
                  <a:pt x="1137742" y="114681"/>
                  <a:pt x="1137742" y="117272"/>
                </a:cubicBezTo>
                <a:cubicBezTo>
                  <a:pt x="1137742" y="120015"/>
                  <a:pt x="1138580" y="122263"/>
                  <a:pt x="1140257" y="124015"/>
                </a:cubicBezTo>
                <a:cubicBezTo>
                  <a:pt x="1141933" y="125768"/>
                  <a:pt x="1144066" y="126644"/>
                  <a:pt x="1146657" y="126644"/>
                </a:cubicBezTo>
                <a:cubicBezTo>
                  <a:pt x="1149248" y="126644"/>
                  <a:pt x="1151496" y="125806"/>
                  <a:pt x="1153401" y="124130"/>
                </a:cubicBezTo>
                <a:cubicBezTo>
                  <a:pt x="1155306" y="122453"/>
                  <a:pt x="1156258" y="120243"/>
                  <a:pt x="1156258" y="117500"/>
                </a:cubicBezTo>
                <a:cubicBezTo>
                  <a:pt x="1156258" y="114605"/>
                  <a:pt x="1155268" y="112204"/>
                  <a:pt x="1153287" y="110299"/>
                </a:cubicBezTo>
                <a:cubicBezTo>
                  <a:pt x="1151305" y="108394"/>
                  <a:pt x="1149172" y="107442"/>
                  <a:pt x="1146886" y="107442"/>
                </a:cubicBezTo>
                <a:close/>
                <a:moveTo>
                  <a:pt x="737311" y="107442"/>
                </a:moveTo>
                <a:cubicBezTo>
                  <a:pt x="734415" y="107442"/>
                  <a:pt x="732167" y="108432"/>
                  <a:pt x="730567" y="110414"/>
                </a:cubicBezTo>
                <a:cubicBezTo>
                  <a:pt x="728967" y="112395"/>
                  <a:pt x="728167" y="114681"/>
                  <a:pt x="728167" y="117272"/>
                </a:cubicBezTo>
                <a:cubicBezTo>
                  <a:pt x="728167" y="120015"/>
                  <a:pt x="729005" y="122263"/>
                  <a:pt x="730681" y="124015"/>
                </a:cubicBezTo>
                <a:cubicBezTo>
                  <a:pt x="732358" y="125768"/>
                  <a:pt x="734491" y="126644"/>
                  <a:pt x="737082" y="126644"/>
                </a:cubicBezTo>
                <a:cubicBezTo>
                  <a:pt x="739673" y="126644"/>
                  <a:pt x="741921" y="125806"/>
                  <a:pt x="743826" y="124130"/>
                </a:cubicBezTo>
                <a:cubicBezTo>
                  <a:pt x="745731" y="122453"/>
                  <a:pt x="746683" y="120243"/>
                  <a:pt x="746683" y="117500"/>
                </a:cubicBezTo>
                <a:cubicBezTo>
                  <a:pt x="746683" y="114605"/>
                  <a:pt x="745693" y="112204"/>
                  <a:pt x="743712" y="110299"/>
                </a:cubicBezTo>
                <a:cubicBezTo>
                  <a:pt x="741730" y="108394"/>
                  <a:pt x="739597" y="107442"/>
                  <a:pt x="737311" y="107442"/>
                </a:cubicBezTo>
                <a:close/>
                <a:moveTo>
                  <a:pt x="165811" y="107442"/>
                </a:moveTo>
                <a:cubicBezTo>
                  <a:pt x="162915" y="107442"/>
                  <a:pt x="160667" y="108432"/>
                  <a:pt x="159067" y="110414"/>
                </a:cubicBezTo>
                <a:cubicBezTo>
                  <a:pt x="157467" y="112395"/>
                  <a:pt x="156667" y="114681"/>
                  <a:pt x="156667" y="117272"/>
                </a:cubicBezTo>
                <a:cubicBezTo>
                  <a:pt x="156667" y="120015"/>
                  <a:pt x="157505" y="122263"/>
                  <a:pt x="159181" y="124015"/>
                </a:cubicBezTo>
                <a:cubicBezTo>
                  <a:pt x="160858" y="125768"/>
                  <a:pt x="162991" y="126644"/>
                  <a:pt x="165582" y="126644"/>
                </a:cubicBezTo>
                <a:cubicBezTo>
                  <a:pt x="168173" y="126644"/>
                  <a:pt x="170421" y="125806"/>
                  <a:pt x="172326" y="124130"/>
                </a:cubicBezTo>
                <a:cubicBezTo>
                  <a:pt x="174231" y="122453"/>
                  <a:pt x="175183" y="120243"/>
                  <a:pt x="175183" y="117500"/>
                </a:cubicBezTo>
                <a:cubicBezTo>
                  <a:pt x="175183" y="114605"/>
                  <a:pt x="174193" y="112204"/>
                  <a:pt x="172212" y="110299"/>
                </a:cubicBezTo>
                <a:cubicBezTo>
                  <a:pt x="170230" y="108394"/>
                  <a:pt x="168097" y="107442"/>
                  <a:pt x="165811" y="107442"/>
                </a:cubicBezTo>
                <a:close/>
                <a:moveTo>
                  <a:pt x="3295040" y="104775"/>
                </a:moveTo>
                <a:lnTo>
                  <a:pt x="3295040" y="117805"/>
                </a:lnTo>
                <a:lnTo>
                  <a:pt x="3243834" y="132664"/>
                </a:lnTo>
                <a:lnTo>
                  <a:pt x="3243834" y="119862"/>
                </a:lnTo>
                <a:close/>
                <a:moveTo>
                  <a:pt x="952042" y="100050"/>
                </a:moveTo>
                <a:cubicBezTo>
                  <a:pt x="955090" y="100050"/>
                  <a:pt x="957719" y="101193"/>
                  <a:pt x="959929" y="103479"/>
                </a:cubicBezTo>
                <a:cubicBezTo>
                  <a:pt x="962139" y="105765"/>
                  <a:pt x="963244" y="108432"/>
                  <a:pt x="963244" y="111480"/>
                </a:cubicBezTo>
                <a:cubicBezTo>
                  <a:pt x="963244" y="114528"/>
                  <a:pt x="962139" y="117157"/>
                  <a:pt x="959929" y="119367"/>
                </a:cubicBezTo>
                <a:cubicBezTo>
                  <a:pt x="957719" y="121577"/>
                  <a:pt x="955090" y="122682"/>
                  <a:pt x="952042" y="122682"/>
                </a:cubicBezTo>
                <a:cubicBezTo>
                  <a:pt x="948842" y="122682"/>
                  <a:pt x="946137" y="121577"/>
                  <a:pt x="943927" y="119367"/>
                </a:cubicBezTo>
                <a:cubicBezTo>
                  <a:pt x="941717" y="117157"/>
                  <a:pt x="940612" y="114528"/>
                  <a:pt x="940612" y="111480"/>
                </a:cubicBezTo>
                <a:cubicBezTo>
                  <a:pt x="940612" y="108432"/>
                  <a:pt x="941717" y="105765"/>
                  <a:pt x="943927" y="103479"/>
                </a:cubicBezTo>
                <a:cubicBezTo>
                  <a:pt x="946137" y="101193"/>
                  <a:pt x="948842" y="100050"/>
                  <a:pt x="952042" y="100050"/>
                </a:cubicBezTo>
                <a:close/>
                <a:moveTo>
                  <a:pt x="551992" y="100050"/>
                </a:moveTo>
                <a:cubicBezTo>
                  <a:pt x="555040" y="100050"/>
                  <a:pt x="557669" y="101193"/>
                  <a:pt x="559879" y="103479"/>
                </a:cubicBezTo>
                <a:cubicBezTo>
                  <a:pt x="562089" y="105765"/>
                  <a:pt x="563194" y="108432"/>
                  <a:pt x="563194" y="111480"/>
                </a:cubicBezTo>
                <a:cubicBezTo>
                  <a:pt x="563194" y="114528"/>
                  <a:pt x="562089" y="117157"/>
                  <a:pt x="559879" y="119367"/>
                </a:cubicBezTo>
                <a:cubicBezTo>
                  <a:pt x="557669" y="121577"/>
                  <a:pt x="555040" y="122682"/>
                  <a:pt x="551992" y="122682"/>
                </a:cubicBezTo>
                <a:cubicBezTo>
                  <a:pt x="548792" y="122682"/>
                  <a:pt x="546087" y="121577"/>
                  <a:pt x="543877" y="119367"/>
                </a:cubicBezTo>
                <a:cubicBezTo>
                  <a:pt x="541667" y="117157"/>
                  <a:pt x="540562" y="114528"/>
                  <a:pt x="540562" y="111480"/>
                </a:cubicBezTo>
                <a:cubicBezTo>
                  <a:pt x="540562" y="108432"/>
                  <a:pt x="541667" y="105765"/>
                  <a:pt x="543877" y="103479"/>
                </a:cubicBezTo>
                <a:cubicBezTo>
                  <a:pt x="546087" y="101193"/>
                  <a:pt x="548792" y="100050"/>
                  <a:pt x="551992" y="100050"/>
                </a:cubicBezTo>
                <a:close/>
                <a:moveTo>
                  <a:pt x="3009061" y="99136"/>
                </a:moveTo>
                <a:lnTo>
                  <a:pt x="3016834" y="116052"/>
                </a:lnTo>
                <a:cubicBezTo>
                  <a:pt x="3004642" y="121844"/>
                  <a:pt x="2994469" y="126758"/>
                  <a:pt x="2986316" y="130797"/>
                </a:cubicBezTo>
                <a:cubicBezTo>
                  <a:pt x="2978162" y="134836"/>
                  <a:pt x="2971266" y="138417"/>
                  <a:pt x="2965627" y="141541"/>
                </a:cubicBezTo>
                <a:cubicBezTo>
                  <a:pt x="2959989" y="144665"/>
                  <a:pt x="2955036" y="147599"/>
                  <a:pt x="2950769" y="150342"/>
                </a:cubicBezTo>
                <a:lnTo>
                  <a:pt x="2945233" y="154227"/>
                </a:lnTo>
                <a:lnTo>
                  <a:pt x="2966656" y="172288"/>
                </a:lnTo>
                <a:cubicBezTo>
                  <a:pt x="2974048" y="178994"/>
                  <a:pt x="2980258" y="185432"/>
                  <a:pt x="2985287" y="191605"/>
                </a:cubicBezTo>
                <a:cubicBezTo>
                  <a:pt x="2990316" y="197777"/>
                  <a:pt x="2994126" y="203835"/>
                  <a:pt x="2996717" y="209778"/>
                </a:cubicBezTo>
                <a:cubicBezTo>
                  <a:pt x="2999308" y="215722"/>
                  <a:pt x="3000603" y="221742"/>
                  <a:pt x="3000603" y="227838"/>
                </a:cubicBezTo>
                <a:cubicBezTo>
                  <a:pt x="3000603" y="231191"/>
                  <a:pt x="2999994" y="234848"/>
                  <a:pt x="2998774" y="238811"/>
                </a:cubicBezTo>
                <a:cubicBezTo>
                  <a:pt x="2997555" y="242773"/>
                  <a:pt x="2994964" y="246507"/>
                  <a:pt x="2991002" y="250012"/>
                </a:cubicBezTo>
                <a:cubicBezTo>
                  <a:pt x="2987040" y="253517"/>
                  <a:pt x="2981096" y="256375"/>
                  <a:pt x="2973171" y="258584"/>
                </a:cubicBezTo>
                <a:cubicBezTo>
                  <a:pt x="2965246" y="260794"/>
                  <a:pt x="2954578" y="261899"/>
                  <a:pt x="2941167" y="261899"/>
                </a:cubicBezTo>
                <a:lnTo>
                  <a:pt x="2920365" y="261899"/>
                </a:lnTo>
                <a:lnTo>
                  <a:pt x="2920471" y="261031"/>
                </a:lnTo>
                <a:lnTo>
                  <a:pt x="2918155" y="261899"/>
                </a:lnTo>
                <a:cubicBezTo>
                  <a:pt x="2913126" y="261899"/>
                  <a:pt x="2908211" y="260947"/>
                  <a:pt x="2903410" y="259042"/>
                </a:cubicBezTo>
                <a:cubicBezTo>
                  <a:pt x="2898609" y="257137"/>
                  <a:pt x="2894457" y="254012"/>
                  <a:pt x="2890952" y="249669"/>
                </a:cubicBezTo>
                <a:lnTo>
                  <a:pt x="2887759" y="244205"/>
                </a:lnTo>
                <a:lnTo>
                  <a:pt x="2883436" y="250383"/>
                </a:lnTo>
                <a:cubicBezTo>
                  <a:pt x="2881093" y="252727"/>
                  <a:pt x="2878226" y="254813"/>
                  <a:pt x="2874835" y="256641"/>
                </a:cubicBezTo>
                <a:cubicBezTo>
                  <a:pt x="2868053" y="260299"/>
                  <a:pt x="2858338" y="262128"/>
                  <a:pt x="2845689" y="262128"/>
                </a:cubicBezTo>
                <a:cubicBezTo>
                  <a:pt x="2840202" y="262128"/>
                  <a:pt x="2834906" y="261671"/>
                  <a:pt x="2829801" y="260756"/>
                </a:cubicBezTo>
                <a:cubicBezTo>
                  <a:pt x="2824695" y="259842"/>
                  <a:pt x="2820009" y="258508"/>
                  <a:pt x="2815742" y="256756"/>
                </a:cubicBezTo>
                <a:cubicBezTo>
                  <a:pt x="2811475" y="255003"/>
                  <a:pt x="2807741" y="252908"/>
                  <a:pt x="2804541" y="250469"/>
                </a:cubicBezTo>
                <a:lnTo>
                  <a:pt x="2813685" y="234696"/>
                </a:lnTo>
                <a:cubicBezTo>
                  <a:pt x="2816733" y="236677"/>
                  <a:pt x="2821000" y="238582"/>
                  <a:pt x="2826486" y="240411"/>
                </a:cubicBezTo>
                <a:cubicBezTo>
                  <a:pt x="2831973" y="242240"/>
                  <a:pt x="2838373" y="243154"/>
                  <a:pt x="2845689" y="243154"/>
                </a:cubicBezTo>
                <a:cubicBezTo>
                  <a:pt x="2853309" y="243154"/>
                  <a:pt x="2859367" y="242392"/>
                  <a:pt x="2863862" y="240868"/>
                </a:cubicBezTo>
                <a:cubicBezTo>
                  <a:pt x="2868358" y="239344"/>
                  <a:pt x="2871635" y="237096"/>
                  <a:pt x="2873692" y="234124"/>
                </a:cubicBezTo>
                <a:cubicBezTo>
                  <a:pt x="2875750" y="231152"/>
                  <a:pt x="2876778" y="227685"/>
                  <a:pt x="2876778" y="223723"/>
                </a:cubicBezTo>
                <a:cubicBezTo>
                  <a:pt x="2876778" y="220675"/>
                  <a:pt x="2875978" y="217017"/>
                  <a:pt x="2874378" y="212750"/>
                </a:cubicBezTo>
                <a:cubicBezTo>
                  <a:pt x="2872778" y="208483"/>
                  <a:pt x="2870606" y="203720"/>
                  <a:pt x="2867863" y="198463"/>
                </a:cubicBezTo>
                <a:cubicBezTo>
                  <a:pt x="2865120" y="193205"/>
                  <a:pt x="2861957" y="187642"/>
                  <a:pt x="2858376" y="181775"/>
                </a:cubicBezTo>
                <a:cubicBezTo>
                  <a:pt x="2854794" y="175907"/>
                  <a:pt x="2850946" y="169926"/>
                  <a:pt x="2846832" y="163830"/>
                </a:cubicBezTo>
                <a:lnTo>
                  <a:pt x="2862605" y="153543"/>
                </a:lnTo>
                <a:cubicBezTo>
                  <a:pt x="2868549" y="162534"/>
                  <a:pt x="2873730" y="171031"/>
                  <a:pt x="2878150" y="179032"/>
                </a:cubicBezTo>
                <a:cubicBezTo>
                  <a:pt x="2882569" y="187033"/>
                  <a:pt x="2886303" y="194500"/>
                  <a:pt x="2889351" y="201434"/>
                </a:cubicBezTo>
                <a:cubicBezTo>
                  <a:pt x="2892399" y="208369"/>
                  <a:pt x="2894838" y="214884"/>
                  <a:pt x="2896666" y="220980"/>
                </a:cubicBezTo>
                <a:cubicBezTo>
                  <a:pt x="2898800" y="227685"/>
                  <a:pt x="2901200" y="232638"/>
                  <a:pt x="2903867" y="235839"/>
                </a:cubicBezTo>
                <a:cubicBezTo>
                  <a:pt x="2906534" y="239039"/>
                  <a:pt x="2909316" y="241058"/>
                  <a:pt x="2912211" y="241897"/>
                </a:cubicBezTo>
                <a:cubicBezTo>
                  <a:pt x="2915107" y="242735"/>
                  <a:pt x="2917774" y="243154"/>
                  <a:pt x="2920212" y="243154"/>
                </a:cubicBezTo>
                <a:lnTo>
                  <a:pt x="2922545" y="244019"/>
                </a:lnTo>
                <a:lnTo>
                  <a:pt x="2922651" y="243154"/>
                </a:lnTo>
                <a:lnTo>
                  <a:pt x="2944139" y="243154"/>
                </a:lnTo>
                <a:cubicBezTo>
                  <a:pt x="2953131" y="243154"/>
                  <a:pt x="2960255" y="242659"/>
                  <a:pt x="2965513" y="241668"/>
                </a:cubicBezTo>
                <a:cubicBezTo>
                  <a:pt x="2970771" y="240677"/>
                  <a:pt x="2974657" y="239382"/>
                  <a:pt x="2977172" y="237782"/>
                </a:cubicBezTo>
                <a:cubicBezTo>
                  <a:pt x="2979686" y="236182"/>
                  <a:pt x="2981363" y="234429"/>
                  <a:pt x="2982201" y="232524"/>
                </a:cubicBezTo>
                <a:cubicBezTo>
                  <a:pt x="2983039" y="230619"/>
                  <a:pt x="2983458" y="228676"/>
                  <a:pt x="2983458" y="226695"/>
                </a:cubicBezTo>
                <a:cubicBezTo>
                  <a:pt x="2983458" y="223190"/>
                  <a:pt x="2982125" y="218846"/>
                  <a:pt x="2979458" y="213665"/>
                </a:cubicBezTo>
                <a:cubicBezTo>
                  <a:pt x="2976791" y="208483"/>
                  <a:pt x="2971343" y="201777"/>
                  <a:pt x="2963113" y="193548"/>
                </a:cubicBezTo>
                <a:cubicBezTo>
                  <a:pt x="2958846" y="189281"/>
                  <a:pt x="2954578" y="185356"/>
                  <a:pt x="2950311" y="181775"/>
                </a:cubicBezTo>
                <a:cubicBezTo>
                  <a:pt x="2946044" y="178193"/>
                  <a:pt x="2942120" y="174993"/>
                  <a:pt x="2938538" y="172174"/>
                </a:cubicBezTo>
                <a:cubicBezTo>
                  <a:pt x="2934957" y="169354"/>
                  <a:pt x="2932099" y="166954"/>
                  <a:pt x="2929966" y="164973"/>
                </a:cubicBezTo>
                <a:cubicBezTo>
                  <a:pt x="2927832" y="162992"/>
                  <a:pt x="2926765" y="161468"/>
                  <a:pt x="2926765" y="160401"/>
                </a:cubicBezTo>
                <a:cubicBezTo>
                  <a:pt x="2926765" y="158115"/>
                  <a:pt x="2926956" y="155905"/>
                  <a:pt x="2927337" y="153771"/>
                </a:cubicBezTo>
                <a:cubicBezTo>
                  <a:pt x="2927718" y="151638"/>
                  <a:pt x="2928251" y="149657"/>
                  <a:pt x="2928937" y="147828"/>
                </a:cubicBezTo>
                <a:cubicBezTo>
                  <a:pt x="2929623" y="145999"/>
                  <a:pt x="2930499" y="144551"/>
                  <a:pt x="2931566" y="143484"/>
                </a:cubicBezTo>
                <a:cubicBezTo>
                  <a:pt x="2934614" y="140284"/>
                  <a:pt x="2938538" y="137084"/>
                  <a:pt x="2943339" y="133883"/>
                </a:cubicBezTo>
                <a:cubicBezTo>
                  <a:pt x="2948140" y="130683"/>
                  <a:pt x="2953778" y="127330"/>
                  <a:pt x="2960255" y="123825"/>
                </a:cubicBezTo>
                <a:cubicBezTo>
                  <a:pt x="2966732" y="120320"/>
                  <a:pt x="2974048" y="116548"/>
                  <a:pt x="2982201" y="112509"/>
                </a:cubicBezTo>
                <a:cubicBezTo>
                  <a:pt x="2990354" y="108470"/>
                  <a:pt x="2999308" y="104013"/>
                  <a:pt x="3009061" y="99136"/>
                </a:cubicBezTo>
                <a:close/>
                <a:moveTo>
                  <a:pt x="3193923" y="97536"/>
                </a:moveTo>
                <a:lnTo>
                  <a:pt x="3212896" y="97536"/>
                </a:lnTo>
                <a:lnTo>
                  <a:pt x="3216554" y="213436"/>
                </a:lnTo>
                <a:cubicBezTo>
                  <a:pt x="3216859" y="221208"/>
                  <a:pt x="3218116" y="227266"/>
                  <a:pt x="3220326" y="231610"/>
                </a:cubicBezTo>
                <a:cubicBezTo>
                  <a:pt x="3222536" y="235953"/>
                  <a:pt x="3225546" y="238963"/>
                  <a:pt x="3229356" y="240639"/>
                </a:cubicBezTo>
                <a:cubicBezTo>
                  <a:pt x="3233166" y="242316"/>
                  <a:pt x="3237357" y="243154"/>
                  <a:pt x="3241929" y="243154"/>
                </a:cubicBezTo>
                <a:lnTo>
                  <a:pt x="3246300" y="244802"/>
                </a:lnTo>
                <a:lnTo>
                  <a:pt x="3246501" y="243154"/>
                </a:lnTo>
                <a:cubicBezTo>
                  <a:pt x="3253968" y="243154"/>
                  <a:pt x="3259912" y="242697"/>
                  <a:pt x="3264331" y="241782"/>
                </a:cubicBezTo>
                <a:cubicBezTo>
                  <a:pt x="3268751" y="240868"/>
                  <a:pt x="3271952" y="239001"/>
                  <a:pt x="3273933" y="236182"/>
                </a:cubicBezTo>
                <a:cubicBezTo>
                  <a:pt x="3275914" y="233362"/>
                  <a:pt x="3276904" y="229133"/>
                  <a:pt x="3276904" y="223494"/>
                </a:cubicBezTo>
                <a:cubicBezTo>
                  <a:pt x="3276904" y="219684"/>
                  <a:pt x="3276295" y="215150"/>
                  <a:pt x="3275076" y="209893"/>
                </a:cubicBezTo>
                <a:cubicBezTo>
                  <a:pt x="3273856" y="204635"/>
                  <a:pt x="3272256" y="199034"/>
                  <a:pt x="3270275" y="193091"/>
                </a:cubicBezTo>
                <a:cubicBezTo>
                  <a:pt x="3268294" y="187147"/>
                  <a:pt x="3266160" y="181280"/>
                  <a:pt x="3263874" y="175488"/>
                </a:cubicBezTo>
                <a:lnTo>
                  <a:pt x="3282391" y="168630"/>
                </a:lnTo>
                <a:cubicBezTo>
                  <a:pt x="3284372" y="173507"/>
                  <a:pt x="3286239" y="179070"/>
                  <a:pt x="3287992" y="185318"/>
                </a:cubicBezTo>
                <a:cubicBezTo>
                  <a:pt x="3289744" y="191567"/>
                  <a:pt x="3291230" y="197739"/>
                  <a:pt x="3292449" y="203835"/>
                </a:cubicBezTo>
                <a:cubicBezTo>
                  <a:pt x="3293669" y="209931"/>
                  <a:pt x="3294278" y="215265"/>
                  <a:pt x="3294278" y="219837"/>
                </a:cubicBezTo>
                <a:cubicBezTo>
                  <a:pt x="3294278" y="225933"/>
                  <a:pt x="3293630" y="231305"/>
                  <a:pt x="3292335" y="235953"/>
                </a:cubicBezTo>
                <a:cubicBezTo>
                  <a:pt x="3291040" y="240601"/>
                  <a:pt x="3289096" y="244564"/>
                  <a:pt x="3286506" y="247840"/>
                </a:cubicBezTo>
                <a:cubicBezTo>
                  <a:pt x="3283915" y="251117"/>
                  <a:pt x="3280600" y="253784"/>
                  <a:pt x="3276561" y="255841"/>
                </a:cubicBezTo>
                <a:cubicBezTo>
                  <a:pt x="3272523" y="257899"/>
                  <a:pt x="3267837" y="259423"/>
                  <a:pt x="3262503" y="260413"/>
                </a:cubicBezTo>
                <a:cubicBezTo>
                  <a:pt x="3257169" y="261404"/>
                  <a:pt x="3251073" y="261899"/>
                  <a:pt x="3244215" y="261899"/>
                </a:cubicBezTo>
                <a:lnTo>
                  <a:pt x="3244434" y="260102"/>
                </a:lnTo>
                <a:lnTo>
                  <a:pt x="3239643" y="261899"/>
                </a:lnTo>
                <a:cubicBezTo>
                  <a:pt x="3234918" y="261899"/>
                  <a:pt x="3230880" y="261251"/>
                  <a:pt x="3227527" y="259956"/>
                </a:cubicBezTo>
                <a:cubicBezTo>
                  <a:pt x="3224174" y="258661"/>
                  <a:pt x="3221431" y="256984"/>
                  <a:pt x="3219297" y="254927"/>
                </a:cubicBezTo>
                <a:lnTo>
                  <a:pt x="3216799" y="251407"/>
                </a:lnTo>
                <a:lnTo>
                  <a:pt x="3212782" y="270243"/>
                </a:lnTo>
                <a:cubicBezTo>
                  <a:pt x="3209963" y="278244"/>
                  <a:pt x="3205657" y="285521"/>
                  <a:pt x="3199866" y="292074"/>
                </a:cubicBezTo>
                <a:cubicBezTo>
                  <a:pt x="3194075" y="298628"/>
                  <a:pt x="3186341" y="303885"/>
                  <a:pt x="3176663" y="307848"/>
                </a:cubicBezTo>
                <a:cubicBezTo>
                  <a:pt x="3166986" y="311810"/>
                  <a:pt x="3155061" y="313791"/>
                  <a:pt x="3140887" y="313791"/>
                </a:cubicBezTo>
                <a:cubicBezTo>
                  <a:pt x="3132963" y="313791"/>
                  <a:pt x="3125305" y="312610"/>
                  <a:pt x="3117913" y="310248"/>
                </a:cubicBezTo>
                <a:cubicBezTo>
                  <a:pt x="3110522" y="307886"/>
                  <a:pt x="3103968" y="304419"/>
                  <a:pt x="3098253" y="299847"/>
                </a:cubicBezTo>
                <a:cubicBezTo>
                  <a:pt x="3092539" y="295275"/>
                  <a:pt x="3088005" y="289750"/>
                  <a:pt x="3084652" y="283273"/>
                </a:cubicBezTo>
                <a:cubicBezTo>
                  <a:pt x="3081299" y="276796"/>
                  <a:pt x="3079623" y="269367"/>
                  <a:pt x="3079623" y="260985"/>
                </a:cubicBezTo>
                <a:cubicBezTo>
                  <a:pt x="3079623" y="257327"/>
                  <a:pt x="3079966" y="253403"/>
                  <a:pt x="3080651" y="249212"/>
                </a:cubicBezTo>
                <a:cubicBezTo>
                  <a:pt x="3081337" y="245021"/>
                  <a:pt x="3082404" y="240525"/>
                  <a:pt x="3083852" y="235724"/>
                </a:cubicBezTo>
                <a:cubicBezTo>
                  <a:pt x="3085300" y="230924"/>
                  <a:pt x="3087090" y="225857"/>
                  <a:pt x="3089224" y="220523"/>
                </a:cubicBezTo>
                <a:lnTo>
                  <a:pt x="3105683" y="226923"/>
                </a:lnTo>
                <a:cubicBezTo>
                  <a:pt x="3104159" y="231191"/>
                  <a:pt x="3102826" y="235229"/>
                  <a:pt x="3101683" y="239039"/>
                </a:cubicBezTo>
                <a:cubicBezTo>
                  <a:pt x="3100540" y="242849"/>
                  <a:pt x="3099701" y="246431"/>
                  <a:pt x="3099168" y="249783"/>
                </a:cubicBezTo>
                <a:cubicBezTo>
                  <a:pt x="3098634" y="253136"/>
                  <a:pt x="3098368" y="256337"/>
                  <a:pt x="3098368" y="259385"/>
                </a:cubicBezTo>
                <a:cubicBezTo>
                  <a:pt x="3098368" y="267157"/>
                  <a:pt x="3100425" y="273710"/>
                  <a:pt x="3104540" y="279044"/>
                </a:cubicBezTo>
                <a:cubicBezTo>
                  <a:pt x="3108655" y="284378"/>
                  <a:pt x="3114027" y="288379"/>
                  <a:pt x="3120656" y="291046"/>
                </a:cubicBezTo>
                <a:cubicBezTo>
                  <a:pt x="3127286" y="293713"/>
                  <a:pt x="3134410" y="295046"/>
                  <a:pt x="3142030" y="295046"/>
                </a:cubicBezTo>
                <a:cubicBezTo>
                  <a:pt x="3156966" y="295046"/>
                  <a:pt x="3168624" y="292417"/>
                  <a:pt x="3177006" y="287159"/>
                </a:cubicBezTo>
                <a:cubicBezTo>
                  <a:pt x="3185388" y="281902"/>
                  <a:pt x="3191256" y="274967"/>
                  <a:pt x="3194608" y="266357"/>
                </a:cubicBezTo>
                <a:cubicBezTo>
                  <a:pt x="3197961" y="257746"/>
                  <a:pt x="3199409" y="248336"/>
                  <a:pt x="3198952" y="238125"/>
                </a:cubicBezTo>
                <a:close/>
                <a:moveTo>
                  <a:pt x="2593924" y="97536"/>
                </a:moveTo>
                <a:lnTo>
                  <a:pt x="2612440" y="97536"/>
                </a:lnTo>
                <a:lnTo>
                  <a:pt x="2617012" y="260756"/>
                </a:lnTo>
                <a:lnTo>
                  <a:pt x="2598496" y="260756"/>
                </a:lnTo>
                <a:close/>
                <a:moveTo>
                  <a:pt x="2352218" y="97536"/>
                </a:moveTo>
                <a:lnTo>
                  <a:pt x="2370734" y="97536"/>
                </a:lnTo>
                <a:lnTo>
                  <a:pt x="2375306" y="211836"/>
                </a:lnTo>
                <a:cubicBezTo>
                  <a:pt x="2375611" y="219913"/>
                  <a:pt x="2375344" y="227076"/>
                  <a:pt x="2374506" y="233324"/>
                </a:cubicBezTo>
                <a:cubicBezTo>
                  <a:pt x="2373668" y="239573"/>
                  <a:pt x="2371686" y="244830"/>
                  <a:pt x="2368562" y="249098"/>
                </a:cubicBezTo>
                <a:cubicBezTo>
                  <a:pt x="2365438" y="253365"/>
                  <a:pt x="2360790" y="256565"/>
                  <a:pt x="2354618" y="258699"/>
                </a:cubicBezTo>
                <a:cubicBezTo>
                  <a:pt x="2351532" y="259766"/>
                  <a:pt x="2347922" y="260566"/>
                  <a:pt x="2343788" y="261099"/>
                </a:cubicBezTo>
                <a:lnTo>
                  <a:pt x="2333052" y="261714"/>
                </a:lnTo>
                <a:lnTo>
                  <a:pt x="2332558" y="261899"/>
                </a:lnTo>
                <a:lnTo>
                  <a:pt x="2331337" y="261812"/>
                </a:lnTo>
                <a:lnTo>
                  <a:pt x="2329815" y="261899"/>
                </a:lnTo>
                <a:lnTo>
                  <a:pt x="2329836" y="261705"/>
                </a:lnTo>
                <a:lnTo>
                  <a:pt x="2314956" y="260642"/>
                </a:lnTo>
                <a:cubicBezTo>
                  <a:pt x="2309622" y="259804"/>
                  <a:pt x="2304821" y="258242"/>
                  <a:pt x="2300554" y="255956"/>
                </a:cubicBezTo>
                <a:cubicBezTo>
                  <a:pt x="2296287" y="253670"/>
                  <a:pt x="2292705" y="250355"/>
                  <a:pt x="2289810" y="246011"/>
                </a:cubicBezTo>
                <a:cubicBezTo>
                  <a:pt x="2288362" y="243840"/>
                  <a:pt x="2287085" y="241316"/>
                  <a:pt x="2285981" y="238439"/>
                </a:cubicBezTo>
                <a:lnTo>
                  <a:pt x="2284073" y="231840"/>
                </a:lnTo>
                <a:lnTo>
                  <a:pt x="2278265" y="234353"/>
                </a:lnTo>
                <a:cubicBezTo>
                  <a:pt x="2273008" y="237172"/>
                  <a:pt x="2267483" y="240144"/>
                  <a:pt x="2261692" y="243268"/>
                </a:cubicBezTo>
                <a:cubicBezTo>
                  <a:pt x="2255901" y="246392"/>
                  <a:pt x="2249500" y="249364"/>
                  <a:pt x="2242490" y="252184"/>
                </a:cubicBezTo>
                <a:cubicBezTo>
                  <a:pt x="2235479" y="255003"/>
                  <a:pt x="2227440" y="257327"/>
                  <a:pt x="2218372" y="259156"/>
                </a:cubicBezTo>
                <a:lnTo>
                  <a:pt x="2191806" y="261474"/>
                </a:lnTo>
                <a:lnTo>
                  <a:pt x="2190673" y="261899"/>
                </a:lnTo>
                <a:lnTo>
                  <a:pt x="2186940" y="261899"/>
                </a:lnTo>
                <a:lnTo>
                  <a:pt x="2171157" y="261899"/>
                </a:lnTo>
                <a:lnTo>
                  <a:pt x="2170900" y="263271"/>
                </a:lnTo>
                <a:cubicBezTo>
                  <a:pt x="2169299" y="270434"/>
                  <a:pt x="2166975" y="277292"/>
                  <a:pt x="2163927" y="283845"/>
                </a:cubicBezTo>
                <a:cubicBezTo>
                  <a:pt x="2160270" y="291008"/>
                  <a:pt x="2155621" y="297065"/>
                  <a:pt x="2149983" y="302018"/>
                </a:cubicBezTo>
                <a:cubicBezTo>
                  <a:pt x="2144344" y="306971"/>
                  <a:pt x="2137905" y="311010"/>
                  <a:pt x="2130666" y="314134"/>
                </a:cubicBezTo>
                <a:cubicBezTo>
                  <a:pt x="2123427" y="317258"/>
                  <a:pt x="2115616" y="319506"/>
                  <a:pt x="2107234" y="320878"/>
                </a:cubicBezTo>
                <a:cubicBezTo>
                  <a:pt x="2098852" y="322250"/>
                  <a:pt x="2089937" y="322935"/>
                  <a:pt x="2080488" y="322935"/>
                </a:cubicBezTo>
                <a:cubicBezTo>
                  <a:pt x="2071344" y="322935"/>
                  <a:pt x="2062734" y="321907"/>
                  <a:pt x="2054656" y="319849"/>
                </a:cubicBezTo>
                <a:cubicBezTo>
                  <a:pt x="2046579" y="317792"/>
                  <a:pt x="2039378" y="314591"/>
                  <a:pt x="2033054" y="310248"/>
                </a:cubicBezTo>
                <a:cubicBezTo>
                  <a:pt x="2026729" y="305905"/>
                  <a:pt x="2021776" y="300304"/>
                  <a:pt x="2018195" y="293446"/>
                </a:cubicBezTo>
                <a:cubicBezTo>
                  <a:pt x="2014613" y="286588"/>
                  <a:pt x="2012823" y="278358"/>
                  <a:pt x="2012823" y="268757"/>
                </a:cubicBezTo>
                <a:cubicBezTo>
                  <a:pt x="2012823" y="266471"/>
                  <a:pt x="2013089" y="263233"/>
                  <a:pt x="2013623" y="259042"/>
                </a:cubicBezTo>
                <a:cubicBezTo>
                  <a:pt x="2014156" y="254851"/>
                  <a:pt x="2015337" y="249783"/>
                  <a:pt x="2017166" y="243840"/>
                </a:cubicBezTo>
                <a:cubicBezTo>
                  <a:pt x="2018995" y="237896"/>
                  <a:pt x="2021890" y="231343"/>
                  <a:pt x="2025853" y="224180"/>
                </a:cubicBezTo>
                <a:lnTo>
                  <a:pt x="2042541" y="231953"/>
                </a:lnTo>
                <a:cubicBezTo>
                  <a:pt x="2040255" y="236677"/>
                  <a:pt x="2038350" y="240982"/>
                  <a:pt x="2036826" y="244868"/>
                </a:cubicBezTo>
                <a:cubicBezTo>
                  <a:pt x="2035302" y="248755"/>
                  <a:pt x="2034197" y="252336"/>
                  <a:pt x="2033511" y="255613"/>
                </a:cubicBezTo>
                <a:cubicBezTo>
                  <a:pt x="2032825" y="258889"/>
                  <a:pt x="2032482" y="262128"/>
                  <a:pt x="2032482" y="265328"/>
                </a:cubicBezTo>
                <a:cubicBezTo>
                  <a:pt x="2032482" y="274777"/>
                  <a:pt x="2034883" y="282321"/>
                  <a:pt x="2039683" y="287960"/>
                </a:cubicBezTo>
                <a:cubicBezTo>
                  <a:pt x="2044484" y="293598"/>
                  <a:pt x="2050884" y="297637"/>
                  <a:pt x="2058886" y="300075"/>
                </a:cubicBezTo>
                <a:cubicBezTo>
                  <a:pt x="2066887" y="302514"/>
                  <a:pt x="2075764" y="303733"/>
                  <a:pt x="2085517" y="303733"/>
                </a:cubicBezTo>
                <a:cubicBezTo>
                  <a:pt x="2092528" y="303733"/>
                  <a:pt x="2099081" y="303200"/>
                  <a:pt x="2105177" y="302133"/>
                </a:cubicBezTo>
                <a:cubicBezTo>
                  <a:pt x="2111273" y="301066"/>
                  <a:pt x="2116797" y="299542"/>
                  <a:pt x="2121751" y="297561"/>
                </a:cubicBezTo>
                <a:cubicBezTo>
                  <a:pt x="2126704" y="295580"/>
                  <a:pt x="2131085" y="293217"/>
                  <a:pt x="2134895" y="290474"/>
                </a:cubicBezTo>
                <a:cubicBezTo>
                  <a:pt x="2138705" y="287731"/>
                  <a:pt x="2141905" y="284721"/>
                  <a:pt x="2144496" y="281444"/>
                </a:cubicBezTo>
                <a:cubicBezTo>
                  <a:pt x="2147087" y="278168"/>
                  <a:pt x="2148992" y="274625"/>
                  <a:pt x="2150211" y="270815"/>
                </a:cubicBezTo>
                <a:lnTo>
                  <a:pt x="2152170" y="261899"/>
                </a:lnTo>
                <a:lnTo>
                  <a:pt x="2136038" y="261899"/>
                </a:lnTo>
                <a:cubicBezTo>
                  <a:pt x="2130856" y="261899"/>
                  <a:pt x="2125980" y="261366"/>
                  <a:pt x="2121408" y="260299"/>
                </a:cubicBezTo>
                <a:cubicBezTo>
                  <a:pt x="2116836" y="259232"/>
                  <a:pt x="2112759" y="257556"/>
                  <a:pt x="2109178" y="255270"/>
                </a:cubicBezTo>
                <a:cubicBezTo>
                  <a:pt x="2105596" y="252984"/>
                  <a:pt x="2102777" y="250012"/>
                  <a:pt x="2100719" y="246354"/>
                </a:cubicBezTo>
                <a:cubicBezTo>
                  <a:pt x="2098662" y="242697"/>
                  <a:pt x="2097557" y="238277"/>
                  <a:pt x="2097405" y="233096"/>
                </a:cubicBezTo>
                <a:cubicBezTo>
                  <a:pt x="2097252" y="227457"/>
                  <a:pt x="2098129" y="221818"/>
                  <a:pt x="2100034" y="216179"/>
                </a:cubicBezTo>
                <a:cubicBezTo>
                  <a:pt x="2101938" y="210540"/>
                  <a:pt x="2104644" y="205359"/>
                  <a:pt x="2108149" y="200634"/>
                </a:cubicBezTo>
                <a:cubicBezTo>
                  <a:pt x="2111654" y="195910"/>
                  <a:pt x="2115769" y="192138"/>
                  <a:pt x="2120493" y="189319"/>
                </a:cubicBezTo>
                <a:cubicBezTo>
                  <a:pt x="2125218" y="186499"/>
                  <a:pt x="2130323" y="185090"/>
                  <a:pt x="2135809" y="185090"/>
                </a:cubicBezTo>
                <a:cubicBezTo>
                  <a:pt x="2142820" y="185090"/>
                  <a:pt x="2149144" y="187223"/>
                  <a:pt x="2154783" y="191490"/>
                </a:cubicBezTo>
                <a:cubicBezTo>
                  <a:pt x="2160422" y="195758"/>
                  <a:pt x="2164918" y="202425"/>
                  <a:pt x="2168271" y="211493"/>
                </a:cubicBezTo>
                <a:cubicBezTo>
                  <a:pt x="2169947" y="216027"/>
                  <a:pt x="2171204" y="221199"/>
                  <a:pt x="2172042" y="227009"/>
                </a:cubicBezTo>
                <a:lnTo>
                  <a:pt x="2173092" y="243154"/>
                </a:lnTo>
                <a:lnTo>
                  <a:pt x="2188997" y="243154"/>
                </a:lnTo>
                <a:cubicBezTo>
                  <a:pt x="2196922" y="243154"/>
                  <a:pt x="2204694" y="242544"/>
                  <a:pt x="2212314" y="241325"/>
                </a:cubicBezTo>
                <a:cubicBezTo>
                  <a:pt x="2219934" y="240106"/>
                  <a:pt x="2227402" y="238353"/>
                  <a:pt x="2234717" y="236067"/>
                </a:cubicBezTo>
                <a:cubicBezTo>
                  <a:pt x="2242032" y="233781"/>
                  <a:pt x="2249081" y="231000"/>
                  <a:pt x="2255863" y="227723"/>
                </a:cubicBezTo>
                <a:cubicBezTo>
                  <a:pt x="2262644" y="224447"/>
                  <a:pt x="2269083" y="220675"/>
                  <a:pt x="2275179" y="216408"/>
                </a:cubicBezTo>
                <a:cubicBezTo>
                  <a:pt x="2271217" y="212903"/>
                  <a:pt x="2266645" y="209855"/>
                  <a:pt x="2261463" y="207264"/>
                </a:cubicBezTo>
                <a:cubicBezTo>
                  <a:pt x="2256282" y="204673"/>
                  <a:pt x="2250605" y="202654"/>
                  <a:pt x="2244433" y="201206"/>
                </a:cubicBezTo>
                <a:cubicBezTo>
                  <a:pt x="2238260" y="199758"/>
                  <a:pt x="2231745" y="199034"/>
                  <a:pt x="2224887" y="199034"/>
                </a:cubicBezTo>
                <a:cubicBezTo>
                  <a:pt x="2222449" y="199034"/>
                  <a:pt x="2220163" y="199110"/>
                  <a:pt x="2218029" y="199263"/>
                </a:cubicBezTo>
                <a:cubicBezTo>
                  <a:pt x="2215896" y="199415"/>
                  <a:pt x="2213762" y="199682"/>
                  <a:pt x="2211628" y="200063"/>
                </a:cubicBezTo>
                <a:cubicBezTo>
                  <a:pt x="2209495" y="200444"/>
                  <a:pt x="2207056" y="200939"/>
                  <a:pt x="2204313" y="201549"/>
                </a:cubicBezTo>
                <a:lnTo>
                  <a:pt x="2200656" y="184175"/>
                </a:lnTo>
                <a:cubicBezTo>
                  <a:pt x="2204770" y="182956"/>
                  <a:pt x="2208885" y="182003"/>
                  <a:pt x="2213000" y="181318"/>
                </a:cubicBezTo>
                <a:cubicBezTo>
                  <a:pt x="2217115" y="180632"/>
                  <a:pt x="2221077" y="180289"/>
                  <a:pt x="2224887" y="180289"/>
                </a:cubicBezTo>
                <a:cubicBezTo>
                  <a:pt x="2232812" y="180289"/>
                  <a:pt x="2239975" y="181241"/>
                  <a:pt x="2246376" y="183146"/>
                </a:cubicBezTo>
                <a:cubicBezTo>
                  <a:pt x="2252776" y="185051"/>
                  <a:pt x="2258606" y="187376"/>
                  <a:pt x="2263864" y="190119"/>
                </a:cubicBezTo>
                <a:cubicBezTo>
                  <a:pt x="2269121" y="192862"/>
                  <a:pt x="2274074" y="195605"/>
                  <a:pt x="2278723" y="198348"/>
                </a:cubicBezTo>
                <a:cubicBezTo>
                  <a:pt x="2283371" y="201092"/>
                  <a:pt x="2287905" y="203416"/>
                  <a:pt x="2292324" y="205321"/>
                </a:cubicBezTo>
                <a:cubicBezTo>
                  <a:pt x="2296744" y="207226"/>
                  <a:pt x="2301316" y="208178"/>
                  <a:pt x="2306040" y="208178"/>
                </a:cubicBezTo>
                <a:lnTo>
                  <a:pt x="2310841" y="208178"/>
                </a:lnTo>
                <a:lnTo>
                  <a:pt x="2312441" y="224637"/>
                </a:lnTo>
                <a:lnTo>
                  <a:pt x="2299100" y="226664"/>
                </a:lnTo>
                <a:lnTo>
                  <a:pt x="2299982" y="228809"/>
                </a:lnTo>
                <a:cubicBezTo>
                  <a:pt x="2301201" y="231133"/>
                  <a:pt x="2302535" y="233096"/>
                  <a:pt x="2303983" y="234696"/>
                </a:cubicBezTo>
                <a:cubicBezTo>
                  <a:pt x="2306878" y="237896"/>
                  <a:pt x="2310803" y="240106"/>
                  <a:pt x="2315756" y="241325"/>
                </a:cubicBezTo>
                <a:lnTo>
                  <a:pt x="2333739" y="243048"/>
                </a:lnTo>
                <a:lnTo>
                  <a:pt x="2342959" y="242525"/>
                </a:lnTo>
                <a:cubicBezTo>
                  <a:pt x="2346007" y="242106"/>
                  <a:pt x="2348407" y="241478"/>
                  <a:pt x="2350160" y="240639"/>
                </a:cubicBezTo>
                <a:cubicBezTo>
                  <a:pt x="2353665" y="238963"/>
                  <a:pt x="2355684" y="235991"/>
                  <a:pt x="2356218" y="231724"/>
                </a:cubicBezTo>
                <a:cubicBezTo>
                  <a:pt x="2356751" y="227457"/>
                  <a:pt x="2356866" y="221513"/>
                  <a:pt x="2356561" y="213893"/>
                </a:cubicBezTo>
                <a:close/>
                <a:moveTo>
                  <a:pt x="1698574" y="97536"/>
                </a:moveTo>
                <a:lnTo>
                  <a:pt x="1717319" y="97536"/>
                </a:lnTo>
                <a:lnTo>
                  <a:pt x="1721891" y="215265"/>
                </a:lnTo>
                <a:cubicBezTo>
                  <a:pt x="1722196" y="222732"/>
                  <a:pt x="1722920" y="228485"/>
                  <a:pt x="1724063" y="232524"/>
                </a:cubicBezTo>
                <a:cubicBezTo>
                  <a:pt x="1725206" y="236563"/>
                  <a:pt x="1727797" y="239344"/>
                  <a:pt x="1731835" y="240868"/>
                </a:cubicBezTo>
                <a:cubicBezTo>
                  <a:pt x="1735874" y="242392"/>
                  <a:pt x="1742237" y="243154"/>
                  <a:pt x="1750923" y="243154"/>
                </a:cubicBezTo>
                <a:lnTo>
                  <a:pt x="1751069" y="243209"/>
                </a:lnTo>
                <a:lnTo>
                  <a:pt x="1751076" y="243154"/>
                </a:lnTo>
                <a:cubicBezTo>
                  <a:pt x="1755343" y="243154"/>
                  <a:pt x="1758734" y="242240"/>
                  <a:pt x="1761248" y="240411"/>
                </a:cubicBezTo>
                <a:cubicBezTo>
                  <a:pt x="1763763" y="238582"/>
                  <a:pt x="1766201" y="235534"/>
                  <a:pt x="1768564" y="231267"/>
                </a:cubicBezTo>
                <a:cubicBezTo>
                  <a:pt x="1770926" y="227000"/>
                  <a:pt x="1773936" y="221285"/>
                  <a:pt x="1777593" y="214122"/>
                </a:cubicBezTo>
                <a:cubicBezTo>
                  <a:pt x="1781251" y="206807"/>
                  <a:pt x="1784947" y="200825"/>
                  <a:pt x="1788680" y="196177"/>
                </a:cubicBezTo>
                <a:cubicBezTo>
                  <a:pt x="1792414" y="191528"/>
                  <a:pt x="1796072" y="187871"/>
                  <a:pt x="1799653" y="185204"/>
                </a:cubicBezTo>
                <a:cubicBezTo>
                  <a:pt x="1803235" y="182537"/>
                  <a:pt x="1806625" y="180670"/>
                  <a:pt x="1809826" y="179603"/>
                </a:cubicBezTo>
                <a:cubicBezTo>
                  <a:pt x="1813026" y="178536"/>
                  <a:pt x="1815998" y="178003"/>
                  <a:pt x="1818741" y="178003"/>
                </a:cubicBezTo>
                <a:cubicBezTo>
                  <a:pt x="1823771" y="178003"/>
                  <a:pt x="1828266" y="179108"/>
                  <a:pt x="1832229" y="181318"/>
                </a:cubicBezTo>
                <a:cubicBezTo>
                  <a:pt x="1836191" y="183527"/>
                  <a:pt x="1839925" y="187261"/>
                  <a:pt x="1843430" y="192519"/>
                </a:cubicBezTo>
                <a:cubicBezTo>
                  <a:pt x="1846935" y="197777"/>
                  <a:pt x="1850517" y="204978"/>
                  <a:pt x="1854174" y="214122"/>
                </a:cubicBezTo>
                <a:cubicBezTo>
                  <a:pt x="1857679" y="222504"/>
                  <a:pt x="1860842" y="228790"/>
                  <a:pt x="1863661" y="232981"/>
                </a:cubicBezTo>
                <a:cubicBezTo>
                  <a:pt x="1866481" y="237172"/>
                  <a:pt x="1869452" y="239915"/>
                  <a:pt x="1872577" y="241211"/>
                </a:cubicBezTo>
                <a:cubicBezTo>
                  <a:pt x="1875701" y="242506"/>
                  <a:pt x="1879244" y="243154"/>
                  <a:pt x="1883207" y="243154"/>
                </a:cubicBezTo>
                <a:lnTo>
                  <a:pt x="1884158" y="243513"/>
                </a:lnTo>
                <a:lnTo>
                  <a:pt x="1884197" y="243154"/>
                </a:lnTo>
                <a:cubicBezTo>
                  <a:pt x="1892884" y="243154"/>
                  <a:pt x="1898980" y="242316"/>
                  <a:pt x="1902485" y="240639"/>
                </a:cubicBezTo>
                <a:cubicBezTo>
                  <a:pt x="1905990" y="238963"/>
                  <a:pt x="1908010" y="235991"/>
                  <a:pt x="1908543" y="231724"/>
                </a:cubicBezTo>
                <a:cubicBezTo>
                  <a:pt x="1909076" y="227457"/>
                  <a:pt x="1909191" y="221513"/>
                  <a:pt x="1908886" y="213893"/>
                </a:cubicBezTo>
                <a:lnTo>
                  <a:pt x="1904542" y="97536"/>
                </a:lnTo>
                <a:lnTo>
                  <a:pt x="1923059" y="97536"/>
                </a:lnTo>
                <a:lnTo>
                  <a:pt x="1927631" y="211836"/>
                </a:lnTo>
                <a:cubicBezTo>
                  <a:pt x="1927936" y="219913"/>
                  <a:pt x="1927669" y="227076"/>
                  <a:pt x="1926831" y="233324"/>
                </a:cubicBezTo>
                <a:cubicBezTo>
                  <a:pt x="1925993" y="239573"/>
                  <a:pt x="1924012" y="244830"/>
                  <a:pt x="1920887" y="249098"/>
                </a:cubicBezTo>
                <a:cubicBezTo>
                  <a:pt x="1917763" y="253365"/>
                  <a:pt x="1913115" y="256565"/>
                  <a:pt x="1906943" y="258699"/>
                </a:cubicBezTo>
                <a:cubicBezTo>
                  <a:pt x="1900771" y="260832"/>
                  <a:pt x="1892503" y="261899"/>
                  <a:pt x="1882140" y="261899"/>
                </a:cubicBezTo>
                <a:lnTo>
                  <a:pt x="1882192" y="261422"/>
                </a:lnTo>
                <a:lnTo>
                  <a:pt x="1880921" y="261899"/>
                </a:lnTo>
                <a:cubicBezTo>
                  <a:pt x="1874977" y="261899"/>
                  <a:pt x="1869529" y="260909"/>
                  <a:pt x="1864576" y="258927"/>
                </a:cubicBezTo>
                <a:lnTo>
                  <a:pt x="1852392" y="249762"/>
                </a:lnTo>
                <a:lnTo>
                  <a:pt x="1848574" y="256298"/>
                </a:lnTo>
                <a:cubicBezTo>
                  <a:pt x="1845754" y="259270"/>
                  <a:pt x="1842592" y="261480"/>
                  <a:pt x="1839087" y="262928"/>
                </a:cubicBezTo>
                <a:cubicBezTo>
                  <a:pt x="1835581" y="264376"/>
                  <a:pt x="1831848" y="265100"/>
                  <a:pt x="1827885" y="265100"/>
                </a:cubicBezTo>
                <a:cubicBezTo>
                  <a:pt x="1822856" y="265100"/>
                  <a:pt x="1817713" y="264033"/>
                  <a:pt x="1812455" y="261899"/>
                </a:cubicBezTo>
                <a:cubicBezTo>
                  <a:pt x="1807197" y="259766"/>
                  <a:pt x="1802130" y="256718"/>
                  <a:pt x="1797253" y="252755"/>
                </a:cubicBezTo>
                <a:cubicBezTo>
                  <a:pt x="1792376" y="248793"/>
                  <a:pt x="1788109" y="244145"/>
                  <a:pt x="1784451" y="238811"/>
                </a:cubicBezTo>
                <a:cubicBezTo>
                  <a:pt x="1780489" y="245821"/>
                  <a:pt x="1776717" y="250964"/>
                  <a:pt x="1773136" y="254241"/>
                </a:cubicBezTo>
                <a:cubicBezTo>
                  <a:pt x="1769554" y="257518"/>
                  <a:pt x="1765858" y="259613"/>
                  <a:pt x="1762049" y="260528"/>
                </a:cubicBezTo>
                <a:cubicBezTo>
                  <a:pt x="1758238" y="261442"/>
                  <a:pt x="1753819" y="261899"/>
                  <a:pt x="1748790" y="261899"/>
                </a:cubicBezTo>
                <a:lnTo>
                  <a:pt x="1748797" y="261839"/>
                </a:lnTo>
                <a:lnTo>
                  <a:pt x="1748637" y="261899"/>
                </a:lnTo>
                <a:cubicBezTo>
                  <a:pt x="1736445" y="261899"/>
                  <a:pt x="1727111" y="260528"/>
                  <a:pt x="1720634" y="257784"/>
                </a:cubicBezTo>
                <a:cubicBezTo>
                  <a:pt x="1714157" y="255041"/>
                  <a:pt x="1709699" y="250774"/>
                  <a:pt x="1707261" y="244983"/>
                </a:cubicBezTo>
                <a:cubicBezTo>
                  <a:pt x="1704822" y="239192"/>
                  <a:pt x="1703451" y="231724"/>
                  <a:pt x="1703146" y="222580"/>
                </a:cubicBezTo>
                <a:close/>
                <a:moveTo>
                  <a:pt x="1441399" y="97536"/>
                </a:moveTo>
                <a:lnTo>
                  <a:pt x="1460144" y="97536"/>
                </a:lnTo>
                <a:lnTo>
                  <a:pt x="1464716" y="215265"/>
                </a:lnTo>
                <a:cubicBezTo>
                  <a:pt x="1465021" y="222732"/>
                  <a:pt x="1465745" y="228485"/>
                  <a:pt x="1466888" y="232524"/>
                </a:cubicBezTo>
                <a:cubicBezTo>
                  <a:pt x="1468031" y="236563"/>
                  <a:pt x="1470622" y="239344"/>
                  <a:pt x="1474660" y="240868"/>
                </a:cubicBezTo>
                <a:cubicBezTo>
                  <a:pt x="1476679" y="241630"/>
                  <a:pt x="1479280" y="242201"/>
                  <a:pt x="1482461" y="242582"/>
                </a:cubicBezTo>
                <a:lnTo>
                  <a:pt x="1493702" y="243152"/>
                </a:lnTo>
                <a:lnTo>
                  <a:pt x="1516989" y="241325"/>
                </a:lnTo>
                <a:cubicBezTo>
                  <a:pt x="1524609" y="240106"/>
                  <a:pt x="1532077" y="238353"/>
                  <a:pt x="1539392" y="236067"/>
                </a:cubicBezTo>
                <a:cubicBezTo>
                  <a:pt x="1546707" y="233781"/>
                  <a:pt x="1553756" y="231000"/>
                  <a:pt x="1560538" y="227723"/>
                </a:cubicBezTo>
                <a:cubicBezTo>
                  <a:pt x="1567319" y="224447"/>
                  <a:pt x="1573758" y="220675"/>
                  <a:pt x="1579854" y="216408"/>
                </a:cubicBezTo>
                <a:cubicBezTo>
                  <a:pt x="1575892" y="212903"/>
                  <a:pt x="1571320" y="209855"/>
                  <a:pt x="1566138" y="207264"/>
                </a:cubicBezTo>
                <a:cubicBezTo>
                  <a:pt x="1560957" y="204673"/>
                  <a:pt x="1555280" y="202654"/>
                  <a:pt x="1549108" y="201206"/>
                </a:cubicBezTo>
                <a:cubicBezTo>
                  <a:pt x="1542935" y="199758"/>
                  <a:pt x="1536420" y="199034"/>
                  <a:pt x="1529562" y="199034"/>
                </a:cubicBezTo>
                <a:cubicBezTo>
                  <a:pt x="1527124" y="199034"/>
                  <a:pt x="1524838" y="199110"/>
                  <a:pt x="1522704" y="199263"/>
                </a:cubicBezTo>
                <a:cubicBezTo>
                  <a:pt x="1520571" y="199415"/>
                  <a:pt x="1518437" y="199682"/>
                  <a:pt x="1516304" y="200063"/>
                </a:cubicBezTo>
                <a:cubicBezTo>
                  <a:pt x="1514170" y="200444"/>
                  <a:pt x="1511732" y="200939"/>
                  <a:pt x="1508988" y="201549"/>
                </a:cubicBezTo>
                <a:lnTo>
                  <a:pt x="1505331" y="184175"/>
                </a:lnTo>
                <a:cubicBezTo>
                  <a:pt x="1509446" y="182956"/>
                  <a:pt x="1513560" y="182003"/>
                  <a:pt x="1517675" y="181318"/>
                </a:cubicBezTo>
                <a:cubicBezTo>
                  <a:pt x="1521790" y="180632"/>
                  <a:pt x="1525752" y="180289"/>
                  <a:pt x="1529562" y="180289"/>
                </a:cubicBezTo>
                <a:cubicBezTo>
                  <a:pt x="1537487" y="180289"/>
                  <a:pt x="1544650" y="181241"/>
                  <a:pt x="1551051" y="183146"/>
                </a:cubicBezTo>
                <a:cubicBezTo>
                  <a:pt x="1557451" y="185051"/>
                  <a:pt x="1563281" y="187376"/>
                  <a:pt x="1568539" y="190119"/>
                </a:cubicBezTo>
                <a:cubicBezTo>
                  <a:pt x="1573796" y="192862"/>
                  <a:pt x="1578749" y="195605"/>
                  <a:pt x="1583398" y="198348"/>
                </a:cubicBezTo>
                <a:cubicBezTo>
                  <a:pt x="1588046" y="201092"/>
                  <a:pt x="1592580" y="203416"/>
                  <a:pt x="1596999" y="205321"/>
                </a:cubicBezTo>
                <a:cubicBezTo>
                  <a:pt x="1601419" y="207226"/>
                  <a:pt x="1605991" y="208178"/>
                  <a:pt x="1610715" y="208178"/>
                </a:cubicBezTo>
                <a:lnTo>
                  <a:pt x="1615516" y="208178"/>
                </a:lnTo>
                <a:lnTo>
                  <a:pt x="1617116" y="224637"/>
                </a:lnTo>
                <a:cubicBezTo>
                  <a:pt x="1610563" y="224637"/>
                  <a:pt x="1604543" y="225552"/>
                  <a:pt x="1599057" y="227381"/>
                </a:cubicBezTo>
                <a:cubicBezTo>
                  <a:pt x="1593570" y="229209"/>
                  <a:pt x="1588198" y="231533"/>
                  <a:pt x="1582940" y="234353"/>
                </a:cubicBezTo>
                <a:cubicBezTo>
                  <a:pt x="1577683" y="237172"/>
                  <a:pt x="1572158" y="240144"/>
                  <a:pt x="1566367" y="243268"/>
                </a:cubicBezTo>
                <a:cubicBezTo>
                  <a:pt x="1560576" y="246392"/>
                  <a:pt x="1554175" y="249364"/>
                  <a:pt x="1547165" y="252184"/>
                </a:cubicBezTo>
                <a:cubicBezTo>
                  <a:pt x="1540154" y="255003"/>
                  <a:pt x="1532115" y="257327"/>
                  <a:pt x="1523047" y="259156"/>
                </a:cubicBezTo>
                <a:cubicBezTo>
                  <a:pt x="1513979" y="260985"/>
                  <a:pt x="1503502" y="261899"/>
                  <a:pt x="1491615" y="261899"/>
                </a:cubicBezTo>
                <a:lnTo>
                  <a:pt x="1491621" y="261840"/>
                </a:lnTo>
                <a:lnTo>
                  <a:pt x="1491462" y="261899"/>
                </a:lnTo>
                <a:cubicBezTo>
                  <a:pt x="1479270" y="261899"/>
                  <a:pt x="1469936" y="260528"/>
                  <a:pt x="1463459" y="257784"/>
                </a:cubicBezTo>
                <a:cubicBezTo>
                  <a:pt x="1456982" y="255041"/>
                  <a:pt x="1452524" y="250774"/>
                  <a:pt x="1450086" y="244983"/>
                </a:cubicBezTo>
                <a:cubicBezTo>
                  <a:pt x="1447647" y="239192"/>
                  <a:pt x="1446276" y="231724"/>
                  <a:pt x="1445971" y="222580"/>
                </a:cubicBezTo>
                <a:close/>
                <a:moveTo>
                  <a:pt x="1840001" y="97383"/>
                </a:moveTo>
                <a:cubicBezTo>
                  <a:pt x="1841525" y="100279"/>
                  <a:pt x="1842782" y="103594"/>
                  <a:pt x="1843773" y="107327"/>
                </a:cubicBezTo>
                <a:cubicBezTo>
                  <a:pt x="1844764" y="111061"/>
                  <a:pt x="1845259" y="114452"/>
                  <a:pt x="1845259" y="117500"/>
                </a:cubicBezTo>
                <a:cubicBezTo>
                  <a:pt x="1845259" y="122529"/>
                  <a:pt x="1843849" y="127063"/>
                  <a:pt x="1841030" y="131102"/>
                </a:cubicBezTo>
                <a:cubicBezTo>
                  <a:pt x="1838210" y="135140"/>
                  <a:pt x="1833829" y="137160"/>
                  <a:pt x="1827885" y="137160"/>
                </a:cubicBezTo>
                <a:cubicBezTo>
                  <a:pt x="1823161" y="137160"/>
                  <a:pt x="1819313" y="135902"/>
                  <a:pt x="1816341" y="133388"/>
                </a:cubicBezTo>
                <a:lnTo>
                  <a:pt x="1815927" y="132875"/>
                </a:lnTo>
                <a:lnTo>
                  <a:pt x="1815798" y="133559"/>
                </a:lnTo>
                <a:cubicBezTo>
                  <a:pt x="1814903" y="135731"/>
                  <a:pt x="1813560" y="137693"/>
                  <a:pt x="1811769" y="139446"/>
                </a:cubicBezTo>
                <a:cubicBezTo>
                  <a:pt x="1808188" y="142951"/>
                  <a:pt x="1803730" y="144704"/>
                  <a:pt x="1798396" y="144704"/>
                </a:cubicBezTo>
                <a:cubicBezTo>
                  <a:pt x="1792300" y="144704"/>
                  <a:pt x="1788261" y="142684"/>
                  <a:pt x="1786280" y="138646"/>
                </a:cubicBezTo>
                <a:cubicBezTo>
                  <a:pt x="1784299" y="134607"/>
                  <a:pt x="1783308" y="130302"/>
                  <a:pt x="1783308" y="125730"/>
                </a:cubicBezTo>
                <a:cubicBezTo>
                  <a:pt x="1783308" y="124053"/>
                  <a:pt x="1783423" y="122263"/>
                  <a:pt x="1783651" y="120358"/>
                </a:cubicBezTo>
                <a:cubicBezTo>
                  <a:pt x="1783880" y="118453"/>
                  <a:pt x="1784223" y="116281"/>
                  <a:pt x="1784680" y="113843"/>
                </a:cubicBezTo>
                <a:lnTo>
                  <a:pt x="1796110" y="110642"/>
                </a:lnTo>
                <a:cubicBezTo>
                  <a:pt x="1795653" y="113233"/>
                  <a:pt x="1795310" y="115633"/>
                  <a:pt x="1795081" y="117843"/>
                </a:cubicBezTo>
                <a:cubicBezTo>
                  <a:pt x="1794853" y="120053"/>
                  <a:pt x="1794738" y="121996"/>
                  <a:pt x="1794738" y="123672"/>
                </a:cubicBezTo>
                <a:cubicBezTo>
                  <a:pt x="1794738" y="126568"/>
                  <a:pt x="1795196" y="128702"/>
                  <a:pt x="1796110" y="130073"/>
                </a:cubicBezTo>
                <a:cubicBezTo>
                  <a:pt x="1797024" y="131445"/>
                  <a:pt x="1798472" y="132131"/>
                  <a:pt x="1800453" y="132131"/>
                </a:cubicBezTo>
                <a:cubicBezTo>
                  <a:pt x="1802739" y="132131"/>
                  <a:pt x="1804644" y="130949"/>
                  <a:pt x="1806168" y="128587"/>
                </a:cubicBezTo>
                <a:cubicBezTo>
                  <a:pt x="1807692" y="126225"/>
                  <a:pt x="1808530" y="121463"/>
                  <a:pt x="1808683" y="114300"/>
                </a:cubicBezTo>
                <a:lnTo>
                  <a:pt x="1808683" y="107442"/>
                </a:lnTo>
                <a:lnTo>
                  <a:pt x="1819656" y="103327"/>
                </a:lnTo>
                <a:lnTo>
                  <a:pt x="1819656" y="117272"/>
                </a:lnTo>
                <a:cubicBezTo>
                  <a:pt x="1819656" y="119405"/>
                  <a:pt x="1820075" y="121272"/>
                  <a:pt x="1820913" y="122872"/>
                </a:cubicBezTo>
                <a:cubicBezTo>
                  <a:pt x="1821751" y="124472"/>
                  <a:pt x="1823542" y="125273"/>
                  <a:pt x="1826285" y="125273"/>
                </a:cubicBezTo>
                <a:cubicBezTo>
                  <a:pt x="1829028" y="125273"/>
                  <a:pt x="1830857" y="124434"/>
                  <a:pt x="1831771" y="122758"/>
                </a:cubicBezTo>
                <a:cubicBezTo>
                  <a:pt x="1832686" y="121082"/>
                  <a:pt x="1833143" y="118948"/>
                  <a:pt x="1833143" y="116357"/>
                </a:cubicBezTo>
                <a:cubicBezTo>
                  <a:pt x="1833143" y="113766"/>
                  <a:pt x="1832838" y="111137"/>
                  <a:pt x="1832229" y="108470"/>
                </a:cubicBezTo>
                <a:cubicBezTo>
                  <a:pt x="1831619" y="105803"/>
                  <a:pt x="1830781" y="103175"/>
                  <a:pt x="1829714" y="100584"/>
                </a:cubicBezTo>
                <a:close/>
                <a:moveTo>
                  <a:pt x="1409090" y="95250"/>
                </a:moveTo>
                <a:lnTo>
                  <a:pt x="1409090" y="108280"/>
                </a:lnTo>
                <a:lnTo>
                  <a:pt x="1357884" y="123139"/>
                </a:lnTo>
                <a:lnTo>
                  <a:pt x="1357884" y="110337"/>
                </a:lnTo>
                <a:close/>
                <a:moveTo>
                  <a:pt x="1148029" y="94640"/>
                </a:moveTo>
                <a:cubicBezTo>
                  <a:pt x="1151687" y="94640"/>
                  <a:pt x="1154963" y="95707"/>
                  <a:pt x="1157859" y="97841"/>
                </a:cubicBezTo>
                <a:cubicBezTo>
                  <a:pt x="1160754" y="99974"/>
                  <a:pt x="1163040" y="102794"/>
                  <a:pt x="1164717" y="106299"/>
                </a:cubicBezTo>
                <a:cubicBezTo>
                  <a:pt x="1166393" y="109804"/>
                  <a:pt x="1167231" y="113538"/>
                  <a:pt x="1167231" y="117500"/>
                </a:cubicBezTo>
                <a:cubicBezTo>
                  <a:pt x="1167231" y="123444"/>
                  <a:pt x="1165326" y="128435"/>
                  <a:pt x="1161516" y="132473"/>
                </a:cubicBezTo>
                <a:cubicBezTo>
                  <a:pt x="1157706" y="136512"/>
                  <a:pt x="1152829" y="138531"/>
                  <a:pt x="1146886" y="138531"/>
                </a:cubicBezTo>
                <a:cubicBezTo>
                  <a:pt x="1140333" y="138531"/>
                  <a:pt x="1135418" y="136550"/>
                  <a:pt x="1132141" y="132588"/>
                </a:cubicBezTo>
                <a:cubicBezTo>
                  <a:pt x="1128865" y="128625"/>
                  <a:pt x="1127226" y="123977"/>
                  <a:pt x="1127226" y="118643"/>
                </a:cubicBezTo>
                <a:cubicBezTo>
                  <a:pt x="1127226" y="114224"/>
                  <a:pt x="1128103" y="110223"/>
                  <a:pt x="1129855" y="106642"/>
                </a:cubicBezTo>
                <a:cubicBezTo>
                  <a:pt x="1131608" y="103060"/>
                  <a:pt x="1134084" y="100165"/>
                  <a:pt x="1137285" y="97955"/>
                </a:cubicBezTo>
                <a:cubicBezTo>
                  <a:pt x="1140485" y="95745"/>
                  <a:pt x="1144066" y="94640"/>
                  <a:pt x="1148029" y="94640"/>
                </a:cubicBezTo>
                <a:close/>
                <a:moveTo>
                  <a:pt x="738454" y="94640"/>
                </a:moveTo>
                <a:cubicBezTo>
                  <a:pt x="742111" y="94640"/>
                  <a:pt x="745388" y="95707"/>
                  <a:pt x="748284" y="97841"/>
                </a:cubicBezTo>
                <a:cubicBezTo>
                  <a:pt x="751179" y="99974"/>
                  <a:pt x="753465" y="102794"/>
                  <a:pt x="755142" y="106299"/>
                </a:cubicBezTo>
                <a:cubicBezTo>
                  <a:pt x="756818" y="109804"/>
                  <a:pt x="757656" y="113538"/>
                  <a:pt x="757656" y="117500"/>
                </a:cubicBezTo>
                <a:cubicBezTo>
                  <a:pt x="757656" y="123444"/>
                  <a:pt x="755751" y="128435"/>
                  <a:pt x="751941" y="132473"/>
                </a:cubicBezTo>
                <a:cubicBezTo>
                  <a:pt x="748131" y="136512"/>
                  <a:pt x="743254" y="138531"/>
                  <a:pt x="737311" y="138531"/>
                </a:cubicBezTo>
                <a:cubicBezTo>
                  <a:pt x="730758" y="138531"/>
                  <a:pt x="725843" y="136550"/>
                  <a:pt x="722566" y="132588"/>
                </a:cubicBezTo>
                <a:cubicBezTo>
                  <a:pt x="719290" y="128625"/>
                  <a:pt x="717651" y="123977"/>
                  <a:pt x="717651" y="118643"/>
                </a:cubicBezTo>
                <a:cubicBezTo>
                  <a:pt x="717651" y="114224"/>
                  <a:pt x="718528" y="110223"/>
                  <a:pt x="720280" y="106642"/>
                </a:cubicBezTo>
                <a:cubicBezTo>
                  <a:pt x="722033" y="103060"/>
                  <a:pt x="724509" y="100165"/>
                  <a:pt x="727710" y="97955"/>
                </a:cubicBezTo>
                <a:cubicBezTo>
                  <a:pt x="730910" y="95745"/>
                  <a:pt x="734491" y="94640"/>
                  <a:pt x="738454" y="94640"/>
                </a:cubicBezTo>
                <a:close/>
                <a:moveTo>
                  <a:pt x="166954" y="94640"/>
                </a:moveTo>
                <a:cubicBezTo>
                  <a:pt x="170611" y="94640"/>
                  <a:pt x="173888" y="95707"/>
                  <a:pt x="176784" y="97841"/>
                </a:cubicBezTo>
                <a:cubicBezTo>
                  <a:pt x="179679" y="99974"/>
                  <a:pt x="181965" y="102794"/>
                  <a:pt x="183642" y="106299"/>
                </a:cubicBezTo>
                <a:cubicBezTo>
                  <a:pt x="185318" y="109804"/>
                  <a:pt x="186156" y="113538"/>
                  <a:pt x="186156" y="117500"/>
                </a:cubicBezTo>
                <a:cubicBezTo>
                  <a:pt x="186156" y="123444"/>
                  <a:pt x="184251" y="128435"/>
                  <a:pt x="180441" y="132473"/>
                </a:cubicBezTo>
                <a:cubicBezTo>
                  <a:pt x="176631" y="136512"/>
                  <a:pt x="171754" y="138531"/>
                  <a:pt x="165811" y="138531"/>
                </a:cubicBezTo>
                <a:cubicBezTo>
                  <a:pt x="159258" y="138531"/>
                  <a:pt x="154343" y="136550"/>
                  <a:pt x="151066" y="132588"/>
                </a:cubicBezTo>
                <a:cubicBezTo>
                  <a:pt x="147789" y="128625"/>
                  <a:pt x="146151" y="123977"/>
                  <a:pt x="146151" y="118643"/>
                </a:cubicBezTo>
                <a:cubicBezTo>
                  <a:pt x="146151" y="114224"/>
                  <a:pt x="147028" y="110223"/>
                  <a:pt x="148780" y="106642"/>
                </a:cubicBezTo>
                <a:cubicBezTo>
                  <a:pt x="150533" y="103060"/>
                  <a:pt x="153009" y="100165"/>
                  <a:pt x="156210" y="97955"/>
                </a:cubicBezTo>
                <a:cubicBezTo>
                  <a:pt x="159410" y="95745"/>
                  <a:pt x="162991" y="94640"/>
                  <a:pt x="166954" y="94640"/>
                </a:cubicBezTo>
                <a:close/>
                <a:moveTo>
                  <a:pt x="2770327" y="92659"/>
                </a:moveTo>
                <a:cubicBezTo>
                  <a:pt x="2768041" y="92659"/>
                  <a:pt x="2766136" y="93459"/>
                  <a:pt x="2764612" y="95059"/>
                </a:cubicBezTo>
                <a:cubicBezTo>
                  <a:pt x="2763088" y="96659"/>
                  <a:pt x="2762326" y="98603"/>
                  <a:pt x="2762326" y="100889"/>
                </a:cubicBezTo>
                <a:cubicBezTo>
                  <a:pt x="2762326" y="103784"/>
                  <a:pt x="2763545" y="106489"/>
                  <a:pt x="2765984" y="109004"/>
                </a:cubicBezTo>
                <a:lnTo>
                  <a:pt x="2772661" y="113094"/>
                </a:lnTo>
                <a:lnTo>
                  <a:pt x="2773184" y="112661"/>
                </a:lnTo>
                <a:cubicBezTo>
                  <a:pt x="2776156" y="109232"/>
                  <a:pt x="2777642" y="105765"/>
                  <a:pt x="2777642" y="102260"/>
                </a:cubicBezTo>
                <a:cubicBezTo>
                  <a:pt x="2777642" y="99517"/>
                  <a:pt x="2777032" y="97231"/>
                  <a:pt x="2775813" y="95402"/>
                </a:cubicBezTo>
                <a:cubicBezTo>
                  <a:pt x="2774594" y="93573"/>
                  <a:pt x="2772765" y="92659"/>
                  <a:pt x="2770327" y="92659"/>
                </a:cubicBezTo>
                <a:close/>
                <a:moveTo>
                  <a:pt x="855802" y="92659"/>
                </a:moveTo>
                <a:cubicBezTo>
                  <a:pt x="853516" y="92659"/>
                  <a:pt x="851611" y="93459"/>
                  <a:pt x="850087" y="95059"/>
                </a:cubicBezTo>
                <a:cubicBezTo>
                  <a:pt x="848563" y="96659"/>
                  <a:pt x="847801" y="98603"/>
                  <a:pt x="847801" y="100889"/>
                </a:cubicBezTo>
                <a:cubicBezTo>
                  <a:pt x="847801" y="103784"/>
                  <a:pt x="849020" y="106489"/>
                  <a:pt x="851458" y="109004"/>
                </a:cubicBezTo>
                <a:lnTo>
                  <a:pt x="858136" y="113094"/>
                </a:lnTo>
                <a:lnTo>
                  <a:pt x="858659" y="112661"/>
                </a:lnTo>
                <a:cubicBezTo>
                  <a:pt x="861631" y="109232"/>
                  <a:pt x="863117" y="105765"/>
                  <a:pt x="863117" y="102260"/>
                </a:cubicBezTo>
                <a:cubicBezTo>
                  <a:pt x="863117" y="99517"/>
                  <a:pt x="862507" y="97231"/>
                  <a:pt x="861288" y="95402"/>
                </a:cubicBezTo>
                <a:cubicBezTo>
                  <a:pt x="860069" y="93573"/>
                  <a:pt x="858240" y="92659"/>
                  <a:pt x="855802" y="92659"/>
                </a:cubicBezTo>
                <a:close/>
                <a:moveTo>
                  <a:pt x="3137611" y="88392"/>
                </a:moveTo>
                <a:cubicBezTo>
                  <a:pt x="3134715" y="88392"/>
                  <a:pt x="3132467" y="89382"/>
                  <a:pt x="3130867" y="91364"/>
                </a:cubicBezTo>
                <a:cubicBezTo>
                  <a:pt x="3129267" y="93345"/>
                  <a:pt x="3128467" y="95631"/>
                  <a:pt x="3128467" y="98222"/>
                </a:cubicBezTo>
                <a:cubicBezTo>
                  <a:pt x="3128467" y="100965"/>
                  <a:pt x="3129305" y="103213"/>
                  <a:pt x="3130981" y="104965"/>
                </a:cubicBezTo>
                <a:cubicBezTo>
                  <a:pt x="3132658" y="106718"/>
                  <a:pt x="3134791" y="107594"/>
                  <a:pt x="3137382" y="107594"/>
                </a:cubicBezTo>
                <a:cubicBezTo>
                  <a:pt x="3139973" y="107594"/>
                  <a:pt x="3142221" y="106756"/>
                  <a:pt x="3144126" y="105080"/>
                </a:cubicBezTo>
                <a:cubicBezTo>
                  <a:pt x="3146031" y="103403"/>
                  <a:pt x="3146984" y="101193"/>
                  <a:pt x="3146984" y="98450"/>
                </a:cubicBezTo>
                <a:cubicBezTo>
                  <a:pt x="3146984" y="95555"/>
                  <a:pt x="3145993" y="93154"/>
                  <a:pt x="3144012" y="91249"/>
                </a:cubicBezTo>
                <a:cubicBezTo>
                  <a:pt x="3142030" y="89344"/>
                  <a:pt x="3139897" y="88392"/>
                  <a:pt x="3137611" y="88392"/>
                </a:cubicBezTo>
                <a:close/>
                <a:moveTo>
                  <a:pt x="1255852" y="83134"/>
                </a:moveTo>
                <a:cubicBezTo>
                  <a:pt x="1253566" y="83134"/>
                  <a:pt x="1251661" y="83934"/>
                  <a:pt x="1250137" y="85534"/>
                </a:cubicBezTo>
                <a:cubicBezTo>
                  <a:pt x="1248613" y="87134"/>
                  <a:pt x="1247851" y="89078"/>
                  <a:pt x="1247851" y="91364"/>
                </a:cubicBezTo>
                <a:cubicBezTo>
                  <a:pt x="1247851" y="94259"/>
                  <a:pt x="1249070" y="96964"/>
                  <a:pt x="1251508" y="99479"/>
                </a:cubicBezTo>
                <a:lnTo>
                  <a:pt x="1258099" y="103516"/>
                </a:lnTo>
                <a:lnTo>
                  <a:pt x="1258709" y="103136"/>
                </a:lnTo>
                <a:cubicBezTo>
                  <a:pt x="1261681" y="99707"/>
                  <a:pt x="1263167" y="96240"/>
                  <a:pt x="1263167" y="92735"/>
                </a:cubicBezTo>
                <a:cubicBezTo>
                  <a:pt x="1263167" y="89992"/>
                  <a:pt x="1262558" y="87706"/>
                  <a:pt x="1261338" y="85877"/>
                </a:cubicBezTo>
                <a:cubicBezTo>
                  <a:pt x="1260119" y="84048"/>
                  <a:pt x="1258290" y="83134"/>
                  <a:pt x="1255852" y="83134"/>
                </a:cubicBezTo>
                <a:close/>
                <a:moveTo>
                  <a:pt x="2770784" y="81000"/>
                </a:moveTo>
                <a:cubicBezTo>
                  <a:pt x="2776880" y="81000"/>
                  <a:pt x="2781490" y="83096"/>
                  <a:pt x="2784614" y="87287"/>
                </a:cubicBezTo>
                <a:cubicBezTo>
                  <a:pt x="2787739" y="91478"/>
                  <a:pt x="2789301" y="96240"/>
                  <a:pt x="2789301" y="101574"/>
                </a:cubicBezTo>
                <a:cubicBezTo>
                  <a:pt x="2789301" y="108280"/>
                  <a:pt x="2787091" y="114224"/>
                  <a:pt x="2782671" y="119405"/>
                </a:cubicBezTo>
                <a:cubicBezTo>
                  <a:pt x="2778252" y="124587"/>
                  <a:pt x="2772041" y="128702"/>
                  <a:pt x="2764040" y="131750"/>
                </a:cubicBezTo>
                <a:cubicBezTo>
                  <a:pt x="2756039" y="134798"/>
                  <a:pt x="2746629" y="136626"/>
                  <a:pt x="2735808" y="137236"/>
                </a:cubicBezTo>
                <a:lnTo>
                  <a:pt x="2733751" y="126263"/>
                </a:lnTo>
                <a:cubicBezTo>
                  <a:pt x="2744114" y="125501"/>
                  <a:pt x="2752534" y="123901"/>
                  <a:pt x="2759011" y="121463"/>
                </a:cubicBezTo>
                <a:lnTo>
                  <a:pt x="2763773" y="119179"/>
                </a:lnTo>
                <a:lnTo>
                  <a:pt x="2755582" y="113919"/>
                </a:lnTo>
                <a:cubicBezTo>
                  <a:pt x="2752153" y="110414"/>
                  <a:pt x="2750439" y="106070"/>
                  <a:pt x="2750439" y="100889"/>
                </a:cubicBezTo>
                <a:cubicBezTo>
                  <a:pt x="2750439" y="95555"/>
                  <a:pt x="2752306" y="90906"/>
                  <a:pt x="2756039" y="86944"/>
                </a:cubicBezTo>
                <a:cubicBezTo>
                  <a:pt x="2759773" y="82982"/>
                  <a:pt x="2764688" y="81000"/>
                  <a:pt x="2770784" y="81000"/>
                </a:cubicBezTo>
                <a:close/>
                <a:moveTo>
                  <a:pt x="856259" y="81000"/>
                </a:moveTo>
                <a:cubicBezTo>
                  <a:pt x="862355" y="81000"/>
                  <a:pt x="866965" y="83096"/>
                  <a:pt x="870089" y="87287"/>
                </a:cubicBezTo>
                <a:cubicBezTo>
                  <a:pt x="873214" y="91478"/>
                  <a:pt x="874776" y="96240"/>
                  <a:pt x="874776" y="101574"/>
                </a:cubicBezTo>
                <a:cubicBezTo>
                  <a:pt x="874776" y="108280"/>
                  <a:pt x="872566" y="114224"/>
                  <a:pt x="868146" y="119405"/>
                </a:cubicBezTo>
                <a:cubicBezTo>
                  <a:pt x="863727" y="124587"/>
                  <a:pt x="857516" y="128702"/>
                  <a:pt x="849515" y="131750"/>
                </a:cubicBezTo>
                <a:cubicBezTo>
                  <a:pt x="841514" y="134798"/>
                  <a:pt x="832104" y="136626"/>
                  <a:pt x="821283" y="137236"/>
                </a:cubicBezTo>
                <a:lnTo>
                  <a:pt x="819226" y="126263"/>
                </a:lnTo>
                <a:cubicBezTo>
                  <a:pt x="829589" y="125501"/>
                  <a:pt x="838009" y="123901"/>
                  <a:pt x="844486" y="121463"/>
                </a:cubicBezTo>
                <a:lnTo>
                  <a:pt x="849248" y="119179"/>
                </a:lnTo>
                <a:lnTo>
                  <a:pt x="841057" y="113919"/>
                </a:lnTo>
                <a:cubicBezTo>
                  <a:pt x="837628" y="110414"/>
                  <a:pt x="835914" y="106070"/>
                  <a:pt x="835914" y="100889"/>
                </a:cubicBezTo>
                <a:cubicBezTo>
                  <a:pt x="835914" y="95555"/>
                  <a:pt x="837781" y="90906"/>
                  <a:pt x="841514" y="86944"/>
                </a:cubicBezTo>
                <a:cubicBezTo>
                  <a:pt x="845248" y="82982"/>
                  <a:pt x="850163" y="81000"/>
                  <a:pt x="856259" y="81000"/>
                </a:cubicBezTo>
                <a:close/>
                <a:moveTo>
                  <a:pt x="2158441" y="76200"/>
                </a:moveTo>
                <a:lnTo>
                  <a:pt x="2158441" y="89230"/>
                </a:lnTo>
                <a:lnTo>
                  <a:pt x="2107234" y="104089"/>
                </a:lnTo>
                <a:lnTo>
                  <a:pt x="2107234" y="91287"/>
                </a:lnTo>
                <a:close/>
                <a:moveTo>
                  <a:pt x="3138754" y="75590"/>
                </a:moveTo>
                <a:cubicBezTo>
                  <a:pt x="3142411" y="75590"/>
                  <a:pt x="3145688" y="76657"/>
                  <a:pt x="3148584" y="78791"/>
                </a:cubicBezTo>
                <a:cubicBezTo>
                  <a:pt x="3151479" y="80924"/>
                  <a:pt x="3153765" y="83744"/>
                  <a:pt x="3155442" y="87249"/>
                </a:cubicBezTo>
                <a:cubicBezTo>
                  <a:pt x="3157118" y="90754"/>
                  <a:pt x="3157956" y="94488"/>
                  <a:pt x="3157956" y="98450"/>
                </a:cubicBezTo>
                <a:cubicBezTo>
                  <a:pt x="3157956" y="104394"/>
                  <a:pt x="3156051" y="109385"/>
                  <a:pt x="3152241" y="113423"/>
                </a:cubicBezTo>
                <a:cubicBezTo>
                  <a:pt x="3148431" y="117462"/>
                  <a:pt x="3143554" y="119481"/>
                  <a:pt x="3137611" y="119481"/>
                </a:cubicBezTo>
                <a:cubicBezTo>
                  <a:pt x="3131058" y="119481"/>
                  <a:pt x="3126143" y="117500"/>
                  <a:pt x="3122866" y="113538"/>
                </a:cubicBezTo>
                <a:cubicBezTo>
                  <a:pt x="3119590" y="109575"/>
                  <a:pt x="3117951" y="104927"/>
                  <a:pt x="3117951" y="99593"/>
                </a:cubicBezTo>
                <a:cubicBezTo>
                  <a:pt x="3117951" y="95174"/>
                  <a:pt x="3118827" y="91173"/>
                  <a:pt x="3120580" y="87592"/>
                </a:cubicBezTo>
                <a:cubicBezTo>
                  <a:pt x="3122333" y="84010"/>
                  <a:pt x="3124809" y="81115"/>
                  <a:pt x="3128010" y="78905"/>
                </a:cubicBezTo>
                <a:cubicBezTo>
                  <a:pt x="3131210" y="76695"/>
                  <a:pt x="3134791" y="75590"/>
                  <a:pt x="3138754" y="75590"/>
                </a:cubicBezTo>
                <a:close/>
                <a:moveTo>
                  <a:pt x="1256309" y="71475"/>
                </a:moveTo>
                <a:cubicBezTo>
                  <a:pt x="1262405" y="71475"/>
                  <a:pt x="1267015" y="73571"/>
                  <a:pt x="1270139" y="77762"/>
                </a:cubicBezTo>
                <a:cubicBezTo>
                  <a:pt x="1273264" y="81953"/>
                  <a:pt x="1274826" y="86715"/>
                  <a:pt x="1274826" y="92049"/>
                </a:cubicBezTo>
                <a:cubicBezTo>
                  <a:pt x="1274826" y="98755"/>
                  <a:pt x="1272616" y="104699"/>
                  <a:pt x="1268196" y="109880"/>
                </a:cubicBezTo>
                <a:cubicBezTo>
                  <a:pt x="1263777" y="115062"/>
                  <a:pt x="1257566" y="119177"/>
                  <a:pt x="1249565" y="122225"/>
                </a:cubicBezTo>
                <a:cubicBezTo>
                  <a:pt x="1241564" y="125273"/>
                  <a:pt x="1232154" y="127101"/>
                  <a:pt x="1221333" y="127711"/>
                </a:cubicBezTo>
                <a:lnTo>
                  <a:pt x="1219276" y="116738"/>
                </a:lnTo>
                <a:cubicBezTo>
                  <a:pt x="1229639" y="115976"/>
                  <a:pt x="1238059" y="114376"/>
                  <a:pt x="1244536" y="111938"/>
                </a:cubicBezTo>
                <a:lnTo>
                  <a:pt x="1248765" y="109312"/>
                </a:lnTo>
                <a:lnTo>
                  <a:pt x="1241107" y="104394"/>
                </a:lnTo>
                <a:cubicBezTo>
                  <a:pt x="1237678" y="100889"/>
                  <a:pt x="1235964" y="96545"/>
                  <a:pt x="1235964" y="91364"/>
                </a:cubicBezTo>
                <a:cubicBezTo>
                  <a:pt x="1235964" y="86030"/>
                  <a:pt x="1237831" y="81381"/>
                  <a:pt x="1241564" y="77419"/>
                </a:cubicBezTo>
                <a:cubicBezTo>
                  <a:pt x="1245298" y="73457"/>
                  <a:pt x="1250213" y="71475"/>
                  <a:pt x="1256309" y="71475"/>
                </a:cubicBezTo>
                <a:close/>
                <a:moveTo>
                  <a:pt x="1837258" y="68580"/>
                </a:moveTo>
                <a:lnTo>
                  <a:pt x="1837258" y="81610"/>
                </a:lnTo>
                <a:lnTo>
                  <a:pt x="1786051" y="96469"/>
                </a:lnTo>
                <a:lnTo>
                  <a:pt x="1786051" y="83667"/>
                </a:lnTo>
                <a:close/>
                <a:moveTo>
                  <a:pt x="2431923" y="62789"/>
                </a:moveTo>
                <a:cubicBezTo>
                  <a:pt x="2429332" y="62789"/>
                  <a:pt x="2426817" y="63589"/>
                  <a:pt x="2424379" y="65189"/>
                </a:cubicBezTo>
                <a:cubicBezTo>
                  <a:pt x="2421940" y="66789"/>
                  <a:pt x="2419616" y="69075"/>
                  <a:pt x="2417407" y="72047"/>
                </a:cubicBezTo>
                <a:lnTo>
                  <a:pt x="2411451" y="81435"/>
                </a:lnTo>
                <a:lnTo>
                  <a:pt x="2419807" y="81762"/>
                </a:lnTo>
                <a:cubicBezTo>
                  <a:pt x="2428494" y="81762"/>
                  <a:pt x="2434170" y="80772"/>
                  <a:pt x="2436838" y="78791"/>
                </a:cubicBezTo>
                <a:cubicBezTo>
                  <a:pt x="2439505" y="76809"/>
                  <a:pt x="2440838" y="74371"/>
                  <a:pt x="2440838" y="71475"/>
                </a:cubicBezTo>
                <a:cubicBezTo>
                  <a:pt x="2440838" y="68427"/>
                  <a:pt x="2439924" y="66218"/>
                  <a:pt x="2438095" y="64846"/>
                </a:cubicBezTo>
                <a:cubicBezTo>
                  <a:pt x="2436266" y="63474"/>
                  <a:pt x="2434209" y="62789"/>
                  <a:pt x="2431923" y="62789"/>
                </a:cubicBezTo>
                <a:close/>
                <a:moveTo>
                  <a:pt x="2990240" y="57150"/>
                </a:moveTo>
                <a:lnTo>
                  <a:pt x="2990240" y="70180"/>
                </a:lnTo>
                <a:lnTo>
                  <a:pt x="2939033" y="85039"/>
                </a:lnTo>
                <a:lnTo>
                  <a:pt x="2939033" y="72237"/>
                </a:lnTo>
                <a:close/>
                <a:moveTo>
                  <a:pt x="2432837" y="50444"/>
                </a:moveTo>
                <a:cubicBezTo>
                  <a:pt x="2437714" y="50444"/>
                  <a:pt x="2442324" y="51968"/>
                  <a:pt x="2446667" y="55016"/>
                </a:cubicBezTo>
                <a:cubicBezTo>
                  <a:pt x="2451011" y="58064"/>
                  <a:pt x="2453182" y="63170"/>
                  <a:pt x="2453182" y="70332"/>
                </a:cubicBezTo>
                <a:cubicBezTo>
                  <a:pt x="2453182" y="73990"/>
                  <a:pt x="2452268" y="77609"/>
                  <a:pt x="2450439" y="81191"/>
                </a:cubicBezTo>
                <a:cubicBezTo>
                  <a:pt x="2448610" y="84772"/>
                  <a:pt x="2445296" y="87744"/>
                  <a:pt x="2440495" y="90106"/>
                </a:cubicBezTo>
                <a:cubicBezTo>
                  <a:pt x="2435694" y="92468"/>
                  <a:pt x="2428798" y="93650"/>
                  <a:pt x="2419807" y="93650"/>
                </a:cubicBezTo>
                <a:cubicBezTo>
                  <a:pt x="2416454" y="93650"/>
                  <a:pt x="2412453" y="93497"/>
                  <a:pt x="2407805" y="93192"/>
                </a:cubicBezTo>
                <a:cubicBezTo>
                  <a:pt x="2403157" y="92888"/>
                  <a:pt x="2398776" y="92468"/>
                  <a:pt x="2394661" y="91935"/>
                </a:cubicBezTo>
                <a:cubicBezTo>
                  <a:pt x="2390546" y="91402"/>
                  <a:pt x="2387422" y="90983"/>
                  <a:pt x="2385288" y="90678"/>
                </a:cubicBezTo>
                <a:lnTo>
                  <a:pt x="2386888" y="79019"/>
                </a:lnTo>
                <a:cubicBezTo>
                  <a:pt x="2389022" y="79324"/>
                  <a:pt x="2392032" y="79705"/>
                  <a:pt x="2395918" y="80162"/>
                </a:cubicBezTo>
                <a:lnTo>
                  <a:pt x="2399384" y="80486"/>
                </a:lnTo>
                <a:lnTo>
                  <a:pt x="2406205" y="67932"/>
                </a:lnTo>
                <a:cubicBezTo>
                  <a:pt x="2409329" y="62979"/>
                  <a:pt x="2413101" y="58826"/>
                  <a:pt x="2417521" y="55473"/>
                </a:cubicBezTo>
                <a:cubicBezTo>
                  <a:pt x="2421940" y="52121"/>
                  <a:pt x="2427046" y="50444"/>
                  <a:pt x="2432837" y="50444"/>
                </a:cubicBezTo>
                <a:close/>
                <a:moveTo>
                  <a:pt x="241325" y="45872"/>
                </a:moveTo>
                <a:cubicBezTo>
                  <a:pt x="243002" y="45872"/>
                  <a:pt x="244792" y="46025"/>
                  <a:pt x="246697" y="46329"/>
                </a:cubicBezTo>
                <a:cubicBezTo>
                  <a:pt x="248602" y="46634"/>
                  <a:pt x="250393" y="47091"/>
                  <a:pt x="252069" y="47701"/>
                </a:cubicBezTo>
                <a:lnTo>
                  <a:pt x="250240" y="59131"/>
                </a:lnTo>
                <a:cubicBezTo>
                  <a:pt x="248716" y="58826"/>
                  <a:pt x="247269" y="58521"/>
                  <a:pt x="245897" y="58217"/>
                </a:cubicBezTo>
                <a:cubicBezTo>
                  <a:pt x="244525" y="57912"/>
                  <a:pt x="243002" y="57759"/>
                  <a:pt x="241325" y="57759"/>
                </a:cubicBezTo>
                <a:cubicBezTo>
                  <a:pt x="237820" y="57759"/>
                  <a:pt x="235077" y="58483"/>
                  <a:pt x="233095" y="59931"/>
                </a:cubicBezTo>
                <a:cubicBezTo>
                  <a:pt x="231114" y="61379"/>
                  <a:pt x="230124" y="63398"/>
                  <a:pt x="230124" y="65989"/>
                </a:cubicBezTo>
                <a:cubicBezTo>
                  <a:pt x="230124" y="69189"/>
                  <a:pt x="231152" y="71933"/>
                  <a:pt x="233210" y="74219"/>
                </a:cubicBezTo>
                <a:cubicBezTo>
                  <a:pt x="235267" y="76505"/>
                  <a:pt x="237629" y="78295"/>
                  <a:pt x="240296" y="79591"/>
                </a:cubicBezTo>
                <a:lnTo>
                  <a:pt x="243776" y="80628"/>
                </a:lnTo>
                <a:lnTo>
                  <a:pt x="248983" y="79133"/>
                </a:lnTo>
                <a:cubicBezTo>
                  <a:pt x="252564" y="77990"/>
                  <a:pt x="255803" y="76886"/>
                  <a:pt x="258699" y="75819"/>
                </a:cubicBezTo>
                <a:lnTo>
                  <a:pt x="262356" y="87477"/>
                </a:lnTo>
                <a:cubicBezTo>
                  <a:pt x="258699" y="88849"/>
                  <a:pt x="254393" y="90297"/>
                  <a:pt x="249440" y="91821"/>
                </a:cubicBezTo>
                <a:cubicBezTo>
                  <a:pt x="244487" y="93345"/>
                  <a:pt x="239496" y="94793"/>
                  <a:pt x="234467" y="96164"/>
                </a:cubicBezTo>
                <a:cubicBezTo>
                  <a:pt x="229438" y="97536"/>
                  <a:pt x="224790" y="98755"/>
                  <a:pt x="220522" y="99822"/>
                </a:cubicBezTo>
                <a:lnTo>
                  <a:pt x="217779" y="87477"/>
                </a:lnTo>
                <a:cubicBezTo>
                  <a:pt x="221742" y="86563"/>
                  <a:pt x="224942" y="85801"/>
                  <a:pt x="227380" y="85191"/>
                </a:cubicBezTo>
                <a:lnTo>
                  <a:pt x="229648" y="84624"/>
                </a:lnTo>
                <a:lnTo>
                  <a:pt x="223151" y="80162"/>
                </a:lnTo>
                <a:cubicBezTo>
                  <a:pt x="219570" y="76200"/>
                  <a:pt x="217779" y="71704"/>
                  <a:pt x="217779" y="66675"/>
                </a:cubicBezTo>
                <a:cubicBezTo>
                  <a:pt x="217779" y="62103"/>
                  <a:pt x="218884" y="58255"/>
                  <a:pt x="221094" y="55130"/>
                </a:cubicBezTo>
                <a:cubicBezTo>
                  <a:pt x="223304" y="52006"/>
                  <a:pt x="226200" y="49682"/>
                  <a:pt x="229781" y="48158"/>
                </a:cubicBezTo>
                <a:cubicBezTo>
                  <a:pt x="233362" y="46634"/>
                  <a:pt x="237210" y="45872"/>
                  <a:pt x="241325" y="45872"/>
                </a:cubicBezTo>
                <a:close/>
                <a:moveTo>
                  <a:pt x="1438503" y="42215"/>
                </a:moveTo>
                <a:cubicBezTo>
                  <a:pt x="1442313" y="42215"/>
                  <a:pt x="1445818" y="42977"/>
                  <a:pt x="1449019" y="44501"/>
                </a:cubicBezTo>
                <a:cubicBezTo>
                  <a:pt x="1452219" y="46025"/>
                  <a:pt x="1455458" y="47549"/>
                  <a:pt x="1458734" y="49073"/>
                </a:cubicBezTo>
                <a:cubicBezTo>
                  <a:pt x="1462011" y="50597"/>
                  <a:pt x="1465554" y="51359"/>
                  <a:pt x="1469364" y="51359"/>
                </a:cubicBezTo>
                <a:cubicBezTo>
                  <a:pt x="1471803" y="51359"/>
                  <a:pt x="1474089" y="50939"/>
                  <a:pt x="1476222" y="50101"/>
                </a:cubicBezTo>
                <a:cubicBezTo>
                  <a:pt x="1478356" y="49263"/>
                  <a:pt x="1480947" y="47930"/>
                  <a:pt x="1483995" y="46101"/>
                </a:cubicBezTo>
                <a:lnTo>
                  <a:pt x="1490624" y="55473"/>
                </a:lnTo>
                <a:cubicBezTo>
                  <a:pt x="1485747" y="59741"/>
                  <a:pt x="1481594" y="62446"/>
                  <a:pt x="1478165" y="63589"/>
                </a:cubicBezTo>
                <a:cubicBezTo>
                  <a:pt x="1474736" y="64732"/>
                  <a:pt x="1471803" y="65303"/>
                  <a:pt x="1469364" y="65303"/>
                </a:cubicBezTo>
                <a:cubicBezTo>
                  <a:pt x="1464792" y="65303"/>
                  <a:pt x="1460678" y="64503"/>
                  <a:pt x="1457020" y="62903"/>
                </a:cubicBezTo>
                <a:cubicBezTo>
                  <a:pt x="1453362" y="61303"/>
                  <a:pt x="1450009" y="59741"/>
                  <a:pt x="1446962" y="58217"/>
                </a:cubicBezTo>
                <a:cubicBezTo>
                  <a:pt x="1443913" y="56693"/>
                  <a:pt x="1441094" y="55931"/>
                  <a:pt x="1438503" y="55931"/>
                </a:cubicBezTo>
                <a:cubicBezTo>
                  <a:pt x="1435760" y="55931"/>
                  <a:pt x="1433284" y="56616"/>
                  <a:pt x="1431074" y="57988"/>
                </a:cubicBezTo>
                <a:cubicBezTo>
                  <a:pt x="1428864" y="59360"/>
                  <a:pt x="1426540" y="61265"/>
                  <a:pt x="1424101" y="63703"/>
                </a:cubicBezTo>
                <a:lnTo>
                  <a:pt x="1415415" y="56388"/>
                </a:lnTo>
                <a:cubicBezTo>
                  <a:pt x="1418920" y="51968"/>
                  <a:pt x="1422578" y="48501"/>
                  <a:pt x="1426387" y="45986"/>
                </a:cubicBezTo>
                <a:cubicBezTo>
                  <a:pt x="1430197" y="43472"/>
                  <a:pt x="1434236" y="42215"/>
                  <a:pt x="1438503" y="42215"/>
                </a:cubicBezTo>
                <a:close/>
                <a:moveTo>
                  <a:pt x="1932965" y="38100"/>
                </a:moveTo>
                <a:lnTo>
                  <a:pt x="1932965" y="51130"/>
                </a:lnTo>
                <a:lnTo>
                  <a:pt x="1881759" y="65989"/>
                </a:lnTo>
                <a:lnTo>
                  <a:pt x="1881759" y="53187"/>
                </a:lnTo>
                <a:close/>
                <a:moveTo>
                  <a:pt x="970940" y="38100"/>
                </a:moveTo>
                <a:lnTo>
                  <a:pt x="970940" y="51130"/>
                </a:lnTo>
                <a:lnTo>
                  <a:pt x="919734" y="65989"/>
                </a:lnTo>
                <a:lnTo>
                  <a:pt x="919734" y="53187"/>
                </a:lnTo>
                <a:close/>
                <a:moveTo>
                  <a:pt x="2603068" y="35357"/>
                </a:moveTo>
                <a:cubicBezTo>
                  <a:pt x="2600172" y="35357"/>
                  <a:pt x="2597734" y="36385"/>
                  <a:pt x="2595753" y="38443"/>
                </a:cubicBezTo>
                <a:cubicBezTo>
                  <a:pt x="2593771" y="40500"/>
                  <a:pt x="2592781" y="42824"/>
                  <a:pt x="2592781" y="45415"/>
                </a:cubicBezTo>
                <a:cubicBezTo>
                  <a:pt x="2592781" y="48158"/>
                  <a:pt x="2593771" y="50558"/>
                  <a:pt x="2595753" y="52616"/>
                </a:cubicBezTo>
                <a:cubicBezTo>
                  <a:pt x="2597734" y="54673"/>
                  <a:pt x="2600172" y="55702"/>
                  <a:pt x="2603068" y="55702"/>
                </a:cubicBezTo>
                <a:cubicBezTo>
                  <a:pt x="2605659" y="55702"/>
                  <a:pt x="2607945" y="54673"/>
                  <a:pt x="2609926" y="52616"/>
                </a:cubicBezTo>
                <a:cubicBezTo>
                  <a:pt x="2611907" y="50558"/>
                  <a:pt x="2612898" y="48158"/>
                  <a:pt x="2612898" y="45415"/>
                </a:cubicBezTo>
                <a:cubicBezTo>
                  <a:pt x="2612898" y="42824"/>
                  <a:pt x="2611907" y="40500"/>
                  <a:pt x="2609926" y="38443"/>
                </a:cubicBezTo>
                <a:cubicBezTo>
                  <a:pt x="2607945" y="36385"/>
                  <a:pt x="2605659" y="35357"/>
                  <a:pt x="2603068" y="35357"/>
                </a:cubicBezTo>
                <a:close/>
                <a:moveTo>
                  <a:pt x="2356561" y="31242"/>
                </a:moveTo>
                <a:cubicBezTo>
                  <a:pt x="2353665" y="31242"/>
                  <a:pt x="2351417" y="32232"/>
                  <a:pt x="2349817" y="34214"/>
                </a:cubicBezTo>
                <a:cubicBezTo>
                  <a:pt x="2348217" y="36195"/>
                  <a:pt x="2347417" y="38481"/>
                  <a:pt x="2347417" y="41072"/>
                </a:cubicBezTo>
                <a:cubicBezTo>
                  <a:pt x="2347417" y="43815"/>
                  <a:pt x="2348255" y="46063"/>
                  <a:pt x="2349931" y="47815"/>
                </a:cubicBezTo>
                <a:cubicBezTo>
                  <a:pt x="2351608" y="49568"/>
                  <a:pt x="2353741" y="50444"/>
                  <a:pt x="2356332" y="50444"/>
                </a:cubicBezTo>
                <a:cubicBezTo>
                  <a:pt x="2358923" y="50444"/>
                  <a:pt x="2361171" y="49606"/>
                  <a:pt x="2363076" y="47930"/>
                </a:cubicBezTo>
                <a:cubicBezTo>
                  <a:pt x="2364981" y="46253"/>
                  <a:pt x="2365933" y="44043"/>
                  <a:pt x="2365934" y="41300"/>
                </a:cubicBezTo>
                <a:cubicBezTo>
                  <a:pt x="2365933" y="38405"/>
                  <a:pt x="2364943" y="36004"/>
                  <a:pt x="2362962" y="34099"/>
                </a:cubicBezTo>
                <a:cubicBezTo>
                  <a:pt x="2360980" y="32194"/>
                  <a:pt x="2358847" y="31242"/>
                  <a:pt x="2356561" y="31242"/>
                </a:cubicBezTo>
                <a:close/>
                <a:moveTo>
                  <a:pt x="2868701" y="30708"/>
                </a:moveTo>
                <a:cubicBezTo>
                  <a:pt x="2870225" y="33604"/>
                  <a:pt x="2871482" y="36919"/>
                  <a:pt x="2872473" y="40652"/>
                </a:cubicBezTo>
                <a:cubicBezTo>
                  <a:pt x="2873464" y="44386"/>
                  <a:pt x="2873959" y="47777"/>
                  <a:pt x="2873959" y="50825"/>
                </a:cubicBezTo>
                <a:cubicBezTo>
                  <a:pt x="2873959" y="55854"/>
                  <a:pt x="2872549" y="60388"/>
                  <a:pt x="2869730" y="64427"/>
                </a:cubicBezTo>
                <a:cubicBezTo>
                  <a:pt x="2866910" y="68465"/>
                  <a:pt x="2862529" y="70485"/>
                  <a:pt x="2856585" y="70485"/>
                </a:cubicBezTo>
                <a:cubicBezTo>
                  <a:pt x="2851861" y="70485"/>
                  <a:pt x="2848013" y="69227"/>
                  <a:pt x="2845041" y="66713"/>
                </a:cubicBezTo>
                <a:lnTo>
                  <a:pt x="2844671" y="65964"/>
                </a:lnTo>
                <a:lnTo>
                  <a:pt x="2844498" y="66884"/>
                </a:lnTo>
                <a:cubicBezTo>
                  <a:pt x="2843603" y="69056"/>
                  <a:pt x="2842260" y="71018"/>
                  <a:pt x="2840469" y="72771"/>
                </a:cubicBezTo>
                <a:cubicBezTo>
                  <a:pt x="2836887" y="76276"/>
                  <a:pt x="2832430" y="78029"/>
                  <a:pt x="2827096" y="78029"/>
                </a:cubicBezTo>
                <a:cubicBezTo>
                  <a:pt x="2821000" y="78029"/>
                  <a:pt x="2816961" y="76009"/>
                  <a:pt x="2814980" y="71971"/>
                </a:cubicBezTo>
                <a:cubicBezTo>
                  <a:pt x="2812999" y="67932"/>
                  <a:pt x="2812008" y="63627"/>
                  <a:pt x="2812008" y="59055"/>
                </a:cubicBezTo>
                <a:cubicBezTo>
                  <a:pt x="2812008" y="57378"/>
                  <a:pt x="2812123" y="55588"/>
                  <a:pt x="2812351" y="53683"/>
                </a:cubicBezTo>
                <a:cubicBezTo>
                  <a:pt x="2812580" y="51778"/>
                  <a:pt x="2812923" y="49606"/>
                  <a:pt x="2813380" y="47168"/>
                </a:cubicBezTo>
                <a:lnTo>
                  <a:pt x="2824810" y="43967"/>
                </a:lnTo>
                <a:cubicBezTo>
                  <a:pt x="2824353" y="46558"/>
                  <a:pt x="2824010" y="48958"/>
                  <a:pt x="2823781" y="51168"/>
                </a:cubicBezTo>
                <a:cubicBezTo>
                  <a:pt x="2823552" y="53378"/>
                  <a:pt x="2823438" y="55321"/>
                  <a:pt x="2823438" y="56997"/>
                </a:cubicBezTo>
                <a:cubicBezTo>
                  <a:pt x="2823438" y="59893"/>
                  <a:pt x="2823895" y="62027"/>
                  <a:pt x="2824810" y="63398"/>
                </a:cubicBezTo>
                <a:cubicBezTo>
                  <a:pt x="2825724" y="64770"/>
                  <a:pt x="2827172" y="65456"/>
                  <a:pt x="2829153" y="65456"/>
                </a:cubicBezTo>
                <a:cubicBezTo>
                  <a:pt x="2831439" y="65456"/>
                  <a:pt x="2833344" y="64274"/>
                  <a:pt x="2834868" y="61912"/>
                </a:cubicBezTo>
                <a:cubicBezTo>
                  <a:pt x="2836392" y="59550"/>
                  <a:pt x="2837230" y="54788"/>
                  <a:pt x="2837383" y="47625"/>
                </a:cubicBezTo>
                <a:lnTo>
                  <a:pt x="2837383" y="40767"/>
                </a:lnTo>
                <a:lnTo>
                  <a:pt x="2848356" y="36652"/>
                </a:lnTo>
                <a:lnTo>
                  <a:pt x="2848356" y="50597"/>
                </a:lnTo>
                <a:cubicBezTo>
                  <a:pt x="2848356" y="52730"/>
                  <a:pt x="2848775" y="54597"/>
                  <a:pt x="2849613" y="56197"/>
                </a:cubicBezTo>
                <a:cubicBezTo>
                  <a:pt x="2850451" y="57797"/>
                  <a:pt x="2852242" y="58598"/>
                  <a:pt x="2854985" y="58598"/>
                </a:cubicBezTo>
                <a:cubicBezTo>
                  <a:pt x="2857728" y="58598"/>
                  <a:pt x="2859557" y="57759"/>
                  <a:pt x="2860471" y="56083"/>
                </a:cubicBezTo>
                <a:cubicBezTo>
                  <a:pt x="2861386" y="54407"/>
                  <a:pt x="2861843" y="52273"/>
                  <a:pt x="2861843" y="49682"/>
                </a:cubicBezTo>
                <a:cubicBezTo>
                  <a:pt x="2861843" y="47091"/>
                  <a:pt x="2861538" y="44462"/>
                  <a:pt x="2860929" y="41795"/>
                </a:cubicBezTo>
                <a:cubicBezTo>
                  <a:pt x="2860319" y="39128"/>
                  <a:pt x="2859481" y="36500"/>
                  <a:pt x="2858414" y="33909"/>
                </a:cubicBezTo>
                <a:close/>
                <a:moveTo>
                  <a:pt x="2602839" y="23469"/>
                </a:moveTo>
                <a:cubicBezTo>
                  <a:pt x="2609088" y="23469"/>
                  <a:pt x="2614307" y="25641"/>
                  <a:pt x="2618498" y="29984"/>
                </a:cubicBezTo>
                <a:cubicBezTo>
                  <a:pt x="2622689" y="34328"/>
                  <a:pt x="2624785" y="39548"/>
                  <a:pt x="2624785" y="45644"/>
                </a:cubicBezTo>
                <a:cubicBezTo>
                  <a:pt x="2624785" y="51587"/>
                  <a:pt x="2622651" y="56693"/>
                  <a:pt x="2618384" y="60960"/>
                </a:cubicBezTo>
                <a:cubicBezTo>
                  <a:pt x="2614117" y="65227"/>
                  <a:pt x="2608859" y="67361"/>
                  <a:pt x="2602611" y="67361"/>
                </a:cubicBezTo>
                <a:cubicBezTo>
                  <a:pt x="2596515" y="67361"/>
                  <a:pt x="2591371" y="65227"/>
                  <a:pt x="2587180" y="60960"/>
                </a:cubicBezTo>
                <a:cubicBezTo>
                  <a:pt x="2582989" y="56693"/>
                  <a:pt x="2580894" y="51587"/>
                  <a:pt x="2580894" y="45644"/>
                </a:cubicBezTo>
                <a:cubicBezTo>
                  <a:pt x="2580894" y="41529"/>
                  <a:pt x="2581884" y="37795"/>
                  <a:pt x="2583865" y="34442"/>
                </a:cubicBezTo>
                <a:cubicBezTo>
                  <a:pt x="2585847" y="31089"/>
                  <a:pt x="2588514" y="28422"/>
                  <a:pt x="2591867" y="26441"/>
                </a:cubicBezTo>
                <a:cubicBezTo>
                  <a:pt x="2595219" y="24460"/>
                  <a:pt x="2598877" y="23469"/>
                  <a:pt x="2602839" y="23469"/>
                </a:cubicBezTo>
                <a:close/>
                <a:moveTo>
                  <a:pt x="2157526" y="18593"/>
                </a:moveTo>
                <a:cubicBezTo>
                  <a:pt x="2159050" y="21488"/>
                  <a:pt x="2160308" y="24803"/>
                  <a:pt x="2161298" y="28537"/>
                </a:cubicBezTo>
                <a:cubicBezTo>
                  <a:pt x="2162289" y="32270"/>
                  <a:pt x="2162784" y="35661"/>
                  <a:pt x="2162784" y="38709"/>
                </a:cubicBezTo>
                <a:cubicBezTo>
                  <a:pt x="2162784" y="43739"/>
                  <a:pt x="2161375" y="48272"/>
                  <a:pt x="2158555" y="52311"/>
                </a:cubicBezTo>
                <a:cubicBezTo>
                  <a:pt x="2155736" y="56350"/>
                  <a:pt x="2151354" y="58369"/>
                  <a:pt x="2145411" y="58369"/>
                </a:cubicBezTo>
                <a:cubicBezTo>
                  <a:pt x="2140686" y="58369"/>
                  <a:pt x="2136838" y="57112"/>
                  <a:pt x="2133866" y="54597"/>
                </a:cubicBezTo>
                <a:lnTo>
                  <a:pt x="2132736" y="52307"/>
                </a:lnTo>
                <a:lnTo>
                  <a:pt x="2129294" y="60655"/>
                </a:lnTo>
                <a:cubicBezTo>
                  <a:pt x="2125713" y="64160"/>
                  <a:pt x="2121255" y="65913"/>
                  <a:pt x="2115921" y="65913"/>
                </a:cubicBezTo>
                <a:cubicBezTo>
                  <a:pt x="2109825" y="65913"/>
                  <a:pt x="2105787" y="63893"/>
                  <a:pt x="2103805" y="59855"/>
                </a:cubicBezTo>
                <a:cubicBezTo>
                  <a:pt x="2101824" y="55816"/>
                  <a:pt x="2100834" y="51511"/>
                  <a:pt x="2100834" y="46939"/>
                </a:cubicBezTo>
                <a:cubicBezTo>
                  <a:pt x="2100834" y="45263"/>
                  <a:pt x="2100948" y="43472"/>
                  <a:pt x="2101176" y="41567"/>
                </a:cubicBezTo>
                <a:cubicBezTo>
                  <a:pt x="2101405" y="39662"/>
                  <a:pt x="2101748" y="37490"/>
                  <a:pt x="2102205" y="35052"/>
                </a:cubicBezTo>
                <a:lnTo>
                  <a:pt x="2113635" y="31851"/>
                </a:lnTo>
                <a:cubicBezTo>
                  <a:pt x="2113178" y="34442"/>
                  <a:pt x="2112835" y="36842"/>
                  <a:pt x="2112607" y="39052"/>
                </a:cubicBezTo>
                <a:cubicBezTo>
                  <a:pt x="2112378" y="41262"/>
                  <a:pt x="2112264" y="43205"/>
                  <a:pt x="2112264" y="44882"/>
                </a:cubicBezTo>
                <a:cubicBezTo>
                  <a:pt x="2112264" y="47777"/>
                  <a:pt x="2112721" y="49911"/>
                  <a:pt x="2113635" y="51282"/>
                </a:cubicBezTo>
                <a:cubicBezTo>
                  <a:pt x="2114550" y="52654"/>
                  <a:pt x="2115997" y="53340"/>
                  <a:pt x="2117979" y="53340"/>
                </a:cubicBezTo>
                <a:cubicBezTo>
                  <a:pt x="2120265" y="53340"/>
                  <a:pt x="2122170" y="52159"/>
                  <a:pt x="2123694" y="49796"/>
                </a:cubicBezTo>
                <a:cubicBezTo>
                  <a:pt x="2125218" y="47434"/>
                  <a:pt x="2126056" y="42672"/>
                  <a:pt x="2126208" y="35509"/>
                </a:cubicBezTo>
                <a:lnTo>
                  <a:pt x="2126208" y="28651"/>
                </a:lnTo>
                <a:lnTo>
                  <a:pt x="2137181" y="24536"/>
                </a:lnTo>
                <a:lnTo>
                  <a:pt x="2137181" y="38481"/>
                </a:lnTo>
                <a:cubicBezTo>
                  <a:pt x="2137181" y="40614"/>
                  <a:pt x="2137600" y="42481"/>
                  <a:pt x="2138438" y="44081"/>
                </a:cubicBezTo>
                <a:cubicBezTo>
                  <a:pt x="2139276" y="45682"/>
                  <a:pt x="2141067" y="46482"/>
                  <a:pt x="2143810" y="46482"/>
                </a:cubicBezTo>
                <a:cubicBezTo>
                  <a:pt x="2146554" y="46482"/>
                  <a:pt x="2148382" y="45644"/>
                  <a:pt x="2149297" y="43967"/>
                </a:cubicBezTo>
                <a:cubicBezTo>
                  <a:pt x="2150211" y="42291"/>
                  <a:pt x="2150668" y="40157"/>
                  <a:pt x="2150668" y="37566"/>
                </a:cubicBezTo>
                <a:cubicBezTo>
                  <a:pt x="2150668" y="34976"/>
                  <a:pt x="2150364" y="32347"/>
                  <a:pt x="2149754" y="29680"/>
                </a:cubicBezTo>
                <a:cubicBezTo>
                  <a:pt x="2149144" y="27013"/>
                  <a:pt x="2148306" y="24384"/>
                  <a:pt x="2147239" y="21793"/>
                </a:cubicBezTo>
                <a:close/>
                <a:moveTo>
                  <a:pt x="2357704" y="18440"/>
                </a:moveTo>
                <a:cubicBezTo>
                  <a:pt x="2361361" y="18440"/>
                  <a:pt x="2364638" y="19507"/>
                  <a:pt x="2367534" y="21641"/>
                </a:cubicBezTo>
                <a:cubicBezTo>
                  <a:pt x="2370429" y="23774"/>
                  <a:pt x="2372715" y="26594"/>
                  <a:pt x="2374392" y="30099"/>
                </a:cubicBezTo>
                <a:cubicBezTo>
                  <a:pt x="2376068" y="33604"/>
                  <a:pt x="2376906" y="37338"/>
                  <a:pt x="2376906" y="41300"/>
                </a:cubicBezTo>
                <a:cubicBezTo>
                  <a:pt x="2376906" y="47244"/>
                  <a:pt x="2375001" y="52235"/>
                  <a:pt x="2371191" y="56273"/>
                </a:cubicBezTo>
                <a:cubicBezTo>
                  <a:pt x="2367381" y="60312"/>
                  <a:pt x="2362504" y="62331"/>
                  <a:pt x="2356561" y="62331"/>
                </a:cubicBezTo>
                <a:cubicBezTo>
                  <a:pt x="2350008" y="62331"/>
                  <a:pt x="2345093" y="60350"/>
                  <a:pt x="2341816" y="56388"/>
                </a:cubicBezTo>
                <a:cubicBezTo>
                  <a:pt x="2338540" y="52425"/>
                  <a:pt x="2336901" y="47777"/>
                  <a:pt x="2336901" y="42443"/>
                </a:cubicBezTo>
                <a:cubicBezTo>
                  <a:pt x="2336901" y="38024"/>
                  <a:pt x="2337777" y="34023"/>
                  <a:pt x="2339530" y="30442"/>
                </a:cubicBezTo>
                <a:cubicBezTo>
                  <a:pt x="2341283" y="26860"/>
                  <a:pt x="2343759" y="23965"/>
                  <a:pt x="2346960" y="21755"/>
                </a:cubicBezTo>
                <a:cubicBezTo>
                  <a:pt x="2350160" y="19545"/>
                  <a:pt x="2353741" y="18440"/>
                  <a:pt x="2357704" y="18440"/>
                </a:cubicBezTo>
                <a:close/>
                <a:moveTo>
                  <a:pt x="2865958" y="1905"/>
                </a:moveTo>
                <a:lnTo>
                  <a:pt x="2865958" y="14935"/>
                </a:lnTo>
                <a:lnTo>
                  <a:pt x="2814752" y="29794"/>
                </a:lnTo>
                <a:lnTo>
                  <a:pt x="2814752" y="16992"/>
                </a:lnTo>
                <a:close/>
                <a:moveTo>
                  <a:pt x="266090" y="0"/>
                </a:moveTo>
                <a:lnTo>
                  <a:pt x="266090" y="13030"/>
                </a:lnTo>
                <a:lnTo>
                  <a:pt x="214884" y="27889"/>
                </a:lnTo>
                <a:lnTo>
                  <a:pt x="214884"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17" name="Google Shape;217;p23"/>
          <p:cNvSpPr txBox="1"/>
          <p:nvPr/>
        </p:nvSpPr>
        <p:spPr>
          <a:xfrm>
            <a:off x="1230150" y="3504375"/>
            <a:ext cx="3429399"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dirty="0">
                <a:solidFill>
                  <a:schemeClr val="dk1"/>
                </a:solidFill>
                <a:latin typeface="Inter Light"/>
                <a:ea typeface="Inter Light"/>
                <a:cs typeface="Inter Light"/>
                <a:sym typeface="Inter Light"/>
              </a:rPr>
              <a:t>5. In fact, they reject the truth when it has come to them, so they are in a confused state.</a:t>
            </a:r>
            <a:endParaRPr sz="1200" dirty="0">
              <a:solidFill>
                <a:schemeClr val="dk1"/>
              </a:solidFill>
              <a:latin typeface="Inter Light"/>
              <a:ea typeface="Inter Light"/>
              <a:cs typeface="Inter Light"/>
              <a:sym typeface="Inter Light"/>
            </a:endParaRPr>
          </a:p>
        </p:txBody>
      </p:sp>
      <p:sp>
        <p:nvSpPr>
          <p:cNvPr id="219" name="Google Shape;219;p23"/>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Wandering in Confusion</a:t>
            </a:r>
            <a:endParaRPr sz="3600">
              <a:solidFill>
                <a:srgbClr val="1E1E1E"/>
              </a:solidFill>
              <a:latin typeface="Inter Tight Medium"/>
              <a:ea typeface="Inter Tight Medium"/>
              <a:cs typeface="Inter Tight Medium"/>
              <a:sym typeface="Inter Tight Medium"/>
            </a:endParaRPr>
          </a:p>
        </p:txBody>
      </p:sp>
      <p:sp>
        <p:nvSpPr>
          <p:cNvPr id="220" name="Google Shape;220;p23"/>
          <p:cNvSpPr/>
          <p:nvPr/>
        </p:nvSpPr>
        <p:spPr>
          <a:xfrm>
            <a:off x="5301616" y="3300581"/>
            <a:ext cx="3213328" cy="1033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21" name="Google Shape;221;p23"/>
          <p:cNvSpPr txBox="1"/>
          <p:nvPr/>
        </p:nvSpPr>
        <p:spPr>
          <a:xfrm>
            <a:off x="6130591" y="3495681"/>
            <a:ext cx="22152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Imagine waking up on a plane with no idea how you got there, who brought you, or where you’re headed. How would you feel if that was your life?</a:t>
            </a:r>
            <a:endParaRPr sz="1000">
              <a:solidFill>
                <a:srgbClr val="1E1E1E"/>
              </a:solidFill>
              <a:latin typeface="Inter Tight Medium"/>
              <a:ea typeface="Inter Tight Medium"/>
              <a:cs typeface="Inter Tight Medium"/>
              <a:sym typeface="Inter Tight Medium"/>
            </a:endParaRPr>
          </a:p>
        </p:txBody>
      </p:sp>
      <p:pic>
        <p:nvPicPr>
          <p:cNvPr id="222" name="Google Shape;222;p23"/>
          <p:cNvPicPr preferRelativeResize="0"/>
          <p:nvPr/>
        </p:nvPicPr>
        <p:blipFill rotWithShape="1">
          <a:blip r:embed="rId3">
            <a:alphaModFix/>
          </a:blip>
          <a:srcRect/>
          <a:stretch/>
        </p:blipFill>
        <p:spPr>
          <a:xfrm>
            <a:off x="5529455" y="3496385"/>
            <a:ext cx="497928" cy="497928"/>
          </a:xfrm>
          <a:prstGeom prst="rect">
            <a:avLst/>
          </a:prstGeom>
          <a:noFill/>
          <a:ln>
            <a:noFill/>
          </a:ln>
        </p:spPr>
      </p:pic>
      <p:sp>
        <p:nvSpPr>
          <p:cNvPr id="223" name="Google Shape;223;p23"/>
          <p:cNvSpPr txBox="1"/>
          <p:nvPr/>
        </p:nvSpPr>
        <p:spPr>
          <a:xfrm>
            <a:off x="5068151" y="1732073"/>
            <a:ext cx="3540827" cy="1431141"/>
          </a:xfrm>
          <a:prstGeom prst="rect">
            <a:avLst/>
          </a:prstGeom>
          <a:noFill/>
          <a:ln>
            <a:noFill/>
          </a:ln>
        </p:spPr>
        <p:txBody>
          <a:bodyPr spcFirstLastPara="1" wrap="square" lIns="45725" tIns="22850" rIns="45725" bIns="22850" anchor="t" anchorCtr="0">
            <a:spAutoFit/>
          </a:bodyPr>
          <a:lstStyle/>
          <a:p>
            <a:pPr marL="457200" lvl="0"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Consequence of those who reject the message = confusion</a:t>
            </a:r>
            <a:endParaRPr sz="1200" dirty="0">
              <a:solidFill>
                <a:srgbClr val="1E1E1E"/>
              </a:solidFill>
              <a:latin typeface="Inter Light"/>
              <a:ea typeface="Inter Light"/>
              <a:cs typeface="Inter Light"/>
              <a:sym typeface="Inter Light"/>
            </a:endParaRPr>
          </a:p>
          <a:p>
            <a:pPr marL="457200" lvl="0" indent="-304800" algn="l" rtl="0">
              <a:lnSpc>
                <a:spcPct val="150000"/>
              </a:lnSpc>
              <a:spcBef>
                <a:spcPts val="0"/>
              </a:spcBef>
              <a:spcAft>
                <a:spcPts val="0"/>
              </a:spcAft>
              <a:buClr>
                <a:srgbClr val="1E1E1E"/>
              </a:buClr>
              <a:buSzPts val="1200"/>
              <a:buFont typeface="Inter Light"/>
              <a:buChar char="●"/>
            </a:pPr>
            <a:r>
              <a:rPr lang="en-GB" sz="1200" dirty="0" err="1">
                <a:solidFill>
                  <a:srgbClr val="1E1E1E"/>
                </a:solidFill>
                <a:latin typeface="Noto Sans Arabic"/>
                <a:ea typeface="Noto Sans Arabic"/>
                <a:cs typeface="Noto Sans Arabic"/>
                <a:sym typeface="Noto Sans Arabic"/>
              </a:rPr>
              <a:t>مَّرِيجٍ</a:t>
            </a:r>
            <a:r>
              <a:rPr lang="en-GB" sz="1200" dirty="0">
                <a:solidFill>
                  <a:srgbClr val="1E1E1E"/>
                </a:solidFill>
                <a:latin typeface="Inter Light"/>
                <a:ea typeface="Inter Light"/>
                <a:cs typeface="Inter Light"/>
                <a:sym typeface="Inter Light"/>
              </a:rPr>
              <a:t> - Mixed and confused (</a:t>
            </a:r>
            <a:r>
              <a:rPr lang="en-GB" sz="1200" dirty="0" err="1">
                <a:solidFill>
                  <a:srgbClr val="1E1E1E"/>
                </a:solidFill>
                <a:latin typeface="Inter Light"/>
                <a:ea typeface="Inter Light"/>
                <a:cs typeface="Inter Light"/>
                <a:sym typeface="Inter Light"/>
              </a:rPr>
              <a:t>marajal</a:t>
            </a:r>
            <a:r>
              <a:rPr lang="en-GB" sz="1200" dirty="0">
                <a:solidFill>
                  <a:srgbClr val="1E1E1E"/>
                </a:solidFill>
                <a:latin typeface="Inter Light"/>
                <a:ea typeface="Inter Light"/>
                <a:cs typeface="Inter Light"/>
                <a:sym typeface="Inter Light"/>
              </a:rPr>
              <a:t> </a:t>
            </a:r>
            <a:r>
              <a:rPr lang="en-GB" sz="1200" dirty="0" err="1">
                <a:solidFill>
                  <a:srgbClr val="1E1E1E"/>
                </a:solidFill>
                <a:latin typeface="Inter Light"/>
                <a:ea typeface="Inter Light"/>
                <a:cs typeface="Inter Light"/>
                <a:sym typeface="Inter Light"/>
              </a:rPr>
              <a:t>baḥrayn</a:t>
            </a:r>
            <a:r>
              <a:rPr lang="en-GB" sz="1200" dirty="0">
                <a:solidFill>
                  <a:srgbClr val="1E1E1E"/>
                </a:solidFill>
                <a:latin typeface="Inter Light"/>
                <a:ea typeface="Inter Light"/>
                <a:cs typeface="Inter Light"/>
                <a:sym typeface="Inter Light"/>
              </a:rPr>
              <a:t>); there will be no meaning and purpose to their life if they reject the truth</a:t>
            </a:r>
            <a:endParaRPr sz="1200" dirty="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p:nvPr/>
        </p:nvSpPr>
        <p:spPr>
          <a:xfrm>
            <a:off x="1004425" y="749075"/>
            <a:ext cx="5039100" cy="1708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How Does Belief in the Hereafter Impact the Way </a:t>
            </a:r>
            <a:r>
              <a:rPr lang="en-GB" sz="3600" b="1">
                <a:solidFill>
                  <a:srgbClr val="1E1E1E"/>
                </a:solidFill>
                <a:latin typeface="Inter Tight"/>
                <a:ea typeface="Inter Tight"/>
                <a:cs typeface="Inter Tight"/>
                <a:sym typeface="Inter Tight"/>
              </a:rPr>
              <a:t>You</a:t>
            </a:r>
            <a:r>
              <a:rPr lang="en-GB" sz="3600">
                <a:solidFill>
                  <a:srgbClr val="1E1E1E"/>
                </a:solidFill>
                <a:latin typeface="Inter Tight Medium"/>
                <a:ea typeface="Inter Tight Medium"/>
                <a:cs typeface="Inter Tight Medium"/>
                <a:sym typeface="Inter Tight Medium"/>
              </a:rPr>
              <a:t> Live Your Life?</a:t>
            </a:r>
            <a:endParaRPr sz="3600">
              <a:solidFill>
                <a:srgbClr val="1E1E1E"/>
              </a:solidFill>
              <a:latin typeface="Inter Tight Medium"/>
              <a:ea typeface="Inter Tight Medium"/>
              <a:cs typeface="Inter Tight Medium"/>
              <a:sym typeface="Inter Tight Medium"/>
            </a:endParaRPr>
          </a:p>
        </p:txBody>
      </p:sp>
      <p:sp>
        <p:nvSpPr>
          <p:cNvPr id="229" name="Google Shape;229;p24"/>
          <p:cNvSpPr/>
          <p:nvPr/>
        </p:nvSpPr>
        <p:spPr>
          <a:xfrm>
            <a:off x="947875" y="3009475"/>
            <a:ext cx="3605700" cy="11931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30" name="Google Shape;230;p24"/>
          <p:cNvSpPr txBox="1"/>
          <p:nvPr/>
        </p:nvSpPr>
        <p:spPr>
          <a:xfrm>
            <a:off x="1776859" y="3205279"/>
            <a:ext cx="14739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Reflect</a:t>
            </a:r>
            <a:endParaRPr sz="700" b="0" i="0" u="none" strike="noStrike" cap="none">
              <a:solidFill>
                <a:srgbClr val="000000"/>
              </a:solidFill>
              <a:latin typeface="Arial"/>
              <a:ea typeface="Arial"/>
              <a:cs typeface="Arial"/>
              <a:sym typeface="Arial"/>
            </a:endParaRPr>
          </a:p>
        </p:txBody>
      </p:sp>
      <p:sp>
        <p:nvSpPr>
          <p:cNvPr id="231" name="Google Shape;231;p24"/>
          <p:cNvSpPr txBox="1"/>
          <p:nvPr/>
        </p:nvSpPr>
        <p:spPr>
          <a:xfrm>
            <a:off x="1776851" y="3491650"/>
            <a:ext cx="24126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In which aspect of your life do you feel you are not prioritising the Ākhirah enough?</a:t>
            </a:r>
            <a:endParaRPr sz="1000">
              <a:solidFill>
                <a:srgbClr val="1E1E1E"/>
              </a:solidFill>
              <a:latin typeface="Inter Tight Medium"/>
              <a:ea typeface="Inter Tight Medium"/>
              <a:cs typeface="Inter Tight Medium"/>
              <a:sym typeface="Inter Tight Medium"/>
            </a:endParaRPr>
          </a:p>
        </p:txBody>
      </p:sp>
      <p:pic>
        <p:nvPicPr>
          <p:cNvPr id="232" name="Google Shape;232;p24"/>
          <p:cNvPicPr preferRelativeResize="0"/>
          <p:nvPr/>
        </p:nvPicPr>
        <p:blipFill rotWithShape="1">
          <a:blip r:embed="rId3">
            <a:alphaModFix/>
          </a:blip>
          <a:srcRect/>
          <a:stretch/>
        </p:blipFill>
        <p:spPr>
          <a:xfrm>
            <a:off x="1175714" y="3205279"/>
            <a:ext cx="497928" cy="497928"/>
          </a:xfrm>
          <a:prstGeom prst="rect">
            <a:avLst/>
          </a:prstGeom>
          <a:noFill/>
          <a:ln>
            <a:noFill/>
          </a:ln>
        </p:spPr>
      </p:pic>
      <p:sp>
        <p:nvSpPr>
          <p:cNvPr id="233" name="Google Shape;233;p24"/>
          <p:cNvSpPr/>
          <p:nvPr/>
        </p:nvSpPr>
        <p:spPr>
          <a:xfrm>
            <a:off x="4851375" y="3009475"/>
            <a:ext cx="3605700" cy="11931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34" name="Google Shape;234;p24"/>
          <p:cNvSpPr txBox="1"/>
          <p:nvPr/>
        </p:nvSpPr>
        <p:spPr>
          <a:xfrm>
            <a:off x="5706784" y="3205272"/>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Act</a:t>
            </a:r>
            <a:endParaRPr sz="700" b="0" i="0" u="none" strike="noStrike" cap="none">
              <a:solidFill>
                <a:srgbClr val="000000"/>
              </a:solidFill>
              <a:latin typeface="Arial"/>
              <a:ea typeface="Arial"/>
              <a:cs typeface="Arial"/>
              <a:sym typeface="Arial"/>
            </a:endParaRPr>
          </a:p>
        </p:txBody>
      </p:sp>
      <p:sp>
        <p:nvSpPr>
          <p:cNvPr id="235" name="Google Shape;235;p24"/>
          <p:cNvSpPr txBox="1"/>
          <p:nvPr/>
        </p:nvSpPr>
        <p:spPr>
          <a:xfrm>
            <a:off x="5706784" y="3491634"/>
            <a:ext cx="23076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Write down one concrete action you will take starting this week to move closer to living an Ākhirah-focused life.</a:t>
            </a:r>
            <a:endParaRPr sz="1000">
              <a:solidFill>
                <a:srgbClr val="1E1E1E"/>
              </a:solidFill>
              <a:latin typeface="Inter Tight Medium"/>
              <a:ea typeface="Inter Tight Medium"/>
              <a:cs typeface="Inter Tight Medium"/>
              <a:sym typeface="Inter Tight Medium"/>
            </a:endParaRPr>
          </a:p>
        </p:txBody>
      </p:sp>
      <p:pic>
        <p:nvPicPr>
          <p:cNvPr id="236" name="Google Shape;236;p24"/>
          <p:cNvPicPr preferRelativeResize="0"/>
          <p:nvPr/>
        </p:nvPicPr>
        <p:blipFill rotWithShape="1">
          <a:blip r:embed="rId4">
            <a:alphaModFix/>
          </a:blip>
          <a:srcRect/>
          <a:stretch/>
        </p:blipFill>
        <p:spPr>
          <a:xfrm>
            <a:off x="5055929" y="3219113"/>
            <a:ext cx="551196"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240"/>
        <p:cNvGrpSpPr/>
        <p:nvPr/>
      </p:nvGrpSpPr>
      <p:grpSpPr>
        <a:xfrm>
          <a:off x="0" y="0"/>
          <a:ext cx="0" cy="0"/>
          <a:chOff x="0" y="0"/>
          <a:chExt cx="0" cy="0"/>
        </a:xfrm>
      </p:grpSpPr>
      <p:pic>
        <p:nvPicPr>
          <p:cNvPr id="241" name="Google Shape;241;p25"/>
          <p:cNvPicPr preferRelativeResize="0"/>
          <p:nvPr/>
        </p:nvPicPr>
        <p:blipFill>
          <a:blip r:embed="rId3">
            <a:alphaModFix/>
          </a:blip>
          <a:stretch>
            <a:fillRect/>
          </a:stretch>
        </p:blipFill>
        <p:spPr>
          <a:xfrm>
            <a:off x="-57150" y="-25"/>
            <a:ext cx="9289066" cy="5225099"/>
          </a:xfrm>
          <a:prstGeom prst="rect">
            <a:avLst/>
          </a:prstGeom>
          <a:noFill/>
          <a:ln>
            <a:noFill/>
          </a:ln>
        </p:spPr>
      </p:pic>
      <p:sp>
        <p:nvSpPr>
          <p:cNvPr id="242" name="Google Shape;242;p25"/>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243" name="Google Shape;243;p25"/>
          <p:cNvSpPr txBox="1"/>
          <p:nvPr/>
        </p:nvSpPr>
        <p:spPr>
          <a:xfrm>
            <a:off x="488175" y="669200"/>
            <a:ext cx="7133400" cy="2170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a:solidFill>
                  <a:schemeClr val="lt1"/>
                </a:solidFill>
                <a:latin typeface="Inter Tight SemiBold"/>
                <a:ea typeface="Inter Tight SemiBold"/>
                <a:cs typeface="Inter Tight SemiBold"/>
                <a:sym typeface="Inter Tight SemiBold"/>
              </a:rPr>
              <a:t>The Signs of Allah Around Us</a:t>
            </a:r>
            <a:endParaRPr sz="6900" b="1">
              <a:solidFill>
                <a:schemeClr val="lt1"/>
              </a:solidFill>
              <a:latin typeface="Inter Tight SemiBold"/>
              <a:ea typeface="Inter Tight SemiBold"/>
              <a:cs typeface="Inter Tight SemiBold"/>
              <a:sym typeface="Inter Tight SemiBold"/>
            </a:endParaRPr>
          </a:p>
        </p:txBody>
      </p:sp>
      <p:sp>
        <p:nvSpPr>
          <p:cNvPr id="244" name="Google Shape;244;p25"/>
          <p:cNvSpPr/>
          <p:nvPr/>
        </p:nvSpPr>
        <p:spPr>
          <a:xfrm>
            <a:off x="488166" y="3417730"/>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a:solidFill>
                  <a:srgbClr val="1E1E1E"/>
                </a:solidFill>
                <a:latin typeface="Inter Tight"/>
                <a:ea typeface="Inter Tight"/>
                <a:cs typeface="Inter Tight"/>
                <a:sym typeface="Inter Tight"/>
              </a:rPr>
              <a:t>Session 1: Pa</a:t>
            </a:r>
            <a:r>
              <a:rPr lang="en-GB" sz="1600" b="0" i="0" u="none" strike="noStrike" cap="none">
                <a:solidFill>
                  <a:srgbClr val="1E1E1E"/>
                </a:solidFill>
                <a:latin typeface="Inter Tight"/>
                <a:ea typeface="Inter Tight"/>
                <a:cs typeface="Inter Tight"/>
                <a:sym typeface="Inter Tight"/>
              </a:rPr>
              <a:t>rt 2</a:t>
            </a:r>
            <a:endParaRPr sz="1600" b="0" i="0" u="none" strike="noStrike" cap="none">
              <a:solidFill>
                <a:schemeClr val="lt1"/>
              </a:solidFill>
              <a:latin typeface="Arial"/>
              <a:ea typeface="Arial"/>
              <a:cs typeface="Arial"/>
              <a:sym typeface="Arial"/>
            </a:endParaRPr>
          </a:p>
        </p:txBody>
      </p:sp>
      <p:sp>
        <p:nvSpPr>
          <p:cNvPr id="245" name="Google Shape;245;p25"/>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246" name="Google Shape;246;p25"/>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247" name="Google Shape;247;p25"/>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53;p26">
            <a:extLst>
              <a:ext uri="{FF2B5EF4-FFF2-40B4-BE49-F238E27FC236}">
                <a16:creationId xmlns:a16="http://schemas.microsoft.com/office/drawing/2014/main" id="{0845452A-E4EE-3C0C-81FF-F543CEE0A2F2}"/>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C07B7C03-8CA4-886E-0F87-AF9A02B68439}"/>
              </a:ext>
            </a:extLst>
          </p:cNvPr>
          <p:cNvSpPr/>
          <p:nvPr/>
        </p:nvSpPr>
        <p:spPr>
          <a:xfrm>
            <a:off x="1540003" y="2335647"/>
            <a:ext cx="3053867" cy="831418"/>
          </a:xfrm>
          <a:custGeom>
            <a:avLst/>
            <a:gdLst/>
            <a:ahLst/>
            <a:cxnLst/>
            <a:rect l="l" t="t" r="r" b="b"/>
            <a:pathLst>
              <a:path w="3053867" h="831418">
                <a:moveTo>
                  <a:pt x="246735" y="799414"/>
                </a:moveTo>
                <a:lnTo>
                  <a:pt x="246735" y="815873"/>
                </a:lnTo>
                <a:lnTo>
                  <a:pt x="192786" y="831418"/>
                </a:lnTo>
                <a:lnTo>
                  <a:pt x="192786" y="815416"/>
                </a:lnTo>
                <a:close/>
                <a:moveTo>
                  <a:pt x="246735" y="775411"/>
                </a:moveTo>
                <a:lnTo>
                  <a:pt x="246735" y="791870"/>
                </a:lnTo>
                <a:lnTo>
                  <a:pt x="192786" y="807415"/>
                </a:lnTo>
                <a:lnTo>
                  <a:pt x="192786" y="791413"/>
                </a:lnTo>
                <a:close/>
                <a:moveTo>
                  <a:pt x="2790596" y="692505"/>
                </a:moveTo>
                <a:cubicBezTo>
                  <a:pt x="2794863" y="692505"/>
                  <a:pt x="2798521" y="694106"/>
                  <a:pt x="2801569" y="697306"/>
                </a:cubicBezTo>
                <a:cubicBezTo>
                  <a:pt x="2804617" y="700506"/>
                  <a:pt x="2806141" y="704316"/>
                  <a:pt x="2806141" y="708736"/>
                </a:cubicBezTo>
                <a:cubicBezTo>
                  <a:pt x="2806141" y="713003"/>
                  <a:pt x="2804617" y="716699"/>
                  <a:pt x="2801569" y="719823"/>
                </a:cubicBezTo>
                <a:cubicBezTo>
                  <a:pt x="2798521" y="722947"/>
                  <a:pt x="2794863" y="724509"/>
                  <a:pt x="2790596" y="724509"/>
                </a:cubicBezTo>
                <a:cubicBezTo>
                  <a:pt x="2786176" y="724509"/>
                  <a:pt x="2782404" y="722947"/>
                  <a:pt x="2779280" y="719823"/>
                </a:cubicBezTo>
                <a:cubicBezTo>
                  <a:pt x="2776156" y="716699"/>
                  <a:pt x="2774594" y="713003"/>
                  <a:pt x="2774594" y="708736"/>
                </a:cubicBezTo>
                <a:cubicBezTo>
                  <a:pt x="2774594" y="704316"/>
                  <a:pt x="2776156" y="700506"/>
                  <a:pt x="2779280" y="697306"/>
                </a:cubicBezTo>
                <a:cubicBezTo>
                  <a:pt x="2782404" y="694106"/>
                  <a:pt x="2786176" y="692505"/>
                  <a:pt x="2790596" y="692505"/>
                </a:cubicBezTo>
                <a:close/>
                <a:moveTo>
                  <a:pt x="2751048" y="692505"/>
                </a:moveTo>
                <a:cubicBezTo>
                  <a:pt x="2755315" y="692505"/>
                  <a:pt x="2758973" y="694106"/>
                  <a:pt x="2762021" y="697306"/>
                </a:cubicBezTo>
                <a:cubicBezTo>
                  <a:pt x="2765069" y="700506"/>
                  <a:pt x="2766593" y="704316"/>
                  <a:pt x="2766593" y="708736"/>
                </a:cubicBezTo>
                <a:cubicBezTo>
                  <a:pt x="2766593" y="713003"/>
                  <a:pt x="2765069" y="716699"/>
                  <a:pt x="2762021" y="719823"/>
                </a:cubicBezTo>
                <a:cubicBezTo>
                  <a:pt x="2758973" y="722947"/>
                  <a:pt x="2755315" y="724509"/>
                  <a:pt x="2751048" y="724509"/>
                </a:cubicBezTo>
                <a:cubicBezTo>
                  <a:pt x="2746629" y="724509"/>
                  <a:pt x="2742857" y="722947"/>
                  <a:pt x="2739733" y="719823"/>
                </a:cubicBezTo>
                <a:cubicBezTo>
                  <a:pt x="2736608" y="716699"/>
                  <a:pt x="2735046" y="713003"/>
                  <a:pt x="2735046" y="708736"/>
                </a:cubicBezTo>
                <a:cubicBezTo>
                  <a:pt x="2735046" y="704316"/>
                  <a:pt x="2736608" y="700506"/>
                  <a:pt x="2739733" y="697306"/>
                </a:cubicBezTo>
                <a:cubicBezTo>
                  <a:pt x="2742857" y="694106"/>
                  <a:pt x="2746629" y="692505"/>
                  <a:pt x="2751048" y="692505"/>
                </a:cubicBezTo>
                <a:close/>
                <a:moveTo>
                  <a:pt x="2087727" y="692277"/>
                </a:moveTo>
                <a:cubicBezTo>
                  <a:pt x="2092147" y="692429"/>
                  <a:pt x="2095843" y="694106"/>
                  <a:pt x="2098814" y="697306"/>
                </a:cubicBezTo>
                <a:cubicBezTo>
                  <a:pt x="2101786" y="700506"/>
                  <a:pt x="2103272" y="704240"/>
                  <a:pt x="2103272" y="708507"/>
                </a:cubicBezTo>
                <a:cubicBezTo>
                  <a:pt x="2103424" y="712927"/>
                  <a:pt x="2101939" y="716661"/>
                  <a:pt x="2098814" y="719709"/>
                </a:cubicBezTo>
                <a:cubicBezTo>
                  <a:pt x="2095690" y="722757"/>
                  <a:pt x="2092071" y="724281"/>
                  <a:pt x="2087956" y="724281"/>
                </a:cubicBezTo>
                <a:cubicBezTo>
                  <a:pt x="2083536" y="724433"/>
                  <a:pt x="2079764" y="722947"/>
                  <a:pt x="2076640" y="719823"/>
                </a:cubicBezTo>
                <a:cubicBezTo>
                  <a:pt x="2073516" y="716699"/>
                  <a:pt x="2071878" y="712927"/>
                  <a:pt x="2071725" y="708507"/>
                </a:cubicBezTo>
                <a:cubicBezTo>
                  <a:pt x="2071725" y="704240"/>
                  <a:pt x="2073287" y="700468"/>
                  <a:pt x="2076411" y="697192"/>
                </a:cubicBezTo>
                <a:cubicBezTo>
                  <a:pt x="2079536" y="693915"/>
                  <a:pt x="2083308" y="692277"/>
                  <a:pt x="2087727" y="692277"/>
                </a:cubicBezTo>
                <a:close/>
                <a:moveTo>
                  <a:pt x="2048179" y="692277"/>
                </a:moveTo>
                <a:cubicBezTo>
                  <a:pt x="2052599" y="692429"/>
                  <a:pt x="2056295" y="694106"/>
                  <a:pt x="2059267" y="697306"/>
                </a:cubicBezTo>
                <a:cubicBezTo>
                  <a:pt x="2062238" y="700506"/>
                  <a:pt x="2063724" y="704240"/>
                  <a:pt x="2063724" y="708507"/>
                </a:cubicBezTo>
                <a:cubicBezTo>
                  <a:pt x="2063877" y="712927"/>
                  <a:pt x="2062391" y="716661"/>
                  <a:pt x="2059267" y="719709"/>
                </a:cubicBezTo>
                <a:cubicBezTo>
                  <a:pt x="2056142" y="722757"/>
                  <a:pt x="2052523" y="724281"/>
                  <a:pt x="2048408" y="724281"/>
                </a:cubicBezTo>
                <a:cubicBezTo>
                  <a:pt x="2043988" y="724433"/>
                  <a:pt x="2040216" y="722947"/>
                  <a:pt x="2037092" y="719823"/>
                </a:cubicBezTo>
                <a:cubicBezTo>
                  <a:pt x="2033968" y="716699"/>
                  <a:pt x="2032330" y="712927"/>
                  <a:pt x="2032177" y="708507"/>
                </a:cubicBezTo>
                <a:cubicBezTo>
                  <a:pt x="2032177" y="704240"/>
                  <a:pt x="2033740" y="700468"/>
                  <a:pt x="2036864" y="697192"/>
                </a:cubicBezTo>
                <a:cubicBezTo>
                  <a:pt x="2039988" y="693915"/>
                  <a:pt x="2043760" y="692277"/>
                  <a:pt x="2048179" y="692277"/>
                </a:cubicBezTo>
                <a:close/>
                <a:moveTo>
                  <a:pt x="2935909" y="691820"/>
                </a:moveTo>
                <a:cubicBezTo>
                  <a:pt x="2940176" y="691667"/>
                  <a:pt x="2943872" y="693267"/>
                  <a:pt x="2946996" y="696620"/>
                </a:cubicBezTo>
                <a:cubicBezTo>
                  <a:pt x="2950121" y="699973"/>
                  <a:pt x="2951683" y="703859"/>
                  <a:pt x="2951683" y="708279"/>
                </a:cubicBezTo>
                <a:cubicBezTo>
                  <a:pt x="2951835" y="712698"/>
                  <a:pt x="2950311" y="716394"/>
                  <a:pt x="2947111" y="719366"/>
                </a:cubicBezTo>
                <a:cubicBezTo>
                  <a:pt x="2943911" y="722338"/>
                  <a:pt x="2940176" y="723900"/>
                  <a:pt x="2935909" y="724052"/>
                </a:cubicBezTo>
                <a:cubicBezTo>
                  <a:pt x="2931337" y="723900"/>
                  <a:pt x="2927528" y="722338"/>
                  <a:pt x="2924479" y="719366"/>
                </a:cubicBezTo>
                <a:cubicBezTo>
                  <a:pt x="2921431" y="716394"/>
                  <a:pt x="2919907" y="712698"/>
                  <a:pt x="2919907" y="708279"/>
                </a:cubicBezTo>
                <a:cubicBezTo>
                  <a:pt x="2919907" y="703859"/>
                  <a:pt x="2921431" y="699973"/>
                  <a:pt x="2924479" y="696620"/>
                </a:cubicBezTo>
                <a:cubicBezTo>
                  <a:pt x="2927528" y="693267"/>
                  <a:pt x="2931337" y="691667"/>
                  <a:pt x="2935909" y="691820"/>
                </a:cubicBezTo>
                <a:close/>
                <a:moveTo>
                  <a:pt x="929792" y="681533"/>
                </a:moveTo>
                <a:lnTo>
                  <a:pt x="929792" y="694563"/>
                </a:lnTo>
                <a:lnTo>
                  <a:pt x="878586" y="709422"/>
                </a:lnTo>
                <a:lnTo>
                  <a:pt x="878586" y="696620"/>
                </a:lnTo>
                <a:close/>
                <a:moveTo>
                  <a:pt x="217703" y="664388"/>
                </a:moveTo>
                <a:cubicBezTo>
                  <a:pt x="222275" y="664388"/>
                  <a:pt x="226199" y="666064"/>
                  <a:pt x="229476" y="669417"/>
                </a:cubicBezTo>
                <a:cubicBezTo>
                  <a:pt x="232753" y="672770"/>
                  <a:pt x="234391" y="676808"/>
                  <a:pt x="234391" y="681533"/>
                </a:cubicBezTo>
                <a:cubicBezTo>
                  <a:pt x="234391" y="686257"/>
                  <a:pt x="232753" y="690219"/>
                  <a:pt x="229476" y="693420"/>
                </a:cubicBezTo>
                <a:cubicBezTo>
                  <a:pt x="226199" y="696620"/>
                  <a:pt x="222275" y="698220"/>
                  <a:pt x="217703" y="698220"/>
                </a:cubicBezTo>
                <a:cubicBezTo>
                  <a:pt x="212979" y="698220"/>
                  <a:pt x="208978" y="696620"/>
                  <a:pt x="205702" y="693420"/>
                </a:cubicBezTo>
                <a:cubicBezTo>
                  <a:pt x="202425" y="690219"/>
                  <a:pt x="200787" y="686257"/>
                  <a:pt x="200787" y="681533"/>
                </a:cubicBezTo>
                <a:cubicBezTo>
                  <a:pt x="200787" y="676808"/>
                  <a:pt x="202425" y="672770"/>
                  <a:pt x="205702" y="669417"/>
                </a:cubicBezTo>
                <a:cubicBezTo>
                  <a:pt x="208978" y="666064"/>
                  <a:pt x="212979" y="664388"/>
                  <a:pt x="217703" y="664388"/>
                </a:cubicBezTo>
                <a:close/>
                <a:moveTo>
                  <a:pt x="1143609" y="664159"/>
                </a:moveTo>
                <a:cubicBezTo>
                  <a:pt x="1141781" y="664159"/>
                  <a:pt x="1139761" y="664273"/>
                  <a:pt x="1137551" y="664502"/>
                </a:cubicBezTo>
                <a:cubicBezTo>
                  <a:pt x="1135342" y="664730"/>
                  <a:pt x="1133094" y="665035"/>
                  <a:pt x="1130808" y="665416"/>
                </a:cubicBezTo>
                <a:lnTo>
                  <a:pt x="1126436" y="666333"/>
                </a:lnTo>
                <a:lnTo>
                  <a:pt x="1126607" y="669102"/>
                </a:lnTo>
                <a:cubicBezTo>
                  <a:pt x="1127160" y="673084"/>
                  <a:pt x="1127988" y="676580"/>
                  <a:pt x="1129093" y="679589"/>
                </a:cubicBezTo>
                <a:cubicBezTo>
                  <a:pt x="1131303" y="685609"/>
                  <a:pt x="1134160" y="690181"/>
                  <a:pt x="1137666" y="693305"/>
                </a:cubicBezTo>
                <a:cubicBezTo>
                  <a:pt x="1141171" y="696430"/>
                  <a:pt x="1144828" y="698525"/>
                  <a:pt x="1148639" y="699592"/>
                </a:cubicBezTo>
                <a:cubicBezTo>
                  <a:pt x="1152448" y="700659"/>
                  <a:pt x="1155954" y="701192"/>
                  <a:pt x="1159154" y="701192"/>
                </a:cubicBezTo>
                <a:cubicBezTo>
                  <a:pt x="1161897" y="701192"/>
                  <a:pt x="1164602" y="700697"/>
                  <a:pt x="1167269" y="699706"/>
                </a:cubicBezTo>
                <a:cubicBezTo>
                  <a:pt x="1169936" y="698716"/>
                  <a:pt x="1172146" y="697039"/>
                  <a:pt x="1173899" y="694677"/>
                </a:cubicBezTo>
                <a:cubicBezTo>
                  <a:pt x="1175651" y="692315"/>
                  <a:pt x="1176528" y="689153"/>
                  <a:pt x="1176528" y="685190"/>
                </a:cubicBezTo>
                <a:cubicBezTo>
                  <a:pt x="1176528" y="681380"/>
                  <a:pt x="1175575" y="677913"/>
                  <a:pt x="1173670" y="674789"/>
                </a:cubicBezTo>
                <a:cubicBezTo>
                  <a:pt x="1171765" y="671665"/>
                  <a:pt x="1168451" y="669112"/>
                  <a:pt x="1163726" y="667131"/>
                </a:cubicBezTo>
                <a:cubicBezTo>
                  <a:pt x="1159002" y="665150"/>
                  <a:pt x="1152296" y="664159"/>
                  <a:pt x="1143609" y="664159"/>
                </a:cubicBezTo>
                <a:close/>
                <a:moveTo>
                  <a:pt x="2516886" y="662787"/>
                </a:moveTo>
                <a:cubicBezTo>
                  <a:pt x="2514600" y="662787"/>
                  <a:pt x="2512123" y="662940"/>
                  <a:pt x="2509456" y="663245"/>
                </a:cubicBezTo>
                <a:lnTo>
                  <a:pt x="2501027" y="664481"/>
                </a:lnTo>
                <a:lnTo>
                  <a:pt x="2501570" y="668845"/>
                </a:lnTo>
                <a:cubicBezTo>
                  <a:pt x="2503093" y="673798"/>
                  <a:pt x="2505151" y="677761"/>
                  <a:pt x="2507742" y="680732"/>
                </a:cubicBezTo>
                <a:cubicBezTo>
                  <a:pt x="2510332" y="683704"/>
                  <a:pt x="2513266" y="685838"/>
                  <a:pt x="2516543" y="687133"/>
                </a:cubicBezTo>
                <a:cubicBezTo>
                  <a:pt x="2519819" y="688429"/>
                  <a:pt x="2523134" y="689076"/>
                  <a:pt x="2526487" y="689076"/>
                </a:cubicBezTo>
                <a:cubicBezTo>
                  <a:pt x="2529535" y="689076"/>
                  <a:pt x="2532049" y="688581"/>
                  <a:pt x="2534031" y="687590"/>
                </a:cubicBezTo>
                <a:cubicBezTo>
                  <a:pt x="2536012" y="686600"/>
                  <a:pt x="2537498" y="685228"/>
                  <a:pt x="2538488" y="683476"/>
                </a:cubicBezTo>
                <a:cubicBezTo>
                  <a:pt x="2539479" y="681723"/>
                  <a:pt x="2539974" y="679780"/>
                  <a:pt x="2539974" y="677646"/>
                </a:cubicBezTo>
                <a:cubicBezTo>
                  <a:pt x="2539974" y="675818"/>
                  <a:pt x="2539365" y="673760"/>
                  <a:pt x="2538146" y="671474"/>
                </a:cubicBezTo>
                <a:cubicBezTo>
                  <a:pt x="2536926" y="669188"/>
                  <a:pt x="2534640" y="667169"/>
                  <a:pt x="2531287" y="665416"/>
                </a:cubicBezTo>
                <a:cubicBezTo>
                  <a:pt x="2527935" y="663664"/>
                  <a:pt x="2523134" y="662787"/>
                  <a:pt x="2516886" y="662787"/>
                </a:cubicBezTo>
                <a:close/>
                <a:moveTo>
                  <a:pt x="1812036" y="662787"/>
                </a:moveTo>
                <a:cubicBezTo>
                  <a:pt x="1809750" y="662787"/>
                  <a:pt x="1807273" y="662940"/>
                  <a:pt x="1804606" y="663245"/>
                </a:cubicBezTo>
                <a:lnTo>
                  <a:pt x="1796177" y="664481"/>
                </a:lnTo>
                <a:lnTo>
                  <a:pt x="1796719" y="668845"/>
                </a:lnTo>
                <a:cubicBezTo>
                  <a:pt x="1798243" y="673798"/>
                  <a:pt x="1800301" y="677761"/>
                  <a:pt x="1802892" y="680732"/>
                </a:cubicBezTo>
                <a:cubicBezTo>
                  <a:pt x="1805482" y="683704"/>
                  <a:pt x="1808416" y="685838"/>
                  <a:pt x="1811693" y="687133"/>
                </a:cubicBezTo>
                <a:cubicBezTo>
                  <a:pt x="1814969" y="688429"/>
                  <a:pt x="1818284" y="689076"/>
                  <a:pt x="1821637" y="689076"/>
                </a:cubicBezTo>
                <a:cubicBezTo>
                  <a:pt x="1824685" y="689076"/>
                  <a:pt x="1827199" y="688581"/>
                  <a:pt x="1829181" y="687590"/>
                </a:cubicBezTo>
                <a:cubicBezTo>
                  <a:pt x="1831162" y="686600"/>
                  <a:pt x="1832648" y="685228"/>
                  <a:pt x="1833638" y="683476"/>
                </a:cubicBezTo>
                <a:cubicBezTo>
                  <a:pt x="1834629" y="681723"/>
                  <a:pt x="1835124" y="679780"/>
                  <a:pt x="1835124" y="677646"/>
                </a:cubicBezTo>
                <a:cubicBezTo>
                  <a:pt x="1835124" y="675818"/>
                  <a:pt x="1834515" y="673760"/>
                  <a:pt x="1833295" y="671474"/>
                </a:cubicBezTo>
                <a:cubicBezTo>
                  <a:pt x="1832076" y="669188"/>
                  <a:pt x="1829790" y="667169"/>
                  <a:pt x="1826437" y="665416"/>
                </a:cubicBezTo>
                <a:cubicBezTo>
                  <a:pt x="1823085" y="663664"/>
                  <a:pt x="1818284" y="662787"/>
                  <a:pt x="1812036" y="662787"/>
                </a:cubicBezTo>
                <a:close/>
                <a:moveTo>
                  <a:pt x="2259406" y="612038"/>
                </a:moveTo>
                <a:cubicBezTo>
                  <a:pt x="2256663" y="612038"/>
                  <a:pt x="2254224" y="612991"/>
                  <a:pt x="2252091" y="614896"/>
                </a:cubicBezTo>
                <a:cubicBezTo>
                  <a:pt x="2249957" y="616801"/>
                  <a:pt x="2248281" y="619163"/>
                  <a:pt x="2247062" y="621982"/>
                </a:cubicBezTo>
                <a:cubicBezTo>
                  <a:pt x="2245842" y="624802"/>
                  <a:pt x="2245233" y="627659"/>
                  <a:pt x="2245233" y="630555"/>
                </a:cubicBezTo>
                <a:cubicBezTo>
                  <a:pt x="2245233" y="632688"/>
                  <a:pt x="2245766" y="634479"/>
                  <a:pt x="2246833" y="635927"/>
                </a:cubicBezTo>
                <a:cubicBezTo>
                  <a:pt x="2247900" y="637375"/>
                  <a:pt x="2249500" y="638441"/>
                  <a:pt x="2251633" y="639127"/>
                </a:cubicBezTo>
                <a:cubicBezTo>
                  <a:pt x="2253767" y="639813"/>
                  <a:pt x="2256434" y="640156"/>
                  <a:pt x="2259634" y="640156"/>
                </a:cubicBezTo>
                <a:cubicBezTo>
                  <a:pt x="2263292" y="640156"/>
                  <a:pt x="2267064" y="639737"/>
                  <a:pt x="2270950" y="638899"/>
                </a:cubicBezTo>
                <a:lnTo>
                  <a:pt x="2274161" y="637828"/>
                </a:lnTo>
                <a:lnTo>
                  <a:pt x="2273579" y="631355"/>
                </a:lnTo>
                <a:cubicBezTo>
                  <a:pt x="2272970" y="627926"/>
                  <a:pt x="2272055" y="624764"/>
                  <a:pt x="2270836" y="621868"/>
                </a:cubicBezTo>
                <a:cubicBezTo>
                  <a:pt x="2269617" y="618972"/>
                  <a:pt x="2268054" y="616610"/>
                  <a:pt x="2266150" y="614781"/>
                </a:cubicBezTo>
                <a:cubicBezTo>
                  <a:pt x="2264244" y="612953"/>
                  <a:pt x="2261997" y="612038"/>
                  <a:pt x="2259406" y="612038"/>
                </a:cubicBezTo>
                <a:close/>
                <a:moveTo>
                  <a:pt x="1558823" y="612038"/>
                </a:moveTo>
                <a:cubicBezTo>
                  <a:pt x="1555318" y="612038"/>
                  <a:pt x="1552156" y="613372"/>
                  <a:pt x="1549336" y="616039"/>
                </a:cubicBezTo>
                <a:cubicBezTo>
                  <a:pt x="1546517" y="618706"/>
                  <a:pt x="1544307" y="622097"/>
                  <a:pt x="1542707" y="626211"/>
                </a:cubicBezTo>
                <a:cubicBezTo>
                  <a:pt x="1541107" y="630326"/>
                  <a:pt x="1540306" y="634441"/>
                  <a:pt x="1540306" y="638556"/>
                </a:cubicBezTo>
                <a:cubicBezTo>
                  <a:pt x="1540306" y="641756"/>
                  <a:pt x="1540954" y="644537"/>
                  <a:pt x="1542250" y="646900"/>
                </a:cubicBezTo>
                <a:cubicBezTo>
                  <a:pt x="1543545" y="649262"/>
                  <a:pt x="1545717" y="651053"/>
                  <a:pt x="1548765" y="652272"/>
                </a:cubicBezTo>
                <a:cubicBezTo>
                  <a:pt x="1551813" y="653491"/>
                  <a:pt x="1555775" y="654101"/>
                  <a:pt x="1560652" y="654101"/>
                </a:cubicBezTo>
                <a:cubicBezTo>
                  <a:pt x="1565072" y="654101"/>
                  <a:pt x="1569529" y="653643"/>
                  <a:pt x="1574025" y="652729"/>
                </a:cubicBezTo>
                <a:lnTo>
                  <a:pt x="1579154" y="651104"/>
                </a:lnTo>
                <a:lnTo>
                  <a:pt x="1579397" y="648157"/>
                </a:lnTo>
                <a:cubicBezTo>
                  <a:pt x="1579397" y="643433"/>
                  <a:pt x="1578940" y="638899"/>
                  <a:pt x="1578026" y="634555"/>
                </a:cubicBezTo>
                <a:cubicBezTo>
                  <a:pt x="1577111" y="630212"/>
                  <a:pt x="1575739" y="626364"/>
                  <a:pt x="1573911" y="623011"/>
                </a:cubicBezTo>
                <a:cubicBezTo>
                  <a:pt x="1572082" y="619658"/>
                  <a:pt x="1569910" y="616991"/>
                  <a:pt x="1567396" y="615010"/>
                </a:cubicBezTo>
                <a:cubicBezTo>
                  <a:pt x="1564881" y="613029"/>
                  <a:pt x="1562023" y="612038"/>
                  <a:pt x="1558823" y="612038"/>
                </a:cubicBezTo>
                <a:close/>
                <a:moveTo>
                  <a:pt x="335356" y="612038"/>
                </a:moveTo>
                <a:cubicBezTo>
                  <a:pt x="332613" y="612038"/>
                  <a:pt x="330174" y="612991"/>
                  <a:pt x="328041" y="614896"/>
                </a:cubicBezTo>
                <a:cubicBezTo>
                  <a:pt x="325907" y="616801"/>
                  <a:pt x="324231" y="619163"/>
                  <a:pt x="323011" y="621982"/>
                </a:cubicBezTo>
                <a:cubicBezTo>
                  <a:pt x="321792" y="624802"/>
                  <a:pt x="321183" y="627659"/>
                  <a:pt x="321183" y="630555"/>
                </a:cubicBezTo>
                <a:cubicBezTo>
                  <a:pt x="321183" y="632688"/>
                  <a:pt x="321716" y="634479"/>
                  <a:pt x="322783" y="635927"/>
                </a:cubicBezTo>
                <a:cubicBezTo>
                  <a:pt x="323850" y="637375"/>
                  <a:pt x="325450" y="638441"/>
                  <a:pt x="327583" y="639127"/>
                </a:cubicBezTo>
                <a:cubicBezTo>
                  <a:pt x="329717" y="639813"/>
                  <a:pt x="332384" y="640156"/>
                  <a:pt x="335584" y="640156"/>
                </a:cubicBezTo>
                <a:cubicBezTo>
                  <a:pt x="339242" y="640156"/>
                  <a:pt x="343014" y="639737"/>
                  <a:pt x="346900" y="638899"/>
                </a:cubicBezTo>
                <a:lnTo>
                  <a:pt x="350111" y="637828"/>
                </a:lnTo>
                <a:lnTo>
                  <a:pt x="349529" y="631355"/>
                </a:lnTo>
                <a:cubicBezTo>
                  <a:pt x="348919" y="627926"/>
                  <a:pt x="348005" y="624764"/>
                  <a:pt x="346786" y="621868"/>
                </a:cubicBezTo>
                <a:cubicBezTo>
                  <a:pt x="345567" y="618972"/>
                  <a:pt x="344004" y="616610"/>
                  <a:pt x="342100" y="614781"/>
                </a:cubicBezTo>
                <a:cubicBezTo>
                  <a:pt x="340194" y="612953"/>
                  <a:pt x="337947" y="612038"/>
                  <a:pt x="335356" y="612038"/>
                </a:cubicBezTo>
                <a:close/>
                <a:moveTo>
                  <a:pt x="1461439" y="607238"/>
                </a:moveTo>
                <a:cubicBezTo>
                  <a:pt x="1458696" y="607238"/>
                  <a:pt x="1456029" y="608000"/>
                  <a:pt x="1453439" y="609524"/>
                </a:cubicBezTo>
                <a:cubicBezTo>
                  <a:pt x="1450848" y="611048"/>
                  <a:pt x="1448181" y="613867"/>
                  <a:pt x="1445437" y="617982"/>
                </a:cubicBezTo>
                <a:cubicBezTo>
                  <a:pt x="1442694" y="622097"/>
                  <a:pt x="1439570" y="628040"/>
                  <a:pt x="1436065" y="635813"/>
                </a:cubicBezTo>
                <a:lnTo>
                  <a:pt x="1433446" y="641233"/>
                </a:lnTo>
                <a:lnTo>
                  <a:pt x="1440551" y="645214"/>
                </a:lnTo>
                <a:cubicBezTo>
                  <a:pt x="1443923" y="646833"/>
                  <a:pt x="1447114" y="648081"/>
                  <a:pt x="1450124" y="648957"/>
                </a:cubicBezTo>
                <a:cubicBezTo>
                  <a:pt x="1456144" y="650710"/>
                  <a:pt x="1461135" y="651586"/>
                  <a:pt x="1465097" y="651586"/>
                </a:cubicBezTo>
                <a:cubicBezTo>
                  <a:pt x="1469517" y="651586"/>
                  <a:pt x="1473022" y="650938"/>
                  <a:pt x="1475613" y="649643"/>
                </a:cubicBezTo>
                <a:cubicBezTo>
                  <a:pt x="1478203" y="648347"/>
                  <a:pt x="1480109" y="646481"/>
                  <a:pt x="1481328" y="644042"/>
                </a:cubicBezTo>
                <a:cubicBezTo>
                  <a:pt x="1482547" y="641604"/>
                  <a:pt x="1483156" y="638861"/>
                  <a:pt x="1483156" y="635813"/>
                </a:cubicBezTo>
                <a:cubicBezTo>
                  <a:pt x="1483156" y="631393"/>
                  <a:pt x="1482090" y="626973"/>
                  <a:pt x="1479956" y="622554"/>
                </a:cubicBezTo>
                <a:cubicBezTo>
                  <a:pt x="1477823" y="618134"/>
                  <a:pt x="1475117" y="614477"/>
                  <a:pt x="1471841" y="611581"/>
                </a:cubicBezTo>
                <a:cubicBezTo>
                  <a:pt x="1468564" y="608685"/>
                  <a:pt x="1465097" y="607238"/>
                  <a:pt x="1461439" y="607238"/>
                </a:cubicBezTo>
                <a:close/>
                <a:moveTo>
                  <a:pt x="908989" y="607238"/>
                </a:moveTo>
                <a:cubicBezTo>
                  <a:pt x="906246" y="607238"/>
                  <a:pt x="903579" y="608000"/>
                  <a:pt x="900989" y="609524"/>
                </a:cubicBezTo>
                <a:cubicBezTo>
                  <a:pt x="898398" y="611048"/>
                  <a:pt x="895731" y="613867"/>
                  <a:pt x="892987" y="617982"/>
                </a:cubicBezTo>
                <a:cubicBezTo>
                  <a:pt x="890244" y="622097"/>
                  <a:pt x="887120" y="628040"/>
                  <a:pt x="883615" y="635813"/>
                </a:cubicBezTo>
                <a:lnTo>
                  <a:pt x="880996" y="641233"/>
                </a:lnTo>
                <a:lnTo>
                  <a:pt x="888101" y="645214"/>
                </a:lnTo>
                <a:cubicBezTo>
                  <a:pt x="891473" y="646833"/>
                  <a:pt x="894664" y="648081"/>
                  <a:pt x="897674" y="648957"/>
                </a:cubicBezTo>
                <a:cubicBezTo>
                  <a:pt x="903694" y="650710"/>
                  <a:pt x="908685" y="651586"/>
                  <a:pt x="912647" y="651586"/>
                </a:cubicBezTo>
                <a:cubicBezTo>
                  <a:pt x="917067" y="651586"/>
                  <a:pt x="920572" y="650938"/>
                  <a:pt x="923163" y="649643"/>
                </a:cubicBezTo>
                <a:cubicBezTo>
                  <a:pt x="925753" y="648347"/>
                  <a:pt x="927658" y="646481"/>
                  <a:pt x="928878" y="644042"/>
                </a:cubicBezTo>
                <a:cubicBezTo>
                  <a:pt x="930097" y="641604"/>
                  <a:pt x="930706" y="638861"/>
                  <a:pt x="930706" y="635813"/>
                </a:cubicBezTo>
                <a:cubicBezTo>
                  <a:pt x="930706" y="631393"/>
                  <a:pt x="929640" y="626973"/>
                  <a:pt x="927506" y="622554"/>
                </a:cubicBezTo>
                <a:cubicBezTo>
                  <a:pt x="925373" y="618134"/>
                  <a:pt x="922667" y="614477"/>
                  <a:pt x="919391" y="611581"/>
                </a:cubicBezTo>
                <a:cubicBezTo>
                  <a:pt x="916114" y="608685"/>
                  <a:pt x="912647" y="607238"/>
                  <a:pt x="908989" y="607238"/>
                </a:cubicBezTo>
                <a:close/>
                <a:moveTo>
                  <a:pt x="1154582" y="593979"/>
                </a:moveTo>
                <a:cubicBezTo>
                  <a:pt x="1152296" y="593979"/>
                  <a:pt x="1149515" y="595503"/>
                  <a:pt x="1146238" y="598551"/>
                </a:cubicBezTo>
                <a:cubicBezTo>
                  <a:pt x="1142962" y="601599"/>
                  <a:pt x="1139761" y="605866"/>
                  <a:pt x="1136637" y="611352"/>
                </a:cubicBezTo>
                <a:cubicBezTo>
                  <a:pt x="1133513" y="616839"/>
                  <a:pt x="1130922" y="623354"/>
                  <a:pt x="1128865" y="630898"/>
                </a:cubicBezTo>
                <a:lnTo>
                  <a:pt x="1126393" y="650761"/>
                </a:lnTo>
                <a:lnTo>
                  <a:pt x="1139609" y="647814"/>
                </a:lnTo>
                <a:cubicBezTo>
                  <a:pt x="1144409" y="646214"/>
                  <a:pt x="1148639" y="643966"/>
                  <a:pt x="1152296" y="641070"/>
                </a:cubicBezTo>
                <a:cubicBezTo>
                  <a:pt x="1155954" y="638175"/>
                  <a:pt x="1158773" y="634365"/>
                  <a:pt x="1160754" y="629640"/>
                </a:cubicBezTo>
                <a:cubicBezTo>
                  <a:pt x="1162735" y="624916"/>
                  <a:pt x="1163726" y="619125"/>
                  <a:pt x="1163726" y="612267"/>
                </a:cubicBezTo>
                <a:cubicBezTo>
                  <a:pt x="1163726" y="609981"/>
                  <a:pt x="1163459" y="607390"/>
                  <a:pt x="1162926" y="604494"/>
                </a:cubicBezTo>
                <a:cubicBezTo>
                  <a:pt x="1162393" y="601599"/>
                  <a:pt x="1161440" y="599122"/>
                  <a:pt x="1160068" y="597065"/>
                </a:cubicBezTo>
                <a:cubicBezTo>
                  <a:pt x="1158697" y="595007"/>
                  <a:pt x="1156868" y="593979"/>
                  <a:pt x="1154582" y="593979"/>
                </a:cubicBezTo>
                <a:close/>
                <a:moveTo>
                  <a:pt x="1560652" y="593293"/>
                </a:moveTo>
                <a:cubicBezTo>
                  <a:pt x="1566748" y="593293"/>
                  <a:pt x="1572082" y="594855"/>
                  <a:pt x="1576654" y="597979"/>
                </a:cubicBezTo>
                <a:cubicBezTo>
                  <a:pt x="1581226" y="601103"/>
                  <a:pt x="1585036" y="605333"/>
                  <a:pt x="1588084" y="610667"/>
                </a:cubicBezTo>
                <a:cubicBezTo>
                  <a:pt x="1591132" y="616001"/>
                  <a:pt x="1593418" y="622020"/>
                  <a:pt x="1594942" y="628726"/>
                </a:cubicBezTo>
                <a:cubicBezTo>
                  <a:pt x="1596466" y="635432"/>
                  <a:pt x="1597228" y="642366"/>
                  <a:pt x="1597228" y="649529"/>
                </a:cubicBezTo>
                <a:cubicBezTo>
                  <a:pt x="1597228" y="663702"/>
                  <a:pt x="1594370" y="675932"/>
                  <a:pt x="1588655" y="686219"/>
                </a:cubicBezTo>
                <a:cubicBezTo>
                  <a:pt x="1582940" y="696506"/>
                  <a:pt x="1574406" y="704697"/>
                  <a:pt x="1563052" y="710793"/>
                </a:cubicBezTo>
                <a:cubicBezTo>
                  <a:pt x="1551698" y="716889"/>
                  <a:pt x="1537639" y="720928"/>
                  <a:pt x="1520876" y="722909"/>
                </a:cubicBezTo>
                <a:lnTo>
                  <a:pt x="1516761" y="704164"/>
                </a:lnTo>
                <a:cubicBezTo>
                  <a:pt x="1525905" y="702945"/>
                  <a:pt x="1534325" y="701230"/>
                  <a:pt x="1542021" y="699020"/>
                </a:cubicBezTo>
                <a:cubicBezTo>
                  <a:pt x="1549717" y="696811"/>
                  <a:pt x="1556347" y="693648"/>
                  <a:pt x="1561909" y="689534"/>
                </a:cubicBezTo>
                <a:cubicBezTo>
                  <a:pt x="1567472" y="685419"/>
                  <a:pt x="1571777" y="680009"/>
                  <a:pt x="1574825" y="673303"/>
                </a:cubicBezTo>
                <a:lnTo>
                  <a:pt x="1575965" y="669542"/>
                </a:lnTo>
                <a:lnTo>
                  <a:pt x="1573568" y="670560"/>
                </a:lnTo>
                <a:cubicBezTo>
                  <a:pt x="1568615" y="671627"/>
                  <a:pt x="1563624" y="672160"/>
                  <a:pt x="1558594" y="672160"/>
                </a:cubicBezTo>
                <a:cubicBezTo>
                  <a:pt x="1552803" y="672160"/>
                  <a:pt x="1547660" y="671550"/>
                  <a:pt x="1543164" y="670331"/>
                </a:cubicBezTo>
                <a:cubicBezTo>
                  <a:pt x="1538668" y="669112"/>
                  <a:pt x="1534858" y="667321"/>
                  <a:pt x="1531734" y="664959"/>
                </a:cubicBezTo>
                <a:cubicBezTo>
                  <a:pt x="1528610" y="662597"/>
                  <a:pt x="1526248" y="659587"/>
                  <a:pt x="1524647" y="655929"/>
                </a:cubicBezTo>
                <a:cubicBezTo>
                  <a:pt x="1523047" y="652272"/>
                  <a:pt x="1522247" y="648005"/>
                  <a:pt x="1522247" y="643128"/>
                </a:cubicBezTo>
                <a:cubicBezTo>
                  <a:pt x="1522247" y="637337"/>
                  <a:pt x="1523161" y="631507"/>
                  <a:pt x="1524990" y="625640"/>
                </a:cubicBezTo>
                <a:cubicBezTo>
                  <a:pt x="1526819" y="619772"/>
                  <a:pt x="1529410" y="614400"/>
                  <a:pt x="1532763" y="609524"/>
                </a:cubicBezTo>
                <a:cubicBezTo>
                  <a:pt x="1536115" y="604647"/>
                  <a:pt x="1540154" y="600722"/>
                  <a:pt x="1544878" y="597751"/>
                </a:cubicBezTo>
                <a:cubicBezTo>
                  <a:pt x="1549603" y="594779"/>
                  <a:pt x="1554861" y="593293"/>
                  <a:pt x="1560652" y="593293"/>
                </a:cubicBezTo>
                <a:close/>
                <a:moveTo>
                  <a:pt x="2523287" y="592607"/>
                </a:moveTo>
                <a:cubicBezTo>
                  <a:pt x="2520848" y="592607"/>
                  <a:pt x="2518257" y="593979"/>
                  <a:pt x="2515514" y="596722"/>
                </a:cubicBezTo>
                <a:cubicBezTo>
                  <a:pt x="2512771" y="599465"/>
                  <a:pt x="2510180" y="603389"/>
                  <a:pt x="2507742" y="608495"/>
                </a:cubicBezTo>
                <a:cubicBezTo>
                  <a:pt x="2505303" y="613600"/>
                  <a:pt x="2503284" y="619696"/>
                  <a:pt x="2501684" y="626783"/>
                </a:cubicBezTo>
                <a:lnTo>
                  <a:pt x="2500591" y="637554"/>
                </a:lnTo>
                <a:lnTo>
                  <a:pt x="2508199" y="636155"/>
                </a:lnTo>
                <a:cubicBezTo>
                  <a:pt x="2512771" y="634708"/>
                  <a:pt x="2516619" y="632726"/>
                  <a:pt x="2519743" y="630212"/>
                </a:cubicBezTo>
                <a:cubicBezTo>
                  <a:pt x="2522867" y="627697"/>
                  <a:pt x="2525268" y="624611"/>
                  <a:pt x="2526944" y="620954"/>
                </a:cubicBezTo>
                <a:cubicBezTo>
                  <a:pt x="2528621" y="617296"/>
                  <a:pt x="2529459" y="613029"/>
                  <a:pt x="2529459" y="608152"/>
                </a:cubicBezTo>
                <a:cubicBezTo>
                  <a:pt x="2529459" y="605714"/>
                  <a:pt x="2529230" y="603313"/>
                  <a:pt x="2528773" y="600951"/>
                </a:cubicBezTo>
                <a:cubicBezTo>
                  <a:pt x="2528316" y="598589"/>
                  <a:pt x="2527630" y="596608"/>
                  <a:pt x="2526715" y="595007"/>
                </a:cubicBezTo>
                <a:cubicBezTo>
                  <a:pt x="2525801" y="593407"/>
                  <a:pt x="2524658" y="592607"/>
                  <a:pt x="2523287" y="592607"/>
                </a:cubicBezTo>
                <a:close/>
                <a:moveTo>
                  <a:pt x="1818436" y="592607"/>
                </a:moveTo>
                <a:cubicBezTo>
                  <a:pt x="1815998" y="592607"/>
                  <a:pt x="1813407" y="593979"/>
                  <a:pt x="1810664" y="596722"/>
                </a:cubicBezTo>
                <a:cubicBezTo>
                  <a:pt x="1807921" y="599465"/>
                  <a:pt x="1805330" y="603389"/>
                  <a:pt x="1802892" y="608495"/>
                </a:cubicBezTo>
                <a:cubicBezTo>
                  <a:pt x="1800453" y="613600"/>
                  <a:pt x="1798434" y="619696"/>
                  <a:pt x="1796834" y="626783"/>
                </a:cubicBezTo>
                <a:lnTo>
                  <a:pt x="1795741" y="637554"/>
                </a:lnTo>
                <a:lnTo>
                  <a:pt x="1803349" y="636155"/>
                </a:lnTo>
                <a:cubicBezTo>
                  <a:pt x="1807921" y="634708"/>
                  <a:pt x="1811769" y="632726"/>
                  <a:pt x="1814893" y="630212"/>
                </a:cubicBezTo>
                <a:cubicBezTo>
                  <a:pt x="1818017" y="627697"/>
                  <a:pt x="1820418" y="624611"/>
                  <a:pt x="1822094" y="620954"/>
                </a:cubicBezTo>
                <a:cubicBezTo>
                  <a:pt x="1823771" y="617296"/>
                  <a:pt x="1824609" y="613029"/>
                  <a:pt x="1824609" y="608152"/>
                </a:cubicBezTo>
                <a:cubicBezTo>
                  <a:pt x="1824609" y="605714"/>
                  <a:pt x="1824380" y="603313"/>
                  <a:pt x="1823923" y="600951"/>
                </a:cubicBezTo>
                <a:cubicBezTo>
                  <a:pt x="1823466" y="598589"/>
                  <a:pt x="1822780" y="596608"/>
                  <a:pt x="1821865" y="595007"/>
                </a:cubicBezTo>
                <a:cubicBezTo>
                  <a:pt x="1820951" y="593407"/>
                  <a:pt x="1819808" y="592607"/>
                  <a:pt x="1818436" y="592607"/>
                </a:cubicBezTo>
                <a:close/>
                <a:moveTo>
                  <a:pt x="910361" y="588492"/>
                </a:moveTo>
                <a:cubicBezTo>
                  <a:pt x="915543" y="588492"/>
                  <a:pt x="920343" y="589826"/>
                  <a:pt x="924763" y="592493"/>
                </a:cubicBezTo>
                <a:cubicBezTo>
                  <a:pt x="929182" y="595160"/>
                  <a:pt x="933069" y="598703"/>
                  <a:pt x="936422" y="603123"/>
                </a:cubicBezTo>
                <a:cubicBezTo>
                  <a:pt x="939774" y="607542"/>
                  <a:pt x="942403" y="612381"/>
                  <a:pt x="944308" y="617639"/>
                </a:cubicBezTo>
                <a:cubicBezTo>
                  <a:pt x="946213" y="622897"/>
                  <a:pt x="947166" y="628116"/>
                  <a:pt x="947166" y="633298"/>
                </a:cubicBezTo>
                <a:cubicBezTo>
                  <a:pt x="947166" y="642442"/>
                  <a:pt x="945565" y="649719"/>
                  <a:pt x="942365" y="655129"/>
                </a:cubicBezTo>
                <a:cubicBezTo>
                  <a:pt x="939165" y="660539"/>
                  <a:pt x="935088" y="664426"/>
                  <a:pt x="930135" y="666788"/>
                </a:cubicBezTo>
                <a:cubicBezTo>
                  <a:pt x="925182" y="669150"/>
                  <a:pt x="920039" y="670331"/>
                  <a:pt x="914705" y="670331"/>
                </a:cubicBezTo>
                <a:cubicBezTo>
                  <a:pt x="909980" y="670331"/>
                  <a:pt x="903922" y="669417"/>
                  <a:pt x="896531" y="667588"/>
                </a:cubicBezTo>
                <a:cubicBezTo>
                  <a:pt x="892835" y="666674"/>
                  <a:pt x="888654" y="665054"/>
                  <a:pt x="883986" y="662730"/>
                </a:cubicBezTo>
                <a:lnTo>
                  <a:pt x="872652" y="656068"/>
                </a:lnTo>
                <a:lnTo>
                  <a:pt x="868270" y="661616"/>
                </a:lnTo>
                <a:cubicBezTo>
                  <a:pt x="866613" y="663387"/>
                  <a:pt x="864946" y="664845"/>
                  <a:pt x="863269" y="665988"/>
                </a:cubicBezTo>
                <a:cubicBezTo>
                  <a:pt x="859917" y="668274"/>
                  <a:pt x="856450" y="669760"/>
                  <a:pt x="852868" y="670445"/>
                </a:cubicBezTo>
                <a:lnTo>
                  <a:pt x="847287" y="670924"/>
                </a:lnTo>
                <a:lnTo>
                  <a:pt x="845820" y="671474"/>
                </a:lnTo>
                <a:lnTo>
                  <a:pt x="844370" y="671174"/>
                </a:lnTo>
                <a:lnTo>
                  <a:pt x="840867" y="671474"/>
                </a:lnTo>
                <a:lnTo>
                  <a:pt x="840989" y="670473"/>
                </a:lnTo>
                <a:lnTo>
                  <a:pt x="829818" y="668159"/>
                </a:lnTo>
                <a:lnTo>
                  <a:pt x="824090" y="663354"/>
                </a:lnTo>
                <a:lnTo>
                  <a:pt x="820102" y="683704"/>
                </a:lnTo>
                <a:cubicBezTo>
                  <a:pt x="817588" y="691096"/>
                  <a:pt x="813587" y="697801"/>
                  <a:pt x="808101" y="703821"/>
                </a:cubicBezTo>
                <a:cubicBezTo>
                  <a:pt x="802614" y="709841"/>
                  <a:pt x="795185" y="714603"/>
                  <a:pt x="785812" y="718109"/>
                </a:cubicBezTo>
                <a:cubicBezTo>
                  <a:pt x="776440" y="721614"/>
                  <a:pt x="764667" y="723366"/>
                  <a:pt x="750493" y="723366"/>
                </a:cubicBezTo>
                <a:cubicBezTo>
                  <a:pt x="741807" y="723366"/>
                  <a:pt x="733577" y="722300"/>
                  <a:pt x="725805" y="720166"/>
                </a:cubicBezTo>
                <a:cubicBezTo>
                  <a:pt x="718032" y="718032"/>
                  <a:pt x="711136" y="714794"/>
                  <a:pt x="705116" y="710450"/>
                </a:cubicBezTo>
                <a:cubicBezTo>
                  <a:pt x="699097" y="706107"/>
                  <a:pt x="694372" y="700621"/>
                  <a:pt x="690943" y="693991"/>
                </a:cubicBezTo>
                <a:cubicBezTo>
                  <a:pt x="687514" y="687362"/>
                  <a:pt x="685800" y="679551"/>
                  <a:pt x="685800" y="670560"/>
                </a:cubicBezTo>
                <a:cubicBezTo>
                  <a:pt x="685800" y="665073"/>
                  <a:pt x="686562" y="658977"/>
                  <a:pt x="688086" y="652272"/>
                </a:cubicBezTo>
                <a:cubicBezTo>
                  <a:pt x="689610" y="645566"/>
                  <a:pt x="692048" y="638175"/>
                  <a:pt x="695401" y="630098"/>
                </a:cubicBezTo>
                <a:lnTo>
                  <a:pt x="711860" y="636498"/>
                </a:lnTo>
                <a:cubicBezTo>
                  <a:pt x="709422" y="642899"/>
                  <a:pt x="707593" y="648767"/>
                  <a:pt x="706374" y="654101"/>
                </a:cubicBezTo>
                <a:cubicBezTo>
                  <a:pt x="705154" y="659435"/>
                  <a:pt x="704545" y="664388"/>
                  <a:pt x="704545" y="668960"/>
                </a:cubicBezTo>
                <a:cubicBezTo>
                  <a:pt x="704545" y="677342"/>
                  <a:pt x="706640" y="684161"/>
                  <a:pt x="710831" y="689419"/>
                </a:cubicBezTo>
                <a:cubicBezTo>
                  <a:pt x="715022" y="694677"/>
                  <a:pt x="720661" y="698525"/>
                  <a:pt x="727748" y="700964"/>
                </a:cubicBezTo>
                <a:cubicBezTo>
                  <a:pt x="734834" y="703402"/>
                  <a:pt x="742645" y="704621"/>
                  <a:pt x="751179" y="704621"/>
                </a:cubicBezTo>
                <a:cubicBezTo>
                  <a:pt x="761542" y="704621"/>
                  <a:pt x="770229" y="703516"/>
                  <a:pt x="777240" y="701306"/>
                </a:cubicBezTo>
                <a:cubicBezTo>
                  <a:pt x="784250" y="699097"/>
                  <a:pt x="789813" y="696087"/>
                  <a:pt x="793927" y="692277"/>
                </a:cubicBezTo>
                <a:cubicBezTo>
                  <a:pt x="798042" y="688467"/>
                  <a:pt x="800976" y="684161"/>
                  <a:pt x="802729" y="679361"/>
                </a:cubicBezTo>
                <a:cubicBezTo>
                  <a:pt x="804481" y="674560"/>
                  <a:pt x="805358" y="669569"/>
                  <a:pt x="805358" y="664388"/>
                </a:cubicBezTo>
                <a:cubicBezTo>
                  <a:pt x="805358" y="657682"/>
                  <a:pt x="804862" y="651357"/>
                  <a:pt x="803872" y="645414"/>
                </a:cubicBezTo>
                <a:cubicBezTo>
                  <a:pt x="802881" y="639470"/>
                  <a:pt x="801586" y="633641"/>
                  <a:pt x="799985" y="627926"/>
                </a:cubicBezTo>
                <a:cubicBezTo>
                  <a:pt x="798385" y="622211"/>
                  <a:pt x="796671" y="616382"/>
                  <a:pt x="794842" y="610438"/>
                </a:cubicBezTo>
                <a:lnTo>
                  <a:pt x="813358" y="605409"/>
                </a:lnTo>
                <a:cubicBezTo>
                  <a:pt x="815035" y="611200"/>
                  <a:pt x="816330" y="615886"/>
                  <a:pt x="817245" y="619468"/>
                </a:cubicBezTo>
                <a:cubicBezTo>
                  <a:pt x="818159" y="623049"/>
                  <a:pt x="818883" y="625907"/>
                  <a:pt x="819416" y="628040"/>
                </a:cubicBezTo>
                <a:cubicBezTo>
                  <a:pt x="819950" y="630174"/>
                  <a:pt x="820445" y="632079"/>
                  <a:pt x="820902" y="633755"/>
                </a:cubicBezTo>
                <a:cubicBezTo>
                  <a:pt x="822579" y="639394"/>
                  <a:pt x="824788" y="643547"/>
                  <a:pt x="827532" y="646214"/>
                </a:cubicBezTo>
                <a:cubicBezTo>
                  <a:pt x="830275" y="648881"/>
                  <a:pt x="833437" y="650633"/>
                  <a:pt x="837019" y="651472"/>
                </a:cubicBezTo>
                <a:lnTo>
                  <a:pt x="844676" y="652340"/>
                </a:lnTo>
                <a:lnTo>
                  <a:pt x="853897" y="649986"/>
                </a:lnTo>
                <a:cubicBezTo>
                  <a:pt x="856792" y="648157"/>
                  <a:pt x="859612" y="645109"/>
                  <a:pt x="862355" y="640842"/>
                </a:cubicBezTo>
                <a:cubicBezTo>
                  <a:pt x="865098" y="636575"/>
                  <a:pt x="868070" y="630860"/>
                  <a:pt x="871270" y="623697"/>
                </a:cubicBezTo>
                <a:cubicBezTo>
                  <a:pt x="875690" y="613943"/>
                  <a:pt x="880072" y="606552"/>
                  <a:pt x="884415" y="601523"/>
                </a:cubicBezTo>
                <a:cubicBezTo>
                  <a:pt x="888758" y="596493"/>
                  <a:pt x="893102" y="593064"/>
                  <a:pt x="897445" y="591236"/>
                </a:cubicBezTo>
                <a:cubicBezTo>
                  <a:pt x="901789" y="589407"/>
                  <a:pt x="906094" y="588492"/>
                  <a:pt x="910361" y="588492"/>
                </a:cubicBezTo>
                <a:close/>
                <a:moveTo>
                  <a:pt x="2170557" y="582777"/>
                </a:moveTo>
                <a:cubicBezTo>
                  <a:pt x="2175891" y="592988"/>
                  <a:pt x="2180044" y="602742"/>
                  <a:pt x="2183015" y="612038"/>
                </a:cubicBezTo>
                <a:cubicBezTo>
                  <a:pt x="2185987" y="621335"/>
                  <a:pt x="2187473" y="630021"/>
                  <a:pt x="2187473" y="638099"/>
                </a:cubicBezTo>
                <a:cubicBezTo>
                  <a:pt x="2187473" y="645566"/>
                  <a:pt x="2186520" y="652729"/>
                  <a:pt x="2184616" y="659587"/>
                </a:cubicBezTo>
                <a:cubicBezTo>
                  <a:pt x="2182711" y="666445"/>
                  <a:pt x="2179815" y="672884"/>
                  <a:pt x="2175929" y="678904"/>
                </a:cubicBezTo>
                <a:cubicBezTo>
                  <a:pt x="2172043" y="684923"/>
                  <a:pt x="2167051" y="690600"/>
                  <a:pt x="2160955" y="695934"/>
                </a:cubicBezTo>
                <a:cubicBezTo>
                  <a:pt x="2154860" y="701268"/>
                  <a:pt x="2147697" y="706183"/>
                  <a:pt x="2139467" y="710679"/>
                </a:cubicBezTo>
                <a:cubicBezTo>
                  <a:pt x="2131237" y="715175"/>
                  <a:pt x="2121865" y="719252"/>
                  <a:pt x="2111349" y="722909"/>
                </a:cubicBezTo>
                <a:lnTo>
                  <a:pt x="2099691" y="693648"/>
                </a:lnTo>
                <a:cubicBezTo>
                  <a:pt x="2112797" y="689076"/>
                  <a:pt x="2123427" y="684047"/>
                  <a:pt x="2131580" y="678561"/>
                </a:cubicBezTo>
                <a:cubicBezTo>
                  <a:pt x="2139734" y="673074"/>
                  <a:pt x="2145753" y="667207"/>
                  <a:pt x="2149640" y="660959"/>
                </a:cubicBezTo>
                <a:cubicBezTo>
                  <a:pt x="2153526" y="654710"/>
                  <a:pt x="2155469" y="648233"/>
                  <a:pt x="2155469" y="641528"/>
                </a:cubicBezTo>
                <a:cubicBezTo>
                  <a:pt x="2155469" y="637260"/>
                  <a:pt x="2154860" y="632803"/>
                  <a:pt x="2153640" y="628154"/>
                </a:cubicBezTo>
                <a:cubicBezTo>
                  <a:pt x="2152421" y="623506"/>
                  <a:pt x="2150707" y="618591"/>
                  <a:pt x="2148497" y="613410"/>
                </a:cubicBezTo>
                <a:cubicBezTo>
                  <a:pt x="2146287" y="608228"/>
                  <a:pt x="2143658" y="602818"/>
                  <a:pt x="2140610" y="597179"/>
                </a:cubicBezTo>
                <a:close/>
                <a:moveTo>
                  <a:pt x="2260778" y="578205"/>
                </a:moveTo>
                <a:cubicBezTo>
                  <a:pt x="2268397" y="578205"/>
                  <a:pt x="2275065" y="580110"/>
                  <a:pt x="2280780" y="583920"/>
                </a:cubicBezTo>
                <a:cubicBezTo>
                  <a:pt x="2286495" y="587730"/>
                  <a:pt x="2291257" y="592721"/>
                  <a:pt x="2295067" y="598894"/>
                </a:cubicBezTo>
                <a:cubicBezTo>
                  <a:pt x="2298878" y="605066"/>
                  <a:pt x="2301773" y="611733"/>
                  <a:pt x="2303754" y="618896"/>
                </a:cubicBezTo>
                <a:cubicBezTo>
                  <a:pt x="2305735" y="626059"/>
                  <a:pt x="2306726" y="632917"/>
                  <a:pt x="2306726" y="639470"/>
                </a:cubicBezTo>
                <a:cubicBezTo>
                  <a:pt x="2306726" y="656691"/>
                  <a:pt x="2303069" y="671322"/>
                  <a:pt x="2295753" y="683361"/>
                </a:cubicBezTo>
                <a:cubicBezTo>
                  <a:pt x="2288438" y="695401"/>
                  <a:pt x="2277999" y="704735"/>
                  <a:pt x="2264435" y="711365"/>
                </a:cubicBezTo>
                <a:cubicBezTo>
                  <a:pt x="2250871" y="717994"/>
                  <a:pt x="2234717" y="721842"/>
                  <a:pt x="2215972" y="722909"/>
                </a:cubicBezTo>
                <a:lnTo>
                  <a:pt x="2209342" y="690905"/>
                </a:lnTo>
                <a:cubicBezTo>
                  <a:pt x="2220163" y="689534"/>
                  <a:pt x="2229612" y="687895"/>
                  <a:pt x="2237689" y="685990"/>
                </a:cubicBezTo>
                <a:cubicBezTo>
                  <a:pt x="2245766" y="684085"/>
                  <a:pt x="2252548" y="681456"/>
                  <a:pt x="2258034" y="678104"/>
                </a:cubicBezTo>
                <a:cubicBezTo>
                  <a:pt x="2260778" y="676427"/>
                  <a:pt x="2263178" y="674436"/>
                  <a:pt x="2265235" y="672131"/>
                </a:cubicBezTo>
                <a:lnTo>
                  <a:pt x="2267704" y="668360"/>
                </a:lnTo>
                <a:lnTo>
                  <a:pt x="2252776" y="671246"/>
                </a:lnTo>
                <a:cubicBezTo>
                  <a:pt x="2247290" y="671246"/>
                  <a:pt x="2242185" y="670598"/>
                  <a:pt x="2237460" y="669302"/>
                </a:cubicBezTo>
                <a:cubicBezTo>
                  <a:pt x="2232736" y="668007"/>
                  <a:pt x="2228583" y="665988"/>
                  <a:pt x="2225002" y="663245"/>
                </a:cubicBezTo>
                <a:cubicBezTo>
                  <a:pt x="2221420" y="660501"/>
                  <a:pt x="2218639" y="656958"/>
                  <a:pt x="2216658" y="652615"/>
                </a:cubicBezTo>
                <a:cubicBezTo>
                  <a:pt x="2214676" y="648271"/>
                  <a:pt x="2213686" y="643052"/>
                  <a:pt x="2213686" y="636956"/>
                </a:cubicBezTo>
                <a:cubicBezTo>
                  <a:pt x="2213686" y="629488"/>
                  <a:pt x="2214905" y="622249"/>
                  <a:pt x="2217344" y="615239"/>
                </a:cubicBezTo>
                <a:cubicBezTo>
                  <a:pt x="2219782" y="608228"/>
                  <a:pt x="2223173" y="601942"/>
                  <a:pt x="2227516" y="596379"/>
                </a:cubicBezTo>
                <a:cubicBezTo>
                  <a:pt x="2231860" y="590816"/>
                  <a:pt x="2236889" y="586397"/>
                  <a:pt x="2242604" y="583120"/>
                </a:cubicBezTo>
                <a:cubicBezTo>
                  <a:pt x="2248319" y="579844"/>
                  <a:pt x="2254377" y="578205"/>
                  <a:pt x="2260778" y="578205"/>
                </a:cubicBezTo>
                <a:close/>
                <a:moveTo>
                  <a:pt x="336728" y="578205"/>
                </a:moveTo>
                <a:cubicBezTo>
                  <a:pt x="344347" y="578205"/>
                  <a:pt x="351015" y="580110"/>
                  <a:pt x="356730" y="583920"/>
                </a:cubicBezTo>
                <a:cubicBezTo>
                  <a:pt x="362445" y="587730"/>
                  <a:pt x="367207" y="592721"/>
                  <a:pt x="371017" y="598894"/>
                </a:cubicBezTo>
                <a:cubicBezTo>
                  <a:pt x="374828" y="605066"/>
                  <a:pt x="377723" y="611733"/>
                  <a:pt x="379704" y="618896"/>
                </a:cubicBezTo>
                <a:cubicBezTo>
                  <a:pt x="381685" y="626059"/>
                  <a:pt x="382676" y="632917"/>
                  <a:pt x="382676" y="639470"/>
                </a:cubicBezTo>
                <a:cubicBezTo>
                  <a:pt x="382676" y="656691"/>
                  <a:pt x="379018" y="671322"/>
                  <a:pt x="371703" y="683361"/>
                </a:cubicBezTo>
                <a:cubicBezTo>
                  <a:pt x="364388" y="695401"/>
                  <a:pt x="353949" y="704735"/>
                  <a:pt x="340385" y="711365"/>
                </a:cubicBezTo>
                <a:cubicBezTo>
                  <a:pt x="326821" y="717994"/>
                  <a:pt x="310667" y="721842"/>
                  <a:pt x="291922" y="722909"/>
                </a:cubicBezTo>
                <a:lnTo>
                  <a:pt x="285292" y="690905"/>
                </a:lnTo>
                <a:cubicBezTo>
                  <a:pt x="296113" y="689534"/>
                  <a:pt x="305562" y="687895"/>
                  <a:pt x="313639" y="685990"/>
                </a:cubicBezTo>
                <a:cubicBezTo>
                  <a:pt x="321716" y="684085"/>
                  <a:pt x="328498" y="681456"/>
                  <a:pt x="333984" y="678104"/>
                </a:cubicBezTo>
                <a:cubicBezTo>
                  <a:pt x="336728" y="676427"/>
                  <a:pt x="339128" y="674436"/>
                  <a:pt x="341185" y="672131"/>
                </a:cubicBezTo>
                <a:lnTo>
                  <a:pt x="343654" y="668360"/>
                </a:lnTo>
                <a:lnTo>
                  <a:pt x="328726" y="671246"/>
                </a:lnTo>
                <a:cubicBezTo>
                  <a:pt x="323240" y="671246"/>
                  <a:pt x="318135" y="670598"/>
                  <a:pt x="313410" y="669302"/>
                </a:cubicBezTo>
                <a:cubicBezTo>
                  <a:pt x="308686" y="668007"/>
                  <a:pt x="304533" y="665988"/>
                  <a:pt x="300952" y="663245"/>
                </a:cubicBezTo>
                <a:cubicBezTo>
                  <a:pt x="297370" y="660501"/>
                  <a:pt x="294589" y="656958"/>
                  <a:pt x="292608" y="652615"/>
                </a:cubicBezTo>
                <a:cubicBezTo>
                  <a:pt x="290626" y="648271"/>
                  <a:pt x="289636" y="643052"/>
                  <a:pt x="289636" y="636956"/>
                </a:cubicBezTo>
                <a:cubicBezTo>
                  <a:pt x="289636" y="629488"/>
                  <a:pt x="290855" y="622249"/>
                  <a:pt x="293293" y="615239"/>
                </a:cubicBezTo>
                <a:cubicBezTo>
                  <a:pt x="295732" y="608228"/>
                  <a:pt x="299123" y="601942"/>
                  <a:pt x="303466" y="596379"/>
                </a:cubicBezTo>
                <a:cubicBezTo>
                  <a:pt x="307809" y="590816"/>
                  <a:pt x="312839" y="586397"/>
                  <a:pt x="318554" y="583120"/>
                </a:cubicBezTo>
                <a:cubicBezTo>
                  <a:pt x="324269" y="579844"/>
                  <a:pt x="330327" y="578205"/>
                  <a:pt x="336728" y="578205"/>
                </a:cubicBezTo>
                <a:close/>
                <a:moveTo>
                  <a:pt x="556945" y="569290"/>
                </a:moveTo>
                <a:cubicBezTo>
                  <a:pt x="554507" y="569290"/>
                  <a:pt x="552221" y="570090"/>
                  <a:pt x="550087" y="571690"/>
                </a:cubicBezTo>
                <a:cubicBezTo>
                  <a:pt x="547954" y="573290"/>
                  <a:pt x="546201" y="575462"/>
                  <a:pt x="544830" y="578205"/>
                </a:cubicBezTo>
                <a:cubicBezTo>
                  <a:pt x="543458" y="580949"/>
                  <a:pt x="542772" y="584073"/>
                  <a:pt x="542772" y="587578"/>
                </a:cubicBezTo>
                <a:cubicBezTo>
                  <a:pt x="542772" y="589559"/>
                  <a:pt x="543306" y="591312"/>
                  <a:pt x="544372" y="592836"/>
                </a:cubicBezTo>
                <a:cubicBezTo>
                  <a:pt x="545439" y="594360"/>
                  <a:pt x="547116" y="595503"/>
                  <a:pt x="549402" y="596265"/>
                </a:cubicBezTo>
                <a:cubicBezTo>
                  <a:pt x="551688" y="597027"/>
                  <a:pt x="554583" y="597408"/>
                  <a:pt x="558088" y="597408"/>
                </a:cubicBezTo>
                <a:cubicBezTo>
                  <a:pt x="561441" y="597408"/>
                  <a:pt x="564985" y="596989"/>
                  <a:pt x="568718" y="596150"/>
                </a:cubicBezTo>
                <a:lnTo>
                  <a:pt x="572065" y="595011"/>
                </a:lnTo>
                <a:lnTo>
                  <a:pt x="571004" y="584720"/>
                </a:lnTo>
                <a:cubicBezTo>
                  <a:pt x="569709" y="579615"/>
                  <a:pt x="567880" y="575767"/>
                  <a:pt x="565518" y="573176"/>
                </a:cubicBezTo>
                <a:cubicBezTo>
                  <a:pt x="563156" y="570585"/>
                  <a:pt x="560298" y="569290"/>
                  <a:pt x="556945" y="569290"/>
                </a:cubicBezTo>
                <a:close/>
                <a:moveTo>
                  <a:pt x="754837" y="556717"/>
                </a:moveTo>
                <a:cubicBezTo>
                  <a:pt x="757885" y="556717"/>
                  <a:pt x="760514" y="557860"/>
                  <a:pt x="762724" y="560146"/>
                </a:cubicBezTo>
                <a:cubicBezTo>
                  <a:pt x="764933" y="562432"/>
                  <a:pt x="766038" y="565099"/>
                  <a:pt x="766038" y="568147"/>
                </a:cubicBezTo>
                <a:cubicBezTo>
                  <a:pt x="766038" y="571195"/>
                  <a:pt x="764933" y="573824"/>
                  <a:pt x="762724" y="576034"/>
                </a:cubicBezTo>
                <a:cubicBezTo>
                  <a:pt x="760514" y="578243"/>
                  <a:pt x="757885" y="579348"/>
                  <a:pt x="754837" y="579348"/>
                </a:cubicBezTo>
                <a:cubicBezTo>
                  <a:pt x="751637" y="579348"/>
                  <a:pt x="748931" y="578243"/>
                  <a:pt x="746722" y="576034"/>
                </a:cubicBezTo>
                <a:cubicBezTo>
                  <a:pt x="744512" y="573824"/>
                  <a:pt x="743407" y="571195"/>
                  <a:pt x="743407" y="568147"/>
                </a:cubicBezTo>
                <a:cubicBezTo>
                  <a:pt x="743407" y="565099"/>
                  <a:pt x="744512" y="562432"/>
                  <a:pt x="746722" y="560146"/>
                </a:cubicBezTo>
                <a:cubicBezTo>
                  <a:pt x="748931" y="557860"/>
                  <a:pt x="751637" y="556717"/>
                  <a:pt x="754837" y="556717"/>
                </a:cubicBezTo>
                <a:close/>
                <a:moveTo>
                  <a:pt x="163982" y="556031"/>
                </a:moveTo>
                <a:cubicBezTo>
                  <a:pt x="172212" y="556031"/>
                  <a:pt x="179832" y="556755"/>
                  <a:pt x="186842" y="558203"/>
                </a:cubicBezTo>
                <a:cubicBezTo>
                  <a:pt x="193852" y="559651"/>
                  <a:pt x="200444" y="561441"/>
                  <a:pt x="206616" y="563575"/>
                </a:cubicBezTo>
                <a:cubicBezTo>
                  <a:pt x="212788" y="565709"/>
                  <a:pt x="218732" y="567880"/>
                  <a:pt x="224447" y="570090"/>
                </a:cubicBezTo>
                <a:cubicBezTo>
                  <a:pt x="230162" y="572300"/>
                  <a:pt x="235762" y="574129"/>
                  <a:pt x="241249" y="575576"/>
                </a:cubicBezTo>
                <a:cubicBezTo>
                  <a:pt x="246735" y="577024"/>
                  <a:pt x="252374" y="577748"/>
                  <a:pt x="258165" y="577748"/>
                </a:cubicBezTo>
                <a:lnTo>
                  <a:pt x="267309" y="577748"/>
                </a:lnTo>
                <a:lnTo>
                  <a:pt x="270281" y="612038"/>
                </a:lnTo>
                <a:cubicBezTo>
                  <a:pt x="264490" y="612038"/>
                  <a:pt x="257822" y="612800"/>
                  <a:pt x="250279" y="614324"/>
                </a:cubicBezTo>
                <a:cubicBezTo>
                  <a:pt x="242735" y="615848"/>
                  <a:pt x="234924" y="618058"/>
                  <a:pt x="226847" y="620954"/>
                </a:cubicBezTo>
                <a:cubicBezTo>
                  <a:pt x="218770" y="623849"/>
                  <a:pt x="210883" y="627431"/>
                  <a:pt x="203187" y="631698"/>
                </a:cubicBezTo>
                <a:cubicBezTo>
                  <a:pt x="195491" y="635965"/>
                  <a:pt x="188557" y="640918"/>
                  <a:pt x="182384" y="646557"/>
                </a:cubicBezTo>
                <a:cubicBezTo>
                  <a:pt x="176212" y="652196"/>
                  <a:pt x="171297" y="658444"/>
                  <a:pt x="167640" y="665302"/>
                </a:cubicBezTo>
                <a:cubicBezTo>
                  <a:pt x="163982" y="672160"/>
                  <a:pt x="162153" y="679628"/>
                  <a:pt x="162153" y="687705"/>
                </a:cubicBezTo>
                <a:cubicBezTo>
                  <a:pt x="162153" y="695020"/>
                  <a:pt x="163525" y="701268"/>
                  <a:pt x="166268" y="706450"/>
                </a:cubicBezTo>
                <a:cubicBezTo>
                  <a:pt x="169011" y="711632"/>
                  <a:pt x="172821" y="715823"/>
                  <a:pt x="177698" y="719023"/>
                </a:cubicBezTo>
                <a:cubicBezTo>
                  <a:pt x="182575" y="722223"/>
                  <a:pt x="188252" y="724586"/>
                  <a:pt x="194729" y="726110"/>
                </a:cubicBezTo>
                <a:cubicBezTo>
                  <a:pt x="201206" y="727634"/>
                  <a:pt x="208178" y="728396"/>
                  <a:pt x="215646" y="728396"/>
                </a:cubicBezTo>
                <a:cubicBezTo>
                  <a:pt x="224028" y="728396"/>
                  <a:pt x="232524" y="727481"/>
                  <a:pt x="241134" y="725652"/>
                </a:cubicBezTo>
                <a:cubicBezTo>
                  <a:pt x="249745" y="723824"/>
                  <a:pt x="258394" y="721233"/>
                  <a:pt x="267081" y="717880"/>
                </a:cubicBezTo>
                <a:lnTo>
                  <a:pt x="276453" y="745769"/>
                </a:lnTo>
                <a:cubicBezTo>
                  <a:pt x="265328" y="750951"/>
                  <a:pt x="254279" y="754685"/>
                  <a:pt x="243306" y="756971"/>
                </a:cubicBezTo>
                <a:cubicBezTo>
                  <a:pt x="232333" y="759257"/>
                  <a:pt x="222123" y="760400"/>
                  <a:pt x="212674" y="760400"/>
                </a:cubicBezTo>
                <a:cubicBezTo>
                  <a:pt x="201091" y="760400"/>
                  <a:pt x="190271" y="758952"/>
                  <a:pt x="180213" y="756056"/>
                </a:cubicBezTo>
                <a:cubicBezTo>
                  <a:pt x="170154" y="753161"/>
                  <a:pt x="161391" y="748817"/>
                  <a:pt x="153924" y="743026"/>
                </a:cubicBezTo>
                <a:cubicBezTo>
                  <a:pt x="146456" y="737235"/>
                  <a:pt x="140627" y="730072"/>
                  <a:pt x="136436" y="721538"/>
                </a:cubicBezTo>
                <a:cubicBezTo>
                  <a:pt x="132245" y="713003"/>
                  <a:pt x="130149" y="703173"/>
                  <a:pt x="130149" y="692048"/>
                </a:cubicBezTo>
                <a:cubicBezTo>
                  <a:pt x="130149" y="681685"/>
                  <a:pt x="131787" y="672084"/>
                  <a:pt x="135064" y="663245"/>
                </a:cubicBezTo>
                <a:cubicBezTo>
                  <a:pt x="138341" y="654405"/>
                  <a:pt x="142913" y="646404"/>
                  <a:pt x="148780" y="639242"/>
                </a:cubicBezTo>
                <a:cubicBezTo>
                  <a:pt x="154648" y="632079"/>
                  <a:pt x="161620" y="625678"/>
                  <a:pt x="169697" y="620039"/>
                </a:cubicBezTo>
                <a:cubicBezTo>
                  <a:pt x="177774" y="614400"/>
                  <a:pt x="186652" y="609600"/>
                  <a:pt x="196329" y="605637"/>
                </a:cubicBezTo>
                <a:lnTo>
                  <a:pt x="220317" y="598270"/>
                </a:lnTo>
                <a:lnTo>
                  <a:pt x="215188" y="596722"/>
                </a:lnTo>
                <a:cubicBezTo>
                  <a:pt x="210769" y="595350"/>
                  <a:pt x="206006" y="594055"/>
                  <a:pt x="200901" y="592836"/>
                </a:cubicBezTo>
                <a:cubicBezTo>
                  <a:pt x="195796" y="591617"/>
                  <a:pt x="190385" y="590588"/>
                  <a:pt x="184670" y="589750"/>
                </a:cubicBezTo>
                <a:cubicBezTo>
                  <a:pt x="178955" y="588911"/>
                  <a:pt x="172974" y="588492"/>
                  <a:pt x="166725" y="588492"/>
                </a:cubicBezTo>
                <a:cubicBezTo>
                  <a:pt x="161239" y="588492"/>
                  <a:pt x="156095" y="588835"/>
                  <a:pt x="151295" y="589521"/>
                </a:cubicBezTo>
                <a:cubicBezTo>
                  <a:pt x="146494" y="590207"/>
                  <a:pt x="142265" y="591007"/>
                  <a:pt x="138607" y="591921"/>
                </a:cubicBezTo>
                <a:lnTo>
                  <a:pt x="133807" y="560832"/>
                </a:lnTo>
                <a:cubicBezTo>
                  <a:pt x="138226" y="559460"/>
                  <a:pt x="142989" y="558317"/>
                  <a:pt x="148095" y="557403"/>
                </a:cubicBezTo>
                <a:cubicBezTo>
                  <a:pt x="153200" y="556488"/>
                  <a:pt x="158496" y="556031"/>
                  <a:pt x="163982" y="556031"/>
                </a:cubicBezTo>
                <a:close/>
                <a:moveTo>
                  <a:pt x="558774" y="537743"/>
                </a:moveTo>
                <a:cubicBezTo>
                  <a:pt x="569137" y="537743"/>
                  <a:pt x="577710" y="540753"/>
                  <a:pt x="584492" y="546773"/>
                </a:cubicBezTo>
                <a:cubicBezTo>
                  <a:pt x="591274" y="552793"/>
                  <a:pt x="596303" y="560870"/>
                  <a:pt x="599579" y="571004"/>
                </a:cubicBezTo>
                <a:cubicBezTo>
                  <a:pt x="602856" y="581139"/>
                  <a:pt x="604494" y="592379"/>
                  <a:pt x="604494" y="604723"/>
                </a:cubicBezTo>
                <a:cubicBezTo>
                  <a:pt x="604494" y="615543"/>
                  <a:pt x="602894" y="624954"/>
                  <a:pt x="599694" y="632955"/>
                </a:cubicBezTo>
                <a:cubicBezTo>
                  <a:pt x="596493" y="640956"/>
                  <a:pt x="592683" y="647243"/>
                  <a:pt x="588264" y="651815"/>
                </a:cubicBezTo>
                <a:cubicBezTo>
                  <a:pt x="584606" y="655625"/>
                  <a:pt x="580415" y="658825"/>
                  <a:pt x="575691" y="661416"/>
                </a:cubicBezTo>
                <a:cubicBezTo>
                  <a:pt x="570966" y="664007"/>
                  <a:pt x="565213" y="666026"/>
                  <a:pt x="558431" y="667474"/>
                </a:cubicBezTo>
                <a:cubicBezTo>
                  <a:pt x="551650" y="668921"/>
                  <a:pt x="543344" y="669950"/>
                  <a:pt x="533514" y="670560"/>
                </a:cubicBezTo>
                <a:cubicBezTo>
                  <a:pt x="523684" y="671169"/>
                  <a:pt x="511835" y="671474"/>
                  <a:pt x="497967" y="671474"/>
                </a:cubicBezTo>
                <a:lnTo>
                  <a:pt x="497990" y="671154"/>
                </a:lnTo>
                <a:lnTo>
                  <a:pt x="495833" y="671474"/>
                </a:lnTo>
                <a:cubicBezTo>
                  <a:pt x="489585" y="671474"/>
                  <a:pt x="484098" y="670560"/>
                  <a:pt x="479374" y="668731"/>
                </a:cubicBezTo>
                <a:lnTo>
                  <a:pt x="469255" y="661576"/>
                </a:lnTo>
                <a:lnTo>
                  <a:pt x="468487" y="664988"/>
                </a:lnTo>
                <a:cubicBezTo>
                  <a:pt x="467172" y="668817"/>
                  <a:pt x="465429" y="672541"/>
                  <a:pt x="463258" y="676160"/>
                </a:cubicBezTo>
                <a:cubicBezTo>
                  <a:pt x="458914" y="683399"/>
                  <a:pt x="453313" y="690067"/>
                  <a:pt x="446455" y="696163"/>
                </a:cubicBezTo>
                <a:cubicBezTo>
                  <a:pt x="439597" y="702259"/>
                  <a:pt x="431901" y="707593"/>
                  <a:pt x="423367" y="712165"/>
                </a:cubicBezTo>
                <a:cubicBezTo>
                  <a:pt x="414832" y="716737"/>
                  <a:pt x="405993" y="720395"/>
                  <a:pt x="396849" y="723138"/>
                </a:cubicBezTo>
                <a:lnTo>
                  <a:pt x="385191" y="694791"/>
                </a:lnTo>
                <a:cubicBezTo>
                  <a:pt x="393268" y="692048"/>
                  <a:pt x="400697" y="688848"/>
                  <a:pt x="407479" y="685190"/>
                </a:cubicBezTo>
                <a:cubicBezTo>
                  <a:pt x="414261" y="681533"/>
                  <a:pt x="420166" y="677494"/>
                  <a:pt x="425196" y="673074"/>
                </a:cubicBezTo>
                <a:cubicBezTo>
                  <a:pt x="430225" y="668655"/>
                  <a:pt x="434111" y="663816"/>
                  <a:pt x="436854" y="658558"/>
                </a:cubicBezTo>
                <a:cubicBezTo>
                  <a:pt x="439597" y="653300"/>
                  <a:pt x="440969" y="647624"/>
                  <a:pt x="440969" y="641528"/>
                </a:cubicBezTo>
                <a:cubicBezTo>
                  <a:pt x="440969" y="635127"/>
                  <a:pt x="439521" y="628116"/>
                  <a:pt x="436626" y="620496"/>
                </a:cubicBezTo>
                <a:cubicBezTo>
                  <a:pt x="433730" y="612876"/>
                  <a:pt x="430225" y="605104"/>
                  <a:pt x="426110" y="597179"/>
                </a:cubicBezTo>
                <a:lnTo>
                  <a:pt x="456057" y="582777"/>
                </a:lnTo>
                <a:cubicBezTo>
                  <a:pt x="458800" y="587502"/>
                  <a:pt x="461200" y="592569"/>
                  <a:pt x="463258" y="597979"/>
                </a:cubicBezTo>
                <a:cubicBezTo>
                  <a:pt x="465315" y="603389"/>
                  <a:pt x="467029" y="608228"/>
                  <a:pt x="468401" y="612495"/>
                </a:cubicBezTo>
                <a:cubicBezTo>
                  <a:pt x="469773" y="616763"/>
                  <a:pt x="470687" y="619658"/>
                  <a:pt x="471144" y="621182"/>
                </a:cubicBezTo>
                <a:cubicBezTo>
                  <a:pt x="473278" y="628497"/>
                  <a:pt x="476212" y="633374"/>
                  <a:pt x="479945" y="635813"/>
                </a:cubicBezTo>
                <a:cubicBezTo>
                  <a:pt x="483679" y="638251"/>
                  <a:pt x="489737" y="639470"/>
                  <a:pt x="498119" y="639470"/>
                </a:cubicBezTo>
                <a:lnTo>
                  <a:pt x="500246" y="639788"/>
                </a:lnTo>
                <a:lnTo>
                  <a:pt x="500253" y="639699"/>
                </a:lnTo>
                <a:cubicBezTo>
                  <a:pt x="512902" y="639699"/>
                  <a:pt x="523075" y="639623"/>
                  <a:pt x="530771" y="639470"/>
                </a:cubicBezTo>
                <a:cubicBezTo>
                  <a:pt x="538467" y="639318"/>
                  <a:pt x="544487" y="638975"/>
                  <a:pt x="548830" y="638441"/>
                </a:cubicBezTo>
                <a:cubicBezTo>
                  <a:pt x="553174" y="637908"/>
                  <a:pt x="556412" y="637222"/>
                  <a:pt x="558546" y="636384"/>
                </a:cubicBezTo>
                <a:cubicBezTo>
                  <a:pt x="560679" y="635546"/>
                  <a:pt x="562508" y="634593"/>
                  <a:pt x="564032" y="633527"/>
                </a:cubicBezTo>
                <a:cubicBezTo>
                  <a:pt x="565861" y="632155"/>
                  <a:pt x="567423" y="630288"/>
                  <a:pt x="568718" y="627926"/>
                </a:cubicBezTo>
                <a:lnTo>
                  <a:pt x="569684" y="624956"/>
                </a:lnTo>
                <a:lnTo>
                  <a:pt x="561403" y="627469"/>
                </a:lnTo>
                <a:cubicBezTo>
                  <a:pt x="557822" y="628154"/>
                  <a:pt x="554202" y="628497"/>
                  <a:pt x="550545" y="628497"/>
                </a:cubicBezTo>
                <a:cubicBezTo>
                  <a:pt x="542467" y="628497"/>
                  <a:pt x="535495" y="627392"/>
                  <a:pt x="529628" y="625183"/>
                </a:cubicBezTo>
                <a:cubicBezTo>
                  <a:pt x="523760" y="622973"/>
                  <a:pt x="519227" y="619353"/>
                  <a:pt x="516026" y="614324"/>
                </a:cubicBezTo>
                <a:cubicBezTo>
                  <a:pt x="512826" y="609295"/>
                  <a:pt x="511225" y="602437"/>
                  <a:pt x="511225" y="593750"/>
                </a:cubicBezTo>
                <a:cubicBezTo>
                  <a:pt x="511225" y="587045"/>
                  <a:pt x="512368" y="580377"/>
                  <a:pt x="514654" y="573748"/>
                </a:cubicBezTo>
                <a:cubicBezTo>
                  <a:pt x="516941" y="567118"/>
                  <a:pt x="520217" y="561098"/>
                  <a:pt x="524484" y="555688"/>
                </a:cubicBezTo>
                <a:cubicBezTo>
                  <a:pt x="528751" y="550278"/>
                  <a:pt x="533781" y="545935"/>
                  <a:pt x="539572" y="542658"/>
                </a:cubicBezTo>
                <a:cubicBezTo>
                  <a:pt x="545363" y="539381"/>
                  <a:pt x="551764" y="537743"/>
                  <a:pt x="558774" y="537743"/>
                </a:cubicBezTo>
                <a:close/>
                <a:moveTo>
                  <a:pt x="2868701" y="534314"/>
                </a:moveTo>
                <a:cubicBezTo>
                  <a:pt x="2873273" y="534162"/>
                  <a:pt x="2877197" y="535762"/>
                  <a:pt x="2880474" y="539115"/>
                </a:cubicBezTo>
                <a:cubicBezTo>
                  <a:pt x="2883751" y="542468"/>
                  <a:pt x="2885313" y="546582"/>
                  <a:pt x="2885160" y="551459"/>
                </a:cubicBezTo>
                <a:cubicBezTo>
                  <a:pt x="2885313" y="556031"/>
                  <a:pt x="2883712" y="559879"/>
                  <a:pt x="2880360" y="563003"/>
                </a:cubicBezTo>
                <a:cubicBezTo>
                  <a:pt x="2877007" y="566128"/>
                  <a:pt x="2873121" y="567690"/>
                  <a:pt x="2868701" y="567690"/>
                </a:cubicBezTo>
                <a:cubicBezTo>
                  <a:pt x="2863976" y="567842"/>
                  <a:pt x="2859976" y="566318"/>
                  <a:pt x="2856700" y="563118"/>
                </a:cubicBezTo>
                <a:cubicBezTo>
                  <a:pt x="2853423" y="559917"/>
                  <a:pt x="2851785" y="556031"/>
                  <a:pt x="2851785" y="551459"/>
                </a:cubicBezTo>
                <a:cubicBezTo>
                  <a:pt x="2851785" y="546582"/>
                  <a:pt x="2853423" y="542506"/>
                  <a:pt x="2856700" y="539229"/>
                </a:cubicBezTo>
                <a:cubicBezTo>
                  <a:pt x="2859976" y="535952"/>
                  <a:pt x="2863976" y="534314"/>
                  <a:pt x="2868701" y="534314"/>
                </a:cubicBezTo>
                <a:close/>
                <a:moveTo>
                  <a:pt x="2687726" y="534314"/>
                </a:moveTo>
                <a:cubicBezTo>
                  <a:pt x="2692298" y="534162"/>
                  <a:pt x="2696222" y="535762"/>
                  <a:pt x="2699499" y="539115"/>
                </a:cubicBezTo>
                <a:cubicBezTo>
                  <a:pt x="2702776" y="542468"/>
                  <a:pt x="2704338" y="546582"/>
                  <a:pt x="2704185" y="551459"/>
                </a:cubicBezTo>
                <a:cubicBezTo>
                  <a:pt x="2704338" y="556031"/>
                  <a:pt x="2702737" y="559879"/>
                  <a:pt x="2699385" y="563003"/>
                </a:cubicBezTo>
                <a:cubicBezTo>
                  <a:pt x="2696032" y="566128"/>
                  <a:pt x="2692146" y="567690"/>
                  <a:pt x="2687726" y="567690"/>
                </a:cubicBezTo>
                <a:cubicBezTo>
                  <a:pt x="2683001" y="567842"/>
                  <a:pt x="2679001" y="566318"/>
                  <a:pt x="2675725" y="563118"/>
                </a:cubicBezTo>
                <a:cubicBezTo>
                  <a:pt x="2672448" y="559917"/>
                  <a:pt x="2670810" y="556031"/>
                  <a:pt x="2670810" y="551459"/>
                </a:cubicBezTo>
                <a:cubicBezTo>
                  <a:pt x="2670810" y="546582"/>
                  <a:pt x="2672448" y="542506"/>
                  <a:pt x="2675725" y="539229"/>
                </a:cubicBezTo>
                <a:cubicBezTo>
                  <a:pt x="2679001" y="535952"/>
                  <a:pt x="2683001" y="534314"/>
                  <a:pt x="2687726" y="534314"/>
                </a:cubicBezTo>
                <a:close/>
                <a:moveTo>
                  <a:pt x="1982876" y="534314"/>
                </a:moveTo>
                <a:cubicBezTo>
                  <a:pt x="1987448" y="534162"/>
                  <a:pt x="1991372" y="535762"/>
                  <a:pt x="1994649" y="539115"/>
                </a:cubicBezTo>
                <a:cubicBezTo>
                  <a:pt x="1997926" y="542468"/>
                  <a:pt x="1999488" y="546582"/>
                  <a:pt x="1999335" y="551459"/>
                </a:cubicBezTo>
                <a:cubicBezTo>
                  <a:pt x="1999488" y="556031"/>
                  <a:pt x="1997887" y="559879"/>
                  <a:pt x="1994535" y="563003"/>
                </a:cubicBezTo>
                <a:cubicBezTo>
                  <a:pt x="1991182" y="566128"/>
                  <a:pt x="1987296" y="567690"/>
                  <a:pt x="1982876" y="567690"/>
                </a:cubicBezTo>
                <a:cubicBezTo>
                  <a:pt x="1978152" y="567842"/>
                  <a:pt x="1974151" y="566318"/>
                  <a:pt x="1970875" y="563118"/>
                </a:cubicBezTo>
                <a:cubicBezTo>
                  <a:pt x="1967598" y="559917"/>
                  <a:pt x="1965960" y="556031"/>
                  <a:pt x="1965960" y="551459"/>
                </a:cubicBezTo>
                <a:cubicBezTo>
                  <a:pt x="1965960" y="546582"/>
                  <a:pt x="1967598" y="542506"/>
                  <a:pt x="1970875" y="539229"/>
                </a:cubicBezTo>
                <a:cubicBezTo>
                  <a:pt x="1974151" y="535952"/>
                  <a:pt x="1978152" y="534314"/>
                  <a:pt x="1982876" y="534314"/>
                </a:cubicBezTo>
                <a:close/>
                <a:moveTo>
                  <a:pt x="1587017" y="533400"/>
                </a:moveTo>
                <a:lnTo>
                  <a:pt x="1587017" y="546430"/>
                </a:lnTo>
                <a:lnTo>
                  <a:pt x="1535811" y="561289"/>
                </a:lnTo>
                <a:lnTo>
                  <a:pt x="1535811" y="548487"/>
                </a:lnTo>
                <a:close/>
                <a:moveTo>
                  <a:pt x="2161870" y="525856"/>
                </a:moveTo>
                <a:cubicBezTo>
                  <a:pt x="2166442" y="525704"/>
                  <a:pt x="2170366" y="527304"/>
                  <a:pt x="2173643" y="530657"/>
                </a:cubicBezTo>
                <a:cubicBezTo>
                  <a:pt x="2176919" y="534009"/>
                  <a:pt x="2178481" y="538124"/>
                  <a:pt x="2178329" y="543001"/>
                </a:cubicBezTo>
                <a:cubicBezTo>
                  <a:pt x="2178481" y="547573"/>
                  <a:pt x="2176881" y="551421"/>
                  <a:pt x="2173529" y="554545"/>
                </a:cubicBezTo>
                <a:cubicBezTo>
                  <a:pt x="2170176" y="557669"/>
                  <a:pt x="2166289" y="559232"/>
                  <a:pt x="2161870" y="559232"/>
                </a:cubicBezTo>
                <a:cubicBezTo>
                  <a:pt x="2157146" y="559384"/>
                  <a:pt x="2153145" y="557860"/>
                  <a:pt x="2149868" y="554660"/>
                </a:cubicBezTo>
                <a:cubicBezTo>
                  <a:pt x="2146592" y="551459"/>
                  <a:pt x="2144954" y="547573"/>
                  <a:pt x="2144954" y="543001"/>
                </a:cubicBezTo>
                <a:cubicBezTo>
                  <a:pt x="2144954" y="538124"/>
                  <a:pt x="2146592" y="534047"/>
                  <a:pt x="2149868" y="530771"/>
                </a:cubicBezTo>
                <a:cubicBezTo>
                  <a:pt x="2153145" y="527494"/>
                  <a:pt x="2157146" y="525856"/>
                  <a:pt x="2161870" y="525856"/>
                </a:cubicBezTo>
                <a:close/>
                <a:moveTo>
                  <a:pt x="2775128" y="524027"/>
                </a:moveTo>
                <a:cubicBezTo>
                  <a:pt x="2772232" y="524027"/>
                  <a:pt x="2769984" y="525018"/>
                  <a:pt x="2768384" y="526999"/>
                </a:cubicBezTo>
                <a:cubicBezTo>
                  <a:pt x="2766784" y="528980"/>
                  <a:pt x="2765983" y="531266"/>
                  <a:pt x="2765983" y="533857"/>
                </a:cubicBezTo>
                <a:cubicBezTo>
                  <a:pt x="2765983" y="536600"/>
                  <a:pt x="2766822" y="538848"/>
                  <a:pt x="2768498" y="540601"/>
                </a:cubicBezTo>
                <a:cubicBezTo>
                  <a:pt x="2770174" y="542353"/>
                  <a:pt x="2772384" y="543153"/>
                  <a:pt x="2775128" y="543001"/>
                </a:cubicBezTo>
                <a:cubicBezTo>
                  <a:pt x="2777566" y="543153"/>
                  <a:pt x="2779737" y="542391"/>
                  <a:pt x="2781643" y="540715"/>
                </a:cubicBezTo>
                <a:cubicBezTo>
                  <a:pt x="2783547" y="539039"/>
                  <a:pt x="2784500" y="536829"/>
                  <a:pt x="2784500" y="534086"/>
                </a:cubicBezTo>
                <a:cubicBezTo>
                  <a:pt x="2784500" y="531190"/>
                  <a:pt x="2783509" y="528790"/>
                  <a:pt x="2781528" y="526885"/>
                </a:cubicBezTo>
                <a:cubicBezTo>
                  <a:pt x="2779547" y="524980"/>
                  <a:pt x="2777413" y="524027"/>
                  <a:pt x="2775128" y="524027"/>
                </a:cubicBezTo>
                <a:close/>
                <a:moveTo>
                  <a:pt x="1482242" y="523875"/>
                </a:moveTo>
                <a:lnTo>
                  <a:pt x="1482242" y="536905"/>
                </a:lnTo>
                <a:lnTo>
                  <a:pt x="1431036" y="551764"/>
                </a:lnTo>
                <a:lnTo>
                  <a:pt x="1431036" y="538962"/>
                </a:lnTo>
                <a:close/>
                <a:moveTo>
                  <a:pt x="2285085" y="522503"/>
                </a:moveTo>
                <a:lnTo>
                  <a:pt x="2285085" y="538962"/>
                </a:lnTo>
                <a:lnTo>
                  <a:pt x="2231136" y="554507"/>
                </a:lnTo>
                <a:lnTo>
                  <a:pt x="2231136" y="538505"/>
                </a:lnTo>
                <a:close/>
                <a:moveTo>
                  <a:pt x="1177442" y="514350"/>
                </a:moveTo>
                <a:lnTo>
                  <a:pt x="1177442" y="527380"/>
                </a:lnTo>
                <a:lnTo>
                  <a:pt x="1126236" y="542239"/>
                </a:lnTo>
                <a:lnTo>
                  <a:pt x="1126236" y="529437"/>
                </a:lnTo>
                <a:close/>
                <a:moveTo>
                  <a:pt x="445465" y="510387"/>
                </a:moveTo>
                <a:cubicBezTo>
                  <a:pt x="443484" y="510387"/>
                  <a:pt x="441731" y="511149"/>
                  <a:pt x="440207" y="512673"/>
                </a:cubicBezTo>
                <a:cubicBezTo>
                  <a:pt x="438683" y="514197"/>
                  <a:pt x="437921" y="516102"/>
                  <a:pt x="437921" y="518388"/>
                </a:cubicBezTo>
                <a:cubicBezTo>
                  <a:pt x="437921" y="521284"/>
                  <a:pt x="439064" y="523837"/>
                  <a:pt x="441350" y="526046"/>
                </a:cubicBezTo>
                <a:lnTo>
                  <a:pt x="446252" y="529246"/>
                </a:lnTo>
                <a:lnTo>
                  <a:pt x="450951" y="523932"/>
                </a:lnTo>
                <a:cubicBezTo>
                  <a:pt x="452018" y="522141"/>
                  <a:pt x="452551" y="520370"/>
                  <a:pt x="452551" y="518617"/>
                </a:cubicBezTo>
                <a:cubicBezTo>
                  <a:pt x="452551" y="516483"/>
                  <a:pt x="451942" y="514578"/>
                  <a:pt x="450723" y="512902"/>
                </a:cubicBezTo>
                <a:cubicBezTo>
                  <a:pt x="449503" y="511226"/>
                  <a:pt x="447751" y="510387"/>
                  <a:pt x="445465" y="510387"/>
                </a:cubicBezTo>
                <a:close/>
                <a:moveTo>
                  <a:pt x="2776499" y="508482"/>
                </a:moveTo>
                <a:cubicBezTo>
                  <a:pt x="2780766" y="508330"/>
                  <a:pt x="2784538" y="509473"/>
                  <a:pt x="2787815" y="511911"/>
                </a:cubicBezTo>
                <a:cubicBezTo>
                  <a:pt x="2791091" y="514350"/>
                  <a:pt x="2793644" y="517512"/>
                  <a:pt x="2795473" y="521398"/>
                </a:cubicBezTo>
                <a:cubicBezTo>
                  <a:pt x="2797301" y="525284"/>
                  <a:pt x="2798216" y="529437"/>
                  <a:pt x="2798216" y="533857"/>
                </a:cubicBezTo>
                <a:cubicBezTo>
                  <a:pt x="2798368" y="540410"/>
                  <a:pt x="2796311" y="546011"/>
                  <a:pt x="2792044" y="550659"/>
                </a:cubicBezTo>
                <a:cubicBezTo>
                  <a:pt x="2787777" y="555307"/>
                  <a:pt x="2782214" y="557631"/>
                  <a:pt x="2775356" y="557631"/>
                </a:cubicBezTo>
                <a:cubicBezTo>
                  <a:pt x="2768041" y="557631"/>
                  <a:pt x="2762478" y="555383"/>
                  <a:pt x="2758668" y="550888"/>
                </a:cubicBezTo>
                <a:cubicBezTo>
                  <a:pt x="2754858" y="546392"/>
                  <a:pt x="2752953" y="541096"/>
                  <a:pt x="2752953" y="535000"/>
                </a:cubicBezTo>
                <a:cubicBezTo>
                  <a:pt x="2752953" y="530123"/>
                  <a:pt x="2753982" y="525665"/>
                  <a:pt x="2756039" y="521627"/>
                </a:cubicBezTo>
                <a:cubicBezTo>
                  <a:pt x="2758097" y="517588"/>
                  <a:pt x="2760878" y="514350"/>
                  <a:pt x="2764383" y="511911"/>
                </a:cubicBezTo>
                <a:cubicBezTo>
                  <a:pt x="2767888" y="509473"/>
                  <a:pt x="2771927" y="508330"/>
                  <a:pt x="2776499" y="508482"/>
                </a:cubicBezTo>
                <a:close/>
                <a:moveTo>
                  <a:pt x="1343101" y="507111"/>
                </a:moveTo>
                <a:lnTo>
                  <a:pt x="1361846" y="507111"/>
                </a:lnTo>
                <a:lnTo>
                  <a:pt x="1366418" y="624840"/>
                </a:lnTo>
                <a:cubicBezTo>
                  <a:pt x="1366723" y="632307"/>
                  <a:pt x="1367447" y="638060"/>
                  <a:pt x="1368590" y="642099"/>
                </a:cubicBezTo>
                <a:cubicBezTo>
                  <a:pt x="1369733" y="646138"/>
                  <a:pt x="1372324" y="648919"/>
                  <a:pt x="1376362" y="650443"/>
                </a:cubicBezTo>
                <a:cubicBezTo>
                  <a:pt x="1380401" y="651967"/>
                  <a:pt x="1386764" y="652729"/>
                  <a:pt x="1395450" y="652729"/>
                </a:cubicBezTo>
                <a:lnTo>
                  <a:pt x="1395596" y="652784"/>
                </a:lnTo>
                <a:lnTo>
                  <a:pt x="1395603" y="652729"/>
                </a:lnTo>
                <a:cubicBezTo>
                  <a:pt x="1399870" y="652729"/>
                  <a:pt x="1403451" y="651815"/>
                  <a:pt x="1406347" y="649986"/>
                </a:cubicBezTo>
                <a:cubicBezTo>
                  <a:pt x="1409243" y="648157"/>
                  <a:pt x="1412062" y="645109"/>
                  <a:pt x="1414805" y="640842"/>
                </a:cubicBezTo>
                <a:cubicBezTo>
                  <a:pt x="1417548" y="636575"/>
                  <a:pt x="1420520" y="630860"/>
                  <a:pt x="1423720" y="623697"/>
                </a:cubicBezTo>
                <a:cubicBezTo>
                  <a:pt x="1428140" y="613943"/>
                  <a:pt x="1432522" y="606552"/>
                  <a:pt x="1436865" y="601523"/>
                </a:cubicBezTo>
                <a:cubicBezTo>
                  <a:pt x="1441208" y="596493"/>
                  <a:pt x="1445552" y="593064"/>
                  <a:pt x="1449895" y="591236"/>
                </a:cubicBezTo>
                <a:cubicBezTo>
                  <a:pt x="1454239" y="589407"/>
                  <a:pt x="1458544" y="588492"/>
                  <a:pt x="1462811" y="588492"/>
                </a:cubicBezTo>
                <a:cubicBezTo>
                  <a:pt x="1467993" y="588492"/>
                  <a:pt x="1472793" y="589826"/>
                  <a:pt x="1477213" y="592493"/>
                </a:cubicBezTo>
                <a:cubicBezTo>
                  <a:pt x="1481632" y="595160"/>
                  <a:pt x="1485519" y="598703"/>
                  <a:pt x="1488872" y="603123"/>
                </a:cubicBezTo>
                <a:cubicBezTo>
                  <a:pt x="1492224" y="607542"/>
                  <a:pt x="1494853" y="612381"/>
                  <a:pt x="1496758" y="617639"/>
                </a:cubicBezTo>
                <a:cubicBezTo>
                  <a:pt x="1498663" y="622897"/>
                  <a:pt x="1499616" y="628116"/>
                  <a:pt x="1499616" y="633298"/>
                </a:cubicBezTo>
                <a:cubicBezTo>
                  <a:pt x="1499616" y="642442"/>
                  <a:pt x="1498015" y="649719"/>
                  <a:pt x="1494815" y="655129"/>
                </a:cubicBezTo>
                <a:cubicBezTo>
                  <a:pt x="1491615" y="660539"/>
                  <a:pt x="1487538" y="664426"/>
                  <a:pt x="1482585" y="666788"/>
                </a:cubicBezTo>
                <a:cubicBezTo>
                  <a:pt x="1477632" y="669150"/>
                  <a:pt x="1472489" y="670331"/>
                  <a:pt x="1467155" y="670331"/>
                </a:cubicBezTo>
                <a:cubicBezTo>
                  <a:pt x="1462430" y="670331"/>
                  <a:pt x="1456372" y="669417"/>
                  <a:pt x="1448981" y="667588"/>
                </a:cubicBezTo>
                <a:cubicBezTo>
                  <a:pt x="1445285" y="666674"/>
                  <a:pt x="1441104" y="665054"/>
                  <a:pt x="1436436" y="662730"/>
                </a:cubicBezTo>
                <a:lnTo>
                  <a:pt x="1425102" y="656068"/>
                </a:lnTo>
                <a:lnTo>
                  <a:pt x="1420720" y="661616"/>
                </a:lnTo>
                <a:cubicBezTo>
                  <a:pt x="1419063" y="663387"/>
                  <a:pt x="1417396" y="664845"/>
                  <a:pt x="1415719" y="665988"/>
                </a:cubicBezTo>
                <a:cubicBezTo>
                  <a:pt x="1412367" y="668274"/>
                  <a:pt x="1408900" y="669760"/>
                  <a:pt x="1405318" y="670445"/>
                </a:cubicBezTo>
                <a:cubicBezTo>
                  <a:pt x="1401737" y="671131"/>
                  <a:pt x="1397736" y="671474"/>
                  <a:pt x="1393317" y="671474"/>
                </a:cubicBezTo>
                <a:lnTo>
                  <a:pt x="1393324" y="671414"/>
                </a:lnTo>
                <a:lnTo>
                  <a:pt x="1393164" y="671474"/>
                </a:lnTo>
                <a:cubicBezTo>
                  <a:pt x="1380972" y="671474"/>
                  <a:pt x="1371638" y="670103"/>
                  <a:pt x="1365161" y="667359"/>
                </a:cubicBezTo>
                <a:cubicBezTo>
                  <a:pt x="1358684" y="664616"/>
                  <a:pt x="1354226" y="660349"/>
                  <a:pt x="1351788" y="654558"/>
                </a:cubicBezTo>
                <a:cubicBezTo>
                  <a:pt x="1349349" y="648767"/>
                  <a:pt x="1347978" y="641299"/>
                  <a:pt x="1347673" y="632155"/>
                </a:cubicBezTo>
                <a:close/>
                <a:moveTo>
                  <a:pt x="1038301" y="507111"/>
                </a:moveTo>
                <a:lnTo>
                  <a:pt x="1057046" y="507111"/>
                </a:lnTo>
                <a:lnTo>
                  <a:pt x="1061618" y="624840"/>
                </a:lnTo>
                <a:cubicBezTo>
                  <a:pt x="1061923" y="632307"/>
                  <a:pt x="1062647" y="638060"/>
                  <a:pt x="1063790" y="642099"/>
                </a:cubicBezTo>
                <a:cubicBezTo>
                  <a:pt x="1064933" y="646138"/>
                  <a:pt x="1067524" y="648919"/>
                  <a:pt x="1071562" y="650443"/>
                </a:cubicBezTo>
                <a:cubicBezTo>
                  <a:pt x="1075601" y="651967"/>
                  <a:pt x="1081964" y="652729"/>
                  <a:pt x="1090650" y="652729"/>
                </a:cubicBezTo>
                <a:lnTo>
                  <a:pt x="1090796" y="652784"/>
                </a:lnTo>
                <a:lnTo>
                  <a:pt x="1090803" y="652729"/>
                </a:lnTo>
                <a:cubicBezTo>
                  <a:pt x="1094003" y="652729"/>
                  <a:pt x="1097203" y="652729"/>
                  <a:pt x="1100404" y="652729"/>
                </a:cubicBezTo>
                <a:lnTo>
                  <a:pt x="1107706" y="652546"/>
                </a:lnTo>
                <a:lnTo>
                  <a:pt x="1108348" y="642042"/>
                </a:lnTo>
                <a:cubicBezTo>
                  <a:pt x="1109072" y="636365"/>
                  <a:pt x="1110157" y="630936"/>
                  <a:pt x="1111605" y="625754"/>
                </a:cubicBezTo>
                <a:cubicBezTo>
                  <a:pt x="1114501" y="615391"/>
                  <a:pt x="1118349" y="606437"/>
                  <a:pt x="1123150" y="598894"/>
                </a:cubicBezTo>
                <a:cubicBezTo>
                  <a:pt x="1127950" y="591350"/>
                  <a:pt x="1133246" y="585521"/>
                  <a:pt x="1139037" y="581406"/>
                </a:cubicBezTo>
                <a:cubicBezTo>
                  <a:pt x="1144828" y="577291"/>
                  <a:pt x="1150543" y="575234"/>
                  <a:pt x="1156182" y="575234"/>
                </a:cubicBezTo>
                <a:cubicBezTo>
                  <a:pt x="1161211" y="575234"/>
                  <a:pt x="1165707" y="576681"/>
                  <a:pt x="1169670" y="579577"/>
                </a:cubicBezTo>
                <a:cubicBezTo>
                  <a:pt x="1173632" y="582473"/>
                  <a:pt x="1176756" y="586511"/>
                  <a:pt x="1179042" y="591693"/>
                </a:cubicBezTo>
                <a:cubicBezTo>
                  <a:pt x="1181328" y="596874"/>
                  <a:pt x="1182471" y="603047"/>
                  <a:pt x="1182471" y="610209"/>
                </a:cubicBezTo>
                <a:cubicBezTo>
                  <a:pt x="1182471" y="616610"/>
                  <a:pt x="1181481" y="623011"/>
                  <a:pt x="1179499" y="629412"/>
                </a:cubicBezTo>
                <a:cubicBezTo>
                  <a:pt x="1177518" y="635813"/>
                  <a:pt x="1173823" y="641604"/>
                  <a:pt x="1168412" y="646785"/>
                </a:cubicBezTo>
                <a:lnTo>
                  <a:pt x="1167120" y="647685"/>
                </a:lnTo>
                <a:lnTo>
                  <a:pt x="1174813" y="649414"/>
                </a:lnTo>
                <a:cubicBezTo>
                  <a:pt x="1179766" y="650405"/>
                  <a:pt x="1184872" y="651205"/>
                  <a:pt x="1190129" y="651815"/>
                </a:cubicBezTo>
                <a:lnTo>
                  <a:pt x="1205776" y="652678"/>
                </a:lnTo>
                <a:lnTo>
                  <a:pt x="1215961" y="652100"/>
                </a:lnTo>
                <a:cubicBezTo>
                  <a:pt x="1219009" y="651681"/>
                  <a:pt x="1221410" y="651053"/>
                  <a:pt x="1223162" y="650214"/>
                </a:cubicBezTo>
                <a:cubicBezTo>
                  <a:pt x="1226667" y="648538"/>
                  <a:pt x="1228687" y="645566"/>
                  <a:pt x="1229220" y="641299"/>
                </a:cubicBezTo>
                <a:cubicBezTo>
                  <a:pt x="1229753" y="637032"/>
                  <a:pt x="1229868" y="631088"/>
                  <a:pt x="1229563" y="623468"/>
                </a:cubicBezTo>
                <a:lnTo>
                  <a:pt x="1225219" y="507111"/>
                </a:lnTo>
                <a:lnTo>
                  <a:pt x="1243736" y="507111"/>
                </a:lnTo>
                <a:lnTo>
                  <a:pt x="1248308" y="621411"/>
                </a:lnTo>
                <a:cubicBezTo>
                  <a:pt x="1248613" y="629488"/>
                  <a:pt x="1248346" y="636651"/>
                  <a:pt x="1247508" y="642899"/>
                </a:cubicBezTo>
                <a:cubicBezTo>
                  <a:pt x="1246670" y="649148"/>
                  <a:pt x="1244689" y="654405"/>
                  <a:pt x="1241564" y="658673"/>
                </a:cubicBezTo>
                <a:cubicBezTo>
                  <a:pt x="1238440" y="662940"/>
                  <a:pt x="1233792" y="666140"/>
                  <a:pt x="1227620" y="668274"/>
                </a:cubicBezTo>
                <a:cubicBezTo>
                  <a:pt x="1224534" y="669341"/>
                  <a:pt x="1220924" y="670141"/>
                  <a:pt x="1216790" y="670674"/>
                </a:cubicBezTo>
                <a:lnTo>
                  <a:pt x="1204705" y="671366"/>
                </a:lnTo>
                <a:lnTo>
                  <a:pt x="1204417" y="671474"/>
                </a:lnTo>
                <a:lnTo>
                  <a:pt x="1203576" y="671431"/>
                </a:lnTo>
                <a:lnTo>
                  <a:pt x="1202817" y="671474"/>
                </a:lnTo>
                <a:lnTo>
                  <a:pt x="1202826" y="671392"/>
                </a:lnTo>
                <a:lnTo>
                  <a:pt x="1191158" y="670788"/>
                </a:lnTo>
                <a:lnTo>
                  <a:pt x="1185837" y="670145"/>
                </a:lnTo>
                <a:lnTo>
                  <a:pt x="1191272" y="679361"/>
                </a:lnTo>
                <a:cubicBezTo>
                  <a:pt x="1192720" y="684161"/>
                  <a:pt x="1193101" y="688962"/>
                  <a:pt x="1192415" y="693763"/>
                </a:cubicBezTo>
                <a:cubicBezTo>
                  <a:pt x="1191730" y="698563"/>
                  <a:pt x="1189977" y="702945"/>
                  <a:pt x="1187158" y="706907"/>
                </a:cubicBezTo>
                <a:cubicBezTo>
                  <a:pt x="1184338" y="710870"/>
                  <a:pt x="1180566" y="714032"/>
                  <a:pt x="1175842" y="716394"/>
                </a:cubicBezTo>
                <a:cubicBezTo>
                  <a:pt x="1171118" y="718756"/>
                  <a:pt x="1165402" y="719937"/>
                  <a:pt x="1158697" y="719937"/>
                </a:cubicBezTo>
                <a:cubicBezTo>
                  <a:pt x="1149096" y="719937"/>
                  <a:pt x="1140409" y="717728"/>
                  <a:pt x="1132636" y="713308"/>
                </a:cubicBezTo>
                <a:cubicBezTo>
                  <a:pt x="1124864" y="708888"/>
                  <a:pt x="1118692" y="702221"/>
                  <a:pt x="1114120" y="693305"/>
                </a:cubicBezTo>
                <a:cubicBezTo>
                  <a:pt x="1111834" y="688848"/>
                  <a:pt x="1110119" y="683828"/>
                  <a:pt x="1108976" y="678246"/>
                </a:cubicBezTo>
                <a:lnTo>
                  <a:pt x="1108184" y="669729"/>
                </a:lnTo>
                <a:lnTo>
                  <a:pt x="1099604" y="670903"/>
                </a:lnTo>
                <a:cubicBezTo>
                  <a:pt x="1095870" y="671284"/>
                  <a:pt x="1092174" y="671474"/>
                  <a:pt x="1088517" y="671474"/>
                </a:cubicBezTo>
                <a:lnTo>
                  <a:pt x="1088524" y="671414"/>
                </a:lnTo>
                <a:lnTo>
                  <a:pt x="1088364" y="671474"/>
                </a:lnTo>
                <a:cubicBezTo>
                  <a:pt x="1076172" y="671474"/>
                  <a:pt x="1066838" y="670103"/>
                  <a:pt x="1060361" y="667359"/>
                </a:cubicBezTo>
                <a:cubicBezTo>
                  <a:pt x="1053884" y="664616"/>
                  <a:pt x="1049426" y="660349"/>
                  <a:pt x="1046988" y="654558"/>
                </a:cubicBezTo>
                <a:cubicBezTo>
                  <a:pt x="1044549" y="648767"/>
                  <a:pt x="1043178" y="641299"/>
                  <a:pt x="1042873" y="632155"/>
                </a:cubicBezTo>
                <a:close/>
                <a:moveTo>
                  <a:pt x="2970885" y="503453"/>
                </a:moveTo>
                <a:lnTo>
                  <a:pt x="2970885" y="519912"/>
                </a:lnTo>
                <a:lnTo>
                  <a:pt x="2916936" y="535457"/>
                </a:lnTo>
                <a:lnTo>
                  <a:pt x="2916936" y="519455"/>
                </a:lnTo>
                <a:close/>
                <a:moveTo>
                  <a:pt x="2551785" y="503453"/>
                </a:moveTo>
                <a:lnTo>
                  <a:pt x="2551785" y="519912"/>
                </a:lnTo>
                <a:lnTo>
                  <a:pt x="2497836" y="535457"/>
                </a:lnTo>
                <a:lnTo>
                  <a:pt x="2497836" y="519455"/>
                </a:lnTo>
                <a:close/>
                <a:moveTo>
                  <a:pt x="1846935" y="503453"/>
                </a:moveTo>
                <a:lnTo>
                  <a:pt x="1846935" y="519912"/>
                </a:lnTo>
                <a:lnTo>
                  <a:pt x="1792986" y="535457"/>
                </a:lnTo>
                <a:lnTo>
                  <a:pt x="1792986" y="519455"/>
                </a:lnTo>
                <a:close/>
                <a:moveTo>
                  <a:pt x="2387879" y="502996"/>
                </a:moveTo>
                <a:lnTo>
                  <a:pt x="2419883" y="502996"/>
                </a:lnTo>
                <a:lnTo>
                  <a:pt x="2424684" y="614781"/>
                </a:lnTo>
                <a:cubicBezTo>
                  <a:pt x="2424988" y="621792"/>
                  <a:pt x="2425750" y="627050"/>
                  <a:pt x="2426970" y="630555"/>
                </a:cubicBezTo>
                <a:cubicBezTo>
                  <a:pt x="2428189" y="634060"/>
                  <a:pt x="2430513" y="636422"/>
                  <a:pt x="2433942" y="637641"/>
                </a:cubicBezTo>
                <a:cubicBezTo>
                  <a:pt x="2437371" y="638861"/>
                  <a:pt x="2442438" y="639470"/>
                  <a:pt x="2449144" y="639470"/>
                </a:cubicBezTo>
                <a:lnTo>
                  <a:pt x="2452838" y="640022"/>
                </a:lnTo>
                <a:lnTo>
                  <a:pt x="2452878" y="639470"/>
                </a:lnTo>
                <a:cubicBezTo>
                  <a:pt x="2455468" y="639470"/>
                  <a:pt x="2458936" y="639470"/>
                  <a:pt x="2463279" y="639470"/>
                </a:cubicBezTo>
                <a:lnTo>
                  <a:pt x="2469158" y="639470"/>
                </a:lnTo>
                <a:lnTo>
                  <a:pt x="2472080" y="616724"/>
                </a:lnTo>
                <a:cubicBezTo>
                  <a:pt x="2475280" y="605371"/>
                  <a:pt x="2479662" y="595541"/>
                  <a:pt x="2485225" y="587235"/>
                </a:cubicBezTo>
                <a:cubicBezTo>
                  <a:pt x="2490787" y="578929"/>
                  <a:pt x="2497074" y="572490"/>
                  <a:pt x="2504084" y="567918"/>
                </a:cubicBezTo>
                <a:cubicBezTo>
                  <a:pt x="2511095" y="563346"/>
                  <a:pt x="2518486" y="561060"/>
                  <a:pt x="2526258" y="561060"/>
                </a:cubicBezTo>
                <a:cubicBezTo>
                  <a:pt x="2532049" y="561060"/>
                  <a:pt x="2537536" y="562699"/>
                  <a:pt x="2542717" y="565975"/>
                </a:cubicBezTo>
                <a:cubicBezTo>
                  <a:pt x="2547899" y="569252"/>
                  <a:pt x="2552166" y="574014"/>
                  <a:pt x="2555519" y="580263"/>
                </a:cubicBezTo>
                <a:cubicBezTo>
                  <a:pt x="2558872" y="586511"/>
                  <a:pt x="2560548" y="594131"/>
                  <a:pt x="2560548" y="603123"/>
                </a:cubicBezTo>
                <a:cubicBezTo>
                  <a:pt x="2560548" y="608000"/>
                  <a:pt x="2559558" y="613486"/>
                  <a:pt x="2557577" y="619582"/>
                </a:cubicBezTo>
                <a:lnTo>
                  <a:pt x="2547611" y="636117"/>
                </a:lnTo>
                <a:lnTo>
                  <a:pt x="2547747" y="636155"/>
                </a:lnTo>
                <a:cubicBezTo>
                  <a:pt x="2553385" y="637298"/>
                  <a:pt x="2559253" y="638137"/>
                  <a:pt x="2565349" y="638670"/>
                </a:cubicBezTo>
                <a:cubicBezTo>
                  <a:pt x="2571445" y="639203"/>
                  <a:pt x="2577388" y="639470"/>
                  <a:pt x="2583180" y="639470"/>
                </a:cubicBezTo>
                <a:lnTo>
                  <a:pt x="2642539" y="639470"/>
                </a:lnTo>
                <a:lnTo>
                  <a:pt x="2643369" y="639594"/>
                </a:lnTo>
                <a:lnTo>
                  <a:pt x="2643378" y="639470"/>
                </a:lnTo>
                <a:cubicBezTo>
                  <a:pt x="2649169" y="639470"/>
                  <a:pt x="2653779" y="638937"/>
                  <a:pt x="2657208" y="637870"/>
                </a:cubicBezTo>
                <a:cubicBezTo>
                  <a:pt x="2660637" y="636803"/>
                  <a:pt x="2663380" y="634631"/>
                  <a:pt x="2665437" y="631355"/>
                </a:cubicBezTo>
                <a:cubicBezTo>
                  <a:pt x="2667495" y="628078"/>
                  <a:pt x="2669247" y="623240"/>
                  <a:pt x="2670695" y="616839"/>
                </a:cubicBezTo>
                <a:cubicBezTo>
                  <a:pt x="2672143" y="610438"/>
                  <a:pt x="2673629" y="601904"/>
                  <a:pt x="2675153" y="591236"/>
                </a:cubicBezTo>
                <a:lnTo>
                  <a:pt x="2705100" y="596265"/>
                </a:lnTo>
                <a:cubicBezTo>
                  <a:pt x="2704795" y="598551"/>
                  <a:pt x="2704376" y="601218"/>
                  <a:pt x="2703842" y="604266"/>
                </a:cubicBezTo>
                <a:cubicBezTo>
                  <a:pt x="2703309" y="607314"/>
                  <a:pt x="2702852" y="610400"/>
                  <a:pt x="2702471" y="613524"/>
                </a:cubicBezTo>
                <a:cubicBezTo>
                  <a:pt x="2702090" y="616648"/>
                  <a:pt x="2701899" y="619582"/>
                  <a:pt x="2701899" y="622325"/>
                </a:cubicBezTo>
                <a:cubicBezTo>
                  <a:pt x="2701899" y="625983"/>
                  <a:pt x="2702699" y="629069"/>
                  <a:pt x="2704300" y="631583"/>
                </a:cubicBezTo>
                <a:cubicBezTo>
                  <a:pt x="2705900" y="634098"/>
                  <a:pt x="2708795" y="636041"/>
                  <a:pt x="2712986" y="637413"/>
                </a:cubicBezTo>
                <a:lnTo>
                  <a:pt x="2730133" y="639354"/>
                </a:lnTo>
                <a:lnTo>
                  <a:pt x="2743276" y="637870"/>
                </a:lnTo>
                <a:cubicBezTo>
                  <a:pt x="2747238" y="636803"/>
                  <a:pt x="2750591" y="634631"/>
                  <a:pt x="2753334" y="631355"/>
                </a:cubicBezTo>
                <a:cubicBezTo>
                  <a:pt x="2756078" y="628078"/>
                  <a:pt x="2758402" y="623240"/>
                  <a:pt x="2760307" y="616839"/>
                </a:cubicBezTo>
                <a:cubicBezTo>
                  <a:pt x="2762211" y="610438"/>
                  <a:pt x="2763926" y="601904"/>
                  <a:pt x="2765450" y="591236"/>
                </a:cubicBezTo>
                <a:lnTo>
                  <a:pt x="2795397" y="596265"/>
                </a:lnTo>
                <a:cubicBezTo>
                  <a:pt x="2795092" y="598551"/>
                  <a:pt x="2794673" y="601218"/>
                  <a:pt x="2794139" y="604266"/>
                </a:cubicBezTo>
                <a:cubicBezTo>
                  <a:pt x="2793606" y="607314"/>
                  <a:pt x="2793149" y="610400"/>
                  <a:pt x="2792768" y="613524"/>
                </a:cubicBezTo>
                <a:cubicBezTo>
                  <a:pt x="2792387" y="616648"/>
                  <a:pt x="2792196" y="619582"/>
                  <a:pt x="2792196" y="622325"/>
                </a:cubicBezTo>
                <a:cubicBezTo>
                  <a:pt x="2792196" y="625068"/>
                  <a:pt x="2792730" y="627507"/>
                  <a:pt x="2793796" y="629640"/>
                </a:cubicBezTo>
                <a:cubicBezTo>
                  <a:pt x="2794863" y="631774"/>
                  <a:pt x="2796578" y="633565"/>
                  <a:pt x="2798940" y="635012"/>
                </a:cubicBezTo>
                <a:cubicBezTo>
                  <a:pt x="2801302" y="636460"/>
                  <a:pt x="2804426" y="637565"/>
                  <a:pt x="2808312" y="638327"/>
                </a:cubicBezTo>
                <a:cubicBezTo>
                  <a:pt x="2812199" y="639089"/>
                  <a:pt x="2816961" y="639470"/>
                  <a:pt x="2822600" y="639470"/>
                </a:cubicBezTo>
                <a:lnTo>
                  <a:pt x="2824334" y="639730"/>
                </a:lnTo>
                <a:lnTo>
                  <a:pt x="2824353" y="639470"/>
                </a:lnTo>
                <a:cubicBezTo>
                  <a:pt x="2830144" y="639470"/>
                  <a:pt x="2834754" y="638937"/>
                  <a:pt x="2838183" y="637870"/>
                </a:cubicBezTo>
                <a:cubicBezTo>
                  <a:pt x="2841612" y="636803"/>
                  <a:pt x="2844355" y="634631"/>
                  <a:pt x="2846412" y="631355"/>
                </a:cubicBezTo>
                <a:cubicBezTo>
                  <a:pt x="2848470" y="628078"/>
                  <a:pt x="2850222" y="623240"/>
                  <a:pt x="2851670" y="616839"/>
                </a:cubicBezTo>
                <a:cubicBezTo>
                  <a:pt x="2853118" y="610438"/>
                  <a:pt x="2854604" y="601904"/>
                  <a:pt x="2856128" y="591236"/>
                </a:cubicBezTo>
                <a:lnTo>
                  <a:pt x="2886075" y="596265"/>
                </a:lnTo>
                <a:cubicBezTo>
                  <a:pt x="2885770" y="598551"/>
                  <a:pt x="2885351" y="601218"/>
                  <a:pt x="2884817" y="604266"/>
                </a:cubicBezTo>
                <a:cubicBezTo>
                  <a:pt x="2884284" y="607314"/>
                  <a:pt x="2883827" y="610400"/>
                  <a:pt x="2883446" y="613524"/>
                </a:cubicBezTo>
                <a:cubicBezTo>
                  <a:pt x="2883065" y="616648"/>
                  <a:pt x="2882874" y="619582"/>
                  <a:pt x="2882874" y="622325"/>
                </a:cubicBezTo>
                <a:cubicBezTo>
                  <a:pt x="2882874" y="625983"/>
                  <a:pt x="2883674" y="629069"/>
                  <a:pt x="2885275" y="631583"/>
                </a:cubicBezTo>
                <a:cubicBezTo>
                  <a:pt x="2886875" y="634098"/>
                  <a:pt x="2889770" y="636041"/>
                  <a:pt x="2893961" y="637413"/>
                </a:cubicBezTo>
                <a:lnTo>
                  <a:pt x="2911245" y="639369"/>
                </a:lnTo>
                <a:lnTo>
                  <a:pt x="2925965" y="638099"/>
                </a:lnTo>
                <a:cubicBezTo>
                  <a:pt x="2929852" y="637184"/>
                  <a:pt x="2932633" y="635470"/>
                  <a:pt x="2934309" y="632955"/>
                </a:cubicBezTo>
                <a:cubicBezTo>
                  <a:pt x="2935986" y="630440"/>
                  <a:pt x="2936824" y="626821"/>
                  <a:pt x="2936824" y="622097"/>
                </a:cubicBezTo>
                <a:cubicBezTo>
                  <a:pt x="2936824" y="617829"/>
                  <a:pt x="2936252" y="612724"/>
                  <a:pt x="2935109" y="606780"/>
                </a:cubicBezTo>
                <a:cubicBezTo>
                  <a:pt x="2933966" y="600837"/>
                  <a:pt x="2932480" y="594665"/>
                  <a:pt x="2930652" y="588264"/>
                </a:cubicBezTo>
                <a:cubicBezTo>
                  <a:pt x="2928823" y="581863"/>
                  <a:pt x="2926994" y="575996"/>
                  <a:pt x="2925165" y="570662"/>
                </a:cubicBezTo>
                <a:lnTo>
                  <a:pt x="2956712" y="561975"/>
                </a:lnTo>
                <a:cubicBezTo>
                  <a:pt x="2958541" y="567156"/>
                  <a:pt x="2960370" y="573176"/>
                  <a:pt x="2962198" y="580034"/>
                </a:cubicBezTo>
                <a:cubicBezTo>
                  <a:pt x="2964027" y="586892"/>
                  <a:pt x="2965589" y="593941"/>
                  <a:pt x="2966885" y="601180"/>
                </a:cubicBezTo>
                <a:cubicBezTo>
                  <a:pt x="2968180" y="608419"/>
                  <a:pt x="2968828" y="615391"/>
                  <a:pt x="2968828" y="622097"/>
                </a:cubicBezTo>
                <a:cubicBezTo>
                  <a:pt x="2968828" y="630479"/>
                  <a:pt x="2967761" y="637527"/>
                  <a:pt x="2965628" y="643242"/>
                </a:cubicBezTo>
                <a:cubicBezTo>
                  <a:pt x="2963494" y="648957"/>
                  <a:pt x="2960560" y="653681"/>
                  <a:pt x="2956826" y="657415"/>
                </a:cubicBezTo>
                <a:cubicBezTo>
                  <a:pt x="2953093" y="661149"/>
                  <a:pt x="2948673" y="664045"/>
                  <a:pt x="2943568" y="666102"/>
                </a:cubicBezTo>
                <a:cubicBezTo>
                  <a:pt x="2938462" y="668159"/>
                  <a:pt x="2932862" y="669569"/>
                  <a:pt x="2926765" y="670331"/>
                </a:cubicBezTo>
                <a:lnTo>
                  <a:pt x="2911244" y="671266"/>
                </a:lnTo>
                <a:lnTo>
                  <a:pt x="2909849" y="671474"/>
                </a:lnTo>
                <a:lnTo>
                  <a:pt x="2909146" y="671393"/>
                </a:lnTo>
                <a:lnTo>
                  <a:pt x="2907792" y="671474"/>
                </a:lnTo>
                <a:lnTo>
                  <a:pt x="2907809" y="671237"/>
                </a:lnTo>
                <a:lnTo>
                  <a:pt x="2884246" y="668502"/>
                </a:lnTo>
                <a:cubicBezTo>
                  <a:pt x="2877693" y="666521"/>
                  <a:pt x="2872816" y="663168"/>
                  <a:pt x="2869615" y="658444"/>
                </a:cubicBezTo>
                <a:lnTo>
                  <a:pt x="2867107" y="653100"/>
                </a:lnTo>
                <a:lnTo>
                  <a:pt x="2864815" y="656501"/>
                </a:lnTo>
                <a:cubicBezTo>
                  <a:pt x="2861157" y="660844"/>
                  <a:pt x="2857042" y="664083"/>
                  <a:pt x="2852471" y="666216"/>
                </a:cubicBezTo>
                <a:cubicBezTo>
                  <a:pt x="2847898" y="668350"/>
                  <a:pt x="2843060" y="669760"/>
                  <a:pt x="2837954" y="670445"/>
                </a:cubicBezTo>
                <a:cubicBezTo>
                  <a:pt x="2832849" y="671131"/>
                  <a:pt x="2827553" y="671474"/>
                  <a:pt x="2822067" y="671474"/>
                </a:cubicBezTo>
                <a:lnTo>
                  <a:pt x="2822085" y="671210"/>
                </a:lnTo>
                <a:lnTo>
                  <a:pt x="2820314" y="671474"/>
                </a:lnTo>
                <a:cubicBezTo>
                  <a:pt x="2813456" y="671474"/>
                  <a:pt x="2807246" y="670941"/>
                  <a:pt x="2801683" y="669874"/>
                </a:cubicBezTo>
                <a:cubicBezTo>
                  <a:pt x="2796120" y="668807"/>
                  <a:pt x="2791320" y="667016"/>
                  <a:pt x="2787281" y="664502"/>
                </a:cubicBezTo>
                <a:cubicBezTo>
                  <a:pt x="2783243" y="661987"/>
                  <a:pt x="2779966" y="658634"/>
                  <a:pt x="2777452" y="654443"/>
                </a:cubicBezTo>
                <a:lnTo>
                  <a:pt x="2776714" y="652015"/>
                </a:lnTo>
                <a:lnTo>
                  <a:pt x="2773337" y="656501"/>
                </a:lnTo>
                <a:cubicBezTo>
                  <a:pt x="2769146" y="660844"/>
                  <a:pt x="2764459" y="664083"/>
                  <a:pt x="2759278" y="666216"/>
                </a:cubicBezTo>
                <a:cubicBezTo>
                  <a:pt x="2754096" y="668350"/>
                  <a:pt x="2748724" y="669760"/>
                  <a:pt x="2743161" y="670445"/>
                </a:cubicBezTo>
                <a:lnTo>
                  <a:pt x="2730377" y="671250"/>
                </a:lnTo>
                <a:lnTo>
                  <a:pt x="2728874" y="671474"/>
                </a:lnTo>
                <a:lnTo>
                  <a:pt x="2728151" y="671390"/>
                </a:lnTo>
                <a:lnTo>
                  <a:pt x="2726817" y="671474"/>
                </a:lnTo>
                <a:lnTo>
                  <a:pt x="2726834" y="671237"/>
                </a:lnTo>
                <a:lnTo>
                  <a:pt x="2703271" y="668502"/>
                </a:lnTo>
                <a:cubicBezTo>
                  <a:pt x="2696718" y="666521"/>
                  <a:pt x="2691841" y="663168"/>
                  <a:pt x="2688640" y="658444"/>
                </a:cubicBezTo>
                <a:lnTo>
                  <a:pt x="2686132" y="653100"/>
                </a:lnTo>
                <a:lnTo>
                  <a:pt x="2683840" y="656501"/>
                </a:lnTo>
                <a:cubicBezTo>
                  <a:pt x="2680182" y="660844"/>
                  <a:pt x="2676067" y="664083"/>
                  <a:pt x="2671496" y="666216"/>
                </a:cubicBezTo>
                <a:cubicBezTo>
                  <a:pt x="2666923" y="668350"/>
                  <a:pt x="2662085" y="669760"/>
                  <a:pt x="2656979" y="670445"/>
                </a:cubicBezTo>
                <a:cubicBezTo>
                  <a:pt x="2651874" y="671131"/>
                  <a:pt x="2646578" y="671474"/>
                  <a:pt x="2641092" y="671474"/>
                </a:cubicBezTo>
                <a:lnTo>
                  <a:pt x="2641101" y="671348"/>
                </a:lnTo>
                <a:lnTo>
                  <a:pt x="2640254" y="671474"/>
                </a:lnTo>
                <a:lnTo>
                  <a:pt x="2580894" y="671474"/>
                </a:lnTo>
                <a:lnTo>
                  <a:pt x="2574417" y="671474"/>
                </a:lnTo>
                <a:lnTo>
                  <a:pt x="2574438" y="671169"/>
                </a:lnTo>
                <a:lnTo>
                  <a:pt x="2567707" y="670851"/>
                </a:lnTo>
                <a:lnTo>
                  <a:pt x="2569807" y="675017"/>
                </a:lnTo>
                <a:cubicBezTo>
                  <a:pt x="2571102" y="680275"/>
                  <a:pt x="2571254" y="685571"/>
                  <a:pt x="2570264" y="690905"/>
                </a:cubicBezTo>
                <a:cubicBezTo>
                  <a:pt x="2569273" y="696239"/>
                  <a:pt x="2567063" y="701154"/>
                  <a:pt x="2563634" y="705650"/>
                </a:cubicBezTo>
                <a:cubicBezTo>
                  <a:pt x="2560205" y="710146"/>
                  <a:pt x="2555481" y="713765"/>
                  <a:pt x="2549461" y="716508"/>
                </a:cubicBezTo>
                <a:cubicBezTo>
                  <a:pt x="2543441" y="719252"/>
                  <a:pt x="2536088" y="720623"/>
                  <a:pt x="2527401" y="720623"/>
                </a:cubicBezTo>
                <a:cubicBezTo>
                  <a:pt x="2516581" y="720623"/>
                  <a:pt x="2506599" y="718299"/>
                  <a:pt x="2497455" y="713651"/>
                </a:cubicBezTo>
                <a:cubicBezTo>
                  <a:pt x="2488311" y="709003"/>
                  <a:pt x="2480996" y="701764"/>
                  <a:pt x="2475509" y="691934"/>
                </a:cubicBezTo>
                <a:cubicBezTo>
                  <a:pt x="2472766" y="687019"/>
                  <a:pt x="2470708" y="681409"/>
                  <a:pt x="2469337" y="675103"/>
                </a:cubicBezTo>
                <a:lnTo>
                  <a:pt x="2468817" y="669797"/>
                </a:lnTo>
                <a:lnTo>
                  <a:pt x="2463050" y="670674"/>
                </a:lnTo>
                <a:cubicBezTo>
                  <a:pt x="2457945" y="671207"/>
                  <a:pt x="2453792" y="671474"/>
                  <a:pt x="2450592" y="671474"/>
                </a:cubicBezTo>
                <a:lnTo>
                  <a:pt x="2450632" y="670914"/>
                </a:lnTo>
                <a:lnTo>
                  <a:pt x="2446858" y="671474"/>
                </a:lnTo>
                <a:cubicBezTo>
                  <a:pt x="2432685" y="671474"/>
                  <a:pt x="2421750" y="670026"/>
                  <a:pt x="2414054" y="667131"/>
                </a:cubicBezTo>
                <a:cubicBezTo>
                  <a:pt x="2406358" y="664235"/>
                  <a:pt x="2400986" y="659701"/>
                  <a:pt x="2397937" y="653529"/>
                </a:cubicBezTo>
                <a:cubicBezTo>
                  <a:pt x="2394889" y="647357"/>
                  <a:pt x="2393137" y="639546"/>
                  <a:pt x="2392680" y="630098"/>
                </a:cubicBezTo>
                <a:close/>
                <a:moveTo>
                  <a:pt x="1683029" y="502996"/>
                </a:moveTo>
                <a:lnTo>
                  <a:pt x="1715033" y="502996"/>
                </a:lnTo>
                <a:lnTo>
                  <a:pt x="1719834" y="614781"/>
                </a:lnTo>
                <a:cubicBezTo>
                  <a:pt x="1720139" y="621792"/>
                  <a:pt x="1720901" y="627050"/>
                  <a:pt x="1722120" y="630555"/>
                </a:cubicBezTo>
                <a:cubicBezTo>
                  <a:pt x="1723339" y="634060"/>
                  <a:pt x="1725663" y="636422"/>
                  <a:pt x="1729092" y="637641"/>
                </a:cubicBezTo>
                <a:cubicBezTo>
                  <a:pt x="1732521" y="638861"/>
                  <a:pt x="1737588" y="639470"/>
                  <a:pt x="1744294" y="639470"/>
                </a:cubicBezTo>
                <a:lnTo>
                  <a:pt x="1747988" y="640022"/>
                </a:lnTo>
                <a:lnTo>
                  <a:pt x="1748028" y="639470"/>
                </a:lnTo>
                <a:cubicBezTo>
                  <a:pt x="1750618" y="639470"/>
                  <a:pt x="1754086" y="639470"/>
                  <a:pt x="1758429" y="639470"/>
                </a:cubicBezTo>
                <a:lnTo>
                  <a:pt x="1764309" y="639470"/>
                </a:lnTo>
                <a:lnTo>
                  <a:pt x="1767230" y="616724"/>
                </a:lnTo>
                <a:cubicBezTo>
                  <a:pt x="1770431" y="605371"/>
                  <a:pt x="1774812" y="595541"/>
                  <a:pt x="1780375" y="587235"/>
                </a:cubicBezTo>
                <a:cubicBezTo>
                  <a:pt x="1785937" y="578929"/>
                  <a:pt x="1792224" y="572490"/>
                  <a:pt x="1799234" y="567918"/>
                </a:cubicBezTo>
                <a:cubicBezTo>
                  <a:pt x="1806244" y="563346"/>
                  <a:pt x="1813636" y="561060"/>
                  <a:pt x="1821408" y="561060"/>
                </a:cubicBezTo>
                <a:cubicBezTo>
                  <a:pt x="1827199" y="561060"/>
                  <a:pt x="1832686" y="562699"/>
                  <a:pt x="1837867" y="565975"/>
                </a:cubicBezTo>
                <a:cubicBezTo>
                  <a:pt x="1843049" y="569252"/>
                  <a:pt x="1847316" y="574014"/>
                  <a:pt x="1850669" y="580263"/>
                </a:cubicBezTo>
                <a:cubicBezTo>
                  <a:pt x="1854022" y="586511"/>
                  <a:pt x="1855698" y="594131"/>
                  <a:pt x="1855698" y="603123"/>
                </a:cubicBezTo>
                <a:cubicBezTo>
                  <a:pt x="1855698" y="608000"/>
                  <a:pt x="1854708" y="613486"/>
                  <a:pt x="1852726" y="619582"/>
                </a:cubicBezTo>
                <a:lnTo>
                  <a:pt x="1842761" y="636117"/>
                </a:lnTo>
                <a:lnTo>
                  <a:pt x="1842897" y="636155"/>
                </a:lnTo>
                <a:cubicBezTo>
                  <a:pt x="1848535" y="637298"/>
                  <a:pt x="1854403" y="638137"/>
                  <a:pt x="1860499" y="638670"/>
                </a:cubicBezTo>
                <a:cubicBezTo>
                  <a:pt x="1866595" y="639203"/>
                  <a:pt x="1872538" y="639470"/>
                  <a:pt x="1878330" y="639470"/>
                </a:cubicBezTo>
                <a:lnTo>
                  <a:pt x="1937689" y="639470"/>
                </a:lnTo>
                <a:lnTo>
                  <a:pt x="1938519" y="639594"/>
                </a:lnTo>
                <a:lnTo>
                  <a:pt x="1938528" y="639470"/>
                </a:lnTo>
                <a:cubicBezTo>
                  <a:pt x="1944319" y="639470"/>
                  <a:pt x="1948929" y="638937"/>
                  <a:pt x="1952358" y="637870"/>
                </a:cubicBezTo>
                <a:cubicBezTo>
                  <a:pt x="1955787" y="636803"/>
                  <a:pt x="1958530" y="634631"/>
                  <a:pt x="1960588" y="631355"/>
                </a:cubicBezTo>
                <a:cubicBezTo>
                  <a:pt x="1962645" y="628078"/>
                  <a:pt x="1964398" y="623240"/>
                  <a:pt x="1965845" y="616839"/>
                </a:cubicBezTo>
                <a:cubicBezTo>
                  <a:pt x="1967293" y="610438"/>
                  <a:pt x="1968779" y="601904"/>
                  <a:pt x="1970303" y="591236"/>
                </a:cubicBezTo>
                <a:lnTo>
                  <a:pt x="2000250" y="596265"/>
                </a:lnTo>
                <a:cubicBezTo>
                  <a:pt x="1999945" y="598551"/>
                  <a:pt x="1999526" y="601218"/>
                  <a:pt x="1998992" y="604266"/>
                </a:cubicBezTo>
                <a:cubicBezTo>
                  <a:pt x="1998459" y="607314"/>
                  <a:pt x="1998002" y="610400"/>
                  <a:pt x="1997621" y="613524"/>
                </a:cubicBezTo>
                <a:cubicBezTo>
                  <a:pt x="1997240" y="616648"/>
                  <a:pt x="1997049" y="619582"/>
                  <a:pt x="1997049" y="622325"/>
                </a:cubicBezTo>
                <a:cubicBezTo>
                  <a:pt x="1997049" y="625983"/>
                  <a:pt x="1997849" y="629069"/>
                  <a:pt x="1999449" y="631583"/>
                </a:cubicBezTo>
                <a:cubicBezTo>
                  <a:pt x="2001050" y="634098"/>
                  <a:pt x="2003945" y="636041"/>
                  <a:pt x="2008136" y="637413"/>
                </a:cubicBezTo>
                <a:cubicBezTo>
                  <a:pt x="2012327" y="638784"/>
                  <a:pt x="2018385" y="639470"/>
                  <a:pt x="2026310" y="639470"/>
                </a:cubicBezTo>
                <a:lnTo>
                  <a:pt x="2033699" y="640578"/>
                </a:lnTo>
                <a:lnTo>
                  <a:pt x="2033778" y="639470"/>
                </a:lnTo>
                <a:cubicBezTo>
                  <a:pt x="2042922" y="639470"/>
                  <a:pt x="2049932" y="639013"/>
                  <a:pt x="2054809" y="638099"/>
                </a:cubicBezTo>
                <a:cubicBezTo>
                  <a:pt x="2059686" y="637184"/>
                  <a:pt x="2063077" y="635470"/>
                  <a:pt x="2064982" y="632955"/>
                </a:cubicBezTo>
                <a:cubicBezTo>
                  <a:pt x="2066886" y="630440"/>
                  <a:pt x="2067839" y="626821"/>
                  <a:pt x="2067839" y="622097"/>
                </a:cubicBezTo>
                <a:cubicBezTo>
                  <a:pt x="2067992" y="617829"/>
                  <a:pt x="2067458" y="612724"/>
                  <a:pt x="2066239" y="606780"/>
                </a:cubicBezTo>
                <a:cubicBezTo>
                  <a:pt x="2065020" y="600837"/>
                  <a:pt x="2063534" y="594665"/>
                  <a:pt x="2061781" y="588264"/>
                </a:cubicBezTo>
                <a:cubicBezTo>
                  <a:pt x="2060028" y="581863"/>
                  <a:pt x="2058162" y="575996"/>
                  <a:pt x="2056180" y="570662"/>
                </a:cubicBezTo>
                <a:lnTo>
                  <a:pt x="2087727" y="561975"/>
                </a:lnTo>
                <a:cubicBezTo>
                  <a:pt x="2089708" y="567156"/>
                  <a:pt x="2091613" y="573176"/>
                  <a:pt x="2093442" y="580034"/>
                </a:cubicBezTo>
                <a:cubicBezTo>
                  <a:pt x="2095271" y="586892"/>
                  <a:pt x="2096795" y="593941"/>
                  <a:pt x="2098014" y="601180"/>
                </a:cubicBezTo>
                <a:cubicBezTo>
                  <a:pt x="2099233" y="608419"/>
                  <a:pt x="2099843" y="615391"/>
                  <a:pt x="2099843" y="622097"/>
                </a:cubicBezTo>
                <a:cubicBezTo>
                  <a:pt x="2099843" y="632460"/>
                  <a:pt x="2098167" y="640880"/>
                  <a:pt x="2094814" y="647357"/>
                </a:cubicBezTo>
                <a:cubicBezTo>
                  <a:pt x="2091461" y="653834"/>
                  <a:pt x="2086775" y="658825"/>
                  <a:pt x="2080755" y="662330"/>
                </a:cubicBezTo>
                <a:cubicBezTo>
                  <a:pt x="2074735" y="665835"/>
                  <a:pt x="2067534" y="668236"/>
                  <a:pt x="2059152" y="669531"/>
                </a:cubicBezTo>
                <a:cubicBezTo>
                  <a:pt x="2050770" y="670826"/>
                  <a:pt x="2041550" y="671474"/>
                  <a:pt x="2031492" y="671474"/>
                </a:cubicBezTo>
                <a:lnTo>
                  <a:pt x="2031572" y="670349"/>
                </a:lnTo>
                <a:lnTo>
                  <a:pt x="2024024" y="671474"/>
                </a:lnTo>
                <a:cubicBezTo>
                  <a:pt x="2013508" y="671474"/>
                  <a:pt x="2004974" y="670484"/>
                  <a:pt x="1998421" y="668502"/>
                </a:cubicBezTo>
                <a:cubicBezTo>
                  <a:pt x="1991868" y="666521"/>
                  <a:pt x="1986991" y="663168"/>
                  <a:pt x="1983790" y="658444"/>
                </a:cubicBezTo>
                <a:lnTo>
                  <a:pt x="1981282" y="653100"/>
                </a:lnTo>
                <a:lnTo>
                  <a:pt x="1978990" y="656501"/>
                </a:lnTo>
                <a:cubicBezTo>
                  <a:pt x="1975332" y="660844"/>
                  <a:pt x="1971217" y="664083"/>
                  <a:pt x="1966646" y="666216"/>
                </a:cubicBezTo>
                <a:cubicBezTo>
                  <a:pt x="1962073" y="668350"/>
                  <a:pt x="1957235" y="669760"/>
                  <a:pt x="1952129" y="670445"/>
                </a:cubicBezTo>
                <a:cubicBezTo>
                  <a:pt x="1947024" y="671131"/>
                  <a:pt x="1941728" y="671474"/>
                  <a:pt x="1936242" y="671474"/>
                </a:cubicBezTo>
                <a:lnTo>
                  <a:pt x="1936251" y="671348"/>
                </a:lnTo>
                <a:lnTo>
                  <a:pt x="1935403" y="671474"/>
                </a:lnTo>
                <a:lnTo>
                  <a:pt x="1876044" y="671474"/>
                </a:lnTo>
                <a:lnTo>
                  <a:pt x="1869567" y="671474"/>
                </a:lnTo>
                <a:lnTo>
                  <a:pt x="1869588" y="671169"/>
                </a:lnTo>
                <a:lnTo>
                  <a:pt x="1862857" y="670851"/>
                </a:lnTo>
                <a:lnTo>
                  <a:pt x="1864957" y="675017"/>
                </a:lnTo>
                <a:cubicBezTo>
                  <a:pt x="1866252" y="680275"/>
                  <a:pt x="1866404" y="685571"/>
                  <a:pt x="1865414" y="690905"/>
                </a:cubicBezTo>
                <a:cubicBezTo>
                  <a:pt x="1864423" y="696239"/>
                  <a:pt x="1862213" y="701154"/>
                  <a:pt x="1858784" y="705650"/>
                </a:cubicBezTo>
                <a:cubicBezTo>
                  <a:pt x="1855355" y="710146"/>
                  <a:pt x="1850631" y="713765"/>
                  <a:pt x="1844611" y="716508"/>
                </a:cubicBezTo>
                <a:cubicBezTo>
                  <a:pt x="1838591" y="719252"/>
                  <a:pt x="1831238" y="720623"/>
                  <a:pt x="1822551" y="720623"/>
                </a:cubicBezTo>
                <a:cubicBezTo>
                  <a:pt x="1811731" y="720623"/>
                  <a:pt x="1801749" y="718299"/>
                  <a:pt x="1792605" y="713651"/>
                </a:cubicBezTo>
                <a:cubicBezTo>
                  <a:pt x="1783461" y="709003"/>
                  <a:pt x="1776145" y="701764"/>
                  <a:pt x="1770659" y="691934"/>
                </a:cubicBezTo>
                <a:cubicBezTo>
                  <a:pt x="1767916" y="687019"/>
                  <a:pt x="1765859" y="681409"/>
                  <a:pt x="1764487" y="675103"/>
                </a:cubicBezTo>
                <a:lnTo>
                  <a:pt x="1763967" y="669797"/>
                </a:lnTo>
                <a:lnTo>
                  <a:pt x="1758200" y="670674"/>
                </a:lnTo>
                <a:cubicBezTo>
                  <a:pt x="1753095" y="671207"/>
                  <a:pt x="1748942" y="671474"/>
                  <a:pt x="1745742" y="671474"/>
                </a:cubicBezTo>
                <a:lnTo>
                  <a:pt x="1745782" y="670914"/>
                </a:lnTo>
                <a:lnTo>
                  <a:pt x="1742008" y="671474"/>
                </a:lnTo>
                <a:cubicBezTo>
                  <a:pt x="1727835" y="671474"/>
                  <a:pt x="1716900" y="670026"/>
                  <a:pt x="1709204" y="667131"/>
                </a:cubicBezTo>
                <a:cubicBezTo>
                  <a:pt x="1701508" y="664235"/>
                  <a:pt x="1696135" y="659701"/>
                  <a:pt x="1693088" y="653529"/>
                </a:cubicBezTo>
                <a:cubicBezTo>
                  <a:pt x="1690039" y="647357"/>
                  <a:pt x="1688287" y="639546"/>
                  <a:pt x="1687830" y="630098"/>
                </a:cubicBezTo>
                <a:close/>
                <a:moveTo>
                  <a:pt x="445693" y="495986"/>
                </a:moveTo>
                <a:cubicBezTo>
                  <a:pt x="452856" y="495986"/>
                  <a:pt x="458266" y="498272"/>
                  <a:pt x="461924" y="502844"/>
                </a:cubicBezTo>
                <a:cubicBezTo>
                  <a:pt x="465582" y="507416"/>
                  <a:pt x="467410" y="512597"/>
                  <a:pt x="467410" y="518388"/>
                </a:cubicBezTo>
                <a:cubicBezTo>
                  <a:pt x="467410" y="525704"/>
                  <a:pt x="464782" y="532104"/>
                  <a:pt x="459524" y="537591"/>
                </a:cubicBezTo>
                <a:cubicBezTo>
                  <a:pt x="454266" y="543077"/>
                  <a:pt x="447256" y="547421"/>
                  <a:pt x="438493" y="550621"/>
                </a:cubicBezTo>
                <a:cubicBezTo>
                  <a:pt x="429729" y="553821"/>
                  <a:pt x="419938" y="555726"/>
                  <a:pt x="409117" y="556336"/>
                </a:cubicBezTo>
                <a:lnTo>
                  <a:pt x="406603" y="541934"/>
                </a:lnTo>
                <a:cubicBezTo>
                  <a:pt x="414680" y="541934"/>
                  <a:pt x="422224" y="540753"/>
                  <a:pt x="429234" y="538391"/>
                </a:cubicBezTo>
                <a:lnTo>
                  <a:pt x="434356" y="536216"/>
                </a:lnTo>
                <a:lnTo>
                  <a:pt x="427863" y="531533"/>
                </a:lnTo>
                <a:cubicBezTo>
                  <a:pt x="424510" y="527951"/>
                  <a:pt x="422833" y="523341"/>
                  <a:pt x="422833" y="517703"/>
                </a:cubicBezTo>
                <a:cubicBezTo>
                  <a:pt x="422833" y="511454"/>
                  <a:pt x="425005" y="506273"/>
                  <a:pt x="429349" y="502158"/>
                </a:cubicBezTo>
                <a:cubicBezTo>
                  <a:pt x="433692" y="498043"/>
                  <a:pt x="439140" y="495986"/>
                  <a:pt x="445693" y="495986"/>
                </a:cubicBezTo>
                <a:close/>
                <a:moveTo>
                  <a:pt x="2094128" y="487908"/>
                </a:moveTo>
                <a:cubicBezTo>
                  <a:pt x="2095652" y="490804"/>
                  <a:pt x="2096909" y="494119"/>
                  <a:pt x="2097900" y="497852"/>
                </a:cubicBezTo>
                <a:cubicBezTo>
                  <a:pt x="2098890" y="501586"/>
                  <a:pt x="2099386" y="504977"/>
                  <a:pt x="2099386" y="508025"/>
                </a:cubicBezTo>
                <a:cubicBezTo>
                  <a:pt x="2099386" y="513054"/>
                  <a:pt x="2097938" y="517588"/>
                  <a:pt x="2095042" y="521627"/>
                </a:cubicBezTo>
                <a:cubicBezTo>
                  <a:pt x="2092147" y="525665"/>
                  <a:pt x="2087422" y="527685"/>
                  <a:pt x="2080869" y="527685"/>
                </a:cubicBezTo>
                <a:cubicBezTo>
                  <a:pt x="2076754" y="527685"/>
                  <a:pt x="2073249" y="526427"/>
                  <a:pt x="2070354" y="523913"/>
                </a:cubicBezTo>
                <a:lnTo>
                  <a:pt x="2069298" y="521719"/>
                </a:lnTo>
                <a:lnTo>
                  <a:pt x="2065896" y="529971"/>
                </a:lnTo>
                <a:cubicBezTo>
                  <a:pt x="2062315" y="533476"/>
                  <a:pt x="2057628" y="535229"/>
                  <a:pt x="2051837" y="535229"/>
                </a:cubicBezTo>
                <a:cubicBezTo>
                  <a:pt x="2046198" y="535229"/>
                  <a:pt x="2042388" y="533247"/>
                  <a:pt x="2040407" y="529285"/>
                </a:cubicBezTo>
                <a:cubicBezTo>
                  <a:pt x="2038426" y="525323"/>
                  <a:pt x="2037435" y="520979"/>
                  <a:pt x="2037435" y="516255"/>
                </a:cubicBezTo>
                <a:cubicBezTo>
                  <a:pt x="2037435" y="514578"/>
                  <a:pt x="2037550" y="512788"/>
                  <a:pt x="2037778" y="510883"/>
                </a:cubicBezTo>
                <a:cubicBezTo>
                  <a:pt x="2038007" y="508978"/>
                  <a:pt x="2038350" y="506806"/>
                  <a:pt x="2038807" y="504368"/>
                </a:cubicBezTo>
                <a:lnTo>
                  <a:pt x="2052523" y="501167"/>
                </a:lnTo>
                <a:cubicBezTo>
                  <a:pt x="2052066" y="503758"/>
                  <a:pt x="2051723" y="506158"/>
                  <a:pt x="2051494" y="508368"/>
                </a:cubicBezTo>
                <a:cubicBezTo>
                  <a:pt x="2051265" y="510578"/>
                  <a:pt x="2051151" y="512521"/>
                  <a:pt x="2051151" y="514197"/>
                </a:cubicBezTo>
                <a:cubicBezTo>
                  <a:pt x="2051151" y="516179"/>
                  <a:pt x="2051532" y="517703"/>
                  <a:pt x="2052294" y="518769"/>
                </a:cubicBezTo>
                <a:cubicBezTo>
                  <a:pt x="2053056" y="519836"/>
                  <a:pt x="2054123" y="520370"/>
                  <a:pt x="2055495" y="520370"/>
                </a:cubicBezTo>
                <a:cubicBezTo>
                  <a:pt x="2057323" y="520370"/>
                  <a:pt x="2058809" y="519303"/>
                  <a:pt x="2059952" y="517169"/>
                </a:cubicBezTo>
                <a:cubicBezTo>
                  <a:pt x="2061095" y="515036"/>
                  <a:pt x="2061667" y="510921"/>
                  <a:pt x="2061667" y="504825"/>
                </a:cubicBezTo>
                <a:lnTo>
                  <a:pt x="2061667" y="497967"/>
                </a:lnTo>
                <a:lnTo>
                  <a:pt x="2074926" y="493852"/>
                </a:lnTo>
                <a:lnTo>
                  <a:pt x="2074926" y="507797"/>
                </a:lnTo>
                <a:cubicBezTo>
                  <a:pt x="2074926" y="509473"/>
                  <a:pt x="2075269" y="510845"/>
                  <a:pt x="2075954" y="511911"/>
                </a:cubicBezTo>
                <a:cubicBezTo>
                  <a:pt x="2076640" y="512978"/>
                  <a:pt x="2077745" y="513512"/>
                  <a:pt x="2079269" y="513512"/>
                </a:cubicBezTo>
                <a:cubicBezTo>
                  <a:pt x="2081403" y="513512"/>
                  <a:pt x="2082889" y="512864"/>
                  <a:pt x="2083727" y="511568"/>
                </a:cubicBezTo>
                <a:cubicBezTo>
                  <a:pt x="2084565" y="510273"/>
                  <a:pt x="2084984" y="508711"/>
                  <a:pt x="2084984" y="506882"/>
                </a:cubicBezTo>
                <a:cubicBezTo>
                  <a:pt x="2084984" y="504291"/>
                  <a:pt x="2084679" y="501662"/>
                  <a:pt x="2084070" y="498995"/>
                </a:cubicBezTo>
                <a:cubicBezTo>
                  <a:pt x="2083460" y="496328"/>
                  <a:pt x="2082622" y="493700"/>
                  <a:pt x="2081555" y="491109"/>
                </a:cubicBezTo>
                <a:close/>
                <a:moveTo>
                  <a:pt x="558317" y="482879"/>
                </a:moveTo>
                <a:cubicBezTo>
                  <a:pt x="562889" y="482727"/>
                  <a:pt x="566813" y="484327"/>
                  <a:pt x="570090" y="487680"/>
                </a:cubicBezTo>
                <a:cubicBezTo>
                  <a:pt x="573367" y="491033"/>
                  <a:pt x="574929" y="495147"/>
                  <a:pt x="574776" y="500024"/>
                </a:cubicBezTo>
                <a:cubicBezTo>
                  <a:pt x="574929" y="504596"/>
                  <a:pt x="573328" y="508444"/>
                  <a:pt x="569976" y="511568"/>
                </a:cubicBezTo>
                <a:cubicBezTo>
                  <a:pt x="566623" y="514693"/>
                  <a:pt x="562737" y="516255"/>
                  <a:pt x="558317" y="516255"/>
                </a:cubicBezTo>
                <a:cubicBezTo>
                  <a:pt x="553593" y="516407"/>
                  <a:pt x="549592" y="514883"/>
                  <a:pt x="546316" y="511683"/>
                </a:cubicBezTo>
                <a:cubicBezTo>
                  <a:pt x="543039" y="508482"/>
                  <a:pt x="541401" y="504596"/>
                  <a:pt x="541401" y="500024"/>
                </a:cubicBezTo>
                <a:cubicBezTo>
                  <a:pt x="541401" y="495147"/>
                  <a:pt x="543039" y="491071"/>
                  <a:pt x="546316" y="487794"/>
                </a:cubicBezTo>
                <a:cubicBezTo>
                  <a:pt x="549592" y="484517"/>
                  <a:pt x="553593" y="482879"/>
                  <a:pt x="558317" y="482879"/>
                </a:cubicBezTo>
                <a:close/>
                <a:moveTo>
                  <a:pt x="2894685" y="474878"/>
                </a:moveTo>
                <a:lnTo>
                  <a:pt x="2894685" y="491337"/>
                </a:lnTo>
                <a:lnTo>
                  <a:pt x="2840736" y="506882"/>
                </a:lnTo>
                <a:lnTo>
                  <a:pt x="2840736" y="490880"/>
                </a:lnTo>
                <a:close/>
                <a:moveTo>
                  <a:pt x="2713710" y="474878"/>
                </a:moveTo>
                <a:lnTo>
                  <a:pt x="2713710" y="491337"/>
                </a:lnTo>
                <a:lnTo>
                  <a:pt x="2659761" y="506882"/>
                </a:lnTo>
                <a:lnTo>
                  <a:pt x="2659761" y="490880"/>
                </a:lnTo>
                <a:close/>
                <a:moveTo>
                  <a:pt x="2189835" y="465353"/>
                </a:moveTo>
                <a:lnTo>
                  <a:pt x="2189835" y="481812"/>
                </a:lnTo>
                <a:lnTo>
                  <a:pt x="2135886" y="497357"/>
                </a:lnTo>
                <a:lnTo>
                  <a:pt x="2135886" y="481355"/>
                </a:lnTo>
                <a:close/>
                <a:moveTo>
                  <a:pt x="2008403" y="459333"/>
                </a:moveTo>
                <a:cubicBezTo>
                  <a:pt x="2009927" y="462229"/>
                  <a:pt x="2011184" y="465544"/>
                  <a:pt x="2012175" y="469277"/>
                </a:cubicBezTo>
                <a:cubicBezTo>
                  <a:pt x="2013165" y="473011"/>
                  <a:pt x="2013661" y="476402"/>
                  <a:pt x="2013661" y="479450"/>
                </a:cubicBezTo>
                <a:cubicBezTo>
                  <a:pt x="2013661" y="484479"/>
                  <a:pt x="2012213" y="489013"/>
                  <a:pt x="2009317" y="493052"/>
                </a:cubicBezTo>
                <a:cubicBezTo>
                  <a:pt x="2006422" y="497090"/>
                  <a:pt x="2001697" y="499110"/>
                  <a:pt x="1995144" y="499110"/>
                </a:cubicBezTo>
                <a:cubicBezTo>
                  <a:pt x="1991029" y="499110"/>
                  <a:pt x="1987524" y="497852"/>
                  <a:pt x="1984629" y="495338"/>
                </a:cubicBezTo>
                <a:lnTo>
                  <a:pt x="1983573" y="493144"/>
                </a:lnTo>
                <a:lnTo>
                  <a:pt x="1980171" y="501396"/>
                </a:lnTo>
                <a:cubicBezTo>
                  <a:pt x="1976590" y="504901"/>
                  <a:pt x="1971903" y="506654"/>
                  <a:pt x="1966112" y="506654"/>
                </a:cubicBezTo>
                <a:cubicBezTo>
                  <a:pt x="1960473" y="506654"/>
                  <a:pt x="1956663" y="504672"/>
                  <a:pt x="1954682" y="500710"/>
                </a:cubicBezTo>
                <a:cubicBezTo>
                  <a:pt x="1952701" y="496748"/>
                  <a:pt x="1951710" y="492404"/>
                  <a:pt x="1951710" y="487680"/>
                </a:cubicBezTo>
                <a:cubicBezTo>
                  <a:pt x="1951710" y="486003"/>
                  <a:pt x="1951824" y="484213"/>
                  <a:pt x="1952053" y="482308"/>
                </a:cubicBezTo>
                <a:cubicBezTo>
                  <a:pt x="1952282" y="480403"/>
                  <a:pt x="1952625" y="478231"/>
                  <a:pt x="1953082" y="475793"/>
                </a:cubicBezTo>
                <a:lnTo>
                  <a:pt x="1966798" y="472592"/>
                </a:lnTo>
                <a:cubicBezTo>
                  <a:pt x="1966341" y="475183"/>
                  <a:pt x="1965998" y="477583"/>
                  <a:pt x="1965769" y="479793"/>
                </a:cubicBezTo>
                <a:cubicBezTo>
                  <a:pt x="1965540" y="482003"/>
                  <a:pt x="1965426" y="483946"/>
                  <a:pt x="1965426" y="485622"/>
                </a:cubicBezTo>
                <a:cubicBezTo>
                  <a:pt x="1965426" y="487604"/>
                  <a:pt x="1965807" y="489128"/>
                  <a:pt x="1966569" y="490194"/>
                </a:cubicBezTo>
                <a:cubicBezTo>
                  <a:pt x="1967331" y="491261"/>
                  <a:pt x="1968398" y="491795"/>
                  <a:pt x="1969770" y="491795"/>
                </a:cubicBezTo>
                <a:cubicBezTo>
                  <a:pt x="1971598" y="491795"/>
                  <a:pt x="1973084" y="490728"/>
                  <a:pt x="1974227" y="488594"/>
                </a:cubicBezTo>
                <a:cubicBezTo>
                  <a:pt x="1975370" y="486461"/>
                  <a:pt x="1975942" y="482346"/>
                  <a:pt x="1975942" y="476250"/>
                </a:cubicBezTo>
                <a:lnTo>
                  <a:pt x="1975942" y="469392"/>
                </a:lnTo>
                <a:lnTo>
                  <a:pt x="1989201" y="465277"/>
                </a:lnTo>
                <a:lnTo>
                  <a:pt x="1989201" y="479222"/>
                </a:lnTo>
                <a:cubicBezTo>
                  <a:pt x="1989201" y="480898"/>
                  <a:pt x="1989544" y="482270"/>
                  <a:pt x="1990229" y="483336"/>
                </a:cubicBezTo>
                <a:cubicBezTo>
                  <a:pt x="1990915" y="484403"/>
                  <a:pt x="1992020" y="484937"/>
                  <a:pt x="1993544" y="484937"/>
                </a:cubicBezTo>
                <a:cubicBezTo>
                  <a:pt x="1995678" y="484937"/>
                  <a:pt x="1997164" y="484289"/>
                  <a:pt x="1998002" y="482993"/>
                </a:cubicBezTo>
                <a:cubicBezTo>
                  <a:pt x="1998840" y="481698"/>
                  <a:pt x="1999259" y="480136"/>
                  <a:pt x="1999259" y="478307"/>
                </a:cubicBezTo>
                <a:cubicBezTo>
                  <a:pt x="1999259" y="475716"/>
                  <a:pt x="1998954" y="473087"/>
                  <a:pt x="1998345" y="470420"/>
                </a:cubicBezTo>
                <a:cubicBezTo>
                  <a:pt x="1997735" y="467753"/>
                  <a:pt x="1996897" y="465125"/>
                  <a:pt x="1995830" y="462534"/>
                </a:cubicBezTo>
                <a:close/>
                <a:moveTo>
                  <a:pt x="2092756" y="453161"/>
                </a:moveTo>
                <a:lnTo>
                  <a:pt x="2092756" y="469620"/>
                </a:lnTo>
                <a:lnTo>
                  <a:pt x="2038807" y="485165"/>
                </a:lnTo>
                <a:lnTo>
                  <a:pt x="2038807" y="469163"/>
                </a:lnTo>
                <a:close/>
                <a:moveTo>
                  <a:pt x="1253642" y="447675"/>
                </a:moveTo>
                <a:lnTo>
                  <a:pt x="1253642" y="460705"/>
                </a:lnTo>
                <a:lnTo>
                  <a:pt x="1202436" y="475564"/>
                </a:lnTo>
                <a:lnTo>
                  <a:pt x="1202436" y="462762"/>
                </a:lnTo>
                <a:close/>
                <a:moveTo>
                  <a:pt x="2594229" y="436245"/>
                </a:moveTo>
                <a:lnTo>
                  <a:pt x="2615031" y="436245"/>
                </a:lnTo>
                <a:lnTo>
                  <a:pt x="2616631" y="476936"/>
                </a:lnTo>
                <a:lnTo>
                  <a:pt x="2595829" y="476936"/>
                </a:lnTo>
                <a:close/>
                <a:moveTo>
                  <a:pt x="1889379" y="436245"/>
                </a:moveTo>
                <a:lnTo>
                  <a:pt x="1910181" y="436245"/>
                </a:lnTo>
                <a:lnTo>
                  <a:pt x="1911781" y="476936"/>
                </a:lnTo>
                <a:lnTo>
                  <a:pt x="1890979" y="476936"/>
                </a:lnTo>
                <a:close/>
                <a:moveTo>
                  <a:pt x="2007031" y="424586"/>
                </a:moveTo>
                <a:lnTo>
                  <a:pt x="2007031" y="441045"/>
                </a:lnTo>
                <a:lnTo>
                  <a:pt x="1953082" y="456590"/>
                </a:lnTo>
                <a:lnTo>
                  <a:pt x="1953082" y="440588"/>
                </a:lnTo>
                <a:close/>
                <a:moveTo>
                  <a:pt x="559765" y="405612"/>
                </a:moveTo>
                <a:cubicBezTo>
                  <a:pt x="557784" y="405612"/>
                  <a:pt x="556031" y="406374"/>
                  <a:pt x="554507" y="407898"/>
                </a:cubicBezTo>
                <a:cubicBezTo>
                  <a:pt x="552983" y="409422"/>
                  <a:pt x="552221" y="411327"/>
                  <a:pt x="552221" y="413613"/>
                </a:cubicBezTo>
                <a:cubicBezTo>
                  <a:pt x="552221" y="416509"/>
                  <a:pt x="553364" y="419062"/>
                  <a:pt x="555650" y="421271"/>
                </a:cubicBezTo>
                <a:lnTo>
                  <a:pt x="560552" y="424471"/>
                </a:lnTo>
                <a:lnTo>
                  <a:pt x="565251" y="419157"/>
                </a:lnTo>
                <a:cubicBezTo>
                  <a:pt x="566318" y="417366"/>
                  <a:pt x="566851" y="415595"/>
                  <a:pt x="566851" y="413842"/>
                </a:cubicBezTo>
                <a:cubicBezTo>
                  <a:pt x="566851" y="411708"/>
                  <a:pt x="566242" y="409803"/>
                  <a:pt x="565023" y="408127"/>
                </a:cubicBezTo>
                <a:cubicBezTo>
                  <a:pt x="563803" y="406451"/>
                  <a:pt x="562051" y="405612"/>
                  <a:pt x="559765" y="405612"/>
                </a:cubicBezTo>
                <a:close/>
                <a:moveTo>
                  <a:pt x="559993" y="391211"/>
                </a:moveTo>
                <a:cubicBezTo>
                  <a:pt x="567156" y="391211"/>
                  <a:pt x="572566" y="393497"/>
                  <a:pt x="576224" y="398069"/>
                </a:cubicBezTo>
                <a:cubicBezTo>
                  <a:pt x="579882" y="402641"/>
                  <a:pt x="581710" y="407822"/>
                  <a:pt x="581710" y="413613"/>
                </a:cubicBezTo>
                <a:cubicBezTo>
                  <a:pt x="581710" y="420929"/>
                  <a:pt x="579082" y="427329"/>
                  <a:pt x="573824" y="432816"/>
                </a:cubicBezTo>
                <a:cubicBezTo>
                  <a:pt x="568566" y="438302"/>
                  <a:pt x="561556" y="442646"/>
                  <a:pt x="552793" y="445846"/>
                </a:cubicBezTo>
                <a:cubicBezTo>
                  <a:pt x="544030" y="449046"/>
                  <a:pt x="534238" y="450951"/>
                  <a:pt x="523417" y="451561"/>
                </a:cubicBezTo>
                <a:lnTo>
                  <a:pt x="520903" y="437159"/>
                </a:lnTo>
                <a:cubicBezTo>
                  <a:pt x="528980" y="437159"/>
                  <a:pt x="536524" y="435978"/>
                  <a:pt x="543534" y="433616"/>
                </a:cubicBezTo>
                <a:lnTo>
                  <a:pt x="548656" y="431441"/>
                </a:lnTo>
                <a:lnTo>
                  <a:pt x="542163" y="426758"/>
                </a:lnTo>
                <a:cubicBezTo>
                  <a:pt x="538810" y="423176"/>
                  <a:pt x="537133" y="418566"/>
                  <a:pt x="537133" y="412928"/>
                </a:cubicBezTo>
                <a:cubicBezTo>
                  <a:pt x="537133" y="406679"/>
                  <a:pt x="539305" y="401498"/>
                  <a:pt x="543649" y="397383"/>
                </a:cubicBezTo>
                <a:cubicBezTo>
                  <a:pt x="547992" y="393268"/>
                  <a:pt x="553440" y="391211"/>
                  <a:pt x="559993" y="391211"/>
                </a:cubicBezTo>
                <a:close/>
                <a:moveTo>
                  <a:pt x="2044217" y="329108"/>
                </a:moveTo>
                <a:lnTo>
                  <a:pt x="2044217" y="342138"/>
                </a:lnTo>
                <a:lnTo>
                  <a:pt x="1993011" y="356997"/>
                </a:lnTo>
                <a:lnTo>
                  <a:pt x="1993011" y="344195"/>
                </a:lnTo>
                <a:close/>
                <a:moveTo>
                  <a:pt x="2626233" y="282473"/>
                </a:moveTo>
                <a:cubicBezTo>
                  <a:pt x="2629281" y="282473"/>
                  <a:pt x="2631910" y="283616"/>
                  <a:pt x="2634119" y="285902"/>
                </a:cubicBezTo>
                <a:cubicBezTo>
                  <a:pt x="2636329" y="288188"/>
                  <a:pt x="2637434" y="290855"/>
                  <a:pt x="2637434" y="293903"/>
                </a:cubicBezTo>
                <a:cubicBezTo>
                  <a:pt x="2637434" y="296951"/>
                  <a:pt x="2636329" y="299580"/>
                  <a:pt x="2634119" y="301790"/>
                </a:cubicBezTo>
                <a:cubicBezTo>
                  <a:pt x="2631910" y="304000"/>
                  <a:pt x="2629281" y="305105"/>
                  <a:pt x="2626233" y="305105"/>
                </a:cubicBezTo>
                <a:cubicBezTo>
                  <a:pt x="2623032" y="305105"/>
                  <a:pt x="2620327" y="304000"/>
                  <a:pt x="2618117" y="301790"/>
                </a:cubicBezTo>
                <a:cubicBezTo>
                  <a:pt x="2615908" y="299580"/>
                  <a:pt x="2614803" y="296951"/>
                  <a:pt x="2614803" y="293903"/>
                </a:cubicBezTo>
                <a:cubicBezTo>
                  <a:pt x="2614803" y="290855"/>
                  <a:pt x="2615908" y="288188"/>
                  <a:pt x="2618117" y="285902"/>
                </a:cubicBezTo>
                <a:cubicBezTo>
                  <a:pt x="2620327" y="283616"/>
                  <a:pt x="2623032" y="282473"/>
                  <a:pt x="2626233" y="282473"/>
                </a:cubicBezTo>
                <a:close/>
                <a:moveTo>
                  <a:pt x="2594914" y="282473"/>
                </a:moveTo>
                <a:cubicBezTo>
                  <a:pt x="2597962" y="282473"/>
                  <a:pt x="2600591" y="283616"/>
                  <a:pt x="2602801" y="285902"/>
                </a:cubicBezTo>
                <a:cubicBezTo>
                  <a:pt x="2605011" y="288188"/>
                  <a:pt x="2606116" y="290855"/>
                  <a:pt x="2606116" y="293903"/>
                </a:cubicBezTo>
                <a:cubicBezTo>
                  <a:pt x="2606116" y="296951"/>
                  <a:pt x="2605011" y="299580"/>
                  <a:pt x="2602801" y="301790"/>
                </a:cubicBezTo>
                <a:cubicBezTo>
                  <a:pt x="2600591" y="304000"/>
                  <a:pt x="2597962" y="305105"/>
                  <a:pt x="2594914" y="305105"/>
                </a:cubicBezTo>
                <a:cubicBezTo>
                  <a:pt x="2591714" y="305105"/>
                  <a:pt x="2589009" y="304000"/>
                  <a:pt x="2586799" y="301790"/>
                </a:cubicBezTo>
                <a:cubicBezTo>
                  <a:pt x="2584589" y="299580"/>
                  <a:pt x="2583484" y="296951"/>
                  <a:pt x="2583484" y="293903"/>
                </a:cubicBezTo>
                <a:cubicBezTo>
                  <a:pt x="2583484" y="290855"/>
                  <a:pt x="2584589" y="288188"/>
                  <a:pt x="2586799" y="285902"/>
                </a:cubicBezTo>
                <a:cubicBezTo>
                  <a:pt x="2589009" y="283616"/>
                  <a:pt x="2591714" y="282473"/>
                  <a:pt x="2594914" y="282473"/>
                </a:cubicBezTo>
                <a:close/>
                <a:moveTo>
                  <a:pt x="298399" y="282473"/>
                </a:moveTo>
                <a:cubicBezTo>
                  <a:pt x="301447" y="282473"/>
                  <a:pt x="304076" y="283616"/>
                  <a:pt x="306286" y="285902"/>
                </a:cubicBezTo>
                <a:cubicBezTo>
                  <a:pt x="308495" y="288188"/>
                  <a:pt x="309600" y="290855"/>
                  <a:pt x="309600" y="293903"/>
                </a:cubicBezTo>
                <a:cubicBezTo>
                  <a:pt x="309600" y="296951"/>
                  <a:pt x="308495" y="299580"/>
                  <a:pt x="306286" y="301790"/>
                </a:cubicBezTo>
                <a:cubicBezTo>
                  <a:pt x="304076" y="304000"/>
                  <a:pt x="301447" y="305105"/>
                  <a:pt x="298399" y="305105"/>
                </a:cubicBezTo>
                <a:cubicBezTo>
                  <a:pt x="295198" y="305105"/>
                  <a:pt x="292493" y="304000"/>
                  <a:pt x="290283" y="301790"/>
                </a:cubicBezTo>
                <a:cubicBezTo>
                  <a:pt x="288074" y="299580"/>
                  <a:pt x="286969" y="296951"/>
                  <a:pt x="286969" y="293903"/>
                </a:cubicBezTo>
                <a:cubicBezTo>
                  <a:pt x="286969" y="290855"/>
                  <a:pt x="288074" y="288188"/>
                  <a:pt x="290283" y="285902"/>
                </a:cubicBezTo>
                <a:cubicBezTo>
                  <a:pt x="292493" y="283616"/>
                  <a:pt x="295198" y="282473"/>
                  <a:pt x="298399" y="282473"/>
                </a:cubicBezTo>
                <a:close/>
                <a:moveTo>
                  <a:pt x="267081" y="282473"/>
                </a:moveTo>
                <a:cubicBezTo>
                  <a:pt x="270129" y="282473"/>
                  <a:pt x="272758" y="283616"/>
                  <a:pt x="274967" y="285902"/>
                </a:cubicBezTo>
                <a:cubicBezTo>
                  <a:pt x="277177" y="288188"/>
                  <a:pt x="278282" y="290855"/>
                  <a:pt x="278282" y="293903"/>
                </a:cubicBezTo>
                <a:cubicBezTo>
                  <a:pt x="278282" y="296951"/>
                  <a:pt x="277177" y="299580"/>
                  <a:pt x="274967" y="301790"/>
                </a:cubicBezTo>
                <a:cubicBezTo>
                  <a:pt x="272758" y="304000"/>
                  <a:pt x="270129" y="305105"/>
                  <a:pt x="267081" y="305105"/>
                </a:cubicBezTo>
                <a:cubicBezTo>
                  <a:pt x="263880" y="305105"/>
                  <a:pt x="261175" y="304000"/>
                  <a:pt x="258965" y="301790"/>
                </a:cubicBezTo>
                <a:cubicBezTo>
                  <a:pt x="256756" y="299580"/>
                  <a:pt x="255651" y="296951"/>
                  <a:pt x="255651" y="293903"/>
                </a:cubicBezTo>
                <a:cubicBezTo>
                  <a:pt x="255651" y="290855"/>
                  <a:pt x="256756" y="288188"/>
                  <a:pt x="258965" y="285902"/>
                </a:cubicBezTo>
                <a:cubicBezTo>
                  <a:pt x="261175" y="283616"/>
                  <a:pt x="263880" y="282473"/>
                  <a:pt x="267081" y="282473"/>
                </a:cubicBezTo>
                <a:close/>
                <a:moveTo>
                  <a:pt x="2019528" y="276072"/>
                </a:moveTo>
                <a:cubicBezTo>
                  <a:pt x="2021205" y="276072"/>
                  <a:pt x="2022995" y="276225"/>
                  <a:pt x="2024900" y="276530"/>
                </a:cubicBezTo>
                <a:cubicBezTo>
                  <a:pt x="2026805" y="276834"/>
                  <a:pt x="2028596" y="277292"/>
                  <a:pt x="2030272" y="277901"/>
                </a:cubicBezTo>
                <a:lnTo>
                  <a:pt x="2028444" y="289331"/>
                </a:lnTo>
                <a:cubicBezTo>
                  <a:pt x="2026920" y="289026"/>
                  <a:pt x="2025472" y="288722"/>
                  <a:pt x="2024100" y="288417"/>
                </a:cubicBezTo>
                <a:cubicBezTo>
                  <a:pt x="2022729" y="288112"/>
                  <a:pt x="2021205" y="287960"/>
                  <a:pt x="2019528" y="287960"/>
                </a:cubicBezTo>
                <a:cubicBezTo>
                  <a:pt x="2016023" y="287960"/>
                  <a:pt x="2013280" y="288683"/>
                  <a:pt x="2011299" y="290131"/>
                </a:cubicBezTo>
                <a:cubicBezTo>
                  <a:pt x="2009317" y="291579"/>
                  <a:pt x="2008327" y="293598"/>
                  <a:pt x="2008327" y="296189"/>
                </a:cubicBezTo>
                <a:cubicBezTo>
                  <a:pt x="2008327" y="299390"/>
                  <a:pt x="2009356" y="302133"/>
                  <a:pt x="2011413" y="304419"/>
                </a:cubicBezTo>
                <a:cubicBezTo>
                  <a:pt x="2013470" y="306705"/>
                  <a:pt x="2015832" y="308495"/>
                  <a:pt x="2018499" y="309791"/>
                </a:cubicBezTo>
                <a:lnTo>
                  <a:pt x="2021979" y="310829"/>
                </a:lnTo>
                <a:lnTo>
                  <a:pt x="2027186" y="309334"/>
                </a:lnTo>
                <a:cubicBezTo>
                  <a:pt x="2030768" y="308191"/>
                  <a:pt x="2034006" y="307086"/>
                  <a:pt x="2036902" y="306019"/>
                </a:cubicBezTo>
                <a:lnTo>
                  <a:pt x="2040559" y="317678"/>
                </a:lnTo>
                <a:cubicBezTo>
                  <a:pt x="2036902" y="319049"/>
                  <a:pt x="2032597" y="320497"/>
                  <a:pt x="2027644" y="322021"/>
                </a:cubicBezTo>
                <a:cubicBezTo>
                  <a:pt x="2022690" y="323545"/>
                  <a:pt x="2017699" y="324993"/>
                  <a:pt x="2012670" y="326364"/>
                </a:cubicBezTo>
                <a:cubicBezTo>
                  <a:pt x="2007641" y="327736"/>
                  <a:pt x="2002993" y="328955"/>
                  <a:pt x="1998726" y="330022"/>
                </a:cubicBezTo>
                <a:lnTo>
                  <a:pt x="1995982" y="317678"/>
                </a:lnTo>
                <a:cubicBezTo>
                  <a:pt x="1999945" y="316763"/>
                  <a:pt x="2003145" y="316001"/>
                  <a:pt x="2005584" y="315392"/>
                </a:cubicBezTo>
                <a:lnTo>
                  <a:pt x="2006688" y="315115"/>
                </a:lnTo>
                <a:lnTo>
                  <a:pt x="2001355" y="310362"/>
                </a:lnTo>
                <a:cubicBezTo>
                  <a:pt x="1997773" y="306400"/>
                  <a:pt x="1995982" y="301904"/>
                  <a:pt x="1995982" y="296875"/>
                </a:cubicBezTo>
                <a:cubicBezTo>
                  <a:pt x="1995982" y="292303"/>
                  <a:pt x="1997087" y="288455"/>
                  <a:pt x="1999297" y="285331"/>
                </a:cubicBezTo>
                <a:cubicBezTo>
                  <a:pt x="2001507" y="282206"/>
                  <a:pt x="2004403" y="279882"/>
                  <a:pt x="2007984" y="278358"/>
                </a:cubicBezTo>
                <a:cubicBezTo>
                  <a:pt x="2011565" y="276834"/>
                  <a:pt x="2015413" y="276072"/>
                  <a:pt x="2019528" y="276072"/>
                </a:cubicBezTo>
                <a:close/>
                <a:moveTo>
                  <a:pt x="1177442" y="271958"/>
                </a:moveTo>
                <a:lnTo>
                  <a:pt x="1177442" y="284988"/>
                </a:lnTo>
                <a:lnTo>
                  <a:pt x="1126236" y="299847"/>
                </a:lnTo>
                <a:lnTo>
                  <a:pt x="1126236" y="287045"/>
                </a:lnTo>
                <a:close/>
                <a:moveTo>
                  <a:pt x="667359" y="254584"/>
                </a:moveTo>
                <a:cubicBezTo>
                  <a:pt x="665530" y="254584"/>
                  <a:pt x="663511" y="254698"/>
                  <a:pt x="661301" y="254927"/>
                </a:cubicBezTo>
                <a:cubicBezTo>
                  <a:pt x="659092" y="255155"/>
                  <a:pt x="656844" y="255460"/>
                  <a:pt x="654558" y="255841"/>
                </a:cubicBezTo>
                <a:lnTo>
                  <a:pt x="650186" y="256758"/>
                </a:lnTo>
                <a:lnTo>
                  <a:pt x="650357" y="259527"/>
                </a:lnTo>
                <a:cubicBezTo>
                  <a:pt x="650910" y="263509"/>
                  <a:pt x="651738" y="267005"/>
                  <a:pt x="652843" y="270014"/>
                </a:cubicBezTo>
                <a:cubicBezTo>
                  <a:pt x="655053" y="276034"/>
                  <a:pt x="657910" y="280606"/>
                  <a:pt x="661416" y="283730"/>
                </a:cubicBezTo>
                <a:cubicBezTo>
                  <a:pt x="664921" y="286855"/>
                  <a:pt x="668578" y="288950"/>
                  <a:pt x="672388" y="290017"/>
                </a:cubicBezTo>
                <a:cubicBezTo>
                  <a:pt x="676198" y="291084"/>
                  <a:pt x="679704" y="291617"/>
                  <a:pt x="682904" y="291617"/>
                </a:cubicBezTo>
                <a:cubicBezTo>
                  <a:pt x="685647" y="291617"/>
                  <a:pt x="688352" y="291122"/>
                  <a:pt x="691019" y="290131"/>
                </a:cubicBezTo>
                <a:cubicBezTo>
                  <a:pt x="693686" y="289141"/>
                  <a:pt x="695896" y="287464"/>
                  <a:pt x="697649" y="285102"/>
                </a:cubicBezTo>
                <a:cubicBezTo>
                  <a:pt x="699401" y="282740"/>
                  <a:pt x="700278" y="279578"/>
                  <a:pt x="700278" y="275615"/>
                </a:cubicBezTo>
                <a:cubicBezTo>
                  <a:pt x="700278" y="271805"/>
                  <a:pt x="699325" y="268338"/>
                  <a:pt x="697420" y="265214"/>
                </a:cubicBezTo>
                <a:cubicBezTo>
                  <a:pt x="695515" y="262090"/>
                  <a:pt x="692200" y="259537"/>
                  <a:pt x="687476" y="257556"/>
                </a:cubicBezTo>
                <a:cubicBezTo>
                  <a:pt x="682752" y="255575"/>
                  <a:pt x="676046" y="254584"/>
                  <a:pt x="667359" y="254584"/>
                </a:cubicBezTo>
                <a:close/>
                <a:moveTo>
                  <a:pt x="2196998" y="202463"/>
                </a:moveTo>
                <a:cubicBezTo>
                  <a:pt x="2193493" y="202463"/>
                  <a:pt x="2190330" y="203797"/>
                  <a:pt x="2187511" y="206464"/>
                </a:cubicBezTo>
                <a:cubicBezTo>
                  <a:pt x="2184692" y="209131"/>
                  <a:pt x="2182482" y="212522"/>
                  <a:pt x="2180882" y="216636"/>
                </a:cubicBezTo>
                <a:cubicBezTo>
                  <a:pt x="2179282" y="220751"/>
                  <a:pt x="2178481" y="224866"/>
                  <a:pt x="2178481" y="228981"/>
                </a:cubicBezTo>
                <a:cubicBezTo>
                  <a:pt x="2178481" y="232181"/>
                  <a:pt x="2179129" y="234962"/>
                  <a:pt x="2180425" y="237325"/>
                </a:cubicBezTo>
                <a:cubicBezTo>
                  <a:pt x="2181720" y="239687"/>
                  <a:pt x="2183892" y="241478"/>
                  <a:pt x="2186940" y="242697"/>
                </a:cubicBezTo>
                <a:cubicBezTo>
                  <a:pt x="2189988" y="243916"/>
                  <a:pt x="2193950" y="244526"/>
                  <a:pt x="2198827" y="244526"/>
                </a:cubicBezTo>
                <a:cubicBezTo>
                  <a:pt x="2203246" y="244526"/>
                  <a:pt x="2207704" y="244068"/>
                  <a:pt x="2212200" y="243154"/>
                </a:cubicBezTo>
                <a:lnTo>
                  <a:pt x="2217328" y="241529"/>
                </a:lnTo>
                <a:lnTo>
                  <a:pt x="2217572" y="238582"/>
                </a:lnTo>
                <a:cubicBezTo>
                  <a:pt x="2217572" y="233858"/>
                  <a:pt x="2217115" y="229324"/>
                  <a:pt x="2216200" y="224980"/>
                </a:cubicBezTo>
                <a:cubicBezTo>
                  <a:pt x="2215286" y="220637"/>
                  <a:pt x="2213914" y="216789"/>
                  <a:pt x="2212086" y="213436"/>
                </a:cubicBezTo>
                <a:cubicBezTo>
                  <a:pt x="2210257" y="210083"/>
                  <a:pt x="2208085" y="207416"/>
                  <a:pt x="2205570" y="205435"/>
                </a:cubicBezTo>
                <a:cubicBezTo>
                  <a:pt x="2203056" y="203454"/>
                  <a:pt x="2200198" y="202463"/>
                  <a:pt x="2196998" y="202463"/>
                </a:cubicBezTo>
                <a:close/>
                <a:moveTo>
                  <a:pt x="882548" y="202463"/>
                </a:moveTo>
                <a:cubicBezTo>
                  <a:pt x="879348" y="202463"/>
                  <a:pt x="876376" y="203682"/>
                  <a:pt x="873633" y="206121"/>
                </a:cubicBezTo>
                <a:cubicBezTo>
                  <a:pt x="870889" y="208559"/>
                  <a:pt x="868642" y="211836"/>
                  <a:pt x="866889" y="215951"/>
                </a:cubicBezTo>
                <a:cubicBezTo>
                  <a:pt x="865136" y="220065"/>
                  <a:pt x="864260" y="224561"/>
                  <a:pt x="864260" y="229438"/>
                </a:cubicBezTo>
                <a:cubicBezTo>
                  <a:pt x="864260" y="232181"/>
                  <a:pt x="864870" y="234429"/>
                  <a:pt x="866089" y="236182"/>
                </a:cubicBezTo>
                <a:cubicBezTo>
                  <a:pt x="867308" y="237934"/>
                  <a:pt x="869099" y="239306"/>
                  <a:pt x="871461" y="240296"/>
                </a:cubicBezTo>
                <a:cubicBezTo>
                  <a:pt x="873823" y="241287"/>
                  <a:pt x="876833" y="242011"/>
                  <a:pt x="880491" y="242468"/>
                </a:cubicBezTo>
                <a:cubicBezTo>
                  <a:pt x="884148" y="242925"/>
                  <a:pt x="888416" y="243154"/>
                  <a:pt x="893292" y="243154"/>
                </a:cubicBezTo>
                <a:lnTo>
                  <a:pt x="902744" y="243154"/>
                </a:lnTo>
                <a:lnTo>
                  <a:pt x="903122" y="238582"/>
                </a:lnTo>
                <a:cubicBezTo>
                  <a:pt x="903122" y="228219"/>
                  <a:pt x="901217" y="219608"/>
                  <a:pt x="897407" y="212750"/>
                </a:cubicBezTo>
                <a:cubicBezTo>
                  <a:pt x="893597" y="205892"/>
                  <a:pt x="888644" y="202463"/>
                  <a:pt x="882548" y="202463"/>
                </a:cubicBezTo>
                <a:close/>
                <a:moveTo>
                  <a:pt x="2780918" y="198348"/>
                </a:moveTo>
                <a:cubicBezTo>
                  <a:pt x="2779242" y="198348"/>
                  <a:pt x="2777147" y="198729"/>
                  <a:pt x="2774632" y="199491"/>
                </a:cubicBezTo>
                <a:cubicBezTo>
                  <a:pt x="2772118" y="200253"/>
                  <a:pt x="2769451" y="201396"/>
                  <a:pt x="2766631" y="202920"/>
                </a:cubicBezTo>
                <a:cubicBezTo>
                  <a:pt x="2763812" y="204444"/>
                  <a:pt x="2760954" y="206349"/>
                  <a:pt x="2758059" y="208635"/>
                </a:cubicBezTo>
                <a:lnTo>
                  <a:pt x="2750724" y="215766"/>
                </a:lnTo>
                <a:lnTo>
                  <a:pt x="2762288" y="232410"/>
                </a:lnTo>
                <a:cubicBezTo>
                  <a:pt x="2767088" y="237134"/>
                  <a:pt x="2771965" y="240601"/>
                  <a:pt x="2776918" y="242811"/>
                </a:cubicBezTo>
                <a:cubicBezTo>
                  <a:pt x="2781871" y="245021"/>
                  <a:pt x="2786253" y="246126"/>
                  <a:pt x="2790063" y="246126"/>
                </a:cubicBezTo>
                <a:cubicBezTo>
                  <a:pt x="2792806" y="246126"/>
                  <a:pt x="2795054" y="245592"/>
                  <a:pt x="2796806" y="244526"/>
                </a:cubicBezTo>
                <a:cubicBezTo>
                  <a:pt x="2798559" y="243459"/>
                  <a:pt x="2799740" y="241859"/>
                  <a:pt x="2800350" y="239725"/>
                </a:cubicBezTo>
                <a:cubicBezTo>
                  <a:pt x="2800959" y="237591"/>
                  <a:pt x="2800731" y="234924"/>
                  <a:pt x="2799664" y="231724"/>
                </a:cubicBezTo>
                <a:cubicBezTo>
                  <a:pt x="2797835" y="226238"/>
                  <a:pt x="2796159" y="221399"/>
                  <a:pt x="2794635" y="217208"/>
                </a:cubicBezTo>
                <a:cubicBezTo>
                  <a:pt x="2793111" y="213017"/>
                  <a:pt x="2791625" y="209512"/>
                  <a:pt x="2790177" y="206692"/>
                </a:cubicBezTo>
                <a:cubicBezTo>
                  <a:pt x="2788729" y="203873"/>
                  <a:pt x="2787243" y="201777"/>
                  <a:pt x="2785719" y="200406"/>
                </a:cubicBezTo>
                <a:cubicBezTo>
                  <a:pt x="2784195" y="199034"/>
                  <a:pt x="2782595" y="198348"/>
                  <a:pt x="2780918" y="198348"/>
                </a:cubicBezTo>
                <a:close/>
                <a:moveTo>
                  <a:pt x="561594" y="198348"/>
                </a:moveTo>
                <a:cubicBezTo>
                  <a:pt x="559917" y="198348"/>
                  <a:pt x="557822" y="198729"/>
                  <a:pt x="555307" y="199491"/>
                </a:cubicBezTo>
                <a:cubicBezTo>
                  <a:pt x="552793" y="200253"/>
                  <a:pt x="550125" y="201396"/>
                  <a:pt x="547306" y="202920"/>
                </a:cubicBezTo>
                <a:cubicBezTo>
                  <a:pt x="544487" y="204444"/>
                  <a:pt x="541629" y="206349"/>
                  <a:pt x="538734" y="208635"/>
                </a:cubicBezTo>
                <a:lnTo>
                  <a:pt x="531399" y="215766"/>
                </a:lnTo>
                <a:lnTo>
                  <a:pt x="542963" y="232410"/>
                </a:lnTo>
                <a:cubicBezTo>
                  <a:pt x="547763" y="237134"/>
                  <a:pt x="552640" y="240601"/>
                  <a:pt x="557593" y="242811"/>
                </a:cubicBezTo>
                <a:cubicBezTo>
                  <a:pt x="562546" y="245021"/>
                  <a:pt x="566928" y="246126"/>
                  <a:pt x="570738" y="246126"/>
                </a:cubicBezTo>
                <a:cubicBezTo>
                  <a:pt x="573481" y="246126"/>
                  <a:pt x="575729" y="245592"/>
                  <a:pt x="577481" y="244526"/>
                </a:cubicBezTo>
                <a:cubicBezTo>
                  <a:pt x="579234" y="243459"/>
                  <a:pt x="580415" y="241859"/>
                  <a:pt x="581025" y="239725"/>
                </a:cubicBezTo>
                <a:cubicBezTo>
                  <a:pt x="581634" y="237591"/>
                  <a:pt x="581406" y="234924"/>
                  <a:pt x="580339" y="231724"/>
                </a:cubicBezTo>
                <a:cubicBezTo>
                  <a:pt x="578510" y="226238"/>
                  <a:pt x="576834" y="221399"/>
                  <a:pt x="575310" y="217208"/>
                </a:cubicBezTo>
                <a:cubicBezTo>
                  <a:pt x="573786" y="213017"/>
                  <a:pt x="572300" y="209512"/>
                  <a:pt x="570852" y="206692"/>
                </a:cubicBezTo>
                <a:cubicBezTo>
                  <a:pt x="569404" y="203873"/>
                  <a:pt x="567918" y="201777"/>
                  <a:pt x="566394" y="200406"/>
                </a:cubicBezTo>
                <a:cubicBezTo>
                  <a:pt x="564870" y="199034"/>
                  <a:pt x="563270" y="198348"/>
                  <a:pt x="561594" y="198348"/>
                </a:cubicBezTo>
                <a:close/>
                <a:moveTo>
                  <a:pt x="1328547" y="196291"/>
                </a:moveTo>
                <a:cubicBezTo>
                  <a:pt x="1326261" y="196291"/>
                  <a:pt x="1323860" y="197053"/>
                  <a:pt x="1321346" y="198577"/>
                </a:cubicBezTo>
                <a:cubicBezTo>
                  <a:pt x="1318831" y="200101"/>
                  <a:pt x="1316164" y="202692"/>
                  <a:pt x="1313345" y="206349"/>
                </a:cubicBezTo>
                <a:cubicBezTo>
                  <a:pt x="1310525" y="210007"/>
                  <a:pt x="1307515" y="215036"/>
                  <a:pt x="1304315" y="221437"/>
                </a:cubicBezTo>
                <a:cubicBezTo>
                  <a:pt x="1306906" y="225704"/>
                  <a:pt x="1309687" y="229438"/>
                  <a:pt x="1312659" y="232638"/>
                </a:cubicBezTo>
                <a:cubicBezTo>
                  <a:pt x="1315631" y="235839"/>
                  <a:pt x="1318641" y="238468"/>
                  <a:pt x="1321689" y="240525"/>
                </a:cubicBezTo>
                <a:cubicBezTo>
                  <a:pt x="1324737" y="242582"/>
                  <a:pt x="1327747" y="244106"/>
                  <a:pt x="1330718" y="245097"/>
                </a:cubicBezTo>
                <a:cubicBezTo>
                  <a:pt x="1333690" y="246088"/>
                  <a:pt x="1336395" y="246583"/>
                  <a:pt x="1338834" y="246583"/>
                </a:cubicBezTo>
                <a:cubicBezTo>
                  <a:pt x="1344168" y="246583"/>
                  <a:pt x="1348092" y="244678"/>
                  <a:pt x="1350607" y="240868"/>
                </a:cubicBezTo>
                <a:cubicBezTo>
                  <a:pt x="1353121" y="237058"/>
                  <a:pt x="1353007" y="231724"/>
                  <a:pt x="1350264" y="224866"/>
                </a:cubicBezTo>
                <a:cubicBezTo>
                  <a:pt x="1348892" y="221361"/>
                  <a:pt x="1347482" y="217932"/>
                  <a:pt x="1346035" y="214579"/>
                </a:cubicBezTo>
                <a:cubicBezTo>
                  <a:pt x="1344587" y="211226"/>
                  <a:pt x="1343025" y="208140"/>
                  <a:pt x="1341348" y="205321"/>
                </a:cubicBezTo>
                <a:cubicBezTo>
                  <a:pt x="1339672" y="202501"/>
                  <a:pt x="1337767" y="200291"/>
                  <a:pt x="1335633" y="198691"/>
                </a:cubicBezTo>
                <a:cubicBezTo>
                  <a:pt x="1333500" y="197091"/>
                  <a:pt x="1331138" y="196291"/>
                  <a:pt x="1328547" y="196291"/>
                </a:cubicBezTo>
                <a:close/>
                <a:moveTo>
                  <a:pt x="2448458" y="195148"/>
                </a:moveTo>
                <a:cubicBezTo>
                  <a:pt x="2441143" y="195148"/>
                  <a:pt x="2433866" y="197053"/>
                  <a:pt x="2426627" y="200863"/>
                </a:cubicBezTo>
                <a:cubicBezTo>
                  <a:pt x="2419388" y="204673"/>
                  <a:pt x="2412530" y="209435"/>
                  <a:pt x="2406053" y="215150"/>
                </a:cubicBezTo>
                <a:cubicBezTo>
                  <a:pt x="2399576" y="220865"/>
                  <a:pt x="2393823" y="226695"/>
                  <a:pt x="2388793" y="232638"/>
                </a:cubicBezTo>
                <a:lnTo>
                  <a:pt x="2380598" y="243154"/>
                </a:lnTo>
                <a:lnTo>
                  <a:pt x="2395880" y="243154"/>
                </a:lnTo>
                <a:cubicBezTo>
                  <a:pt x="2409139" y="243154"/>
                  <a:pt x="2420607" y="242582"/>
                  <a:pt x="2430284" y="241439"/>
                </a:cubicBezTo>
                <a:cubicBezTo>
                  <a:pt x="2439962" y="240296"/>
                  <a:pt x="2447925" y="238582"/>
                  <a:pt x="2454173" y="236296"/>
                </a:cubicBezTo>
                <a:cubicBezTo>
                  <a:pt x="2460421" y="234010"/>
                  <a:pt x="2465070" y="231076"/>
                  <a:pt x="2468118" y="227495"/>
                </a:cubicBezTo>
                <a:cubicBezTo>
                  <a:pt x="2471166" y="223913"/>
                  <a:pt x="2472690" y="219684"/>
                  <a:pt x="2472690" y="214808"/>
                </a:cubicBezTo>
                <a:cubicBezTo>
                  <a:pt x="2472690" y="212217"/>
                  <a:pt x="2471851" y="209397"/>
                  <a:pt x="2470175" y="206349"/>
                </a:cubicBezTo>
                <a:cubicBezTo>
                  <a:pt x="2468499" y="203301"/>
                  <a:pt x="2465908" y="200672"/>
                  <a:pt x="2462403" y="198463"/>
                </a:cubicBezTo>
                <a:cubicBezTo>
                  <a:pt x="2458897" y="196253"/>
                  <a:pt x="2454249" y="195148"/>
                  <a:pt x="2448458" y="195148"/>
                </a:cubicBezTo>
                <a:close/>
                <a:moveTo>
                  <a:pt x="188823" y="184632"/>
                </a:moveTo>
                <a:cubicBezTo>
                  <a:pt x="185166" y="184632"/>
                  <a:pt x="181775" y="185928"/>
                  <a:pt x="178651" y="188519"/>
                </a:cubicBezTo>
                <a:cubicBezTo>
                  <a:pt x="175526" y="191109"/>
                  <a:pt x="173012" y="194386"/>
                  <a:pt x="171107" y="198348"/>
                </a:cubicBezTo>
                <a:cubicBezTo>
                  <a:pt x="169202" y="202311"/>
                  <a:pt x="168249" y="206349"/>
                  <a:pt x="168249" y="210464"/>
                </a:cubicBezTo>
                <a:cubicBezTo>
                  <a:pt x="168249" y="215341"/>
                  <a:pt x="169507" y="219570"/>
                  <a:pt x="172021" y="223151"/>
                </a:cubicBezTo>
                <a:cubicBezTo>
                  <a:pt x="174536" y="226733"/>
                  <a:pt x="177622" y="229781"/>
                  <a:pt x="181279" y="232295"/>
                </a:cubicBezTo>
                <a:lnTo>
                  <a:pt x="186922" y="235528"/>
                </a:lnTo>
                <a:lnTo>
                  <a:pt x="193052" y="232867"/>
                </a:lnTo>
                <a:cubicBezTo>
                  <a:pt x="197548" y="230276"/>
                  <a:pt x="201206" y="227038"/>
                  <a:pt x="204025" y="223151"/>
                </a:cubicBezTo>
                <a:cubicBezTo>
                  <a:pt x="206844" y="219265"/>
                  <a:pt x="208254" y="214731"/>
                  <a:pt x="208254" y="209550"/>
                </a:cubicBezTo>
                <a:cubicBezTo>
                  <a:pt x="208254" y="206959"/>
                  <a:pt x="207759" y="204216"/>
                  <a:pt x="206768" y="201320"/>
                </a:cubicBezTo>
                <a:cubicBezTo>
                  <a:pt x="205778" y="198425"/>
                  <a:pt x="204406" y="195719"/>
                  <a:pt x="202654" y="193205"/>
                </a:cubicBezTo>
                <a:cubicBezTo>
                  <a:pt x="200901" y="190690"/>
                  <a:pt x="198843" y="188633"/>
                  <a:pt x="196481" y="187033"/>
                </a:cubicBezTo>
                <a:cubicBezTo>
                  <a:pt x="194119" y="185432"/>
                  <a:pt x="191567" y="184632"/>
                  <a:pt x="188823" y="184632"/>
                </a:cubicBezTo>
                <a:close/>
                <a:moveTo>
                  <a:pt x="678332" y="184404"/>
                </a:moveTo>
                <a:cubicBezTo>
                  <a:pt x="676046" y="184404"/>
                  <a:pt x="673265" y="185928"/>
                  <a:pt x="669988" y="188976"/>
                </a:cubicBezTo>
                <a:cubicBezTo>
                  <a:pt x="666712" y="192024"/>
                  <a:pt x="663511" y="196291"/>
                  <a:pt x="660387" y="201777"/>
                </a:cubicBezTo>
                <a:cubicBezTo>
                  <a:pt x="657263" y="207264"/>
                  <a:pt x="654672" y="213779"/>
                  <a:pt x="652615" y="221323"/>
                </a:cubicBezTo>
                <a:lnTo>
                  <a:pt x="650143" y="241186"/>
                </a:lnTo>
                <a:lnTo>
                  <a:pt x="663359" y="238239"/>
                </a:lnTo>
                <a:cubicBezTo>
                  <a:pt x="668159" y="236639"/>
                  <a:pt x="672388" y="234391"/>
                  <a:pt x="676046" y="231495"/>
                </a:cubicBezTo>
                <a:cubicBezTo>
                  <a:pt x="679704" y="228600"/>
                  <a:pt x="682523" y="224790"/>
                  <a:pt x="684504" y="220065"/>
                </a:cubicBezTo>
                <a:cubicBezTo>
                  <a:pt x="686485" y="215341"/>
                  <a:pt x="687476" y="209550"/>
                  <a:pt x="687476" y="202692"/>
                </a:cubicBezTo>
                <a:cubicBezTo>
                  <a:pt x="687476" y="200406"/>
                  <a:pt x="687209" y="197815"/>
                  <a:pt x="686676" y="194919"/>
                </a:cubicBezTo>
                <a:cubicBezTo>
                  <a:pt x="686143" y="192024"/>
                  <a:pt x="685190" y="189547"/>
                  <a:pt x="683818" y="187490"/>
                </a:cubicBezTo>
                <a:cubicBezTo>
                  <a:pt x="682447" y="185432"/>
                  <a:pt x="680618" y="184404"/>
                  <a:pt x="678332" y="184404"/>
                </a:cubicBezTo>
                <a:close/>
                <a:moveTo>
                  <a:pt x="2198827" y="183718"/>
                </a:moveTo>
                <a:cubicBezTo>
                  <a:pt x="2204923" y="183718"/>
                  <a:pt x="2210257" y="185280"/>
                  <a:pt x="2214829" y="188404"/>
                </a:cubicBezTo>
                <a:cubicBezTo>
                  <a:pt x="2219401" y="191528"/>
                  <a:pt x="2223211" y="195758"/>
                  <a:pt x="2226259" y="201092"/>
                </a:cubicBezTo>
                <a:cubicBezTo>
                  <a:pt x="2229307" y="206426"/>
                  <a:pt x="2231593" y="212445"/>
                  <a:pt x="2233117" y="219151"/>
                </a:cubicBezTo>
                <a:cubicBezTo>
                  <a:pt x="2234641" y="225857"/>
                  <a:pt x="2235403" y="232791"/>
                  <a:pt x="2235403" y="239954"/>
                </a:cubicBezTo>
                <a:cubicBezTo>
                  <a:pt x="2235403" y="254127"/>
                  <a:pt x="2232545" y="266357"/>
                  <a:pt x="2226830" y="276644"/>
                </a:cubicBezTo>
                <a:cubicBezTo>
                  <a:pt x="2221115" y="286931"/>
                  <a:pt x="2212581" y="295122"/>
                  <a:pt x="2201227" y="301218"/>
                </a:cubicBezTo>
                <a:cubicBezTo>
                  <a:pt x="2189873" y="307314"/>
                  <a:pt x="2175814" y="311353"/>
                  <a:pt x="2159050" y="313334"/>
                </a:cubicBezTo>
                <a:lnTo>
                  <a:pt x="2154936" y="294589"/>
                </a:lnTo>
                <a:cubicBezTo>
                  <a:pt x="2164080" y="293370"/>
                  <a:pt x="2172500" y="291655"/>
                  <a:pt x="2180196" y="289445"/>
                </a:cubicBezTo>
                <a:cubicBezTo>
                  <a:pt x="2187892" y="287236"/>
                  <a:pt x="2194521" y="284073"/>
                  <a:pt x="2200084" y="279959"/>
                </a:cubicBezTo>
                <a:cubicBezTo>
                  <a:pt x="2205647" y="275844"/>
                  <a:pt x="2209952" y="270434"/>
                  <a:pt x="2213000" y="263728"/>
                </a:cubicBezTo>
                <a:lnTo>
                  <a:pt x="2214140" y="259966"/>
                </a:lnTo>
                <a:lnTo>
                  <a:pt x="2211743" y="260985"/>
                </a:lnTo>
                <a:cubicBezTo>
                  <a:pt x="2206790" y="262052"/>
                  <a:pt x="2201799" y="262585"/>
                  <a:pt x="2196770" y="262585"/>
                </a:cubicBezTo>
                <a:cubicBezTo>
                  <a:pt x="2190978" y="262585"/>
                  <a:pt x="2185835" y="261975"/>
                  <a:pt x="2181339" y="260756"/>
                </a:cubicBezTo>
                <a:cubicBezTo>
                  <a:pt x="2176843" y="259537"/>
                  <a:pt x="2173033" y="257746"/>
                  <a:pt x="2169909" y="255384"/>
                </a:cubicBezTo>
                <a:cubicBezTo>
                  <a:pt x="2166785" y="253022"/>
                  <a:pt x="2164422" y="250012"/>
                  <a:pt x="2162822" y="246354"/>
                </a:cubicBezTo>
                <a:cubicBezTo>
                  <a:pt x="2161222" y="242697"/>
                  <a:pt x="2160422" y="238430"/>
                  <a:pt x="2160422" y="233553"/>
                </a:cubicBezTo>
                <a:cubicBezTo>
                  <a:pt x="2160422" y="227762"/>
                  <a:pt x="2161337" y="221932"/>
                  <a:pt x="2163165" y="216065"/>
                </a:cubicBezTo>
                <a:cubicBezTo>
                  <a:pt x="2164994" y="210197"/>
                  <a:pt x="2167585" y="204825"/>
                  <a:pt x="2170938" y="199949"/>
                </a:cubicBezTo>
                <a:cubicBezTo>
                  <a:pt x="2174290" y="195072"/>
                  <a:pt x="2178329" y="191147"/>
                  <a:pt x="2183054" y="188176"/>
                </a:cubicBezTo>
                <a:cubicBezTo>
                  <a:pt x="2187778" y="185204"/>
                  <a:pt x="2193036" y="183718"/>
                  <a:pt x="2198827" y="183718"/>
                </a:cubicBezTo>
                <a:close/>
                <a:moveTo>
                  <a:pt x="1149934" y="179603"/>
                </a:moveTo>
                <a:cubicBezTo>
                  <a:pt x="1152525" y="179603"/>
                  <a:pt x="1155344" y="179870"/>
                  <a:pt x="1158392" y="180403"/>
                </a:cubicBezTo>
                <a:cubicBezTo>
                  <a:pt x="1161440" y="180937"/>
                  <a:pt x="1164336" y="181584"/>
                  <a:pt x="1167079" y="182346"/>
                </a:cubicBezTo>
                <a:lnTo>
                  <a:pt x="1164107" y="199491"/>
                </a:lnTo>
                <a:cubicBezTo>
                  <a:pt x="1161821" y="198882"/>
                  <a:pt x="1159383" y="198386"/>
                  <a:pt x="1156792" y="198005"/>
                </a:cubicBezTo>
                <a:cubicBezTo>
                  <a:pt x="1154201" y="197624"/>
                  <a:pt x="1151915" y="197434"/>
                  <a:pt x="1149934" y="197434"/>
                </a:cubicBezTo>
                <a:cubicBezTo>
                  <a:pt x="1145362" y="197434"/>
                  <a:pt x="1141514" y="198310"/>
                  <a:pt x="1138390" y="200063"/>
                </a:cubicBezTo>
                <a:cubicBezTo>
                  <a:pt x="1135265" y="201815"/>
                  <a:pt x="1132941" y="204140"/>
                  <a:pt x="1131417" y="207035"/>
                </a:cubicBezTo>
                <a:cubicBezTo>
                  <a:pt x="1129893" y="209931"/>
                  <a:pt x="1129131" y="213131"/>
                  <a:pt x="1129131" y="216636"/>
                </a:cubicBezTo>
                <a:cubicBezTo>
                  <a:pt x="1129131" y="221513"/>
                  <a:pt x="1130579" y="225895"/>
                  <a:pt x="1133475" y="229781"/>
                </a:cubicBezTo>
                <a:cubicBezTo>
                  <a:pt x="1136370" y="233667"/>
                  <a:pt x="1139876" y="236753"/>
                  <a:pt x="1143990" y="239039"/>
                </a:cubicBezTo>
                <a:lnTo>
                  <a:pt x="1152961" y="241627"/>
                </a:lnTo>
                <a:lnTo>
                  <a:pt x="1177137" y="232638"/>
                </a:lnTo>
                <a:lnTo>
                  <a:pt x="1183995" y="249326"/>
                </a:lnTo>
                <a:cubicBezTo>
                  <a:pt x="1179576" y="251155"/>
                  <a:pt x="1174051" y="253250"/>
                  <a:pt x="1167422" y="255613"/>
                </a:cubicBezTo>
                <a:cubicBezTo>
                  <a:pt x="1160792" y="257975"/>
                  <a:pt x="1153782" y="260337"/>
                  <a:pt x="1146391" y="262699"/>
                </a:cubicBezTo>
                <a:cubicBezTo>
                  <a:pt x="1138999" y="265061"/>
                  <a:pt x="1131874" y="267271"/>
                  <a:pt x="1125017" y="269329"/>
                </a:cubicBezTo>
                <a:cubicBezTo>
                  <a:pt x="1118159" y="271386"/>
                  <a:pt x="1112215" y="272948"/>
                  <a:pt x="1107186" y="274015"/>
                </a:cubicBezTo>
                <a:lnTo>
                  <a:pt x="1101928" y="256641"/>
                </a:lnTo>
                <a:cubicBezTo>
                  <a:pt x="1108024" y="255270"/>
                  <a:pt x="1115301" y="253365"/>
                  <a:pt x="1123759" y="250926"/>
                </a:cubicBezTo>
                <a:lnTo>
                  <a:pt x="1132201" y="248281"/>
                </a:lnTo>
                <a:lnTo>
                  <a:pt x="1126731" y="245783"/>
                </a:lnTo>
                <a:cubicBezTo>
                  <a:pt x="1123759" y="243878"/>
                  <a:pt x="1121092" y="241478"/>
                  <a:pt x="1118730" y="238582"/>
                </a:cubicBezTo>
                <a:cubicBezTo>
                  <a:pt x="1116368" y="235686"/>
                  <a:pt x="1114501" y="232372"/>
                  <a:pt x="1113129" y="228638"/>
                </a:cubicBezTo>
                <a:cubicBezTo>
                  <a:pt x="1111758" y="224904"/>
                  <a:pt x="1111072" y="220904"/>
                  <a:pt x="1111072" y="216636"/>
                </a:cubicBezTo>
                <a:cubicBezTo>
                  <a:pt x="1111072" y="208864"/>
                  <a:pt x="1112863" y="202196"/>
                  <a:pt x="1116444" y="196634"/>
                </a:cubicBezTo>
                <a:cubicBezTo>
                  <a:pt x="1120025" y="191071"/>
                  <a:pt x="1124750" y="186842"/>
                  <a:pt x="1130617" y="183947"/>
                </a:cubicBezTo>
                <a:cubicBezTo>
                  <a:pt x="1136485" y="181051"/>
                  <a:pt x="1142923" y="179603"/>
                  <a:pt x="1149934" y="179603"/>
                </a:cubicBezTo>
                <a:close/>
                <a:moveTo>
                  <a:pt x="2961284" y="164973"/>
                </a:moveTo>
                <a:cubicBezTo>
                  <a:pt x="2957779" y="164973"/>
                  <a:pt x="2954617" y="166306"/>
                  <a:pt x="2951797" y="168973"/>
                </a:cubicBezTo>
                <a:cubicBezTo>
                  <a:pt x="2948978" y="171640"/>
                  <a:pt x="2946768" y="175031"/>
                  <a:pt x="2945168" y="179146"/>
                </a:cubicBezTo>
                <a:cubicBezTo>
                  <a:pt x="2943568" y="183261"/>
                  <a:pt x="2942767" y="187376"/>
                  <a:pt x="2942767" y="191490"/>
                </a:cubicBezTo>
                <a:cubicBezTo>
                  <a:pt x="2942767" y="194691"/>
                  <a:pt x="2943415" y="197434"/>
                  <a:pt x="2944711" y="199720"/>
                </a:cubicBezTo>
                <a:cubicBezTo>
                  <a:pt x="2946006" y="202006"/>
                  <a:pt x="2948178" y="203797"/>
                  <a:pt x="2951226" y="205092"/>
                </a:cubicBezTo>
                <a:cubicBezTo>
                  <a:pt x="2954274" y="206387"/>
                  <a:pt x="2958236" y="207035"/>
                  <a:pt x="2963113" y="207035"/>
                </a:cubicBezTo>
                <a:cubicBezTo>
                  <a:pt x="2967532" y="207035"/>
                  <a:pt x="2971990" y="206578"/>
                  <a:pt x="2976486" y="205664"/>
                </a:cubicBezTo>
                <a:lnTo>
                  <a:pt x="2981725" y="204004"/>
                </a:lnTo>
                <a:lnTo>
                  <a:pt x="2981858" y="201092"/>
                </a:lnTo>
                <a:cubicBezTo>
                  <a:pt x="2981858" y="194691"/>
                  <a:pt x="2981020" y="188747"/>
                  <a:pt x="2979343" y="183261"/>
                </a:cubicBezTo>
                <a:cubicBezTo>
                  <a:pt x="2977667" y="177774"/>
                  <a:pt x="2975305" y="173355"/>
                  <a:pt x="2972257" y="170002"/>
                </a:cubicBezTo>
                <a:cubicBezTo>
                  <a:pt x="2969209" y="166649"/>
                  <a:pt x="2965551" y="164973"/>
                  <a:pt x="2961284" y="164973"/>
                </a:cubicBezTo>
                <a:close/>
                <a:moveTo>
                  <a:pt x="989609" y="164973"/>
                </a:moveTo>
                <a:cubicBezTo>
                  <a:pt x="986104" y="164973"/>
                  <a:pt x="982942" y="166306"/>
                  <a:pt x="980122" y="168973"/>
                </a:cubicBezTo>
                <a:cubicBezTo>
                  <a:pt x="977303" y="171640"/>
                  <a:pt x="975093" y="175031"/>
                  <a:pt x="973493" y="179146"/>
                </a:cubicBezTo>
                <a:cubicBezTo>
                  <a:pt x="971893" y="183261"/>
                  <a:pt x="971093" y="187376"/>
                  <a:pt x="971093" y="191490"/>
                </a:cubicBezTo>
                <a:cubicBezTo>
                  <a:pt x="971093" y="194691"/>
                  <a:pt x="971740" y="197434"/>
                  <a:pt x="973036" y="199720"/>
                </a:cubicBezTo>
                <a:cubicBezTo>
                  <a:pt x="974331" y="202006"/>
                  <a:pt x="976503" y="203797"/>
                  <a:pt x="979551" y="205092"/>
                </a:cubicBezTo>
                <a:cubicBezTo>
                  <a:pt x="982599" y="206387"/>
                  <a:pt x="986561" y="207035"/>
                  <a:pt x="991438" y="207035"/>
                </a:cubicBezTo>
                <a:cubicBezTo>
                  <a:pt x="995857" y="207035"/>
                  <a:pt x="1000315" y="206578"/>
                  <a:pt x="1004811" y="205664"/>
                </a:cubicBezTo>
                <a:lnTo>
                  <a:pt x="1010050" y="204004"/>
                </a:lnTo>
                <a:lnTo>
                  <a:pt x="1010183" y="201092"/>
                </a:lnTo>
                <a:cubicBezTo>
                  <a:pt x="1010183" y="194691"/>
                  <a:pt x="1009345" y="188747"/>
                  <a:pt x="1007668" y="183261"/>
                </a:cubicBezTo>
                <a:cubicBezTo>
                  <a:pt x="1005992" y="177774"/>
                  <a:pt x="1003630" y="173355"/>
                  <a:pt x="1000582" y="170002"/>
                </a:cubicBezTo>
                <a:cubicBezTo>
                  <a:pt x="997534" y="166649"/>
                  <a:pt x="993876" y="164973"/>
                  <a:pt x="989609" y="164973"/>
                </a:cubicBezTo>
                <a:close/>
                <a:moveTo>
                  <a:pt x="780059" y="164973"/>
                </a:moveTo>
                <a:cubicBezTo>
                  <a:pt x="776554" y="164973"/>
                  <a:pt x="773392" y="166306"/>
                  <a:pt x="770572" y="168973"/>
                </a:cubicBezTo>
                <a:cubicBezTo>
                  <a:pt x="767753" y="171640"/>
                  <a:pt x="765543" y="175031"/>
                  <a:pt x="763943" y="179146"/>
                </a:cubicBezTo>
                <a:cubicBezTo>
                  <a:pt x="762343" y="183261"/>
                  <a:pt x="761543" y="187376"/>
                  <a:pt x="761543" y="191490"/>
                </a:cubicBezTo>
                <a:cubicBezTo>
                  <a:pt x="761543" y="194691"/>
                  <a:pt x="762190" y="197434"/>
                  <a:pt x="763486" y="199720"/>
                </a:cubicBezTo>
                <a:cubicBezTo>
                  <a:pt x="764781" y="202006"/>
                  <a:pt x="766953" y="203797"/>
                  <a:pt x="770001" y="205092"/>
                </a:cubicBezTo>
                <a:cubicBezTo>
                  <a:pt x="773049" y="206387"/>
                  <a:pt x="777011" y="207035"/>
                  <a:pt x="781888" y="207035"/>
                </a:cubicBezTo>
                <a:cubicBezTo>
                  <a:pt x="786307" y="207035"/>
                  <a:pt x="790765" y="206578"/>
                  <a:pt x="795261" y="205664"/>
                </a:cubicBezTo>
                <a:lnTo>
                  <a:pt x="800500" y="204004"/>
                </a:lnTo>
                <a:lnTo>
                  <a:pt x="800633" y="201092"/>
                </a:lnTo>
                <a:cubicBezTo>
                  <a:pt x="800633" y="194691"/>
                  <a:pt x="799795" y="188747"/>
                  <a:pt x="798118" y="183261"/>
                </a:cubicBezTo>
                <a:cubicBezTo>
                  <a:pt x="796442" y="177774"/>
                  <a:pt x="794080" y="173355"/>
                  <a:pt x="791032" y="170002"/>
                </a:cubicBezTo>
                <a:cubicBezTo>
                  <a:pt x="787984" y="166649"/>
                  <a:pt x="784326" y="164973"/>
                  <a:pt x="780059" y="164973"/>
                </a:cubicBezTo>
                <a:close/>
                <a:moveTo>
                  <a:pt x="2543403" y="149885"/>
                </a:moveTo>
                <a:cubicBezTo>
                  <a:pt x="2546451" y="149885"/>
                  <a:pt x="2549080" y="151028"/>
                  <a:pt x="2551290" y="153314"/>
                </a:cubicBezTo>
                <a:cubicBezTo>
                  <a:pt x="2553500" y="155600"/>
                  <a:pt x="2554605" y="158267"/>
                  <a:pt x="2554605" y="161315"/>
                </a:cubicBezTo>
                <a:cubicBezTo>
                  <a:pt x="2554605" y="164363"/>
                  <a:pt x="2553500" y="166992"/>
                  <a:pt x="2551290" y="169202"/>
                </a:cubicBezTo>
                <a:cubicBezTo>
                  <a:pt x="2549080" y="171412"/>
                  <a:pt x="2546451" y="172517"/>
                  <a:pt x="2543403" y="172517"/>
                </a:cubicBezTo>
                <a:cubicBezTo>
                  <a:pt x="2540203" y="172517"/>
                  <a:pt x="2537498" y="171412"/>
                  <a:pt x="2535288" y="169202"/>
                </a:cubicBezTo>
                <a:cubicBezTo>
                  <a:pt x="2533078" y="166992"/>
                  <a:pt x="2531973" y="164363"/>
                  <a:pt x="2531973" y="161315"/>
                </a:cubicBezTo>
                <a:cubicBezTo>
                  <a:pt x="2531973" y="158267"/>
                  <a:pt x="2533078" y="155600"/>
                  <a:pt x="2535288" y="153314"/>
                </a:cubicBezTo>
                <a:cubicBezTo>
                  <a:pt x="2537498" y="151028"/>
                  <a:pt x="2540203" y="149885"/>
                  <a:pt x="2543403" y="149885"/>
                </a:cubicBezTo>
                <a:close/>
                <a:moveTo>
                  <a:pt x="991438" y="146228"/>
                </a:moveTo>
                <a:cubicBezTo>
                  <a:pt x="999668" y="146228"/>
                  <a:pt x="1006487" y="148895"/>
                  <a:pt x="1011898" y="154229"/>
                </a:cubicBezTo>
                <a:cubicBezTo>
                  <a:pt x="1017308" y="159563"/>
                  <a:pt x="1021346" y="166535"/>
                  <a:pt x="1024013" y="175145"/>
                </a:cubicBezTo>
                <a:cubicBezTo>
                  <a:pt x="1026680" y="183756"/>
                  <a:pt x="1028014" y="192862"/>
                  <a:pt x="1028014" y="202463"/>
                </a:cubicBezTo>
                <a:cubicBezTo>
                  <a:pt x="1028014" y="213893"/>
                  <a:pt x="1026071" y="223685"/>
                  <a:pt x="1022185" y="231838"/>
                </a:cubicBezTo>
                <a:cubicBezTo>
                  <a:pt x="1018298" y="239992"/>
                  <a:pt x="1011860" y="246735"/>
                  <a:pt x="1002868" y="252069"/>
                </a:cubicBezTo>
                <a:cubicBezTo>
                  <a:pt x="999363" y="254051"/>
                  <a:pt x="995134" y="255689"/>
                  <a:pt x="990181" y="256984"/>
                </a:cubicBezTo>
                <a:cubicBezTo>
                  <a:pt x="985228" y="258280"/>
                  <a:pt x="979817" y="259308"/>
                  <a:pt x="973950" y="260070"/>
                </a:cubicBezTo>
                <a:cubicBezTo>
                  <a:pt x="968083" y="260832"/>
                  <a:pt x="961948" y="261328"/>
                  <a:pt x="955548" y="261556"/>
                </a:cubicBezTo>
                <a:lnTo>
                  <a:pt x="939395" y="261841"/>
                </a:lnTo>
                <a:lnTo>
                  <a:pt x="939241" y="261899"/>
                </a:lnTo>
                <a:lnTo>
                  <a:pt x="936117" y="261899"/>
                </a:lnTo>
                <a:lnTo>
                  <a:pt x="917994" y="261899"/>
                </a:lnTo>
                <a:lnTo>
                  <a:pt x="912380" y="276644"/>
                </a:lnTo>
                <a:cubicBezTo>
                  <a:pt x="906665" y="286931"/>
                  <a:pt x="898131" y="295122"/>
                  <a:pt x="886777" y="301218"/>
                </a:cubicBezTo>
                <a:cubicBezTo>
                  <a:pt x="875423" y="307314"/>
                  <a:pt x="861364" y="311353"/>
                  <a:pt x="844601" y="313334"/>
                </a:cubicBezTo>
                <a:lnTo>
                  <a:pt x="840486" y="294589"/>
                </a:lnTo>
                <a:cubicBezTo>
                  <a:pt x="849630" y="293370"/>
                  <a:pt x="858050" y="291655"/>
                  <a:pt x="865746" y="289445"/>
                </a:cubicBezTo>
                <a:cubicBezTo>
                  <a:pt x="873442" y="287236"/>
                  <a:pt x="880072" y="284073"/>
                  <a:pt x="885634" y="279959"/>
                </a:cubicBezTo>
                <a:cubicBezTo>
                  <a:pt x="891197" y="275844"/>
                  <a:pt x="895502" y="270434"/>
                  <a:pt x="898550" y="263728"/>
                </a:cubicBezTo>
                <a:lnTo>
                  <a:pt x="899104" y="261899"/>
                </a:lnTo>
                <a:lnTo>
                  <a:pt x="884606" y="261899"/>
                </a:lnTo>
                <a:cubicBezTo>
                  <a:pt x="877748" y="261899"/>
                  <a:pt x="871385" y="260909"/>
                  <a:pt x="865517" y="258927"/>
                </a:cubicBezTo>
                <a:cubicBezTo>
                  <a:pt x="859650" y="256946"/>
                  <a:pt x="854926" y="253860"/>
                  <a:pt x="851344" y="249669"/>
                </a:cubicBezTo>
                <a:cubicBezTo>
                  <a:pt x="847763" y="245478"/>
                  <a:pt x="845972" y="239954"/>
                  <a:pt x="845972" y="233096"/>
                </a:cubicBezTo>
                <a:cubicBezTo>
                  <a:pt x="845972" y="226695"/>
                  <a:pt x="846963" y="220561"/>
                  <a:pt x="848944" y="214693"/>
                </a:cubicBezTo>
                <a:cubicBezTo>
                  <a:pt x="850925" y="208826"/>
                  <a:pt x="853630" y="203568"/>
                  <a:pt x="857059" y="198920"/>
                </a:cubicBezTo>
                <a:cubicBezTo>
                  <a:pt x="860488" y="194272"/>
                  <a:pt x="864527" y="190576"/>
                  <a:pt x="869175" y="187833"/>
                </a:cubicBezTo>
                <a:cubicBezTo>
                  <a:pt x="873823" y="185090"/>
                  <a:pt x="878890" y="183718"/>
                  <a:pt x="884377" y="183718"/>
                </a:cubicBezTo>
                <a:cubicBezTo>
                  <a:pt x="891387" y="183718"/>
                  <a:pt x="897636" y="185775"/>
                  <a:pt x="903122" y="189890"/>
                </a:cubicBezTo>
                <a:cubicBezTo>
                  <a:pt x="908608" y="194005"/>
                  <a:pt x="912952" y="200215"/>
                  <a:pt x="916152" y="208521"/>
                </a:cubicBezTo>
                <a:cubicBezTo>
                  <a:pt x="919353" y="216827"/>
                  <a:pt x="920953" y="227304"/>
                  <a:pt x="920953" y="239954"/>
                </a:cubicBezTo>
                <a:lnTo>
                  <a:pt x="920607" y="243154"/>
                </a:lnTo>
                <a:lnTo>
                  <a:pt x="938403" y="243154"/>
                </a:lnTo>
                <a:cubicBezTo>
                  <a:pt x="942213" y="243154"/>
                  <a:pt x="946442" y="243116"/>
                  <a:pt x="951090" y="243040"/>
                </a:cubicBezTo>
                <a:cubicBezTo>
                  <a:pt x="955738" y="242963"/>
                  <a:pt x="960463" y="242849"/>
                  <a:pt x="965263" y="242697"/>
                </a:cubicBezTo>
                <a:cubicBezTo>
                  <a:pt x="970064" y="242544"/>
                  <a:pt x="974522" y="242201"/>
                  <a:pt x="978636" y="241668"/>
                </a:cubicBezTo>
                <a:cubicBezTo>
                  <a:pt x="982751" y="241135"/>
                  <a:pt x="986180" y="240411"/>
                  <a:pt x="988923" y="239496"/>
                </a:cubicBezTo>
                <a:cubicBezTo>
                  <a:pt x="994410" y="237515"/>
                  <a:pt x="998677" y="235039"/>
                  <a:pt x="1001725" y="232067"/>
                </a:cubicBezTo>
                <a:lnTo>
                  <a:pt x="1006895" y="222633"/>
                </a:lnTo>
                <a:lnTo>
                  <a:pt x="999439" y="224409"/>
                </a:lnTo>
                <a:cubicBezTo>
                  <a:pt x="996086" y="224866"/>
                  <a:pt x="992733" y="225095"/>
                  <a:pt x="989381" y="225095"/>
                </a:cubicBezTo>
                <a:cubicBezTo>
                  <a:pt x="981608" y="225095"/>
                  <a:pt x="975017" y="223837"/>
                  <a:pt x="969607" y="221323"/>
                </a:cubicBezTo>
                <a:cubicBezTo>
                  <a:pt x="964196" y="218808"/>
                  <a:pt x="960082" y="215379"/>
                  <a:pt x="957262" y="211036"/>
                </a:cubicBezTo>
                <a:cubicBezTo>
                  <a:pt x="954443" y="206692"/>
                  <a:pt x="953033" y="201701"/>
                  <a:pt x="953033" y="196062"/>
                </a:cubicBezTo>
                <a:cubicBezTo>
                  <a:pt x="953033" y="190271"/>
                  <a:pt x="953948" y="184442"/>
                  <a:pt x="955776" y="178574"/>
                </a:cubicBezTo>
                <a:cubicBezTo>
                  <a:pt x="957605" y="172707"/>
                  <a:pt x="960196" y="167335"/>
                  <a:pt x="963549" y="162458"/>
                </a:cubicBezTo>
                <a:cubicBezTo>
                  <a:pt x="966902" y="157581"/>
                  <a:pt x="970940" y="153657"/>
                  <a:pt x="975664" y="150685"/>
                </a:cubicBezTo>
                <a:cubicBezTo>
                  <a:pt x="980389" y="147713"/>
                  <a:pt x="985647" y="146228"/>
                  <a:pt x="991438" y="146228"/>
                </a:cubicBezTo>
                <a:close/>
                <a:moveTo>
                  <a:pt x="781888" y="146228"/>
                </a:moveTo>
                <a:cubicBezTo>
                  <a:pt x="790117" y="146228"/>
                  <a:pt x="796937" y="148895"/>
                  <a:pt x="802348" y="154229"/>
                </a:cubicBezTo>
                <a:cubicBezTo>
                  <a:pt x="807758" y="159563"/>
                  <a:pt x="811796" y="166535"/>
                  <a:pt x="814463" y="175145"/>
                </a:cubicBezTo>
                <a:cubicBezTo>
                  <a:pt x="817130" y="183756"/>
                  <a:pt x="818464" y="192862"/>
                  <a:pt x="818464" y="202463"/>
                </a:cubicBezTo>
                <a:cubicBezTo>
                  <a:pt x="818464" y="213893"/>
                  <a:pt x="816521" y="223685"/>
                  <a:pt x="812635" y="231838"/>
                </a:cubicBezTo>
                <a:cubicBezTo>
                  <a:pt x="808748" y="239992"/>
                  <a:pt x="802309" y="246735"/>
                  <a:pt x="793318" y="252069"/>
                </a:cubicBezTo>
                <a:cubicBezTo>
                  <a:pt x="789813" y="254051"/>
                  <a:pt x="785584" y="255689"/>
                  <a:pt x="780631" y="256984"/>
                </a:cubicBezTo>
                <a:cubicBezTo>
                  <a:pt x="775678" y="258280"/>
                  <a:pt x="770267" y="259308"/>
                  <a:pt x="764400" y="260070"/>
                </a:cubicBezTo>
                <a:cubicBezTo>
                  <a:pt x="758533" y="260832"/>
                  <a:pt x="752399" y="261328"/>
                  <a:pt x="745998" y="261556"/>
                </a:cubicBezTo>
                <a:lnTo>
                  <a:pt x="728246" y="261869"/>
                </a:lnTo>
                <a:lnTo>
                  <a:pt x="728167" y="261899"/>
                </a:lnTo>
                <a:lnTo>
                  <a:pt x="727760" y="261878"/>
                </a:lnTo>
                <a:lnTo>
                  <a:pt x="726567" y="261899"/>
                </a:lnTo>
                <a:lnTo>
                  <a:pt x="726577" y="261817"/>
                </a:lnTo>
                <a:lnTo>
                  <a:pt x="714908" y="261213"/>
                </a:lnTo>
                <a:lnTo>
                  <a:pt x="709587" y="260570"/>
                </a:lnTo>
                <a:lnTo>
                  <a:pt x="715022" y="269786"/>
                </a:lnTo>
                <a:cubicBezTo>
                  <a:pt x="716470" y="274586"/>
                  <a:pt x="716851" y="279387"/>
                  <a:pt x="716165" y="284188"/>
                </a:cubicBezTo>
                <a:cubicBezTo>
                  <a:pt x="715480" y="288988"/>
                  <a:pt x="713727" y="293370"/>
                  <a:pt x="710908" y="297332"/>
                </a:cubicBezTo>
                <a:cubicBezTo>
                  <a:pt x="708088" y="301295"/>
                  <a:pt x="704316" y="304457"/>
                  <a:pt x="699592" y="306819"/>
                </a:cubicBezTo>
                <a:cubicBezTo>
                  <a:pt x="694867" y="309181"/>
                  <a:pt x="689152" y="310362"/>
                  <a:pt x="682447" y="310362"/>
                </a:cubicBezTo>
                <a:cubicBezTo>
                  <a:pt x="672846" y="310362"/>
                  <a:pt x="664159" y="308153"/>
                  <a:pt x="656386" y="303733"/>
                </a:cubicBezTo>
                <a:cubicBezTo>
                  <a:pt x="648614" y="299313"/>
                  <a:pt x="642442" y="292646"/>
                  <a:pt x="637870" y="283730"/>
                </a:cubicBezTo>
                <a:cubicBezTo>
                  <a:pt x="635584" y="279273"/>
                  <a:pt x="633869" y="274253"/>
                  <a:pt x="632726" y="268671"/>
                </a:cubicBezTo>
                <a:lnTo>
                  <a:pt x="631934" y="260154"/>
                </a:lnTo>
                <a:lnTo>
                  <a:pt x="623354" y="261328"/>
                </a:lnTo>
                <a:lnTo>
                  <a:pt x="617656" y="261621"/>
                </a:lnTo>
                <a:lnTo>
                  <a:pt x="616915" y="261899"/>
                </a:lnTo>
                <a:lnTo>
                  <a:pt x="616001" y="261707"/>
                </a:lnTo>
                <a:lnTo>
                  <a:pt x="612267" y="261899"/>
                </a:lnTo>
                <a:lnTo>
                  <a:pt x="612383" y="260945"/>
                </a:lnTo>
                <a:lnTo>
                  <a:pt x="601713" y="258699"/>
                </a:lnTo>
                <a:lnTo>
                  <a:pt x="592486" y="251317"/>
                </a:lnTo>
                <a:lnTo>
                  <a:pt x="589140" y="256527"/>
                </a:lnTo>
                <a:cubicBezTo>
                  <a:pt x="586321" y="259346"/>
                  <a:pt x="583196" y="261442"/>
                  <a:pt x="579767" y="262814"/>
                </a:cubicBezTo>
                <a:cubicBezTo>
                  <a:pt x="576338" y="264185"/>
                  <a:pt x="572719" y="264871"/>
                  <a:pt x="568909" y="264871"/>
                </a:cubicBezTo>
                <a:cubicBezTo>
                  <a:pt x="564489" y="264871"/>
                  <a:pt x="559917" y="264071"/>
                  <a:pt x="555193" y="262471"/>
                </a:cubicBezTo>
                <a:cubicBezTo>
                  <a:pt x="550468" y="260870"/>
                  <a:pt x="545820" y="258508"/>
                  <a:pt x="541248" y="255384"/>
                </a:cubicBezTo>
                <a:cubicBezTo>
                  <a:pt x="536676" y="252260"/>
                  <a:pt x="532371" y="248412"/>
                  <a:pt x="528332" y="243840"/>
                </a:cubicBezTo>
                <a:lnTo>
                  <a:pt x="519218" y="230511"/>
                </a:lnTo>
                <a:lnTo>
                  <a:pt x="511530" y="248069"/>
                </a:lnTo>
                <a:cubicBezTo>
                  <a:pt x="510159" y="255003"/>
                  <a:pt x="509473" y="261137"/>
                  <a:pt x="509473" y="266471"/>
                </a:cubicBezTo>
                <a:cubicBezTo>
                  <a:pt x="509473" y="270738"/>
                  <a:pt x="509930" y="276187"/>
                  <a:pt x="510844" y="282816"/>
                </a:cubicBezTo>
                <a:cubicBezTo>
                  <a:pt x="511759" y="289445"/>
                  <a:pt x="512940" y="296494"/>
                  <a:pt x="514388" y="303962"/>
                </a:cubicBezTo>
                <a:cubicBezTo>
                  <a:pt x="515835" y="311429"/>
                  <a:pt x="517436" y="318859"/>
                  <a:pt x="519188" y="326250"/>
                </a:cubicBezTo>
                <a:cubicBezTo>
                  <a:pt x="520941" y="333641"/>
                  <a:pt x="522579" y="340309"/>
                  <a:pt x="524103" y="346253"/>
                </a:cubicBezTo>
                <a:lnTo>
                  <a:pt x="506044" y="350596"/>
                </a:lnTo>
                <a:cubicBezTo>
                  <a:pt x="502843" y="338861"/>
                  <a:pt x="500100" y="327393"/>
                  <a:pt x="497814" y="316192"/>
                </a:cubicBezTo>
                <a:cubicBezTo>
                  <a:pt x="495528" y="304990"/>
                  <a:pt x="493776" y="294970"/>
                  <a:pt x="492556" y="286131"/>
                </a:cubicBezTo>
                <a:cubicBezTo>
                  <a:pt x="491337" y="277292"/>
                  <a:pt x="490728" y="270738"/>
                  <a:pt x="490728" y="266471"/>
                </a:cubicBezTo>
                <a:cubicBezTo>
                  <a:pt x="490728" y="255194"/>
                  <a:pt x="492556" y="244907"/>
                  <a:pt x="496214" y="235610"/>
                </a:cubicBezTo>
                <a:cubicBezTo>
                  <a:pt x="499872" y="226314"/>
                  <a:pt x="504596" y="218122"/>
                  <a:pt x="510387" y="211036"/>
                </a:cubicBezTo>
                <a:cubicBezTo>
                  <a:pt x="516179" y="203949"/>
                  <a:pt x="522427" y="197929"/>
                  <a:pt x="529132" y="192976"/>
                </a:cubicBezTo>
                <a:cubicBezTo>
                  <a:pt x="535838" y="188023"/>
                  <a:pt x="542353" y="184289"/>
                  <a:pt x="548678" y="181775"/>
                </a:cubicBezTo>
                <a:cubicBezTo>
                  <a:pt x="555003" y="179260"/>
                  <a:pt x="560374" y="178003"/>
                  <a:pt x="564794" y="178003"/>
                </a:cubicBezTo>
                <a:cubicBezTo>
                  <a:pt x="568604" y="178003"/>
                  <a:pt x="571957" y="178841"/>
                  <a:pt x="574852" y="180518"/>
                </a:cubicBezTo>
                <a:cubicBezTo>
                  <a:pt x="577748" y="182194"/>
                  <a:pt x="580567" y="185471"/>
                  <a:pt x="583311" y="190347"/>
                </a:cubicBezTo>
                <a:cubicBezTo>
                  <a:pt x="586054" y="195224"/>
                  <a:pt x="588949" y="202387"/>
                  <a:pt x="591997" y="211836"/>
                </a:cubicBezTo>
                <a:cubicBezTo>
                  <a:pt x="594893" y="220523"/>
                  <a:pt x="597636" y="227114"/>
                  <a:pt x="600227" y="231610"/>
                </a:cubicBezTo>
                <a:cubicBezTo>
                  <a:pt x="602818" y="236105"/>
                  <a:pt x="605637" y="239153"/>
                  <a:pt x="608685" y="240754"/>
                </a:cubicBezTo>
                <a:cubicBezTo>
                  <a:pt x="611733" y="242354"/>
                  <a:pt x="615238" y="243154"/>
                  <a:pt x="619201" y="243154"/>
                </a:cubicBezTo>
                <a:lnTo>
                  <a:pt x="624154" y="243154"/>
                </a:lnTo>
                <a:lnTo>
                  <a:pt x="631940" y="242959"/>
                </a:lnTo>
                <a:lnTo>
                  <a:pt x="635355" y="216179"/>
                </a:lnTo>
                <a:cubicBezTo>
                  <a:pt x="638251" y="205816"/>
                  <a:pt x="642099" y="196862"/>
                  <a:pt x="646900" y="189319"/>
                </a:cubicBezTo>
                <a:cubicBezTo>
                  <a:pt x="651700" y="181775"/>
                  <a:pt x="656996" y="175946"/>
                  <a:pt x="662787" y="171831"/>
                </a:cubicBezTo>
                <a:cubicBezTo>
                  <a:pt x="668578" y="167716"/>
                  <a:pt x="674293" y="165659"/>
                  <a:pt x="679932" y="165659"/>
                </a:cubicBezTo>
                <a:cubicBezTo>
                  <a:pt x="684961" y="165659"/>
                  <a:pt x="689457" y="167106"/>
                  <a:pt x="693420" y="170002"/>
                </a:cubicBezTo>
                <a:cubicBezTo>
                  <a:pt x="697382" y="172898"/>
                  <a:pt x="700506" y="176936"/>
                  <a:pt x="702792" y="182118"/>
                </a:cubicBezTo>
                <a:cubicBezTo>
                  <a:pt x="705078" y="187299"/>
                  <a:pt x="706221" y="193472"/>
                  <a:pt x="706221" y="200634"/>
                </a:cubicBezTo>
                <a:cubicBezTo>
                  <a:pt x="706221" y="207035"/>
                  <a:pt x="705231" y="213436"/>
                  <a:pt x="703249" y="219837"/>
                </a:cubicBezTo>
                <a:cubicBezTo>
                  <a:pt x="701268" y="226238"/>
                  <a:pt x="697573" y="232029"/>
                  <a:pt x="692162" y="237210"/>
                </a:cubicBezTo>
                <a:lnTo>
                  <a:pt x="690870" y="238110"/>
                </a:lnTo>
                <a:lnTo>
                  <a:pt x="698563" y="239839"/>
                </a:lnTo>
                <a:cubicBezTo>
                  <a:pt x="703516" y="240830"/>
                  <a:pt x="708622" y="241630"/>
                  <a:pt x="713879" y="242240"/>
                </a:cubicBezTo>
                <a:lnTo>
                  <a:pt x="730228" y="243142"/>
                </a:lnTo>
                <a:lnTo>
                  <a:pt x="741540" y="243040"/>
                </a:lnTo>
                <a:cubicBezTo>
                  <a:pt x="746188" y="242963"/>
                  <a:pt x="750913" y="242849"/>
                  <a:pt x="755713" y="242697"/>
                </a:cubicBezTo>
                <a:cubicBezTo>
                  <a:pt x="760514" y="242544"/>
                  <a:pt x="764971" y="242201"/>
                  <a:pt x="769086" y="241668"/>
                </a:cubicBezTo>
                <a:cubicBezTo>
                  <a:pt x="773201" y="241135"/>
                  <a:pt x="776630" y="240411"/>
                  <a:pt x="779373" y="239496"/>
                </a:cubicBezTo>
                <a:cubicBezTo>
                  <a:pt x="784860" y="237515"/>
                  <a:pt x="789127" y="235039"/>
                  <a:pt x="792175" y="232067"/>
                </a:cubicBezTo>
                <a:lnTo>
                  <a:pt x="797345" y="222633"/>
                </a:lnTo>
                <a:lnTo>
                  <a:pt x="789889" y="224409"/>
                </a:lnTo>
                <a:cubicBezTo>
                  <a:pt x="786536" y="224866"/>
                  <a:pt x="783183" y="225095"/>
                  <a:pt x="779831" y="225095"/>
                </a:cubicBezTo>
                <a:cubicBezTo>
                  <a:pt x="772058" y="225095"/>
                  <a:pt x="765467" y="223837"/>
                  <a:pt x="760057" y="221323"/>
                </a:cubicBezTo>
                <a:cubicBezTo>
                  <a:pt x="754646" y="218808"/>
                  <a:pt x="750532" y="215379"/>
                  <a:pt x="747712" y="211036"/>
                </a:cubicBezTo>
                <a:cubicBezTo>
                  <a:pt x="744893" y="206692"/>
                  <a:pt x="743483" y="201701"/>
                  <a:pt x="743483" y="196062"/>
                </a:cubicBezTo>
                <a:cubicBezTo>
                  <a:pt x="743483" y="190271"/>
                  <a:pt x="744398" y="184442"/>
                  <a:pt x="746226" y="178574"/>
                </a:cubicBezTo>
                <a:cubicBezTo>
                  <a:pt x="748055" y="172707"/>
                  <a:pt x="750646" y="167335"/>
                  <a:pt x="753999" y="162458"/>
                </a:cubicBezTo>
                <a:cubicBezTo>
                  <a:pt x="757352" y="157581"/>
                  <a:pt x="761390" y="153657"/>
                  <a:pt x="766114" y="150685"/>
                </a:cubicBezTo>
                <a:cubicBezTo>
                  <a:pt x="770839" y="147713"/>
                  <a:pt x="776097" y="146228"/>
                  <a:pt x="781888" y="146228"/>
                </a:cubicBezTo>
                <a:close/>
                <a:moveTo>
                  <a:pt x="2438628" y="130226"/>
                </a:moveTo>
                <a:cubicBezTo>
                  <a:pt x="2441676" y="130226"/>
                  <a:pt x="2444305" y="131369"/>
                  <a:pt x="2446515" y="133655"/>
                </a:cubicBezTo>
                <a:cubicBezTo>
                  <a:pt x="2448725" y="135941"/>
                  <a:pt x="2449830" y="138608"/>
                  <a:pt x="2449830" y="141656"/>
                </a:cubicBezTo>
                <a:cubicBezTo>
                  <a:pt x="2449830" y="144704"/>
                  <a:pt x="2448725" y="147332"/>
                  <a:pt x="2446515" y="149542"/>
                </a:cubicBezTo>
                <a:cubicBezTo>
                  <a:pt x="2444305" y="151752"/>
                  <a:pt x="2441676" y="152857"/>
                  <a:pt x="2438628" y="152857"/>
                </a:cubicBezTo>
                <a:cubicBezTo>
                  <a:pt x="2435428" y="152857"/>
                  <a:pt x="2432723" y="151752"/>
                  <a:pt x="2430513" y="149542"/>
                </a:cubicBezTo>
                <a:cubicBezTo>
                  <a:pt x="2428303" y="147332"/>
                  <a:pt x="2427198" y="144704"/>
                  <a:pt x="2427198" y="141656"/>
                </a:cubicBezTo>
                <a:cubicBezTo>
                  <a:pt x="2427198" y="138608"/>
                  <a:pt x="2428303" y="135941"/>
                  <a:pt x="2430513" y="133655"/>
                </a:cubicBezTo>
                <a:cubicBezTo>
                  <a:pt x="2432723" y="131369"/>
                  <a:pt x="2435428" y="130226"/>
                  <a:pt x="2438628" y="130226"/>
                </a:cubicBezTo>
                <a:close/>
                <a:moveTo>
                  <a:pt x="2178405" y="127940"/>
                </a:moveTo>
                <a:cubicBezTo>
                  <a:pt x="2182215" y="127940"/>
                  <a:pt x="2185721" y="128702"/>
                  <a:pt x="2188921" y="130226"/>
                </a:cubicBezTo>
                <a:cubicBezTo>
                  <a:pt x="2192121" y="131750"/>
                  <a:pt x="2195360" y="133274"/>
                  <a:pt x="2198636" y="134798"/>
                </a:cubicBezTo>
                <a:cubicBezTo>
                  <a:pt x="2201913" y="136322"/>
                  <a:pt x="2205456" y="137084"/>
                  <a:pt x="2209266" y="137084"/>
                </a:cubicBezTo>
                <a:cubicBezTo>
                  <a:pt x="2211705" y="137084"/>
                  <a:pt x="2213991" y="136664"/>
                  <a:pt x="2216124" y="135826"/>
                </a:cubicBezTo>
                <a:cubicBezTo>
                  <a:pt x="2218258" y="134988"/>
                  <a:pt x="2220849" y="133655"/>
                  <a:pt x="2223897" y="131826"/>
                </a:cubicBezTo>
                <a:lnTo>
                  <a:pt x="2230526" y="141198"/>
                </a:lnTo>
                <a:cubicBezTo>
                  <a:pt x="2225649" y="145466"/>
                  <a:pt x="2221496" y="148171"/>
                  <a:pt x="2218067" y="149314"/>
                </a:cubicBezTo>
                <a:cubicBezTo>
                  <a:pt x="2214638" y="150457"/>
                  <a:pt x="2211705" y="151028"/>
                  <a:pt x="2209266" y="151028"/>
                </a:cubicBezTo>
                <a:cubicBezTo>
                  <a:pt x="2204694" y="151028"/>
                  <a:pt x="2200579" y="150228"/>
                  <a:pt x="2196922" y="148628"/>
                </a:cubicBezTo>
                <a:cubicBezTo>
                  <a:pt x="2193264" y="147028"/>
                  <a:pt x="2189912" y="145466"/>
                  <a:pt x="2186863" y="143942"/>
                </a:cubicBezTo>
                <a:cubicBezTo>
                  <a:pt x="2183815" y="142418"/>
                  <a:pt x="2180996" y="141656"/>
                  <a:pt x="2178405" y="141656"/>
                </a:cubicBezTo>
                <a:cubicBezTo>
                  <a:pt x="2175662" y="141656"/>
                  <a:pt x="2173186" y="142341"/>
                  <a:pt x="2170976" y="143713"/>
                </a:cubicBezTo>
                <a:cubicBezTo>
                  <a:pt x="2168766" y="145085"/>
                  <a:pt x="2166442" y="146990"/>
                  <a:pt x="2164004" y="149428"/>
                </a:cubicBezTo>
                <a:lnTo>
                  <a:pt x="2155317" y="142113"/>
                </a:lnTo>
                <a:cubicBezTo>
                  <a:pt x="2158822" y="137693"/>
                  <a:pt x="2162479" y="134226"/>
                  <a:pt x="2166289" y="131711"/>
                </a:cubicBezTo>
                <a:cubicBezTo>
                  <a:pt x="2170099" y="129197"/>
                  <a:pt x="2174138" y="127940"/>
                  <a:pt x="2178405" y="127940"/>
                </a:cubicBezTo>
                <a:close/>
                <a:moveTo>
                  <a:pt x="286588" y="126492"/>
                </a:moveTo>
                <a:cubicBezTo>
                  <a:pt x="283692" y="126492"/>
                  <a:pt x="281444" y="127482"/>
                  <a:pt x="279844" y="129464"/>
                </a:cubicBezTo>
                <a:cubicBezTo>
                  <a:pt x="278244" y="131445"/>
                  <a:pt x="277444" y="133731"/>
                  <a:pt x="277444" y="136322"/>
                </a:cubicBezTo>
                <a:cubicBezTo>
                  <a:pt x="277444" y="139065"/>
                  <a:pt x="278282" y="141313"/>
                  <a:pt x="279958" y="143065"/>
                </a:cubicBezTo>
                <a:cubicBezTo>
                  <a:pt x="281635" y="144818"/>
                  <a:pt x="283768" y="145694"/>
                  <a:pt x="286359" y="145694"/>
                </a:cubicBezTo>
                <a:cubicBezTo>
                  <a:pt x="288950" y="145694"/>
                  <a:pt x="291198" y="144856"/>
                  <a:pt x="293103" y="143180"/>
                </a:cubicBezTo>
                <a:cubicBezTo>
                  <a:pt x="295008" y="141503"/>
                  <a:pt x="295960" y="139293"/>
                  <a:pt x="295960" y="136550"/>
                </a:cubicBezTo>
                <a:cubicBezTo>
                  <a:pt x="295960" y="133655"/>
                  <a:pt x="294970" y="131254"/>
                  <a:pt x="292989" y="129349"/>
                </a:cubicBezTo>
                <a:cubicBezTo>
                  <a:pt x="291007" y="127444"/>
                  <a:pt x="288874" y="126492"/>
                  <a:pt x="286588" y="126492"/>
                </a:cubicBezTo>
                <a:close/>
                <a:moveTo>
                  <a:pt x="187452" y="119710"/>
                </a:moveTo>
                <a:cubicBezTo>
                  <a:pt x="190500" y="119710"/>
                  <a:pt x="193129" y="120853"/>
                  <a:pt x="195338" y="123139"/>
                </a:cubicBezTo>
                <a:cubicBezTo>
                  <a:pt x="197548" y="125425"/>
                  <a:pt x="198653" y="128092"/>
                  <a:pt x="198653" y="131140"/>
                </a:cubicBezTo>
                <a:cubicBezTo>
                  <a:pt x="198653" y="134188"/>
                  <a:pt x="197548" y="136817"/>
                  <a:pt x="195338" y="139027"/>
                </a:cubicBezTo>
                <a:cubicBezTo>
                  <a:pt x="193129" y="141236"/>
                  <a:pt x="190500" y="142341"/>
                  <a:pt x="187452" y="142341"/>
                </a:cubicBezTo>
                <a:cubicBezTo>
                  <a:pt x="184251" y="142341"/>
                  <a:pt x="181546" y="141236"/>
                  <a:pt x="179336" y="139027"/>
                </a:cubicBezTo>
                <a:cubicBezTo>
                  <a:pt x="177126" y="136817"/>
                  <a:pt x="176022" y="134188"/>
                  <a:pt x="176022" y="131140"/>
                </a:cubicBezTo>
                <a:cubicBezTo>
                  <a:pt x="176022" y="128092"/>
                  <a:pt x="177126" y="125425"/>
                  <a:pt x="179336" y="123139"/>
                </a:cubicBezTo>
                <a:cubicBezTo>
                  <a:pt x="181546" y="120853"/>
                  <a:pt x="184251" y="119710"/>
                  <a:pt x="187452" y="119710"/>
                </a:cubicBezTo>
                <a:close/>
                <a:moveTo>
                  <a:pt x="886663" y="116967"/>
                </a:moveTo>
                <a:cubicBezTo>
                  <a:pt x="883767" y="116967"/>
                  <a:pt x="881519" y="117957"/>
                  <a:pt x="879919" y="119939"/>
                </a:cubicBezTo>
                <a:cubicBezTo>
                  <a:pt x="878319" y="121920"/>
                  <a:pt x="877519" y="124206"/>
                  <a:pt x="877519" y="126797"/>
                </a:cubicBezTo>
                <a:cubicBezTo>
                  <a:pt x="877519" y="129540"/>
                  <a:pt x="878357" y="131788"/>
                  <a:pt x="880033" y="133540"/>
                </a:cubicBezTo>
                <a:cubicBezTo>
                  <a:pt x="881710" y="135293"/>
                  <a:pt x="883843" y="136169"/>
                  <a:pt x="886434" y="136169"/>
                </a:cubicBezTo>
                <a:cubicBezTo>
                  <a:pt x="889025" y="136169"/>
                  <a:pt x="891273" y="135331"/>
                  <a:pt x="893178" y="133655"/>
                </a:cubicBezTo>
                <a:cubicBezTo>
                  <a:pt x="895083" y="131978"/>
                  <a:pt x="896035" y="129768"/>
                  <a:pt x="896035" y="127025"/>
                </a:cubicBezTo>
                <a:cubicBezTo>
                  <a:pt x="896035" y="124130"/>
                  <a:pt x="895045" y="121729"/>
                  <a:pt x="893064" y="119824"/>
                </a:cubicBezTo>
                <a:cubicBezTo>
                  <a:pt x="891083" y="117919"/>
                  <a:pt x="888949" y="116967"/>
                  <a:pt x="886663" y="116967"/>
                </a:cubicBezTo>
                <a:close/>
                <a:moveTo>
                  <a:pt x="1348892" y="114300"/>
                </a:moveTo>
                <a:lnTo>
                  <a:pt x="1348892" y="127330"/>
                </a:lnTo>
                <a:lnTo>
                  <a:pt x="1297686" y="142189"/>
                </a:lnTo>
                <a:lnTo>
                  <a:pt x="1297686" y="129387"/>
                </a:lnTo>
                <a:close/>
                <a:moveTo>
                  <a:pt x="287731" y="113690"/>
                </a:moveTo>
                <a:cubicBezTo>
                  <a:pt x="291388" y="113690"/>
                  <a:pt x="294665" y="114757"/>
                  <a:pt x="297561" y="116891"/>
                </a:cubicBezTo>
                <a:cubicBezTo>
                  <a:pt x="300456" y="119024"/>
                  <a:pt x="302742" y="121844"/>
                  <a:pt x="304419" y="125349"/>
                </a:cubicBezTo>
                <a:cubicBezTo>
                  <a:pt x="306095" y="128854"/>
                  <a:pt x="306933" y="132588"/>
                  <a:pt x="306933" y="136550"/>
                </a:cubicBezTo>
                <a:cubicBezTo>
                  <a:pt x="306933" y="142494"/>
                  <a:pt x="305028" y="147485"/>
                  <a:pt x="301218" y="151523"/>
                </a:cubicBezTo>
                <a:cubicBezTo>
                  <a:pt x="297408" y="155562"/>
                  <a:pt x="292531" y="157581"/>
                  <a:pt x="286588" y="157581"/>
                </a:cubicBezTo>
                <a:cubicBezTo>
                  <a:pt x="280035" y="157581"/>
                  <a:pt x="275120" y="155600"/>
                  <a:pt x="271843" y="151638"/>
                </a:cubicBezTo>
                <a:cubicBezTo>
                  <a:pt x="268567" y="147675"/>
                  <a:pt x="266928" y="143027"/>
                  <a:pt x="266928" y="137693"/>
                </a:cubicBezTo>
                <a:cubicBezTo>
                  <a:pt x="266928" y="133274"/>
                  <a:pt x="267805" y="129273"/>
                  <a:pt x="269557" y="125692"/>
                </a:cubicBezTo>
                <a:cubicBezTo>
                  <a:pt x="271310" y="122110"/>
                  <a:pt x="273786" y="119215"/>
                  <a:pt x="276987" y="117005"/>
                </a:cubicBezTo>
                <a:cubicBezTo>
                  <a:pt x="280187" y="114795"/>
                  <a:pt x="283768" y="113690"/>
                  <a:pt x="287731" y="113690"/>
                </a:cubicBezTo>
                <a:close/>
                <a:moveTo>
                  <a:pt x="3019501" y="113538"/>
                </a:moveTo>
                <a:lnTo>
                  <a:pt x="3038017" y="113538"/>
                </a:lnTo>
                <a:lnTo>
                  <a:pt x="3041904" y="260756"/>
                </a:lnTo>
                <a:lnTo>
                  <a:pt x="3023387" y="260756"/>
                </a:lnTo>
                <a:close/>
                <a:moveTo>
                  <a:pt x="1657426" y="113538"/>
                </a:moveTo>
                <a:lnTo>
                  <a:pt x="1675943" y="113538"/>
                </a:lnTo>
                <a:lnTo>
                  <a:pt x="1679829" y="260756"/>
                </a:lnTo>
                <a:lnTo>
                  <a:pt x="1661312" y="260756"/>
                </a:lnTo>
                <a:close/>
                <a:moveTo>
                  <a:pt x="2291029" y="111709"/>
                </a:moveTo>
                <a:cubicBezTo>
                  <a:pt x="2288743" y="111709"/>
                  <a:pt x="2286838" y="112509"/>
                  <a:pt x="2285314" y="114109"/>
                </a:cubicBezTo>
                <a:cubicBezTo>
                  <a:pt x="2283790" y="115709"/>
                  <a:pt x="2283028" y="117653"/>
                  <a:pt x="2283028" y="119939"/>
                </a:cubicBezTo>
                <a:cubicBezTo>
                  <a:pt x="2283028" y="122834"/>
                  <a:pt x="2284247" y="125539"/>
                  <a:pt x="2286686" y="128054"/>
                </a:cubicBezTo>
                <a:lnTo>
                  <a:pt x="2293276" y="132091"/>
                </a:lnTo>
                <a:lnTo>
                  <a:pt x="2293886" y="131711"/>
                </a:lnTo>
                <a:cubicBezTo>
                  <a:pt x="2296858" y="128282"/>
                  <a:pt x="2298344" y="124815"/>
                  <a:pt x="2298344" y="121310"/>
                </a:cubicBezTo>
                <a:cubicBezTo>
                  <a:pt x="2298344" y="118567"/>
                  <a:pt x="2297734" y="116281"/>
                  <a:pt x="2296515" y="114452"/>
                </a:cubicBezTo>
                <a:cubicBezTo>
                  <a:pt x="2295296" y="112623"/>
                  <a:pt x="2293467" y="111709"/>
                  <a:pt x="2291029" y="111709"/>
                </a:cubicBezTo>
                <a:close/>
                <a:moveTo>
                  <a:pt x="2782138" y="107442"/>
                </a:moveTo>
                <a:cubicBezTo>
                  <a:pt x="2779242" y="107442"/>
                  <a:pt x="2776994" y="108432"/>
                  <a:pt x="2775394" y="110414"/>
                </a:cubicBezTo>
                <a:cubicBezTo>
                  <a:pt x="2773794" y="112395"/>
                  <a:pt x="2772994" y="114681"/>
                  <a:pt x="2772994" y="117272"/>
                </a:cubicBezTo>
                <a:cubicBezTo>
                  <a:pt x="2772994" y="120015"/>
                  <a:pt x="2773832" y="122263"/>
                  <a:pt x="2775508" y="124015"/>
                </a:cubicBezTo>
                <a:cubicBezTo>
                  <a:pt x="2777185" y="125768"/>
                  <a:pt x="2779318" y="126644"/>
                  <a:pt x="2781909" y="126644"/>
                </a:cubicBezTo>
                <a:cubicBezTo>
                  <a:pt x="2784500" y="126644"/>
                  <a:pt x="2786748" y="125806"/>
                  <a:pt x="2788653" y="124130"/>
                </a:cubicBezTo>
                <a:cubicBezTo>
                  <a:pt x="2790558" y="122453"/>
                  <a:pt x="2791510" y="120243"/>
                  <a:pt x="2791511" y="117500"/>
                </a:cubicBezTo>
                <a:cubicBezTo>
                  <a:pt x="2791510" y="114605"/>
                  <a:pt x="2790520" y="112204"/>
                  <a:pt x="2788539" y="110299"/>
                </a:cubicBezTo>
                <a:cubicBezTo>
                  <a:pt x="2786557" y="108394"/>
                  <a:pt x="2784424" y="107442"/>
                  <a:pt x="2782138" y="107442"/>
                </a:cubicBezTo>
                <a:close/>
                <a:moveTo>
                  <a:pt x="562813" y="107442"/>
                </a:moveTo>
                <a:cubicBezTo>
                  <a:pt x="559917" y="107442"/>
                  <a:pt x="557669" y="108432"/>
                  <a:pt x="556069" y="110414"/>
                </a:cubicBezTo>
                <a:cubicBezTo>
                  <a:pt x="554469" y="112395"/>
                  <a:pt x="553669" y="114681"/>
                  <a:pt x="553669" y="117272"/>
                </a:cubicBezTo>
                <a:cubicBezTo>
                  <a:pt x="553669" y="120015"/>
                  <a:pt x="554507" y="122263"/>
                  <a:pt x="556183" y="124015"/>
                </a:cubicBezTo>
                <a:cubicBezTo>
                  <a:pt x="557860" y="125768"/>
                  <a:pt x="559993" y="126644"/>
                  <a:pt x="562584" y="126644"/>
                </a:cubicBezTo>
                <a:cubicBezTo>
                  <a:pt x="565175" y="126644"/>
                  <a:pt x="567423" y="125806"/>
                  <a:pt x="569328" y="124130"/>
                </a:cubicBezTo>
                <a:cubicBezTo>
                  <a:pt x="571233" y="122453"/>
                  <a:pt x="572185" y="120243"/>
                  <a:pt x="572185" y="117500"/>
                </a:cubicBezTo>
                <a:cubicBezTo>
                  <a:pt x="572185" y="114605"/>
                  <a:pt x="571195" y="112204"/>
                  <a:pt x="569214" y="110299"/>
                </a:cubicBezTo>
                <a:cubicBezTo>
                  <a:pt x="567232" y="108394"/>
                  <a:pt x="565099" y="107442"/>
                  <a:pt x="562813" y="107442"/>
                </a:cubicBezTo>
                <a:close/>
                <a:moveTo>
                  <a:pt x="1513103" y="106908"/>
                </a:moveTo>
                <a:cubicBezTo>
                  <a:pt x="1514627" y="109804"/>
                  <a:pt x="1515884" y="113119"/>
                  <a:pt x="1516875" y="116852"/>
                </a:cubicBezTo>
                <a:cubicBezTo>
                  <a:pt x="1517866" y="120586"/>
                  <a:pt x="1518361" y="123977"/>
                  <a:pt x="1518361" y="127025"/>
                </a:cubicBezTo>
                <a:cubicBezTo>
                  <a:pt x="1518361" y="132054"/>
                  <a:pt x="1516951" y="136588"/>
                  <a:pt x="1514132" y="140627"/>
                </a:cubicBezTo>
                <a:cubicBezTo>
                  <a:pt x="1511312" y="144665"/>
                  <a:pt x="1506931" y="146685"/>
                  <a:pt x="1500987" y="146685"/>
                </a:cubicBezTo>
                <a:cubicBezTo>
                  <a:pt x="1496263" y="146685"/>
                  <a:pt x="1492415" y="145427"/>
                  <a:pt x="1489443" y="142913"/>
                </a:cubicBezTo>
                <a:lnTo>
                  <a:pt x="1488313" y="140623"/>
                </a:lnTo>
                <a:lnTo>
                  <a:pt x="1484871" y="148971"/>
                </a:lnTo>
                <a:cubicBezTo>
                  <a:pt x="1481290" y="152476"/>
                  <a:pt x="1476832" y="154229"/>
                  <a:pt x="1471498" y="154229"/>
                </a:cubicBezTo>
                <a:cubicBezTo>
                  <a:pt x="1465402" y="154229"/>
                  <a:pt x="1461363" y="152209"/>
                  <a:pt x="1459382" y="148171"/>
                </a:cubicBezTo>
                <a:cubicBezTo>
                  <a:pt x="1457401" y="144132"/>
                  <a:pt x="1456410" y="139827"/>
                  <a:pt x="1456410" y="135255"/>
                </a:cubicBezTo>
                <a:cubicBezTo>
                  <a:pt x="1456410" y="133578"/>
                  <a:pt x="1456525" y="131788"/>
                  <a:pt x="1456753" y="129883"/>
                </a:cubicBezTo>
                <a:cubicBezTo>
                  <a:pt x="1456982" y="127978"/>
                  <a:pt x="1457325" y="125806"/>
                  <a:pt x="1457782" y="123368"/>
                </a:cubicBezTo>
                <a:lnTo>
                  <a:pt x="1469212" y="120167"/>
                </a:lnTo>
                <a:cubicBezTo>
                  <a:pt x="1468755" y="122758"/>
                  <a:pt x="1468412" y="125158"/>
                  <a:pt x="1468183" y="127368"/>
                </a:cubicBezTo>
                <a:cubicBezTo>
                  <a:pt x="1467955" y="129578"/>
                  <a:pt x="1467840" y="131521"/>
                  <a:pt x="1467840" y="133197"/>
                </a:cubicBezTo>
                <a:cubicBezTo>
                  <a:pt x="1467840" y="136093"/>
                  <a:pt x="1468298" y="138227"/>
                  <a:pt x="1469212" y="139598"/>
                </a:cubicBezTo>
                <a:cubicBezTo>
                  <a:pt x="1470126" y="140970"/>
                  <a:pt x="1471574" y="141656"/>
                  <a:pt x="1473555" y="141656"/>
                </a:cubicBezTo>
                <a:cubicBezTo>
                  <a:pt x="1475841" y="141656"/>
                  <a:pt x="1477746" y="140474"/>
                  <a:pt x="1479270" y="138112"/>
                </a:cubicBezTo>
                <a:cubicBezTo>
                  <a:pt x="1480794" y="135750"/>
                  <a:pt x="1481632" y="130988"/>
                  <a:pt x="1481785" y="123825"/>
                </a:cubicBezTo>
                <a:lnTo>
                  <a:pt x="1481785" y="116967"/>
                </a:lnTo>
                <a:lnTo>
                  <a:pt x="1492758" y="112852"/>
                </a:lnTo>
                <a:lnTo>
                  <a:pt x="1492758" y="126797"/>
                </a:lnTo>
                <a:cubicBezTo>
                  <a:pt x="1492758" y="128930"/>
                  <a:pt x="1493177" y="130797"/>
                  <a:pt x="1494015" y="132397"/>
                </a:cubicBezTo>
                <a:cubicBezTo>
                  <a:pt x="1494853" y="133997"/>
                  <a:pt x="1496644" y="134798"/>
                  <a:pt x="1499387" y="134798"/>
                </a:cubicBezTo>
                <a:cubicBezTo>
                  <a:pt x="1502130" y="134798"/>
                  <a:pt x="1503959" y="133959"/>
                  <a:pt x="1504873" y="132283"/>
                </a:cubicBezTo>
                <a:cubicBezTo>
                  <a:pt x="1505788" y="130607"/>
                  <a:pt x="1506245" y="128473"/>
                  <a:pt x="1506245" y="125882"/>
                </a:cubicBezTo>
                <a:cubicBezTo>
                  <a:pt x="1506245" y="123291"/>
                  <a:pt x="1505940" y="120662"/>
                  <a:pt x="1505331" y="117995"/>
                </a:cubicBezTo>
                <a:cubicBezTo>
                  <a:pt x="1504721" y="115328"/>
                  <a:pt x="1503883" y="112700"/>
                  <a:pt x="1502816" y="110109"/>
                </a:cubicBezTo>
                <a:close/>
                <a:moveTo>
                  <a:pt x="2644292" y="104775"/>
                </a:moveTo>
                <a:lnTo>
                  <a:pt x="2644292" y="117805"/>
                </a:lnTo>
                <a:lnTo>
                  <a:pt x="2593085" y="132664"/>
                </a:lnTo>
                <a:lnTo>
                  <a:pt x="2593085" y="119862"/>
                </a:lnTo>
                <a:close/>
                <a:moveTo>
                  <a:pt x="887806" y="104165"/>
                </a:moveTo>
                <a:cubicBezTo>
                  <a:pt x="891463" y="104165"/>
                  <a:pt x="894740" y="105232"/>
                  <a:pt x="897636" y="107366"/>
                </a:cubicBezTo>
                <a:cubicBezTo>
                  <a:pt x="900531" y="109499"/>
                  <a:pt x="902817" y="112319"/>
                  <a:pt x="904494" y="115824"/>
                </a:cubicBezTo>
                <a:cubicBezTo>
                  <a:pt x="906170" y="119329"/>
                  <a:pt x="907008" y="123063"/>
                  <a:pt x="907008" y="127025"/>
                </a:cubicBezTo>
                <a:cubicBezTo>
                  <a:pt x="907008" y="132969"/>
                  <a:pt x="905103" y="137960"/>
                  <a:pt x="901293" y="141998"/>
                </a:cubicBezTo>
                <a:cubicBezTo>
                  <a:pt x="897483" y="146037"/>
                  <a:pt x="892606" y="148056"/>
                  <a:pt x="886663" y="148056"/>
                </a:cubicBezTo>
                <a:cubicBezTo>
                  <a:pt x="880110" y="148056"/>
                  <a:pt x="875195" y="146075"/>
                  <a:pt x="871918" y="142113"/>
                </a:cubicBezTo>
                <a:cubicBezTo>
                  <a:pt x="868642" y="138150"/>
                  <a:pt x="867003" y="133502"/>
                  <a:pt x="867003" y="128168"/>
                </a:cubicBezTo>
                <a:cubicBezTo>
                  <a:pt x="867003" y="123749"/>
                  <a:pt x="867880" y="119748"/>
                  <a:pt x="869632" y="116167"/>
                </a:cubicBezTo>
                <a:cubicBezTo>
                  <a:pt x="871385" y="112585"/>
                  <a:pt x="873861" y="109690"/>
                  <a:pt x="877062" y="107480"/>
                </a:cubicBezTo>
                <a:cubicBezTo>
                  <a:pt x="880262" y="105270"/>
                  <a:pt x="883843" y="104165"/>
                  <a:pt x="887806" y="104165"/>
                </a:cubicBezTo>
                <a:close/>
                <a:moveTo>
                  <a:pt x="2958770" y="100050"/>
                </a:moveTo>
                <a:cubicBezTo>
                  <a:pt x="2961817" y="100050"/>
                  <a:pt x="2964446" y="101193"/>
                  <a:pt x="2966656" y="103479"/>
                </a:cubicBezTo>
                <a:cubicBezTo>
                  <a:pt x="2968866" y="105765"/>
                  <a:pt x="2969971" y="108432"/>
                  <a:pt x="2969971" y="111480"/>
                </a:cubicBezTo>
                <a:cubicBezTo>
                  <a:pt x="2969971" y="114528"/>
                  <a:pt x="2968866" y="117157"/>
                  <a:pt x="2966656" y="119367"/>
                </a:cubicBezTo>
                <a:cubicBezTo>
                  <a:pt x="2964446" y="121577"/>
                  <a:pt x="2961817" y="122682"/>
                  <a:pt x="2958770" y="122682"/>
                </a:cubicBezTo>
                <a:cubicBezTo>
                  <a:pt x="2955569" y="122682"/>
                  <a:pt x="2952864" y="121577"/>
                  <a:pt x="2950654" y="119367"/>
                </a:cubicBezTo>
                <a:cubicBezTo>
                  <a:pt x="2948444" y="117157"/>
                  <a:pt x="2947339" y="114528"/>
                  <a:pt x="2947339" y="111480"/>
                </a:cubicBezTo>
                <a:cubicBezTo>
                  <a:pt x="2947339" y="108432"/>
                  <a:pt x="2948444" y="105765"/>
                  <a:pt x="2950654" y="103479"/>
                </a:cubicBezTo>
                <a:cubicBezTo>
                  <a:pt x="2952864" y="101193"/>
                  <a:pt x="2955569" y="100050"/>
                  <a:pt x="2958770" y="100050"/>
                </a:cubicBezTo>
                <a:close/>
                <a:moveTo>
                  <a:pt x="2291486" y="100050"/>
                </a:moveTo>
                <a:cubicBezTo>
                  <a:pt x="2297582" y="100050"/>
                  <a:pt x="2302192" y="102146"/>
                  <a:pt x="2305316" y="106337"/>
                </a:cubicBezTo>
                <a:cubicBezTo>
                  <a:pt x="2308441" y="110528"/>
                  <a:pt x="2310003" y="115290"/>
                  <a:pt x="2310003" y="120624"/>
                </a:cubicBezTo>
                <a:cubicBezTo>
                  <a:pt x="2310003" y="127330"/>
                  <a:pt x="2307793" y="133274"/>
                  <a:pt x="2303373" y="138455"/>
                </a:cubicBezTo>
                <a:cubicBezTo>
                  <a:pt x="2298954" y="143637"/>
                  <a:pt x="2292743" y="147752"/>
                  <a:pt x="2284742" y="150800"/>
                </a:cubicBezTo>
                <a:cubicBezTo>
                  <a:pt x="2276741" y="153848"/>
                  <a:pt x="2267331" y="155676"/>
                  <a:pt x="2256510" y="156286"/>
                </a:cubicBezTo>
                <a:lnTo>
                  <a:pt x="2254453" y="145313"/>
                </a:lnTo>
                <a:cubicBezTo>
                  <a:pt x="2264816" y="144551"/>
                  <a:pt x="2273236" y="142951"/>
                  <a:pt x="2279713" y="140513"/>
                </a:cubicBezTo>
                <a:lnTo>
                  <a:pt x="2283942" y="137887"/>
                </a:lnTo>
                <a:lnTo>
                  <a:pt x="2276284" y="132969"/>
                </a:lnTo>
                <a:cubicBezTo>
                  <a:pt x="2272855" y="129464"/>
                  <a:pt x="2271141" y="125120"/>
                  <a:pt x="2271141" y="119939"/>
                </a:cubicBezTo>
                <a:cubicBezTo>
                  <a:pt x="2271141" y="114605"/>
                  <a:pt x="2273008" y="109956"/>
                  <a:pt x="2276741" y="105994"/>
                </a:cubicBezTo>
                <a:cubicBezTo>
                  <a:pt x="2280475" y="102032"/>
                  <a:pt x="2285390" y="100050"/>
                  <a:pt x="2291486" y="100050"/>
                </a:cubicBezTo>
                <a:close/>
                <a:moveTo>
                  <a:pt x="987094" y="100050"/>
                </a:moveTo>
                <a:cubicBezTo>
                  <a:pt x="990143" y="100050"/>
                  <a:pt x="992771" y="101193"/>
                  <a:pt x="994981" y="103479"/>
                </a:cubicBezTo>
                <a:cubicBezTo>
                  <a:pt x="997191" y="105765"/>
                  <a:pt x="998296" y="108432"/>
                  <a:pt x="998296" y="111480"/>
                </a:cubicBezTo>
                <a:cubicBezTo>
                  <a:pt x="998296" y="114528"/>
                  <a:pt x="997191" y="117157"/>
                  <a:pt x="994981" y="119367"/>
                </a:cubicBezTo>
                <a:cubicBezTo>
                  <a:pt x="992771" y="121577"/>
                  <a:pt x="990143" y="122682"/>
                  <a:pt x="987094" y="122682"/>
                </a:cubicBezTo>
                <a:cubicBezTo>
                  <a:pt x="983894" y="122682"/>
                  <a:pt x="981189" y="121577"/>
                  <a:pt x="978979" y="119367"/>
                </a:cubicBezTo>
                <a:cubicBezTo>
                  <a:pt x="976769" y="117157"/>
                  <a:pt x="975664" y="114528"/>
                  <a:pt x="975664" y="111480"/>
                </a:cubicBezTo>
                <a:cubicBezTo>
                  <a:pt x="975664" y="108432"/>
                  <a:pt x="976769" y="105765"/>
                  <a:pt x="978979" y="103479"/>
                </a:cubicBezTo>
                <a:cubicBezTo>
                  <a:pt x="981189" y="101193"/>
                  <a:pt x="983894" y="100050"/>
                  <a:pt x="987094" y="100050"/>
                </a:cubicBezTo>
                <a:close/>
                <a:moveTo>
                  <a:pt x="793547" y="100050"/>
                </a:moveTo>
                <a:cubicBezTo>
                  <a:pt x="796594" y="100050"/>
                  <a:pt x="799223" y="101193"/>
                  <a:pt x="801433" y="103479"/>
                </a:cubicBezTo>
                <a:cubicBezTo>
                  <a:pt x="803643" y="105765"/>
                  <a:pt x="804748" y="108432"/>
                  <a:pt x="804748" y="111480"/>
                </a:cubicBezTo>
                <a:cubicBezTo>
                  <a:pt x="804748" y="114528"/>
                  <a:pt x="803643" y="117157"/>
                  <a:pt x="801433" y="119367"/>
                </a:cubicBezTo>
                <a:cubicBezTo>
                  <a:pt x="799223" y="121577"/>
                  <a:pt x="796594" y="122682"/>
                  <a:pt x="793547" y="122682"/>
                </a:cubicBezTo>
                <a:cubicBezTo>
                  <a:pt x="790346" y="122682"/>
                  <a:pt x="787641" y="121577"/>
                  <a:pt x="785431" y="119367"/>
                </a:cubicBezTo>
                <a:cubicBezTo>
                  <a:pt x="783221" y="117157"/>
                  <a:pt x="782116" y="114528"/>
                  <a:pt x="782116" y="111480"/>
                </a:cubicBezTo>
                <a:cubicBezTo>
                  <a:pt x="782116" y="108432"/>
                  <a:pt x="783221" y="105765"/>
                  <a:pt x="785431" y="103479"/>
                </a:cubicBezTo>
                <a:cubicBezTo>
                  <a:pt x="787641" y="101193"/>
                  <a:pt x="790346" y="100050"/>
                  <a:pt x="793547" y="100050"/>
                </a:cubicBezTo>
                <a:close/>
                <a:moveTo>
                  <a:pt x="762228" y="100050"/>
                </a:moveTo>
                <a:cubicBezTo>
                  <a:pt x="765276" y="100050"/>
                  <a:pt x="767905" y="101193"/>
                  <a:pt x="770115" y="103479"/>
                </a:cubicBezTo>
                <a:cubicBezTo>
                  <a:pt x="772325" y="105765"/>
                  <a:pt x="773430" y="108432"/>
                  <a:pt x="773430" y="111480"/>
                </a:cubicBezTo>
                <a:cubicBezTo>
                  <a:pt x="773430" y="114528"/>
                  <a:pt x="772325" y="117157"/>
                  <a:pt x="770115" y="119367"/>
                </a:cubicBezTo>
                <a:cubicBezTo>
                  <a:pt x="767905" y="121577"/>
                  <a:pt x="765276" y="122682"/>
                  <a:pt x="762228" y="122682"/>
                </a:cubicBezTo>
                <a:cubicBezTo>
                  <a:pt x="759028" y="122682"/>
                  <a:pt x="756323" y="121577"/>
                  <a:pt x="754113" y="119367"/>
                </a:cubicBezTo>
                <a:cubicBezTo>
                  <a:pt x="751903" y="117157"/>
                  <a:pt x="750798" y="114528"/>
                  <a:pt x="750798" y="111480"/>
                </a:cubicBezTo>
                <a:cubicBezTo>
                  <a:pt x="750798" y="108432"/>
                  <a:pt x="751903" y="105765"/>
                  <a:pt x="754113" y="103479"/>
                </a:cubicBezTo>
                <a:cubicBezTo>
                  <a:pt x="756323" y="101193"/>
                  <a:pt x="759028" y="100050"/>
                  <a:pt x="762228" y="100050"/>
                </a:cubicBezTo>
                <a:close/>
                <a:moveTo>
                  <a:pt x="415213" y="99136"/>
                </a:moveTo>
                <a:lnTo>
                  <a:pt x="422986" y="116052"/>
                </a:lnTo>
                <a:cubicBezTo>
                  <a:pt x="410794" y="121844"/>
                  <a:pt x="400621" y="126758"/>
                  <a:pt x="392468" y="130797"/>
                </a:cubicBezTo>
                <a:cubicBezTo>
                  <a:pt x="384314" y="134836"/>
                  <a:pt x="377418" y="138417"/>
                  <a:pt x="371779" y="141541"/>
                </a:cubicBezTo>
                <a:cubicBezTo>
                  <a:pt x="366141" y="144665"/>
                  <a:pt x="361188" y="147599"/>
                  <a:pt x="356920" y="150342"/>
                </a:cubicBezTo>
                <a:lnTo>
                  <a:pt x="351385" y="154227"/>
                </a:lnTo>
                <a:lnTo>
                  <a:pt x="372808" y="172288"/>
                </a:lnTo>
                <a:cubicBezTo>
                  <a:pt x="380200" y="178994"/>
                  <a:pt x="386410" y="185432"/>
                  <a:pt x="391439" y="191605"/>
                </a:cubicBezTo>
                <a:cubicBezTo>
                  <a:pt x="396468" y="197777"/>
                  <a:pt x="400278" y="203835"/>
                  <a:pt x="402869" y="209778"/>
                </a:cubicBezTo>
                <a:cubicBezTo>
                  <a:pt x="405460" y="215722"/>
                  <a:pt x="406755" y="221742"/>
                  <a:pt x="406755" y="227838"/>
                </a:cubicBezTo>
                <a:cubicBezTo>
                  <a:pt x="406755" y="231191"/>
                  <a:pt x="406146" y="234848"/>
                  <a:pt x="404926" y="238811"/>
                </a:cubicBezTo>
                <a:cubicBezTo>
                  <a:pt x="403707" y="242773"/>
                  <a:pt x="401116" y="246507"/>
                  <a:pt x="397154" y="250012"/>
                </a:cubicBezTo>
                <a:cubicBezTo>
                  <a:pt x="393192" y="253517"/>
                  <a:pt x="387248" y="256375"/>
                  <a:pt x="379323" y="258584"/>
                </a:cubicBezTo>
                <a:cubicBezTo>
                  <a:pt x="371398" y="260794"/>
                  <a:pt x="360730" y="261899"/>
                  <a:pt x="347319" y="261899"/>
                </a:cubicBezTo>
                <a:lnTo>
                  <a:pt x="326517" y="261899"/>
                </a:lnTo>
                <a:lnTo>
                  <a:pt x="326539" y="261719"/>
                </a:lnTo>
                <a:lnTo>
                  <a:pt x="326059" y="261899"/>
                </a:lnTo>
                <a:cubicBezTo>
                  <a:pt x="316763" y="261899"/>
                  <a:pt x="309372" y="261404"/>
                  <a:pt x="303885" y="260413"/>
                </a:cubicBezTo>
                <a:cubicBezTo>
                  <a:pt x="298399" y="259423"/>
                  <a:pt x="294246" y="257937"/>
                  <a:pt x="291427" y="255956"/>
                </a:cubicBezTo>
                <a:cubicBezTo>
                  <a:pt x="288607" y="253974"/>
                  <a:pt x="286626" y="251498"/>
                  <a:pt x="285483" y="248526"/>
                </a:cubicBezTo>
                <a:lnTo>
                  <a:pt x="284830" y="245941"/>
                </a:lnTo>
                <a:lnTo>
                  <a:pt x="281825" y="250469"/>
                </a:lnTo>
                <a:cubicBezTo>
                  <a:pt x="279006" y="253517"/>
                  <a:pt x="275767" y="255879"/>
                  <a:pt x="272110" y="257556"/>
                </a:cubicBezTo>
                <a:cubicBezTo>
                  <a:pt x="268452" y="259232"/>
                  <a:pt x="264071" y="260375"/>
                  <a:pt x="258965" y="260985"/>
                </a:cubicBezTo>
                <a:lnTo>
                  <a:pt x="244664" y="261704"/>
                </a:lnTo>
                <a:lnTo>
                  <a:pt x="244144" y="261899"/>
                </a:lnTo>
                <a:lnTo>
                  <a:pt x="242543" y="261811"/>
                </a:lnTo>
                <a:lnTo>
                  <a:pt x="240792" y="261899"/>
                </a:lnTo>
                <a:lnTo>
                  <a:pt x="240814" y="261716"/>
                </a:lnTo>
                <a:lnTo>
                  <a:pt x="221284" y="260642"/>
                </a:lnTo>
                <a:cubicBezTo>
                  <a:pt x="213664" y="259804"/>
                  <a:pt x="206311" y="258584"/>
                  <a:pt x="199225" y="256984"/>
                </a:cubicBezTo>
                <a:lnTo>
                  <a:pt x="188597" y="253851"/>
                </a:lnTo>
                <a:lnTo>
                  <a:pt x="181051" y="256870"/>
                </a:lnTo>
                <a:cubicBezTo>
                  <a:pt x="177546" y="257937"/>
                  <a:pt x="172516" y="258965"/>
                  <a:pt x="165963" y="259956"/>
                </a:cubicBezTo>
                <a:cubicBezTo>
                  <a:pt x="159410" y="260947"/>
                  <a:pt x="151714" y="261861"/>
                  <a:pt x="142875" y="262699"/>
                </a:cubicBezTo>
                <a:cubicBezTo>
                  <a:pt x="134035" y="263537"/>
                  <a:pt x="124472" y="264223"/>
                  <a:pt x="114185" y="264757"/>
                </a:cubicBezTo>
                <a:cubicBezTo>
                  <a:pt x="103898" y="265290"/>
                  <a:pt x="93268" y="265557"/>
                  <a:pt x="82296" y="265557"/>
                </a:cubicBezTo>
                <a:cubicBezTo>
                  <a:pt x="68732" y="265557"/>
                  <a:pt x="56807" y="264680"/>
                  <a:pt x="46520" y="262928"/>
                </a:cubicBezTo>
                <a:cubicBezTo>
                  <a:pt x="36233" y="261175"/>
                  <a:pt x="27660" y="258470"/>
                  <a:pt x="20802" y="254813"/>
                </a:cubicBezTo>
                <a:cubicBezTo>
                  <a:pt x="13944" y="251155"/>
                  <a:pt x="8763" y="246392"/>
                  <a:pt x="5257" y="240525"/>
                </a:cubicBezTo>
                <a:cubicBezTo>
                  <a:pt x="1752" y="234658"/>
                  <a:pt x="0" y="227533"/>
                  <a:pt x="0" y="219151"/>
                </a:cubicBezTo>
                <a:cubicBezTo>
                  <a:pt x="0" y="215341"/>
                  <a:pt x="304" y="211417"/>
                  <a:pt x="914" y="207378"/>
                </a:cubicBezTo>
                <a:cubicBezTo>
                  <a:pt x="1524" y="203339"/>
                  <a:pt x="2324" y="199263"/>
                  <a:pt x="3314" y="195148"/>
                </a:cubicBezTo>
                <a:cubicBezTo>
                  <a:pt x="4305" y="191033"/>
                  <a:pt x="5334" y="187071"/>
                  <a:pt x="6400" y="183261"/>
                </a:cubicBezTo>
                <a:lnTo>
                  <a:pt x="23545" y="187604"/>
                </a:lnTo>
                <a:cubicBezTo>
                  <a:pt x="22936" y="189890"/>
                  <a:pt x="22250" y="192595"/>
                  <a:pt x="21488" y="195719"/>
                </a:cubicBezTo>
                <a:cubicBezTo>
                  <a:pt x="20726" y="198844"/>
                  <a:pt x="20078" y="202006"/>
                  <a:pt x="19545" y="205206"/>
                </a:cubicBezTo>
                <a:cubicBezTo>
                  <a:pt x="19011" y="208407"/>
                  <a:pt x="18745" y="211302"/>
                  <a:pt x="18745" y="213893"/>
                </a:cubicBezTo>
                <a:cubicBezTo>
                  <a:pt x="18745" y="221818"/>
                  <a:pt x="20764" y="228181"/>
                  <a:pt x="24803" y="232981"/>
                </a:cubicBezTo>
                <a:cubicBezTo>
                  <a:pt x="28841" y="237782"/>
                  <a:pt x="35890" y="241287"/>
                  <a:pt x="45948" y="243497"/>
                </a:cubicBezTo>
                <a:cubicBezTo>
                  <a:pt x="56007" y="245707"/>
                  <a:pt x="70104" y="246812"/>
                  <a:pt x="88239" y="246812"/>
                </a:cubicBezTo>
                <a:cubicBezTo>
                  <a:pt x="99517" y="246812"/>
                  <a:pt x="109956" y="246583"/>
                  <a:pt x="119557" y="246126"/>
                </a:cubicBezTo>
                <a:cubicBezTo>
                  <a:pt x="129159" y="245669"/>
                  <a:pt x="137845" y="245059"/>
                  <a:pt x="145618" y="244297"/>
                </a:cubicBezTo>
                <a:cubicBezTo>
                  <a:pt x="153390" y="243535"/>
                  <a:pt x="160058" y="242735"/>
                  <a:pt x="165620" y="241897"/>
                </a:cubicBezTo>
                <a:lnTo>
                  <a:pt x="165919" y="241835"/>
                </a:lnTo>
                <a:lnTo>
                  <a:pt x="161963" y="238353"/>
                </a:lnTo>
                <a:cubicBezTo>
                  <a:pt x="158686" y="235153"/>
                  <a:pt x="155790" y="231191"/>
                  <a:pt x="153276" y="226466"/>
                </a:cubicBezTo>
                <a:cubicBezTo>
                  <a:pt x="150761" y="221742"/>
                  <a:pt x="149504" y="216255"/>
                  <a:pt x="149504" y="210007"/>
                </a:cubicBezTo>
                <a:cubicBezTo>
                  <a:pt x="149504" y="203911"/>
                  <a:pt x="150571" y="198196"/>
                  <a:pt x="152705" y="192862"/>
                </a:cubicBezTo>
                <a:cubicBezTo>
                  <a:pt x="154838" y="187528"/>
                  <a:pt x="157810" y="182842"/>
                  <a:pt x="161620" y="178803"/>
                </a:cubicBezTo>
                <a:cubicBezTo>
                  <a:pt x="165430" y="174764"/>
                  <a:pt x="169735" y="171602"/>
                  <a:pt x="174536" y="169316"/>
                </a:cubicBezTo>
                <a:cubicBezTo>
                  <a:pt x="179336" y="167030"/>
                  <a:pt x="184327" y="165887"/>
                  <a:pt x="189509" y="165887"/>
                </a:cubicBezTo>
                <a:cubicBezTo>
                  <a:pt x="196977" y="165887"/>
                  <a:pt x="203530" y="167983"/>
                  <a:pt x="209169" y="172174"/>
                </a:cubicBezTo>
                <a:cubicBezTo>
                  <a:pt x="214807" y="176365"/>
                  <a:pt x="219189" y="181699"/>
                  <a:pt x="222313" y="188176"/>
                </a:cubicBezTo>
                <a:cubicBezTo>
                  <a:pt x="225437" y="194653"/>
                  <a:pt x="226999" y="201320"/>
                  <a:pt x="226999" y="208178"/>
                </a:cubicBezTo>
                <a:cubicBezTo>
                  <a:pt x="226999" y="214731"/>
                  <a:pt x="225780" y="220599"/>
                  <a:pt x="223342" y="225780"/>
                </a:cubicBezTo>
                <a:cubicBezTo>
                  <a:pt x="220903" y="230962"/>
                  <a:pt x="217589" y="235534"/>
                  <a:pt x="213398" y="239496"/>
                </a:cubicBezTo>
                <a:lnTo>
                  <a:pt x="210307" y="241669"/>
                </a:lnTo>
                <a:lnTo>
                  <a:pt x="211455" y="241782"/>
                </a:lnTo>
                <a:cubicBezTo>
                  <a:pt x="217703" y="242240"/>
                  <a:pt x="223951" y="242582"/>
                  <a:pt x="230200" y="242811"/>
                </a:cubicBezTo>
                <a:lnTo>
                  <a:pt x="243682" y="243096"/>
                </a:lnTo>
                <a:lnTo>
                  <a:pt x="260908" y="241439"/>
                </a:lnTo>
                <a:cubicBezTo>
                  <a:pt x="265176" y="240296"/>
                  <a:pt x="268414" y="238087"/>
                  <a:pt x="270624" y="234810"/>
                </a:cubicBezTo>
                <a:cubicBezTo>
                  <a:pt x="272834" y="231533"/>
                  <a:pt x="274625" y="226771"/>
                  <a:pt x="275996" y="220523"/>
                </a:cubicBezTo>
                <a:cubicBezTo>
                  <a:pt x="277368" y="214274"/>
                  <a:pt x="279044" y="206121"/>
                  <a:pt x="281025" y="196062"/>
                </a:cubicBezTo>
                <a:lnTo>
                  <a:pt x="298856" y="199491"/>
                </a:lnTo>
                <a:cubicBezTo>
                  <a:pt x="298246" y="202235"/>
                  <a:pt x="297561" y="205283"/>
                  <a:pt x="296799" y="208635"/>
                </a:cubicBezTo>
                <a:cubicBezTo>
                  <a:pt x="296037" y="211988"/>
                  <a:pt x="295389" y="215303"/>
                  <a:pt x="294855" y="218579"/>
                </a:cubicBezTo>
                <a:cubicBezTo>
                  <a:pt x="294322" y="221856"/>
                  <a:pt x="294056" y="224714"/>
                  <a:pt x="294056" y="227152"/>
                </a:cubicBezTo>
                <a:cubicBezTo>
                  <a:pt x="294056" y="229438"/>
                  <a:pt x="294208" y="231572"/>
                  <a:pt x="294513" y="233553"/>
                </a:cubicBezTo>
                <a:cubicBezTo>
                  <a:pt x="294817" y="235534"/>
                  <a:pt x="295960" y="237210"/>
                  <a:pt x="297942" y="238582"/>
                </a:cubicBezTo>
                <a:cubicBezTo>
                  <a:pt x="299923" y="239954"/>
                  <a:pt x="303276" y="241058"/>
                  <a:pt x="308000" y="241897"/>
                </a:cubicBezTo>
                <a:cubicBezTo>
                  <a:pt x="312725" y="242735"/>
                  <a:pt x="319506" y="243154"/>
                  <a:pt x="328345" y="243154"/>
                </a:cubicBezTo>
                <a:lnTo>
                  <a:pt x="328783" y="243319"/>
                </a:lnTo>
                <a:lnTo>
                  <a:pt x="328803" y="243154"/>
                </a:lnTo>
                <a:lnTo>
                  <a:pt x="350291" y="243154"/>
                </a:lnTo>
                <a:cubicBezTo>
                  <a:pt x="359283" y="243154"/>
                  <a:pt x="366407" y="242659"/>
                  <a:pt x="371665" y="241668"/>
                </a:cubicBezTo>
                <a:cubicBezTo>
                  <a:pt x="376923" y="240677"/>
                  <a:pt x="380809" y="239382"/>
                  <a:pt x="383324" y="237782"/>
                </a:cubicBezTo>
                <a:cubicBezTo>
                  <a:pt x="385838" y="236182"/>
                  <a:pt x="387515" y="234429"/>
                  <a:pt x="388353" y="232524"/>
                </a:cubicBezTo>
                <a:cubicBezTo>
                  <a:pt x="389191" y="230619"/>
                  <a:pt x="389610" y="228676"/>
                  <a:pt x="389610" y="226695"/>
                </a:cubicBezTo>
                <a:cubicBezTo>
                  <a:pt x="389610" y="223190"/>
                  <a:pt x="388277" y="218846"/>
                  <a:pt x="385610" y="213665"/>
                </a:cubicBezTo>
                <a:cubicBezTo>
                  <a:pt x="382943" y="208483"/>
                  <a:pt x="377494" y="201777"/>
                  <a:pt x="369265" y="193548"/>
                </a:cubicBezTo>
                <a:cubicBezTo>
                  <a:pt x="364998" y="189281"/>
                  <a:pt x="360730" y="185356"/>
                  <a:pt x="356463" y="181775"/>
                </a:cubicBezTo>
                <a:cubicBezTo>
                  <a:pt x="352196" y="178193"/>
                  <a:pt x="348272" y="174993"/>
                  <a:pt x="344690" y="172174"/>
                </a:cubicBezTo>
                <a:cubicBezTo>
                  <a:pt x="341109" y="169354"/>
                  <a:pt x="338251" y="166954"/>
                  <a:pt x="336118" y="164973"/>
                </a:cubicBezTo>
                <a:cubicBezTo>
                  <a:pt x="333984" y="162992"/>
                  <a:pt x="332918" y="161468"/>
                  <a:pt x="332918" y="160401"/>
                </a:cubicBezTo>
                <a:cubicBezTo>
                  <a:pt x="332918" y="158115"/>
                  <a:pt x="333108" y="155905"/>
                  <a:pt x="333489" y="153771"/>
                </a:cubicBezTo>
                <a:cubicBezTo>
                  <a:pt x="333870" y="151638"/>
                  <a:pt x="334403" y="149657"/>
                  <a:pt x="335089" y="147828"/>
                </a:cubicBezTo>
                <a:cubicBezTo>
                  <a:pt x="335775" y="145999"/>
                  <a:pt x="336651" y="144551"/>
                  <a:pt x="337718" y="143484"/>
                </a:cubicBezTo>
                <a:cubicBezTo>
                  <a:pt x="340766" y="140284"/>
                  <a:pt x="344690" y="137084"/>
                  <a:pt x="349491" y="133883"/>
                </a:cubicBezTo>
                <a:cubicBezTo>
                  <a:pt x="354292" y="130683"/>
                  <a:pt x="359930" y="127330"/>
                  <a:pt x="366407" y="123825"/>
                </a:cubicBezTo>
                <a:cubicBezTo>
                  <a:pt x="372884" y="120320"/>
                  <a:pt x="380200" y="116548"/>
                  <a:pt x="388353" y="112509"/>
                </a:cubicBezTo>
                <a:cubicBezTo>
                  <a:pt x="396506" y="108470"/>
                  <a:pt x="405460" y="104013"/>
                  <a:pt x="415213" y="99136"/>
                </a:cubicBezTo>
                <a:close/>
                <a:moveTo>
                  <a:pt x="2854451" y="97536"/>
                </a:moveTo>
                <a:lnTo>
                  <a:pt x="2873425" y="97536"/>
                </a:lnTo>
                <a:lnTo>
                  <a:pt x="2877083" y="213436"/>
                </a:lnTo>
                <a:cubicBezTo>
                  <a:pt x="2877388" y="221208"/>
                  <a:pt x="2878645" y="227266"/>
                  <a:pt x="2880855" y="231610"/>
                </a:cubicBezTo>
                <a:cubicBezTo>
                  <a:pt x="2883065" y="235953"/>
                  <a:pt x="2886075" y="238963"/>
                  <a:pt x="2889885" y="240639"/>
                </a:cubicBezTo>
                <a:cubicBezTo>
                  <a:pt x="2893695" y="242316"/>
                  <a:pt x="2897886" y="243154"/>
                  <a:pt x="2902458" y="243154"/>
                </a:cubicBezTo>
                <a:cubicBezTo>
                  <a:pt x="2905658" y="243154"/>
                  <a:pt x="2907982" y="244030"/>
                  <a:pt x="2909430" y="245783"/>
                </a:cubicBezTo>
                <a:lnTo>
                  <a:pt x="2909672" y="246483"/>
                </a:lnTo>
                <a:lnTo>
                  <a:pt x="2910078" y="243154"/>
                </a:lnTo>
                <a:cubicBezTo>
                  <a:pt x="2913888" y="243154"/>
                  <a:pt x="2918117" y="243116"/>
                  <a:pt x="2922765" y="243040"/>
                </a:cubicBezTo>
                <a:cubicBezTo>
                  <a:pt x="2927413" y="242963"/>
                  <a:pt x="2932137" y="242849"/>
                  <a:pt x="2936938" y="242697"/>
                </a:cubicBezTo>
                <a:cubicBezTo>
                  <a:pt x="2941739" y="242544"/>
                  <a:pt x="2946196" y="242201"/>
                  <a:pt x="2950311" y="241668"/>
                </a:cubicBezTo>
                <a:cubicBezTo>
                  <a:pt x="2954426" y="241135"/>
                  <a:pt x="2957855" y="240411"/>
                  <a:pt x="2960598" y="239496"/>
                </a:cubicBezTo>
                <a:cubicBezTo>
                  <a:pt x="2966085" y="237515"/>
                  <a:pt x="2970352" y="235039"/>
                  <a:pt x="2973400" y="232067"/>
                </a:cubicBezTo>
                <a:lnTo>
                  <a:pt x="2978570" y="222633"/>
                </a:lnTo>
                <a:lnTo>
                  <a:pt x="2971114" y="224409"/>
                </a:lnTo>
                <a:cubicBezTo>
                  <a:pt x="2967761" y="224866"/>
                  <a:pt x="2964408" y="225095"/>
                  <a:pt x="2961055" y="225095"/>
                </a:cubicBezTo>
                <a:cubicBezTo>
                  <a:pt x="2953283" y="225095"/>
                  <a:pt x="2946692" y="223837"/>
                  <a:pt x="2941282" y="221323"/>
                </a:cubicBezTo>
                <a:cubicBezTo>
                  <a:pt x="2935871" y="218808"/>
                  <a:pt x="2931757" y="215379"/>
                  <a:pt x="2928937" y="211036"/>
                </a:cubicBezTo>
                <a:cubicBezTo>
                  <a:pt x="2926118" y="206692"/>
                  <a:pt x="2924708" y="201701"/>
                  <a:pt x="2924708" y="196062"/>
                </a:cubicBezTo>
                <a:cubicBezTo>
                  <a:pt x="2924708" y="190271"/>
                  <a:pt x="2925622" y="184442"/>
                  <a:pt x="2927451" y="178574"/>
                </a:cubicBezTo>
                <a:cubicBezTo>
                  <a:pt x="2929280" y="172707"/>
                  <a:pt x="2931871" y="167335"/>
                  <a:pt x="2935224" y="162458"/>
                </a:cubicBezTo>
                <a:cubicBezTo>
                  <a:pt x="2938576" y="157581"/>
                  <a:pt x="2942615" y="153657"/>
                  <a:pt x="2947339" y="150685"/>
                </a:cubicBezTo>
                <a:cubicBezTo>
                  <a:pt x="2952064" y="147713"/>
                  <a:pt x="2957322" y="146228"/>
                  <a:pt x="2963113" y="146228"/>
                </a:cubicBezTo>
                <a:cubicBezTo>
                  <a:pt x="2971342" y="146228"/>
                  <a:pt x="2978162" y="148895"/>
                  <a:pt x="2983572" y="154229"/>
                </a:cubicBezTo>
                <a:cubicBezTo>
                  <a:pt x="2988983" y="159563"/>
                  <a:pt x="2993021" y="166535"/>
                  <a:pt x="2995688" y="175145"/>
                </a:cubicBezTo>
                <a:cubicBezTo>
                  <a:pt x="2998355" y="183756"/>
                  <a:pt x="2999689" y="192862"/>
                  <a:pt x="2999689" y="202463"/>
                </a:cubicBezTo>
                <a:cubicBezTo>
                  <a:pt x="2999689" y="213893"/>
                  <a:pt x="2997746" y="223685"/>
                  <a:pt x="2993860" y="231838"/>
                </a:cubicBezTo>
                <a:cubicBezTo>
                  <a:pt x="2989973" y="239992"/>
                  <a:pt x="2983534" y="246735"/>
                  <a:pt x="2974543" y="252069"/>
                </a:cubicBezTo>
                <a:cubicBezTo>
                  <a:pt x="2971038" y="254051"/>
                  <a:pt x="2966809" y="255689"/>
                  <a:pt x="2961855" y="256984"/>
                </a:cubicBezTo>
                <a:cubicBezTo>
                  <a:pt x="2956903" y="258280"/>
                  <a:pt x="2951492" y="259308"/>
                  <a:pt x="2945625" y="260070"/>
                </a:cubicBezTo>
                <a:cubicBezTo>
                  <a:pt x="2939758" y="260832"/>
                  <a:pt x="2933623" y="261328"/>
                  <a:pt x="2927223" y="261556"/>
                </a:cubicBezTo>
                <a:cubicBezTo>
                  <a:pt x="2920822" y="261785"/>
                  <a:pt x="2914345" y="261899"/>
                  <a:pt x="2907792" y="261899"/>
                </a:cubicBezTo>
                <a:lnTo>
                  <a:pt x="2908157" y="258905"/>
                </a:lnTo>
                <a:lnTo>
                  <a:pt x="2900172" y="261899"/>
                </a:lnTo>
                <a:cubicBezTo>
                  <a:pt x="2893771" y="261899"/>
                  <a:pt x="2888475" y="260870"/>
                  <a:pt x="2884284" y="258813"/>
                </a:cubicBezTo>
                <a:cubicBezTo>
                  <a:pt x="2880093" y="256756"/>
                  <a:pt x="2876816" y="254089"/>
                  <a:pt x="2874454" y="250812"/>
                </a:cubicBezTo>
                <a:lnTo>
                  <a:pt x="2871866" y="245067"/>
                </a:lnTo>
                <a:lnTo>
                  <a:pt x="2867139" y="252412"/>
                </a:lnTo>
                <a:cubicBezTo>
                  <a:pt x="2863710" y="255536"/>
                  <a:pt x="2859100" y="257899"/>
                  <a:pt x="2853309" y="259499"/>
                </a:cubicBezTo>
                <a:cubicBezTo>
                  <a:pt x="2850413" y="260299"/>
                  <a:pt x="2847155" y="260899"/>
                  <a:pt x="2843536" y="261299"/>
                </a:cubicBezTo>
                <a:lnTo>
                  <a:pt x="2836959" y="261630"/>
                </a:lnTo>
                <a:lnTo>
                  <a:pt x="2836240" y="261899"/>
                </a:lnTo>
                <a:lnTo>
                  <a:pt x="2835344" y="261711"/>
                </a:lnTo>
                <a:lnTo>
                  <a:pt x="2831592" y="261899"/>
                </a:lnTo>
                <a:lnTo>
                  <a:pt x="2831696" y="260943"/>
                </a:lnTo>
                <a:lnTo>
                  <a:pt x="2821038" y="258699"/>
                </a:lnTo>
                <a:lnTo>
                  <a:pt x="2811810" y="251317"/>
                </a:lnTo>
                <a:lnTo>
                  <a:pt x="2808465" y="256527"/>
                </a:lnTo>
                <a:cubicBezTo>
                  <a:pt x="2805645" y="259346"/>
                  <a:pt x="2802521" y="261442"/>
                  <a:pt x="2799092" y="262814"/>
                </a:cubicBezTo>
                <a:cubicBezTo>
                  <a:pt x="2795663" y="264185"/>
                  <a:pt x="2792044" y="264871"/>
                  <a:pt x="2788234" y="264871"/>
                </a:cubicBezTo>
                <a:cubicBezTo>
                  <a:pt x="2783814" y="264871"/>
                  <a:pt x="2779242" y="264071"/>
                  <a:pt x="2774518" y="262471"/>
                </a:cubicBezTo>
                <a:cubicBezTo>
                  <a:pt x="2769793" y="260870"/>
                  <a:pt x="2765145" y="258508"/>
                  <a:pt x="2760573" y="255384"/>
                </a:cubicBezTo>
                <a:cubicBezTo>
                  <a:pt x="2756001" y="252260"/>
                  <a:pt x="2751696" y="248412"/>
                  <a:pt x="2747657" y="243840"/>
                </a:cubicBezTo>
                <a:lnTo>
                  <a:pt x="2738414" y="230323"/>
                </a:lnTo>
                <a:lnTo>
                  <a:pt x="2733998" y="238039"/>
                </a:lnTo>
                <a:cubicBezTo>
                  <a:pt x="2732589" y="241258"/>
                  <a:pt x="2731541" y="244602"/>
                  <a:pt x="2730855" y="248069"/>
                </a:cubicBezTo>
                <a:cubicBezTo>
                  <a:pt x="2729484" y="255003"/>
                  <a:pt x="2728798" y="261137"/>
                  <a:pt x="2728798" y="266471"/>
                </a:cubicBezTo>
                <a:cubicBezTo>
                  <a:pt x="2728798" y="270738"/>
                  <a:pt x="2729255" y="276187"/>
                  <a:pt x="2730170" y="282816"/>
                </a:cubicBezTo>
                <a:cubicBezTo>
                  <a:pt x="2731084" y="289445"/>
                  <a:pt x="2732265" y="296494"/>
                  <a:pt x="2733713" y="303962"/>
                </a:cubicBezTo>
                <a:cubicBezTo>
                  <a:pt x="2735161" y="311429"/>
                  <a:pt x="2736761" y="318859"/>
                  <a:pt x="2738513" y="326250"/>
                </a:cubicBezTo>
                <a:cubicBezTo>
                  <a:pt x="2740266" y="333641"/>
                  <a:pt x="2741904" y="340309"/>
                  <a:pt x="2743428" y="346253"/>
                </a:cubicBezTo>
                <a:lnTo>
                  <a:pt x="2725369" y="350596"/>
                </a:lnTo>
                <a:cubicBezTo>
                  <a:pt x="2722168" y="338861"/>
                  <a:pt x="2719425" y="327393"/>
                  <a:pt x="2717139" y="316192"/>
                </a:cubicBezTo>
                <a:cubicBezTo>
                  <a:pt x="2714853" y="304990"/>
                  <a:pt x="2713101" y="294970"/>
                  <a:pt x="2711881" y="286131"/>
                </a:cubicBezTo>
                <a:cubicBezTo>
                  <a:pt x="2710662" y="277292"/>
                  <a:pt x="2710053" y="270738"/>
                  <a:pt x="2710053" y="266471"/>
                </a:cubicBezTo>
                <a:cubicBezTo>
                  <a:pt x="2710053" y="255194"/>
                  <a:pt x="2711881" y="244907"/>
                  <a:pt x="2715539" y="235610"/>
                </a:cubicBezTo>
                <a:cubicBezTo>
                  <a:pt x="2719197" y="226314"/>
                  <a:pt x="2723921" y="218122"/>
                  <a:pt x="2729712" y="211036"/>
                </a:cubicBezTo>
                <a:cubicBezTo>
                  <a:pt x="2735504" y="203949"/>
                  <a:pt x="2741752" y="197929"/>
                  <a:pt x="2748457" y="192976"/>
                </a:cubicBezTo>
                <a:cubicBezTo>
                  <a:pt x="2755163" y="188023"/>
                  <a:pt x="2761678" y="184289"/>
                  <a:pt x="2768003" y="181775"/>
                </a:cubicBezTo>
                <a:cubicBezTo>
                  <a:pt x="2774327" y="179260"/>
                  <a:pt x="2779699" y="178003"/>
                  <a:pt x="2784119" y="178003"/>
                </a:cubicBezTo>
                <a:cubicBezTo>
                  <a:pt x="2787929" y="178003"/>
                  <a:pt x="2791282" y="178841"/>
                  <a:pt x="2794178" y="180518"/>
                </a:cubicBezTo>
                <a:cubicBezTo>
                  <a:pt x="2797073" y="182194"/>
                  <a:pt x="2799892" y="185471"/>
                  <a:pt x="2802636" y="190347"/>
                </a:cubicBezTo>
                <a:cubicBezTo>
                  <a:pt x="2805379" y="195224"/>
                  <a:pt x="2808274" y="202387"/>
                  <a:pt x="2811322" y="211836"/>
                </a:cubicBezTo>
                <a:cubicBezTo>
                  <a:pt x="2814218" y="220523"/>
                  <a:pt x="2816961" y="227114"/>
                  <a:pt x="2819552" y="231610"/>
                </a:cubicBezTo>
                <a:cubicBezTo>
                  <a:pt x="2822143" y="236105"/>
                  <a:pt x="2824962" y="239153"/>
                  <a:pt x="2828010" y="240754"/>
                </a:cubicBezTo>
                <a:lnTo>
                  <a:pt x="2837555" y="242932"/>
                </a:lnTo>
                <a:lnTo>
                  <a:pt x="2844736" y="242525"/>
                </a:lnTo>
                <a:cubicBezTo>
                  <a:pt x="2847784" y="242106"/>
                  <a:pt x="2850184" y="241478"/>
                  <a:pt x="2851937" y="240639"/>
                </a:cubicBezTo>
                <a:cubicBezTo>
                  <a:pt x="2855442" y="238963"/>
                  <a:pt x="2857461" y="235991"/>
                  <a:pt x="2857995" y="231724"/>
                </a:cubicBezTo>
                <a:cubicBezTo>
                  <a:pt x="2858528" y="227457"/>
                  <a:pt x="2858643" y="221513"/>
                  <a:pt x="2858338" y="213893"/>
                </a:cubicBezTo>
                <a:close/>
                <a:moveTo>
                  <a:pt x="2362962" y="97536"/>
                </a:moveTo>
                <a:lnTo>
                  <a:pt x="2381478" y="97536"/>
                </a:lnTo>
                <a:lnTo>
                  <a:pt x="2385621" y="211461"/>
                </a:lnTo>
                <a:lnTo>
                  <a:pt x="2396680" y="200063"/>
                </a:lnTo>
                <a:cubicBezTo>
                  <a:pt x="2404834" y="192976"/>
                  <a:pt x="2413406" y="187261"/>
                  <a:pt x="2422398" y="182918"/>
                </a:cubicBezTo>
                <a:cubicBezTo>
                  <a:pt x="2431389" y="178574"/>
                  <a:pt x="2440533" y="176403"/>
                  <a:pt x="2449830" y="176403"/>
                </a:cubicBezTo>
                <a:cubicBezTo>
                  <a:pt x="2458212" y="176403"/>
                  <a:pt x="2465412" y="178117"/>
                  <a:pt x="2471432" y="181546"/>
                </a:cubicBezTo>
                <a:cubicBezTo>
                  <a:pt x="2477452" y="184975"/>
                  <a:pt x="2482100" y="189585"/>
                  <a:pt x="2485377" y="195377"/>
                </a:cubicBezTo>
                <a:cubicBezTo>
                  <a:pt x="2488653" y="201168"/>
                  <a:pt x="2490292" y="207721"/>
                  <a:pt x="2490292" y="215036"/>
                </a:cubicBezTo>
                <a:cubicBezTo>
                  <a:pt x="2490292" y="222199"/>
                  <a:pt x="2487701" y="229400"/>
                  <a:pt x="2482520" y="236639"/>
                </a:cubicBezTo>
                <a:lnTo>
                  <a:pt x="2480450" y="238535"/>
                </a:lnTo>
                <a:lnTo>
                  <a:pt x="2494521" y="242125"/>
                </a:lnTo>
                <a:lnTo>
                  <a:pt x="2510166" y="243138"/>
                </a:lnTo>
                <a:lnTo>
                  <a:pt x="2525115" y="241439"/>
                </a:lnTo>
                <a:cubicBezTo>
                  <a:pt x="2528773" y="240296"/>
                  <a:pt x="2531554" y="238087"/>
                  <a:pt x="2533459" y="234810"/>
                </a:cubicBezTo>
                <a:cubicBezTo>
                  <a:pt x="2535364" y="231533"/>
                  <a:pt x="2537002" y="226771"/>
                  <a:pt x="2538374" y="220523"/>
                </a:cubicBezTo>
                <a:cubicBezTo>
                  <a:pt x="2539746" y="214274"/>
                  <a:pt x="2541422" y="206121"/>
                  <a:pt x="2543403" y="196062"/>
                </a:cubicBezTo>
                <a:lnTo>
                  <a:pt x="2561234" y="199491"/>
                </a:lnTo>
                <a:cubicBezTo>
                  <a:pt x="2560624" y="202235"/>
                  <a:pt x="2559939" y="205283"/>
                  <a:pt x="2559176" y="208635"/>
                </a:cubicBezTo>
                <a:cubicBezTo>
                  <a:pt x="2558415" y="211988"/>
                  <a:pt x="2557767" y="215303"/>
                  <a:pt x="2557234" y="218579"/>
                </a:cubicBezTo>
                <a:cubicBezTo>
                  <a:pt x="2556700" y="221856"/>
                  <a:pt x="2556433" y="224714"/>
                  <a:pt x="2556433" y="227152"/>
                </a:cubicBezTo>
                <a:cubicBezTo>
                  <a:pt x="2556433" y="230200"/>
                  <a:pt x="2557119" y="232943"/>
                  <a:pt x="2558491" y="235382"/>
                </a:cubicBezTo>
                <a:cubicBezTo>
                  <a:pt x="2559862" y="237820"/>
                  <a:pt x="2562834" y="239725"/>
                  <a:pt x="2567406" y="241097"/>
                </a:cubicBezTo>
                <a:cubicBezTo>
                  <a:pt x="2569692" y="241782"/>
                  <a:pt x="2572588" y="242297"/>
                  <a:pt x="2576093" y="242640"/>
                </a:cubicBezTo>
                <a:lnTo>
                  <a:pt x="2587244" y="243104"/>
                </a:lnTo>
                <a:lnTo>
                  <a:pt x="2607259" y="242125"/>
                </a:lnTo>
                <a:cubicBezTo>
                  <a:pt x="2612288" y="241439"/>
                  <a:pt x="2615869" y="239687"/>
                  <a:pt x="2618003" y="236867"/>
                </a:cubicBezTo>
                <a:cubicBezTo>
                  <a:pt x="2620137" y="234048"/>
                  <a:pt x="2621204" y="229590"/>
                  <a:pt x="2621204" y="223494"/>
                </a:cubicBezTo>
                <a:cubicBezTo>
                  <a:pt x="2621204" y="219684"/>
                  <a:pt x="2620594" y="215150"/>
                  <a:pt x="2619375" y="209893"/>
                </a:cubicBezTo>
                <a:cubicBezTo>
                  <a:pt x="2618155" y="204635"/>
                  <a:pt x="2616555" y="199034"/>
                  <a:pt x="2614574" y="193091"/>
                </a:cubicBezTo>
                <a:cubicBezTo>
                  <a:pt x="2612593" y="187147"/>
                  <a:pt x="2610459" y="181280"/>
                  <a:pt x="2608173" y="175488"/>
                </a:cubicBezTo>
                <a:lnTo>
                  <a:pt x="2626690" y="168630"/>
                </a:lnTo>
                <a:cubicBezTo>
                  <a:pt x="2628671" y="173507"/>
                  <a:pt x="2630538" y="179070"/>
                  <a:pt x="2632291" y="185318"/>
                </a:cubicBezTo>
                <a:cubicBezTo>
                  <a:pt x="2634043" y="191567"/>
                  <a:pt x="2635529" y="197739"/>
                  <a:pt x="2636748" y="203835"/>
                </a:cubicBezTo>
                <a:cubicBezTo>
                  <a:pt x="2637967" y="209931"/>
                  <a:pt x="2638577" y="215265"/>
                  <a:pt x="2638577" y="219837"/>
                </a:cubicBezTo>
                <a:cubicBezTo>
                  <a:pt x="2638577" y="227457"/>
                  <a:pt x="2637548" y="233934"/>
                  <a:pt x="2635491" y="239268"/>
                </a:cubicBezTo>
                <a:cubicBezTo>
                  <a:pt x="2633434" y="244602"/>
                  <a:pt x="2630195" y="248945"/>
                  <a:pt x="2625775" y="252298"/>
                </a:cubicBezTo>
                <a:cubicBezTo>
                  <a:pt x="2621356" y="255651"/>
                  <a:pt x="2615679" y="258089"/>
                  <a:pt x="2608745" y="259613"/>
                </a:cubicBezTo>
                <a:lnTo>
                  <a:pt x="2586872" y="261629"/>
                </a:lnTo>
                <a:lnTo>
                  <a:pt x="2586151" y="261899"/>
                </a:lnTo>
                <a:lnTo>
                  <a:pt x="2585157" y="261787"/>
                </a:lnTo>
                <a:lnTo>
                  <a:pt x="2583942" y="261899"/>
                </a:lnTo>
                <a:lnTo>
                  <a:pt x="2583971" y="261653"/>
                </a:lnTo>
                <a:lnTo>
                  <a:pt x="2562834" y="259270"/>
                </a:lnTo>
                <a:cubicBezTo>
                  <a:pt x="2557196" y="257518"/>
                  <a:pt x="2553081" y="254851"/>
                  <a:pt x="2550490" y="251269"/>
                </a:cubicBezTo>
                <a:lnTo>
                  <a:pt x="2547926" y="244859"/>
                </a:lnTo>
                <a:lnTo>
                  <a:pt x="2544203" y="250469"/>
                </a:lnTo>
                <a:cubicBezTo>
                  <a:pt x="2541384" y="253517"/>
                  <a:pt x="2538298" y="255879"/>
                  <a:pt x="2534945" y="257556"/>
                </a:cubicBezTo>
                <a:cubicBezTo>
                  <a:pt x="2531592" y="259232"/>
                  <a:pt x="2527706" y="260375"/>
                  <a:pt x="2523287" y="260985"/>
                </a:cubicBezTo>
                <a:lnTo>
                  <a:pt x="2508194" y="261873"/>
                </a:lnTo>
                <a:lnTo>
                  <a:pt x="2508123" y="261899"/>
                </a:lnTo>
                <a:lnTo>
                  <a:pt x="2507966" y="261886"/>
                </a:lnTo>
                <a:lnTo>
                  <a:pt x="2507742" y="261899"/>
                </a:lnTo>
                <a:lnTo>
                  <a:pt x="2507746" y="261867"/>
                </a:lnTo>
                <a:lnTo>
                  <a:pt x="2493149" y="260642"/>
                </a:lnTo>
                <a:cubicBezTo>
                  <a:pt x="2487129" y="259804"/>
                  <a:pt x="2481034" y="258318"/>
                  <a:pt x="2474861" y="256184"/>
                </a:cubicBezTo>
                <a:lnTo>
                  <a:pt x="2463935" y="249963"/>
                </a:lnTo>
                <a:lnTo>
                  <a:pt x="2455773" y="253670"/>
                </a:lnTo>
                <a:cubicBezTo>
                  <a:pt x="2449372" y="255803"/>
                  <a:pt x="2442057" y="257480"/>
                  <a:pt x="2433828" y="258699"/>
                </a:cubicBezTo>
                <a:cubicBezTo>
                  <a:pt x="2425598" y="259918"/>
                  <a:pt x="2416225" y="260756"/>
                  <a:pt x="2405710" y="261213"/>
                </a:cubicBezTo>
                <a:cubicBezTo>
                  <a:pt x="2395194" y="261671"/>
                  <a:pt x="2383231" y="261899"/>
                  <a:pt x="2369820" y="261899"/>
                </a:cubicBezTo>
                <a:lnTo>
                  <a:pt x="2345817" y="261899"/>
                </a:lnTo>
                <a:lnTo>
                  <a:pt x="2346043" y="260043"/>
                </a:lnTo>
                <a:lnTo>
                  <a:pt x="2341092" y="261899"/>
                </a:lnTo>
                <a:cubicBezTo>
                  <a:pt x="2334387" y="261899"/>
                  <a:pt x="2328938" y="260718"/>
                  <a:pt x="2324747" y="258356"/>
                </a:cubicBezTo>
                <a:lnTo>
                  <a:pt x="2317075" y="250776"/>
                </a:lnTo>
                <a:lnTo>
                  <a:pt x="2316546" y="255298"/>
                </a:lnTo>
                <a:cubicBezTo>
                  <a:pt x="2315422" y="259889"/>
                  <a:pt x="2313737" y="264261"/>
                  <a:pt x="2311488" y="268414"/>
                </a:cubicBezTo>
                <a:cubicBezTo>
                  <a:pt x="2306993" y="276720"/>
                  <a:pt x="2301240" y="283959"/>
                  <a:pt x="2294229" y="290131"/>
                </a:cubicBezTo>
                <a:cubicBezTo>
                  <a:pt x="2287219" y="296303"/>
                  <a:pt x="2279904" y="301371"/>
                  <a:pt x="2272284" y="305333"/>
                </a:cubicBezTo>
                <a:cubicBezTo>
                  <a:pt x="2264664" y="309296"/>
                  <a:pt x="2257729" y="312115"/>
                  <a:pt x="2251481" y="313791"/>
                </a:cubicBezTo>
                <a:lnTo>
                  <a:pt x="2244851" y="296418"/>
                </a:lnTo>
                <a:cubicBezTo>
                  <a:pt x="2255977" y="292760"/>
                  <a:pt x="2265235" y="288569"/>
                  <a:pt x="2272627" y="283845"/>
                </a:cubicBezTo>
                <a:cubicBezTo>
                  <a:pt x="2280018" y="279120"/>
                  <a:pt x="2285885" y="274091"/>
                  <a:pt x="2290229" y="268757"/>
                </a:cubicBezTo>
                <a:cubicBezTo>
                  <a:pt x="2294572" y="263423"/>
                  <a:pt x="2297658" y="257975"/>
                  <a:pt x="2299487" y="252412"/>
                </a:cubicBezTo>
                <a:cubicBezTo>
                  <a:pt x="2301316" y="246850"/>
                  <a:pt x="2302230" y="241478"/>
                  <a:pt x="2302230" y="236296"/>
                </a:cubicBezTo>
                <a:cubicBezTo>
                  <a:pt x="2302230" y="228828"/>
                  <a:pt x="2300592" y="221246"/>
                  <a:pt x="2297315" y="213550"/>
                </a:cubicBezTo>
                <a:cubicBezTo>
                  <a:pt x="2294039" y="205854"/>
                  <a:pt x="2290419" y="198577"/>
                  <a:pt x="2286457" y="191719"/>
                </a:cubicBezTo>
                <a:lnTo>
                  <a:pt x="2303145" y="183261"/>
                </a:lnTo>
                <a:cubicBezTo>
                  <a:pt x="2306040" y="188595"/>
                  <a:pt x="2308593" y="193853"/>
                  <a:pt x="2310803" y="199034"/>
                </a:cubicBezTo>
                <a:cubicBezTo>
                  <a:pt x="2313012" y="204216"/>
                  <a:pt x="2314994" y="209093"/>
                  <a:pt x="2316746" y="213665"/>
                </a:cubicBezTo>
                <a:cubicBezTo>
                  <a:pt x="2318499" y="218237"/>
                  <a:pt x="2319909" y="222428"/>
                  <a:pt x="2320975" y="226238"/>
                </a:cubicBezTo>
                <a:cubicBezTo>
                  <a:pt x="2323109" y="232791"/>
                  <a:pt x="2325890" y="237248"/>
                  <a:pt x="2329319" y="239611"/>
                </a:cubicBezTo>
                <a:cubicBezTo>
                  <a:pt x="2332748" y="241973"/>
                  <a:pt x="2337435" y="243154"/>
                  <a:pt x="2343378" y="243154"/>
                </a:cubicBezTo>
                <a:lnTo>
                  <a:pt x="2347895" y="244857"/>
                </a:lnTo>
                <a:lnTo>
                  <a:pt x="2348103" y="243154"/>
                </a:lnTo>
                <a:lnTo>
                  <a:pt x="2359909" y="243154"/>
                </a:lnTo>
                <a:lnTo>
                  <a:pt x="2367326" y="232829"/>
                </a:lnTo>
                <a:close/>
                <a:moveTo>
                  <a:pt x="2114626" y="97536"/>
                </a:moveTo>
                <a:lnTo>
                  <a:pt x="2133142" y="97536"/>
                </a:lnTo>
                <a:lnTo>
                  <a:pt x="2137714" y="260756"/>
                </a:lnTo>
                <a:lnTo>
                  <a:pt x="2119198" y="260756"/>
                </a:lnTo>
                <a:close/>
                <a:moveTo>
                  <a:pt x="2000326" y="97536"/>
                </a:moveTo>
                <a:lnTo>
                  <a:pt x="2018842" y="97536"/>
                </a:lnTo>
                <a:lnTo>
                  <a:pt x="2023414" y="260756"/>
                </a:lnTo>
                <a:lnTo>
                  <a:pt x="2004898" y="260756"/>
                </a:lnTo>
                <a:close/>
                <a:moveTo>
                  <a:pt x="1945919" y="97536"/>
                </a:moveTo>
                <a:lnTo>
                  <a:pt x="1964436" y="97536"/>
                </a:lnTo>
                <a:lnTo>
                  <a:pt x="1969008" y="211836"/>
                </a:lnTo>
                <a:cubicBezTo>
                  <a:pt x="1969312" y="219913"/>
                  <a:pt x="1969046" y="227076"/>
                  <a:pt x="1968207" y="233324"/>
                </a:cubicBezTo>
                <a:cubicBezTo>
                  <a:pt x="1967369" y="239573"/>
                  <a:pt x="1965388" y="244830"/>
                  <a:pt x="1962264" y="249098"/>
                </a:cubicBezTo>
                <a:cubicBezTo>
                  <a:pt x="1959140" y="253365"/>
                  <a:pt x="1954491" y="256565"/>
                  <a:pt x="1948319" y="258699"/>
                </a:cubicBezTo>
                <a:cubicBezTo>
                  <a:pt x="1942147" y="260832"/>
                  <a:pt x="1933879" y="261899"/>
                  <a:pt x="1923516" y="261899"/>
                </a:cubicBezTo>
                <a:cubicBezTo>
                  <a:pt x="1922602" y="261899"/>
                  <a:pt x="1921687" y="261899"/>
                  <a:pt x="1920773" y="261899"/>
                </a:cubicBezTo>
                <a:cubicBezTo>
                  <a:pt x="1919859" y="261899"/>
                  <a:pt x="1918906" y="261899"/>
                  <a:pt x="1917915" y="261899"/>
                </a:cubicBezTo>
                <a:cubicBezTo>
                  <a:pt x="1916925" y="261899"/>
                  <a:pt x="1915972" y="261899"/>
                  <a:pt x="1915058" y="261899"/>
                </a:cubicBezTo>
                <a:cubicBezTo>
                  <a:pt x="1915363" y="263271"/>
                  <a:pt x="1915591" y="264376"/>
                  <a:pt x="1915744" y="265214"/>
                </a:cubicBezTo>
                <a:cubicBezTo>
                  <a:pt x="1915896" y="266052"/>
                  <a:pt x="1915972" y="267157"/>
                  <a:pt x="1915972" y="268529"/>
                </a:cubicBezTo>
                <a:cubicBezTo>
                  <a:pt x="1915972" y="274167"/>
                  <a:pt x="1914029" y="279654"/>
                  <a:pt x="1910143" y="284988"/>
                </a:cubicBezTo>
                <a:cubicBezTo>
                  <a:pt x="1906257" y="290322"/>
                  <a:pt x="1900580" y="295160"/>
                  <a:pt x="1893112" y="299504"/>
                </a:cubicBezTo>
                <a:cubicBezTo>
                  <a:pt x="1885645" y="303847"/>
                  <a:pt x="1876615" y="307314"/>
                  <a:pt x="1866023" y="309905"/>
                </a:cubicBezTo>
                <a:cubicBezTo>
                  <a:pt x="1855432" y="312496"/>
                  <a:pt x="1843354" y="313791"/>
                  <a:pt x="1829790" y="313791"/>
                </a:cubicBezTo>
                <a:cubicBezTo>
                  <a:pt x="1817751" y="313791"/>
                  <a:pt x="1806587" y="311848"/>
                  <a:pt x="1796300" y="307962"/>
                </a:cubicBezTo>
                <a:cubicBezTo>
                  <a:pt x="1786013" y="304076"/>
                  <a:pt x="1777746" y="298247"/>
                  <a:pt x="1771497" y="290474"/>
                </a:cubicBezTo>
                <a:cubicBezTo>
                  <a:pt x="1765249" y="282702"/>
                  <a:pt x="1762125" y="272872"/>
                  <a:pt x="1762125" y="260985"/>
                </a:cubicBezTo>
                <a:cubicBezTo>
                  <a:pt x="1762125" y="257327"/>
                  <a:pt x="1762468" y="253403"/>
                  <a:pt x="1763153" y="249212"/>
                </a:cubicBezTo>
                <a:cubicBezTo>
                  <a:pt x="1763839" y="245021"/>
                  <a:pt x="1764906" y="240525"/>
                  <a:pt x="1766354" y="235724"/>
                </a:cubicBezTo>
                <a:cubicBezTo>
                  <a:pt x="1767802" y="230924"/>
                  <a:pt x="1769592" y="225857"/>
                  <a:pt x="1771726" y="220523"/>
                </a:cubicBezTo>
                <a:lnTo>
                  <a:pt x="1788185" y="226923"/>
                </a:lnTo>
                <a:cubicBezTo>
                  <a:pt x="1786661" y="231191"/>
                  <a:pt x="1785328" y="235229"/>
                  <a:pt x="1784185" y="239039"/>
                </a:cubicBezTo>
                <a:cubicBezTo>
                  <a:pt x="1783042" y="242849"/>
                  <a:pt x="1782203" y="246431"/>
                  <a:pt x="1781670" y="249783"/>
                </a:cubicBezTo>
                <a:cubicBezTo>
                  <a:pt x="1781137" y="253136"/>
                  <a:pt x="1780870" y="256337"/>
                  <a:pt x="1780870" y="259385"/>
                </a:cubicBezTo>
                <a:cubicBezTo>
                  <a:pt x="1780870" y="265785"/>
                  <a:pt x="1782280" y="271234"/>
                  <a:pt x="1785099" y="275729"/>
                </a:cubicBezTo>
                <a:cubicBezTo>
                  <a:pt x="1787918" y="280225"/>
                  <a:pt x="1791843" y="283921"/>
                  <a:pt x="1796872" y="286817"/>
                </a:cubicBezTo>
                <a:cubicBezTo>
                  <a:pt x="1801901" y="289712"/>
                  <a:pt x="1807654" y="291846"/>
                  <a:pt x="1814131" y="293217"/>
                </a:cubicBezTo>
                <a:cubicBezTo>
                  <a:pt x="1820608" y="294589"/>
                  <a:pt x="1827504" y="295275"/>
                  <a:pt x="1834819" y="295275"/>
                </a:cubicBezTo>
                <a:cubicBezTo>
                  <a:pt x="1843659" y="295275"/>
                  <a:pt x="1851926" y="294513"/>
                  <a:pt x="1859623" y="292989"/>
                </a:cubicBezTo>
                <a:cubicBezTo>
                  <a:pt x="1867319" y="291465"/>
                  <a:pt x="1874101" y="289293"/>
                  <a:pt x="1879968" y="286474"/>
                </a:cubicBezTo>
                <a:cubicBezTo>
                  <a:pt x="1885835" y="283654"/>
                  <a:pt x="1890445" y="280454"/>
                  <a:pt x="1893798" y="276872"/>
                </a:cubicBezTo>
                <a:cubicBezTo>
                  <a:pt x="1897151" y="273291"/>
                  <a:pt x="1898827" y="269443"/>
                  <a:pt x="1898827" y="265328"/>
                </a:cubicBezTo>
                <a:cubicBezTo>
                  <a:pt x="1898827" y="263347"/>
                  <a:pt x="1898065" y="261518"/>
                  <a:pt x="1896541" y="259842"/>
                </a:cubicBezTo>
                <a:cubicBezTo>
                  <a:pt x="1895017" y="258165"/>
                  <a:pt x="1892731" y="256565"/>
                  <a:pt x="1889683" y="255041"/>
                </a:cubicBezTo>
                <a:cubicBezTo>
                  <a:pt x="1886635" y="253517"/>
                  <a:pt x="1882978" y="252031"/>
                  <a:pt x="1878711" y="250583"/>
                </a:cubicBezTo>
                <a:cubicBezTo>
                  <a:pt x="1874443" y="249136"/>
                  <a:pt x="1869567" y="247650"/>
                  <a:pt x="1864080" y="246126"/>
                </a:cubicBezTo>
                <a:lnTo>
                  <a:pt x="1868424" y="227152"/>
                </a:lnTo>
                <a:cubicBezTo>
                  <a:pt x="1876348" y="230200"/>
                  <a:pt x="1883359" y="232753"/>
                  <a:pt x="1889455" y="234810"/>
                </a:cubicBezTo>
                <a:cubicBezTo>
                  <a:pt x="1895551" y="236867"/>
                  <a:pt x="1900885" y="238506"/>
                  <a:pt x="1905457" y="239725"/>
                </a:cubicBezTo>
                <a:cubicBezTo>
                  <a:pt x="1910029" y="240944"/>
                  <a:pt x="1913991" y="241820"/>
                  <a:pt x="1917344" y="242354"/>
                </a:cubicBezTo>
                <a:lnTo>
                  <a:pt x="1925717" y="243146"/>
                </a:lnTo>
                <a:lnTo>
                  <a:pt x="1936661" y="242525"/>
                </a:lnTo>
                <a:cubicBezTo>
                  <a:pt x="1939709" y="242106"/>
                  <a:pt x="1942109" y="241478"/>
                  <a:pt x="1943862" y="240639"/>
                </a:cubicBezTo>
                <a:cubicBezTo>
                  <a:pt x="1947367" y="238963"/>
                  <a:pt x="1949386" y="235991"/>
                  <a:pt x="1949919" y="231724"/>
                </a:cubicBezTo>
                <a:cubicBezTo>
                  <a:pt x="1950453" y="227457"/>
                  <a:pt x="1950567" y="221513"/>
                  <a:pt x="1950262" y="213893"/>
                </a:cubicBezTo>
                <a:close/>
                <a:moveTo>
                  <a:pt x="1209751" y="97536"/>
                </a:moveTo>
                <a:lnTo>
                  <a:pt x="1228496" y="97536"/>
                </a:lnTo>
                <a:lnTo>
                  <a:pt x="1233068" y="215265"/>
                </a:lnTo>
                <a:cubicBezTo>
                  <a:pt x="1233373" y="222732"/>
                  <a:pt x="1234097" y="228485"/>
                  <a:pt x="1235240" y="232524"/>
                </a:cubicBezTo>
                <a:cubicBezTo>
                  <a:pt x="1236383" y="236563"/>
                  <a:pt x="1238974" y="239344"/>
                  <a:pt x="1243012" y="240868"/>
                </a:cubicBezTo>
                <a:cubicBezTo>
                  <a:pt x="1247051" y="242392"/>
                  <a:pt x="1253414" y="243154"/>
                  <a:pt x="1262100" y="243154"/>
                </a:cubicBezTo>
                <a:lnTo>
                  <a:pt x="1262246" y="243209"/>
                </a:lnTo>
                <a:lnTo>
                  <a:pt x="1262253" y="243154"/>
                </a:lnTo>
                <a:cubicBezTo>
                  <a:pt x="1266520" y="243154"/>
                  <a:pt x="1269911" y="242240"/>
                  <a:pt x="1272425" y="240411"/>
                </a:cubicBezTo>
                <a:cubicBezTo>
                  <a:pt x="1274940" y="238582"/>
                  <a:pt x="1277378" y="235534"/>
                  <a:pt x="1279741" y="231267"/>
                </a:cubicBezTo>
                <a:cubicBezTo>
                  <a:pt x="1282103" y="227000"/>
                  <a:pt x="1285113" y="221285"/>
                  <a:pt x="1288770" y="214122"/>
                </a:cubicBezTo>
                <a:cubicBezTo>
                  <a:pt x="1292428" y="206807"/>
                  <a:pt x="1296124" y="200825"/>
                  <a:pt x="1299857" y="196177"/>
                </a:cubicBezTo>
                <a:cubicBezTo>
                  <a:pt x="1303591" y="191528"/>
                  <a:pt x="1307249" y="187871"/>
                  <a:pt x="1310830" y="185204"/>
                </a:cubicBezTo>
                <a:cubicBezTo>
                  <a:pt x="1314412" y="182537"/>
                  <a:pt x="1317802" y="180670"/>
                  <a:pt x="1321003" y="179603"/>
                </a:cubicBezTo>
                <a:cubicBezTo>
                  <a:pt x="1324203" y="178536"/>
                  <a:pt x="1327175" y="178003"/>
                  <a:pt x="1329918" y="178003"/>
                </a:cubicBezTo>
                <a:cubicBezTo>
                  <a:pt x="1334948" y="178003"/>
                  <a:pt x="1339443" y="179108"/>
                  <a:pt x="1343406" y="181318"/>
                </a:cubicBezTo>
                <a:cubicBezTo>
                  <a:pt x="1347368" y="183527"/>
                  <a:pt x="1351102" y="187261"/>
                  <a:pt x="1354607" y="192519"/>
                </a:cubicBezTo>
                <a:cubicBezTo>
                  <a:pt x="1358112" y="197777"/>
                  <a:pt x="1361694" y="204978"/>
                  <a:pt x="1365351" y="214122"/>
                </a:cubicBezTo>
                <a:cubicBezTo>
                  <a:pt x="1368856" y="222504"/>
                  <a:pt x="1372019" y="228790"/>
                  <a:pt x="1374838" y="232981"/>
                </a:cubicBezTo>
                <a:cubicBezTo>
                  <a:pt x="1377658" y="237172"/>
                  <a:pt x="1380629" y="239915"/>
                  <a:pt x="1383754" y="241211"/>
                </a:cubicBezTo>
                <a:cubicBezTo>
                  <a:pt x="1386878" y="242506"/>
                  <a:pt x="1390421" y="243154"/>
                  <a:pt x="1394384" y="243154"/>
                </a:cubicBezTo>
                <a:lnTo>
                  <a:pt x="1395549" y="243593"/>
                </a:lnTo>
                <a:lnTo>
                  <a:pt x="1395603" y="243154"/>
                </a:lnTo>
                <a:cubicBezTo>
                  <a:pt x="1400479" y="243154"/>
                  <a:pt x="1404442" y="242811"/>
                  <a:pt x="1407490" y="242125"/>
                </a:cubicBezTo>
                <a:cubicBezTo>
                  <a:pt x="1410538" y="241439"/>
                  <a:pt x="1413091" y="239687"/>
                  <a:pt x="1415148" y="236867"/>
                </a:cubicBezTo>
                <a:cubicBezTo>
                  <a:pt x="1417205" y="234048"/>
                  <a:pt x="1419148" y="229590"/>
                  <a:pt x="1420977" y="223494"/>
                </a:cubicBezTo>
                <a:cubicBezTo>
                  <a:pt x="1422806" y="217398"/>
                  <a:pt x="1424940" y="208864"/>
                  <a:pt x="1427378" y="197891"/>
                </a:cubicBezTo>
                <a:lnTo>
                  <a:pt x="1444523" y="202692"/>
                </a:lnTo>
                <a:cubicBezTo>
                  <a:pt x="1443609" y="206502"/>
                  <a:pt x="1442542" y="211074"/>
                  <a:pt x="1441323" y="216408"/>
                </a:cubicBezTo>
                <a:cubicBezTo>
                  <a:pt x="1440103" y="221742"/>
                  <a:pt x="1439494" y="226619"/>
                  <a:pt x="1439494" y="231038"/>
                </a:cubicBezTo>
                <a:cubicBezTo>
                  <a:pt x="1439494" y="233477"/>
                  <a:pt x="1440103" y="235610"/>
                  <a:pt x="1441323" y="237439"/>
                </a:cubicBezTo>
                <a:cubicBezTo>
                  <a:pt x="1442542" y="239268"/>
                  <a:pt x="1444637" y="240677"/>
                  <a:pt x="1447609" y="241668"/>
                </a:cubicBezTo>
                <a:cubicBezTo>
                  <a:pt x="1450581" y="242659"/>
                  <a:pt x="1454581" y="243154"/>
                  <a:pt x="1459611" y="243154"/>
                </a:cubicBezTo>
                <a:cubicBezTo>
                  <a:pt x="1464183" y="243154"/>
                  <a:pt x="1467916" y="242773"/>
                  <a:pt x="1470812" y="242011"/>
                </a:cubicBezTo>
                <a:cubicBezTo>
                  <a:pt x="1473708" y="241249"/>
                  <a:pt x="1476108" y="239420"/>
                  <a:pt x="1478013" y="236525"/>
                </a:cubicBezTo>
                <a:cubicBezTo>
                  <a:pt x="1479918" y="233629"/>
                  <a:pt x="1481632" y="228981"/>
                  <a:pt x="1483156" y="222580"/>
                </a:cubicBezTo>
                <a:cubicBezTo>
                  <a:pt x="1484681" y="216179"/>
                  <a:pt x="1486281" y="207416"/>
                  <a:pt x="1487957" y="196291"/>
                </a:cubicBezTo>
                <a:lnTo>
                  <a:pt x="1505331" y="199491"/>
                </a:lnTo>
                <a:cubicBezTo>
                  <a:pt x="1504873" y="202235"/>
                  <a:pt x="1504340" y="205587"/>
                  <a:pt x="1503731" y="209550"/>
                </a:cubicBezTo>
                <a:cubicBezTo>
                  <a:pt x="1503121" y="213512"/>
                  <a:pt x="1502549" y="217436"/>
                  <a:pt x="1502016" y="221323"/>
                </a:cubicBezTo>
                <a:cubicBezTo>
                  <a:pt x="1501483" y="225209"/>
                  <a:pt x="1501216" y="228447"/>
                  <a:pt x="1501216" y="231038"/>
                </a:cubicBezTo>
                <a:cubicBezTo>
                  <a:pt x="1501216" y="233172"/>
                  <a:pt x="1501711" y="235191"/>
                  <a:pt x="1502702" y="237096"/>
                </a:cubicBezTo>
                <a:cubicBezTo>
                  <a:pt x="1503692" y="239001"/>
                  <a:pt x="1505674" y="240487"/>
                  <a:pt x="1508645" y="241554"/>
                </a:cubicBezTo>
                <a:cubicBezTo>
                  <a:pt x="1511617" y="242621"/>
                  <a:pt x="1516075" y="243154"/>
                  <a:pt x="1522018" y="243154"/>
                </a:cubicBezTo>
                <a:cubicBezTo>
                  <a:pt x="1529639" y="243154"/>
                  <a:pt x="1535163" y="241554"/>
                  <a:pt x="1538592" y="238353"/>
                </a:cubicBezTo>
                <a:cubicBezTo>
                  <a:pt x="1542021" y="235153"/>
                  <a:pt x="1543735" y="230276"/>
                  <a:pt x="1543735" y="223723"/>
                </a:cubicBezTo>
                <a:cubicBezTo>
                  <a:pt x="1543735" y="220218"/>
                  <a:pt x="1543659" y="216522"/>
                  <a:pt x="1543507" y="212636"/>
                </a:cubicBezTo>
                <a:cubicBezTo>
                  <a:pt x="1543354" y="208750"/>
                  <a:pt x="1543088" y="204406"/>
                  <a:pt x="1542707" y="199606"/>
                </a:cubicBezTo>
                <a:cubicBezTo>
                  <a:pt x="1542326" y="194805"/>
                  <a:pt x="1541754" y="189281"/>
                  <a:pt x="1540992" y="183032"/>
                </a:cubicBezTo>
                <a:lnTo>
                  <a:pt x="1557680" y="181889"/>
                </a:lnTo>
                <a:cubicBezTo>
                  <a:pt x="1558594" y="194234"/>
                  <a:pt x="1559623" y="204368"/>
                  <a:pt x="1560766" y="212293"/>
                </a:cubicBezTo>
                <a:cubicBezTo>
                  <a:pt x="1561909" y="220218"/>
                  <a:pt x="1563586" y="226428"/>
                  <a:pt x="1565795" y="230924"/>
                </a:cubicBezTo>
                <a:cubicBezTo>
                  <a:pt x="1568005" y="235420"/>
                  <a:pt x="1571015" y="238582"/>
                  <a:pt x="1574825" y="240411"/>
                </a:cubicBezTo>
                <a:lnTo>
                  <a:pt x="1588174" y="242838"/>
                </a:lnTo>
                <a:lnTo>
                  <a:pt x="1604162" y="240639"/>
                </a:lnTo>
                <a:cubicBezTo>
                  <a:pt x="1607667" y="238963"/>
                  <a:pt x="1609687" y="235991"/>
                  <a:pt x="1610220" y="231724"/>
                </a:cubicBezTo>
                <a:cubicBezTo>
                  <a:pt x="1610753" y="227457"/>
                  <a:pt x="1610868" y="221513"/>
                  <a:pt x="1610563" y="213893"/>
                </a:cubicBezTo>
                <a:lnTo>
                  <a:pt x="1606219" y="97536"/>
                </a:lnTo>
                <a:lnTo>
                  <a:pt x="1624736" y="97536"/>
                </a:lnTo>
                <a:lnTo>
                  <a:pt x="1629308" y="211836"/>
                </a:lnTo>
                <a:cubicBezTo>
                  <a:pt x="1629613" y="219913"/>
                  <a:pt x="1629346" y="227076"/>
                  <a:pt x="1628508" y="233324"/>
                </a:cubicBezTo>
                <a:cubicBezTo>
                  <a:pt x="1627670" y="239573"/>
                  <a:pt x="1625688" y="244830"/>
                  <a:pt x="1622564" y="249098"/>
                </a:cubicBezTo>
                <a:cubicBezTo>
                  <a:pt x="1619440" y="253365"/>
                  <a:pt x="1614792" y="256565"/>
                  <a:pt x="1608620" y="258699"/>
                </a:cubicBezTo>
                <a:lnTo>
                  <a:pt x="1589625" y="261150"/>
                </a:lnTo>
                <a:lnTo>
                  <a:pt x="1587627" y="261899"/>
                </a:lnTo>
                <a:lnTo>
                  <a:pt x="1585908" y="261629"/>
                </a:lnTo>
                <a:lnTo>
                  <a:pt x="1583817" y="261899"/>
                </a:lnTo>
                <a:lnTo>
                  <a:pt x="1583881" y="261311"/>
                </a:lnTo>
                <a:lnTo>
                  <a:pt x="1573796" y="259727"/>
                </a:lnTo>
                <a:cubicBezTo>
                  <a:pt x="1569758" y="258280"/>
                  <a:pt x="1566253" y="256298"/>
                  <a:pt x="1563281" y="253784"/>
                </a:cubicBezTo>
                <a:cubicBezTo>
                  <a:pt x="1560309" y="251269"/>
                  <a:pt x="1557871" y="248374"/>
                  <a:pt x="1555966" y="245097"/>
                </a:cubicBezTo>
                <a:lnTo>
                  <a:pt x="1554360" y="240923"/>
                </a:lnTo>
                <a:lnTo>
                  <a:pt x="1552851" y="245183"/>
                </a:lnTo>
                <a:cubicBezTo>
                  <a:pt x="1551536" y="247831"/>
                  <a:pt x="1549984" y="250088"/>
                  <a:pt x="1548193" y="251955"/>
                </a:cubicBezTo>
                <a:cubicBezTo>
                  <a:pt x="1544612" y="255689"/>
                  <a:pt x="1540383" y="258280"/>
                  <a:pt x="1535506" y="259727"/>
                </a:cubicBezTo>
                <a:cubicBezTo>
                  <a:pt x="1530629" y="261175"/>
                  <a:pt x="1525448" y="261899"/>
                  <a:pt x="1519961" y="261899"/>
                </a:cubicBezTo>
                <a:cubicBezTo>
                  <a:pt x="1513256" y="261899"/>
                  <a:pt x="1507769" y="261061"/>
                  <a:pt x="1503502" y="259385"/>
                </a:cubicBezTo>
                <a:cubicBezTo>
                  <a:pt x="1499235" y="257708"/>
                  <a:pt x="1495920" y="255155"/>
                  <a:pt x="1493558" y="251726"/>
                </a:cubicBezTo>
                <a:lnTo>
                  <a:pt x="1492025" y="247426"/>
                </a:lnTo>
                <a:lnTo>
                  <a:pt x="1487500" y="253441"/>
                </a:lnTo>
                <a:cubicBezTo>
                  <a:pt x="1484299" y="256794"/>
                  <a:pt x="1480337" y="259042"/>
                  <a:pt x="1475613" y="260185"/>
                </a:cubicBezTo>
                <a:cubicBezTo>
                  <a:pt x="1470888" y="261328"/>
                  <a:pt x="1464640" y="261899"/>
                  <a:pt x="1456868" y="261899"/>
                </a:cubicBezTo>
                <a:cubicBezTo>
                  <a:pt x="1453057" y="261899"/>
                  <a:pt x="1448981" y="261290"/>
                  <a:pt x="1444637" y="260070"/>
                </a:cubicBezTo>
                <a:cubicBezTo>
                  <a:pt x="1440294" y="258851"/>
                  <a:pt x="1436522" y="256451"/>
                  <a:pt x="1433322" y="252869"/>
                </a:cubicBezTo>
                <a:lnTo>
                  <a:pt x="1429581" y="246309"/>
                </a:lnTo>
                <a:lnTo>
                  <a:pt x="1424978" y="252641"/>
                </a:lnTo>
                <a:cubicBezTo>
                  <a:pt x="1421244" y="256375"/>
                  <a:pt x="1416786" y="258851"/>
                  <a:pt x="1411605" y="260070"/>
                </a:cubicBezTo>
                <a:cubicBezTo>
                  <a:pt x="1406423" y="261290"/>
                  <a:pt x="1400327" y="261899"/>
                  <a:pt x="1393317" y="261899"/>
                </a:cubicBezTo>
                <a:lnTo>
                  <a:pt x="1393375" y="261420"/>
                </a:lnTo>
                <a:lnTo>
                  <a:pt x="1392098" y="261899"/>
                </a:lnTo>
                <a:cubicBezTo>
                  <a:pt x="1386154" y="261899"/>
                  <a:pt x="1380706" y="260909"/>
                  <a:pt x="1375753" y="258927"/>
                </a:cubicBezTo>
                <a:lnTo>
                  <a:pt x="1363569" y="249762"/>
                </a:lnTo>
                <a:lnTo>
                  <a:pt x="1359751" y="256298"/>
                </a:lnTo>
                <a:cubicBezTo>
                  <a:pt x="1356931" y="259270"/>
                  <a:pt x="1353769" y="261480"/>
                  <a:pt x="1350264" y="262928"/>
                </a:cubicBezTo>
                <a:cubicBezTo>
                  <a:pt x="1346759" y="264376"/>
                  <a:pt x="1343025" y="265100"/>
                  <a:pt x="1339062" y="265100"/>
                </a:cubicBezTo>
                <a:cubicBezTo>
                  <a:pt x="1334033" y="265100"/>
                  <a:pt x="1328890" y="264033"/>
                  <a:pt x="1323632" y="261899"/>
                </a:cubicBezTo>
                <a:cubicBezTo>
                  <a:pt x="1318374" y="259766"/>
                  <a:pt x="1313307" y="256718"/>
                  <a:pt x="1308430" y="252755"/>
                </a:cubicBezTo>
                <a:cubicBezTo>
                  <a:pt x="1303553" y="248793"/>
                  <a:pt x="1299286" y="244145"/>
                  <a:pt x="1295628" y="238811"/>
                </a:cubicBezTo>
                <a:cubicBezTo>
                  <a:pt x="1291666" y="245821"/>
                  <a:pt x="1287894" y="250964"/>
                  <a:pt x="1284313" y="254241"/>
                </a:cubicBezTo>
                <a:cubicBezTo>
                  <a:pt x="1280731" y="257518"/>
                  <a:pt x="1277035" y="259613"/>
                  <a:pt x="1273226" y="260528"/>
                </a:cubicBezTo>
                <a:cubicBezTo>
                  <a:pt x="1269415" y="261442"/>
                  <a:pt x="1264996" y="261899"/>
                  <a:pt x="1259967" y="261899"/>
                </a:cubicBezTo>
                <a:lnTo>
                  <a:pt x="1259974" y="261839"/>
                </a:lnTo>
                <a:lnTo>
                  <a:pt x="1259814" y="261899"/>
                </a:lnTo>
                <a:cubicBezTo>
                  <a:pt x="1247622" y="261899"/>
                  <a:pt x="1238288" y="260528"/>
                  <a:pt x="1231811" y="257784"/>
                </a:cubicBezTo>
                <a:cubicBezTo>
                  <a:pt x="1225334" y="255041"/>
                  <a:pt x="1220876" y="250774"/>
                  <a:pt x="1218438" y="244983"/>
                </a:cubicBezTo>
                <a:cubicBezTo>
                  <a:pt x="1215999" y="239192"/>
                  <a:pt x="1214628" y="231724"/>
                  <a:pt x="1214323" y="222580"/>
                </a:cubicBezTo>
                <a:close/>
                <a:moveTo>
                  <a:pt x="2783281" y="94640"/>
                </a:moveTo>
                <a:cubicBezTo>
                  <a:pt x="2786938" y="94640"/>
                  <a:pt x="2790215" y="95707"/>
                  <a:pt x="2793111" y="97841"/>
                </a:cubicBezTo>
                <a:cubicBezTo>
                  <a:pt x="2796006" y="99974"/>
                  <a:pt x="2798292" y="102794"/>
                  <a:pt x="2799969" y="106299"/>
                </a:cubicBezTo>
                <a:cubicBezTo>
                  <a:pt x="2801645" y="109804"/>
                  <a:pt x="2802483" y="113538"/>
                  <a:pt x="2802483" y="117500"/>
                </a:cubicBezTo>
                <a:cubicBezTo>
                  <a:pt x="2802483" y="123444"/>
                  <a:pt x="2800578" y="128435"/>
                  <a:pt x="2796768" y="132473"/>
                </a:cubicBezTo>
                <a:cubicBezTo>
                  <a:pt x="2792958" y="136512"/>
                  <a:pt x="2788081" y="138531"/>
                  <a:pt x="2782138" y="138531"/>
                </a:cubicBezTo>
                <a:cubicBezTo>
                  <a:pt x="2775585" y="138531"/>
                  <a:pt x="2770670" y="136550"/>
                  <a:pt x="2767393" y="132588"/>
                </a:cubicBezTo>
                <a:cubicBezTo>
                  <a:pt x="2764117" y="128625"/>
                  <a:pt x="2762478" y="123977"/>
                  <a:pt x="2762478" y="118643"/>
                </a:cubicBezTo>
                <a:cubicBezTo>
                  <a:pt x="2762478" y="114224"/>
                  <a:pt x="2763354" y="110223"/>
                  <a:pt x="2765107" y="106642"/>
                </a:cubicBezTo>
                <a:cubicBezTo>
                  <a:pt x="2766860" y="103060"/>
                  <a:pt x="2769336" y="100165"/>
                  <a:pt x="2772537" y="97955"/>
                </a:cubicBezTo>
                <a:cubicBezTo>
                  <a:pt x="2775737" y="95745"/>
                  <a:pt x="2779318" y="94640"/>
                  <a:pt x="2783281" y="94640"/>
                </a:cubicBezTo>
                <a:close/>
                <a:moveTo>
                  <a:pt x="563956" y="94640"/>
                </a:moveTo>
                <a:cubicBezTo>
                  <a:pt x="567613" y="94640"/>
                  <a:pt x="570890" y="95707"/>
                  <a:pt x="573786" y="97841"/>
                </a:cubicBezTo>
                <a:cubicBezTo>
                  <a:pt x="576681" y="99974"/>
                  <a:pt x="578967" y="102794"/>
                  <a:pt x="580644" y="106299"/>
                </a:cubicBezTo>
                <a:cubicBezTo>
                  <a:pt x="582320" y="109804"/>
                  <a:pt x="583158" y="113538"/>
                  <a:pt x="583158" y="117500"/>
                </a:cubicBezTo>
                <a:cubicBezTo>
                  <a:pt x="583158" y="123444"/>
                  <a:pt x="581253" y="128435"/>
                  <a:pt x="577443" y="132473"/>
                </a:cubicBezTo>
                <a:cubicBezTo>
                  <a:pt x="573633" y="136512"/>
                  <a:pt x="568756" y="138531"/>
                  <a:pt x="562813" y="138531"/>
                </a:cubicBezTo>
                <a:cubicBezTo>
                  <a:pt x="556260" y="138531"/>
                  <a:pt x="551345" y="136550"/>
                  <a:pt x="548068" y="132588"/>
                </a:cubicBezTo>
                <a:cubicBezTo>
                  <a:pt x="544792" y="128625"/>
                  <a:pt x="543153" y="123977"/>
                  <a:pt x="543153" y="118643"/>
                </a:cubicBezTo>
                <a:cubicBezTo>
                  <a:pt x="543153" y="114224"/>
                  <a:pt x="544030" y="110223"/>
                  <a:pt x="545782" y="106642"/>
                </a:cubicBezTo>
                <a:cubicBezTo>
                  <a:pt x="547535" y="103060"/>
                  <a:pt x="550011" y="100165"/>
                  <a:pt x="553212" y="97955"/>
                </a:cubicBezTo>
                <a:cubicBezTo>
                  <a:pt x="556412" y="95745"/>
                  <a:pt x="559993" y="94640"/>
                  <a:pt x="563956" y="94640"/>
                </a:cubicBezTo>
                <a:close/>
                <a:moveTo>
                  <a:pt x="681304" y="92659"/>
                </a:moveTo>
                <a:cubicBezTo>
                  <a:pt x="679018" y="92659"/>
                  <a:pt x="677113" y="93459"/>
                  <a:pt x="675589" y="95059"/>
                </a:cubicBezTo>
                <a:cubicBezTo>
                  <a:pt x="674065" y="96659"/>
                  <a:pt x="673303" y="98603"/>
                  <a:pt x="673303" y="100889"/>
                </a:cubicBezTo>
                <a:cubicBezTo>
                  <a:pt x="673303" y="103784"/>
                  <a:pt x="674522" y="106489"/>
                  <a:pt x="676960" y="109004"/>
                </a:cubicBezTo>
                <a:lnTo>
                  <a:pt x="683551" y="113041"/>
                </a:lnTo>
                <a:lnTo>
                  <a:pt x="684161" y="112661"/>
                </a:lnTo>
                <a:cubicBezTo>
                  <a:pt x="687133" y="109232"/>
                  <a:pt x="688619" y="105765"/>
                  <a:pt x="688619" y="102260"/>
                </a:cubicBezTo>
                <a:cubicBezTo>
                  <a:pt x="688619" y="99517"/>
                  <a:pt x="688009" y="97231"/>
                  <a:pt x="686790" y="95402"/>
                </a:cubicBezTo>
                <a:cubicBezTo>
                  <a:pt x="685571" y="93573"/>
                  <a:pt x="683742" y="92659"/>
                  <a:pt x="681304" y="92659"/>
                </a:cubicBezTo>
                <a:close/>
                <a:moveTo>
                  <a:pt x="681761" y="81000"/>
                </a:moveTo>
                <a:cubicBezTo>
                  <a:pt x="687857" y="81000"/>
                  <a:pt x="692467" y="83096"/>
                  <a:pt x="695591" y="87287"/>
                </a:cubicBezTo>
                <a:cubicBezTo>
                  <a:pt x="698716" y="91478"/>
                  <a:pt x="700278" y="96240"/>
                  <a:pt x="700278" y="101574"/>
                </a:cubicBezTo>
                <a:cubicBezTo>
                  <a:pt x="700278" y="108280"/>
                  <a:pt x="698068" y="114224"/>
                  <a:pt x="693648" y="119405"/>
                </a:cubicBezTo>
                <a:cubicBezTo>
                  <a:pt x="689229" y="124587"/>
                  <a:pt x="683018" y="128702"/>
                  <a:pt x="675017" y="131750"/>
                </a:cubicBezTo>
                <a:cubicBezTo>
                  <a:pt x="667016" y="134798"/>
                  <a:pt x="657606" y="136626"/>
                  <a:pt x="646785" y="137236"/>
                </a:cubicBezTo>
                <a:lnTo>
                  <a:pt x="644728" y="126263"/>
                </a:lnTo>
                <a:cubicBezTo>
                  <a:pt x="655091" y="125501"/>
                  <a:pt x="663511" y="123901"/>
                  <a:pt x="669988" y="121463"/>
                </a:cubicBezTo>
                <a:lnTo>
                  <a:pt x="674217" y="118837"/>
                </a:lnTo>
                <a:lnTo>
                  <a:pt x="666559" y="113919"/>
                </a:lnTo>
                <a:cubicBezTo>
                  <a:pt x="663130" y="110414"/>
                  <a:pt x="661416" y="106070"/>
                  <a:pt x="661416" y="100889"/>
                </a:cubicBezTo>
                <a:cubicBezTo>
                  <a:pt x="661416" y="95555"/>
                  <a:pt x="663283" y="90906"/>
                  <a:pt x="667016" y="86944"/>
                </a:cubicBezTo>
                <a:cubicBezTo>
                  <a:pt x="670750" y="82982"/>
                  <a:pt x="675665" y="81000"/>
                  <a:pt x="681761" y="81000"/>
                </a:cubicBezTo>
                <a:close/>
                <a:moveTo>
                  <a:pt x="1510360" y="78105"/>
                </a:moveTo>
                <a:lnTo>
                  <a:pt x="1510360" y="91135"/>
                </a:lnTo>
                <a:lnTo>
                  <a:pt x="1459153" y="105994"/>
                </a:lnTo>
                <a:lnTo>
                  <a:pt x="1459153" y="93192"/>
                </a:lnTo>
                <a:close/>
                <a:moveTo>
                  <a:pt x="1676628" y="62789"/>
                </a:moveTo>
                <a:cubicBezTo>
                  <a:pt x="1674037" y="62789"/>
                  <a:pt x="1671523" y="63589"/>
                  <a:pt x="1669085" y="65189"/>
                </a:cubicBezTo>
                <a:cubicBezTo>
                  <a:pt x="1666646" y="66789"/>
                  <a:pt x="1664322" y="69075"/>
                  <a:pt x="1662112" y="72047"/>
                </a:cubicBezTo>
                <a:lnTo>
                  <a:pt x="1656157" y="81435"/>
                </a:lnTo>
                <a:lnTo>
                  <a:pt x="1664512" y="81762"/>
                </a:lnTo>
                <a:cubicBezTo>
                  <a:pt x="1673199" y="81762"/>
                  <a:pt x="1678876" y="80772"/>
                  <a:pt x="1681543" y="78791"/>
                </a:cubicBezTo>
                <a:cubicBezTo>
                  <a:pt x="1684210" y="76809"/>
                  <a:pt x="1685544" y="74371"/>
                  <a:pt x="1685544" y="71475"/>
                </a:cubicBezTo>
                <a:cubicBezTo>
                  <a:pt x="1685544" y="68427"/>
                  <a:pt x="1684629" y="66218"/>
                  <a:pt x="1682800" y="64846"/>
                </a:cubicBezTo>
                <a:cubicBezTo>
                  <a:pt x="1680972" y="63474"/>
                  <a:pt x="1678914" y="62789"/>
                  <a:pt x="1676628" y="62789"/>
                </a:cubicBezTo>
                <a:close/>
                <a:moveTo>
                  <a:pt x="396392" y="57150"/>
                </a:moveTo>
                <a:lnTo>
                  <a:pt x="396392" y="70180"/>
                </a:lnTo>
                <a:lnTo>
                  <a:pt x="345186" y="85039"/>
                </a:lnTo>
                <a:lnTo>
                  <a:pt x="345186" y="72237"/>
                </a:lnTo>
                <a:close/>
                <a:moveTo>
                  <a:pt x="215417" y="57150"/>
                </a:moveTo>
                <a:lnTo>
                  <a:pt x="215417" y="70180"/>
                </a:lnTo>
                <a:lnTo>
                  <a:pt x="164211" y="85039"/>
                </a:lnTo>
                <a:lnTo>
                  <a:pt x="164211" y="72237"/>
                </a:lnTo>
                <a:close/>
                <a:moveTo>
                  <a:pt x="2443429" y="54559"/>
                </a:moveTo>
                <a:cubicBezTo>
                  <a:pt x="2441143" y="54559"/>
                  <a:pt x="2439238" y="55359"/>
                  <a:pt x="2437714" y="56959"/>
                </a:cubicBezTo>
                <a:cubicBezTo>
                  <a:pt x="2436190" y="58559"/>
                  <a:pt x="2435428" y="60503"/>
                  <a:pt x="2435428" y="62789"/>
                </a:cubicBezTo>
                <a:cubicBezTo>
                  <a:pt x="2435428" y="65684"/>
                  <a:pt x="2436647" y="68389"/>
                  <a:pt x="2439086" y="70904"/>
                </a:cubicBezTo>
                <a:lnTo>
                  <a:pt x="2445676" y="74941"/>
                </a:lnTo>
                <a:lnTo>
                  <a:pt x="2446286" y="74561"/>
                </a:lnTo>
                <a:cubicBezTo>
                  <a:pt x="2449258" y="71132"/>
                  <a:pt x="2450744" y="67665"/>
                  <a:pt x="2450744" y="64160"/>
                </a:cubicBezTo>
                <a:cubicBezTo>
                  <a:pt x="2450744" y="61417"/>
                  <a:pt x="2450134" y="59131"/>
                  <a:pt x="2448915" y="57302"/>
                </a:cubicBezTo>
                <a:cubicBezTo>
                  <a:pt x="2447696" y="55473"/>
                  <a:pt x="2445867" y="54559"/>
                  <a:pt x="2443429" y="54559"/>
                </a:cubicBezTo>
                <a:close/>
                <a:moveTo>
                  <a:pt x="1677543" y="50444"/>
                </a:moveTo>
                <a:cubicBezTo>
                  <a:pt x="1682419" y="50444"/>
                  <a:pt x="1687029" y="51968"/>
                  <a:pt x="1691373" y="55016"/>
                </a:cubicBezTo>
                <a:cubicBezTo>
                  <a:pt x="1695716" y="58064"/>
                  <a:pt x="1697888" y="63170"/>
                  <a:pt x="1697888" y="70332"/>
                </a:cubicBezTo>
                <a:cubicBezTo>
                  <a:pt x="1697888" y="73990"/>
                  <a:pt x="1696974" y="77609"/>
                  <a:pt x="1695145" y="81191"/>
                </a:cubicBezTo>
                <a:cubicBezTo>
                  <a:pt x="1693316" y="84772"/>
                  <a:pt x="1690001" y="87744"/>
                  <a:pt x="1685201" y="90106"/>
                </a:cubicBezTo>
                <a:cubicBezTo>
                  <a:pt x="1680400" y="92468"/>
                  <a:pt x="1673504" y="93650"/>
                  <a:pt x="1664512" y="93650"/>
                </a:cubicBezTo>
                <a:cubicBezTo>
                  <a:pt x="1661160" y="93650"/>
                  <a:pt x="1657159" y="93497"/>
                  <a:pt x="1652511" y="93192"/>
                </a:cubicBezTo>
                <a:cubicBezTo>
                  <a:pt x="1647863" y="92888"/>
                  <a:pt x="1643481" y="92468"/>
                  <a:pt x="1639366" y="91935"/>
                </a:cubicBezTo>
                <a:cubicBezTo>
                  <a:pt x="1635252" y="91402"/>
                  <a:pt x="1632127" y="90983"/>
                  <a:pt x="1629994" y="90678"/>
                </a:cubicBezTo>
                <a:lnTo>
                  <a:pt x="1631594" y="79019"/>
                </a:lnTo>
                <a:cubicBezTo>
                  <a:pt x="1633880" y="79324"/>
                  <a:pt x="1636928" y="79705"/>
                  <a:pt x="1640738" y="80162"/>
                </a:cubicBezTo>
                <a:lnTo>
                  <a:pt x="1644094" y="80479"/>
                </a:lnTo>
                <a:lnTo>
                  <a:pt x="1650911" y="67932"/>
                </a:lnTo>
                <a:cubicBezTo>
                  <a:pt x="1654035" y="62979"/>
                  <a:pt x="1657807" y="58826"/>
                  <a:pt x="1662227" y="55473"/>
                </a:cubicBezTo>
                <a:cubicBezTo>
                  <a:pt x="1666646" y="52121"/>
                  <a:pt x="1671751" y="50444"/>
                  <a:pt x="1677543" y="50444"/>
                </a:cubicBezTo>
                <a:close/>
                <a:moveTo>
                  <a:pt x="3029102" y="45872"/>
                </a:moveTo>
                <a:cubicBezTo>
                  <a:pt x="3030779" y="45872"/>
                  <a:pt x="3032569" y="46025"/>
                  <a:pt x="3034474" y="46329"/>
                </a:cubicBezTo>
                <a:cubicBezTo>
                  <a:pt x="3036379" y="46634"/>
                  <a:pt x="3038170" y="47091"/>
                  <a:pt x="3039846" y="47701"/>
                </a:cubicBezTo>
                <a:lnTo>
                  <a:pt x="3038017" y="59131"/>
                </a:lnTo>
                <a:cubicBezTo>
                  <a:pt x="3036493" y="58826"/>
                  <a:pt x="3035046" y="58521"/>
                  <a:pt x="3033674" y="58217"/>
                </a:cubicBezTo>
                <a:cubicBezTo>
                  <a:pt x="3032303" y="57912"/>
                  <a:pt x="3030779" y="57759"/>
                  <a:pt x="3029102" y="57759"/>
                </a:cubicBezTo>
                <a:cubicBezTo>
                  <a:pt x="3025597" y="57759"/>
                  <a:pt x="3022854" y="58483"/>
                  <a:pt x="3020872" y="59931"/>
                </a:cubicBezTo>
                <a:cubicBezTo>
                  <a:pt x="3018891" y="61379"/>
                  <a:pt x="3017901" y="63398"/>
                  <a:pt x="3017901" y="65989"/>
                </a:cubicBezTo>
                <a:cubicBezTo>
                  <a:pt x="3017901" y="69189"/>
                  <a:pt x="3018929" y="71933"/>
                  <a:pt x="3020987" y="74219"/>
                </a:cubicBezTo>
                <a:cubicBezTo>
                  <a:pt x="3023044" y="76505"/>
                  <a:pt x="3025406" y="78295"/>
                  <a:pt x="3028073" y="79591"/>
                </a:cubicBezTo>
                <a:lnTo>
                  <a:pt x="3031553" y="80628"/>
                </a:lnTo>
                <a:lnTo>
                  <a:pt x="3036760" y="79133"/>
                </a:lnTo>
                <a:cubicBezTo>
                  <a:pt x="3040342" y="77990"/>
                  <a:pt x="3043580" y="76886"/>
                  <a:pt x="3046476" y="75819"/>
                </a:cubicBezTo>
                <a:lnTo>
                  <a:pt x="3050133" y="87477"/>
                </a:lnTo>
                <a:cubicBezTo>
                  <a:pt x="3046476" y="88849"/>
                  <a:pt x="3042170" y="90297"/>
                  <a:pt x="3037217" y="91821"/>
                </a:cubicBezTo>
                <a:cubicBezTo>
                  <a:pt x="3032264" y="93345"/>
                  <a:pt x="3027273" y="94793"/>
                  <a:pt x="3022244" y="96164"/>
                </a:cubicBezTo>
                <a:cubicBezTo>
                  <a:pt x="3017215" y="97536"/>
                  <a:pt x="3012567" y="98755"/>
                  <a:pt x="3008299" y="99822"/>
                </a:cubicBezTo>
                <a:lnTo>
                  <a:pt x="3005556" y="87477"/>
                </a:lnTo>
                <a:cubicBezTo>
                  <a:pt x="3009518" y="86563"/>
                  <a:pt x="3012719" y="85801"/>
                  <a:pt x="3015157" y="85191"/>
                </a:cubicBezTo>
                <a:lnTo>
                  <a:pt x="3016262" y="84915"/>
                </a:lnTo>
                <a:lnTo>
                  <a:pt x="3010928" y="80162"/>
                </a:lnTo>
                <a:cubicBezTo>
                  <a:pt x="3007347" y="76200"/>
                  <a:pt x="3005556" y="71704"/>
                  <a:pt x="3005556" y="66675"/>
                </a:cubicBezTo>
                <a:cubicBezTo>
                  <a:pt x="3005556" y="62103"/>
                  <a:pt x="3006661" y="58255"/>
                  <a:pt x="3008871" y="55130"/>
                </a:cubicBezTo>
                <a:cubicBezTo>
                  <a:pt x="3011081" y="52006"/>
                  <a:pt x="3013976" y="49682"/>
                  <a:pt x="3017558" y="48158"/>
                </a:cubicBezTo>
                <a:cubicBezTo>
                  <a:pt x="3021139" y="46634"/>
                  <a:pt x="3024987" y="45872"/>
                  <a:pt x="3029102" y="45872"/>
                </a:cubicBezTo>
                <a:close/>
                <a:moveTo>
                  <a:pt x="2443886" y="42900"/>
                </a:moveTo>
                <a:cubicBezTo>
                  <a:pt x="2449982" y="42900"/>
                  <a:pt x="2454592" y="44996"/>
                  <a:pt x="2457716" y="49187"/>
                </a:cubicBezTo>
                <a:cubicBezTo>
                  <a:pt x="2460841" y="53378"/>
                  <a:pt x="2462402" y="58140"/>
                  <a:pt x="2462403" y="63474"/>
                </a:cubicBezTo>
                <a:cubicBezTo>
                  <a:pt x="2462402" y="70180"/>
                  <a:pt x="2460193" y="76124"/>
                  <a:pt x="2455773" y="81305"/>
                </a:cubicBezTo>
                <a:cubicBezTo>
                  <a:pt x="2451354" y="86487"/>
                  <a:pt x="2445143" y="90602"/>
                  <a:pt x="2437142" y="93650"/>
                </a:cubicBezTo>
                <a:cubicBezTo>
                  <a:pt x="2429141" y="96698"/>
                  <a:pt x="2419731" y="98526"/>
                  <a:pt x="2408910" y="99136"/>
                </a:cubicBezTo>
                <a:lnTo>
                  <a:pt x="2406853" y="88163"/>
                </a:lnTo>
                <a:cubicBezTo>
                  <a:pt x="2417216" y="87401"/>
                  <a:pt x="2425636" y="85801"/>
                  <a:pt x="2432113" y="83363"/>
                </a:cubicBezTo>
                <a:lnTo>
                  <a:pt x="2436342" y="80737"/>
                </a:lnTo>
                <a:lnTo>
                  <a:pt x="2428684" y="75819"/>
                </a:lnTo>
                <a:cubicBezTo>
                  <a:pt x="2425255" y="72314"/>
                  <a:pt x="2423541" y="67970"/>
                  <a:pt x="2423541" y="62789"/>
                </a:cubicBezTo>
                <a:cubicBezTo>
                  <a:pt x="2423541" y="57455"/>
                  <a:pt x="2425408" y="52806"/>
                  <a:pt x="2429141" y="48844"/>
                </a:cubicBezTo>
                <a:cubicBezTo>
                  <a:pt x="2432875" y="44882"/>
                  <a:pt x="2437790" y="42900"/>
                  <a:pt x="2443886" y="42900"/>
                </a:cubicBezTo>
                <a:close/>
                <a:moveTo>
                  <a:pt x="1206855" y="42215"/>
                </a:moveTo>
                <a:cubicBezTo>
                  <a:pt x="1210665" y="42215"/>
                  <a:pt x="1214170" y="42977"/>
                  <a:pt x="1217371" y="44501"/>
                </a:cubicBezTo>
                <a:cubicBezTo>
                  <a:pt x="1220571" y="46025"/>
                  <a:pt x="1223810" y="47549"/>
                  <a:pt x="1227086" y="49073"/>
                </a:cubicBezTo>
                <a:cubicBezTo>
                  <a:pt x="1230363" y="50597"/>
                  <a:pt x="1233906" y="51359"/>
                  <a:pt x="1237716" y="51359"/>
                </a:cubicBezTo>
                <a:cubicBezTo>
                  <a:pt x="1240155" y="51359"/>
                  <a:pt x="1242441" y="50939"/>
                  <a:pt x="1244574" y="50101"/>
                </a:cubicBezTo>
                <a:cubicBezTo>
                  <a:pt x="1246708" y="49263"/>
                  <a:pt x="1249299" y="47930"/>
                  <a:pt x="1252347" y="46101"/>
                </a:cubicBezTo>
                <a:lnTo>
                  <a:pt x="1258976" y="55473"/>
                </a:lnTo>
                <a:cubicBezTo>
                  <a:pt x="1254099" y="59741"/>
                  <a:pt x="1249946" y="62446"/>
                  <a:pt x="1246517" y="63589"/>
                </a:cubicBezTo>
                <a:cubicBezTo>
                  <a:pt x="1243088" y="64732"/>
                  <a:pt x="1240155" y="65303"/>
                  <a:pt x="1237716" y="65303"/>
                </a:cubicBezTo>
                <a:cubicBezTo>
                  <a:pt x="1233144" y="65303"/>
                  <a:pt x="1229030" y="64503"/>
                  <a:pt x="1225372" y="62903"/>
                </a:cubicBezTo>
                <a:cubicBezTo>
                  <a:pt x="1221714" y="61303"/>
                  <a:pt x="1218361" y="59741"/>
                  <a:pt x="1215314" y="58217"/>
                </a:cubicBezTo>
                <a:cubicBezTo>
                  <a:pt x="1212265" y="56693"/>
                  <a:pt x="1209446" y="55931"/>
                  <a:pt x="1206855" y="55931"/>
                </a:cubicBezTo>
                <a:cubicBezTo>
                  <a:pt x="1204112" y="55931"/>
                  <a:pt x="1201636" y="56616"/>
                  <a:pt x="1199426" y="57988"/>
                </a:cubicBezTo>
                <a:cubicBezTo>
                  <a:pt x="1197216" y="59360"/>
                  <a:pt x="1194892" y="61265"/>
                  <a:pt x="1192453" y="63703"/>
                </a:cubicBezTo>
                <a:lnTo>
                  <a:pt x="1183767" y="56388"/>
                </a:lnTo>
                <a:cubicBezTo>
                  <a:pt x="1187272" y="51968"/>
                  <a:pt x="1190930" y="48501"/>
                  <a:pt x="1194739" y="45986"/>
                </a:cubicBezTo>
                <a:cubicBezTo>
                  <a:pt x="1198549" y="43472"/>
                  <a:pt x="1202588" y="42215"/>
                  <a:pt x="1206855" y="42215"/>
                </a:cubicBezTo>
                <a:close/>
                <a:moveTo>
                  <a:pt x="2977667" y="38100"/>
                </a:moveTo>
                <a:lnTo>
                  <a:pt x="2977667" y="51130"/>
                </a:lnTo>
                <a:lnTo>
                  <a:pt x="2926461" y="65989"/>
                </a:lnTo>
                <a:lnTo>
                  <a:pt x="2926461" y="53187"/>
                </a:lnTo>
                <a:close/>
                <a:moveTo>
                  <a:pt x="2891942" y="38100"/>
                </a:moveTo>
                <a:lnTo>
                  <a:pt x="2891942" y="51130"/>
                </a:lnTo>
                <a:lnTo>
                  <a:pt x="2840736" y="65989"/>
                </a:lnTo>
                <a:lnTo>
                  <a:pt x="2840736" y="53187"/>
                </a:lnTo>
                <a:close/>
                <a:moveTo>
                  <a:pt x="1977542" y="38100"/>
                </a:moveTo>
                <a:lnTo>
                  <a:pt x="1977542" y="51130"/>
                </a:lnTo>
                <a:lnTo>
                  <a:pt x="1926336" y="65989"/>
                </a:lnTo>
                <a:lnTo>
                  <a:pt x="1926336" y="53187"/>
                </a:lnTo>
                <a:close/>
                <a:moveTo>
                  <a:pt x="1005992" y="38100"/>
                </a:moveTo>
                <a:lnTo>
                  <a:pt x="1005992" y="51130"/>
                </a:lnTo>
                <a:lnTo>
                  <a:pt x="954786" y="65989"/>
                </a:lnTo>
                <a:lnTo>
                  <a:pt x="954786" y="53187"/>
                </a:lnTo>
                <a:close/>
                <a:moveTo>
                  <a:pt x="805967" y="38100"/>
                </a:moveTo>
                <a:lnTo>
                  <a:pt x="805967" y="51130"/>
                </a:lnTo>
                <a:lnTo>
                  <a:pt x="754761" y="65989"/>
                </a:lnTo>
                <a:lnTo>
                  <a:pt x="754761" y="53187"/>
                </a:lnTo>
                <a:close/>
                <a:moveTo>
                  <a:pt x="2123770" y="35357"/>
                </a:moveTo>
                <a:cubicBezTo>
                  <a:pt x="2120874" y="35357"/>
                  <a:pt x="2118436" y="36385"/>
                  <a:pt x="2116455" y="38443"/>
                </a:cubicBezTo>
                <a:cubicBezTo>
                  <a:pt x="2114473" y="40500"/>
                  <a:pt x="2113483" y="42824"/>
                  <a:pt x="2113483" y="45415"/>
                </a:cubicBezTo>
                <a:cubicBezTo>
                  <a:pt x="2113483" y="48158"/>
                  <a:pt x="2114473" y="50558"/>
                  <a:pt x="2116455" y="52616"/>
                </a:cubicBezTo>
                <a:cubicBezTo>
                  <a:pt x="2118436" y="54673"/>
                  <a:pt x="2120874" y="55702"/>
                  <a:pt x="2123770" y="55702"/>
                </a:cubicBezTo>
                <a:cubicBezTo>
                  <a:pt x="2126361" y="55702"/>
                  <a:pt x="2128647" y="54673"/>
                  <a:pt x="2130628" y="52616"/>
                </a:cubicBezTo>
                <a:cubicBezTo>
                  <a:pt x="2132609" y="50558"/>
                  <a:pt x="2133600" y="48158"/>
                  <a:pt x="2133600" y="45415"/>
                </a:cubicBezTo>
                <a:cubicBezTo>
                  <a:pt x="2133600" y="42824"/>
                  <a:pt x="2132609" y="40500"/>
                  <a:pt x="2130628" y="38443"/>
                </a:cubicBezTo>
                <a:cubicBezTo>
                  <a:pt x="2128647" y="36385"/>
                  <a:pt x="2126361" y="35357"/>
                  <a:pt x="2123770" y="35357"/>
                </a:cubicBezTo>
                <a:close/>
                <a:moveTo>
                  <a:pt x="2123541" y="23469"/>
                </a:moveTo>
                <a:cubicBezTo>
                  <a:pt x="2129790" y="23469"/>
                  <a:pt x="2135009" y="25641"/>
                  <a:pt x="2139200" y="29984"/>
                </a:cubicBezTo>
                <a:cubicBezTo>
                  <a:pt x="2143391" y="34328"/>
                  <a:pt x="2145487" y="39548"/>
                  <a:pt x="2145487" y="45644"/>
                </a:cubicBezTo>
                <a:cubicBezTo>
                  <a:pt x="2145487" y="51587"/>
                  <a:pt x="2143353" y="56693"/>
                  <a:pt x="2139086" y="60960"/>
                </a:cubicBezTo>
                <a:cubicBezTo>
                  <a:pt x="2134819" y="65227"/>
                  <a:pt x="2129561" y="67361"/>
                  <a:pt x="2123313" y="67361"/>
                </a:cubicBezTo>
                <a:cubicBezTo>
                  <a:pt x="2117217" y="67361"/>
                  <a:pt x="2112073" y="65227"/>
                  <a:pt x="2107882" y="60960"/>
                </a:cubicBezTo>
                <a:cubicBezTo>
                  <a:pt x="2103691" y="56693"/>
                  <a:pt x="2101596" y="51587"/>
                  <a:pt x="2101596" y="45644"/>
                </a:cubicBezTo>
                <a:cubicBezTo>
                  <a:pt x="2101596" y="41529"/>
                  <a:pt x="2102586" y="37795"/>
                  <a:pt x="2104567" y="34442"/>
                </a:cubicBezTo>
                <a:cubicBezTo>
                  <a:pt x="2106549" y="31089"/>
                  <a:pt x="2109216" y="28422"/>
                  <a:pt x="2112568" y="26441"/>
                </a:cubicBezTo>
                <a:cubicBezTo>
                  <a:pt x="2115921" y="24460"/>
                  <a:pt x="2119579" y="23469"/>
                  <a:pt x="2123541" y="23469"/>
                </a:cubicBezTo>
                <a:close/>
                <a:moveTo>
                  <a:pt x="3053867" y="0"/>
                </a:moveTo>
                <a:lnTo>
                  <a:pt x="3053867" y="13030"/>
                </a:lnTo>
                <a:lnTo>
                  <a:pt x="3002661" y="27889"/>
                </a:lnTo>
                <a:lnTo>
                  <a:pt x="3002661"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54" name="Google Shape;254;p26"/>
          <p:cNvSpPr txBox="1"/>
          <p:nvPr/>
        </p:nvSpPr>
        <p:spPr>
          <a:xfrm>
            <a:off x="1230150" y="3411988"/>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6. Have they not then looked at the sky above them: how We </a:t>
            </a:r>
            <a:r>
              <a:rPr lang="en-GB" sz="1200" b="1">
                <a:solidFill>
                  <a:schemeClr val="dk1"/>
                </a:solidFill>
                <a:latin typeface="Inter"/>
                <a:ea typeface="Inter"/>
                <a:cs typeface="Inter"/>
                <a:sym typeface="Inter"/>
              </a:rPr>
              <a:t>built</a:t>
            </a:r>
            <a:r>
              <a:rPr lang="en-GB" sz="1200">
                <a:solidFill>
                  <a:schemeClr val="dk1"/>
                </a:solidFill>
                <a:latin typeface="Inter Light"/>
                <a:ea typeface="Inter Light"/>
                <a:cs typeface="Inter Light"/>
                <a:sym typeface="Inter Light"/>
              </a:rPr>
              <a:t> it and </a:t>
            </a:r>
            <a:r>
              <a:rPr lang="en-GB" sz="1200" b="1">
                <a:solidFill>
                  <a:schemeClr val="dk1"/>
                </a:solidFill>
                <a:latin typeface="Inter"/>
                <a:ea typeface="Inter"/>
                <a:cs typeface="Inter"/>
                <a:sym typeface="Inter"/>
              </a:rPr>
              <a:t>adorned</a:t>
            </a:r>
            <a:r>
              <a:rPr lang="en-GB" sz="1200">
                <a:solidFill>
                  <a:schemeClr val="dk1"/>
                </a:solidFill>
                <a:latin typeface="Inter Light"/>
                <a:ea typeface="Inter Light"/>
                <a:cs typeface="Inter Light"/>
                <a:sym typeface="Inter Light"/>
              </a:rPr>
              <a:t> it ˹with stars˺, leaving it </a:t>
            </a:r>
            <a:r>
              <a:rPr lang="en-GB" sz="1200" b="1">
                <a:solidFill>
                  <a:schemeClr val="dk1"/>
                </a:solidFill>
                <a:latin typeface="Inter"/>
                <a:ea typeface="Inter"/>
                <a:cs typeface="Inter"/>
                <a:sym typeface="Inter"/>
              </a:rPr>
              <a:t>flawless</a:t>
            </a:r>
            <a:r>
              <a:rPr lang="en-GB" sz="1200">
                <a:solidFill>
                  <a:schemeClr val="dk1"/>
                </a:solidFill>
                <a:latin typeface="Inter Light"/>
                <a:ea typeface="Inter Light"/>
                <a:cs typeface="Inter Light"/>
                <a:sym typeface="Inter Light"/>
              </a:rPr>
              <a:t>?</a:t>
            </a:r>
            <a:endParaRPr sz="1200">
              <a:solidFill>
                <a:schemeClr val="dk1"/>
              </a:solidFill>
              <a:latin typeface="Inter Light"/>
              <a:ea typeface="Inter Light"/>
              <a:cs typeface="Inter Light"/>
              <a:sym typeface="Inter Light"/>
            </a:endParaRPr>
          </a:p>
        </p:txBody>
      </p:sp>
      <p:sp>
        <p:nvSpPr>
          <p:cNvPr id="256" name="Google Shape;256;p26"/>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Flawless Sky</a:t>
            </a:r>
            <a:endParaRPr sz="3600">
              <a:solidFill>
                <a:srgbClr val="1E1E1E"/>
              </a:solidFill>
              <a:latin typeface="Inter Tight Medium"/>
              <a:ea typeface="Inter Tight Medium"/>
              <a:cs typeface="Inter Tight Medium"/>
              <a:sym typeface="Inter Tight Medium"/>
            </a:endParaRPr>
          </a:p>
        </p:txBody>
      </p:sp>
      <p:sp>
        <p:nvSpPr>
          <p:cNvPr id="257" name="Google Shape;257;p26"/>
          <p:cNvSpPr/>
          <p:nvPr/>
        </p:nvSpPr>
        <p:spPr>
          <a:xfrm>
            <a:off x="5319450" y="3598475"/>
            <a:ext cx="3417900" cy="8814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pic>
        <p:nvPicPr>
          <p:cNvPr id="258" name="Google Shape;258;p26"/>
          <p:cNvPicPr preferRelativeResize="0"/>
          <p:nvPr/>
        </p:nvPicPr>
        <p:blipFill rotWithShape="1">
          <a:blip r:embed="rId3">
            <a:alphaModFix/>
          </a:blip>
          <a:srcRect/>
          <a:stretch/>
        </p:blipFill>
        <p:spPr>
          <a:xfrm>
            <a:off x="5504463" y="3794276"/>
            <a:ext cx="583611" cy="497926"/>
          </a:xfrm>
          <a:prstGeom prst="rect">
            <a:avLst/>
          </a:prstGeom>
          <a:noFill/>
          <a:ln>
            <a:noFill/>
          </a:ln>
        </p:spPr>
      </p:pic>
      <p:sp>
        <p:nvSpPr>
          <p:cNvPr id="259" name="Google Shape;259;p26"/>
          <p:cNvSpPr txBox="1"/>
          <p:nvPr/>
        </p:nvSpPr>
        <p:spPr>
          <a:xfrm>
            <a:off x="5395650" y="989475"/>
            <a:ext cx="3224700" cy="24474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Allah is telling us to reflect on the signs around us: nature. This is part of fitrah.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sky reflects Allah’s </a:t>
            </a:r>
            <a:r>
              <a:rPr lang="en-GB" sz="1200" b="1">
                <a:solidFill>
                  <a:srgbClr val="1E1E1E"/>
                </a:solidFill>
                <a:latin typeface="Inter"/>
                <a:ea typeface="Inter"/>
                <a:cs typeface="Inter"/>
                <a:sym typeface="Inter"/>
              </a:rPr>
              <a:t>power</a:t>
            </a:r>
            <a:r>
              <a:rPr lang="en-GB" sz="1200">
                <a:solidFill>
                  <a:srgbClr val="1E1E1E"/>
                </a:solidFill>
                <a:latin typeface="Inter Light"/>
                <a:ea typeface="Inter Light"/>
                <a:cs typeface="Inter Light"/>
                <a:sym typeface="Inter Light"/>
              </a:rPr>
              <a:t> and </a:t>
            </a:r>
            <a:r>
              <a:rPr lang="en-GB" sz="1200" b="1">
                <a:solidFill>
                  <a:srgbClr val="1E1E1E"/>
                </a:solidFill>
                <a:latin typeface="Inter"/>
                <a:ea typeface="Inter"/>
                <a:cs typeface="Inter"/>
                <a:sym typeface="Inter"/>
              </a:rPr>
              <a:t>beauty</a:t>
            </a:r>
            <a:r>
              <a:rPr lang="en-GB" sz="1200">
                <a:solidFill>
                  <a:srgbClr val="1E1E1E"/>
                </a:solidFill>
                <a:latin typeface="Inter Light"/>
                <a:ea typeface="Inter Light"/>
                <a:cs typeface="Inter Light"/>
                <a:sym typeface="Inter Light"/>
              </a:rPr>
              <a:t>: built, adorned, and flawless in structure. Similar to the truth.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Connect the physical to the spiritual. The Prophet ﷺ would frequently look at the sky and glorify Allah.</a:t>
            </a:r>
            <a:endParaRPr sz="1200">
              <a:solidFill>
                <a:srgbClr val="1E1E1E"/>
              </a:solidFill>
              <a:latin typeface="Inter Light"/>
              <a:ea typeface="Inter Light"/>
              <a:cs typeface="Inter Light"/>
              <a:sym typeface="Inter Light"/>
            </a:endParaRPr>
          </a:p>
        </p:txBody>
      </p:sp>
      <p:sp>
        <p:nvSpPr>
          <p:cNvPr id="260" name="Google Shape;260;p26"/>
          <p:cNvSpPr txBox="1"/>
          <p:nvPr/>
        </p:nvSpPr>
        <p:spPr>
          <a:xfrm>
            <a:off x="6148434" y="380001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Act</a:t>
            </a:r>
            <a:endParaRPr sz="700" b="0" i="0" u="none" strike="noStrike" cap="none">
              <a:solidFill>
                <a:srgbClr val="000000"/>
              </a:solidFill>
              <a:latin typeface="Arial"/>
              <a:ea typeface="Arial"/>
              <a:cs typeface="Arial"/>
              <a:sym typeface="Arial"/>
            </a:endParaRPr>
          </a:p>
        </p:txBody>
      </p:sp>
      <p:sp>
        <p:nvSpPr>
          <p:cNvPr id="261" name="Google Shape;261;p26"/>
          <p:cNvSpPr txBox="1"/>
          <p:nvPr/>
        </p:nvSpPr>
        <p:spPr>
          <a:xfrm>
            <a:off x="6148425" y="4086375"/>
            <a:ext cx="23958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How can we put this verse into practice?</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9"/>
          <p:cNvPicPr preferRelativeResize="0"/>
          <p:nvPr/>
        </p:nvPicPr>
        <p:blipFill>
          <a:blip r:embed="rId3">
            <a:alphaModFix/>
          </a:blip>
          <a:stretch>
            <a:fillRect/>
          </a:stretch>
        </p:blipFill>
        <p:spPr>
          <a:xfrm>
            <a:off x="5516375" y="1089500"/>
            <a:ext cx="5231100" cy="3141600"/>
          </a:xfrm>
          <a:prstGeom prst="roundRect">
            <a:avLst>
              <a:gd name="adj" fmla="val 10643"/>
            </a:avLst>
          </a:prstGeom>
          <a:solidFill>
            <a:srgbClr val="C3B8DE"/>
          </a:solidFill>
          <a:ln>
            <a:noFill/>
          </a:ln>
        </p:spPr>
      </p:pic>
      <p:sp>
        <p:nvSpPr>
          <p:cNvPr id="36" name="Google Shape;36;p9"/>
          <p:cNvSpPr/>
          <p:nvPr/>
        </p:nvSpPr>
        <p:spPr>
          <a:xfrm>
            <a:off x="5516375" y="1089500"/>
            <a:ext cx="4147800" cy="3141600"/>
          </a:xfrm>
          <a:prstGeom prst="roundRect">
            <a:avLst>
              <a:gd name="adj" fmla="val 1045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7" name="Google Shape;37;p9"/>
          <p:cNvSpPr txBox="1"/>
          <p:nvPr/>
        </p:nvSpPr>
        <p:spPr>
          <a:xfrm>
            <a:off x="966421" y="2171183"/>
            <a:ext cx="37857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endParaRPr sz="1000">
              <a:solidFill>
                <a:srgbClr val="1E1E1E"/>
              </a:solidFill>
              <a:latin typeface="Inter Light"/>
              <a:ea typeface="Inter Light"/>
              <a:cs typeface="Inter Light"/>
              <a:sym typeface="Inter Light"/>
            </a:endParaRPr>
          </a:p>
        </p:txBody>
      </p:sp>
      <p:sp>
        <p:nvSpPr>
          <p:cNvPr id="38" name="Google Shape;38;p9"/>
          <p:cNvSpPr/>
          <p:nvPr/>
        </p:nvSpPr>
        <p:spPr>
          <a:xfrm>
            <a:off x="966425" y="1876278"/>
            <a:ext cx="3785700" cy="11493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9" name="Google Shape;39;p9"/>
          <p:cNvSpPr txBox="1"/>
          <p:nvPr/>
        </p:nvSpPr>
        <p:spPr>
          <a:xfrm>
            <a:off x="1795400" y="2072075"/>
            <a:ext cx="27207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What does your current relationship with the Qur’ān look like?</a:t>
            </a:r>
            <a:endParaRPr sz="1600">
              <a:solidFill>
                <a:srgbClr val="1E1E1E"/>
              </a:solidFill>
              <a:latin typeface="Inter Tight Medium"/>
              <a:ea typeface="Inter Tight Medium"/>
              <a:cs typeface="Inter Tight Medium"/>
              <a:sym typeface="Inter Tight Medium"/>
            </a:endParaRPr>
          </a:p>
        </p:txBody>
      </p:sp>
      <p:sp>
        <p:nvSpPr>
          <p:cNvPr id="40" name="Google Shape;40;p9"/>
          <p:cNvSpPr txBox="1"/>
          <p:nvPr/>
        </p:nvSpPr>
        <p:spPr>
          <a:xfrm>
            <a:off x="1795409" y="2358440"/>
            <a:ext cx="27765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a:solidFill>
                <a:srgbClr val="1E1E1E"/>
              </a:solidFill>
              <a:latin typeface="Inter Tight Medium"/>
              <a:ea typeface="Inter Tight Medium"/>
              <a:cs typeface="Inter Tight Medium"/>
              <a:sym typeface="Inter Tight Medium"/>
            </a:endParaRPr>
          </a:p>
        </p:txBody>
      </p:sp>
      <p:pic>
        <p:nvPicPr>
          <p:cNvPr id="41" name="Google Shape;41;p9"/>
          <p:cNvPicPr preferRelativeResize="0"/>
          <p:nvPr/>
        </p:nvPicPr>
        <p:blipFill rotWithShape="1">
          <a:blip r:embed="rId4">
            <a:alphaModFix/>
          </a:blip>
          <a:srcRect/>
          <a:stretch/>
        </p:blipFill>
        <p:spPr>
          <a:xfrm>
            <a:off x="1194264" y="2072079"/>
            <a:ext cx="497928" cy="497928"/>
          </a:xfrm>
          <a:prstGeom prst="rect">
            <a:avLst/>
          </a:prstGeom>
          <a:noFill/>
          <a:ln>
            <a:noFill/>
          </a:ln>
        </p:spPr>
      </p:pic>
      <p:sp>
        <p:nvSpPr>
          <p:cNvPr id="42" name="Google Shape;42;p9"/>
          <p:cNvSpPr txBox="1"/>
          <p:nvPr/>
        </p:nvSpPr>
        <p:spPr>
          <a:xfrm>
            <a:off x="1004425" y="749075"/>
            <a:ext cx="65361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Starter</a:t>
            </a:r>
            <a:endParaRPr sz="3600">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7"/>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67;p27">
            <a:extLst>
              <a:ext uri="{FF2B5EF4-FFF2-40B4-BE49-F238E27FC236}">
                <a16:creationId xmlns:a16="http://schemas.microsoft.com/office/drawing/2014/main" id="{6CF11881-0114-4F8E-87A6-AB860BBE3DF7}"/>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3B374625-8401-D2A3-AC89-3306AA600118}"/>
              </a:ext>
            </a:extLst>
          </p:cNvPr>
          <p:cNvSpPr/>
          <p:nvPr/>
        </p:nvSpPr>
        <p:spPr>
          <a:xfrm>
            <a:off x="1282935" y="2335648"/>
            <a:ext cx="3578352" cy="895655"/>
          </a:xfrm>
          <a:custGeom>
            <a:avLst/>
            <a:gdLst/>
            <a:ahLst/>
            <a:cxnLst/>
            <a:rect l="l" t="t" r="r" b="b"/>
            <a:pathLst>
              <a:path w="3578352" h="895655">
                <a:moveTo>
                  <a:pt x="1392783" y="838276"/>
                </a:moveTo>
                <a:cubicBezTo>
                  <a:pt x="1398575" y="838276"/>
                  <a:pt x="1402880" y="840371"/>
                  <a:pt x="1405699" y="844562"/>
                </a:cubicBezTo>
                <a:cubicBezTo>
                  <a:pt x="1408519" y="848753"/>
                  <a:pt x="1409929" y="853287"/>
                  <a:pt x="1409929" y="858164"/>
                </a:cubicBezTo>
                <a:cubicBezTo>
                  <a:pt x="1409929" y="861060"/>
                  <a:pt x="1409586" y="863841"/>
                  <a:pt x="1408900" y="866508"/>
                </a:cubicBezTo>
                <a:cubicBezTo>
                  <a:pt x="1408214" y="869175"/>
                  <a:pt x="1407566" y="870966"/>
                  <a:pt x="1406957" y="871880"/>
                </a:cubicBezTo>
                <a:cubicBezTo>
                  <a:pt x="1402537" y="870356"/>
                  <a:pt x="1398613" y="869518"/>
                  <a:pt x="1395184" y="869366"/>
                </a:cubicBezTo>
                <a:cubicBezTo>
                  <a:pt x="1391755" y="869213"/>
                  <a:pt x="1389088" y="869785"/>
                  <a:pt x="1387183" y="871080"/>
                </a:cubicBezTo>
                <a:cubicBezTo>
                  <a:pt x="1385278" y="872375"/>
                  <a:pt x="1384325" y="874547"/>
                  <a:pt x="1384325" y="877595"/>
                </a:cubicBezTo>
                <a:cubicBezTo>
                  <a:pt x="1384325" y="879119"/>
                  <a:pt x="1384554" y="881443"/>
                  <a:pt x="1385011" y="884567"/>
                </a:cubicBezTo>
                <a:cubicBezTo>
                  <a:pt x="1385468" y="887692"/>
                  <a:pt x="1386002" y="890854"/>
                  <a:pt x="1386611" y="894054"/>
                </a:cubicBezTo>
                <a:lnTo>
                  <a:pt x="1376096" y="895655"/>
                </a:lnTo>
                <a:cubicBezTo>
                  <a:pt x="1375181" y="891387"/>
                  <a:pt x="1374496" y="887387"/>
                  <a:pt x="1374038" y="883653"/>
                </a:cubicBezTo>
                <a:cubicBezTo>
                  <a:pt x="1373581" y="879919"/>
                  <a:pt x="1373353" y="877062"/>
                  <a:pt x="1373353" y="875081"/>
                </a:cubicBezTo>
                <a:cubicBezTo>
                  <a:pt x="1373353" y="870509"/>
                  <a:pt x="1374572" y="866965"/>
                  <a:pt x="1377010" y="864451"/>
                </a:cubicBezTo>
                <a:cubicBezTo>
                  <a:pt x="1379449" y="861936"/>
                  <a:pt x="1382458" y="860260"/>
                  <a:pt x="1386040" y="859421"/>
                </a:cubicBezTo>
                <a:cubicBezTo>
                  <a:pt x="1389621" y="858583"/>
                  <a:pt x="1393241" y="858393"/>
                  <a:pt x="1396898" y="858850"/>
                </a:cubicBezTo>
                <a:lnTo>
                  <a:pt x="1397521" y="859032"/>
                </a:lnTo>
                <a:lnTo>
                  <a:pt x="1397470" y="854392"/>
                </a:lnTo>
                <a:cubicBezTo>
                  <a:pt x="1396479" y="851878"/>
                  <a:pt x="1394536" y="850620"/>
                  <a:pt x="1391641" y="850620"/>
                </a:cubicBezTo>
                <a:cubicBezTo>
                  <a:pt x="1389659" y="850620"/>
                  <a:pt x="1387983" y="851230"/>
                  <a:pt x="1386611" y="852449"/>
                </a:cubicBezTo>
                <a:cubicBezTo>
                  <a:pt x="1385240" y="853668"/>
                  <a:pt x="1384173" y="854964"/>
                  <a:pt x="1383411" y="856335"/>
                </a:cubicBezTo>
                <a:lnTo>
                  <a:pt x="1375410" y="849020"/>
                </a:lnTo>
                <a:cubicBezTo>
                  <a:pt x="1377239" y="845667"/>
                  <a:pt x="1379715" y="843038"/>
                  <a:pt x="1382839" y="841133"/>
                </a:cubicBezTo>
                <a:cubicBezTo>
                  <a:pt x="1385964" y="839228"/>
                  <a:pt x="1389278" y="838276"/>
                  <a:pt x="1392783" y="838276"/>
                </a:cubicBezTo>
                <a:close/>
                <a:moveTo>
                  <a:pt x="1415491" y="791261"/>
                </a:moveTo>
                <a:lnTo>
                  <a:pt x="1415491" y="804291"/>
                </a:lnTo>
                <a:lnTo>
                  <a:pt x="1364285" y="819150"/>
                </a:lnTo>
                <a:lnTo>
                  <a:pt x="1364285" y="806348"/>
                </a:lnTo>
                <a:close/>
                <a:moveTo>
                  <a:pt x="948766" y="791261"/>
                </a:moveTo>
                <a:lnTo>
                  <a:pt x="948766" y="804291"/>
                </a:lnTo>
                <a:lnTo>
                  <a:pt x="897560" y="819150"/>
                </a:lnTo>
                <a:lnTo>
                  <a:pt x="897560" y="806348"/>
                </a:lnTo>
                <a:close/>
                <a:moveTo>
                  <a:pt x="1415491" y="767258"/>
                </a:moveTo>
                <a:lnTo>
                  <a:pt x="1415491" y="780288"/>
                </a:lnTo>
                <a:lnTo>
                  <a:pt x="1364285" y="795147"/>
                </a:lnTo>
                <a:lnTo>
                  <a:pt x="1364285" y="782345"/>
                </a:lnTo>
                <a:close/>
                <a:moveTo>
                  <a:pt x="948766" y="767258"/>
                </a:moveTo>
                <a:lnTo>
                  <a:pt x="948766" y="780288"/>
                </a:lnTo>
                <a:lnTo>
                  <a:pt x="897560" y="795147"/>
                </a:lnTo>
                <a:lnTo>
                  <a:pt x="897560" y="782345"/>
                </a:lnTo>
                <a:close/>
                <a:moveTo>
                  <a:pt x="1167841" y="729158"/>
                </a:moveTo>
                <a:lnTo>
                  <a:pt x="1167841" y="742188"/>
                </a:lnTo>
                <a:lnTo>
                  <a:pt x="1116635" y="757047"/>
                </a:lnTo>
                <a:lnTo>
                  <a:pt x="1116635" y="744245"/>
                </a:lnTo>
                <a:close/>
                <a:moveTo>
                  <a:pt x="2603373" y="692048"/>
                </a:moveTo>
                <a:cubicBezTo>
                  <a:pt x="2606421" y="692048"/>
                  <a:pt x="2609050" y="693191"/>
                  <a:pt x="2611259" y="695477"/>
                </a:cubicBezTo>
                <a:cubicBezTo>
                  <a:pt x="2613469" y="697763"/>
                  <a:pt x="2614574" y="700430"/>
                  <a:pt x="2614574" y="703478"/>
                </a:cubicBezTo>
                <a:cubicBezTo>
                  <a:pt x="2614574" y="706526"/>
                  <a:pt x="2613469" y="709155"/>
                  <a:pt x="2611259" y="711365"/>
                </a:cubicBezTo>
                <a:cubicBezTo>
                  <a:pt x="2609050" y="713575"/>
                  <a:pt x="2606421" y="714680"/>
                  <a:pt x="2603373" y="714680"/>
                </a:cubicBezTo>
                <a:cubicBezTo>
                  <a:pt x="2600172" y="714680"/>
                  <a:pt x="2597467" y="713575"/>
                  <a:pt x="2595258" y="711365"/>
                </a:cubicBezTo>
                <a:cubicBezTo>
                  <a:pt x="2593048" y="709155"/>
                  <a:pt x="2591943" y="706526"/>
                  <a:pt x="2591943" y="703478"/>
                </a:cubicBezTo>
                <a:cubicBezTo>
                  <a:pt x="2591943" y="700430"/>
                  <a:pt x="2593048" y="697763"/>
                  <a:pt x="2595258" y="695477"/>
                </a:cubicBezTo>
                <a:cubicBezTo>
                  <a:pt x="2597467" y="693191"/>
                  <a:pt x="2600172" y="692048"/>
                  <a:pt x="2603373" y="692048"/>
                </a:cubicBezTo>
                <a:close/>
                <a:moveTo>
                  <a:pt x="2572055" y="692048"/>
                </a:moveTo>
                <a:cubicBezTo>
                  <a:pt x="2575103" y="692048"/>
                  <a:pt x="2577732" y="693191"/>
                  <a:pt x="2579941" y="695477"/>
                </a:cubicBezTo>
                <a:cubicBezTo>
                  <a:pt x="2582151" y="697763"/>
                  <a:pt x="2583256" y="700430"/>
                  <a:pt x="2583256" y="703478"/>
                </a:cubicBezTo>
                <a:cubicBezTo>
                  <a:pt x="2583256" y="706526"/>
                  <a:pt x="2582151" y="709155"/>
                  <a:pt x="2579941" y="711365"/>
                </a:cubicBezTo>
                <a:cubicBezTo>
                  <a:pt x="2577732" y="713575"/>
                  <a:pt x="2575103" y="714680"/>
                  <a:pt x="2572055" y="714680"/>
                </a:cubicBezTo>
                <a:cubicBezTo>
                  <a:pt x="2568854" y="714680"/>
                  <a:pt x="2566149" y="713575"/>
                  <a:pt x="2563939" y="711365"/>
                </a:cubicBezTo>
                <a:cubicBezTo>
                  <a:pt x="2561729" y="709155"/>
                  <a:pt x="2560625" y="706526"/>
                  <a:pt x="2560625" y="703478"/>
                </a:cubicBezTo>
                <a:cubicBezTo>
                  <a:pt x="2560625" y="700430"/>
                  <a:pt x="2561729" y="697763"/>
                  <a:pt x="2563939" y="695477"/>
                </a:cubicBezTo>
                <a:cubicBezTo>
                  <a:pt x="2566149" y="693191"/>
                  <a:pt x="2568854" y="692048"/>
                  <a:pt x="2572055" y="692048"/>
                </a:cubicBezTo>
                <a:close/>
                <a:moveTo>
                  <a:pt x="1041273" y="692048"/>
                </a:moveTo>
                <a:cubicBezTo>
                  <a:pt x="1044321" y="692048"/>
                  <a:pt x="1046950" y="693191"/>
                  <a:pt x="1049160" y="695477"/>
                </a:cubicBezTo>
                <a:cubicBezTo>
                  <a:pt x="1051369" y="697763"/>
                  <a:pt x="1052474" y="700430"/>
                  <a:pt x="1052474" y="703478"/>
                </a:cubicBezTo>
                <a:cubicBezTo>
                  <a:pt x="1052474" y="706526"/>
                  <a:pt x="1051369" y="709155"/>
                  <a:pt x="1049160" y="711365"/>
                </a:cubicBezTo>
                <a:cubicBezTo>
                  <a:pt x="1046950" y="713575"/>
                  <a:pt x="1044321" y="714680"/>
                  <a:pt x="1041273" y="714680"/>
                </a:cubicBezTo>
                <a:cubicBezTo>
                  <a:pt x="1038072" y="714680"/>
                  <a:pt x="1035367" y="713575"/>
                  <a:pt x="1033158" y="711365"/>
                </a:cubicBezTo>
                <a:cubicBezTo>
                  <a:pt x="1030948" y="709155"/>
                  <a:pt x="1029843" y="706526"/>
                  <a:pt x="1029843" y="703478"/>
                </a:cubicBezTo>
                <a:cubicBezTo>
                  <a:pt x="1029843" y="700430"/>
                  <a:pt x="1030948" y="697763"/>
                  <a:pt x="1033158" y="695477"/>
                </a:cubicBezTo>
                <a:cubicBezTo>
                  <a:pt x="1035367" y="693191"/>
                  <a:pt x="1038072" y="692048"/>
                  <a:pt x="1041273" y="692048"/>
                </a:cubicBezTo>
                <a:close/>
                <a:moveTo>
                  <a:pt x="1009955" y="692048"/>
                </a:moveTo>
                <a:cubicBezTo>
                  <a:pt x="1013003" y="692048"/>
                  <a:pt x="1015632" y="693191"/>
                  <a:pt x="1017841" y="695477"/>
                </a:cubicBezTo>
                <a:cubicBezTo>
                  <a:pt x="1020051" y="697763"/>
                  <a:pt x="1021156" y="700430"/>
                  <a:pt x="1021156" y="703478"/>
                </a:cubicBezTo>
                <a:cubicBezTo>
                  <a:pt x="1021156" y="706526"/>
                  <a:pt x="1020051" y="709155"/>
                  <a:pt x="1017841" y="711365"/>
                </a:cubicBezTo>
                <a:cubicBezTo>
                  <a:pt x="1015632" y="713575"/>
                  <a:pt x="1013003" y="714680"/>
                  <a:pt x="1009955" y="714680"/>
                </a:cubicBezTo>
                <a:cubicBezTo>
                  <a:pt x="1006754" y="714680"/>
                  <a:pt x="1004049" y="713575"/>
                  <a:pt x="1001839" y="711365"/>
                </a:cubicBezTo>
                <a:cubicBezTo>
                  <a:pt x="999630" y="709155"/>
                  <a:pt x="998525" y="706526"/>
                  <a:pt x="998525" y="703478"/>
                </a:cubicBezTo>
                <a:cubicBezTo>
                  <a:pt x="998525" y="700430"/>
                  <a:pt x="999630" y="697763"/>
                  <a:pt x="1001839" y="695477"/>
                </a:cubicBezTo>
                <a:cubicBezTo>
                  <a:pt x="1004049" y="693191"/>
                  <a:pt x="1006754" y="692048"/>
                  <a:pt x="1009955" y="692048"/>
                </a:cubicBezTo>
                <a:close/>
                <a:moveTo>
                  <a:pt x="1217676" y="691362"/>
                </a:moveTo>
                <a:cubicBezTo>
                  <a:pt x="1220724" y="691362"/>
                  <a:pt x="1223353" y="692505"/>
                  <a:pt x="1225563" y="694791"/>
                </a:cubicBezTo>
                <a:cubicBezTo>
                  <a:pt x="1227772" y="697077"/>
                  <a:pt x="1228877" y="699744"/>
                  <a:pt x="1228877" y="702792"/>
                </a:cubicBezTo>
                <a:cubicBezTo>
                  <a:pt x="1228877" y="705840"/>
                  <a:pt x="1227772" y="708469"/>
                  <a:pt x="1225563" y="710679"/>
                </a:cubicBezTo>
                <a:cubicBezTo>
                  <a:pt x="1223353" y="712889"/>
                  <a:pt x="1220724" y="713994"/>
                  <a:pt x="1217676" y="713994"/>
                </a:cubicBezTo>
                <a:cubicBezTo>
                  <a:pt x="1214475" y="713994"/>
                  <a:pt x="1211770" y="712889"/>
                  <a:pt x="1209561" y="710679"/>
                </a:cubicBezTo>
                <a:cubicBezTo>
                  <a:pt x="1207351" y="708469"/>
                  <a:pt x="1206246" y="705840"/>
                  <a:pt x="1206246" y="702792"/>
                </a:cubicBezTo>
                <a:cubicBezTo>
                  <a:pt x="1206246" y="699744"/>
                  <a:pt x="1207351" y="697077"/>
                  <a:pt x="1209561" y="694791"/>
                </a:cubicBezTo>
                <a:cubicBezTo>
                  <a:pt x="1211770" y="692505"/>
                  <a:pt x="1214475" y="691362"/>
                  <a:pt x="1217676" y="691362"/>
                </a:cubicBezTo>
                <a:close/>
                <a:moveTo>
                  <a:pt x="2701366" y="681533"/>
                </a:moveTo>
                <a:lnTo>
                  <a:pt x="2701366" y="694563"/>
                </a:lnTo>
                <a:lnTo>
                  <a:pt x="2650160" y="709422"/>
                </a:lnTo>
                <a:lnTo>
                  <a:pt x="2650160" y="696620"/>
                </a:lnTo>
                <a:close/>
                <a:moveTo>
                  <a:pt x="2272741" y="681533"/>
                </a:moveTo>
                <a:lnTo>
                  <a:pt x="2272741" y="694563"/>
                </a:lnTo>
                <a:lnTo>
                  <a:pt x="2221535" y="709422"/>
                </a:lnTo>
                <a:lnTo>
                  <a:pt x="2221535" y="696620"/>
                </a:lnTo>
                <a:close/>
                <a:moveTo>
                  <a:pt x="916000" y="676046"/>
                </a:moveTo>
                <a:cubicBezTo>
                  <a:pt x="919048" y="676046"/>
                  <a:pt x="921677" y="677189"/>
                  <a:pt x="923887" y="679475"/>
                </a:cubicBezTo>
                <a:cubicBezTo>
                  <a:pt x="926097" y="681761"/>
                  <a:pt x="927201" y="684428"/>
                  <a:pt x="927201" y="687476"/>
                </a:cubicBezTo>
                <a:cubicBezTo>
                  <a:pt x="927201" y="690524"/>
                  <a:pt x="926097" y="693153"/>
                  <a:pt x="923887" y="695363"/>
                </a:cubicBezTo>
                <a:cubicBezTo>
                  <a:pt x="921677" y="697573"/>
                  <a:pt x="919048" y="698678"/>
                  <a:pt x="916000" y="698678"/>
                </a:cubicBezTo>
                <a:cubicBezTo>
                  <a:pt x="912800" y="698678"/>
                  <a:pt x="910095" y="697573"/>
                  <a:pt x="907885" y="695363"/>
                </a:cubicBezTo>
                <a:cubicBezTo>
                  <a:pt x="905675" y="693153"/>
                  <a:pt x="904570" y="690524"/>
                  <a:pt x="904570" y="687476"/>
                </a:cubicBezTo>
                <a:cubicBezTo>
                  <a:pt x="904570" y="684428"/>
                  <a:pt x="905675" y="681761"/>
                  <a:pt x="907885" y="679475"/>
                </a:cubicBezTo>
                <a:cubicBezTo>
                  <a:pt x="910095" y="677189"/>
                  <a:pt x="912800" y="676046"/>
                  <a:pt x="916000" y="676046"/>
                </a:cubicBezTo>
                <a:close/>
                <a:moveTo>
                  <a:pt x="1387526" y="673760"/>
                </a:moveTo>
                <a:cubicBezTo>
                  <a:pt x="1390574" y="673760"/>
                  <a:pt x="1393203" y="674903"/>
                  <a:pt x="1395412" y="677189"/>
                </a:cubicBezTo>
                <a:cubicBezTo>
                  <a:pt x="1397622" y="679475"/>
                  <a:pt x="1398727" y="682142"/>
                  <a:pt x="1398727" y="685190"/>
                </a:cubicBezTo>
                <a:cubicBezTo>
                  <a:pt x="1398727" y="688238"/>
                  <a:pt x="1397622" y="690867"/>
                  <a:pt x="1395412" y="693077"/>
                </a:cubicBezTo>
                <a:cubicBezTo>
                  <a:pt x="1393203" y="695287"/>
                  <a:pt x="1390574" y="696392"/>
                  <a:pt x="1387526" y="696392"/>
                </a:cubicBezTo>
                <a:cubicBezTo>
                  <a:pt x="1384325" y="696392"/>
                  <a:pt x="1381620" y="695287"/>
                  <a:pt x="1379410" y="693077"/>
                </a:cubicBezTo>
                <a:cubicBezTo>
                  <a:pt x="1377201" y="690867"/>
                  <a:pt x="1376096" y="688238"/>
                  <a:pt x="1376096" y="685190"/>
                </a:cubicBezTo>
                <a:cubicBezTo>
                  <a:pt x="1376096" y="682142"/>
                  <a:pt x="1377201" y="679475"/>
                  <a:pt x="1379410" y="677189"/>
                </a:cubicBezTo>
                <a:cubicBezTo>
                  <a:pt x="1381620" y="674903"/>
                  <a:pt x="1384325" y="673760"/>
                  <a:pt x="1387526" y="673760"/>
                </a:cubicBezTo>
                <a:close/>
                <a:moveTo>
                  <a:pt x="2486558" y="664159"/>
                </a:moveTo>
                <a:cubicBezTo>
                  <a:pt x="2484729" y="664159"/>
                  <a:pt x="2482710" y="664273"/>
                  <a:pt x="2480500" y="664502"/>
                </a:cubicBezTo>
                <a:cubicBezTo>
                  <a:pt x="2478291" y="664730"/>
                  <a:pt x="2476043" y="665035"/>
                  <a:pt x="2473757" y="665416"/>
                </a:cubicBezTo>
                <a:lnTo>
                  <a:pt x="2469385" y="666333"/>
                </a:lnTo>
                <a:lnTo>
                  <a:pt x="2469556" y="669102"/>
                </a:lnTo>
                <a:cubicBezTo>
                  <a:pt x="2470109" y="673084"/>
                  <a:pt x="2470937" y="676580"/>
                  <a:pt x="2472042" y="679589"/>
                </a:cubicBezTo>
                <a:cubicBezTo>
                  <a:pt x="2474252" y="685609"/>
                  <a:pt x="2477110" y="690181"/>
                  <a:pt x="2480615" y="693305"/>
                </a:cubicBezTo>
                <a:cubicBezTo>
                  <a:pt x="2484120" y="696430"/>
                  <a:pt x="2487777" y="698525"/>
                  <a:pt x="2491587" y="699592"/>
                </a:cubicBezTo>
                <a:cubicBezTo>
                  <a:pt x="2495397" y="700659"/>
                  <a:pt x="2498903" y="701192"/>
                  <a:pt x="2502103" y="701192"/>
                </a:cubicBezTo>
                <a:cubicBezTo>
                  <a:pt x="2504846" y="701192"/>
                  <a:pt x="2507551" y="700697"/>
                  <a:pt x="2510218" y="699706"/>
                </a:cubicBezTo>
                <a:cubicBezTo>
                  <a:pt x="2512885" y="698716"/>
                  <a:pt x="2515095" y="697039"/>
                  <a:pt x="2516848" y="694677"/>
                </a:cubicBezTo>
                <a:cubicBezTo>
                  <a:pt x="2518600" y="692315"/>
                  <a:pt x="2519477" y="689153"/>
                  <a:pt x="2519477" y="685190"/>
                </a:cubicBezTo>
                <a:cubicBezTo>
                  <a:pt x="2519477" y="681380"/>
                  <a:pt x="2518524" y="677913"/>
                  <a:pt x="2516619" y="674789"/>
                </a:cubicBezTo>
                <a:cubicBezTo>
                  <a:pt x="2514714" y="671665"/>
                  <a:pt x="2511399" y="669112"/>
                  <a:pt x="2506675" y="667131"/>
                </a:cubicBezTo>
                <a:cubicBezTo>
                  <a:pt x="2501951" y="665150"/>
                  <a:pt x="2495245" y="664159"/>
                  <a:pt x="2486558" y="664159"/>
                </a:cubicBezTo>
                <a:close/>
                <a:moveTo>
                  <a:pt x="1124483" y="664159"/>
                </a:moveTo>
                <a:cubicBezTo>
                  <a:pt x="1122654" y="664159"/>
                  <a:pt x="1120635" y="664273"/>
                  <a:pt x="1118425" y="664502"/>
                </a:cubicBezTo>
                <a:cubicBezTo>
                  <a:pt x="1116216" y="664730"/>
                  <a:pt x="1113968" y="665035"/>
                  <a:pt x="1111682" y="665416"/>
                </a:cubicBezTo>
                <a:lnTo>
                  <a:pt x="1107310" y="666333"/>
                </a:lnTo>
                <a:lnTo>
                  <a:pt x="1107481" y="669102"/>
                </a:lnTo>
                <a:cubicBezTo>
                  <a:pt x="1108034" y="673084"/>
                  <a:pt x="1108862" y="676580"/>
                  <a:pt x="1109967" y="679589"/>
                </a:cubicBezTo>
                <a:cubicBezTo>
                  <a:pt x="1112177" y="685609"/>
                  <a:pt x="1115034" y="690181"/>
                  <a:pt x="1118540" y="693305"/>
                </a:cubicBezTo>
                <a:cubicBezTo>
                  <a:pt x="1122045" y="696430"/>
                  <a:pt x="1125702" y="698525"/>
                  <a:pt x="1129512" y="699592"/>
                </a:cubicBezTo>
                <a:cubicBezTo>
                  <a:pt x="1133322" y="700659"/>
                  <a:pt x="1136828" y="701192"/>
                  <a:pt x="1140028" y="701192"/>
                </a:cubicBezTo>
                <a:cubicBezTo>
                  <a:pt x="1142771" y="701192"/>
                  <a:pt x="1145476" y="700697"/>
                  <a:pt x="1148143" y="699706"/>
                </a:cubicBezTo>
                <a:cubicBezTo>
                  <a:pt x="1150810" y="698716"/>
                  <a:pt x="1153020" y="697039"/>
                  <a:pt x="1154773" y="694677"/>
                </a:cubicBezTo>
                <a:cubicBezTo>
                  <a:pt x="1156525" y="692315"/>
                  <a:pt x="1157402" y="689153"/>
                  <a:pt x="1157402" y="685190"/>
                </a:cubicBezTo>
                <a:cubicBezTo>
                  <a:pt x="1157402" y="681380"/>
                  <a:pt x="1156449" y="677913"/>
                  <a:pt x="1154544" y="674789"/>
                </a:cubicBezTo>
                <a:cubicBezTo>
                  <a:pt x="1152639" y="671665"/>
                  <a:pt x="1149324" y="669112"/>
                  <a:pt x="1144600" y="667131"/>
                </a:cubicBezTo>
                <a:cubicBezTo>
                  <a:pt x="1139876" y="665150"/>
                  <a:pt x="1133170" y="664159"/>
                  <a:pt x="1124483" y="664159"/>
                </a:cubicBezTo>
                <a:close/>
                <a:moveTo>
                  <a:pt x="1501597" y="612038"/>
                </a:moveTo>
                <a:cubicBezTo>
                  <a:pt x="1498092" y="612038"/>
                  <a:pt x="1494930" y="613372"/>
                  <a:pt x="1492110" y="616039"/>
                </a:cubicBezTo>
                <a:cubicBezTo>
                  <a:pt x="1489291" y="618706"/>
                  <a:pt x="1487081" y="622097"/>
                  <a:pt x="1485481" y="626211"/>
                </a:cubicBezTo>
                <a:cubicBezTo>
                  <a:pt x="1483881" y="630326"/>
                  <a:pt x="1483080" y="634441"/>
                  <a:pt x="1483080" y="638556"/>
                </a:cubicBezTo>
                <a:cubicBezTo>
                  <a:pt x="1483080" y="641756"/>
                  <a:pt x="1483728" y="644537"/>
                  <a:pt x="1485024" y="646900"/>
                </a:cubicBezTo>
                <a:cubicBezTo>
                  <a:pt x="1486319" y="649262"/>
                  <a:pt x="1488491" y="651053"/>
                  <a:pt x="1491539" y="652272"/>
                </a:cubicBezTo>
                <a:cubicBezTo>
                  <a:pt x="1494587" y="653491"/>
                  <a:pt x="1498549" y="654101"/>
                  <a:pt x="1503426" y="654101"/>
                </a:cubicBezTo>
                <a:cubicBezTo>
                  <a:pt x="1507846" y="654101"/>
                  <a:pt x="1512303" y="653643"/>
                  <a:pt x="1516799" y="652729"/>
                </a:cubicBezTo>
                <a:lnTo>
                  <a:pt x="1521927" y="651104"/>
                </a:lnTo>
                <a:lnTo>
                  <a:pt x="1522171" y="648157"/>
                </a:lnTo>
                <a:cubicBezTo>
                  <a:pt x="1522171" y="643433"/>
                  <a:pt x="1521714" y="638899"/>
                  <a:pt x="1520800" y="634555"/>
                </a:cubicBezTo>
                <a:cubicBezTo>
                  <a:pt x="1519885" y="630212"/>
                  <a:pt x="1518513" y="626364"/>
                  <a:pt x="1516685" y="623011"/>
                </a:cubicBezTo>
                <a:cubicBezTo>
                  <a:pt x="1514856" y="619658"/>
                  <a:pt x="1512684" y="616991"/>
                  <a:pt x="1510170" y="615010"/>
                </a:cubicBezTo>
                <a:cubicBezTo>
                  <a:pt x="1507655" y="613029"/>
                  <a:pt x="1504797" y="612038"/>
                  <a:pt x="1501597" y="612038"/>
                </a:cubicBezTo>
                <a:close/>
                <a:moveTo>
                  <a:pt x="2251938" y="607238"/>
                </a:moveTo>
                <a:cubicBezTo>
                  <a:pt x="2249195" y="607238"/>
                  <a:pt x="2246528" y="608000"/>
                  <a:pt x="2243937" y="609524"/>
                </a:cubicBezTo>
                <a:cubicBezTo>
                  <a:pt x="2241347" y="611048"/>
                  <a:pt x="2238680" y="613867"/>
                  <a:pt x="2235936" y="617982"/>
                </a:cubicBezTo>
                <a:cubicBezTo>
                  <a:pt x="2233193" y="622097"/>
                  <a:pt x="2230069" y="628040"/>
                  <a:pt x="2226564" y="635813"/>
                </a:cubicBezTo>
                <a:lnTo>
                  <a:pt x="2223945" y="641233"/>
                </a:lnTo>
                <a:lnTo>
                  <a:pt x="2231050" y="645214"/>
                </a:lnTo>
                <a:cubicBezTo>
                  <a:pt x="2234422" y="646833"/>
                  <a:pt x="2237613" y="648081"/>
                  <a:pt x="2240623" y="648957"/>
                </a:cubicBezTo>
                <a:cubicBezTo>
                  <a:pt x="2246643" y="650710"/>
                  <a:pt x="2251634" y="651586"/>
                  <a:pt x="2255596" y="651586"/>
                </a:cubicBezTo>
                <a:cubicBezTo>
                  <a:pt x="2260016" y="651586"/>
                  <a:pt x="2263521" y="650938"/>
                  <a:pt x="2266112" y="649643"/>
                </a:cubicBezTo>
                <a:cubicBezTo>
                  <a:pt x="2268702" y="648347"/>
                  <a:pt x="2270607" y="646481"/>
                  <a:pt x="2271827" y="644042"/>
                </a:cubicBezTo>
                <a:cubicBezTo>
                  <a:pt x="2273046" y="641604"/>
                  <a:pt x="2273655" y="638861"/>
                  <a:pt x="2273655" y="635813"/>
                </a:cubicBezTo>
                <a:cubicBezTo>
                  <a:pt x="2273655" y="631393"/>
                  <a:pt x="2272589" y="626973"/>
                  <a:pt x="2270455" y="622554"/>
                </a:cubicBezTo>
                <a:cubicBezTo>
                  <a:pt x="2268321" y="618134"/>
                  <a:pt x="2265616" y="614477"/>
                  <a:pt x="2262340" y="611581"/>
                </a:cubicBezTo>
                <a:cubicBezTo>
                  <a:pt x="2259063" y="608685"/>
                  <a:pt x="2255596" y="607238"/>
                  <a:pt x="2251938" y="607238"/>
                </a:cubicBezTo>
                <a:close/>
                <a:moveTo>
                  <a:pt x="2497531" y="593979"/>
                </a:moveTo>
                <a:cubicBezTo>
                  <a:pt x="2495245" y="593979"/>
                  <a:pt x="2492464" y="595503"/>
                  <a:pt x="2489187" y="598551"/>
                </a:cubicBezTo>
                <a:cubicBezTo>
                  <a:pt x="2485910" y="601599"/>
                  <a:pt x="2482710" y="605866"/>
                  <a:pt x="2479586" y="611352"/>
                </a:cubicBezTo>
                <a:cubicBezTo>
                  <a:pt x="2476462" y="616839"/>
                  <a:pt x="2473871" y="623354"/>
                  <a:pt x="2471814" y="630898"/>
                </a:cubicBezTo>
                <a:lnTo>
                  <a:pt x="2469342" y="650761"/>
                </a:lnTo>
                <a:lnTo>
                  <a:pt x="2482558" y="647814"/>
                </a:lnTo>
                <a:cubicBezTo>
                  <a:pt x="2487358" y="646214"/>
                  <a:pt x="2491587" y="643966"/>
                  <a:pt x="2495245" y="641070"/>
                </a:cubicBezTo>
                <a:cubicBezTo>
                  <a:pt x="2498903" y="638175"/>
                  <a:pt x="2501722" y="634365"/>
                  <a:pt x="2503703" y="629640"/>
                </a:cubicBezTo>
                <a:cubicBezTo>
                  <a:pt x="2505685" y="624916"/>
                  <a:pt x="2506675" y="619125"/>
                  <a:pt x="2506675" y="612267"/>
                </a:cubicBezTo>
                <a:cubicBezTo>
                  <a:pt x="2506675" y="609981"/>
                  <a:pt x="2506408" y="607390"/>
                  <a:pt x="2505875" y="604494"/>
                </a:cubicBezTo>
                <a:cubicBezTo>
                  <a:pt x="2505342" y="601599"/>
                  <a:pt x="2504389" y="599122"/>
                  <a:pt x="2503018" y="597065"/>
                </a:cubicBezTo>
                <a:cubicBezTo>
                  <a:pt x="2501646" y="595007"/>
                  <a:pt x="2499817" y="593979"/>
                  <a:pt x="2497531" y="593979"/>
                </a:cubicBezTo>
                <a:close/>
                <a:moveTo>
                  <a:pt x="1135456" y="593979"/>
                </a:moveTo>
                <a:cubicBezTo>
                  <a:pt x="1133170" y="593979"/>
                  <a:pt x="1130389" y="595503"/>
                  <a:pt x="1127112" y="598551"/>
                </a:cubicBezTo>
                <a:cubicBezTo>
                  <a:pt x="1123836" y="601599"/>
                  <a:pt x="1120635" y="605866"/>
                  <a:pt x="1117511" y="611352"/>
                </a:cubicBezTo>
                <a:cubicBezTo>
                  <a:pt x="1114387" y="616839"/>
                  <a:pt x="1111796" y="623354"/>
                  <a:pt x="1109739" y="630898"/>
                </a:cubicBezTo>
                <a:lnTo>
                  <a:pt x="1107267" y="650761"/>
                </a:lnTo>
                <a:lnTo>
                  <a:pt x="1120483" y="647814"/>
                </a:lnTo>
                <a:cubicBezTo>
                  <a:pt x="1125283" y="646214"/>
                  <a:pt x="1129512" y="643966"/>
                  <a:pt x="1133170" y="641070"/>
                </a:cubicBezTo>
                <a:cubicBezTo>
                  <a:pt x="1136828" y="638175"/>
                  <a:pt x="1139647" y="634365"/>
                  <a:pt x="1141628" y="629640"/>
                </a:cubicBezTo>
                <a:cubicBezTo>
                  <a:pt x="1143609" y="624916"/>
                  <a:pt x="1144600" y="619125"/>
                  <a:pt x="1144600" y="612267"/>
                </a:cubicBezTo>
                <a:cubicBezTo>
                  <a:pt x="1144600" y="609981"/>
                  <a:pt x="1144333" y="607390"/>
                  <a:pt x="1143800" y="604494"/>
                </a:cubicBezTo>
                <a:cubicBezTo>
                  <a:pt x="1143267" y="601599"/>
                  <a:pt x="1142314" y="599122"/>
                  <a:pt x="1140942" y="597065"/>
                </a:cubicBezTo>
                <a:cubicBezTo>
                  <a:pt x="1139571" y="595007"/>
                  <a:pt x="1137742" y="593979"/>
                  <a:pt x="1135456" y="593979"/>
                </a:cubicBezTo>
                <a:close/>
                <a:moveTo>
                  <a:pt x="1503426" y="593293"/>
                </a:moveTo>
                <a:cubicBezTo>
                  <a:pt x="1509522" y="593293"/>
                  <a:pt x="1514856" y="594855"/>
                  <a:pt x="1519428" y="597979"/>
                </a:cubicBezTo>
                <a:cubicBezTo>
                  <a:pt x="1524000" y="601103"/>
                  <a:pt x="1527810" y="605333"/>
                  <a:pt x="1530858" y="610667"/>
                </a:cubicBezTo>
                <a:cubicBezTo>
                  <a:pt x="1533906" y="616001"/>
                  <a:pt x="1536192" y="622020"/>
                  <a:pt x="1537716" y="628726"/>
                </a:cubicBezTo>
                <a:cubicBezTo>
                  <a:pt x="1539240" y="635432"/>
                  <a:pt x="1540002" y="642366"/>
                  <a:pt x="1540002" y="649529"/>
                </a:cubicBezTo>
                <a:cubicBezTo>
                  <a:pt x="1540002" y="663702"/>
                  <a:pt x="1537144" y="675932"/>
                  <a:pt x="1531429" y="686219"/>
                </a:cubicBezTo>
                <a:cubicBezTo>
                  <a:pt x="1525714" y="696506"/>
                  <a:pt x="1517180" y="704697"/>
                  <a:pt x="1505826" y="710793"/>
                </a:cubicBezTo>
                <a:cubicBezTo>
                  <a:pt x="1494472" y="716889"/>
                  <a:pt x="1480413" y="720928"/>
                  <a:pt x="1463650" y="722909"/>
                </a:cubicBezTo>
                <a:lnTo>
                  <a:pt x="1459535" y="704164"/>
                </a:lnTo>
                <a:cubicBezTo>
                  <a:pt x="1468679" y="702945"/>
                  <a:pt x="1477099" y="701230"/>
                  <a:pt x="1484795" y="699020"/>
                </a:cubicBezTo>
                <a:cubicBezTo>
                  <a:pt x="1492491" y="696811"/>
                  <a:pt x="1499121" y="693648"/>
                  <a:pt x="1504683" y="689534"/>
                </a:cubicBezTo>
                <a:cubicBezTo>
                  <a:pt x="1510246" y="685419"/>
                  <a:pt x="1514551" y="680009"/>
                  <a:pt x="1517599" y="673303"/>
                </a:cubicBezTo>
                <a:lnTo>
                  <a:pt x="1518739" y="669542"/>
                </a:lnTo>
                <a:lnTo>
                  <a:pt x="1516342" y="670560"/>
                </a:lnTo>
                <a:cubicBezTo>
                  <a:pt x="1511389" y="671627"/>
                  <a:pt x="1506398" y="672160"/>
                  <a:pt x="1501368" y="672160"/>
                </a:cubicBezTo>
                <a:cubicBezTo>
                  <a:pt x="1495577" y="672160"/>
                  <a:pt x="1490434" y="671550"/>
                  <a:pt x="1485938" y="670331"/>
                </a:cubicBezTo>
                <a:cubicBezTo>
                  <a:pt x="1481442" y="669112"/>
                  <a:pt x="1477632" y="667321"/>
                  <a:pt x="1474508" y="664959"/>
                </a:cubicBezTo>
                <a:cubicBezTo>
                  <a:pt x="1471384" y="662597"/>
                  <a:pt x="1469022" y="659587"/>
                  <a:pt x="1467421" y="655929"/>
                </a:cubicBezTo>
                <a:cubicBezTo>
                  <a:pt x="1465821" y="652272"/>
                  <a:pt x="1465021" y="648005"/>
                  <a:pt x="1465021" y="643128"/>
                </a:cubicBezTo>
                <a:cubicBezTo>
                  <a:pt x="1465021" y="637337"/>
                  <a:pt x="1465935" y="631507"/>
                  <a:pt x="1467764" y="625640"/>
                </a:cubicBezTo>
                <a:cubicBezTo>
                  <a:pt x="1469593" y="619772"/>
                  <a:pt x="1472184" y="614400"/>
                  <a:pt x="1475537" y="609524"/>
                </a:cubicBezTo>
                <a:cubicBezTo>
                  <a:pt x="1478889" y="604647"/>
                  <a:pt x="1482928" y="600722"/>
                  <a:pt x="1487652" y="597751"/>
                </a:cubicBezTo>
                <a:cubicBezTo>
                  <a:pt x="1492377" y="594779"/>
                  <a:pt x="1497635" y="593293"/>
                  <a:pt x="1503426" y="593293"/>
                </a:cubicBezTo>
                <a:close/>
                <a:moveTo>
                  <a:pt x="1607744" y="592836"/>
                </a:moveTo>
                <a:cubicBezTo>
                  <a:pt x="1613535" y="602742"/>
                  <a:pt x="1617688" y="612114"/>
                  <a:pt x="1620202" y="620954"/>
                </a:cubicBezTo>
                <a:cubicBezTo>
                  <a:pt x="1622717" y="629793"/>
                  <a:pt x="1623974" y="637565"/>
                  <a:pt x="1623974" y="644271"/>
                </a:cubicBezTo>
                <a:cubicBezTo>
                  <a:pt x="1623974" y="653872"/>
                  <a:pt x="1622412" y="662559"/>
                  <a:pt x="1619288" y="670331"/>
                </a:cubicBezTo>
                <a:cubicBezTo>
                  <a:pt x="1616164" y="678104"/>
                  <a:pt x="1612049" y="685000"/>
                  <a:pt x="1606944" y="691019"/>
                </a:cubicBezTo>
                <a:cubicBezTo>
                  <a:pt x="1601838" y="697039"/>
                  <a:pt x="1596276" y="702183"/>
                  <a:pt x="1590256" y="706450"/>
                </a:cubicBezTo>
                <a:cubicBezTo>
                  <a:pt x="1584236" y="710717"/>
                  <a:pt x="1578216" y="714222"/>
                  <a:pt x="1572196" y="716966"/>
                </a:cubicBezTo>
                <a:cubicBezTo>
                  <a:pt x="1566177" y="719709"/>
                  <a:pt x="1560804" y="721690"/>
                  <a:pt x="1556080" y="722909"/>
                </a:cubicBezTo>
                <a:lnTo>
                  <a:pt x="1549451" y="705536"/>
                </a:lnTo>
                <a:cubicBezTo>
                  <a:pt x="1564843" y="700659"/>
                  <a:pt x="1576692" y="694829"/>
                  <a:pt x="1584998" y="688048"/>
                </a:cubicBezTo>
                <a:cubicBezTo>
                  <a:pt x="1593304" y="681266"/>
                  <a:pt x="1599019" y="674217"/>
                  <a:pt x="1602143" y="666902"/>
                </a:cubicBezTo>
                <a:cubicBezTo>
                  <a:pt x="1605267" y="659587"/>
                  <a:pt x="1606829" y="652577"/>
                  <a:pt x="1606829" y="645871"/>
                </a:cubicBezTo>
                <a:cubicBezTo>
                  <a:pt x="1606829" y="641604"/>
                  <a:pt x="1606372" y="637489"/>
                  <a:pt x="1605458" y="633527"/>
                </a:cubicBezTo>
                <a:cubicBezTo>
                  <a:pt x="1604543" y="629564"/>
                  <a:pt x="1602943" y="625068"/>
                  <a:pt x="1600657" y="620039"/>
                </a:cubicBezTo>
                <a:cubicBezTo>
                  <a:pt x="1598371" y="615010"/>
                  <a:pt x="1595171" y="608762"/>
                  <a:pt x="1591056" y="601294"/>
                </a:cubicBezTo>
                <a:close/>
                <a:moveTo>
                  <a:pt x="2253310" y="588492"/>
                </a:moveTo>
                <a:cubicBezTo>
                  <a:pt x="2258492" y="588492"/>
                  <a:pt x="2263292" y="589826"/>
                  <a:pt x="2267712" y="592493"/>
                </a:cubicBezTo>
                <a:cubicBezTo>
                  <a:pt x="2272131" y="595160"/>
                  <a:pt x="2276018" y="598703"/>
                  <a:pt x="2279370" y="603123"/>
                </a:cubicBezTo>
                <a:cubicBezTo>
                  <a:pt x="2282723" y="607542"/>
                  <a:pt x="2285352" y="612381"/>
                  <a:pt x="2287257" y="617639"/>
                </a:cubicBezTo>
                <a:cubicBezTo>
                  <a:pt x="2289162" y="622897"/>
                  <a:pt x="2290115" y="628116"/>
                  <a:pt x="2290115" y="633298"/>
                </a:cubicBezTo>
                <a:cubicBezTo>
                  <a:pt x="2290115" y="642442"/>
                  <a:pt x="2288514" y="649719"/>
                  <a:pt x="2285314" y="655129"/>
                </a:cubicBezTo>
                <a:cubicBezTo>
                  <a:pt x="2282114" y="660539"/>
                  <a:pt x="2278037" y="664426"/>
                  <a:pt x="2273084" y="666788"/>
                </a:cubicBezTo>
                <a:cubicBezTo>
                  <a:pt x="2268131" y="669150"/>
                  <a:pt x="2262987" y="670331"/>
                  <a:pt x="2257653" y="670331"/>
                </a:cubicBezTo>
                <a:cubicBezTo>
                  <a:pt x="2252929" y="670331"/>
                  <a:pt x="2246871" y="669417"/>
                  <a:pt x="2239480" y="667588"/>
                </a:cubicBezTo>
                <a:cubicBezTo>
                  <a:pt x="2235784" y="666674"/>
                  <a:pt x="2231603" y="665054"/>
                  <a:pt x="2226935" y="662730"/>
                </a:cubicBezTo>
                <a:lnTo>
                  <a:pt x="2215601" y="656068"/>
                </a:lnTo>
                <a:lnTo>
                  <a:pt x="2211219" y="661616"/>
                </a:lnTo>
                <a:cubicBezTo>
                  <a:pt x="2209562" y="663387"/>
                  <a:pt x="2207895" y="664845"/>
                  <a:pt x="2206218" y="665988"/>
                </a:cubicBezTo>
                <a:cubicBezTo>
                  <a:pt x="2202866" y="668274"/>
                  <a:pt x="2199398" y="669760"/>
                  <a:pt x="2195817" y="670445"/>
                </a:cubicBezTo>
                <a:lnTo>
                  <a:pt x="2190236" y="670924"/>
                </a:lnTo>
                <a:lnTo>
                  <a:pt x="2188769" y="671474"/>
                </a:lnTo>
                <a:lnTo>
                  <a:pt x="2187319" y="671174"/>
                </a:lnTo>
                <a:lnTo>
                  <a:pt x="2183816" y="671474"/>
                </a:lnTo>
                <a:lnTo>
                  <a:pt x="2183938" y="670473"/>
                </a:lnTo>
                <a:lnTo>
                  <a:pt x="2172767" y="668159"/>
                </a:lnTo>
                <a:lnTo>
                  <a:pt x="2167039" y="663354"/>
                </a:lnTo>
                <a:lnTo>
                  <a:pt x="2163051" y="683704"/>
                </a:lnTo>
                <a:cubicBezTo>
                  <a:pt x="2160537" y="691096"/>
                  <a:pt x="2156536" y="697801"/>
                  <a:pt x="2151050" y="703821"/>
                </a:cubicBezTo>
                <a:cubicBezTo>
                  <a:pt x="2145563" y="709841"/>
                  <a:pt x="2138134" y="714603"/>
                  <a:pt x="2128761" y="718109"/>
                </a:cubicBezTo>
                <a:cubicBezTo>
                  <a:pt x="2119388" y="721614"/>
                  <a:pt x="2107616" y="723366"/>
                  <a:pt x="2093442" y="723366"/>
                </a:cubicBezTo>
                <a:cubicBezTo>
                  <a:pt x="2084756" y="723366"/>
                  <a:pt x="2076526" y="722300"/>
                  <a:pt x="2068754" y="720166"/>
                </a:cubicBezTo>
                <a:cubicBezTo>
                  <a:pt x="2060981" y="718032"/>
                  <a:pt x="2054085" y="714794"/>
                  <a:pt x="2048065" y="710450"/>
                </a:cubicBezTo>
                <a:cubicBezTo>
                  <a:pt x="2042046" y="706107"/>
                  <a:pt x="2037321" y="700621"/>
                  <a:pt x="2033892" y="693991"/>
                </a:cubicBezTo>
                <a:cubicBezTo>
                  <a:pt x="2030463" y="687362"/>
                  <a:pt x="2028749" y="679551"/>
                  <a:pt x="2028749" y="670560"/>
                </a:cubicBezTo>
                <a:cubicBezTo>
                  <a:pt x="2028749" y="665073"/>
                  <a:pt x="2029511" y="658977"/>
                  <a:pt x="2031035" y="652272"/>
                </a:cubicBezTo>
                <a:cubicBezTo>
                  <a:pt x="2032559" y="645566"/>
                  <a:pt x="2034997" y="638175"/>
                  <a:pt x="2038350" y="630098"/>
                </a:cubicBezTo>
                <a:lnTo>
                  <a:pt x="2054809" y="636498"/>
                </a:lnTo>
                <a:cubicBezTo>
                  <a:pt x="2052371" y="642899"/>
                  <a:pt x="2050542" y="648767"/>
                  <a:pt x="2049323" y="654101"/>
                </a:cubicBezTo>
                <a:cubicBezTo>
                  <a:pt x="2048103" y="659435"/>
                  <a:pt x="2047494" y="664388"/>
                  <a:pt x="2047494" y="668960"/>
                </a:cubicBezTo>
                <a:cubicBezTo>
                  <a:pt x="2047494" y="677342"/>
                  <a:pt x="2049589" y="684161"/>
                  <a:pt x="2053780" y="689419"/>
                </a:cubicBezTo>
                <a:cubicBezTo>
                  <a:pt x="2057971" y="694677"/>
                  <a:pt x="2063610" y="698525"/>
                  <a:pt x="2070697" y="700964"/>
                </a:cubicBezTo>
                <a:cubicBezTo>
                  <a:pt x="2077783" y="703402"/>
                  <a:pt x="2085594" y="704621"/>
                  <a:pt x="2094128" y="704621"/>
                </a:cubicBezTo>
                <a:cubicBezTo>
                  <a:pt x="2104491" y="704621"/>
                  <a:pt x="2113178" y="703516"/>
                  <a:pt x="2120189" y="701306"/>
                </a:cubicBezTo>
                <a:cubicBezTo>
                  <a:pt x="2127199" y="699097"/>
                  <a:pt x="2132762" y="696087"/>
                  <a:pt x="2136876" y="692277"/>
                </a:cubicBezTo>
                <a:cubicBezTo>
                  <a:pt x="2140991" y="688467"/>
                  <a:pt x="2143925" y="684161"/>
                  <a:pt x="2145678" y="679361"/>
                </a:cubicBezTo>
                <a:cubicBezTo>
                  <a:pt x="2147430" y="674560"/>
                  <a:pt x="2148306" y="669569"/>
                  <a:pt x="2148306" y="664388"/>
                </a:cubicBezTo>
                <a:cubicBezTo>
                  <a:pt x="2148306" y="657682"/>
                  <a:pt x="2147811" y="651357"/>
                  <a:pt x="2146821" y="645414"/>
                </a:cubicBezTo>
                <a:cubicBezTo>
                  <a:pt x="2145830" y="639470"/>
                  <a:pt x="2144534" y="633641"/>
                  <a:pt x="2142934" y="627926"/>
                </a:cubicBezTo>
                <a:cubicBezTo>
                  <a:pt x="2141334" y="622211"/>
                  <a:pt x="2139620" y="616382"/>
                  <a:pt x="2137791" y="610438"/>
                </a:cubicBezTo>
                <a:lnTo>
                  <a:pt x="2156307" y="605409"/>
                </a:lnTo>
                <a:cubicBezTo>
                  <a:pt x="2157984" y="611200"/>
                  <a:pt x="2159279" y="615886"/>
                  <a:pt x="2160194" y="619468"/>
                </a:cubicBezTo>
                <a:cubicBezTo>
                  <a:pt x="2161108" y="623049"/>
                  <a:pt x="2161832" y="625907"/>
                  <a:pt x="2162365" y="628040"/>
                </a:cubicBezTo>
                <a:cubicBezTo>
                  <a:pt x="2162899" y="630174"/>
                  <a:pt x="2163394" y="632079"/>
                  <a:pt x="2163851" y="633755"/>
                </a:cubicBezTo>
                <a:cubicBezTo>
                  <a:pt x="2165528" y="639394"/>
                  <a:pt x="2167737" y="643547"/>
                  <a:pt x="2170481" y="646214"/>
                </a:cubicBezTo>
                <a:cubicBezTo>
                  <a:pt x="2173224" y="648881"/>
                  <a:pt x="2176386" y="650633"/>
                  <a:pt x="2179968" y="651472"/>
                </a:cubicBezTo>
                <a:lnTo>
                  <a:pt x="2187625" y="652340"/>
                </a:lnTo>
                <a:lnTo>
                  <a:pt x="2196846" y="649986"/>
                </a:lnTo>
                <a:cubicBezTo>
                  <a:pt x="2199741" y="648157"/>
                  <a:pt x="2202561" y="645109"/>
                  <a:pt x="2205304" y="640842"/>
                </a:cubicBezTo>
                <a:cubicBezTo>
                  <a:pt x="2208047" y="636575"/>
                  <a:pt x="2211019" y="630860"/>
                  <a:pt x="2214219" y="623697"/>
                </a:cubicBezTo>
                <a:cubicBezTo>
                  <a:pt x="2218639" y="613943"/>
                  <a:pt x="2223021" y="606552"/>
                  <a:pt x="2227364" y="601523"/>
                </a:cubicBezTo>
                <a:cubicBezTo>
                  <a:pt x="2231707" y="596493"/>
                  <a:pt x="2236051" y="593064"/>
                  <a:pt x="2240394" y="591236"/>
                </a:cubicBezTo>
                <a:cubicBezTo>
                  <a:pt x="2244738" y="589407"/>
                  <a:pt x="2249043" y="588492"/>
                  <a:pt x="2253310" y="588492"/>
                </a:cubicBezTo>
                <a:close/>
                <a:moveTo>
                  <a:pt x="1343177" y="575234"/>
                </a:moveTo>
                <a:cubicBezTo>
                  <a:pt x="1350188" y="575234"/>
                  <a:pt x="1356436" y="575881"/>
                  <a:pt x="1361922" y="577177"/>
                </a:cubicBezTo>
                <a:cubicBezTo>
                  <a:pt x="1367409" y="578472"/>
                  <a:pt x="1372629" y="580034"/>
                  <a:pt x="1377582" y="581863"/>
                </a:cubicBezTo>
                <a:cubicBezTo>
                  <a:pt x="1382535" y="583692"/>
                  <a:pt x="1387754" y="585559"/>
                  <a:pt x="1393241" y="587464"/>
                </a:cubicBezTo>
                <a:cubicBezTo>
                  <a:pt x="1398727" y="589369"/>
                  <a:pt x="1404861" y="590969"/>
                  <a:pt x="1411643" y="592264"/>
                </a:cubicBezTo>
                <a:cubicBezTo>
                  <a:pt x="1418425" y="593560"/>
                  <a:pt x="1426464" y="594284"/>
                  <a:pt x="1435760" y="594436"/>
                </a:cubicBezTo>
                <a:lnTo>
                  <a:pt x="1437818" y="594436"/>
                </a:lnTo>
                <a:lnTo>
                  <a:pt x="1438275" y="613181"/>
                </a:lnTo>
                <a:cubicBezTo>
                  <a:pt x="1430960" y="613181"/>
                  <a:pt x="1423187" y="614019"/>
                  <a:pt x="1414958" y="615696"/>
                </a:cubicBezTo>
                <a:cubicBezTo>
                  <a:pt x="1406728" y="617372"/>
                  <a:pt x="1398537" y="619811"/>
                  <a:pt x="1390383" y="623011"/>
                </a:cubicBezTo>
                <a:cubicBezTo>
                  <a:pt x="1382230" y="626211"/>
                  <a:pt x="1374419" y="630174"/>
                  <a:pt x="1366952" y="634898"/>
                </a:cubicBezTo>
                <a:cubicBezTo>
                  <a:pt x="1359484" y="639623"/>
                  <a:pt x="1352893" y="645071"/>
                  <a:pt x="1347178" y="651243"/>
                </a:cubicBezTo>
                <a:cubicBezTo>
                  <a:pt x="1341463" y="657415"/>
                  <a:pt x="1336929" y="664273"/>
                  <a:pt x="1333576" y="671817"/>
                </a:cubicBezTo>
                <a:cubicBezTo>
                  <a:pt x="1330223" y="679361"/>
                  <a:pt x="1328547" y="687552"/>
                  <a:pt x="1328547" y="696392"/>
                </a:cubicBezTo>
                <a:cubicBezTo>
                  <a:pt x="1328547" y="704316"/>
                  <a:pt x="1330223" y="711136"/>
                  <a:pt x="1333576" y="716851"/>
                </a:cubicBezTo>
                <a:cubicBezTo>
                  <a:pt x="1336929" y="722566"/>
                  <a:pt x="1341539" y="727253"/>
                  <a:pt x="1347406" y="730910"/>
                </a:cubicBezTo>
                <a:cubicBezTo>
                  <a:pt x="1353274" y="734568"/>
                  <a:pt x="1360056" y="737235"/>
                  <a:pt x="1367752" y="738911"/>
                </a:cubicBezTo>
                <a:cubicBezTo>
                  <a:pt x="1375448" y="740588"/>
                  <a:pt x="1383563" y="741426"/>
                  <a:pt x="1392098" y="741426"/>
                </a:cubicBezTo>
                <a:cubicBezTo>
                  <a:pt x="1399565" y="741426"/>
                  <a:pt x="1407223" y="740626"/>
                  <a:pt x="1415072" y="739025"/>
                </a:cubicBezTo>
                <a:cubicBezTo>
                  <a:pt x="1422921" y="737425"/>
                  <a:pt x="1430579" y="735177"/>
                  <a:pt x="1438046" y="732282"/>
                </a:cubicBezTo>
                <a:lnTo>
                  <a:pt x="1444447" y="747827"/>
                </a:lnTo>
                <a:cubicBezTo>
                  <a:pt x="1435608" y="752094"/>
                  <a:pt x="1426540" y="755256"/>
                  <a:pt x="1417244" y="757313"/>
                </a:cubicBezTo>
                <a:cubicBezTo>
                  <a:pt x="1407947" y="759371"/>
                  <a:pt x="1398803" y="760400"/>
                  <a:pt x="1389812" y="760400"/>
                </a:cubicBezTo>
                <a:cubicBezTo>
                  <a:pt x="1379144" y="760400"/>
                  <a:pt x="1368971" y="759180"/>
                  <a:pt x="1359294" y="756742"/>
                </a:cubicBezTo>
                <a:cubicBezTo>
                  <a:pt x="1349616" y="754304"/>
                  <a:pt x="1341082" y="750532"/>
                  <a:pt x="1333690" y="745426"/>
                </a:cubicBezTo>
                <a:cubicBezTo>
                  <a:pt x="1326299" y="740321"/>
                  <a:pt x="1320470" y="733882"/>
                  <a:pt x="1316203" y="726110"/>
                </a:cubicBezTo>
                <a:cubicBezTo>
                  <a:pt x="1311935" y="718337"/>
                  <a:pt x="1309802" y="709193"/>
                  <a:pt x="1309802" y="698678"/>
                </a:cubicBezTo>
                <a:cubicBezTo>
                  <a:pt x="1309802" y="689838"/>
                  <a:pt x="1311097" y="681418"/>
                  <a:pt x="1313688" y="673417"/>
                </a:cubicBezTo>
                <a:cubicBezTo>
                  <a:pt x="1316279" y="665416"/>
                  <a:pt x="1320051" y="657872"/>
                  <a:pt x="1325004" y="650786"/>
                </a:cubicBezTo>
                <a:cubicBezTo>
                  <a:pt x="1329957" y="643699"/>
                  <a:pt x="1336014" y="637184"/>
                  <a:pt x="1343177" y="631241"/>
                </a:cubicBezTo>
                <a:cubicBezTo>
                  <a:pt x="1350340" y="625297"/>
                  <a:pt x="1358493" y="620001"/>
                  <a:pt x="1367637" y="615353"/>
                </a:cubicBezTo>
                <a:lnTo>
                  <a:pt x="1392328" y="605646"/>
                </a:lnTo>
                <a:lnTo>
                  <a:pt x="1382954" y="602551"/>
                </a:lnTo>
                <a:cubicBezTo>
                  <a:pt x="1378839" y="601103"/>
                  <a:pt x="1374572" y="599732"/>
                  <a:pt x="1370152" y="598436"/>
                </a:cubicBezTo>
                <a:cubicBezTo>
                  <a:pt x="1365733" y="597141"/>
                  <a:pt x="1361008" y="596112"/>
                  <a:pt x="1355979" y="595350"/>
                </a:cubicBezTo>
                <a:cubicBezTo>
                  <a:pt x="1350950" y="594588"/>
                  <a:pt x="1345539" y="594207"/>
                  <a:pt x="1339748" y="594207"/>
                </a:cubicBezTo>
                <a:cubicBezTo>
                  <a:pt x="1335176" y="594207"/>
                  <a:pt x="1331176" y="594588"/>
                  <a:pt x="1327747" y="595350"/>
                </a:cubicBezTo>
                <a:cubicBezTo>
                  <a:pt x="1324318" y="596112"/>
                  <a:pt x="1321079" y="596874"/>
                  <a:pt x="1318031" y="597636"/>
                </a:cubicBezTo>
                <a:lnTo>
                  <a:pt x="1314831" y="580720"/>
                </a:lnTo>
                <a:cubicBezTo>
                  <a:pt x="1318793" y="579044"/>
                  <a:pt x="1323251" y="577710"/>
                  <a:pt x="1328204" y="576719"/>
                </a:cubicBezTo>
                <a:cubicBezTo>
                  <a:pt x="1333157" y="575729"/>
                  <a:pt x="1338148" y="575234"/>
                  <a:pt x="1343177" y="575234"/>
                </a:cubicBezTo>
                <a:close/>
                <a:moveTo>
                  <a:pt x="876452" y="575234"/>
                </a:moveTo>
                <a:cubicBezTo>
                  <a:pt x="883463" y="575234"/>
                  <a:pt x="889711" y="575881"/>
                  <a:pt x="895197" y="577177"/>
                </a:cubicBezTo>
                <a:cubicBezTo>
                  <a:pt x="900684" y="578472"/>
                  <a:pt x="905904" y="580034"/>
                  <a:pt x="910857" y="581863"/>
                </a:cubicBezTo>
                <a:cubicBezTo>
                  <a:pt x="915810" y="583692"/>
                  <a:pt x="921029" y="585559"/>
                  <a:pt x="926516" y="587464"/>
                </a:cubicBezTo>
                <a:cubicBezTo>
                  <a:pt x="932002" y="589369"/>
                  <a:pt x="938136" y="590969"/>
                  <a:pt x="944918" y="592264"/>
                </a:cubicBezTo>
                <a:cubicBezTo>
                  <a:pt x="951700" y="593560"/>
                  <a:pt x="959739" y="594284"/>
                  <a:pt x="969035" y="594436"/>
                </a:cubicBezTo>
                <a:lnTo>
                  <a:pt x="971093" y="594436"/>
                </a:lnTo>
                <a:lnTo>
                  <a:pt x="971550" y="613181"/>
                </a:lnTo>
                <a:cubicBezTo>
                  <a:pt x="964235" y="613181"/>
                  <a:pt x="956462" y="614019"/>
                  <a:pt x="948233" y="615696"/>
                </a:cubicBezTo>
                <a:lnTo>
                  <a:pt x="946930" y="616084"/>
                </a:lnTo>
                <a:lnTo>
                  <a:pt x="947804" y="622525"/>
                </a:lnTo>
                <a:cubicBezTo>
                  <a:pt x="948661" y="626545"/>
                  <a:pt x="949757" y="630021"/>
                  <a:pt x="951090" y="632955"/>
                </a:cubicBezTo>
                <a:cubicBezTo>
                  <a:pt x="953757" y="638822"/>
                  <a:pt x="957148" y="643166"/>
                  <a:pt x="961263" y="645985"/>
                </a:cubicBezTo>
                <a:cubicBezTo>
                  <a:pt x="965378" y="648805"/>
                  <a:pt x="970026" y="650633"/>
                  <a:pt x="975207" y="651472"/>
                </a:cubicBezTo>
                <a:lnTo>
                  <a:pt x="989505" y="652579"/>
                </a:lnTo>
                <a:lnTo>
                  <a:pt x="996124" y="652300"/>
                </a:lnTo>
                <a:cubicBezTo>
                  <a:pt x="999096" y="652015"/>
                  <a:pt x="1001649" y="651586"/>
                  <a:pt x="1003782" y="651014"/>
                </a:cubicBezTo>
                <a:cubicBezTo>
                  <a:pt x="1008050" y="649871"/>
                  <a:pt x="1011288" y="647662"/>
                  <a:pt x="1013498" y="644385"/>
                </a:cubicBezTo>
                <a:cubicBezTo>
                  <a:pt x="1015708" y="641108"/>
                  <a:pt x="1017498" y="636346"/>
                  <a:pt x="1018870" y="630098"/>
                </a:cubicBezTo>
                <a:cubicBezTo>
                  <a:pt x="1020242" y="623849"/>
                  <a:pt x="1021918" y="615696"/>
                  <a:pt x="1023899" y="605637"/>
                </a:cubicBezTo>
                <a:lnTo>
                  <a:pt x="1041730" y="609066"/>
                </a:lnTo>
                <a:cubicBezTo>
                  <a:pt x="1041120" y="611810"/>
                  <a:pt x="1040435" y="614858"/>
                  <a:pt x="1039673" y="618210"/>
                </a:cubicBezTo>
                <a:cubicBezTo>
                  <a:pt x="1038911" y="621563"/>
                  <a:pt x="1038263" y="624878"/>
                  <a:pt x="1037730" y="628154"/>
                </a:cubicBezTo>
                <a:cubicBezTo>
                  <a:pt x="1037196" y="631431"/>
                  <a:pt x="1036929" y="634289"/>
                  <a:pt x="1036929" y="636727"/>
                </a:cubicBezTo>
                <a:cubicBezTo>
                  <a:pt x="1036929" y="639013"/>
                  <a:pt x="1037082" y="641147"/>
                  <a:pt x="1037387" y="643128"/>
                </a:cubicBezTo>
                <a:cubicBezTo>
                  <a:pt x="1037692" y="645109"/>
                  <a:pt x="1038834" y="646785"/>
                  <a:pt x="1040816" y="648157"/>
                </a:cubicBezTo>
                <a:cubicBezTo>
                  <a:pt x="1042797" y="649529"/>
                  <a:pt x="1046150" y="650633"/>
                  <a:pt x="1050874" y="651472"/>
                </a:cubicBezTo>
                <a:cubicBezTo>
                  <a:pt x="1055598" y="652310"/>
                  <a:pt x="1062380" y="652729"/>
                  <a:pt x="1071219" y="652729"/>
                </a:cubicBezTo>
                <a:lnTo>
                  <a:pt x="1071657" y="652894"/>
                </a:lnTo>
                <a:lnTo>
                  <a:pt x="1071677" y="652729"/>
                </a:lnTo>
                <a:cubicBezTo>
                  <a:pt x="1074877" y="652729"/>
                  <a:pt x="1078077" y="652729"/>
                  <a:pt x="1081278" y="652729"/>
                </a:cubicBezTo>
                <a:lnTo>
                  <a:pt x="1089064" y="652534"/>
                </a:lnTo>
                <a:lnTo>
                  <a:pt x="1092479" y="625754"/>
                </a:lnTo>
                <a:cubicBezTo>
                  <a:pt x="1095375" y="615391"/>
                  <a:pt x="1099223" y="606437"/>
                  <a:pt x="1104024" y="598894"/>
                </a:cubicBezTo>
                <a:cubicBezTo>
                  <a:pt x="1108824" y="591350"/>
                  <a:pt x="1114120" y="585521"/>
                  <a:pt x="1119911" y="581406"/>
                </a:cubicBezTo>
                <a:cubicBezTo>
                  <a:pt x="1125702" y="577291"/>
                  <a:pt x="1131417" y="575234"/>
                  <a:pt x="1137056" y="575234"/>
                </a:cubicBezTo>
                <a:cubicBezTo>
                  <a:pt x="1142085" y="575234"/>
                  <a:pt x="1146581" y="576681"/>
                  <a:pt x="1150544" y="579577"/>
                </a:cubicBezTo>
                <a:cubicBezTo>
                  <a:pt x="1154506" y="582473"/>
                  <a:pt x="1157630" y="586511"/>
                  <a:pt x="1159916" y="591693"/>
                </a:cubicBezTo>
                <a:cubicBezTo>
                  <a:pt x="1162202" y="596874"/>
                  <a:pt x="1163345" y="603047"/>
                  <a:pt x="1163345" y="610209"/>
                </a:cubicBezTo>
                <a:cubicBezTo>
                  <a:pt x="1163345" y="616610"/>
                  <a:pt x="1162355" y="623011"/>
                  <a:pt x="1160373" y="629412"/>
                </a:cubicBezTo>
                <a:cubicBezTo>
                  <a:pt x="1158392" y="635813"/>
                  <a:pt x="1154697" y="641604"/>
                  <a:pt x="1149286" y="646785"/>
                </a:cubicBezTo>
                <a:lnTo>
                  <a:pt x="1147994" y="647685"/>
                </a:lnTo>
                <a:lnTo>
                  <a:pt x="1155687" y="649414"/>
                </a:lnTo>
                <a:cubicBezTo>
                  <a:pt x="1160640" y="650405"/>
                  <a:pt x="1165746" y="651205"/>
                  <a:pt x="1171003" y="651815"/>
                </a:cubicBezTo>
                <a:cubicBezTo>
                  <a:pt x="1176261" y="652424"/>
                  <a:pt x="1181786" y="652729"/>
                  <a:pt x="1187577" y="652729"/>
                </a:cubicBezTo>
                <a:cubicBezTo>
                  <a:pt x="1190777" y="652729"/>
                  <a:pt x="1193101" y="653605"/>
                  <a:pt x="1194549" y="655358"/>
                </a:cubicBezTo>
                <a:lnTo>
                  <a:pt x="1195016" y="656710"/>
                </a:lnTo>
                <a:lnTo>
                  <a:pt x="1195502" y="652729"/>
                </a:lnTo>
                <a:cubicBezTo>
                  <a:pt x="1202969" y="652729"/>
                  <a:pt x="1208913" y="652272"/>
                  <a:pt x="1213333" y="651357"/>
                </a:cubicBezTo>
                <a:cubicBezTo>
                  <a:pt x="1217752" y="650443"/>
                  <a:pt x="1220952" y="648576"/>
                  <a:pt x="1222934" y="645757"/>
                </a:cubicBezTo>
                <a:cubicBezTo>
                  <a:pt x="1224915" y="642937"/>
                  <a:pt x="1225905" y="638708"/>
                  <a:pt x="1225905" y="633069"/>
                </a:cubicBezTo>
                <a:cubicBezTo>
                  <a:pt x="1225905" y="629259"/>
                  <a:pt x="1225296" y="624725"/>
                  <a:pt x="1224077" y="619468"/>
                </a:cubicBezTo>
                <a:cubicBezTo>
                  <a:pt x="1222858" y="614210"/>
                  <a:pt x="1221257" y="608609"/>
                  <a:pt x="1219276" y="602666"/>
                </a:cubicBezTo>
                <a:cubicBezTo>
                  <a:pt x="1217295" y="596722"/>
                  <a:pt x="1215161" y="590855"/>
                  <a:pt x="1212875" y="585063"/>
                </a:cubicBezTo>
                <a:lnTo>
                  <a:pt x="1231392" y="578205"/>
                </a:lnTo>
                <a:cubicBezTo>
                  <a:pt x="1233373" y="583082"/>
                  <a:pt x="1235240" y="588645"/>
                  <a:pt x="1236993" y="594893"/>
                </a:cubicBezTo>
                <a:cubicBezTo>
                  <a:pt x="1238745" y="601142"/>
                  <a:pt x="1240231" y="607314"/>
                  <a:pt x="1241450" y="613410"/>
                </a:cubicBezTo>
                <a:cubicBezTo>
                  <a:pt x="1242669" y="619506"/>
                  <a:pt x="1243279" y="624840"/>
                  <a:pt x="1243279" y="629412"/>
                </a:cubicBezTo>
                <a:cubicBezTo>
                  <a:pt x="1243279" y="635508"/>
                  <a:pt x="1242631" y="640880"/>
                  <a:pt x="1241336" y="645528"/>
                </a:cubicBezTo>
                <a:cubicBezTo>
                  <a:pt x="1240040" y="650176"/>
                  <a:pt x="1238097" y="654139"/>
                  <a:pt x="1235507" y="657415"/>
                </a:cubicBezTo>
                <a:cubicBezTo>
                  <a:pt x="1232916" y="660692"/>
                  <a:pt x="1229601" y="663359"/>
                  <a:pt x="1225563" y="665416"/>
                </a:cubicBezTo>
                <a:cubicBezTo>
                  <a:pt x="1221524" y="667474"/>
                  <a:pt x="1216838" y="668998"/>
                  <a:pt x="1211504" y="669988"/>
                </a:cubicBezTo>
                <a:cubicBezTo>
                  <a:pt x="1206170" y="670979"/>
                  <a:pt x="1200074" y="671474"/>
                  <a:pt x="1193216" y="671474"/>
                </a:cubicBezTo>
                <a:lnTo>
                  <a:pt x="1193617" y="668185"/>
                </a:lnTo>
                <a:lnTo>
                  <a:pt x="1193521" y="668388"/>
                </a:lnTo>
                <a:cubicBezTo>
                  <a:pt x="1191387" y="670445"/>
                  <a:pt x="1188644" y="671474"/>
                  <a:pt x="1185291" y="671474"/>
                </a:cubicBezTo>
                <a:cubicBezTo>
                  <a:pt x="1181176" y="671474"/>
                  <a:pt x="1176756" y="671246"/>
                  <a:pt x="1172032" y="670788"/>
                </a:cubicBezTo>
                <a:lnTo>
                  <a:pt x="1166711" y="670145"/>
                </a:lnTo>
                <a:lnTo>
                  <a:pt x="1172146" y="679361"/>
                </a:lnTo>
                <a:cubicBezTo>
                  <a:pt x="1173594" y="684161"/>
                  <a:pt x="1173975" y="688962"/>
                  <a:pt x="1173289" y="693763"/>
                </a:cubicBezTo>
                <a:cubicBezTo>
                  <a:pt x="1172604" y="698563"/>
                  <a:pt x="1170851" y="702945"/>
                  <a:pt x="1168032" y="706907"/>
                </a:cubicBezTo>
                <a:cubicBezTo>
                  <a:pt x="1165212" y="710870"/>
                  <a:pt x="1161440" y="714032"/>
                  <a:pt x="1156716" y="716394"/>
                </a:cubicBezTo>
                <a:cubicBezTo>
                  <a:pt x="1151991" y="718756"/>
                  <a:pt x="1146276" y="719937"/>
                  <a:pt x="1139571" y="719937"/>
                </a:cubicBezTo>
                <a:cubicBezTo>
                  <a:pt x="1129970" y="719937"/>
                  <a:pt x="1121283" y="717728"/>
                  <a:pt x="1113510" y="713308"/>
                </a:cubicBezTo>
                <a:cubicBezTo>
                  <a:pt x="1105738" y="708888"/>
                  <a:pt x="1099566" y="702221"/>
                  <a:pt x="1094994" y="693305"/>
                </a:cubicBezTo>
                <a:cubicBezTo>
                  <a:pt x="1092708" y="688848"/>
                  <a:pt x="1090993" y="683828"/>
                  <a:pt x="1089850" y="678246"/>
                </a:cubicBezTo>
                <a:lnTo>
                  <a:pt x="1089058" y="669729"/>
                </a:lnTo>
                <a:lnTo>
                  <a:pt x="1080478" y="670903"/>
                </a:lnTo>
                <a:cubicBezTo>
                  <a:pt x="1076744" y="671284"/>
                  <a:pt x="1073048" y="671474"/>
                  <a:pt x="1069391" y="671474"/>
                </a:cubicBezTo>
                <a:lnTo>
                  <a:pt x="1069413" y="671294"/>
                </a:lnTo>
                <a:lnTo>
                  <a:pt x="1068933" y="671474"/>
                </a:lnTo>
                <a:cubicBezTo>
                  <a:pt x="1059637" y="671474"/>
                  <a:pt x="1052246" y="670979"/>
                  <a:pt x="1046759" y="669988"/>
                </a:cubicBezTo>
                <a:cubicBezTo>
                  <a:pt x="1041273" y="668998"/>
                  <a:pt x="1037120" y="667512"/>
                  <a:pt x="1034301" y="665531"/>
                </a:cubicBezTo>
                <a:cubicBezTo>
                  <a:pt x="1031481" y="663549"/>
                  <a:pt x="1029500" y="661073"/>
                  <a:pt x="1028357" y="658101"/>
                </a:cubicBezTo>
                <a:lnTo>
                  <a:pt x="1027704" y="655516"/>
                </a:lnTo>
                <a:lnTo>
                  <a:pt x="1024699" y="660044"/>
                </a:lnTo>
                <a:cubicBezTo>
                  <a:pt x="1021880" y="663092"/>
                  <a:pt x="1018641" y="665454"/>
                  <a:pt x="1014984" y="667131"/>
                </a:cubicBezTo>
                <a:cubicBezTo>
                  <a:pt x="1011326" y="668807"/>
                  <a:pt x="1006945" y="669950"/>
                  <a:pt x="1001839" y="670560"/>
                </a:cubicBezTo>
                <a:lnTo>
                  <a:pt x="990252" y="671143"/>
                </a:lnTo>
                <a:lnTo>
                  <a:pt x="989381" y="671474"/>
                </a:lnTo>
                <a:lnTo>
                  <a:pt x="986978" y="671307"/>
                </a:lnTo>
                <a:lnTo>
                  <a:pt x="983666" y="671474"/>
                </a:lnTo>
                <a:lnTo>
                  <a:pt x="983714" y="671081"/>
                </a:lnTo>
                <a:lnTo>
                  <a:pt x="969607" y="670103"/>
                </a:lnTo>
                <a:cubicBezTo>
                  <a:pt x="962977" y="669188"/>
                  <a:pt x="956843" y="666978"/>
                  <a:pt x="951204" y="663473"/>
                </a:cubicBezTo>
                <a:cubicBezTo>
                  <a:pt x="945566" y="659968"/>
                  <a:pt x="940956" y="654520"/>
                  <a:pt x="937374" y="647128"/>
                </a:cubicBezTo>
                <a:cubicBezTo>
                  <a:pt x="935583" y="643433"/>
                  <a:pt x="934183" y="639042"/>
                  <a:pt x="933174" y="633955"/>
                </a:cubicBezTo>
                <a:lnTo>
                  <a:pt x="931744" y="620604"/>
                </a:lnTo>
                <a:lnTo>
                  <a:pt x="923658" y="623011"/>
                </a:lnTo>
                <a:cubicBezTo>
                  <a:pt x="915505" y="626211"/>
                  <a:pt x="907694" y="630174"/>
                  <a:pt x="900227" y="634898"/>
                </a:cubicBezTo>
                <a:cubicBezTo>
                  <a:pt x="892759" y="639623"/>
                  <a:pt x="886168" y="645071"/>
                  <a:pt x="880453" y="651243"/>
                </a:cubicBezTo>
                <a:cubicBezTo>
                  <a:pt x="874738" y="657415"/>
                  <a:pt x="870204" y="664273"/>
                  <a:pt x="866851" y="671817"/>
                </a:cubicBezTo>
                <a:cubicBezTo>
                  <a:pt x="863498" y="679361"/>
                  <a:pt x="861822" y="687552"/>
                  <a:pt x="861822" y="696392"/>
                </a:cubicBezTo>
                <a:cubicBezTo>
                  <a:pt x="861822" y="704316"/>
                  <a:pt x="863498" y="711136"/>
                  <a:pt x="866851" y="716851"/>
                </a:cubicBezTo>
                <a:cubicBezTo>
                  <a:pt x="870204" y="722566"/>
                  <a:pt x="874814" y="727253"/>
                  <a:pt x="880681" y="730910"/>
                </a:cubicBezTo>
                <a:cubicBezTo>
                  <a:pt x="886549" y="734568"/>
                  <a:pt x="893331" y="737235"/>
                  <a:pt x="901027" y="738911"/>
                </a:cubicBezTo>
                <a:cubicBezTo>
                  <a:pt x="908723" y="740588"/>
                  <a:pt x="916838" y="741426"/>
                  <a:pt x="925373" y="741426"/>
                </a:cubicBezTo>
                <a:cubicBezTo>
                  <a:pt x="932840" y="741426"/>
                  <a:pt x="940498" y="740626"/>
                  <a:pt x="948347" y="739025"/>
                </a:cubicBezTo>
                <a:cubicBezTo>
                  <a:pt x="956196" y="737425"/>
                  <a:pt x="963854" y="735177"/>
                  <a:pt x="971321" y="732282"/>
                </a:cubicBezTo>
                <a:lnTo>
                  <a:pt x="977722" y="747827"/>
                </a:lnTo>
                <a:cubicBezTo>
                  <a:pt x="968883" y="752094"/>
                  <a:pt x="959815" y="755256"/>
                  <a:pt x="950519" y="757313"/>
                </a:cubicBezTo>
                <a:cubicBezTo>
                  <a:pt x="941222" y="759371"/>
                  <a:pt x="932078" y="760400"/>
                  <a:pt x="923087" y="760400"/>
                </a:cubicBezTo>
                <a:cubicBezTo>
                  <a:pt x="912419" y="760400"/>
                  <a:pt x="902246" y="759180"/>
                  <a:pt x="892569" y="756742"/>
                </a:cubicBezTo>
                <a:cubicBezTo>
                  <a:pt x="882891" y="754304"/>
                  <a:pt x="874357" y="750532"/>
                  <a:pt x="866965" y="745426"/>
                </a:cubicBezTo>
                <a:cubicBezTo>
                  <a:pt x="859574" y="740321"/>
                  <a:pt x="853745" y="733882"/>
                  <a:pt x="849477" y="726110"/>
                </a:cubicBezTo>
                <a:cubicBezTo>
                  <a:pt x="845210" y="718337"/>
                  <a:pt x="843077" y="709193"/>
                  <a:pt x="843077" y="698678"/>
                </a:cubicBezTo>
                <a:cubicBezTo>
                  <a:pt x="843077" y="689838"/>
                  <a:pt x="844372" y="681418"/>
                  <a:pt x="846963" y="673417"/>
                </a:cubicBezTo>
                <a:cubicBezTo>
                  <a:pt x="849554" y="665416"/>
                  <a:pt x="853326" y="657872"/>
                  <a:pt x="858279" y="650786"/>
                </a:cubicBezTo>
                <a:cubicBezTo>
                  <a:pt x="863232" y="643699"/>
                  <a:pt x="869289" y="637184"/>
                  <a:pt x="876452" y="631241"/>
                </a:cubicBezTo>
                <a:cubicBezTo>
                  <a:pt x="883615" y="625297"/>
                  <a:pt x="891768" y="620001"/>
                  <a:pt x="900912" y="615353"/>
                </a:cubicBezTo>
                <a:lnTo>
                  <a:pt x="925603" y="605646"/>
                </a:lnTo>
                <a:lnTo>
                  <a:pt x="916229" y="602551"/>
                </a:lnTo>
                <a:cubicBezTo>
                  <a:pt x="912114" y="601103"/>
                  <a:pt x="907847" y="599732"/>
                  <a:pt x="903427" y="598436"/>
                </a:cubicBezTo>
                <a:cubicBezTo>
                  <a:pt x="899007" y="597141"/>
                  <a:pt x="894283" y="596112"/>
                  <a:pt x="889254" y="595350"/>
                </a:cubicBezTo>
                <a:cubicBezTo>
                  <a:pt x="884225" y="594588"/>
                  <a:pt x="878814" y="594207"/>
                  <a:pt x="873023" y="594207"/>
                </a:cubicBezTo>
                <a:cubicBezTo>
                  <a:pt x="868451" y="594207"/>
                  <a:pt x="864451" y="594588"/>
                  <a:pt x="861022" y="595350"/>
                </a:cubicBezTo>
                <a:cubicBezTo>
                  <a:pt x="857593" y="596112"/>
                  <a:pt x="854354" y="596874"/>
                  <a:pt x="851306" y="597636"/>
                </a:cubicBezTo>
                <a:lnTo>
                  <a:pt x="848106" y="580720"/>
                </a:lnTo>
                <a:cubicBezTo>
                  <a:pt x="852068" y="579044"/>
                  <a:pt x="856526" y="577710"/>
                  <a:pt x="861479" y="576719"/>
                </a:cubicBezTo>
                <a:cubicBezTo>
                  <a:pt x="866432" y="575729"/>
                  <a:pt x="871423" y="575234"/>
                  <a:pt x="876452" y="575234"/>
                </a:cubicBezTo>
                <a:close/>
                <a:moveTo>
                  <a:pt x="2684983" y="574548"/>
                </a:moveTo>
                <a:cubicBezTo>
                  <a:pt x="2681478" y="574548"/>
                  <a:pt x="2678316" y="575881"/>
                  <a:pt x="2675496" y="578548"/>
                </a:cubicBezTo>
                <a:cubicBezTo>
                  <a:pt x="2672677" y="581215"/>
                  <a:pt x="2670467" y="584606"/>
                  <a:pt x="2668867" y="588721"/>
                </a:cubicBezTo>
                <a:cubicBezTo>
                  <a:pt x="2667267" y="592836"/>
                  <a:pt x="2666466" y="596951"/>
                  <a:pt x="2666466" y="601065"/>
                </a:cubicBezTo>
                <a:cubicBezTo>
                  <a:pt x="2666466" y="604266"/>
                  <a:pt x="2667114" y="607009"/>
                  <a:pt x="2668409" y="609295"/>
                </a:cubicBezTo>
                <a:cubicBezTo>
                  <a:pt x="2669705" y="611581"/>
                  <a:pt x="2671877" y="613372"/>
                  <a:pt x="2674925" y="614667"/>
                </a:cubicBezTo>
                <a:cubicBezTo>
                  <a:pt x="2677973" y="615962"/>
                  <a:pt x="2681935" y="616610"/>
                  <a:pt x="2686812" y="616610"/>
                </a:cubicBezTo>
                <a:cubicBezTo>
                  <a:pt x="2691231" y="616610"/>
                  <a:pt x="2695689" y="616153"/>
                  <a:pt x="2700185" y="615239"/>
                </a:cubicBezTo>
                <a:lnTo>
                  <a:pt x="2705424" y="613579"/>
                </a:lnTo>
                <a:lnTo>
                  <a:pt x="2705557" y="610667"/>
                </a:lnTo>
                <a:cubicBezTo>
                  <a:pt x="2705557" y="604266"/>
                  <a:pt x="2704719" y="598322"/>
                  <a:pt x="2703043" y="592836"/>
                </a:cubicBezTo>
                <a:cubicBezTo>
                  <a:pt x="2701366" y="587349"/>
                  <a:pt x="2699004" y="582930"/>
                  <a:pt x="2695956" y="579577"/>
                </a:cubicBezTo>
                <a:cubicBezTo>
                  <a:pt x="2692908" y="576224"/>
                  <a:pt x="2689250" y="574548"/>
                  <a:pt x="2684983" y="574548"/>
                </a:cubicBezTo>
                <a:close/>
                <a:moveTo>
                  <a:pt x="2097786" y="556717"/>
                </a:moveTo>
                <a:cubicBezTo>
                  <a:pt x="2100834" y="556717"/>
                  <a:pt x="2103463" y="557860"/>
                  <a:pt x="2105672" y="560146"/>
                </a:cubicBezTo>
                <a:cubicBezTo>
                  <a:pt x="2107882" y="562432"/>
                  <a:pt x="2108987" y="565099"/>
                  <a:pt x="2108987" y="568147"/>
                </a:cubicBezTo>
                <a:cubicBezTo>
                  <a:pt x="2108987" y="571195"/>
                  <a:pt x="2107882" y="573824"/>
                  <a:pt x="2105672" y="576034"/>
                </a:cubicBezTo>
                <a:cubicBezTo>
                  <a:pt x="2103463" y="578243"/>
                  <a:pt x="2100834" y="579348"/>
                  <a:pt x="2097786" y="579348"/>
                </a:cubicBezTo>
                <a:cubicBezTo>
                  <a:pt x="2094585" y="579348"/>
                  <a:pt x="2091880" y="578243"/>
                  <a:pt x="2089671" y="576034"/>
                </a:cubicBezTo>
                <a:cubicBezTo>
                  <a:pt x="2087461" y="573824"/>
                  <a:pt x="2086356" y="571195"/>
                  <a:pt x="2086356" y="568147"/>
                </a:cubicBezTo>
                <a:cubicBezTo>
                  <a:pt x="2086356" y="565099"/>
                  <a:pt x="2087461" y="562432"/>
                  <a:pt x="2089671" y="560146"/>
                </a:cubicBezTo>
                <a:cubicBezTo>
                  <a:pt x="2091880" y="557860"/>
                  <a:pt x="2094585" y="556717"/>
                  <a:pt x="2097786" y="556717"/>
                </a:cubicBezTo>
                <a:close/>
                <a:moveTo>
                  <a:pt x="1595628" y="543915"/>
                </a:moveTo>
                <a:cubicBezTo>
                  <a:pt x="1598676" y="543915"/>
                  <a:pt x="1601305" y="545058"/>
                  <a:pt x="1603515" y="547344"/>
                </a:cubicBezTo>
                <a:cubicBezTo>
                  <a:pt x="1605724" y="549630"/>
                  <a:pt x="1606829" y="552297"/>
                  <a:pt x="1606829" y="555345"/>
                </a:cubicBezTo>
                <a:cubicBezTo>
                  <a:pt x="1606829" y="558393"/>
                  <a:pt x="1605724" y="561022"/>
                  <a:pt x="1603515" y="563232"/>
                </a:cubicBezTo>
                <a:cubicBezTo>
                  <a:pt x="1601305" y="565442"/>
                  <a:pt x="1598676" y="566547"/>
                  <a:pt x="1595628" y="566547"/>
                </a:cubicBezTo>
                <a:cubicBezTo>
                  <a:pt x="1592427" y="566547"/>
                  <a:pt x="1589722" y="565442"/>
                  <a:pt x="1587513" y="563232"/>
                </a:cubicBezTo>
                <a:cubicBezTo>
                  <a:pt x="1585303" y="561022"/>
                  <a:pt x="1584198" y="558393"/>
                  <a:pt x="1584198" y="555345"/>
                </a:cubicBezTo>
                <a:cubicBezTo>
                  <a:pt x="1584198" y="552297"/>
                  <a:pt x="1585303" y="549630"/>
                  <a:pt x="1587513" y="547344"/>
                </a:cubicBezTo>
                <a:cubicBezTo>
                  <a:pt x="1589722" y="545058"/>
                  <a:pt x="1592427" y="543915"/>
                  <a:pt x="1595628" y="543915"/>
                </a:cubicBezTo>
                <a:close/>
                <a:moveTo>
                  <a:pt x="1505712" y="526542"/>
                </a:moveTo>
                <a:cubicBezTo>
                  <a:pt x="1502816" y="526542"/>
                  <a:pt x="1500568" y="527532"/>
                  <a:pt x="1498968" y="529514"/>
                </a:cubicBezTo>
                <a:cubicBezTo>
                  <a:pt x="1497368" y="531495"/>
                  <a:pt x="1496568" y="533781"/>
                  <a:pt x="1496568" y="536372"/>
                </a:cubicBezTo>
                <a:cubicBezTo>
                  <a:pt x="1496568" y="539115"/>
                  <a:pt x="1497406" y="541363"/>
                  <a:pt x="1499083" y="543115"/>
                </a:cubicBezTo>
                <a:cubicBezTo>
                  <a:pt x="1500759" y="544868"/>
                  <a:pt x="1502892" y="545744"/>
                  <a:pt x="1505483" y="545744"/>
                </a:cubicBezTo>
                <a:cubicBezTo>
                  <a:pt x="1508074" y="545744"/>
                  <a:pt x="1510322" y="544906"/>
                  <a:pt x="1512227" y="543230"/>
                </a:cubicBezTo>
                <a:cubicBezTo>
                  <a:pt x="1514132" y="541553"/>
                  <a:pt x="1515084" y="539343"/>
                  <a:pt x="1515084" y="536600"/>
                </a:cubicBezTo>
                <a:cubicBezTo>
                  <a:pt x="1515084" y="533705"/>
                  <a:pt x="1514094" y="531304"/>
                  <a:pt x="1512113" y="529399"/>
                </a:cubicBezTo>
                <a:cubicBezTo>
                  <a:pt x="1510131" y="527494"/>
                  <a:pt x="1507998" y="526542"/>
                  <a:pt x="1505712" y="526542"/>
                </a:cubicBezTo>
                <a:close/>
                <a:moveTo>
                  <a:pt x="2520391" y="514350"/>
                </a:moveTo>
                <a:lnTo>
                  <a:pt x="2520391" y="527380"/>
                </a:lnTo>
                <a:lnTo>
                  <a:pt x="2469185" y="542239"/>
                </a:lnTo>
                <a:lnTo>
                  <a:pt x="2469185" y="529437"/>
                </a:lnTo>
                <a:close/>
                <a:moveTo>
                  <a:pt x="1244041" y="514350"/>
                </a:moveTo>
                <a:lnTo>
                  <a:pt x="1244041" y="527380"/>
                </a:lnTo>
                <a:lnTo>
                  <a:pt x="1192835" y="542239"/>
                </a:lnTo>
                <a:lnTo>
                  <a:pt x="1192835" y="529437"/>
                </a:lnTo>
                <a:close/>
                <a:moveTo>
                  <a:pt x="1506855" y="513740"/>
                </a:moveTo>
                <a:cubicBezTo>
                  <a:pt x="1510512" y="513740"/>
                  <a:pt x="1513789" y="514807"/>
                  <a:pt x="1516685" y="516941"/>
                </a:cubicBezTo>
                <a:cubicBezTo>
                  <a:pt x="1519580" y="519074"/>
                  <a:pt x="1521866" y="521894"/>
                  <a:pt x="1523543" y="525399"/>
                </a:cubicBezTo>
                <a:cubicBezTo>
                  <a:pt x="1525219" y="528904"/>
                  <a:pt x="1526057" y="532638"/>
                  <a:pt x="1526057" y="536600"/>
                </a:cubicBezTo>
                <a:cubicBezTo>
                  <a:pt x="1526057" y="542544"/>
                  <a:pt x="1524152" y="547535"/>
                  <a:pt x="1520342" y="551573"/>
                </a:cubicBezTo>
                <a:cubicBezTo>
                  <a:pt x="1516532" y="555612"/>
                  <a:pt x="1511655" y="557631"/>
                  <a:pt x="1505712" y="557631"/>
                </a:cubicBezTo>
                <a:cubicBezTo>
                  <a:pt x="1499159" y="557631"/>
                  <a:pt x="1494244" y="555650"/>
                  <a:pt x="1490967" y="551688"/>
                </a:cubicBezTo>
                <a:cubicBezTo>
                  <a:pt x="1487691" y="547725"/>
                  <a:pt x="1486052" y="543077"/>
                  <a:pt x="1486052" y="537743"/>
                </a:cubicBezTo>
                <a:cubicBezTo>
                  <a:pt x="1486052" y="533324"/>
                  <a:pt x="1486929" y="529323"/>
                  <a:pt x="1488681" y="525742"/>
                </a:cubicBezTo>
                <a:cubicBezTo>
                  <a:pt x="1490434" y="522160"/>
                  <a:pt x="1492910" y="519265"/>
                  <a:pt x="1496111" y="517055"/>
                </a:cubicBezTo>
                <a:cubicBezTo>
                  <a:pt x="1499311" y="514845"/>
                  <a:pt x="1502892" y="513740"/>
                  <a:pt x="1506855" y="513740"/>
                </a:cubicBezTo>
                <a:close/>
                <a:moveTo>
                  <a:pt x="2682469" y="509625"/>
                </a:moveTo>
                <a:cubicBezTo>
                  <a:pt x="2685516" y="509625"/>
                  <a:pt x="2688145" y="510768"/>
                  <a:pt x="2690355" y="513054"/>
                </a:cubicBezTo>
                <a:cubicBezTo>
                  <a:pt x="2692565" y="515340"/>
                  <a:pt x="2693670" y="518007"/>
                  <a:pt x="2693670" y="521055"/>
                </a:cubicBezTo>
                <a:cubicBezTo>
                  <a:pt x="2693670" y="524103"/>
                  <a:pt x="2692565" y="526732"/>
                  <a:pt x="2690355" y="528942"/>
                </a:cubicBezTo>
                <a:cubicBezTo>
                  <a:pt x="2688145" y="531152"/>
                  <a:pt x="2685516" y="532257"/>
                  <a:pt x="2682469" y="532257"/>
                </a:cubicBezTo>
                <a:cubicBezTo>
                  <a:pt x="2679268" y="532257"/>
                  <a:pt x="2676563" y="531152"/>
                  <a:pt x="2674353" y="528942"/>
                </a:cubicBezTo>
                <a:cubicBezTo>
                  <a:pt x="2672143" y="526732"/>
                  <a:pt x="2671038" y="524103"/>
                  <a:pt x="2671038" y="521055"/>
                </a:cubicBezTo>
                <a:cubicBezTo>
                  <a:pt x="2671038" y="518007"/>
                  <a:pt x="2672143" y="515340"/>
                  <a:pt x="2674353" y="513054"/>
                </a:cubicBezTo>
                <a:cubicBezTo>
                  <a:pt x="2676563" y="510768"/>
                  <a:pt x="2679268" y="509625"/>
                  <a:pt x="2682469" y="509625"/>
                </a:cubicBezTo>
                <a:close/>
                <a:moveTo>
                  <a:pt x="2381250" y="507111"/>
                </a:moveTo>
                <a:lnTo>
                  <a:pt x="2399995" y="507111"/>
                </a:lnTo>
                <a:lnTo>
                  <a:pt x="2404567" y="624840"/>
                </a:lnTo>
                <a:cubicBezTo>
                  <a:pt x="2404872" y="632307"/>
                  <a:pt x="2405596" y="638060"/>
                  <a:pt x="2406739" y="642099"/>
                </a:cubicBezTo>
                <a:cubicBezTo>
                  <a:pt x="2407882" y="646138"/>
                  <a:pt x="2410473" y="648919"/>
                  <a:pt x="2414511" y="650443"/>
                </a:cubicBezTo>
                <a:cubicBezTo>
                  <a:pt x="2418550" y="651967"/>
                  <a:pt x="2424912" y="652729"/>
                  <a:pt x="2433599" y="652729"/>
                </a:cubicBezTo>
                <a:lnTo>
                  <a:pt x="2433745" y="652784"/>
                </a:lnTo>
                <a:lnTo>
                  <a:pt x="2433752" y="652729"/>
                </a:lnTo>
                <a:cubicBezTo>
                  <a:pt x="2436952" y="652729"/>
                  <a:pt x="2440152" y="652729"/>
                  <a:pt x="2443353" y="652729"/>
                </a:cubicBezTo>
                <a:lnTo>
                  <a:pt x="2451139" y="652534"/>
                </a:lnTo>
                <a:lnTo>
                  <a:pt x="2454554" y="625754"/>
                </a:lnTo>
                <a:cubicBezTo>
                  <a:pt x="2457450" y="615391"/>
                  <a:pt x="2461298" y="606437"/>
                  <a:pt x="2466099" y="598894"/>
                </a:cubicBezTo>
                <a:cubicBezTo>
                  <a:pt x="2470899" y="591350"/>
                  <a:pt x="2476195" y="585521"/>
                  <a:pt x="2481986" y="581406"/>
                </a:cubicBezTo>
                <a:cubicBezTo>
                  <a:pt x="2487777" y="577291"/>
                  <a:pt x="2493493" y="575234"/>
                  <a:pt x="2499131" y="575234"/>
                </a:cubicBezTo>
                <a:cubicBezTo>
                  <a:pt x="2504161" y="575234"/>
                  <a:pt x="2508656" y="576681"/>
                  <a:pt x="2512619" y="579577"/>
                </a:cubicBezTo>
                <a:cubicBezTo>
                  <a:pt x="2516581" y="582473"/>
                  <a:pt x="2519705" y="586511"/>
                  <a:pt x="2521991" y="591693"/>
                </a:cubicBezTo>
                <a:cubicBezTo>
                  <a:pt x="2524277" y="596874"/>
                  <a:pt x="2525420" y="603047"/>
                  <a:pt x="2525420" y="610209"/>
                </a:cubicBezTo>
                <a:cubicBezTo>
                  <a:pt x="2525420" y="616610"/>
                  <a:pt x="2524430" y="623011"/>
                  <a:pt x="2522448" y="629412"/>
                </a:cubicBezTo>
                <a:cubicBezTo>
                  <a:pt x="2520467" y="635813"/>
                  <a:pt x="2516772" y="641604"/>
                  <a:pt x="2511361" y="646785"/>
                </a:cubicBezTo>
                <a:lnTo>
                  <a:pt x="2510069" y="647685"/>
                </a:lnTo>
                <a:lnTo>
                  <a:pt x="2517762" y="649414"/>
                </a:lnTo>
                <a:cubicBezTo>
                  <a:pt x="2522715" y="650405"/>
                  <a:pt x="2527820" y="651205"/>
                  <a:pt x="2533078" y="651815"/>
                </a:cubicBezTo>
                <a:lnTo>
                  <a:pt x="2548635" y="652673"/>
                </a:lnTo>
                <a:lnTo>
                  <a:pt x="2565882" y="651014"/>
                </a:lnTo>
                <a:cubicBezTo>
                  <a:pt x="2570150" y="649871"/>
                  <a:pt x="2573388" y="647662"/>
                  <a:pt x="2575598" y="644385"/>
                </a:cubicBezTo>
                <a:cubicBezTo>
                  <a:pt x="2577808" y="641108"/>
                  <a:pt x="2579598" y="636346"/>
                  <a:pt x="2580970" y="630098"/>
                </a:cubicBezTo>
                <a:cubicBezTo>
                  <a:pt x="2582341" y="623849"/>
                  <a:pt x="2584018" y="615696"/>
                  <a:pt x="2585999" y="605637"/>
                </a:cubicBezTo>
                <a:lnTo>
                  <a:pt x="2603830" y="609066"/>
                </a:lnTo>
                <a:cubicBezTo>
                  <a:pt x="2603220" y="611810"/>
                  <a:pt x="2602535" y="614858"/>
                  <a:pt x="2601773" y="618210"/>
                </a:cubicBezTo>
                <a:cubicBezTo>
                  <a:pt x="2601011" y="621563"/>
                  <a:pt x="2600363" y="624878"/>
                  <a:pt x="2599830" y="628154"/>
                </a:cubicBezTo>
                <a:cubicBezTo>
                  <a:pt x="2599296" y="631431"/>
                  <a:pt x="2599029" y="634289"/>
                  <a:pt x="2599029" y="636727"/>
                </a:cubicBezTo>
                <a:cubicBezTo>
                  <a:pt x="2599029" y="639013"/>
                  <a:pt x="2599182" y="641147"/>
                  <a:pt x="2599487" y="643128"/>
                </a:cubicBezTo>
                <a:cubicBezTo>
                  <a:pt x="2599791" y="645109"/>
                  <a:pt x="2600935" y="646785"/>
                  <a:pt x="2602916" y="648157"/>
                </a:cubicBezTo>
                <a:cubicBezTo>
                  <a:pt x="2604897" y="649529"/>
                  <a:pt x="2608250" y="650633"/>
                  <a:pt x="2612974" y="651472"/>
                </a:cubicBezTo>
                <a:cubicBezTo>
                  <a:pt x="2617698" y="652310"/>
                  <a:pt x="2624480" y="652729"/>
                  <a:pt x="2633319" y="652729"/>
                </a:cubicBezTo>
                <a:lnTo>
                  <a:pt x="2633757" y="652894"/>
                </a:lnTo>
                <a:lnTo>
                  <a:pt x="2633777" y="652729"/>
                </a:lnTo>
                <a:cubicBezTo>
                  <a:pt x="2637587" y="652729"/>
                  <a:pt x="2641816" y="652691"/>
                  <a:pt x="2646464" y="652615"/>
                </a:cubicBezTo>
                <a:cubicBezTo>
                  <a:pt x="2651112" y="652538"/>
                  <a:pt x="2655836" y="652424"/>
                  <a:pt x="2660637" y="652272"/>
                </a:cubicBezTo>
                <a:cubicBezTo>
                  <a:pt x="2665438" y="652119"/>
                  <a:pt x="2669895" y="651776"/>
                  <a:pt x="2674010" y="651243"/>
                </a:cubicBezTo>
                <a:cubicBezTo>
                  <a:pt x="2678125" y="650710"/>
                  <a:pt x="2681554" y="649986"/>
                  <a:pt x="2684297" y="649071"/>
                </a:cubicBezTo>
                <a:cubicBezTo>
                  <a:pt x="2689783" y="647090"/>
                  <a:pt x="2694051" y="644614"/>
                  <a:pt x="2697099" y="641642"/>
                </a:cubicBezTo>
                <a:lnTo>
                  <a:pt x="2702269" y="632208"/>
                </a:lnTo>
                <a:lnTo>
                  <a:pt x="2694813" y="633984"/>
                </a:lnTo>
                <a:cubicBezTo>
                  <a:pt x="2691460" y="634441"/>
                  <a:pt x="2688107" y="634670"/>
                  <a:pt x="2684754" y="634670"/>
                </a:cubicBezTo>
                <a:cubicBezTo>
                  <a:pt x="2676982" y="634670"/>
                  <a:pt x="2670391" y="633412"/>
                  <a:pt x="2664981" y="630898"/>
                </a:cubicBezTo>
                <a:cubicBezTo>
                  <a:pt x="2659570" y="628383"/>
                  <a:pt x="2655456" y="624954"/>
                  <a:pt x="2652636" y="620611"/>
                </a:cubicBezTo>
                <a:cubicBezTo>
                  <a:pt x="2649817" y="616267"/>
                  <a:pt x="2648407" y="611276"/>
                  <a:pt x="2648407" y="605637"/>
                </a:cubicBezTo>
                <a:cubicBezTo>
                  <a:pt x="2648407" y="599846"/>
                  <a:pt x="2649321" y="594017"/>
                  <a:pt x="2651150" y="588149"/>
                </a:cubicBezTo>
                <a:cubicBezTo>
                  <a:pt x="2652979" y="582282"/>
                  <a:pt x="2655570" y="576910"/>
                  <a:pt x="2658923" y="572033"/>
                </a:cubicBezTo>
                <a:cubicBezTo>
                  <a:pt x="2662275" y="567156"/>
                  <a:pt x="2666314" y="563232"/>
                  <a:pt x="2671038" y="560260"/>
                </a:cubicBezTo>
                <a:cubicBezTo>
                  <a:pt x="2675763" y="557288"/>
                  <a:pt x="2681021" y="555803"/>
                  <a:pt x="2686812" y="555803"/>
                </a:cubicBezTo>
                <a:cubicBezTo>
                  <a:pt x="2695041" y="555803"/>
                  <a:pt x="2701861" y="558470"/>
                  <a:pt x="2707272" y="563804"/>
                </a:cubicBezTo>
                <a:cubicBezTo>
                  <a:pt x="2712682" y="569138"/>
                  <a:pt x="2716720" y="576110"/>
                  <a:pt x="2719387" y="584720"/>
                </a:cubicBezTo>
                <a:cubicBezTo>
                  <a:pt x="2722054" y="593331"/>
                  <a:pt x="2723388" y="602437"/>
                  <a:pt x="2723388" y="612038"/>
                </a:cubicBezTo>
                <a:cubicBezTo>
                  <a:pt x="2723388" y="623468"/>
                  <a:pt x="2721445" y="633260"/>
                  <a:pt x="2717559" y="641413"/>
                </a:cubicBezTo>
                <a:cubicBezTo>
                  <a:pt x="2713672" y="649567"/>
                  <a:pt x="2707233" y="656310"/>
                  <a:pt x="2698242" y="661644"/>
                </a:cubicBezTo>
                <a:cubicBezTo>
                  <a:pt x="2694737" y="663626"/>
                  <a:pt x="2690508" y="665264"/>
                  <a:pt x="2685554" y="666559"/>
                </a:cubicBezTo>
                <a:cubicBezTo>
                  <a:pt x="2680601" y="667855"/>
                  <a:pt x="2675191" y="668883"/>
                  <a:pt x="2669324" y="669645"/>
                </a:cubicBezTo>
                <a:cubicBezTo>
                  <a:pt x="2663457" y="670407"/>
                  <a:pt x="2657322" y="670903"/>
                  <a:pt x="2650922" y="671131"/>
                </a:cubicBezTo>
                <a:cubicBezTo>
                  <a:pt x="2644521" y="671360"/>
                  <a:pt x="2638044" y="671474"/>
                  <a:pt x="2631491" y="671474"/>
                </a:cubicBezTo>
                <a:lnTo>
                  <a:pt x="2631513" y="671294"/>
                </a:lnTo>
                <a:lnTo>
                  <a:pt x="2631033" y="671474"/>
                </a:lnTo>
                <a:cubicBezTo>
                  <a:pt x="2621737" y="671474"/>
                  <a:pt x="2614346" y="670979"/>
                  <a:pt x="2608859" y="669988"/>
                </a:cubicBezTo>
                <a:cubicBezTo>
                  <a:pt x="2603373" y="668998"/>
                  <a:pt x="2599220" y="667512"/>
                  <a:pt x="2596401" y="665531"/>
                </a:cubicBezTo>
                <a:cubicBezTo>
                  <a:pt x="2593581" y="663549"/>
                  <a:pt x="2591600" y="661073"/>
                  <a:pt x="2590457" y="658101"/>
                </a:cubicBezTo>
                <a:lnTo>
                  <a:pt x="2589804" y="655516"/>
                </a:lnTo>
                <a:lnTo>
                  <a:pt x="2586799" y="660044"/>
                </a:lnTo>
                <a:cubicBezTo>
                  <a:pt x="2583980" y="663092"/>
                  <a:pt x="2580741" y="665454"/>
                  <a:pt x="2577084" y="667131"/>
                </a:cubicBezTo>
                <a:cubicBezTo>
                  <a:pt x="2573426" y="668807"/>
                  <a:pt x="2569045" y="669950"/>
                  <a:pt x="2563939" y="670560"/>
                </a:cubicBezTo>
                <a:lnTo>
                  <a:pt x="2547614" y="671381"/>
                </a:lnTo>
                <a:lnTo>
                  <a:pt x="2547366" y="671474"/>
                </a:lnTo>
                <a:lnTo>
                  <a:pt x="2546577" y="671433"/>
                </a:lnTo>
                <a:lnTo>
                  <a:pt x="2545766" y="671474"/>
                </a:lnTo>
                <a:lnTo>
                  <a:pt x="2545776" y="671392"/>
                </a:lnTo>
                <a:lnTo>
                  <a:pt x="2534107" y="670788"/>
                </a:lnTo>
                <a:lnTo>
                  <a:pt x="2528786" y="670145"/>
                </a:lnTo>
                <a:lnTo>
                  <a:pt x="2534221" y="679361"/>
                </a:lnTo>
                <a:cubicBezTo>
                  <a:pt x="2535669" y="684161"/>
                  <a:pt x="2536050" y="688962"/>
                  <a:pt x="2535364" y="693763"/>
                </a:cubicBezTo>
                <a:cubicBezTo>
                  <a:pt x="2534678" y="698563"/>
                  <a:pt x="2532926" y="702945"/>
                  <a:pt x="2530107" y="706907"/>
                </a:cubicBezTo>
                <a:cubicBezTo>
                  <a:pt x="2527287" y="710870"/>
                  <a:pt x="2523515" y="714032"/>
                  <a:pt x="2518791" y="716394"/>
                </a:cubicBezTo>
                <a:cubicBezTo>
                  <a:pt x="2514066" y="718756"/>
                  <a:pt x="2508352" y="719937"/>
                  <a:pt x="2501646" y="719937"/>
                </a:cubicBezTo>
                <a:cubicBezTo>
                  <a:pt x="2492045" y="719937"/>
                  <a:pt x="2483358" y="717728"/>
                  <a:pt x="2475586" y="713308"/>
                </a:cubicBezTo>
                <a:cubicBezTo>
                  <a:pt x="2467813" y="708888"/>
                  <a:pt x="2461641" y="702221"/>
                  <a:pt x="2457069" y="693305"/>
                </a:cubicBezTo>
                <a:cubicBezTo>
                  <a:pt x="2454783" y="688848"/>
                  <a:pt x="2453068" y="683828"/>
                  <a:pt x="2451925" y="678246"/>
                </a:cubicBezTo>
                <a:lnTo>
                  <a:pt x="2451133" y="669729"/>
                </a:lnTo>
                <a:lnTo>
                  <a:pt x="2442553" y="670903"/>
                </a:lnTo>
                <a:cubicBezTo>
                  <a:pt x="2438819" y="671284"/>
                  <a:pt x="2435123" y="671474"/>
                  <a:pt x="2431466" y="671474"/>
                </a:cubicBezTo>
                <a:lnTo>
                  <a:pt x="2431473" y="671414"/>
                </a:lnTo>
                <a:lnTo>
                  <a:pt x="2431313" y="671474"/>
                </a:lnTo>
                <a:cubicBezTo>
                  <a:pt x="2419121" y="671474"/>
                  <a:pt x="2409787" y="670103"/>
                  <a:pt x="2403310" y="667359"/>
                </a:cubicBezTo>
                <a:cubicBezTo>
                  <a:pt x="2396833" y="664616"/>
                  <a:pt x="2392375" y="660349"/>
                  <a:pt x="2389937" y="654558"/>
                </a:cubicBezTo>
                <a:cubicBezTo>
                  <a:pt x="2387498" y="648767"/>
                  <a:pt x="2386127" y="641299"/>
                  <a:pt x="2385822" y="632155"/>
                </a:cubicBezTo>
                <a:close/>
                <a:moveTo>
                  <a:pt x="1828724" y="507111"/>
                </a:moveTo>
                <a:lnTo>
                  <a:pt x="1847697" y="507111"/>
                </a:lnTo>
                <a:lnTo>
                  <a:pt x="1851355" y="623011"/>
                </a:lnTo>
                <a:cubicBezTo>
                  <a:pt x="1851660" y="630783"/>
                  <a:pt x="1852917" y="636841"/>
                  <a:pt x="1855127" y="641185"/>
                </a:cubicBezTo>
                <a:cubicBezTo>
                  <a:pt x="1857337" y="645528"/>
                  <a:pt x="1860347" y="648538"/>
                  <a:pt x="1864157" y="650214"/>
                </a:cubicBezTo>
                <a:cubicBezTo>
                  <a:pt x="1867967" y="651891"/>
                  <a:pt x="1872158" y="652729"/>
                  <a:pt x="1876730" y="652729"/>
                </a:cubicBezTo>
                <a:lnTo>
                  <a:pt x="1893265" y="652729"/>
                </a:lnTo>
                <a:cubicBezTo>
                  <a:pt x="1902257" y="652729"/>
                  <a:pt x="1909381" y="652234"/>
                  <a:pt x="1914639" y="651243"/>
                </a:cubicBezTo>
                <a:cubicBezTo>
                  <a:pt x="1919897" y="650252"/>
                  <a:pt x="1923783" y="648957"/>
                  <a:pt x="1926298" y="647357"/>
                </a:cubicBezTo>
                <a:cubicBezTo>
                  <a:pt x="1928812" y="645757"/>
                  <a:pt x="1930489" y="644004"/>
                  <a:pt x="1931327" y="642099"/>
                </a:cubicBezTo>
                <a:cubicBezTo>
                  <a:pt x="1932165" y="640194"/>
                  <a:pt x="1932584" y="638251"/>
                  <a:pt x="1932584" y="636270"/>
                </a:cubicBezTo>
                <a:cubicBezTo>
                  <a:pt x="1932584" y="632765"/>
                  <a:pt x="1931251" y="628421"/>
                  <a:pt x="1928584" y="623240"/>
                </a:cubicBezTo>
                <a:cubicBezTo>
                  <a:pt x="1925917" y="618058"/>
                  <a:pt x="1920468" y="611352"/>
                  <a:pt x="1912239" y="603123"/>
                </a:cubicBezTo>
                <a:cubicBezTo>
                  <a:pt x="1907972" y="598856"/>
                  <a:pt x="1903704" y="594931"/>
                  <a:pt x="1899437" y="591350"/>
                </a:cubicBezTo>
                <a:cubicBezTo>
                  <a:pt x="1895170" y="587768"/>
                  <a:pt x="1891246" y="584568"/>
                  <a:pt x="1887664" y="581749"/>
                </a:cubicBezTo>
                <a:cubicBezTo>
                  <a:pt x="1884083" y="578929"/>
                  <a:pt x="1881225" y="576529"/>
                  <a:pt x="1879092" y="574548"/>
                </a:cubicBezTo>
                <a:cubicBezTo>
                  <a:pt x="1876958" y="572567"/>
                  <a:pt x="1875892" y="571043"/>
                  <a:pt x="1875892" y="569976"/>
                </a:cubicBezTo>
                <a:cubicBezTo>
                  <a:pt x="1875892" y="567690"/>
                  <a:pt x="1876082" y="565480"/>
                  <a:pt x="1876463" y="563346"/>
                </a:cubicBezTo>
                <a:cubicBezTo>
                  <a:pt x="1876844" y="561213"/>
                  <a:pt x="1877377" y="559232"/>
                  <a:pt x="1878063" y="557403"/>
                </a:cubicBezTo>
                <a:cubicBezTo>
                  <a:pt x="1878749" y="555574"/>
                  <a:pt x="1879625" y="554126"/>
                  <a:pt x="1880692" y="553059"/>
                </a:cubicBezTo>
                <a:cubicBezTo>
                  <a:pt x="1883740" y="549859"/>
                  <a:pt x="1887664" y="546659"/>
                  <a:pt x="1892465" y="543458"/>
                </a:cubicBezTo>
                <a:cubicBezTo>
                  <a:pt x="1897266" y="540258"/>
                  <a:pt x="1902904" y="536905"/>
                  <a:pt x="1909381" y="533400"/>
                </a:cubicBezTo>
                <a:cubicBezTo>
                  <a:pt x="1915858" y="529895"/>
                  <a:pt x="1923174" y="526123"/>
                  <a:pt x="1931327" y="522084"/>
                </a:cubicBezTo>
                <a:cubicBezTo>
                  <a:pt x="1939480" y="518045"/>
                  <a:pt x="1948434" y="513588"/>
                  <a:pt x="1958187" y="508711"/>
                </a:cubicBezTo>
                <a:lnTo>
                  <a:pt x="1965960" y="525627"/>
                </a:lnTo>
                <a:cubicBezTo>
                  <a:pt x="1953768" y="531419"/>
                  <a:pt x="1943595" y="536334"/>
                  <a:pt x="1935442" y="540372"/>
                </a:cubicBezTo>
                <a:cubicBezTo>
                  <a:pt x="1927288" y="544411"/>
                  <a:pt x="1920392" y="547992"/>
                  <a:pt x="1914754" y="551116"/>
                </a:cubicBezTo>
                <a:cubicBezTo>
                  <a:pt x="1909115" y="554240"/>
                  <a:pt x="1904162" y="557174"/>
                  <a:pt x="1899895" y="559917"/>
                </a:cubicBezTo>
                <a:lnTo>
                  <a:pt x="1894359" y="563802"/>
                </a:lnTo>
                <a:lnTo>
                  <a:pt x="1915782" y="581863"/>
                </a:lnTo>
                <a:cubicBezTo>
                  <a:pt x="1923174" y="588569"/>
                  <a:pt x="1929384" y="595007"/>
                  <a:pt x="1934413" y="601180"/>
                </a:cubicBezTo>
                <a:cubicBezTo>
                  <a:pt x="1939442" y="607352"/>
                  <a:pt x="1943252" y="613410"/>
                  <a:pt x="1945843" y="619353"/>
                </a:cubicBezTo>
                <a:cubicBezTo>
                  <a:pt x="1948434" y="625297"/>
                  <a:pt x="1949729" y="631317"/>
                  <a:pt x="1949729" y="637413"/>
                </a:cubicBezTo>
                <a:cubicBezTo>
                  <a:pt x="1949729" y="640766"/>
                  <a:pt x="1949120" y="644423"/>
                  <a:pt x="1947900" y="648386"/>
                </a:cubicBezTo>
                <a:cubicBezTo>
                  <a:pt x="1946681" y="652348"/>
                  <a:pt x="1944091" y="656082"/>
                  <a:pt x="1940128" y="659587"/>
                </a:cubicBezTo>
                <a:cubicBezTo>
                  <a:pt x="1936166" y="663092"/>
                  <a:pt x="1930222" y="665950"/>
                  <a:pt x="1922297" y="668159"/>
                </a:cubicBezTo>
                <a:cubicBezTo>
                  <a:pt x="1914372" y="670369"/>
                  <a:pt x="1903704" y="671474"/>
                  <a:pt x="1890293" y="671474"/>
                </a:cubicBezTo>
                <a:lnTo>
                  <a:pt x="1874444" y="671474"/>
                </a:lnTo>
                <a:lnTo>
                  <a:pt x="1869491" y="671474"/>
                </a:lnTo>
                <a:lnTo>
                  <a:pt x="1869586" y="670695"/>
                </a:lnTo>
                <a:lnTo>
                  <a:pt x="1862328" y="669531"/>
                </a:lnTo>
                <a:cubicBezTo>
                  <a:pt x="1858975" y="668236"/>
                  <a:pt x="1856232" y="666559"/>
                  <a:pt x="1854098" y="664502"/>
                </a:cubicBezTo>
                <a:lnTo>
                  <a:pt x="1851600" y="660982"/>
                </a:lnTo>
                <a:lnTo>
                  <a:pt x="1847583" y="679818"/>
                </a:lnTo>
                <a:cubicBezTo>
                  <a:pt x="1844764" y="687819"/>
                  <a:pt x="1840458" y="695096"/>
                  <a:pt x="1834667" y="701649"/>
                </a:cubicBezTo>
                <a:cubicBezTo>
                  <a:pt x="1828876" y="708203"/>
                  <a:pt x="1821142" y="713460"/>
                  <a:pt x="1811464" y="717423"/>
                </a:cubicBezTo>
                <a:cubicBezTo>
                  <a:pt x="1801787" y="721385"/>
                  <a:pt x="1789862" y="723366"/>
                  <a:pt x="1775688" y="723366"/>
                </a:cubicBezTo>
                <a:cubicBezTo>
                  <a:pt x="1767764" y="723366"/>
                  <a:pt x="1760106" y="722185"/>
                  <a:pt x="1752714" y="719823"/>
                </a:cubicBezTo>
                <a:cubicBezTo>
                  <a:pt x="1745323" y="717461"/>
                  <a:pt x="1738770" y="713994"/>
                  <a:pt x="1733055" y="709422"/>
                </a:cubicBezTo>
                <a:cubicBezTo>
                  <a:pt x="1727340" y="704850"/>
                  <a:pt x="1722806" y="699325"/>
                  <a:pt x="1719453" y="692848"/>
                </a:cubicBezTo>
                <a:cubicBezTo>
                  <a:pt x="1716100" y="686371"/>
                  <a:pt x="1714424" y="678942"/>
                  <a:pt x="1714424" y="670560"/>
                </a:cubicBezTo>
                <a:cubicBezTo>
                  <a:pt x="1714424" y="666902"/>
                  <a:pt x="1714767" y="662978"/>
                  <a:pt x="1715452" y="658787"/>
                </a:cubicBezTo>
                <a:cubicBezTo>
                  <a:pt x="1716138" y="654596"/>
                  <a:pt x="1717205" y="650100"/>
                  <a:pt x="1718653" y="645299"/>
                </a:cubicBezTo>
                <a:cubicBezTo>
                  <a:pt x="1720101" y="640499"/>
                  <a:pt x="1721891" y="635432"/>
                  <a:pt x="1724025" y="630098"/>
                </a:cubicBezTo>
                <a:lnTo>
                  <a:pt x="1740484" y="636498"/>
                </a:lnTo>
                <a:cubicBezTo>
                  <a:pt x="1738960" y="640766"/>
                  <a:pt x="1737627" y="644804"/>
                  <a:pt x="1736484" y="648614"/>
                </a:cubicBezTo>
                <a:cubicBezTo>
                  <a:pt x="1735341" y="652424"/>
                  <a:pt x="1734502" y="656006"/>
                  <a:pt x="1733969" y="659358"/>
                </a:cubicBezTo>
                <a:cubicBezTo>
                  <a:pt x="1733436" y="662711"/>
                  <a:pt x="1733169" y="665912"/>
                  <a:pt x="1733169" y="668960"/>
                </a:cubicBezTo>
                <a:cubicBezTo>
                  <a:pt x="1733169" y="676732"/>
                  <a:pt x="1735226" y="683285"/>
                  <a:pt x="1739341" y="688619"/>
                </a:cubicBezTo>
                <a:cubicBezTo>
                  <a:pt x="1743456" y="693953"/>
                  <a:pt x="1748828" y="697954"/>
                  <a:pt x="1755457" y="700621"/>
                </a:cubicBezTo>
                <a:cubicBezTo>
                  <a:pt x="1762087" y="703288"/>
                  <a:pt x="1769212" y="704621"/>
                  <a:pt x="1776831" y="704621"/>
                </a:cubicBezTo>
                <a:cubicBezTo>
                  <a:pt x="1791767" y="704621"/>
                  <a:pt x="1803425" y="701992"/>
                  <a:pt x="1811807" y="696734"/>
                </a:cubicBezTo>
                <a:cubicBezTo>
                  <a:pt x="1820189" y="691477"/>
                  <a:pt x="1826057" y="684542"/>
                  <a:pt x="1829409" y="675932"/>
                </a:cubicBezTo>
                <a:cubicBezTo>
                  <a:pt x="1832762" y="667321"/>
                  <a:pt x="1834210" y="657911"/>
                  <a:pt x="1833753" y="647700"/>
                </a:cubicBezTo>
                <a:close/>
                <a:moveTo>
                  <a:pt x="1802892" y="504825"/>
                </a:moveTo>
                <a:lnTo>
                  <a:pt x="1802892" y="517855"/>
                </a:lnTo>
                <a:lnTo>
                  <a:pt x="1751685" y="532714"/>
                </a:lnTo>
                <a:lnTo>
                  <a:pt x="1751685" y="519912"/>
                </a:lnTo>
                <a:close/>
                <a:moveTo>
                  <a:pt x="1615516" y="485775"/>
                </a:moveTo>
                <a:lnTo>
                  <a:pt x="1615516" y="498805"/>
                </a:lnTo>
                <a:lnTo>
                  <a:pt x="1564310" y="513664"/>
                </a:lnTo>
                <a:lnTo>
                  <a:pt x="1564310" y="500862"/>
                </a:lnTo>
                <a:close/>
                <a:moveTo>
                  <a:pt x="1919478" y="454609"/>
                </a:moveTo>
                <a:cubicBezTo>
                  <a:pt x="1917192" y="454609"/>
                  <a:pt x="1915287" y="455409"/>
                  <a:pt x="1913763" y="457009"/>
                </a:cubicBezTo>
                <a:cubicBezTo>
                  <a:pt x="1912239" y="458609"/>
                  <a:pt x="1911477" y="460553"/>
                  <a:pt x="1911477" y="462839"/>
                </a:cubicBezTo>
                <a:cubicBezTo>
                  <a:pt x="1911477" y="465734"/>
                  <a:pt x="1912696" y="468439"/>
                  <a:pt x="1915134" y="470954"/>
                </a:cubicBezTo>
                <a:lnTo>
                  <a:pt x="1921812" y="475044"/>
                </a:lnTo>
                <a:lnTo>
                  <a:pt x="1922335" y="474611"/>
                </a:lnTo>
                <a:cubicBezTo>
                  <a:pt x="1925307" y="471182"/>
                  <a:pt x="1926793" y="467715"/>
                  <a:pt x="1926793" y="464210"/>
                </a:cubicBezTo>
                <a:cubicBezTo>
                  <a:pt x="1926793" y="461467"/>
                  <a:pt x="1926183" y="459181"/>
                  <a:pt x="1924964" y="457352"/>
                </a:cubicBezTo>
                <a:cubicBezTo>
                  <a:pt x="1923745" y="455523"/>
                  <a:pt x="1921916" y="454609"/>
                  <a:pt x="1919478" y="454609"/>
                </a:cubicBezTo>
                <a:close/>
                <a:moveTo>
                  <a:pt x="1801978" y="447218"/>
                </a:moveTo>
                <a:cubicBezTo>
                  <a:pt x="1803501" y="450113"/>
                  <a:pt x="1804759" y="453428"/>
                  <a:pt x="1805749" y="457162"/>
                </a:cubicBezTo>
                <a:cubicBezTo>
                  <a:pt x="1806740" y="460895"/>
                  <a:pt x="1807235" y="464286"/>
                  <a:pt x="1807235" y="467334"/>
                </a:cubicBezTo>
                <a:cubicBezTo>
                  <a:pt x="1807235" y="472364"/>
                  <a:pt x="1805826" y="476897"/>
                  <a:pt x="1803006" y="480936"/>
                </a:cubicBezTo>
                <a:cubicBezTo>
                  <a:pt x="1800187" y="484975"/>
                  <a:pt x="1795805" y="486994"/>
                  <a:pt x="1789862" y="486994"/>
                </a:cubicBezTo>
                <a:cubicBezTo>
                  <a:pt x="1785137" y="486994"/>
                  <a:pt x="1781289" y="485737"/>
                  <a:pt x="1778317" y="483222"/>
                </a:cubicBezTo>
                <a:lnTo>
                  <a:pt x="1777903" y="482709"/>
                </a:lnTo>
                <a:lnTo>
                  <a:pt x="1777775" y="483394"/>
                </a:lnTo>
                <a:cubicBezTo>
                  <a:pt x="1776879" y="485565"/>
                  <a:pt x="1775536" y="487527"/>
                  <a:pt x="1773745" y="489280"/>
                </a:cubicBezTo>
                <a:cubicBezTo>
                  <a:pt x="1770164" y="492785"/>
                  <a:pt x="1765706" y="494538"/>
                  <a:pt x="1760372" y="494538"/>
                </a:cubicBezTo>
                <a:cubicBezTo>
                  <a:pt x="1754276" y="494538"/>
                  <a:pt x="1750238" y="492518"/>
                  <a:pt x="1748257" y="488480"/>
                </a:cubicBezTo>
                <a:cubicBezTo>
                  <a:pt x="1746275" y="484441"/>
                  <a:pt x="1745285" y="480136"/>
                  <a:pt x="1745285" y="475564"/>
                </a:cubicBezTo>
                <a:cubicBezTo>
                  <a:pt x="1745285" y="473888"/>
                  <a:pt x="1745399" y="472097"/>
                  <a:pt x="1745628" y="470192"/>
                </a:cubicBezTo>
                <a:cubicBezTo>
                  <a:pt x="1745856" y="468287"/>
                  <a:pt x="1746199" y="466115"/>
                  <a:pt x="1746656" y="463677"/>
                </a:cubicBezTo>
                <a:lnTo>
                  <a:pt x="1758086" y="460476"/>
                </a:lnTo>
                <a:cubicBezTo>
                  <a:pt x="1757629" y="463067"/>
                  <a:pt x="1757286" y="465467"/>
                  <a:pt x="1757058" y="467677"/>
                </a:cubicBezTo>
                <a:cubicBezTo>
                  <a:pt x="1756829" y="469887"/>
                  <a:pt x="1756715" y="471830"/>
                  <a:pt x="1756715" y="473507"/>
                </a:cubicBezTo>
                <a:cubicBezTo>
                  <a:pt x="1756715" y="476402"/>
                  <a:pt x="1757172" y="478536"/>
                  <a:pt x="1758086" y="479907"/>
                </a:cubicBezTo>
                <a:cubicBezTo>
                  <a:pt x="1759001" y="481279"/>
                  <a:pt x="1760449" y="481965"/>
                  <a:pt x="1762430" y="481965"/>
                </a:cubicBezTo>
                <a:cubicBezTo>
                  <a:pt x="1764716" y="481965"/>
                  <a:pt x="1766621" y="480784"/>
                  <a:pt x="1768145" y="478421"/>
                </a:cubicBezTo>
                <a:cubicBezTo>
                  <a:pt x="1769669" y="476059"/>
                  <a:pt x="1770507" y="471297"/>
                  <a:pt x="1770659" y="464134"/>
                </a:cubicBezTo>
                <a:lnTo>
                  <a:pt x="1770659" y="457276"/>
                </a:lnTo>
                <a:lnTo>
                  <a:pt x="1781632" y="453161"/>
                </a:lnTo>
                <a:lnTo>
                  <a:pt x="1781632" y="467106"/>
                </a:lnTo>
                <a:cubicBezTo>
                  <a:pt x="1781632" y="469239"/>
                  <a:pt x="1782051" y="471106"/>
                  <a:pt x="1782889" y="472706"/>
                </a:cubicBezTo>
                <a:cubicBezTo>
                  <a:pt x="1783728" y="474307"/>
                  <a:pt x="1785518" y="475107"/>
                  <a:pt x="1788262" y="475107"/>
                </a:cubicBezTo>
                <a:cubicBezTo>
                  <a:pt x="1791005" y="475107"/>
                  <a:pt x="1792833" y="474269"/>
                  <a:pt x="1793748" y="472592"/>
                </a:cubicBezTo>
                <a:cubicBezTo>
                  <a:pt x="1794662" y="470916"/>
                  <a:pt x="1795120" y="468782"/>
                  <a:pt x="1795120" y="466191"/>
                </a:cubicBezTo>
                <a:cubicBezTo>
                  <a:pt x="1795120" y="463601"/>
                  <a:pt x="1794815" y="460972"/>
                  <a:pt x="1794205" y="458305"/>
                </a:cubicBezTo>
                <a:cubicBezTo>
                  <a:pt x="1793596" y="455638"/>
                  <a:pt x="1792757" y="453009"/>
                  <a:pt x="1791691" y="450418"/>
                </a:cubicBezTo>
                <a:close/>
                <a:moveTo>
                  <a:pt x="1919935" y="442950"/>
                </a:moveTo>
                <a:cubicBezTo>
                  <a:pt x="1926031" y="442950"/>
                  <a:pt x="1930641" y="445046"/>
                  <a:pt x="1933765" y="449237"/>
                </a:cubicBezTo>
                <a:cubicBezTo>
                  <a:pt x="1936890" y="453428"/>
                  <a:pt x="1938452" y="458190"/>
                  <a:pt x="1938452" y="463524"/>
                </a:cubicBezTo>
                <a:cubicBezTo>
                  <a:pt x="1938452" y="470230"/>
                  <a:pt x="1936242" y="476174"/>
                  <a:pt x="1931822" y="481355"/>
                </a:cubicBezTo>
                <a:cubicBezTo>
                  <a:pt x="1927403" y="486537"/>
                  <a:pt x="1921192" y="490652"/>
                  <a:pt x="1913191" y="493700"/>
                </a:cubicBezTo>
                <a:cubicBezTo>
                  <a:pt x="1905190" y="496748"/>
                  <a:pt x="1895780" y="498576"/>
                  <a:pt x="1884959" y="499186"/>
                </a:cubicBezTo>
                <a:lnTo>
                  <a:pt x="1882902" y="488213"/>
                </a:lnTo>
                <a:cubicBezTo>
                  <a:pt x="1893265" y="487451"/>
                  <a:pt x="1901685" y="485851"/>
                  <a:pt x="1908162" y="483413"/>
                </a:cubicBezTo>
                <a:lnTo>
                  <a:pt x="1912924" y="481129"/>
                </a:lnTo>
                <a:lnTo>
                  <a:pt x="1904733" y="475869"/>
                </a:lnTo>
                <a:cubicBezTo>
                  <a:pt x="1901304" y="472364"/>
                  <a:pt x="1899590" y="468020"/>
                  <a:pt x="1899590" y="462839"/>
                </a:cubicBezTo>
                <a:cubicBezTo>
                  <a:pt x="1899590" y="457505"/>
                  <a:pt x="1901457" y="452856"/>
                  <a:pt x="1905190" y="448894"/>
                </a:cubicBezTo>
                <a:cubicBezTo>
                  <a:pt x="1908924" y="444932"/>
                  <a:pt x="1913839" y="442950"/>
                  <a:pt x="1919935" y="442950"/>
                </a:cubicBezTo>
                <a:close/>
                <a:moveTo>
                  <a:pt x="1793748" y="282473"/>
                </a:moveTo>
                <a:cubicBezTo>
                  <a:pt x="1796796" y="282473"/>
                  <a:pt x="1799425" y="283616"/>
                  <a:pt x="1801635" y="285902"/>
                </a:cubicBezTo>
                <a:cubicBezTo>
                  <a:pt x="1803844" y="288188"/>
                  <a:pt x="1804949" y="290855"/>
                  <a:pt x="1804949" y="293903"/>
                </a:cubicBezTo>
                <a:cubicBezTo>
                  <a:pt x="1804949" y="296951"/>
                  <a:pt x="1803844" y="299580"/>
                  <a:pt x="1801635" y="301790"/>
                </a:cubicBezTo>
                <a:cubicBezTo>
                  <a:pt x="1799425" y="304000"/>
                  <a:pt x="1796796" y="305105"/>
                  <a:pt x="1793748" y="305105"/>
                </a:cubicBezTo>
                <a:cubicBezTo>
                  <a:pt x="1790547" y="305105"/>
                  <a:pt x="1787842" y="304000"/>
                  <a:pt x="1785633" y="301790"/>
                </a:cubicBezTo>
                <a:cubicBezTo>
                  <a:pt x="1783423" y="299580"/>
                  <a:pt x="1782318" y="296951"/>
                  <a:pt x="1782318" y="293903"/>
                </a:cubicBezTo>
                <a:cubicBezTo>
                  <a:pt x="1782318" y="290855"/>
                  <a:pt x="1783423" y="288188"/>
                  <a:pt x="1785633" y="285902"/>
                </a:cubicBezTo>
                <a:cubicBezTo>
                  <a:pt x="1787842" y="283616"/>
                  <a:pt x="1790547" y="282473"/>
                  <a:pt x="1793748" y="282473"/>
                </a:cubicBezTo>
                <a:close/>
                <a:moveTo>
                  <a:pt x="1762430" y="282473"/>
                </a:moveTo>
                <a:cubicBezTo>
                  <a:pt x="1765478" y="282473"/>
                  <a:pt x="1768107" y="283616"/>
                  <a:pt x="1770316" y="285902"/>
                </a:cubicBezTo>
                <a:cubicBezTo>
                  <a:pt x="1772526" y="288188"/>
                  <a:pt x="1773631" y="290855"/>
                  <a:pt x="1773631" y="293903"/>
                </a:cubicBezTo>
                <a:cubicBezTo>
                  <a:pt x="1773631" y="296951"/>
                  <a:pt x="1772526" y="299580"/>
                  <a:pt x="1770316" y="301790"/>
                </a:cubicBezTo>
                <a:cubicBezTo>
                  <a:pt x="1768107" y="304000"/>
                  <a:pt x="1765478" y="305105"/>
                  <a:pt x="1762430" y="305105"/>
                </a:cubicBezTo>
                <a:cubicBezTo>
                  <a:pt x="1759229" y="305105"/>
                  <a:pt x="1756524" y="304000"/>
                  <a:pt x="1754314" y="301790"/>
                </a:cubicBezTo>
                <a:cubicBezTo>
                  <a:pt x="1752105" y="299580"/>
                  <a:pt x="1751000" y="296951"/>
                  <a:pt x="1751000" y="293903"/>
                </a:cubicBezTo>
                <a:cubicBezTo>
                  <a:pt x="1751000" y="290855"/>
                  <a:pt x="1752105" y="288188"/>
                  <a:pt x="1754314" y="285902"/>
                </a:cubicBezTo>
                <a:cubicBezTo>
                  <a:pt x="1756524" y="283616"/>
                  <a:pt x="1759229" y="282473"/>
                  <a:pt x="1762430" y="282473"/>
                </a:cubicBezTo>
                <a:close/>
                <a:moveTo>
                  <a:pt x="1393698" y="282473"/>
                </a:moveTo>
                <a:cubicBezTo>
                  <a:pt x="1396746" y="282473"/>
                  <a:pt x="1399375" y="283616"/>
                  <a:pt x="1401585" y="285902"/>
                </a:cubicBezTo>
                <a:cubicBezTo>
                  <a:pt x="1403794" y="288188"/>
                  <a:pt x="1404899" y="290855"/>
                  <a:pt x="1404899" y="293903"/>
                </a:cubicBezTo>
                <a:cubicBezTo>
                  <a:pt x="1404899" y="296951"/>
                  <a:pt x="1403794" y="299580"/>
                  <a:pt x="1401585" y="301790"/>
                </a:cubicBezTo>
                <a:cubicBezTo>
                  <a:pt x="1399375" y="304000"/>
                  <a:pt x="1396746" y="305105"/>
                  <a:pt x="1393698" y="305105"/>
                </a:cubicBezTo>
                <a:cubicBezTo>
                  <a:pt x="1390497" y="305105"/>
                  <a:pt x="1387792" y="304000"/>
                  <a:pt x="1385583" y="301790"/>
                </a:cubicBezTo>
                <a:cubicBezTo>
                  <a:pt x="1383373" y="299580"/>
                  <a:pt x="1382268" y="296951"/>
                  <a:pt x="1382268" y="293903"/>
                </a:cubicBezTo>
                <a:cubicBezTo>
                  <a:pt x="1382268" y="290855"/>
                  <a:pt x="1383373" y="288188"/>
                  <a:pt x="1385583" y="285902"/>
                </a:cubicBezTo>
                <a:cubicBezTo>
                  <a:pt x="1387792" y="283616"/>
                  <a:pt x="1390497" y="282473"/>
                  <a:pt x="1393698" y="282473"/>
                </a:cubicBezTo>
                <a:close/>
                <a:moveTo>
                  <a:pt x="1362380" y="282473"/>
                </a:moveTo>
                <a:cubicBezTo>
                  <a:pt x="1365428" y="282473"/>
                  <a:pt x="1368057" y="283616"/>
                  <a:pt x="1370266" y="285902"/>
                </a:cubicBezTo>
                <a:cubicBezTo>
                  <a:pt x="1372476" y="288188"/>
                  <a:pt x="1373581" y="290855"/>
                  <a:pt x="1373581" y="293903"/>
                </a:cubicBezTo>
                <a:cubicBezTo>
                  <a:pt x="1373581" y="296951"/>
                  <a:pt x="1372476" y="299580"/>
                  <a:pt x="1370266" y="301790"/>
                </a:cubicBezTo>
                <a:cubicBezTo>
                  <a:pt x="1368057" y="304000"/>
                  <a:pt x="1365428" y="305105"/>
                  <a:pt x="1362380" y="305105"/>
                </a:cubicBezTo>
                <a:cubicBezTo>
                  <a:pt x="1359179" y="305105"/>
                  <a:pt x="1356474" y="304000"/>
                  <a:pt x="1354264" y="301790"/>
                </a:cubicBezTo>
                <a:cubicBezTo>
                  <a:pt x="1352055" y="299580"/>
                  <a:pt x="1350950" y="296951"/>
                  <a:pt x="1350950" y="293903"/>
                </a:cubicBezTo>
                <a:cubicBezTo>
                  <a:pt x="1350950" y="290855"/>
                  <a:pt x="1352055" y="288188"/>
                  <a:pt x="1354264" y="285902"/>
                </a:cubicBezTo>
                <a:cubicBezTo>
                  <a:pt x="1356474" y="283616"/>
                  <a:pt x="1359179" y="282473"/>
                  <a:pt x="1362380" y="282473"/>
                </a:cubicBezTo>
                <a:close/>
                <a:moveTo>
                  <a:pt x="251003" y="281787"/>
                </a:moveTo>
                <a:cubicBezTo>
                  <a:pt x="254051" y="281787"/>
                  <a:pt x="256680" y="282930"/>
                  <a:pt x="258890" y="285216"/>
                </a:cubicBezTo>
                <a:cubicBezTo>
                  <a:pt x="261099" y="287502"/>
                  <a:pt x="262204" y="290169"/>
                  <a:pt x="262204" y="293217"/>
                </a:cubicBezTo>
                <a:cubicBezTo>
                  <a:pt x="262204" y="296265"/>
                  <a:pt x="261099" y="298894"/>
                  <a:pt x="258890" y="301104"/>
                </a:cubicBezTo>
                <a:cubicBezTo>
                  <a:pt x="256680" y="303314"/>
                  <a:pt x="254051" y="304419"/>
                  <a:pt x="251003" y="304419"/>
                </a:cubicBezTo>
                <a:cubicBezTo>
                  <a:pt x="247802" y="304419"/>
                  <a:pt x="245097" y="303314"/>
                  <a:pt x="242887" y="301104"/>
                </a:cubicBezTo>
                <a:cubicBezTo>
                  <a:pt x="240678" y="298894"/>
                  <a:pt x="239573" y="296265"/>
                  <a:pt x="239573" y="293217"/>
                </a:cubicBezTo>
                <a:cubicBezTo>
                  <a:pt x="239573" y="290169"/>
                  <a:pt x="240678" y="287502"/>
                  <a:pt x="242887" y="285216"/>
                </a:cubicBezTo>
                <a:cubicBezTo>
                  <a:pt x="245097" y="282930"/>
                  <a:pt x="247802" y="281787"/>
                  <a:pt x="251003" y="281787"/>
                </a:cubicBezTo>
                <a:close/>
                <a:moveTo>
                  <a:pt x="1491691" y="271958"/>
                </a:moveTo>
                <a:lnTo>
                  <a:pt x="1491691" y="284988"/>
                </a:lnTo>
                <a:lnTo>
                  <a:pt x="1440485" y="299847"/>
                </a:lnTo>
                <a:lnTo>
                  <a:pt x="1440485" y="287045"/>
                </a:lnTo>
                <a:close/>
                <a:moveTo>
                  <a:pt x="853516" y="271958"/>
                </a:moveTo>
                <a:lnTo>
                  <a:pt x="853516" y="284988"/>
                </a:lnTo>
                <a:lnTo>
                  <a:pt x="802310" y="299847"/>
                </a:lnTo>
                <a:lnTo>
                  <a:pt x="802310" y="287045"/>
                </a:lnTo>
                <a:close/>
                <a:moveTo>
                  <a:pt x="2324633" y="254584"/>
                </a:moveTo>
                <a:cubicBezTo>
                  <a:pt x="2322804" y="254584"/>
                  <a:pt x="2320785" y="254698"/>
                  <a:pt x="2318575" y="254927"/>
                </a:cubicBezTo>
                <a:cubicBezTo>
                  <a:pt x="2316366" y="255155"/>
                  <a:pt x="2314118" y="255460"/>
                  <a:pt x="2311832" y="255841"/>
                </a:cubicBezTo>
                <a:lnTo>
                  <a:pt x="2307460" y="256758"/>
                </a:lnTo>
                <a:lnTo>
                  <a:pt x="2307631" y="259527"/>
                </a:lnTo>
                <a:cubicBezTo>
                  <a:pt x="2308184" y="263509"/>
                  <a:pt x="2309012" y="267005"/>
                  <a:pt x="2310117" y="270014"/>
                </a:cubicBezTo>
                <a:cubicBezTo>
                  <a:pt x="2312327" y="276034"/>
                  <a:pt x="2315184" y="280606"/>
                  <a:pt x="2318690" y="283730"/>
                </a:cubicBezTo>
                <a:cubicBezTo>
                  <a:pt x="2322195" y="286855"/>
                  <a:pt x="2325852" y="288950"/>
                  <a:pt x="2329662" y="290017"/>
                </a:cubicBezTo>
                <a:cubicBezTo>
                  <a:pt x="2333472" y="291084"/>
                  <a:pt x="2336978" y="291617"/>
                  <a:pt x="2340178" y="291617"/>
                </a:cubicBezTo>
                <a:cubicBezTo>
                  <a:pt x="2342921" y="291617"/>
                  <a:pt x="2345626" y="291122"/>
                  <a:pt x="2348293" y="290131"/>
                </a:cubicBezTo>
                <a:cubicBezTo>
                  <a:pt x="2350960" y="289141"/>
                  <a:pt x="2353170" y="287464"/>
                  <a:pt x="2354923" y="285102"/>
                </a:cubicBezTo>
                <a:cubicBezTo>
                  <a:pt x="2356675" y="282740"/>
                  <a:pt x="2357552" y="279578"/>
                  <a:pt x="2357552" y="275615"/>
                </a:cubicBezTo>
                <a:cubicBezTo>
                  <a:pt x="2357552" y="271805"/>
                  <a:pt x="2356599" y="268338"/>
                  <a:pt x="2354694" y="265214"/>
                </a:cubicBezTo>
                <a:cubicBezTo>
                  <a:pt x="2352789" y="262090"/>
                  <a:pt x="2349474" y="259537"/>
                  <a:pt x="2344750" y="257556"/>
                </a:cubicBezTo>
                <a:cubicBezTo>
                  <a:pt x="2340026" y="255575"/>
                  <a:pt x="2333320" y="254584"/>
                  <a:pt x="2324633" y="254584"/>
                </a:cubicBezTo>
                <a:close/>
                <a:moveTo>
                  <a:pt x="1276883" y="254584"/>
                </a:moveTo>
                <a:cubicBezTo>
                  <a:pt x="1275054" y="254584"/>
                  <a:pt x="1273035" y="254698"/>
                  <a:pt x="1270825" y="254927"/>
                </a:cubicBezTo>
                <a:cubicBezTo>
                  <a:pt x="1268616" y="255155"/>
                  <a:pt x="1266368" y="255460"/>
                  <a:pt x="1264082" y="255841"/>
                </a:cubicBezTo>
                <a:lnTo>
                  <a:pt x="1259710" y="256758"/>
                </a:lnTo>
                <a:lnTo>
                  <a:pt x="1259881" y="259527"/>
                </a:lnTo>
                <a:cubicBezTo>
                  <a:pt x="1260434" y="263509"/>
                  <a:pt x="1261262" y="267005"/>
                  <a:pt x="1262367" y="270014"/>
                </a:cubicBezTo>
                <a:cubicBezTo>
                  <a:pt x="1264577" y="276034"/>
                  <a:pt x="1267434" y="280606"/>
                  <a:pt x="1270940" y="283730"/>
                </a:cubicBezTo>
                <a:cubicBezTo>
                  <a:pt x="1274445" y="286855"/>
                  <a:pt x="1278102" y="288950"/>
                  <a:pt x="1281912" y="290017"/>
                </a:cubicBezTo>
                <a:cubicBezTo>
                  <a:pt x="1285722" y="291084"/>
                  <a:pt x="1289228" y="291617"/>
                  <a:pt x="1292428" y="291617"/>
                </a:cubicBezTo>
                <a:cubicBezTo>
                  <a:pt x="1295171" y="291617"/>
                  <a:pt x="1297876" y="291122"/>
                  <a:pt x="1300543" y="290131"/>
                </a:cubicBezTo>
                <a:cubicBezTo>
                  <a:pt x="1303210" y="289141"/>
                  <a:pt x="1305420" y="287464"/>
                  <a:pt x="1307173" y="285102"/>
                </a:cubicBezTo>
                <a:cubicBezTo>
                  <a:pt x="1308925" y="282740"/>
                  <a:pt x="1309802" y="279578"/>
                  <a:pt x="1309802" y="275615"/>
                </a:cubicBezTo>
                <a:cubicBezTo>
                  <a:pt x="1309802" y="271805"/>
                  <a:pt x="1308849" y="268338"/>
                  <a:pt x="1306944" y="265214"/>
                </a:cubicBezTo>
                <a:cubicBezTo>
                  <a:pt x="1305039" y="262090"/>
                  <a:pt x="1301725" y="259537"/>
                  <a:pt x="1297000" y="257556"/>
                </a:cubicBezTo>
                <a:cubicBezTo>
                  <a:pt x="1292276" y="255575"/>
                  <a:pt x="1285570" y="254584"/>
                  <a:pt x="1276883" y="254584"/>
                </a:cubicBezTo>
                <a:close/>
                <a:moveTo>
                  <a:pt x="3395728" y="206725"/>
                </a:moveTo>
                <a:lnTo>
                  <a:pt x="3383204" y="223151"/>
                </a:lnTo>
                <a:cubicBezTo>
                  <a:pt x="3376955" y="229781"/>
                  <a:pt x="3369640" y="236067"/>
                  <a:pt x="3361258" y="242011"/>
                </a:cubicBezTo>
                <a:lnTo>
                  <a:pt x="3390062" y="242011"/>
                </a:lnTo>
                <a:cubicBezTo>
                  <a:pt x="3395243" y="242011"/>
                  <a:pt x="3399206" y="241363"/>
                  <a:pt x="3401949" y="240068"/>
                </a:cubicBezTo>
                <a:cubicBezTo>
                  <a:pt x="3404692" y="238772"/>
                  <a:pt x="3406559" y="237058"/>
                  <a:pt x="3407550" y="234924"/>
                </a:cubicBezTo>
                <a:cubicBezTo>
                  <a:pt x="3408540" y="232791"/>
                  <a:pt x="3409036" y="230505"/>
                  <a:pt x="3409036" y="228066"/>
                </a:cubicBezTo>
                <a:cubicBezTo>
                  <a:pt x="3409036" y="223952"/>
                  <a:pt x="3406559" y="218808"/>
                  <a:pt x="3401606" y="212636"/>
                </a:cubicBezTo>
                <a:close/>
                <a:moveTo>
                  <a:pt x="3539947" y="202463"/>
                </a:moveTo>
                <a:cubicBezTo>
                  <a:pt x="3536442" y="202463"/>
                  <a:pt x="3533279" y="203797"/>
                  <a:pt x="3530460" y="206464"/>
                </a:cubicBezTo>
                <a:cubicBezTo>
                  <a:pt x="3527640" y="209131"/>
                  <a:pt x="3525431" y="212522"/>
                  <a:pt x="3523831" y="216636"/>
                </a:cubicBezTo>
                <a:cubicBezTo>
                  <a:pt x="3522230" y="220751"/>
                  <a:pt x="3521430" y="224866"/>
                  <a:pt x="3521430" y="228981"/>
                </a:cubicBezTo>
                <a:cubicBezTo>
                  <a:pt x="3521430" y="232181"/>
                  <a:pt x="3522078" y="234962"/>
                  <a:pt x="3523374" y="237325"/>
                </a:cubicBezTo>
                <a:cubicBezTo>
                  <a:pt x="3524669" y="239687"/>
                  <a:pt x="3526841" y="241478"/>
                  <a:pt x="3529889" y="242697"/>
                </a:cubicBezTo>
                <a:cubicBezTo>
                  <a:pt x="3532937" y="243916"/>
                  <a:pt x="3536899" y="244526"/>
                  <a:pt x="3541776" y="244526"/>
                </a:cubicBezTo>
                <a:cubicBezTo>
                  <a:pt x="3546195" y="244526"/>
                  <a:pt x="3550653" y="244068"/>
                  <a:pt x="3555149" y="243154"/>
                </a:cubicBezTo>
                <a:lnTo>
                  <a:pt x="3560277" y="241529"/>
                </a:lnTo>
                <a:lnTo>
                  <a:pt x="3560521" y="238582"/>
                </a:lnTo>
                <a:cubicBezTo>
                  <a:pt x="3560521" y="233858"/>
                  <a:pt x="3560064" y="229324"/>
                  <a:pt x="3559149" y="224980"/>
                </a:cubicBezTo>
                <a:cubicBezTo>
                  <a:pt x="3558235" y="220637"/>
                  <a:pt x="3556863" y="216789"/>
                  <a:pt x="3555034" y="213436"/>
                </a:cubicBezTo>
                <a:cubicBezTo>
                  <a:pt x="3553206" y="210083"/>
                  <a:pt x="3551034" y="207416"/>
                  <a:pt x="3548519" y="205435"/>
                </a:cubicBezTo>
                <a:cubicBezTo>
                  <a:pt x="3546005" y="203454"/>
                  <a:pt x="3543147" y="202463"/>
                  <a:pt x="3539947" y="202463"/>
                </a:cubicBezTo>
                <a:close/>
                <a:moveTo>
                  <a:pt x="2092147" y="202463"/>
                </a:moveTo>
                <a:cubicBezTo>
                  <a:pt x="2088642" y="202463"/>
                  <a:pt x="2085480" y="203797"/>
                  <a:pt x="2082660" y="206464"/>
                </a:cubicBezTo>
                <a:cubicBezTo>
                  <a:pt x="2079841" y="209131"/>
                  <a:pt x="2077631" y="212522"/>
                  <a:pt x="2076031" y="216636"/>
                </a:cubicBezTo>
                <a:cubicBezTo>
                  <a:pt x="2074430" y="220751"/>
                  <a:pt x="2073630" y="224866"/>
                  <a:pt x="2073630" y="228981"/>
                </a:cubicBezTo>
                <a:cubicBezTo>
                  <a:pt x="2073630" y="232181"/>
                  <a:pt x="2074278" y="234962"/>
                  <a:pt x="2075573" y="237325"/>
                </a:cubicBezTo>
                <a:cubicBezTo>
                  <a:pt x="2076869" y="239687"/>
                  <a:pt x="2079041" y="241478"/>
                  <a:pt x="2082089" y="242697"/>
                </a:cubicBezTo>
                <a:cubicBezTo>
                  <a:pt x="2085137" y="243916"/>
                  <a:pt x="2089099" y="244526"/>
                  <a:pt x="2093976" y="244526"/>
                </a:cubicBezTo>
                <a:cubicBezTo>
                  <a:pt x="2098395" y="244526"/>
                  <a:pt x="2102853" y="244068"/>
                  <a:pt x="2107349" y="243154"/>
                </a:cubicBezTo>
                <a:lnTo>
                  <a:pt x="2112477" y="241529"/>
                </a:lnTo>
                <a:lnTo>
                  <a:pt x="2112721" y="238582"/>
                </a:lnTo>
                <a:cubicBezTo>
                  <a:pt x="2112721" y="233858"/>
                  <a:pt x="2112264" y="229324"/>
                  <a:pt x="2111349" y="224980"/>
                </a:cubicBezTo>
                <a:cubicBezTo>
                  <a:pt x="2110435" y="220637"/>
                  <a:pt x="2109063" y="216789"/>
                  <a:pt x="2107235" y="213436"/>
                </a:cubicBezTo>
                <a:cubicBezTo>
                  <a:pt x="2105406" y="210083"/>
                  <a:pt x="2103234" y="207416"/>
                  <a:pt x="2100719" y="205435"/>
                </a:cubicBezTo>
                <a:cubicBezTo>
                  <a:pt x="2098205" y="203454"/>
                  <a:pt x="2095347" y="202463"/>
                  <a:pt x="2092147" y="202463"/>
                </a:cubicBezTo>
                <a:close/>
                <a:moveTo>
                  <a:pt x="958672" y="202463"/>
                </a:moveTo>
                <a:cubicBezTo>
                  <a:pt x="955167" y="202463"/>
                  <a:pt x="952004" y="203797"/>
                  <a:pt x="949185" y="206464"/>
                </a:cubicBezTo>
                <a:cubicBezTo>
                  <a:pt x="946366" y="209131"/>
                  <a:pt x="944156" y="212522"/>
                  <a:pt x="942556" y="216636"/>
                </a:cubicBezTo>
                <a:cubicBezTo>
                  <a:pt x="940956" y="220751"/>
                  <a:pt x="940155" y="224866"/>
                  <a:pt x="940155" y="228981"/>
                </a:cubicBezTo>
                <a:cubicBezTo>
                  <a:pt x="940155" y="232181"/>
                  <a:pt x="940803" y="234962"/>
                  <a:pt x="942099" y="237325"/>
                </a:cubicBezTo>
                <a:cubicBezTo>
                  <a:pt x="943394" y="239687"/>
                  <a:pt x="945566" y="241478"/>
                  <a:pt x="948614" y="242697"/>
                </a:cubicBezTo>
                <a:cubicBezTo>
                  <a:pt x="951662" y="243916"/>
                  <a:pt x="955624" y="244526"/>
                  <a:pt x="960501" y="244526"/>
                </a:cubicBezTo>
                <a:cubicBezTo>
                  <a:pt x="964920" y="244526"/>
                  <a:pt x="969378" y="244068"/>
                  <a:pt x="973874" y="243154"/>
                </a:cubicBezTo>
                <a:lnTo>
                  <a:pt x="979002" y="241529"/>
                </a:lnTo>
                <a:lnTo>
                  <a:pt x="979246" y="238582"/>
                </a:lnTo>
                <a:cubicBezTo>
                  <a:pt x="979246" y="233858"/>
                  <a:pt x="978789" y="229324"/>
                  <a:pt x="977874" y="224980"/>
                </a:cubicBezTo>
                <a:cubicBezTo>
                  <a:pt x="976960" y="220637"/>
                  <a:pt x="975588" y="216789"/>
                  <a:pt x="973760" y="213436"/>
                </a:cubicBezTo>
                <a:cubicBezTo>
                  <a:pt x="971931" y="210083"/>
                  <a:pt x="969759" y="207416"/>
                  <a:pt x="967245" y="205435"/>
                </a:cubicBezTo>
                <a:cubicBezTo>
                  <a:pt x="964730" y="203454"/>
                  <a:pt x="961872" y="202463"/>
                  <a:pt x="958672" y="202463"/>
                </a:cubicBezTo>
                <a:close/>
                <a:moveTo>
                  <a:pt x="453847" y="202463"/>
                </a:moveTo>
                <a:cubicBezTo>
                  <a:pt x="450342" y="202463"/>
                  <a:pt x="447180" y="203797"/>
                  <a:pt x="444360" y="206464"/>
                </a:cubicBezTo>
                <a:cubicBezTo>
                  <a:pt x="441541" y="209131"/>
                  <a:pt x="439331" y="212522"/>
                  <a:pt x="437731" y="216636"/>
                </a:cubicBezTo>
                <a:cubicBezTo>
                  <a:pt x="436131" y="220751"/>
                  <a:pt x="435330" y="224866"/>
                  <a:pt x="435330" y="228981"/>
                </a:cubicBezTo>
                <a:cubicBezTo>
                  <a:pt x="435330" y="232181"/>
                  <a:pt x="435978" y="234962"/>
                  <a:pt x="437274" y="237325"/>
                </a:cubicBezTo>
                <a:cubicBezTo>
                  <a:pt x="438569" y="239687"/>
                  <a:pt x="440741" y="241478"/>
                  <a:pt x="443789" y="242697"/>
                </a:cubicBezTo>
                <a:cubicBezTo>
                  <a:pt x="446837" y="243916"/>
                  <a:pt x="450799" y="244526"/>
                  <a:pt x="455676" y="244526"/>
                </a:cubicBezTo>
                <a:cubicBezTo>
                  <a:pt x="460096" y="244526"/>
                  <a:pt x="464553" y="244068"/>
                  <a:pt x="469049" y="243154"/>
                </a:cubicBezTo>
                <a:lnTo>
                  <a:pt x="474178" y="241529"/>
                </a:lnTo>
                <a:lnTo>
                  <a:pt x="474421" y="238582"/>
                </a:lnTo>
                <a:cubicBezTo>
                  <a:pt x="474421" y="233858"/>
                  <a:pt x="473964" y="229324"/>
                  <a:pt x="473049" y="224980"/>
                </a:cubicBezTo>
                <a:cubicBezTo>
                  <a:pt x="472135" y="220637"/>
                  <a:pt x="470764" y="216789"/>
                  <a:pt x="468935" y="213436"/>
                </a:cubicBezTo>
                <a:cubicBezTo>
                  <a:pt x="467106" y="210083"/>
                  <a:pt x="464934" y="207416"/>
                  <a:pt x="462420" y="205435"/>
                </a:cubicBezTo>
                <a:cubicBezTo>
                  <a:pt x="459905" y="203454"/>
                  <a:pt x="457047" y="202463"/>
                  <a:pt x="453847" y="202463"/>
                </a:cubicBezTo>
                <a:close/>
                <a:moveTo>
                  <a:pt x="2804388" y="197663"/>
                </a:moveTo>
                <a:cubicBezTo>
                  <a:pt x="2801645" y="197663"/>
                  <a:pt x="2798978" y="198425"/>
                  <a:pt x="2796387" y="199949"/>
                </a:cubicBezTo>
                <a:cubicBezTo>
                  <a:pt x="2793797" y="201473"/>
                  <a:pt x="2791130" y="204292"/>
                  <a:pt x="2788386" y="208407"/>
                </a:cubicBezTo>
                <a:cubicBezTo>
                  <a:pt x="2785643" y="212522"/>
                  <a:pt x="2782519" y="218465"/>
                  <a:pt x="2779014" y="226238"/>
                </a:cubicBezTo>
                <a:lnTo>
                  <a:pt x="2776395" y="231657"/>
                </a:lnTo>
                <a:lnTo>
                  <a:pt x="2783500" y="235639"/>
                </a:lnTo>
                <a:cubicBezTo>
                  <a:pt x="2786872" y="237258"/>
                  <a:pt x="2790063" y="238506"/>
                  <a:pt x="2793073" y="239382"/>
                </a:cubicBezTo>
                <a:cubicBezTo>
                  <a:pt x="2799093" y="241135"/>
                  <a:pt x="2804083" y="242011"/>
                  <a:pt x="2808046" y="242011"/>
                </a:cubicBezTo>
                <a:cubicBezTo>
                  <a:pt x="2812466" y="242011"/>
                  <a:pt x="2815971" y="241363"/>
                  <a:pt x="2818562" y="240068"/>
                </a:cubicBezTo>
                <a:cubicBezTo>
                  <a:pt x="2821152" y="238772"/>
                  <a:pt x="2823057" y="236906"/>
                  <a:pt x="2824277" y="234467"/>
                </a:cubicBezTo>
                <a:cubicBezTo>
                  <a:pt x="2825496" y="232029"/>
                  <a:pt x="2826105" y="229286"/>
                  <a:pt x="2826105" y="226238"/>
                </a:cubicBezTo>
                <a:cubicBezTo>
                  <a:pt x="2826105" y="221818"/>
                  <a:pt x="2825039" y="217398"/>
                  <a:pt x="2822905" y="212979"/>
                </a:cubicBezTo>
                <a:cubicBezTo>
                  <a:pt x="2820771" y="208559"/>
                  <a:pt x="2818066" y="204902"/>
                  <a:pt x="2814790" y="202006"/>
                </a:cubicBezTo>
                <a:cubicBezTo>
                  <a:pt x="2811513" y="199110"/>
                  <a:pt x="2808046" y="197663"/>
                  <a:pt x="2804388" y="197663"/>
                </a:cubicBezTo>
                <a:close/>
                <a:moveTo>
                  <a:pt x="3173196" y="194005"/>
                </a:moveTo>
                <a:cubicBezTo>
                  <a:pt x="3165881" y="194005"/>
                  <a:pt x="3158604" y="195910"/>
                  <a:pt x="3151365" y="199720"/>
                </a:cubicBezTo>
                <a:cubicBezTo>
                  <a:pt x="3144126" y="203530"/>
                  <a:pt x="3137268" y="208292"/>
                  <a:pt x="3130791" y="214007"/>
                </a:cubicBezTo>
                <a:cubicBezTo>
                  <a:pt x="3124314" y="219722"/>
                  <a:pt x="3118561" y="225552"/>
                  <a:pt x="3113532" y="231495"/>
                </a:cubicBezTo>
                <a:lnTo>
                  <a:pt x="3104232" y="243427"/>
                </a:lnTo>
                <a:lnTo>
                  <a:pt x="3107131" y="243954"/>
                </a:lnTo>
                <a:cubicBezTo>
                  <a:pt x="3114599" y="244640"/>
                  <a:pt x="3123438" y="244983"/>
                  <a:pt x="3133649" y="244983"/>
                </a:cubicBezTo>
                <a:cubicBezTo>
                  <a:pt x="3141726" y="244983"/>
                  <a:pt x="3149079" y="244602"/>
                  <a:pt x="3155709" y="243840"/>
                </a:cubicBezTo>
                <a:cubicBezTo>
                  <a:pt x="3162338" y="243078"/>
                  <a:pt x="3168244" y="241897"/>
                  <a:pt x="3173425" y="240296"/>
                </a:cubicBezTo>
                <a:cubicBezTo>
                  <a:pt x="3178607" y="238696"/>
                  <a:pt x="3182988" y="236715"/>
                  <a:pt x="3186569" y="234353"/>
                </a:cubicBezTo>
                <a:cubicBezTo>
                  <a:pt x="3190151" y="231991"/>
                  <a:pt x="3192856" y="229247"/>
                  <a:pt x="3194685" y="226123"/>
                </a:cubicBezTo>
                <a:cubicBezTo>
                  <a:pt x="3196514" y="222999"/>
                  <a:pt x="3197428" y="219532"/>
                  <a:pt x="3197428" y="215722"/>
                </a:cubicBezTo>
                <a:cubicBezTo>
                  <a:pt x="3197428" y="212369"/>
                  <a:pt x="3196590" y="209054"/>
                  <a:pt x="3194913" y="205778"/>
                </a:cubicBezTo>
                <a:cubicBezTo>
                  <a:pt x="3193237" y="202501"/>
                  <a:pt x="3190646" y="199720"/>
                  <a:pt x="3187141" y="197434"/>
                </a:cubicBezTo>
                <a:cubicBezTo>
                  <a:pt x="3183636" y="195148"/>
                  <a:pt x="3178988" y="194005"/>
                  <a:pt x="3173196" y="194005"/>
                </a:cubicBezTo>
                <a:close/>
                <a:moveTo>
                  <a:pt x="1879701" y="184632"/>
                </a:moveTo>
                <a:cubicBezTo>
                  <a:pt x="1876044" y="184632"/>
                  <a:pt x="1872653" y="185852"/>
                  <a:pt x="1869529" y="188290"/>
                </a:cubicBezTo>
                <a:cubicBezTo>
                  <a:pt x="1866405" y="190728"/>
                  <a:pt x="1863890" y="193891"/>
                  <a:pt x="1861985" y="197777"/>
                </a:cubicBezTo>
                <a:cubicBezTo>
                  <a:pt x="1860080" y="201663"/>
                  <a:pt x="1859128" y="205664"/>
                  <a:pt x="1859128" y="209778"/>
                </a:cubicBezTo>
                <a:cubicBezTo>
                  <a:pt x="1859128" y="214655"/>
                  <a:pt x="1860385" y="219037"/>
                  <a:pt x="1862899" y="222923"/>
                </a:cubicBezTo>
                <a:cubicBezTo>
                  <a:pt x="1865414" y="226809"/>
                  <a:pt x="1868500" y="230124"/>
                  <a:pt x="1872158" y="232867"/>
                </a:cubicBezTo>
                <a:lnTo>
                  <a:pt x="1876964" y="235771"/>
                </a:lnTo>
                <a:lnTo>
                  <a:pt x="1883931" y="232638"/>
                </a:lnTo>
                <a:cubicBezTo>
                  <a:pt x="1888426" y="229895"/>
                  <a:pt x="1892084" y="226542"/>
                  <a:pt x="1894903" y="222580"/>
                </a:cubicBezTo>
                <a:cubicBezTo>
                  <a:pt x="1897723" y="218618"/>
                  <a:pt x="1899133" y="214046"/>
                  <a:pt x="1899133" y="208864"/>
                </a:cubicBezTo>
                <a:cubicBezTo>
                  <a:pt x="1899133" y="205359"/>
                  <a:pt x="1898294" y="201739"/>
                  <a:pt x="1896618" y="198005"/>
                </a:cubicBezTo>
                <a:cubicBezTo>
                  <a:pt x="1894942" y="194272"/>
                  <a:pt x="1892655" y="191109"/>
                  <a:pt x="1889760" y="188519"/>
                </a:cubicBezTo>
                <a:cubicBezTo>
                  <a:pt x="1886864" y="185928"/>
                  <a:pt x="1883512" y="184632"/>
                  <a:pt x="1879701" y="184632"/>
                </a:cubicBezTo>
                <a:close/>
                <a:moveTo>
                  <a:pt x="2335606" y="184404"/>
                </a:moveTo>
                <a:cubicBezTo>
                  <a:pt x="2333320" y="184404"/>
                  <a:pt x="2330539" y="185928"/>
                  <a:pt x="2327262" y="188976"/>
                </a:cubicBezTo>
                <a:cubicBezTo>
                  <a:pt x="2323985" y="192024"/>
                  <a:pt x="2320785" y="196291"/>
                  <a:pt x="2317661" y="201777"/>
                </a:cubicBezTo>
                <a:cubicBezTo>
                  <a:pt x="2314537" y="207264"/>
                  <a:pt x="2311946" y="213779"/>
                  <a:pt x="2309888" y="221323"/>
                </a:cubicBezTo>
                <a:lnTo>
                  <a:pt x="2307417" y="241186"/>
                </a:lnTo>
                <a:lnTo>
                  <a:pt x="2320633" y="238239"/>
                </a:lnTo>
                <a:cubicBezTo>
                  <a:pt x="2325433" y="236639"/>
                  <a:pt x="2329662" y="234391"/>
                  <a:pt x="2333320" y="231495"/>
                </a:cubicBezTo>
                <a:cubicBezTo>
                  <a:pt x="2336978" y="228600"/>
                  <a:pt x="2339797" y="224790"/>
                  <a:pt x="2341778" y="220065"/>
                </a:cubicBezTo>
                <a:cubicBezTo>
                  <a:pt x="2343759" y="215341"/>
                  <a:pt x="2344750" y="209550"/>
                  <a:pt x="2344750" y="202692"/>
                </a:cubicBezTo>
                <a:cubicBezTo>
                  <a:pt x="2344750" y="200406"/>
                  <a:pt x="2344483" y="197815"/>
                  <a:pt x="2343950" y="194919"/>
                </a:cubicBezTo>
                <a:cubicBezTo>
                  <a:pt x="2343417" y="192024"/>
                  <a:pt x="2342464" y="189547"/>
                  <a:pt x="2341092" y="187490"/>
                </a:cubicBezTo>
                <a:cubicBezTo>
                  <a:pt x="2339721" y="185432"/>
                  <a:pt x="2337892" y="184404"/>
                  <a:pt x="2335606" y="184404"/>
                </a:cubicBezTo>
                <a:close/>
                <a:moveTo>
                  <a:pt x="1287856" y="184404"/>
                </a:moveTo>
                <a:cubicBezTo>
                  <a:pt x="1285570" y="184404"/>
                  <a:pt x="1282789" y="185928"/>
                  <a:pt x="1279512" y="188976"/>
                </a:cubicBezTo>
                <a:cubicBezTo>
                  <a:pt x="1276236" y="192024"/>
                  <a:pt x="1273035" y="196291"/>
                  <a:pt x="1269911" y="201777"/>
                </a:cubicBezTo>
                <a:cubicBezTo>
                  <a:pt x="1266787" y="207264"/>
                  <a:pt x="1264196" y="213779"/>
                  <a:pt x="1262139" y="221323"/>
                </a:cubicBezTo>
                <a:lnTo>
                  <a:pt x="1259667" y="241186"/>
                </a:lnTo>
                <a:lnTo>
                  <a:pt x="1272883" y="238239"/>
                </a:lnTo>
                <a:cubicBezTo>
                  <a:pt x="1277683" y="236639"/>
                  <a:pt x="1281912" y="234391"/>
                  <a:pt x="1285570" y="231495"/>
                </a:cubicBezTo>
                <a:cubicBezTo>
                  <a:pt x="1289228" y="228600"/>
                  <a:pt x="1292047" y="224790"/>
                  <a:pt x="1294028" y="220065"/>
                </a:cubicBezTo>
                <a:cubicBezTo>
                  <a:pt x="1296009" y="215341"/>
                  <a:pt x="1297000" y="209550"/>
                  <a:pt x="1297000" y="202692"/>
                </a:cubicBezTo>
                <a:cubicBezTo>
                  <a:pt x="1297000" y="200406"/>
                  <a:pt x="1296733" y="197815"/>
                  <a:pt x="1296200" y="194919"/>
                </a:cubicBezTo>
                <a:cubicBezTo>
                  <a:pt x="1295667" y="192024"/>
                  <a:pt x="1294714" y="189547"/>
                  <a:pt x="1293342" y="187490"/>
                </a:cubicBezTo>
                <a:cubicBezTo>
                  <a:pt x="1291971" y="185432"/>
                  <a:pt x="1290142" y="184404"/>
                  <a:pt x="1287856" y="184404"/>
                </a:cubicBezTo>
                <a:close/>
                <a:moveTo>
                  <a:pt x="3541776" y="183718"/>
                </a:moveTo>
                <a:cubicBezTo>
                  <a:pt x="3547872" y="183718"/>
                  <a:pt x="3553206" y="185280"/>
                  <a:pt x="3557778" y="188404"/>
                </a:cubicBezTo>
                <a:cubicBezTo>
                  <a:pt x="3562350" y="191528"/>
                  <a:pt x="3566160" y="195758"/>
                  <a:pt x="3569208" y="201092"/>
                </a:cubicBezTo>
                <a:cubicBezTo>
                  <a:pt x="3572256" y="206426"/>
                  <a:pt x="3574542" y="212445"/>
                  <a:pt x="3576066" y="219151"/>
                </a:cubicBezTo>
                <a:cubicBezTo>
                  <a:pt x="3577590" y="225857"/>
                  <a:pt x="3578352" y="232791"/>
                  <a:pt x="3578352" y="239954"/>
                </a:cubicBezTo>
                <a:cubicBezTo>
                  <a:pt x="3578352" y="254127"/>
                  <a:pt x="3575494" y="266357"/>
                  <a:pt x="3569779" y="276644"/>
                </a:cubicBezTo>
                <a:cubicBezTo>
                  <a:pt x="3564064" y="286931"/>
                  <a:pt x="3555530" y="295122"/>
                  <a:pt x="3544176" y="301218"/>
                </a:cubicBezTo>
                <a:cubicBezTo>
                  <a:pt x="3532822" y="307314"/>
                  <a:pt x="3518763" y="311353"/>
                  <a:pt x="3501999" y="313334"/>
                </a:cubicBezTo>
                <a:lnTo>
                  <a:pt x="3497884" y="294589"/>
                </a:lnTo>
                <a:cubicBezTo>
                  <a:pt x="3507029" y="293370"/>
                  <a:pt x="3515449" y="291655"/>
                  <a:pt x="3523145" y="289445"/>
                </a:cubicBezTo>
                <a:cubicBezTo>
                  <a:pt x="3530841" y="287236"/>
                  <a:pt x="3537470" y="284073"/>
                  <a:pt x="3543033" y="279959"/>
                </a:cubicBezTo>
                <a:cubicBezTo>
                  <a:pt x="3548596" y="275844"/>
                  <a:pt x="3552901" y="270434"/>
                  <a:pt x="3555949" y="263728"/>
                </a:cubicBezTo>
                <a:lnTo>
                  <a:pt x="3557089" y="259967"/>
                </a:lnTo>
                <a:lnTo>
                  <a:pt x="3554692" y="260985"/>
                </a:lnTo>
                <a:cubicBezTo>
                  <a:pt x="3549739" y="262052"/>
                  <a:pt x="3544748" y="262585"/>
                  <a:pt x="3539719" y="262585"/>
                </a:cubicBezTo>
                <a:cubicBezTo>
                  <a:pt x="3533927" y="262585"/>
                  <a:pt x="3528784" y="261975"/>
                  <a:pt x="3524288" y="260756"/>
                </a:cubicBezTo>
                <a:cubicBezTo>
                  <a:pt x="3519792" y="259537"/>
                  <a:pt x="3515982" y="257746"/>
                  <a:pt x="3512858" y="255384"/>
                </a:cubicBezTo>
                <a:cubicBezTo>
                  <a:pt x="3509734" y="253022"/>
                  <a:pt x="3507371" y="250012"/>
                  <a:pt x="3505771" y="246354"/>
                </a:cubicBezTo>
                <a:cubicBezTo>
                  <a:pt x="3504171" y="242697"/>
                  <a:pt x="3503371" y="238430"/>
                  <a:pt x="3503371" y="233553"/>
                </a:cubicBezTo>
                <a:cubicBezTo>
                  <a:pt x="3503371" y="227762"/>
                  <a:pt x="3504285" y="221932"/>
                  <a:pt x="3506114" y="216065"/>
                </a:cubicBezTo>
                <a:cubicBezTo>
                  <a:pt x="3507943" y="210197"/>
                  <a:pt x="3510534" y="204825"/>
                  <a:pt x="3513887" y="199949"/>
                </a:cubicBezTo>
                <a:cubicBezTo>
                  <a:pt x="3517239" y="195072"/>
                  <a:pt x="3521278" y="191147"/>
                  <a:pt x="3526002" y="188176"/>
                </a:cubicBezTo>
                <a:cubicBezTo>
                  <a:pt x="3530727" y="185204"/>
                  <a:pt x="3535984" y="183718"/>
                  <a:pt x="3541776" y="183718"/>
                </a:cubicBezTo>
                <a:close/>
                <a:moveTo>
                  <a:pt x="2093976" y="183718"/>
                </a:moveTo>
                <a:cubicBezTo>
                  <a:pt x="2100072" y="183718"/>
                  <a:pt x="2105406" y="185280"/>
                  <a:pt x="2109978" y="188404"/>
                </a:cubicBezTo>
                <a:cubicBezTo>
                  <a:pt x="2114550" y="191528"/>
                  <a:pt x="2118360" y="195758"/>
                  <a:pt x="2121408" y="201092"/>
                </a:cubicBezTo>
                <a:cubicBezTo>
                  <a:pt x="2124456" y="206426"/>
                  <a:pt x="2126742" y="212445"/>
                  <a:pt x="2128266" y="219151"/>
                </a:cubicBezTo>
                <a:cubicBezTo>
                  <a:pt x="2129790" y="225857"/>
                  <a:pt x="2130552" y="232791"/>
                  <a:pt x="2130552" y="239954"/>
                </a:cubicBezTo>
                <a:cubicBezTo>
                  <a:pt x="2130552" y="254127"/>
                  <a:pt x="2127694" y="266357"/>
                  <a:pt x="2121979" y="276644"/>
                </a:cubicBezTo>
                <a:cubicBezTo>
                  <a:pt x="2116264" y="286931"/>
                  <a:pt x="2107730" y="295122"/>
                  <a:pt x="2096376" y="301218"/>
                </a:cubicBezTo>
                <a:cubicBezTo>
                  <a:pt x="2085022" y="307314"/>
                  <a:pt x="2070963" y="311353"/>
                  <a:pt x="2054199" y="313334"/>
                </a:cubicBezTo>
                <a:lnTo>
                  <a:pt x="2050085" y="294589"/>
                </a:lnTo>
                <a:cubicBezTo>
                  <a:pt x="2059229" y="293370"/>
                  <a:pt x="2067649" y="291655"/>
                  <a:pt x="2075345" y="289445"/>
                </a:cubicBezTo>
                <a:cubicBezTo>
                  <a:pt x="2083041" y="287236"/>
                  <a:pt x="2089670" y="284073"/>
                  <a:pt x="2095233" y="279959"/>
                </a:cubicBezTo>
                <a:cubicBezTo>
                  <a:pt x="2100796" y="275844"/>
                  <a:pt x="2105101" y="270434"/>
                  <a:pt x="2108149" y="263728"/>
                </a:cubicBezTo>
                <a:lnTo>
                  <a:pt x="2109289" y="259966"/>
                </a:lnTo>
                <a:lnTo>
                  <a:pt x="2106892" y="260985"/>
                </a:lnTo>
                <a:cubicBezTo>
                  <a:pt x="2101939" y="262052"/>
                  <a:pt x="2096948" y="262585"/>
                  <a:pt x="2091918" y="262585"/>
                </a:cubicBezTo>
                <a:cubicBezTo>
                  <a:pt x="2086127" y="262585"/>
                  <a:pt x="2080984" y="261975"/>
                  <a:pt x="2076488" y="260756"/>
                </a:cubicBezTo>
                <a:cubicBezTo>
                  <a:pt x="2071992" y="259537"/>
                  <a:pt x="2068182" y="257746"/>
                  <a:pt x="2065058" y="255384"/>
                </a:cubicBezTo>
                <a:cubicBezTo>
                  <a:pt x="2061934" y="253022"/>
                  <a:pt x="2059572" y="250012"/>
                  <a:pt x="2057971" y="246354"/>
                </a:cubicBezTo>
                <a:cubicBezTo>
                  <a:pt x="2056371" y="242697"/>
                  <a:pt x="2055571" y="238430"/>
                  <a:pt x="2055571" y="233553"/>
                </a:cubicBezTo>
                <a:cubicBezTo>
                  <a:pt x="2055571" y="227762"/>
                  <a:pt x="2056485" y="221932"/>
                  <a:pt x="2058314" y="216065"/>
                </a:cubicBezTo>
                <a:cubicBezTo>
                  <a:pt x="2060143" y="210197"/>
                  <a:pt x="2062734" y="204825"/>
                  <a:pt x="2066087" y="199949"/>
                </a:cubicBezTo>
                <a:cubicBezTo>
                  <a:pt x="2069439" y="195072"/>
                  <a:pt x="2073478" y="191147"/>
                  <a:pt x="2078202" y="188176"/>
                </a:cubicBezTo>
                <a:cubicBezTo>
                  <a:pt x="2082927" y="185204"/>
                  <a:pt x="2088185" y="183718"/>
                  <a:pt x="2093976" y="183718"/>
                </a:cubicBezTo>
                <a:close/>
                <a:moveTo>
                  <a:pt x="960501" y="183718"/>
                </a:moveTo>
                <a:cubicBezTo>
                  <a:pt x="966597" y="183718"/>
                  <a:pt x="971931" y="185280"/>
                  <a:pt x="976503" y="188404"/>
                </a:cubicBezTo>
                <a:cubicBezTo>
                  <a:pt x="981075" y="191528"/>
                  <a:pt x="984885" y="195758"/>
                  <a:pt x="987933" y="201092"/>
                </a:cubicBezTo>
                <a:cubicBezTo>
                  <a:pt x="990981" y="206426"/>
                  <a:pt x="993267" y="212445"/>
                  <a:pt x="994791" y="219151"/>
                </a:cubicBezTo>
                <a:cubicBezTo>
                  <a:pt x="996315" y="225857"/>
                  <a:pt x="997077" y="232791"/>
                  <a:pt x="997077" y="239954"/>
                </a:cubicBezTo>
                <a:cubicBezTo>
                  <a:pt x="997077" y="254127"/>
                  <a:pt x="994219" y="266357"/>
                  <a:pt x="988504" y="276644"/>
                </a:cubicBezTo>
                <a:cubicBezTo>
                  <a:pt x="982789" y="286931"/>
                  <a:pt x="974255" y="295122"/>
                  <a:pt x="962901" y="301218"/>
                </a:cubicBezTo>
                <a:cubicBezTo>
                  <a:pt x="951547" y="307314"/>
                  <a:pt x="937488" y="311353"/>
                  <a:pt x="920724" y="313334"/>
                </a:cubicBezTo>
                <a:lnTo>
                  <a:pt x="916610" y="294589"/>
                </a:lnTo>
                <a:cubicBezTo>
                  <a:pt x="925754" y="293370"/>
                  <a:pt x="934174" y="291655"/>
                  <a:pt x="941870" y="289445"/>
                </a:cubicBezTo>
                <a:cubicBezTo>
                  <a:pt x="949566" y="287236"/>
                  <a:pt x="956196" y="284073"/>
                  <a:pt x="961758" y="279959"/>
                </a:cubicBezTo>
                <a:cubicBezTo>
                  <a:pt x="967321" y="275844"/>
                  <a:pt x="971626" y="270434"/>
                  <a:pt x="974674" y="263728"/>
                </a:cubicBezTo>
                <a:lnTo>
                  <a:pt x="975814" y="259966"/>
                </a:lnTo>
                <a:lnTo>
                  <a:pt x="973417" y="260985"/>
                </a:lnTo>
                <a:cubicBezTo>
                  <a:pt x="968464" y="262052"/>
                  <a:pt x="963473" y="262585"/>
                  <a:pt x="958443" y="262585"/>
                </a:cubicBezTo>
                <a:cubicBezTo>
                  <a:pt x="952652" y="262585"/>
                  <a:pt x="947509" y="261975"/>
                  <a:pt x="943013" y="260756"/>
                </a:cubicBezTo>
                <a:cubicBezTo>
                  <a:pt x="938517" y="259537"/>
                  <a:pt x="934707" y="257746"/>
                  <a:pt x="931583" y="255384"/>
                </a:cubicBezTo>
                <a:cubicBezTo>
                  <a:pt x="928459" y="253022"/>
                  <a:pt x="926097" y="250012"/>
                  <a:pt x="924496" y="246354"/>
                </a:cubicBezTo>
                <a:cubicBezTo>
                  <a:pt x="922896" y="242697"/>
                  <a:pt x="922096" y="238430"/>
                  <a:pt x="922096" y="233553"/>
                </a:cubicBezTo>
                <a:cubicBezTo>
                  <a:pt x="922096" y="227762"/>
                  <a:pt x="923010" y="221932"/>
                  <a:pt x="924839" y="216065"/>
                </a:cubicBezTo>
                <a:cubicBezTo>
                  <a:pt x="926668" y="210197"/>
                  <a:pt x="929259" y="204825"/>
                  <a:pt x="932612" y="199949"/>
                </a:cubicBezTo>
                <a:cubicBezTo>
                  <a:pt x="935964" y="195072"/>
                  <a:pt x="940003" y="191147"/>
                  <a:pt x="944727" y="188176"/>
                </a:cubicBezTo>
                <a:cubicBezTo>
                  <a:pt x="949452" y="185204"/>
                  <a:pt x="954710" y="183718"/>
                  <a:pt x="960501" y="183718"/>
                </a:cubicBezTo>
                <a:close/>
                <a:moveTo>
                  <a:pt x="455676" y="183718"/>
                </a:moveTo>
                <a:cubicBezTo>
                  <a:pt x="461772" y="183718"/>
                  <a:pt x="467106" y="185280"/>
                  <a:pt x="471678" y="188404"/>
                </a:cubicBezTo>
                <a:cubicBezTo>
                  <a:pt x="476250" y="191528"/>
                  <a:pt x="480060" y="195758"/>
                  <a:pt x="483108" y="201092"/>
                </a:cubicBezTo>
                <a:cubicBezTo>
                  <a:pt x="486156" y="206426"/>
                  <a:pt x="488442" y="212445"/>
                  <a:pt x="489966" y="219151"/>
                </a:cubicBezTo>
                <a:cubicBezTo>
                  <a:pt x="491490" y="225857"/>
                  <a:pt x="492252" y="232791"/>
                  <a:pt x="492252" y="239954"/>
                </a:cubicBezTo>
                <a:cubicBezTo>
                  <a:pt x="492252" y="254127"/>
                  <a:pt x="489394" y="266357"/>
                  <a:pt x="483680" y="276644"/>
                </a:cubicBezTo>
                <a:cubicBezTo>
                  <a:pt x="477964" y="286931"/>
                  <a:pt x="469430" y="295122"/>
                  <a:pt x="458076" y="301218"/>
                </a:cubicBezTo>
                <a:cubicBezTo>
                  <a:pt x="446723" y="307314"/>
                  <a:pt x="432664" y="311353"/>
                  <a:pt x="415900" y="313334"/>
                </a:cubicBezTo>
                <a:lnTo>
                  <a:pt x="411785" y="294589"/>
                </a:lnTo>
                <a:cubicBezTo>
                  <a:pt x="420929" y="293370"/>
                  <a:pt x="429349" y="291655"/>
                  <a:pt x="437045" y="289445"/>
                </a:cubicBezTo>
                <a:cubicBezTo>
                  <a:pt x="444741" y="287236"/>
                  <a:pt x="451371" y="284073"/>
                  <a:pt x="456933" y="279959"/>
                </a:cubicBezTo>
                <a:cubicBezTo>
                  <a:pt x="462496" y="275844"/>
                  <a:pt x="466801" y="270434"/>
                  <a:pt x="469849" y="263728"/>
                </a:cubicBezTo>
                <a:lnTo>
                  <a:pt x="470989" y="259966"/>
                </a:lnTo>
                <a:lnTo>
                  <a:pt x="468592" y="260985"/>
                </a:lnTo>
                <a:cubicBezTo>
                  <a:pt x="463639" y="262052"/>
                  <a:pt x="458648" y="262585"/>
                  <a:pt x="453619" y="262585"/>
                </a:cubicBezTo>
                <a:cubicBezTo>
                  <a:pt x="447827" y="262585"/>
                  <a:pt x="442684" y="261975"/>
                  <a:pt x="438188" y="260756"/>
                </a:cubicBezTo>
                <a:cubicBezTo>
                  <a:pt x="433692" y="259537"/>
                  <a:pt x="429882" y="257746"/>
                  <a:pt x="426758" y="255384"/>
                </a:cubicBezTo>
                <a:cubicBezTo>
                  <a:pt x="423634" y="253022"/>
                  <a:pt x="421272" y="250012"/>
                  <a:pt x="419672" y="246354"/>
                </a:cubicBezTo>
                <a:cubicBezTo>
                  <a:pt x="418071" y="242697"/>
                  <a:pt x="417271" y="238430"/>
                  <a:pt x="417271" y="233553"/>
                </a:cubicBezTo>
                <a:cubicBezTo>
                  <a:pt x="417271" y="227762"/>
                  <a:pt x="418185" y="221932"/>
                  <a:pt x="420014" y="216065"/>
                </a:cubicBezTo>
                <a:cubicBezTo>
                  <a:pt x="421843" y="210197"/>
                  <a:pt x="424434" y="204825"/>
                  <a:pt x="427787" y="199949"/>
                </a:cubicBezTo>
                <a:cubicBezTo>
                  <a:pt x="431139" y="195072"/>
                  <a:pt x="435178" y="191147"/>
                  <a:pt x="439903" y="188176"/>
                </a:cubicBezTo>
                <a:cubicBezTo>
                  <a:pt x="444627" y="185204"/>
                  <a:pt x="449885" y="183718"/>
                  <a:pt x="455676" y="183718"/>
                </a:cubicBezTo>
                <a:close/>
                <a:moveTo>
                  <a:pt x="3274619" y="183261"/>
                </a:moveTo>
                <a:cubicBezTo>
                  <a:pt x="3280410" y="193167"/>
                  <a:pt x="3284563" y="202539"/>
                  <a:pt x="3287077" y="211379"/>
                </a:cubicBezTo>
                <a:cubicBezTo>
                  <a:pt x="3289592" y="220218"/>
                  <a:pt x="3290849" y="227990"/>
                  <a:pt x="3290849" y="234696"/>
                </a:cubicBezTo>
                <a:cubicBezTo>
                  <a:pt x="3290849" y="244297"/>
                  <a:pt x="3289287" y="252984"/>
                  <a:pt x="3286163" y="260756"/>
                </a:cubicBezTo>
                <a:cubicBezTo>
                  <a:pt x="3283039" y="268529"/>
                  <a:pt x="3278924" y="275425"/>
                  <a:pt x="3273818" y="281444"/>
                </a:cubicBezTo>
                <a:cubicBezTo>
                  <a:pt x="3268713" y="287464"/>
                  <a:pt x="3263151" y="292608"/>
                  <a:pt x="3257131" y="296875"/>
                </a:cubicBezTo>
                <a:cubicBezTo>
                  <a:pt x="3251111" y="301142"/>
                  <a:pt x="3245091" y="304647"/>
                  <a:pt x="3239071" y="307391"/>
                </a:cubicBezTo>
                <a:cubicBezTo>
                  <a:pt x="3233051" y="310134"/>
                  <a:pt x="3227679" y="312115"/>
                  <a:pt x="3222955" y="313334"/>
                </a:cubicBezTo>
                <a:lnTo>
                  <a:pt x="3216326" y="295961"/>
                </a:lnTo>
                <a:cubicBezTo>
                  <a:pt x="3231718" y="291084"/>
                  <a:pt x="3243567" y="285254"/>
                  <a:pt x="3251873" y="278473"/>
                </a:cubicBezTo>
                <a:cubicBezTo>
                  <a:pt x="3260179" y="271691"/>
                  <a:pt x="3265894" y="264642"/>
                  <a:pt x="3269018" y="257327"/>
                </a:cubicBezTo>
                <a:cubicBezTo>
                  <a:pt x="3272142" y="250012"/>
                  <a:pt x="3273704" y="243002"/>
                  <a:pt x="3273704" y="236296"/>
                </a:cubicBezTo>
                <a:cubicBezTo>
                  <a:pt x="3273704" y="232029"/>
                  <a:pt x="3273247" y="227914"/>
                  <a:pt x="3272333" y="223952"/>
                </a:cubicBezTo>
                <a:cubicBezTo>
                  <a:pt x="3271418" y="219989"/>
                  <a:pt x="3269818" y="215493"/>
                  <a:pt x="3267532" y="210464"/>
                </a:cubicBezTo>
                <a:cubicBezTo>
                  <a:pt x="3265246" y="205435"/>
                  <a:pt x="3262046" y="199187"/>
                  <a:pt x="3257931" y="191719"/>
                </a:cubicBezTo>
                <a:close/>
                <a:moveTo>
                  <a:pt x="1064819" y="183261"/>
                </a:moveTo>
                <a:cubicBezTo>
                  <a:pt x="1070610" y="193167"/>
                  <a:pt x="1074763" y="202539"/>
                  <a:pt x="1077277" y="211379"/>
                </a:cubicBezTo>
                <a:cubicBezTo>
                  <a:pt x="1079792" y="220218"/>
                  <a:pt x="1081049" y="227990"/>
                  <a:pt x="1081049" y="234696"/>
                </a:cubicBezTo>
                <a:cubicBezTo>
                  <a:pt x="1081049" y="244297"/>
                  <a:pt x="1079487" y="252984"/>
                  <a:pt x="1076363" y="260756"/>
                </a:cubicBezTo>
                <a:cubicBezTo>
                  <a:pt x="1073239" y="268529"/>
                  <a:pt x="1069124" y="275425"/>
                  <a:pt x="1064019" y="281444"/>
                </a:cubicBezTo>
                <a:cubicBezTo>
                  <a:pt x="1058913" y="287464"/>
                  <a:pt x="1053351" y="292608"/>
                  <a:pt x="1047331" y="296875"/>
                </a:cubicBezTo>
                <a:cubicBezTo>
                  <a:pt x="1041311" y="301142"/>
                  <a:pt x="1035291" y="304647"/>
                  <a:pt x="1029271" y="307391"/>
                </a:cubicBezTo>
                <a:cubicBezTo>
                  <a:pt x="1023252" y="310134"/>
                  <a:pt x="1017879" y="312115"/>
                  <a:pt x="1013155" y="313334"/>
                </a:cubicBezTo>
                <a:lnTo>
                  <a:pt x="1006526" y="295961"/>
                </a:lnTo>
                <a:cubicBezTo>
                  <a:pt x="1021918" y="291084"/>
                  <a:pt x="1033767" y="285254"/>
                  <a:pt x="1042073" y="278473"/>
                </a:cubicBezTo>
                <a:cubicBezTo>
                  <a:pt x="1050379" y="271691"/>
                  <a:pt x="1056094" y="264642"/>
                  <a:pt x="1059218" y="257327"/>
                </a:cubicBezTo>
                <a:cubicBezTo>
                  <a:pt x="1062342" y="250012"/>
                  <a:pt x="1063904" y="243002"/>
                  <a:pt x="1063904" y="236296"/>
                </a:cubicBezTo>
                <a:cubicBezTo>
                  <a:pt x="1063904" y="232029"/>
                  <a:pt x="1063447" y="227914"/>
                  <a:pt x="1062533" y="223952"/>
                </a:cubicBezTo>
                <a:cubicBezTo>
                  <a:pt x="1061618" y="219989"/>
                  <a:pt x="1060018" y="215493"/>
                  <a:pt x="1057732" y="210464"/>
                </a:cubicBezTo>
                <a:cubicBezTo>
                  <a:pt x="1055446" y="205435"/>
                  <a:pt x="1052246" y="199187"/>
                  <a:pt x="1048131" y="191719"/>
                </a:cubicBezTo>
                <a:close/>
                <a:moveTo>
                  <a:pt x="3174568" y="175260"/>
                </a:moveTo>
                <a:cubicBezTo>
                  <a:pt x="3182950" y="175260"/>
                  <a:pt x="3190151" y="176974"/>
                  <a:pt x="3196171" y="180403"/>
                </a:cubicBezTo>
                <a:cubicBezTo>
                  <a:pt x="3202191" y="183832"/>
                  <a:pt x="3206839" y="188442"/>
                  <a:pt x="3210115" y="194234"/>
                </a:cubicBezTo>
                <a:cubicBezTo>
                  <a:pt x="3213392" y="200025"/>
                  <a:pt x="3215030" y="206578"/>
                  <a:pt x="3215030" y="213893"/>
                </a:cubicBezTo>
                <a:cubicBezTo>
                  <a:pt x="3215030" y="220599"/>
                  <a:pt x="3213582" y="226961"/>
                  <a:pt x="3210687" y="232981"/>
                </a:cubicBezTo>
                <a:cubicBezTo>
                  <a:pt x="3207791" y="239001"/>
                  <a:pt x="3203067" y="244297"/>
                  <a:pt x="3196514" y="248869"/>
                </a:cubicBezTo>
                <a:cubicBezTo>
                  <a:pt x="3189961" y="253441"/>
                  <a:pt x="3181197" y="257060"/>
                  <a:pt x="3170225" y="259727"/>
                </a:cubicBezTo>
                <a:cubicBezTo>
                  <a:pt x="3159252" y="262394"/>
                  <a:pt x="3145688" y="263728"/>
                  <a:pt x="3129534" y="263728"/>
                </a:cubicBezTo>
                <a:cubicBezTo>
                  <a:pt x="3117952" y="263728"/>
                  <a:pt x="3108084" y="263004"/>
                  <a:pt x="3099930" y="261556"/>
                </a:cubicBezTo>
                <a:cubicBezTo>
                  <a:pt x="3091777" y="260108"/>
                  <a:pt x="3085071" y="258203"/>
                  <a:pt x="3079813" y="255841"/>
                </a:cubicBezTo>
                <a:lnTo>
                  <a:pt x="3071706" y="250540"/>
                </a:lnTo>
                <a:lnTo>
                  <a:pt x="3072384" y="251384"/>
                </a:lnTo>
                <a:cubicBezTo>
                  <a:pt x="3071622" y="258699"/>
                  <a:pt x="3069984" y="266014"/>
                  <a:pt x="3067469" y="273329"/>
                </a:cubicBezTo>
                <a:cubicBezTo>
                  <a:pt x="3064954" y="280644"/>
                  <a:pt x="3060992" y="287388"/>
                  <a:pt x="3055582" y="293560"/>
                </a:cubicBezTo>
                <a:cubicBezTo>
                  <a:pt x="3050172" y="299732"/>
                  <a:pt x="3042818" y="304647"/>
                  <a:pt x="3033522" y="308305"/>
                </a:cubicBezTo>
                <a:cubicBezTo>
                  <a:pt x="3024226" y="311963"/>
                  <a:pt x="3012491" y="313791"/>
                  <a:pt x="2998318" y="313791"/>
                </a:cubicBezTo>
                <a:cubicBezTo>
                  <a:pt x="2989631" y="313791"/>
                  <a:pt x="2981401" y="312610"/>
                  <a:pt x="2973629" y="310248"/>
                </a:cubicBezTo>
                <a:cubicBezTo>
                  <a:pt x="2965856" y="307886"/>
                  <a:pt x="2958960" y="304419"/>
                  <a:pt x="2952940" y="299847"/>
                </a:cubicBezTo>
                <a:cubicBezTo>
                  <a:pt x="2946920" y="295275"/>
                  <a:pt x="2942196" y="289750"/>
                  <a:pt x="2938767" y="283273"/>
                </a:cubicBezTo>
                <a:cubicBezTo>
                  <a:pt x="2935338" y="276796"/>
                  <a:pt x="2933624" y="269367"/>
                  <a:pt x="2933624" y="260985"/>
                </a:cubicBezTo>
                <a:cubicBezTo>
                  <a:pt x="2933624" y="257327"/>
                  <a:pt x="2933967" y="253403"/>
                  <a:pt x="2934652" y="249212"/>
                </a:cubicBezTo>
                <a:cubicBezTo>
                  <a:pt x="2935338" y="245021"/>
                  <a:pt x="2936405" y="240525"/>
                  <a:pt x="2937853" y="235724"/>
                </a:cubicBezTo>
                <a:cubicBezTo>
                  <a:pt x="2939301" y="230924"/>
                  <a:pt x="2941091" y="225857"/>
                  <a:pt x="2943225" y="220523"/>
                </a:cubicBezTo>
                <a:lnTo>
                  <a:pt x="2959684" y="226923"/>
                </a:lnTo>
                <a:cubicBezTo>
                  <a:pt x="2958160" y="231191"/>
                  <a:pt x="2956826" y="235229"/>
                  <a:pt x="2955684" y="239039"/>
                </a:cubicBezTo>
                <a:cubicBezTo>
                  <a:pt x="2954541" y="242849"/>
                  <a:pt x="2953702" y="246431"/>
                  <a:pt x="2953169" y="249783"/>
                </a:cubicBezTo>
                <a:cubicBezTo>
                  <a:pt x="2952635" y="253136"/>
                  <a:pt x="2952369" y="256337"/>
                  <a:pt x="2952369" y="259385"/>
                </a:cubicBezTo>
                <a:cubicBezTo>
                  <a:pt x="2952369" y="267157"/>
                  <a:pt x="2954464" y="273710"/>
                  <a:pt x="2958655" y="279044"/>
                </a:cubicBezTo>
                <a:cubicBezTo>
                  <a:pt x="2962846" y="284378"/>
                  <a:pt x="2968485" y="288379"/>
                  <a:pt x="2975572" y="291046"/>
                </a:cubicBezTo>
                <a:cubicBezTo>
                  <a:pt x="2982658" y="293713"/>
                  <a:pt x="2990469" y="295046"/>
                  <a:pt x="2999003" y="295046"/>
                </a:cubicBezTo>
                <a:cubicBezTo>
                  <a:pt x="3009366" y="295046"/>
                  <a:pt x="3018053" y="293751"/>
                  <a:pt x="3025064" y="291160"/>
                </a:cubicBezTo>
                <a:cubicBezTo>
                  <a:pt x="3032074" y="288569"/>
                  <a:pt x="3037637" y="285102"/>
                  <a:pt x="3041752" y="280759"/>
                </a:cubicBezTo>
                <a:cubicBezTo>
                  <a:pt x="3045866" y="276415"/>
                  <a:pt x="3048800" y="271538"/>
                  <a:pt x="3050552" y="266128"/>
                </a:cubicBezTo>
                <a:cubicBezTo>
                  <a:pt x="3052305" y="260718"/>
                  <a:pt x="3053181" y="255194"/>
                  <a:pt x="3053181" y="249555"/>
                </a:cubicBezTo>
                <a:cubicBezTo>
                  <a:pt x="3053181" y="242087"/>
                  <a:pt x="3052076" y="234353"/>
                  <a:pt x="3049867" y="226352"/>
                </a:cubicBezTo>
                <a:cubicBezTo>
                  <a:pt x="3047657" y="218351"/>
                  <a:pt x="3045257" y="209855"/>
                  <a:pt x="3042666" y="200863"/>
                </a:cubicBezTo>
                <a:lnTo>
                  <a:pt x="3061182" y="195834"/>
                </a:lnTo>
                <a:cubicBezTo>
                  <a:pt x="3062859" y="201625"/>
                  <a:pt x="3064116" y="206311"/>
                  <a:pt x="3064954" y="209893"/>
                </a:cubicBezTo>
                <a:cubicBezTo>
                  <a:pt x="3065793" y="213474"/>
                  <a:pt x="3066478" y="216370"/>
                  <a:pt x="3067012" y="218579"/>
                </a:cubicBezTo>
                <a:cubicBezTo>
                  <a:pt x="3067545" y="220789"/>
                  <a:pt x="3068116" y="222656"/>
                  <a:pt x="3068726" y="224180"/>
                </a:cubicBezTo>
                <a:cubicBezTo>
                  <a:pt x="3070403" y="228143"/>
                  <a:pt x="3072803" y="231457"/>
                  <a:pt x="3075927" y="234124"/>
                </a:cubicBezTo>
                <a:lnTo>
                  <a:pt x="3086288" y="239497"/>
                </a:lnTo>
                <a:lnTo>
                  <a:pt x="3095015" y="226923"/>
                </a:lnTo>
                <a:cubicBezTo>
                  <a:pt x="3100197" y="220218"/>
                  <a:pt x="3105836" y="213817"/>
                  <a:pt x="3111932" y="207721"/>
                </a:cubicBezTo>
                <a:cubicBezTo>
                  <a:pt x="3118028" y="201625"/>
                  <a:pt x="3124505" y="196139"/>
                  <a:pt x="3131363" y="191262"/>
                </a:cubicBezTo>
                <a:cubicBezTo>
                  <a:pt x="3138221" y="186385"/>
                  <a:pt x="3145269" y="182499"/>
                  <a:pt x="3152508" y="179603"/>
                </a:cubicBezTo>
                <a:cubicBezTo>
                  <a:pt x="3159747" y="176708"/>
                  <a:pt x="3167100" y="175260"/>
                  <a:pt x="3174568" y="175260"/>
                </a:cubicBezTo>
                <a:close/>
                <a:moveTo>
                  <a:pt x="891921" y="168630"/>
                </a:moveTo>
                <a:cubicBezTo>
                  <a:pt x="893902" y="173507"/>
                  <a:pt x="895769" y="179070"/>
                  <a:pt x="897522" y="185318"/>
                </a:cubicBezTo>
                <a:cubicBezTo>
                  <a:pt x="899274" y="191567"/>
                  <a:pt x="900760" y="197739"/>
                  <a:pt x="901979" y="203835"/>
                </a:cubicBezTo>
                <a:cubicBezTo>
                  <a:pt x="903198" y="209931"/>
                  <a:pt x="903808" y="215265"/>
                  <a:pt x="903808" y="219837"/>
                </a:cubicBezTo>
                <a:cubicBezTo>
                  <a:pt x="903808" y="226847"/>
                  <a:pt x="902894" y="233019"/>
                  <a:pt x="901065" y="238353"/>
                </a:cubicBezTo>
                <a:cubicBezTo>
                  <a:pt x="899236" y="243687"/>
                  <a:pt x="896645" y="248069"/>
                  <a:pt x="893292" y="251498"/>
                </a:cubicBezTo>
                <a:cubicBezTo>
                  <a:pt x="889940" y="254927"/>
                  <a:pt x="885825" y="257518"/>
                  <a:pt x="880948" y="259270"/>
                </a:cubicBezTo>
                <a:cubicBezTo>
                  <a:pt x="876071" y="261023"/>
                  <a:pt x="870585" y="261899"/>
                  <a:pt x="864489" y="261899"/>
                </a:cubicBezTo>
                <a:cubicBezTo>
                  <a:pt x="857326" y="261899"/>
                  <a:pt x="851459" y="261061"/>
                  <a:pt x="846887" y="259385"/>
                </a:cubicBezTo>
                <a:cubicBezTo>
                  <a:pt x="842315" y="257708"/>
                  <a:pt x="838809" y="255155"/>
                  <a:pt x="836371" y="251726"/>
                </a:cubicBezTo>
                <a:lnTo>
                  <a:pt x="834775" y="247357"/>
                </a:lnTo>
                <a:lnTo>
                  <a:pt x="830199" y="253441"/>
                </a:lnTo>
                <a:cubicBezTo>
                  <a:pt x="826998" y="256794"/>
                  <a:pt x="823036" y="259042"/>
                  <a:pt x="818312" y="260185"/>
                </a:cubicBezTo>
                <a:cubicBezTo>
                  <a:pt x="813587" y="261328"/>
                  <a:pt x="807339" y="261899"/>
                  <a:pt x="799566" y="261899"/>
                </a:cubicBezTo>
                <a:cubicBezTo>
                  <a:pt x="795756" y="261899"/>
                  <a:pt x="791680" y="261290"/>
                  <a:pt x="787336" y="260070"/>
                </a:cubicBezTo>
                <a:cubicBezTo>
                  <a:pt x="782993" y="258851"/>
                  <a:pt x="779221" y="256451"/>
                  <a:pt x="776021" y="252869"/>
                </a:cubicBezTo>
                <a:lnTo>
                  <a:pt x="772280" y="246309"/>
                </a:lnTo>
                <a:lnTo>
                  <a:pt x="767677" y="252641"/>
                </a:lnTo>
                <a:cubicBezTo>
                  <a:pt x="763943" y="256375"/>
                  <a:pt x="759485" y="258851"/>
                  <a:pt x="754304" y="260070"/>
                </a:cubicBezTo>
                <a:cubicBezTo>
                  <a:pt x="749122" y="261290"/>
                  <a:pt x="743026" y="261899"/>
                  <a:pt x="736016" y="261899"/>
                </a:cubicBezTo>
                <a:lnTo>
                  <a:pt x="736169" y="260641"/>
                </a:lnTo>
                <a:lnTo>
                  <a:pt x="732815" y="261899"/>
                </a:lnTo>
                <a:cubicBezTo>
                  <a:pt x="731901" y="261899"/>
                  <a:pt x="730986" y="261899"/>
                  <a:pt x="730072" y="261899"/>
                </a:cubicBezTo>
                <a:cubicBezTo>
                  <a:pt x="729158" y="261899"/>
                  <a:pt x="728205" y="261899"/>
                  <a:pt x="727215" y="261899"/>
                </a:cubicBezTo>
                <a:cubicBezTo>
                  <a:pt x="726224" y="261899"/>
                  <a:pt x="725271" y="261899"/>
                  <a:pt x="724357" y="261899"/>
                </a:cubicBezTo>
                <a:cubicBezTo>
                  <a:pt x="724662" y="263271"/>
                  <a:pt x="724890" y="264376"/>
                  <a:pt x="725043" y="265214"/>
                </a:cubicBezTo>
                <a:cubicBezTo>
                  <a:pt x="725195" y="266052"/>
                  <a:pt x="725271" y="267157"/>
                  <a:pt x="725271" y="268529"/>
                </a:cubicBezTo>
                <a:cubicBezTo>
                  <a:pt x="725271" y="274167"/>
                  <a:pt x="723328" y="279654"/>
                  <a:pt x="719442" y="284988"/>
                </a:cubicBezTo>
                <a:cubicBezTo>
                  <a:pt x="715556" y="290322"/>
                  <a:pt x="709879" y="295160"/>
                  <a:pt x="702411" y="299504"/>
                </a:cubicBezTo>
                <a:cubicBezTo>
                  <a:pt x="694944" y="303847"/>
                  <a:pt x="685914" y="307314"/>
                  <a:pt x="675322" y="309905"/>
                </a:cubicBezTo>
                <a:cubicBezTo>
                  <a:pt x="664731" y="312496"/>
                  <a:pt x="652653" y="313791"/>
                  <a:pt x="639089" y="313791"/>
                </a:cubicBezTo>
                <a:cubicBezTo>
                  <a:pt x="627050" y="313791"/>
                  <a:pt x="615887" y="311848"/>
                  <a:pt x="605600" y="307962"/>
                </a:cubicBezTo>
                <a:cubicBezTo>
                  <a:pt x="595313" y="304076"/>
                  <a:pt x="587045" y="298247"/>
                  <a:pt x="580796" y="290474"/>
                </a:cubicBezTo>
                <a:cubicBezTo>
                  <a:pt x="574548" y="282702"/>
                  <a:pt x="571424" y="272872"/>
                  <a:pt x="571424" y="260985"/>
                </a:cubicBezTo>
                <a:cubicBezTo>
                  <a:pt x="571424" y="257327"/>
                  <a:pt x="571767" y="253403"/>
                  <a:pt x="572452" y="249212"/>
                </a:cubicBezTo>
                <a:cubicBezTo>
                  <a:pt x="573138" y="245021"/>
                  <a:pt x="574205" y="240525"/>
                  <a:pt x="575653" y="235724"/>
                </a:cubicBezTo>
                <a:cubicBezTo>
                  <a:pt x="577101" y="230924"/>
                  <a:pt x="578891" y="225857"/>
                  <a:pt x="581025" y="220523"/>
                </a:cubicBezTo>
                <a:lnTo>
                  <a:pt x="597484" y="226923"/>
                </a:lnTo>
                <a:cubicBezTo>
                  <a:pt x="595960" y="231191"/>
                  <a:pt x="594627" y="235229"/>
                  <a:pt x="593483" y="239039"/>
                </a:cubicBezTo>
                <a:cubicBezTo>
                  <a:pt x="592341" y="242849"/>
                  <a:pt x="591502" y="246431"/>
                  <a:pt x="590969" y="249783"/>
                </a:cubicBezTo>
                <a:cubicBezTo>
                  <a:pt x="590436" y="253136"/>
                  <a:pt x="590169" y="256337"/>
                  <a:pt x="590169" y="259385"/>
                </a:cubicBezTo>
                <a:cubicBezTo>
                  <a:pt x="590169" y="265785"/>
                  <a:pt x="591579" y="271234"/>
                  <a:pt x="594398" y="275729"/>
                </a:cubicBezTo>
                <a:cubicBezTo>
                  <a:pt x="597218" y="280225"/>
                  <a:pt x="601142" y="283921"/>
                  <a:pt x="606171" y="286817"/>
                </a:cubicBezTo>
                <a:cubicBezTo>
                  <a:pt x="611200" y="289712"/>
                  <a:pt x="616953" y="291846"/>
                  <a:pt x="623430" y="293217"/>
                </a:cubicBezTo>
                <a:cubicBezTo>
                  <a:pt x="629907" y="294589"/>
                  <a:pt x="636803" y="295275"/>
                  <a:pt x="644119" y="295275"/>
                </a:cubicBezTo>
                <a:cubicBezTo>
                  <a:pt x="652958" y="295275"/>
                  <a:pt x="661226" y="294513"/>
                  <a:pt x="668922" y="292989"/>
                </a:cubicBezTo>
                <a:cubicBezTo>
                  <a:pt x="676618" y="291465"/>
                  <a:pt x="683400" y="289293"/>
                  <a:pt x="689267" y="286474"/>
                </a:cubicBezTo>
                <a:cubicBezTo>
                  <a:pt x="695134" y="283654"/>
                  <a:pt x="699745" y="280454"/>
                  <a:pt x="703097" y="276872"/>
                </a:cubicBezTo>
                <a:cubicBezTo>
                  <a:pt x="706450" y="273291"/>
                  <a:pt x="708127" y="269443"/>
                  <a:pt x="708127" y="265328"/>
                </a:cubicBezTo>
                <a:cubicBezTo>
                  <a:pt x="708127" y="263347"/>
                  <a:pt x="707364" y="261518"/>
                  <a:pt x="705840" y="259842"/>
                </a:cubicBezTo>
                <a:cubicBezTo>
                  <a:pt x="704317" y="258165"/>
                  <a:pt x="702031" y="256565"/>
                  <a:pt x="698982" y="255041"/>
                </a:cubicBezTo>
                <a:cubicBezTo>
                  <a:pt x="695935" y="253517"/>
                  <a:pt x="692277" y="252031"/>
                  <a:pt x="688010" y="250583"/>
                </a:cubicBezTo>
                <a:cubicBezTo>
                  <a:pt x="683742" y="249136"/>
                  <a:pt x="678866" y="247650"/>
                  <a:pt x="673379" y="246126"/>
                </a:cubicBezTo>
                <a:lnTo>
                  <a:pt x="677723" y="227152"/>
                </a:lnTo>
                <a:cubicBezTo>
                  <a:pt x="685647" y="230200"/>
                  <a:pt x="692658" y="232753"/>
                  <a:pt x="698754" y="234810"/>
                </a:cubicBezTo>
                <a:cubicBezTo>
                  <a:pt x="704850" y="236867"/>
                  <a:pt x="710184" y="238506"/>
                  <a:pt x="714756" y="239725"/>
                </a:cubicBezTo>
                <a:cubicBezTo>
                  <a:pt x="719328" y="240944"/>
                  <a:pt x="723290" y="241820"/>
                  <a:pt x="726643" y="242354"/>
                </a:cubicBezTo>
                <a:cubicBezTo>
                  <a:pt x="729996" y="242887"/>
                  <a:pt x="732815" y="243154"/>
                  <a:pt x="735101" y="243154"/>
                </a:cubicBezTo>
                <a:lnTo>
                  <a:pt x="738161" y="244308"/>
                </a:lnTo>
                <a:lnTo>
                  <a:pt x="738302" y="243154"/>
                </a:lnTo>
                <a:cubicBezTo>
                  <a:pt x="743178" y="243154"/>
                  <a:pt x="747141" y="242811"/>
                  <a:pt x="750189" y="242125"/>
                </a:cubicBezTo>
                <a:cubicBezTo>
                  <a:pt x="753237" y="241439"/>
                  <a:pt x="755790" y="239687"/>
                  <a:pt x="757847" y="236867"/>
                </a:cubicBezTo>
                <a:cubicBezTo>
                  <a:pt x="759904" y="234048"/>
                  <a:pt x="761847" y="229590"/>
                  <a:pt x="763676" y="223494"/>
                </a:cubicBezTo>
                <a:cubicBezTo>
                  <a:pt x="765505" y="217398"/>
                  <a:pt x="767639" y="208864"/>
                  <a:pt x="770077" y="197891"/>
                </a:cubicBezTo>
                <a:lnTo>
                  <a:pt x="787222" y="202692"/>
                </a:lnTo>
                <a:cubicBezTo>
                  <a:pt x="786612" y="205283"/>
                  <a:pt x="785927" y="208216"/>
                  <a:pt x="785165" y="211493"/>
                </a:cubicBezTo>
                <a:cubicBezTo>
                  <a:pt x="784403" y="214769"/>
                  <a:pt x="783717" y="218122"/>
                  <a:pt x="783107" y="221551"/>
                </a:cubicBezTo>
                <a:cubicBezTo>
                  <a:pt x="782498" y="224980"/>
                  <a:pt x="782193" y="228143"/>
                  <a:pt x="782193" y="231038"/>
                </a:cubicBezTo>
                <a:cubicBezTo>
                  <a:pt x="782193" y="234848"/>
                  <a:pt x="783641" y="237820"/>
                  <a:pt x="786536" y="239954"/>
                </a:cubicBezTo>
                <a:cubicBezTo>
                  <a:pt x="789432" y="242087"/>
                  <a:pt x="794690" y="243154"/>
                  <a:pt x="802310" y="243154"/>
                </a:cubicBezTo>
                <a:cubicBezTo>
                  <a:pt x="806882" y="243154"/>
                  <a:pt x="810615" y="242773"/>
                  <a:pt x="813511" y="242011"/>
                </a:cubicBezTo>
                <a:cubicBezTo>
                  <a:pt x="816407" y="241249"/>
                  <a:pt x="818807" y="239420"/>
                  <a:pt x="820712" y="236525"/>
                </a:cubicBezTo>
                <a:cubicBezTo>
                  <a:pt x="822617" y="233629"/>
                  <a:pt x="824331" y="228981"/>
                  <a:pt x="825855" y="222580"/>
                </a:cubicBezTo>
                <a:cubicBezTo>
                  <a:pt x="827379" y="216179"/>
                  <a:pt x="828980" y="207416"/>
                  <a:pt x="830656" y="196291"/>
                </a:cubicBezTo>
                <a:lnTo>
                  <a:pt x="848030" y="199491"/>
                </a:lnTo>
                <a:cubicBezTo>
                  <a:pt x="847572" y="202235"/>
                  <a:pt x="847039" y="205587"/>
                  <a:pt x="846429" y="209550"/>
                </a:cubicBezTo>
                <a:cubicBezTo>
                  <a:pt x="845820" y="213512"/>
                  <a:pt x="845248" y="217436"/>
                  <a:pt x="844715" y="221323"/>
                </a:cubicBezTo>
                <a:cubicBezTo>
                  <a:pt x="844182" y="225209"/>
                  <a:pt x="843915" y="228447"/>
                  <a:pt x="843915" y="231038"/>
                </a:cubicBezTo>
                <a:cubicBezTo>
                  <a:pt x="843915" y="233172"/>
                  <a:pt x="844410" y="235191"/>
                  <a:pt x="845401" y="237096"/>
                </a:cubicBezTo>
                <a:cubicBezTo>
                  <a:pt x="846391" y="239001"/>
                  <a:pt x="848373" y="240487"/>
                  <a:pt x="851344" y="241554"/>
                </a:cubicBezTo>
                <a:cubicBezTo>
                  <a:pt x="854316" y="242621"/>
                  <a:pt x="858774" y="243154"/>
                  <a:pt x="864717" y="243154"/>
                </a:cubicBezTo>
                <a:cubicBezTo>
                  <a:pt x="869137" y="243154"/>
                  <a:pt x="872985" y="242621"/>
                  <a:pt x="876262" y="241554"/>
                </a:cubicBezTo>
                <a:cubicBezTo>
                  <a:pt x="879538" y="240487"/>
                  <a:pt x="882053" y="238506"/>
                  <a:pt x="883806" y="235610"/>
                </a:cubicBezTo>
                <a:cubicBezTo>
                  <a:pt x="885558" y="232715"/>
                  <a:pt x="886434" y="228676"/>
                  <a:pt x="886434" y="223494"/>
                </a:cubicBezTo>
                <a:cubicBezTo>
                  <a:pt x="886434" y="217703"/>
                  <a:pt x="885101" y="210426"/>
                  <a:pt x="882434" y="201663"/>
                </a:cubicBezTo>
                <a:cubicBezTo>
                  <a:pt x="879767" y="192900"/>
                  <a:pt x="876757" y="184175"/>
                  <a:pt x="873404" y="175488"/>
                </a:cubicBezTo>
                <a:close/>
                <a:moveTo>
                  <a:pt x="1475308" y="164973"/>
                </a:moveTo>
                <a:cubicBezTo>
                  <a:pt x="1471803" y="164973"/>
                  <a:pt x="1468640" y="166306"/>
                  <a:pt x="1465821" y="168973"/>
                </a:cubicBezTo>
                <a:cubicBezTo>
                  <a:pt x="1463002" y="171640"/>
                  <a:pt x="1460792" y="175031"/>
                  <a:pt x="1459192" y="179146"/>
                </a:cubicBezTo>
                <a:cubicBezTo>
                  <a:pt x="1457592" y="183261"/>
                  <a:pt x="1456792" y="187376"/>
                  <a:pt x="1456792" y="191490"/>
                </a:cubicBezTo>
                <a:cubicBezTo>
                  <a:pt x="1456792" y="194691"/>
                  <a:pt x="1457439" y="197434"/>
                  <a:pt x="1458735" y="199720"/>
                </a:cubicBezTo>
                <a:cubicBezTo>
                  <a:pt x="1460030" y="202006"/>
                  <a:pt x="1462202" y="203797"/>
                  <a:pt x="1465250" y="205092"/>
                </a:cubicBezTo>
                <a:cubicBezTo>
                  <a:pt x="1468298" y="206387"/>
                  <a:pt x="1472260" y="207035"/>
                  <a:pt x="1477137" y="207035"/>
                </a:cubicBezTo>
                <a:cubicBezTo>
                  <a:pt x="1481556" y="207035"/>
                  <a:pt x="1486014" y="206578"/>
                  <a:pt x="1490510" y="205664"/>
                </a:cubicBezTo>
                <a:lnTo>
                  <a:pt x="1495749" y="204004"/>
                </a:lnTo>
                <a:lnTo>
                  <a:pt x="1495882" y="201092"/>
                </a:lnTo>
                <a:cubicBezTo>
                  <a:pt x="1495882" y="194691"/>
                  <a:pt x="1495044" y="188747"/>
                  <a:pt x="1493367" y="183261"/>
                </a:cubicBezTo>
                <a:cubicBezTo>
                  <a:pt x="1491691" y="177774"/>
                  <a:pt x="1489329" y="173355"/>
                  <a:pt x="1486281" y="170002"/>
                </a:cubicBezTo>
                <a:cubicBezTo>
                  <a:pt x="1483233" y="166649"/>
                  <a:pt x="1479575" y="164973"/>
                  <a:pt x="1475308" y="164973"/>
                </a:cubicBezTo>
                <a:close/>
                <a:moveTo>
                  <a:pt x="634441" y="161925"/>
                </a:moveTo>
                <a:lnTo>
                  <a:pt x="634441" y="174955"/>
                </a:lnTo>
                <a:lnTo>
                  <a:pt x="583235" y="189814"/>
                </a:lnTo>
                <a:lnTo>
                  <a:pt x="583235" y="177012"/>
                </a:lnTo>
                <a:close/>
                <a:moveTo>
                  <a:pt x="2688031" y="153543"/>
                </a:moveTo>
                <a:cubicBezTo>
                  <a:pt x="2693975" y="162534"/>
                  <a:pt x="2699156" y="171031"/>
                  <a:pt x="2703576" y="179032"/>
                </a:cubicBezTo>
                <a:cubicBezTo>
                  <a:pt x="2707995" y="187033"/>
                  <a:pt x="2711729" y="194500"/>
                  <a:pt x="2714777" y="201434"/>
                </a:cubicBezTo>
                <a:cubicBezTo>
                  <a:pt x="2717825" y="208369"/>
                  <a:pt x="2720264" y="214884"/>
                  <a:pt x="2722093" y="220980"/>
                </a:cubicBezTo>
                <a:cubicBezTo>
                  <a:pt x="2724226" y="227685"/>
                  <a:pt x="2726626" y="232638"/>
                  <a:pt x="2729293" y="235839"/>
                </a:cubicBezTo>
                <a:cubicBezTo>
                  <a:pt x="2731960" y="239039"/>
                  <a:pt x="2734741" y="241058"/>
                  <a:pt x="2737637" y="241897"/>
                </a:cubicBezTo>
                <a:lnTo>
                  <a:pt x="2741252" y="242465"/>
                </a:lnTo>
                <a:lnTo>
                  <a:pt x="2749296" y="240411"/>
                </a:lnTo>
                <a:cubicBezTo>
                  <a:pt x="2752191" y="238582"/>
                  <a:pt x="2755011" y="235534"/>
                  <a:pt x="2757754" y="231267"/>
                </a:cubicBezTo>
                <a:cubicBezTo>
                  <a:pt x="2760497" y="227000"/>
                  <a:pt x="2763469" y="221285"/>
                  <a:pt x="2766669" y="214122"/>
                </a:cubicBezTo>
                <a:cubicBezTo>
                  <a:pt x="2771089" y="204368"/>
                  <a:pt x="2775470" y="196977"/>
                  <a:pt x="2779814" y="191948"/>
                </a:cubicBezTo>
                <a:cubicBezTo>
                  <a:pt x="2784157" y="186918"/>
                  <a:pt x="2788501" y="183489"/>
                  <a:pt x="2792844" y="181661"/>
                </a:cubicBezTo>
                <a:cubicBezTo>
                  <a:pt x="2797187" y="179832"/>
                  <a:pt x="2801493" y="178917"/>
                  <a:pt x="2805760" y="178917"/>
                </a:cubicBezTo>
                <a:cubicBezTo>
                  <a:pt x="2810941" y="178917"/>
                  <a:pt x="2815742" y="180251"/>
                  <a:pt x="2820162" y="182918"/>
                </a:cubicBezTo>
                <a:cubicBezTo>
                  <a:pt x="2824581" y="185585"/>
                  <a:pt x="2828468" y="189128"/>
                  <a:pt x="2831820" y="193548"/>
                </a:cubicBezTo>
                <a:cubicBezTo>
                  <a:pt x="2835173" y="197967"/>
                  <a:pt x="2837802" y="202806"/>
                  <a:pt x="2839707" y="208064"/>
                </a:cubicBezTo>
                <a:cubicBezTo>
                  <a:pt x="2841612" y="213322"/>
                  <a:pt x="2842565" y="218541"/>
                  <a:pt x="2842565" y="223723"/>
                </a:cubicBezTo>
                <a:cubicBezTo>
                  <a:pt x="2842565" y="232867"/>
                  <a:pt x="2840964" y="240144"/>
                  <a:pt x="2837764" y="245554"/>
                </a:cubicBezTo>
                <a:cubicBezTo>
                  <a:pt x="2834564" y="250964"/>
                  <a:pt x="2830487" y="254851"/>
                  <a:pt x="2825534" y="257213"/>
                </a:cubicBezTo>
                <a:cubicBezTo>
                  <a:pt x="2820581" y="259575"/>
                  <a:pt x="2815437" y="260756"/>
                  <a:pt x="2810103" y="260756"/>
                </a:cubicBezTo>
                <a:cubicBezTo>
                  <a:pt x="2805379" y="260756"/>
                  <a:pt x="2799321" y="259842"/>
                  <a:pt x="2791930" y="258013"/>
                </a:cubicBezTo>
                <a:cubicBezTo>
                  <a:pt x="2788234" y="257099"/>
                  <a:pt x="2784052" y="255479"/>
                  <a:pt x="2779385" y="253155"/>
                </a:cubicBezTo>
                <a:lnTo>
                  <a:pt x="2768051" y="246493"/>
                </a:lnTo>
                <a:lnTo>
                  <a:pt x="2763669" y="252041"/>
                </a:lnTo>
                <a:cubicBezTo>
                  <a:pt x="2762012" y="253812"/>
                  <a:pt x="2760345" y="255270"/>
                  <a:pt x="2758669" y="256413"/>
                </a:cubicBezTo>
                <a:cubicBezTo>
                  <a:pt x="2755316" y="258699"/>
                  <a:pt x="2751849" y="260185"/>
                  <a:pt x="2748267" y="260870"/>
                </a:cubicBezTo>
                <a:lnTo>
                  <a:pt x="2745748" y="261086"/>
                </a:lnTo>
                <a:lnTo>
                  <a:pt x="2743581" y="261899"/>
                </a:lnTo>
                <a:lnTo>
                  <a:pt x="2741338" y="261464"/>
                </a:lnTo>
                <a:lnTo>
                  <a:pt x="2736266" y="261899"/>
                </a:lnTo>
                <a:lnTo>
                  <a:pt x="2736434" y="260514"/>
                </a:lnTo>
                <a:lnTo>
                  <a:pt x="2728836" y="259042"/>
                </a:lnTo>
                <a:cubicBezTo>
                  <a:pt x="2724035" y="257137"/>
                  <a:pt x="2719883" y="254012"/>
                  <a:pt x="2716377" y="249669"/>
                </a:cubicBezTo>
                <a:lnTo>
                  <a:pt x="2713005" y="243897"/>
                </a:lnTo>
                <a:lnTo>
                  <a:pt x="2700261" y="256641"/>
                </a:lnTo>
                <a:cubicBezTo>
                  <a:pt x="2693479" y="260299"/>
                  <a:pt x="2683764" y="262128"/>
                  <a:pt x="2671115" y="262128"/>
                </a:cubicBezTo>
                <a:cubicBezTo>
                  <a:pt x="2665628" y="262128"/>
                  <a:pt x="2660332" y="261671"/>
                  <a:pt x="2655227" y="260756"/>
                </a:cubicBezTo>
                <a:cubicBezTo>
                  <a:pt x="2650121" y="259842"/>
                  <a:pt x="2645435" y="258508"/>
                  <a:pt x="2641168" y="256756"/>
                </a:cubicBezTo>
                <a:cubicBezTo>
                  <a:pt x="2636901" y="255003"/>
                  <a:pt x="2633167" y="252908"/>
                  <a:pt x="2629966" y="250469"/>
                </a:cubicBezTo>
                <a:lnTo>
                  <a:pt x="2639111" y="234696"/>
                </a:lnTo>
                <a:cubicBezTo>
                  <a:pt x="2642158" y="236677"/>
                  <a:pt x="2646426" y="238582"/>
                  <a:pt x="2651912" y="240411"/>
                </a:cubicBezTo>
                <a:cubicBezTo>
                  <a:pt x="2657399" y="242240"/>
                  <a:pt x="2663799" y="243154"/>
                  <a:pt x="2671115" y="243154"/>
                </a:cubicBezTo>
                <a:cubicBezTo>
                  <a:pt x="2678735" y="243154"/>
                  <a:pt x="2684793" y="242392"/>
                  <a:pt x="2689288" y="240868"/>
                </a:cubicBezTo>
                <a:cubicBezTo>
                  <a:pt x="2693784" y="239344"/>
                  <a:pt x="2697061" y="237096"/>
                  <a:pt x="2699118" y="234124"/>
                </a:cubicBezTo>
                <a:cubicBezTo>
                  <a:pt x="2701176" y="231152"/>
                  <a:pt x="2702204" y="227685"/>
                  <a:pt x="2702204" y="223723"/>
                </a:cubicBezTo>
                <a:cubicBezTo>
                  <a:pt x="2702204" y="220675"/>
                  <a:pt x="2701404" y="217017"/>
                  <a:pt x="2699804" y="212750"/>
                </a:cubicBezTo>
                <a:cubicBezTo>
                  <a:pt x="2698204" y="208483"/>
                  <a:pt x="2696032" y="203720"/>
                  <a:pt x="2693289" y="198463"/>
                </a:cubicBezTo>
                <a:cubicBezTo>
                  <a:pt x="2690546" y="193205"/>
                  <a:pt x="2687383" y="187642"/>
                  <a:pt x="2683802" y="181775"/>
                </a:cubicBezTo>
                <a:cubicBezTo>
                  <a:pt x="2680220" y="175907"/>
                  <a:pt x="2676372" y="169926"/>
                  <a:pt x="2672258" y="163830"/>
                </a:cubicBezTo>
                <a:close/>
                <a:moveTo>
                  <a:pt x="2573731" y="153543"/>
                </a:moveTo>
                <a:cubicBezTo>
                  <a:pt x="2581808" y="164668"/>
                  <a:pt x="2588247" y="174726"/>
                  <a:pt x="2593048" y="183718"/>
                </a:cubicBezTo>
                <a:cubicBezTo>
                  <a:pt x="2597848" y="192710"/>
                  <a:pt x="2601277" y="200596"/>
                  <a:pt x="2603335" y="207378"/>
                </a:cubicBezTo>
                <a:cubicBezTo>
                  <a:pt x="2605392" y="214160"/>
                  <a:pt x="2606421" y="219989"/>
                  <a:pt x="2606421" y="224866"/>
                </a:cubicBezTo>
                <a:cubicBezTo>
                  <a:pt x="2606421" y="230962"/>
                  <a:pt x="2604897" y="236867"/>
                  <a:pt x="2601849" y="242582"/>
                </a:cubicBezTo>
                <a:cubicBezTo>
                  <a:pt x="2598801" y="248297"/>
                  <a:pt x="2593695" y="252984"/>
                  <a:pt x="2586533" y="256641"/>
                </a:cubicBezTo>
                <a:cubicBezTo>
                  <a:pt x="2579370" y="260299"/>
                  <a:pt x="2569464" y="262128"/>
                  <a:pt x="2556815" y="262128"/>
                </a:cubicBezTo>
                <a:cubicBezTo>
                  <a:pt x="2551328" y="262128"/>
                  <a:pt x="2546032" y="261671"/>
                  <a:pt x="2540927" y="260756"/>
                </a:cubicBezTo>
                <a:cubicBezTo>
                  <a:pt x="2535821" y="259842"/>
                  <a:pt x="2531135" y="258508"/>
                  <a:pt x="2526868" y="256756"/>
                </a:cubicBezTo>
                <a:cubicBezTo>
                  <a:pt x="2522601" y="255003"/>
                  <a:pt x="2518867" y="252908"/>
                  <a:pt x="2515666" y="250469"/>
                </a:cubicBezTo>
                <a:lnTo>
                  <a:pt x="2524811" y="234696"/>
                </a:lnTo>
                <a:cubicBezTo>
                  <a:pt x="2527858" y="236677"/>
                  <a:pt x="2532126" y="238582"/>
                  <a:pt x="2537612" y="240411"/>
                </a:cubicBezTo>
                <a:cubicBezTo>
                  <a:pt x="2543099" y="242240"/>
                  <a:pt x="2549499" y="243154"/>
                  <a:pt x="2556815" y="243154"/>
                </a:cubicBezTo>
                <a:cubicBezTo>
                  <a:pt x="2564435" y="243154"/>
                  <a:pt x="2570493" y="242392"/>
                  <a:pt x="2574988" y="240868"/>
                </a:cubicBezTo>
                <a:cubicBezTo>
                  <a:pt x="2579484" y="239344"/>
                  <a:pt x="2582761" y="237096"/>
                  <a:pt x="2584818" y="234124"/>
                </a:cubicBezTo>
                <a:cubicBezTo>
                  <a:pt x="2586876" y="231152"/>
                  <a:pt x="2587904" y="227685"/>
                  <a:pt x="2587904" y="223723"/>
                </a:cubicBezTo>
                <a:cubicBezTo>
                  <a:pt x="2587904" y="220675"/>
                  <a:pt x="2587257" y="216903"/>
                  <a:pt x="2585961" y="212407"/>
                </a:cubicBezTo>
                <a:cubicBezTo>
                  <a:pt x="2584666" y="207911"/>
                  <a:pt x="2581884" y="201815"/>
                  <a:pt x="2577617" y="194119"/>
                </a:cubicBezTo>
                <a:cubicBezTo>
                  <a:pt x="2573350" y="186423"/>
                  <a:pt x="2566797" y="176327"/>
                  <a:pt x="2557958" y="163830"/>
                </a:cubicBezTo>
                <a:close/>
                <a:moveTo>
                  <a:pt x="1686077" y="149885"/>
                </a:moveTo>
                <a:cubicBezTo>
                  <a:pt x="1689125" y="149885"/>
                  <a:pt x="1691754" y="151028"/>
                  <a:pt x="1693964" y="153314"/>
                </a:cubicBezTo>
                <a:cubicBezTo>
                  <a:pt x="1696174" y="155600"/>
                  <a:pt x="1697279" y="158267"/>
                  <a:pt x="1697279" y="161315"/>
                </a:cubicBezTo>
                <a:cubicBezTo>
                  <a:pt x="1697279" y="164363"/>
                  <a:pt x="1696174" y="166992"/>
                  <a:pt x="1693964" y="169202"/>
                </a:cubicBezTo>
                <a:cubicBezTo>
                  <a:pt x="1691754" y="171412"/>
                  <a:pt x="1689125" y="172517"/>
                  <a:pt x="1686077" y="172517"/>
                </a:cubicBezTo>
                <a:cubicBezTo>
                  <a:pt x="1682877" y="172517"/>
                  <a:pt x="1680172" y="171412"/>
                  <a:pt x="1677962" y="169202"/>
                </a:cubicBezTo>
                <a:cubicBezTo>
                  <a:pt x="1675752" y="166992"/>
                  <a:pt x="1674647" y="164363"/>
                  <a:pt x="1674647" y="161315"/>
                </a:cubicBezTo>
                <a:cubicBezTo>
                  <a:pt x="1674647" y="158267"/>
                  <a:pt x="1675752" y="155600"/>
                  <a:pt x="1677962" y="153314"/>
                </a:cubicBezTo>
                <a:cubicBezTo>
                  <a:pt x="1680172" y="151028"/>
                  <a:pt x="1682877" y="149885"/>
                  <a:pt x="1686077" y="149885"/>
                </a:cubicBezTo>
                <a:close/>
                <a:moveTo>
                  <a:pt x="187452" y="149885"/>
                </a:moveTo>
                <a:cubicBezTo>
                  <a:pt x="190500" y="149885"/>
                  <a:pt x="193129" y="151028"/>
                  <a:pt x="195338" y="153314"/>
                </a:cubicBezTo>
                <a:cubicBezTo>
                  <a:pt x="197548" y="155600"/>
                  <a:pt x="198653" y="158267"/>
                  <a:pt x="198653" y="161315"/>
                </a:cubicBezTo>
                <a:cubicBezTo>
                  <a:pt x="198653" y="164363"/>
                  <a:pt x="197548" y="166992"/>
                  <a:pt x="195338" y="169202"/>
                </a:cubicBezTo>
                <a:cubicBezTo>
                  <a:pt x="193129" y="171412"/>
                  <a:pt x="190500" y="172517"/>
                  <a:pt x="187452" y="172517"/>
                </a:cubicBezTo>
                <a:cubicBezTo>
                  <a:pt x="184251" y="172517"/>
                  <a:pt x="181546" y="171412"/>
                  <a:pt x="179337" y="169202"/>
                </a:cubicBezTo>
                <a:cubicBezTo>
                  <a:pt x="177127" y="166992"/>
                  <a:pt x="176022" y="164363"/>
                  <a:pt x="176022" y="161315"/>
                </a:cubicBezTo>
                <a:cubicBezTo>
                  <a:pt x="176022" y="158267"/>
                  <a:pt x="177127" y="155600"/>
                  <a:pt x="179337" y="153314"/>
                </a:cubicBezTo>
                <a:cubicBezTo>
                  <a:pt x="181546" y="151028"/>
                  <a:pt x="184251" y="149885"/>
                  <a:pt x="187452" y="149885"/>
                </a:cubicBezTo>
                <a:close/>
                <a:moveTo>
                  <a:pt x="156134" y="149885"/>
                </a:moveTo>
                <a:cubicBezTo>
                  <a:pt x="159182" y="149885"/>
                  <a:pt x="161811" y="151028"/>
                  <a:pt x="164020" y="153314"/>
                </a:cubicBezTo>
                <a:cubicBezTo>
                  <a:pt x="166230" y="155600"/>
                  <a:pt x="167335" y="158267"/>
                  <a:pt x="167335" y="161315"/>
                </a:cubicBezTo>
                <a:cubicBezTo>
                  <a:pt x="167335" y="164363"/>
                  <a:pt x="166230" y="166992"/>
                  <a:pt x="164020" y="169202"/>
                </a:cubicBezTo>
                <a:cubicBezTo>
                  <a:pt x="161811" y="171412"/>
                  <a:pt x="159182" y="172517"/>
                  <a:pt x="156134" y="172517"/>
                </a:cubicBezTo>
                <a:cubicBezTo>
                  <a:pt x="152933" y="172517"/>
                  <a:pt x="150228" y="171412"/>
                  <a:pt x="148018" y="169202"/>
                </a:cubicBezTo>
                <a:cubicBezTo>
                  <a:pt x="145808" y="166992"/>
                  <a:pt x="144704" y="164363"/>
                  <a:pt x="144704" y="161315"/>
                </a:cubicBezTo>
                <a:cubicBezTo>
                  <a:pt x="144704" y="158267"/>
                  <a:pt x="145808" y="155600"/>
                  <a:pt x="148018" y="153314"/>
                </a:cubicBezTo>
                <a:cubicBezTo>
                  <a:pt x="150228" y="151028"/>
                  <a:pt x="152933" y="149885"/>
                  <a:pt x="156134" y="149885"/>
                </a:cubicBezTo>
                <a:close/>
                <a:moveTo>
                  <a:pt x="85877" y="149885"/>
                </a:moveTo>
                <a:cubicBezTo>
                  <a:pt x="88925" y="149885"/>
                  <a:pt x="91554" y="151028"/>
                  <a:pt x="93764" y="153314"/>
                </a:cubicBezTo>
                <a:cubicBezTo>
                  <a:pt x="95974" y="155600"/>
                  <a:pt x="97079" y="158267"/>
                  <a:pt x="97079" y="161315"/>
                </a:cubicBezTo>
                <a:cubicBezTo>
                  <a:pt x="97079" y="164363"/>
                  <a:pt x="95974" y="166992"/>
                  <a:pt x="93764" y="169202"/>
                </a:cubicBezTo>
                <a:cubicBezTo>
                  <a:pt x="91554" y="171412"/>
                  <a:pt x="88925" y="172517"/>
                  <a:pt x="85877" y="172517"/>
                </a:cubicBezTo>
                <a:cubicBezTo>
                  <a:pt x="82677" y="172517"/>
                  <a:pt x="79972" y="171412"/>
                  <a:pt x="77762" y="169202"/>
                </a:cubicBezTo>
                <a:cubicBezTo>
                  <a:pt x="75552" y="166992"/>
                  <a:pt x="74447" y="164363"/>
                  <a:pt x="74447" y="161315"/>
                </a:cubicBezTo>
                <a:cubicBezTo>
                  <a:pt x="74447" y="158267"/>
                  <a:pt x="75552" y="155600"/>
                  <a:pt x="77762" y="153314"/>
                </a:cubicBezTo>
                <a:cubicBezTo>
                  <a:pt x="79972" y="151028"/>
                  <a:pt x="82677" y="149885"/>
                  <a:pt x="85877" y="149885"/>
                </a:cubicBezTo>
                <a:close/>
                <a:moveTo>
                  <a:pt x="272491" y="133350"/>
                </a:moveTo>
                <a:lnTo>
                  <a:pt x="272491" y="146380"/>
                </a:lnTo>
                <a:lnTo>
                  <a:pt x="221285" y="161239"/>
                </a:lnTo>
                <a:lnTo>
                  <a:pt x="221285" y="148437"/>
                </a:lnTo>
                <a:close/>
                <a:moveTo>
                  <a:pt x="3167939" y="129083"/>
                </a:moveTo>
                <a:cubicBezTo>
                  <a:pt x="3170987" y="129083"/>
                  <a:pt x="3173616" y="130226"/>
                  <a:pt x="3175825" y="132512"/>
                </a:cubicBezTo>
                <a:cubicBezTo>
                  <a:pt x="3178035" y="134798"/>
                  <a:pt x="3179140" y="137465"/>
                  <a:pt x="3179140" y="140513"/>
                </a:cubicBezTo>
                <a:cubicBezTo>
                  <a:pt x="3179140" y="143561"/>
                  <a:pt x="3178035" y="146189"/>
                  <a:pt x="3175825" y="148399"/>
                </a:cubicBezTo>
                <a:cubicBezTo>
                  <a:pt x="3173616" y="150609"/>
                  <a:pt x="3170987" y="151714"/>
                  <a:pt x="3167939" y="151714"/>
                </a:cubicBezTo>
                <a:cubicBezTo>
                  <a:pt x="3164738" y="151714"/>
                  <a:pt x="3162033" y="150609"/>
                  <a:pt x="3159823" y="148399"/>
                </a:cubicBezTo>
                <a:cubicBezTo>
                  <a:pt x="3157614" y="146189"/>
                  <a:pt x="3156508" y="143561"/>
                  <a:pt x="3156508" y="140513"/>
                </a:cubicBezTo>
                <a:cubicBezTo>
                  <a:pt x="3156508" y="137465"/>
                  <a:pt x="3157614" y="134798"/>
                  <a:pt x="3159823" y="132512"/>
                </a:cubicBezTo>
                <a:cubicBezTo>
                  <a:pt x="3162033" y="130226"/>
                  <a:pt x="3164738" y="129083"/>
                  <a:pt x="3167939" y="129083"/>
                </a:cubicBezTo>
                <a:close/>
                <a:moveTo>
                  <a:pt x="1781937" y="126492"/>
                </a:moveTo>
                <a:cubicBezTo>
                  <a:pt x="1779041" y="126492"/>
                  <a:pt x="1776793" y="127482"/>
                  <a:pt x="1775193" y="129464"/>
                </a:cubicBezTo>
                <a:cubicBezTo>
                  <a:pt x="1773593" y="131445"/>
                  <a:pt x="1772793" y="133731"/>
                  <a:pt x="1772793" y="136322"/>
                </a:cubicBezTo>
                <a:cubicBezTo>
                  <a:pt x="1772793" y="139065"/>
                  <a:pt x="1773631" y="141313"/>
                  <a:pt x="1775308" y="143065"/>
                </a:cubicBezTo>
                <a:cubicBezTo>
                  <a:pt x="1776984" y="144818"/>
                  <a:pt x="1779117" y="145694"/>
                  <a:pt x="1781708" y="145694"/>
                </a:cubicBezTo>
                <a:cubicBezTo>
                  <a:pt x="1784299" y="145694"/>
                  <a:pt x="1786547" y="144856"/>
                  <a:pt x="1788452" y="143180"/>
                </a:cubicBezTo>
                <a:cubicBezTo>
                  <a:pt x="1790357" y="141503"/>
                  <a:pt x="1791309" y="139293"/>
                  <a:pt x="1791309" y="136550"/>
                </a:cubicBezTo>
                <a:cubicBezTo>
                  <a:pt x="1791309" y="133655"/>
                  <a:pt x="1790319" y="131254"/>
                  <a:pt x="1788338" y="129349"/>
                </a:cubicBezTo>
                <a:cubicBezTo>
                  <a:pt x="1786356" y="127444"/>
                  <a:pt x="1784223" y="126492"/>
                  <a:pt x="1781937" y="126492"/>
                </a:cubicBezTo>
                <a:close/>
                <a:moveTo>
                  <a:pt x="3568141" y="123825"/>
                </a:moveTo>
                <a:lnTo>
                  <a:pt x="3568141" y="136855"/>
                </a:lnTo>
                <a:lnTo>
                  <a:pt x="3516934" y="151714"/>
                </a:lnTo>
                <a:lnTo>
                  <a:pt x="3516934" y="138912"/>
                </a:lnTo>
                <a:close/>
                <a:moveTo>
                  <a:pt x="2120341" y="123825"/>
                </a:moveTo>
                <a:lnTo>
                  <a:pt x="2120341" y="136855"/>
                </a:lnTo>
                <a:lnTo>
                  <a:pt x="2069135" y="151714"/>
                </a:lnTo>
                <a:lnTo>
                  <a:pt x="2069135" y="138912"/>
                </a:lnTo>
                <a:close/>
                <a:moveTo>
                  <a:pt x="1072591" y="123825"/>
                </a:moveTo>
                <a:lnTo>
                  <a:pt x="1072591" y="136855"/>
                </a:lnTo>
                <a:lnTo>
                  <a:pt x="1021385" y="151714"/>
                </a:lnTo>
                <a:lnTo>
                  <a:pt x="1021385" y="138912"/>
                </a:lnTo>
                <a:close/>
                <a:moveTo>
                  <a:pt x="986866" y="123825"/>
                </a:moveTo>
                <a:lnTo>
                  <a:pt x="986866" y="136855"/>
                </a:lnTo>
                <a:lnTo>
                  <a:pt x="935660" y="151714"/>
                </a:lnTo>
                <a:lnTo>
                  <a:pt x="935660" y="138912"/>
                </a:lnTo>
                <a:close/>
                <a:moveTo>
                  <a:pt x="482041" y="123825"/>
                </a:moveTo>
                <a:lnTo>
                  <a:pt x="482041" y="136855"/>
                </a:lnTo>
                <a:lnTo>
                  <a:pt x="430835" y="151714"/>
                </a:lnTo>
                <a:lnTo>
                  <a:pt x="430835" y="138912"/>
                </a:lnTo>
                <a:close/>
                <a:moveTo>
                  <a:pt x="2479777" y="122225"/>
                </a:moveTo>
                <a:cubicBezTo>
                  <a:pt x="2482824" y="122225"/>
                  <a:pt x="2485453" y="123368"/>
                  <a:pt x="2487663" y="125654"/>
                </a:cubicBezTo>
                <a:cubicBezTo>
                  <a:pt x="2489873" y="127940"/>
                  <a:pt x="2490978" y="130607"/>
                  <a:pt x="2490978" y="133655"/>
                </a:cubicBezTo>
                <a:cubicBezTo>
                  <a:pt x="2490978" y="136703"/>
                  <a:pt x="2489873" y="139331"/>
                  <a:pt x="2487663" y="141541"/>
                </a:cubicBezTo>
                <a:cubicBezTo>
                  <a:pt x="2485453" y="143751"/>
                  <a:pt x="2482824" y="144856"/>
                  <a:pt x="2479777" y="144856"/>
                </a:cubicBezTo>
                <a:cubicBezTo>
                  <a:pt x="2476576" y="144856"/>
                  <a:pt x="2473871" y="143751"/>
                  <a:pt x="2471661" y="141541"/>
                </a:cubicBezTo>
                <a:cubicBezTo>
                  <a:pt x="2469451" y="139331"/>
                  <a:pt x="2468346" y="136703"/>
                  <a:pt x="2468346" y="133655"/>
                </a:cubicBezTo>
                <a:cubicBezTo>
                  <a:pt x="2468346" y="130607"/>
                  <a:pt x="2469451" y="127940"/>
                  <a:pt x="2471661" y="125654"/>
                </a:cubicBezTo>
                <a:cubicBezTo>
                  <a:pt x="2473871" y="123368"/>
                  <a:pt x="2476576" y="122225"/>
                  <a:pt x="2479777" y="122225"/>
                </a:cubicBezTo>
                <a:close/>
                <a:moveTo>
                  <a:pt x="317602" y="122225"/>
                </a:moveTo>
                <a:cubicBezTo>
                  <a:pt x="320650" y="122225"/>
                  <a:pt x="323278" y="123368"/>
                  <a:pt x="325488" y="125654"/>
                </a:cubicBezTo>
                <a:cubicBezTo>
                  <a:pt x="327698" y="127940"/>
                  <a:pt x="328803" y="130607"/>
                  <a:pt x="328803" y="133655"/>
                </a:cubicBezTo>
                <a:cubicBezTo>
                  <a:pt x="328803" y="136703"/>
                  <a:pt x="327698" y="139331"/>
                  <a:pt x="325488" y="141541"/>
                </a:cubicBezTo>
                <a:cubicBezTo>
                  <a:pt x="323278" y="143751"/>
                  <a:pt x="320650" y="144856"/>
                  <a:pt x="317602" y="144856"/>
                </a:cubicBezTo>
                <a:cubicBezTo>
                  <a:pt x="314401" y="144856"/>
                  <a:pt x="311696" y="143751"/>
                  <a:pt x="309486" y="141541"/>
                </a:cubicBezTo>
                <a:cubicBezTo>
                  <a:pt x="307276" y="139331"/>
                  <a:pt x="306172" y="136703"/>
                  <a:pt x="306172" y="133655"/>
                </a:cubicBezTo>
                <a:cubicBezTo>
                  <a:pt x="306172" y="130607"/>
                  <a:pt x="307276" y="127940"/>
                  <a:pt x="309486" y="125654"/>
                </a:cubicBezTo>
                <a:cubicBezTo>
                  <a:pt x="311696" y="123368"/>
                  <a:pt x="314401" y="122225"/>
                  <a:pt x="317602" y="122225"/>
                </a:cubicBezTo>
                <a:close/>
                <a:moveTo>
                  <a:pt x="1894332" y="119710"/>
                </a:moveTo>
                <a:cubicBezTo>
                  <a:pt x="1897380" y="119710"/>
                  <a:pt x="1900009" y="120853"/>
                  <a:pt x="1902219" y="123139"/>
                </a:cubicBezTo>
                <a:cubicBezTo>
                  <a:pt x="1904428" y="125425"/>
                  <a:pt x="1905533" y="128092"/>
                  <a:pt x="1905533" y="131140"/>
                </a:cubicBezTo>
                <a:cubicBezTo>
                  <a:pt x="1905533" y="134188"/>
                  <a:pt x="1904428" y="136817"/>
                  <a:pt x="1902219" y="139027"/>
                </a:cubicBezTo>
                <a:cubicBezTo>
                  <a:pt x="1900009" y="141236"/>
                  <a:pt x="1897380" y="142341"/>
                  <a:pt x="1894332" y="142341"/>
                </a:cubicBezTo>
                <a:cubicBezTo>
                  <a:pt x="1891131" y="142341"/>
                  <a:pt x="1888426" y="141236"/>
                  <a:pt x="1886217" y="139027"/>
                </a:cubicBezTo>
                <a:cubicBezTo>
                  <a:pt x="1884007" y="136817"/>
                  <a:pt x="1882902" y="134188"/>
                  <a:pt x="1882902" y="131140"/>
                </a:cubicBezTo>
                <a:cubicBezTo>
                  <a:pt x="1882902" y="128092"/>
                  <a:pt x="1884007" y="125425"/>
                  <a:pt x="1886217" y="123139"/>
                </a:cubicBezTo>
                <a:cubicBezTo>
                  <a:pt x="1888426" y="120853"/>
                  <a:pt x="1891131" y="119710"/>
                  <a:pt x="1894332" y="119710"/>
                </a:cubicBezTo>
                <a:close/>
                <a:moveTo>
                  <a:pt x="1863014" y="119710"/>
                </a:moveTo>
                <a:cubicBezTo>
                  <a:pt x="1866062" y="119710"/>
                  <a:pt x="1868691" y="120853"/>
                  <a:pt x="1870900" y="123139"/>
                </a:cubicBezTo>
                <a:cubicBezTo>
                  <a:pt x="1873110" y="125425"/>
                  <a:pt x="1874215" y="128092"/>
                  <a:pt x="1874215" y="131140"/>
                </a:cubicBezTo>
                <a:cubicBezTo>
                  <a:pt x="1874215" y="134188"/>
                  <a:pt x="1873110" y="136817"/>
                  <a:pt x="1870900" y="139027"/>
                </a:cubicBezTo>
                <a:cubicBezTo>
                  <a:pt x="1868691" y="141236"/>
                  <a:pt x="1866062" y="142341"/>
                  <a:pt x="1863014" y="142341"/>
                </a:cubicBezTo>
                <a:cubicBezTo>
                  <a:pt x="1859813" y="142341"/>
                  <a:pt x="1857108" y="141236"/>
                  <a:pt x="1854898" y="139027"/>
                </a:cubicBezTo>
                <a:cubicBezTo>
                  <a:pt x="1852689" y="136817"/>
                  <a:pt x="1851584" y="134188"/>
                  <a:pt x="1851584" y="131140"/>
                </a:cubicBezTo>
                <a:cubicBezTo>
                  <a:pt x="1851584" y="128092"/>
                  <a:pt x="1852689" y="125425"/>
                  <a:pt x="1854898" y="123139"/>
                </a:cubicBezTo>
                <a:cubicBezTo>
                  <a:pt x="1857108" y="120853"/>
                  <a:pt x="1859813" y="119710"/>
                  <a:pt x="1863014" y="119710"/>
                </a:cubicBezTo>
                <a:close/>
                <a:moveTo>
                  <a:pt x="3258312" y="116967"/>
                </a:moveTo>
                <a:cubicBezTo>
                  <a:pt x="3255416" y="116967"/>
                  <a:pt x="3253168" y="117957"/>
                  <a:pt x="3251568" y="119939"/>
                </a:cubicBezTo>
                <a:cubicBezTo>
                  <a:pt x="3249968" y="121920"/>
                  <a:pt x="3249168" y="124206"/>
                  <a:pt x="3249168" y="126797"/>
                </a:cubicBezTo>
                <a:cubicBezTo>
                  <a:pt x="3249168" y="129540"/>
                  <a:pt x="3250006" y="131788"/>
                  <a:pt x="3251682" y="133540"/>
                </a:cubicBezTo>
                <a:cubicBezTo>
                  <a:pt x="3253359" y="135293"/>
                  <a:pt x="3255492" y="136169"/>
                  <a:pt x="3258083" y="136169"/>
                </a:cubicBezTo>
                <a:cubicBezTo>
                  <a:pt x="3260674" y="136169"/>
                  <a:pt x="3262922" y="135331"/>
                  <a:pt x="3264827" y="133655"/>
                </a:cubicBezTo>
                <a:cubicBezTo>
                  <a:pt x="3266732" y="131978"/>
                  <a:pt x="3267684" y="129768"/>
                  <a:pt x="3267685" y="127025"/>
                </a:cubicBezTo>
                <a:cubicBezTo>
                  <a:pt x="3267684" y="124130"/>
                  <a:pt x="3266694" y="121729"/>
                  <a:pt x="3264713" y="119824"/>
                </a:cubicBezTo>
                <a:cubicBezTo>
                  <a:pt x="3262731" y="117919"/>
                  <a:pt x="3260598" y="116967"/>
                  <a:pt x="3258312" y="116967"/>
                </a:cubicBezTo>
                <a:close/>
                <a:moveTo>
                  <a:pt x="2825191" y="114300"/>
                </a:moveTo>
                <a:lnTo>
                  <a:pt x="2825191" y="127330"/>
                </a:lnTo>
                <a:lnTo>
                  <a:pt x="2773985" y="142189"/>
                </a:lnTo>
                <a:lnTo>
                  <a:pt x="2773985" y="129387"/>
                </a:lnTo>
                <a:close/>
                <a:moveTo>
                  <a:pt x="1783080" y="113690"/>
                </a:moveTo>
                <a:cubicBezTo>
                  <a:pt x="1786737" y="113690"/>
                  <a:pt x="1790014" y="114757"/>
                  <a:pt x="1792910" y="116891"/>
                </a:cubicBezTo>
                <a:cubicBezTo>
                  <a:pt x="1795805" y="119024"/>
                  <a:pt x="1798091" y="121844"/>
                  <a:pt x="1799768" y="125349"/>
                </a:cubicBezTo>
                <a:cubicBezTo>
                  <a:pt x="1801444" y="128854"/>
                  <a:pt x="1802282" y="132588"/>
                  <a:pt x="1802282" y="136550"/>
                </a:cubicBezTo>
                <a:cubicBezTo>
                  <a:pt x="1802282" y="142494"/>
                  <a:pt x="1800377" y="147485"/>
                  <a:pt x="1796567" y="151523"/>
                </a:cubicBezTo>
                <a:cubicBezTo>
                  <a:pt x="1792757" y="155562"/>
                  <a:pt x="1787880" y="157581"/>
                  <a:pt x="1781937" y="157581"/>
                </a:cubicBezTo>
                <a:cubicBezTo>
                  <a:pt x="1775384" y="157581"/>
                  <a:pt x="1770469" y="155600"/>
                  <a:pt x="1767192" y="151638"/>
                </a:cubicBezTo>
                <a:cubicBezTo>
                  <a:pt x="1763916" y="147675"/>
                  <a:pt x="1762277" y="143027"/>
                  <a:pt x="1762277" y="137693"/>
                </a:cubicBezTo>
                <a:cubicBezTo>
                  <a:pt x="1762277" y="133274"/>
                  <a:pt x="1763154" y="129273"/>
                  <a:pt x="1764906" y="125692"/>
                </a:cubicBezTo>
                <a:cubicBezTo>
                  <a:pt x="1766659" y="122110"/>
                  <a:pt x="1769135" y="119215"/>
                  <a:pt x="1772336" y="117005"/>
                </a:cubicBezTo>
                <a:cubicBezTo>
                  <a:pt x="1775536" y="114795"/>
                  <a:pt x="1779117" y="113690"/>
                  <a:pt x="1783080" y="113690"/>
                </a:cubicBezTo>
                <a:close/>
                <a:moveTo>
                  <a:pt x="3457575" y="113538"/>
                </a:moveTo>
                <a:lnTo>
                  <a:pt x="3476091" y="113538"/>
                </a:lnTo>
                <a:lnTo>
                  <a:pt x="3479978" y="260756"/>
                </a:lnTo>
                <a:lnTo>
                  <a:pt x="3461461" y="260756"/>
                </a:lnTo>
                <a:close/>
                <a:moveTo>
                  <a:pt x="2009775" y="113538"/>
                </a:moveTo>
                <a:lnTo>
                  <a:pt x="2028292" y="113538"/>
                </a:lnTo>
                <a:lnTo>
                  <a:pt x="2032178" y="260756"/>
                </a:lnTo>
                <a:lnTo>
                  <a:pt x="2013661" y="260756"/>
                </a:lnTo>
                <a:close/>
                <a:moveTo>
                  <a:pt x="371475" y="113538"/>
                </a:moveTo>
                <a:lnTo>
                  <a:pt x="389991" y="113538"/>
                </a:lnTo>
                <a:lnTo>
                  <a:pt x="393878" y="260756"/>
                </a:lnTo>
                <a:lnTo>
                  <a:pt x="375361" y="260756"/>
                </a:lnTo>
                <a:close/>
                <a:moveTo>
                  <a:pt x="2358466" y="104775"/>
                </a:moveTo>
                <a:lnTo>
                  <a:pt x="2358466" y="117805"/>
                </a:lnTo>
                <a:lnTo>
                  <a:pt x="2307260" y="132664"/>
                </a:lnTo>
                <a:lnTo>
                  <a:pt x="2307260" y="119862"/>
                </a:lnTo>
                <a:close/>
                <a:moveTo>
                  <a:pt x="1310716" y="104775"/>
                </a:moveTo>
                <a:lnTo>
                  <a:pt x="1310716" y="117805"/>
                </a:lnTo>
                <a:lnTo>
                  <a:pt x="1259510" y="132664"/>
                </a:lnTo>
                <a:lnTo>
                  <a:pt x="1259510" y="119862"/>
                </a:lnTo>
                <a:close/>
                <a:moveTo>
                  <a:pt x="3259455" y="104165"/>
                </a:moveTo>
                <a:cubicBezTo>
                  <a:pt x="3263112" y="104165"/>
                  <a:pt x="3266389" y="105232"/>
                  <a:pt x="3269285" y="107366"/>
                </a:cubicBezTo>
                <a:cubicBezTo>
                  <a:pt x="3272180" y="109499"/>
                  <a:pt x="3274466" y="112319"/>
                  <a:pt x="3276143" y="115824"/>
                </a:cubicBezTo>
                <a:cubicBezTo>
                  <a:pt x="3277819" y="119329"/>
                  <a:pt x="3278657" y="123063"/>
                  <a:pt x="3278657" y="127025"/>
                </a:cubicBezTo>
                <a:cubicBezTo>
                  <a:pt x="3278657" y="132969"/>
                  <a:pt x="3276752" y="137960"/>
                  <a:pt x="3272942" y="141998"/>
                </a:cubicBezTo>
                <a:cubicBezTo>
                  <a:pt x="3269132" y="146037"/>
                  <a:pt x="3264255" y="148056"/>
                  <a:pt x="3258312" y="148056"/>
                </a:cubicBezTo>
                <a:cubicBezTo>
                  <a:pt x="3251758" y="148056"/>
                  <a:pt x="3246844" y="146075"/>
                  <a:pt x="3243567" y="142113"/>
                </a:cubicBezTo>
                <a:cubicBezTo>
                  <a:pt x="3240291" y="138150"/>
                  <a:pt x="3238652" y="133502"/>
                  <a:pt x="3238652" y="128168"/>
                </a:cubicBezTo>
                <a:cubicBezTo>
                  <a:pt x="3238652" y="123749"/>
                  <a:pt x="3239528" y="119748"/>
                  <a:pt x="3241281" y="116167"/>
                </a:cubicBezTo>
                <a:cubicBezTo>
                  <a:pt x="3243034" y="112585"/>
                  <a:pt x="3245510" y="109690"/>
                  <a:pt x="3248711" y="107480"/>
                </a:cubicBezTo>
                <a:cubicBezTo>
                  <a:pt x="3251911" y="105270"/>
                  <a:pt x="3255492" y="104165"/>
                  <a:pt x="3259455" y="104165"/>
                </a:cubicBezTo>
                <a:close/>
                <a:moveTo>
                  <a:pt x="1472793" y="100050"/>
                </a:moveTo>
                <a:cubicBezTo>
                  <a:pt x="1475842" y="100050"/>
                  <a:pt x="1478470" y="101193"/>
                  <a:pt x="1480680" y="103479"/>
                </a:cubicBezTo>
                <a:cubicBezTo>
                  <a:pt x="1482890" y="105765"/>
                  <a:pt x="1483995" y="108432"/>
                  <a:pt x="1483995" y="111480"/>
                </a:cubicBezTo>
                <a:cubicBezTo>
                  <a:pt x="1483995" y="114528"/>
                  <a:pt x="1482890" y="117157"/>
                  <a:pt x="1480680" y="119367"/>
                </a:cubicBezTo>
                <a:cubicBezTo>
                  <a:pt x="1478470" y="121577"/>
                  <a:pt x="1475842" y="122682"/>
                  <a:pt x="1472793" y="122682"/>
                </a:cubicBezTo>
                <a:cubicBezTo>
                  <a:pt x="1469593" y="122682"/>
                  <a:pt x="1466888" y="121577"/>
                  <a:pt x="1464678" y="119367"/>
                </a:cubicBezTo>
                <a:cubicBezTo>
                  <a:pt x="1462468" y="117157"/>
                  <a:pt x="1461363" y="114528"/>
                  <a:pt x="1461363" y="111480"/>
                </a:cubicBezTo>
                <a:cubicBezTo>
                  <a:pt x="1461363" y="108432"/>
                  <a:pt x="1462468" y="105765"/>
                  <a:pt x="1464678" y="103479"/>
                </a:cubicBezTo>
                <a:cubicBezTo>
                  <a:pt x="1466888" y="101193"/>
                  <a:pt x="1469593" y="100050"/>
                  <a:pt x="1472793" y="100050"/>
                </a:cubicBezTo>
                <a:close/>
                <a:moveTo>
                  <a:pt x="3413150" y="97536"/>
                </a:moveTo>
                <a:cubicBezTo>
                  <a:pt x="3413607" y="100584"/>
                  <a:pt x="3414103" y="104584"/>
                  <a:pt x="3414636" y="109537"/>
                </a:cubicBezTo>
                <a:cubicBezTo>
                  <a:pt x="3415169" y="114490"/>
                  <a:pt x="3415589" y="119405"/>
                  <a:pt x="3415894" y="124282"/>
                </a:cubicBezTo>
                <a:cubicBezTo>
                  <a:pt x="3416198" y="129159"/>
                  <a:pt x="3416350" y="133197"/>
                  <a:pt x="3416350" y="136398"/>
                </a:cubicBezTo>
                <a:cubicBezTo>
                  <a:pt x="3416350" y="143713"/>
                  <a:pt x="3415855" y="150838"/>
                  <a:pt x="3414865" y="157772"/>
                </a:cubicBezTo>
                <a:cubicBezTo>
                  <a:pt x="3413874" y="164706"/>
                  <a:pt x="3412312" y="171488"/>
                  <a:pt x="3410178" y="178117"/>
                </a:cubicBezTo>
                <a:lnTo>
                  <a:pt x="3404599" y="190858"/>
                </a:lnTo>
                <a:lnTo>
                  <a:pt x="3411436" y="197777"/>
                </a:lnTo>
                <a:cubicBezTo>
                  <a:pt x="3416389" y="203644"/>
                  <a:pt x="3420046" y="209207"/>
                  <a:pt x="3422409" y="214465"/>
                </a:cubicBezTo>
                <a:cubicBezTo>
                  <a:pt x="3424771" y="219722"/>
                  <a:pt x="3425952" y="224866"/>
                  <a:pt x="3425952" y="229895"/>
                </a:cubicBezTo>
                <a:cubicBezTo>
                  <a:pt x="3425952" y="233248"/>
                  <a:pt x="3425380" y="236715"/>
                  <a:pt x="3424237" y="240296"/>
                </a:cubicBezTo>
                <a:cubicBezTo>
                  <a:pt x="3423094" y="243878"/>
                  <a:pt x="3421113" y="247231"/>
                  <a:pt x="3418294" y="250355"/>
                </a:cubicBezTo>
                <a:cubicBezTo>
                  <a:pt x="3415474" y="253479"/>
                  <a:pt x="3411512" y="255994"/>
                  <a:pt x="3406407" y="257899"/>
                </a:cubicBezTo>
                <a:cubicBezTo>
                  <a:pt x="3401301" y="259804"/>
                  <a:pt x="3394710" y="260756"/>
                  <a:pt x="3386633" y="260756"/>
                </a:cubicBezTo>
                <a:lnTo>
                  <a:pt x="3334055" y="260756"/>
                </a:lnTo>
                <a:lnTo>
                  <a:pt x="3334055" y="242240"/>
                </a:lnTo>
                <a:cubicBezTo>
                  <a:pt x="3349752" y="230962"/>
                  <a:pt x="3362210" y="219989"/>
                  <a:pt x="3371431" y="209321"/>
                </a:cubicBezTo>
                <a:lnTo>
                  <a:pt x="3381538" y="192456"/>
                </a:lnTo>
                <a:lnTo>
                  <a:pt x="3381146" y="192062"/>
                </a:lnTo>
                <a:cubicBezTo>
                  <a:pt x="3372460" y="184518"/>
                  <a:pt x="3362630" y="176555"/>
                  <a:pt x="3351657" y="168173"/>
                </a:cubicBezTo>
                <a:cubicBezTo>
                  <a:pt x="3340684" y="159791"/>
                  <a:pt x="3329102" y="151257"/>
                  <a:pt x="3316910" y="142570"/>
                </a:cubicBezTo>
                <a:lnTo>
                  <a:pt x="3327654" y="127482"/>
                </a:lnTo>
                <a:cubicBezTo>
                  <a:pt x="3341675" y="137846"/>
                  <a:pt x="3354057" y="147218"/>
                  <a:pt x="3364801" y="155600"/>
                </a:cubicBezTo>
                <a:lnTo>
                  <a:pt x="3390723" y="177130"/>
                </a:lnTo>
                <a:lnTo>
                  <a:pt x="3391433" y="175946"/>
                </a:lnTo>
                <a:cubicBezTo>
                  <a:pt x="3395548" y="164363"/>
                  <a:pt x="3397605" y="151790"/>
                  <a:pt x="3397605" y="138227"/>
                </a:cubicBezTo>
                <a:cubicBezTo>
                  <a:pt x="3397605" y="134874"/>
                  <a:pt x="3397377" y="130835"/>
                  <a:pt x="3396920" y="126111"/>
                </a:cubicBezTo>
                <a:cubicBezTo>
                  <a:pt x="3396462" y="121386"/>
                  <a:pt x="3395929" y="116662"/>
                  <a:pt x="3395319" y="111938"/>
                </a:cubicBezTo>
                <a:cubicBezTo>
                  <a:pt x="3394710" y="107213"/>
                  <a:pt x="3394100" y="103175"/>
                  <a:pt x="3393491" y="99822"/>
                </a:cubicBezTo>
                <a:close/>
                <a:moveTo>
                  <a:pt x="2219325" y="97536"/>
                </a:moveTo>
                <a:lnTo>
                  <a:pt x="2238070" y="97536"/>
                </a:lnTo>
                <a:lnTo>
                  <a:pt x="2242642" y="215265"/>
                </a:lnTo>
                <a:cubicBezTo>
                  <a:pt x="2242947" y="222732"/>
                  <a:pt x="2243671" y="228485"/>
                  <a:pt x="2244814" y="232524"/>
                </a:cubicBezTo>
                <a:cubicBezTo>
                  <a:pt x="2245957" y="236563"/>
                  <a:pt x="2248547" y="239344"/>
                  <a:pt x="2252586" y="240868"/>
                </a:cubicBezTo>
                <a:cubicBezTo>
                  <a:pt x="2256625" y="242392"/>
                  <a:pt x="2262987" y="243154"/>
                  <a:pt x="2271674" y="243154"/>
                </a:cubicBezTo>
                <a:lnTo>
                  <a:pt x="2271820" y="243209"/>
                </a:lnTo>
                <a:lnTo>
                  <a:pt x="2271827" y="243154"/>
                </a:lnTo>
                <a:cubicBezTo>
                  <a:pt x="2275027" y="243154"/>
                  <a:pt x="2278227" y="243154"/>
                  <a:pt x="2281428" y="243154"/>
                </a:cubicBezTo>
                <a:lnTo>
                  <a:pt x="2289214" y="242959"/>
                </a:lnTo>
                <a:lnTo>
                  <a:pt x="2292629" y="216179"/>
                </a:lnTo>
                <a:cubicBezTo>
                  <a:pt x="2295525" y="205816"/>
                  <a:pt x="2299373" y="196862"/>
                  <a:pt x="2304174" y="189319"/>
                </a:cubicBezTo>
                <a:cubicBezTo>
                  <a:pt x="2308974" y="181775"/>
                  <a:pt x="2314270" y="175946"/>
                  <a:pt x="2320061" y="171831"/>
                </a:cubicBezTo>
                <a:cubicBezTo>
                  <a:pt x="2325852" y="167716"/>
                  <a:pt x="2331567" y="165659"/>
                  <a:pt x="2337206" y="165659"/>
                </a:cubicBezTo>
                <a:cubicBezTo>
                  <a:pt x="2342235" y="165659"/>
                  <a:pt x="2346731" y="167106"/>
                  <a:pt x="2350694" y="170002"/>
                </a:cubicBezTo>
                <a:cubicBezTo>
                  <a:pt x="2354656" y="172898"/>
                  <a:pt x="2357780" y="176936"/>
                  <a:pt x="2360066" y="182118"/>
                </a:cubicBezTo>
                <a:cubicBezTo>
                  <a:pt x="2362352" y="187299"/>
                  <a:pt x="2363495" y="193472"/>
                  <a:pt x="2363495" y="200634"/>
                </a:cubicBezTo>
                <a:cubicBezTo>
                  <a:pt x="2363495" y="207035"/>
                  <a:pt x="2362505" y="213436"/>
                  <a:pt x="2360523" y="219837"/>
                </a:cubicBezTo>
                <a:cubicBezTo>
                  <a:pt x="2358542" y="226238"/>
                  <a:pt x="2354847" y="232029"/>
                  <a:pt x="2349436" y="237210"/>
                </a:cubicBezTo>
                <a:lnTo>
                  <a:pt x="2348144" y="238110"/>
                </a:lnTo>
                <a:lnTo>
                  <a:pt x="2355837" y="239839"/>
                </a:lnTo>
                <a:cubicBezTo>
                  <a:pt x="2360790" y="240830"/>
                  <a:pt x="2365896" y="241630"/>
                  <a:pt x="2371153" y="242240"/>
                </a:cubicBezTo>
                <a:cubicBezTo>
                  <a:pt x="2376411" y="242849"/>
                  <a:pt x="2381936" y="243154"/>
                  <a:pt x="2387727" y="243154"/>
                </a:cubicBezTo>
                <a:lnTo>
                  <a:pt x="2447849" y="243154"/>
                </a:lnTo>
                <a:lnTo>
                  <a:pt x="2452584" y="244939"/>
                </a:lnTo>
                <a:lnTo>
                  <a:pt x="2452802" y="243154"/>
                </a:lnTo>
                <a:cubicBezTo>
                  <a:pt x="2460269" y="243154"/>
                  <a:pt x="2466213" y="242697"/>
                  <a:pt x="2470632" y="241782"/>
                </a:cubicBezTo>
                <a:cubicBezTo>
                  <a:pt x="2475052" y="240868"/>
                  <a:pt x="2478252" y="239001"/>
                  <a:pt x="2480234" y="236182"/>
                </a:cubicBezTo>
                <a:cubicBezTo>
                  <a:pt x="2482215" y="233362"/>
                  <a:pt x="2483205" y="229133"/>
                  <a:pt x="2483205" y="223494"/>
                </a:cubicBezTo>
                <a:cubicBezTo>
                  <a:pt x="2483205" y="219684"/>
                  <a:pt x="2482596" y="215150"/>
                  <a:pt x="2481377" y="209893"/>
                </a:cubicBezTo>
                <a:cubicBezTo>
                  <a:pt x="2480157" y="204635"/>
                  <a:pt x="2478557" y="199034"/>
                  <a:pt x="2476576" y="193091"/>
                </a:cubicBezTo>
                <a:cubicBezTo>
                  <a:pt x="2474595" y="187147"/>
                  <a:pt x="2472461" y="181280"/>
                  <a:pt x="2470175" y="175488"/>
                </a:cubicBezTo>
                <a:lnTo>
                  <a:pt x="2488692" y="168630"/>
                </a:lnTo>
                <a:cubicBezTo>
                  <a:pt x="2490673" y="173507"/>
                  <a:pt x="2492540" y="179070"/>
                  <a:pt x="2494293" y="185318"/>
                </a:cubicBezTo>
                <a:cubicBezTo>
                  <a:pt x="2496045" y="191567"/>
                  <a:pt x="2497531" y="197739"/>
                  <a:pt x="2498750" y="203835"/>
                </a:cubicBezTo>
                <a:cubicBezTo>
                  <a:pt x="2499969" y="209931"/>
                  <a:pt x="2500579" y="215265"/>
                  <a:pt x="2500579" y="219837"/>
                </a:cubicBezTo>
                <a:cubicBezTo>
                  <a:pt x="2500579" y="225933"/>
                  <a:pt x="2499931" y="231305"/>
                  <a:pt x="2498636" y="235953"/>
                </a:cubicBezTo>
                <a:cubicBezTo>
                  <a:pt x="2497341" y="240601"/>
                  <a:pt x="2495397" y="244564"/>
                  <a:pt x="2492807" y="247840"/>
                </a:cubicBezTo>
                <a:cubicBezTo>
                  <a:pt x="2490216" y="251117"/>
                  <a:pt x="2486901" y="253784"/>
                  <a:pt x="2482862" y="255841"/>
                </a:cubicBezTo>
                <a:cubicBezTo>
                  <a:pt x="2478824" y="257899"/>
                  <a:pt x="2474138" y="259423"/>
                  <a:pt x="2468804" y="260413"/>
                </a:cubicBezTo>
                <a:cubicBezTo>
                  <a:pt x="2463470" y="261404"/>
                  <a:pt x="2457374" y="261899"/>
                  <a:pt x="2450516" y="261899"/>
                </a:cubicBezTo>
                <a:lnTo>
                  <a:pt x="2450753" y="259953"/>
                </a:lnTo>
                <a:lnTo>
                  <a:pt x="2445563" y="261899"/>
                </a:lnTo>
                <a:lnTo>
                  <a:pt x="2385441" y="261899"/>
                </a:lnTo>
                <a:lnTo>
                  <a:pt x="2383841" y="261899"/>
                </a:lnTo>
                <a:lnTo>
                  <a:pt x="2383851" y="261817"/>
                </a:lnTo>
                <a:lnTo>
                  <a:pt x="2372182" y="261213"/>
                </a:lnTo>
                <a:lnTo>
                  <a:pt x="2366861" y="260570"/>
                </a:lnTo>
                <a:lnTo>
                  <a:pt x="2372296" y="269786"/>
                </a:lnTo>
                <a:cubicBezTo>
                  <a:pt x="2373744" y="274586"/>
                  <a:pt x="2374125" y="279387"/>
                  <a:pt x="2373439" y="284188"/>
                </a:cubicBezTo>
                <a:cubicBezTo>
                  <a:pt x="2372754" y="288988"/>
                  <a:pt x="2371001" y="293370"/>
                  <a:pt x="2368181" y="297332"/>
                </a:cubicBezTo>
                <a:cubicBezTo>
                  <a:pt x="2365362" y="301295"/>
                  <a:pt x="2361590" y="304457"/>
                  <a:pt x="2356866" y="306819"/>
                </a:cubicBezTo>
                <a:cubicBezTo>
                  <a:pt x="2352141" y="309181"/>
                  <a:pt x="2346426" y="310362"/>
                  <a:pt x="2339721" y="310362"/>
                </a:cubicBezTo>
                <a:cubicBezTo>
                  <a:pt x="2330120" y="310362"/>
                  <a:pt x="2321433" y="308153"/>
                  <a:pt x="2313661" y="303733"/>
                </a:cubicBezTo>
                <a:cubicBezTo>
                  <a:pt x="2305888" y="299313"/>
                  <a:pt x="2299716" y="292646"/>
                  <a:pt x="2295144" y="283730"/>
                </a:cubicBezTo>
                <a:cubicBezTo>
                  <a:pt x="2292858" y="279273"/>
                  <a:pt x="2291143" y="274253"/>
                  <a:pt x="2290000" y="268671"/>
                </a:cubicBezTo>
                <a:lnTo>
                  <a:pt x="2289208" y="260154"/>
                </a:lnTo>
                <a:lnTo>
                  <a:pt x="2280628" y="261328"/>
                </a:lnTo>
                <a:cubicBezTo>
                  <a:pt x="2276894" y="261709"/>
                  <a:pt x="2273198" y="261899"/>
                  <a:pt x="2269541" y="261899"/>
                </a:cubicBezTo>
                <a:lnTo>
                  <a:pt x="2269548" y="261839"/>
                </a:lnTo>
                <a:lnTo>
                  <a:pt x="2269388" y="261899"/>
                </a:lnTo>
                <a:cubicBezTo>
                  <a:pt x="2257196" y="261899"/>
                  <a:pt x="2247862" y="260528"/>
                  <a:pt x="2241385" y="257784"/>
                </a:cubicBezTo>
                <a:cubicBezTo>
                  <a:pt x="2234908" y="255041"/>
                  <a:pt x="2230450" y="250774"/>
                  <a:pt x="2228012" y="244983"/>
                </a:cubicBezTo>
                <a:cubicBezTo>
                  <a:pt x="2225573" y="239192"/>
                  <a:pt x="2224202" y="231724"/>
                  <a:pt x="2223897" y="222580"/>
                </a:cubicBezTo>
                <a:close/>
                <a:moveTo>
                  <a:pt x="1600200" y="97536"/>
                </a:moveTo>
                <a:lnTo>
                  <a:pt x="1618945" y="97536"/>
                </a:lnTo>
                <a:lnTo>
                  <a:pt x="1623517" y="215265"/>
                </a:lnTo>
                <a:cubicBezTo>
                  <a:pt x="1623822" y="222732"/>
                  <a:pt x="1624546" y="228485"/>
                  <a:pt x="1625689" y="232524"/>
                </a:cubicBezTo>
                <a:cubicBezTo>
                  <a:pt x="1626832" y="236563"/>
                  <a:pt x="1629423" y="239344"/>
                  <a:pt x="1633461" y="240868"/>
                </a:cubicBezTo>
                <a:cubicBezTo>
                  <a:pt x="1637500" y="242392"/>
                  <a:pt x="1643862" y="243154"/>
                  <a:pt x="1652549" y="243154"/>
                </a:cubicBezTo>
                <a:lnTo>
                  <a:pt x="1652695" y="243209"/>
                </a:lnTo>
                <a:lnTo>
                  <a:pt x="1652702" y="243154"/>
                </a:lnTo>
                <a:cubicBezTo>
                  <a:pt x="1659103" y="243154"/>
                  <a:pt x="1664132" y="242582"/>
                  <a:pt x="1667789" y="241439"/>
                </a:cubicBezTo>
                <a:cubicBezTo>
                  <a:pt x="1671447" y="240296"/>
                  <a:pt x="1674228" y="238087"/>
                  <a:pt x="1676133" y="234810"/>
                </a:cubicBezTo>
                <a:cubicBezTo>
                  <a:pt x="1678038" y="231533"/>
                  <a:pt x="1679676" y="226771"/>
                  <a:pt x="1681048" y="220523"/>
                </a:cubicBezTo>
                <a:cubicBezTo>
                  <a:pt x="1682420" y="214274"/>
                  <a:pt x="1684096" y="206121"/>
                  <a:pt x="1686077" y="196062"/>
                </a:cubicBezTo>
                <a:lnTo>
                  <a:pt x="1703908" y="199491"/>
                </a:lnTo>
                <a:cubicBezTo>
                  <a:pt x="1703299" y="202235"/>
                  <a:pt x="1702613" y="205283"/>
                  <a:pt x="1701851" y="208635"/>
                </a:cubicBezTo>
                <a:cubicBezTo>
                  <a:pt x="1701089" y="211988"/>
                  <a:pt x="1700441" y="215303"/>
                  <a:pt x="1699908" y="218579"/>
                </a:cubicBezTo>
                <a:cubicBezTo>
                  <a:pt x="1699374" y="221856"/>
                  <a:pt x="1699108" y="224714"/>
                  <a:pt x="1699108" y="227152"/>
                </a:cubicBezTo>
                <a:cubicBezTo>
                  <a:pt x="1699108" y="230200"/>
                  <a:pt x="1699793" y="232943"/>
                  <a:pt x="1701165" y="235382"/>
                </a:cubicBezTo>
                <a:cubicBezTo>
                  <a:pt x="1702537" y="237820"/>
                  <a:pt x="1705508" y="239725"/>
                  <a:pt x="1710080" y="241097"/>
                </a:cubicBezTo>
                <a:cubicBezTo>
                  <a:pt x="1714652" y="242468"/>
                  <a:pt x="1721663" y="243154"/>
                  <a:pt x="1731112" y="243154"/>
                </a:cubicBezTo>
                <a:cubicBezTo>
                  <a:pt x="1734312" y="243154"/>
                  <a:pt x="1736636" y="244030"/>
                  <a:pt x="1738084" y="245783"/>
                </a:cubicBezTo>
                <a:lnTo>
                  <a:pt x="1738100" y="245831"/>
                </a:lnTo>
                <a:lnTo>
                  <a:pt x="1738427" y="243154"/>
                </a:lnTo>
                <a:cubicBezTo>
                  <a:pt x="1746047" y="243154"/>
                  <a:pt x="1751990" y="242582"/>
                  <a:pt x="1756258" y="241439"/>
                </a:cubicBezTo>
                <a:cubicBezTo>
                  <a:pt x="1760525" y="240296"/>
                  <a:pt x="1763763" y="238087"/>
                  <a:pt x="1765973" y="234810"/>
                </a:cubicBezTo>
                <a:cubicBezTo>
                  <a:pt x="1768183" y="231533"/>
                  <a:pt x="1769973" y="226771"/>
                  <a:pt x="1771345" y="220523"/>
                </a:cubicBezTo>
                <a:cubicBezTo>
                  <a:pt x="1772717" y="214274"/>
                  <a:pt x="1774393" y="206121"/>
                  <a:pt x="1776374" y="196062"/>
                </a:cubicBezTo>
                <a:lnTo>
                  <a:pt x="1794205" y="199491"/>
                </a:lnTo>
                <a:cubicBezTo>
                  <a:pt x="1793596" y="202235"/>
                  <a:pt x="1792910" y="205283"/>
                  <a:pt x="1792148" y="208635"/>
                </a:cubicBezTo>
                <a:cubicBezTo>
                  <a:pt x="1791386" y="211988"/>
                  <a:pt x="1790738" y="215303"/>
                  <a:pt x="1790205" y="218579"/>
                </a:cubicBezTo>
                <a:cubicBezTo>
                  <a:pt x="1789671" y="221856"/>
                  <a:pt x="1789404" y="224714"/>
                  <a:pt x="1789404" y="227152"/>
                </a:cubicBezTo>
                <a:cubicBezTo>
                  <a:pt x="1789404" y="229438"/>
                  <a:pt x="1789557" y="231572"/>
                  <a:pt x="1789862" y="233553"/>
                </a:cubicBezTo>
                <a:cubicBezTo>
                  <a:pt x="1790167" y="235534"/>
                  <a:pt x="1791309" y="237210"/>
                  <a:pt x="1793291" y="238582"/>
                </a:cubicBezTo>
                <a:cubicBezTo>
                  <a:pt x="1795272" y="239954"/>
                  <a:pt x="1798625" y="241058"/>
                  <a:pt x="1803349" y="241897"/>
                </a:cubicBezTo>
                <a:cubicBezTo>
                  <a:pt x="1808073" y="242735"/>
                  <a:pt x="1814855" y="243154"/>
                  <a:pt x="1823695" y="243154"/>
                </a:cubicBezTo>
                <a:lnTo>
                  <a:pt x="1824132" y="243319"/>
                </a:lnTo>
                <a:lnTo>
                  <a:pt x="1824152" y="243154"/>
                </a:lnTo>
                <a:cubicBezTo>
                  <a:pt x="1827962" y="243154"/>
                  <a:pt x="1831886" y="243116"/>
                  <a:pt x="1835925" y="243040"/>
                </a:cubicBezTo>
                <a:cubicBezTo>
                  <a:pt x="1839963" y="242963"/>
                  <a:pt x="1843964" y="242773"/>
                  <a:pt x="1847926" y="242468"/>
                </a:cubicBezTo>
                <a:lnTo>
                  <a:pt x="1856604" y="241600"/>
                </a:lnTo>
                <a:lnTo>
                  <a:pt x="1852841" y="238239"/>
                </a:lnTo>
                <a:cubicBezTo>
                  <a:pt x="1849564" y="234962"/>
                  <a:pt x="1846669" y="230886"/>
                  <a:pt x="1844154" y="226009"/>
                </a:cubicBezTo>
                <a:cubicBezTo>
                  <a:pt x="1841640" y="221132"/>
                  <a:pt x="1840382" y="215570"/>
                  <a:pt x="1840382" y="209321"/>
                </a:cubicBezTo>
                <a:cubicBezTo>
                  <a:pt x="1840382" y="203225"/>
                  <a:pt x="1841487" y="197548"/>
                  <a:pt x="1843697" y="192290"/>
                </a:cubicBezTo>
                <a:cubicBezTo>
                  <a:pt x="1845907" y="187033"/>
                  <a:pt x="1848879" y="182423"/>
                  <a:pt x="1852612" y="178460"/>
                </a:cubicBezTo>
                <a:cubicBezTo>
                  <a:pt x="1856346" y="174498"/>
                  <a:pt x="1860613" y="171412"/>
                  <a:pt x="1865414" y="169202"/>
                </a:cubicBezTo>
                <a:cubicBezTo>
                  <a:pt x="1870215" y="166992"/>
                  <a:pt x="1875206" y="165887"/>
                  <a:pt x="1880387" y="165887"/>
                </a:cubicBezTo>
                <a:cubicBezTo>
                  <a:pt x="1887855" y="165887"/>
                  <a:pt x="1894408" y="167945"/>
                  <a:pt x="1900047" y="172059"/>
                </a:cubicBezTo>
                <a:cubicBezTo>
                  <a:pt x="1905686" y="176174"/>
                  <a:pt x="1910067" y="181394"/>
                  <a:pt x="1913191" y="187718"/>
                </a:cubicBezTo>
                <a:cubicBezTo>
                  <a:pt x="1916316" y="194043"/>
                  <a:pt x="1917878" y="200634"/>
                  <a:pt x="1917878" y="207492"/>
                </a:cubicBezTo>
                <a:cubicBezTo>
                  <a:pt x="1917878" y="214046"/>
                  <a:pt x="1916658" y="219951"/>
                  <a:pt x="1914220" y="225209"/>
                </a:cubicBezTo>
                <a:cubicBezTo>
                  <a:pt x="1911782" y="230467"/>
                  <a:pt x="1908467" y="235153"/>
                  <a:pt x="1904276" y="239268"/>
                </a:cubicBezTo>
                <a:lnTo>
                  <a:pt x="1901393" y="241340"/>
                </a:lnTo>
                <a:lnTo>
                  <a:pt x="1902333" y="241439"/>
                </a:lnTo>
                <a:cubicBezTo>
                  <a:pt x="1908581" y="241973"/>
                  <a:pt x="1914830" y="242392"/>
                  <a:pt x="1921078" y="242697"/>
                </a:cubicBezTo>
                <a:lnTo>
                  <a:pt x="1931556" y="242992"/>
                </a:lnTo>
                <a:lnTo>
                  <a:pt x="1939785" y="242525"/>
                </a:lnTo>
                <a:cubicBezTo>
                  <a:pt x="1942833" y="242106"/>
                  <a:pt x="1945233" y="241478"/>
                  <a:pt x="1946986" y="240639"/>
                </a:cubicBezTo>
                <a:cubicBezTo>
                  <a:pt x="1950491" y="238963"/>
                  <a:pt x="1952511" y="235991"/>
                  <a:pt x="1953044" y="231724"/>
                </a:cubicBezTo>
                <a:cubicBezTo>
                  <a:pt x="1953577" y="227457"/>
                  <a:pt x="1953692" y="221513"/>
                  <a:pt x="1953387" y="213893"/>
                </a:cubicBezTo>
                <a:lnTo>
                  <a:pt x="1949043" y="97536"/>
                </a:lnTo>
                <a:lnTo>
                  <a:pt x="1967560" y="97536"/>
                </a:lnTo>
                <a:lnTo>
                  <a:pt x="1972132" y="211836"/>
                </a:lnTo>
                <a:cubicBezTo>
                  <a:pt x="1972437" y="219913"/>
                  <a:pt x="1972170" y="227076"/>
                  <a:pt x="1971332" y="233324"/>
                </a:cubicBezTo>
                <a:cubicBezTo>
                  <a:pt x="1970494" y="239573"/>
                  <a:pt x="1968513" y="244830"/>
                  <a:pt x="1965388" y="249098"/>
                </a:cubicBezTo>
                <a:cubicBezTo>
                  <a:pt x="1962264" y="253365"/>
                  <a:pt x="1957616" y="256565"/>
                  <a:pt x="1951444" y="258699"/>
                </a:cubicBezTo>
                <a:cubicBezTo>
                  <a:pt x="1948358" y="259766"/>
                  <a:pt x="1944748" y="260566"/>
                  <a:pt x="1940614" y="261099"/>
                </a:cubicBezTo>
                <a:lnTo>
                  <a:pt x="1936533" y="261333"/>
                </a:lnTo>
                <a:lnTo>
                  <a:pt x="1935023" y="261899"/>
                </a:lnTo>
                <a:lnTo>
                  <a:pt x="1931025" y="261648"/>
                </a:lnTo>
                <a:lnTo>
                  <a:pt x="1926641" y="261899"/>
                </a:lnTo>
                <a:lnTo>
                  <a:pt x="1926698" y="261376"/>
                </a:lnTo>
                <a:lnTo>
                  <a:pt x="1911363" y="260413"/>
                </a:lnTo>
                <a:cubicBezTo>
                  <a:pt x="1903209" y="259423"/>
                  <a:pt x="1895513" y="258127"/>
                  <a:pt x="1888274" y="256527"/>
                </a:cubicBezTo>
                <a:lnTo>
                  <a:pt x="1879416" y="253875"/>
                </a:lnTo>
                <a:lnTo>
                  <a:pt x="1871929" y="256870"/>
                </a:lnTo>
                <a:cubicBezTo>
                  <a:pt x="1868424" y="257937"/>
                  <a:pt x="1864652" y="258775"/>
                  <a:pt x="1860613" y="259385"/>
                </a:cubicBezTo>
                <a:cubicBezTo>
                  <a:pt x="1856575" y="259994"/>
                  <a:pt x="1852346" y="260489"/>
                  <a:pt x="1847926" y="260870"/>
                </a:cubicBezTo>
                <a:cubicBezTo>
                  <a:pt x="1843506" y="261251"/>
                  <a:pt x="1839087" y="261518"/>
                  <a:pt x="1834667" y="261671"/>
                </a:cubicBezTo>
                <a:cubicBezTo>
                  <a:pt x="1830248" y="261823"/>
                  <a:pt x="1825980" y="261899"/>
                  <a:pt x="1821866" y="261899"/>
                </a:cubicBezTo>
                <a:lnTo>
                  <a:pt x="1821888" y="261719"/>
                </a:lnTo>
                <a:lnTo>
                  <a:pt x="1821408" y="261899"/>
                </a:lnTo>
                <a:cubicBezTo>
                  <a:pt x="1812112" y="261899"/>
                  <a:pt x="1804721" y="261404"/>
                  <a:pt x="1799234" y="260413"/>
                </a:cubicBezTo>
                <a:cubicBezTo>
                  <a:pt x="1793748" y="259423"/>
                  <a:pt x="1789595" y="257937"/>
                  <a:pt x="1786776" y="255956"/>
                </a:cubicBezTo>
                <a:cubicBezTo>
                  <a:pt x="1783956" y="253974"/>
                  <a:pt x="1781975" y="251498"/>
                  <a:pt x="1780832" y="248526"/>
                </a:cubicBezTo>
                <a:lnTo>
                  <a:pt x="1780179" y="245941"/>
                </a:lnTo>
                <a:lnTo>
                  <a:pt x="1777174" y="250469"/>
                </a:lnTo>
                <a:cubicBezTo>
                  <a:pt x="1774355" y="253517"/>
                  <a:pt x="1771117" y="255879"/>
                  <a:pt x="1767459" y="257556"/>
                </a:cubicBezTo>
                <a:cubicBezTo>
                  <a:pt x="1763801" y="259232"/>
                  <a:pt x="1759420" y="260375"/>
                  <a:pt x="1754314" y="260985"/>
                </a:cubicBezTo>
                <a:cubicBezTo>
                  <a:pt x="1749209" y="261594"/>
                  <a:pt x="1743151" y="261899"/>
                  <a:pt x="1736141" y="261899"/>
                </a:cubicBezTo>
                <a:lnTo>
                  <a:pt x="1736491" y="259024"/>
                </a:lnTo>
                <a:lnTo>
                  <a:pt x="1728825" y="261899"/>
                </a:lnTo>
                <a:cubicBezTo>
                  <a:pt x="1718920" y="261899"/>
                  <a:pt x="1711147" y="261023"/>
                  <a:pt x="1705508" y="259270"/>
                </a:cubicBezTo>
                <a:cubicBezTo>
                  <a:pt x="1699870" y="257518"/>
                  <a:pt x="1695755" y="254851"/>
                  <a:pt x="1693164" y="251269"/>
                </a:cubicBezTo>
                <a:lnTo>
                  <a:pt x="1690600" y="244859"/>
                </a:lnTo>
                <a:lnTo>
                  <a:pt x="1686877" y="250469"/>
                </a:lnTo>
                <a:cubicBezTo>
                  <a:pt x="1684058" y="253517"/>
                  <a:pt x="1680972" y="255879"/>
                  <a:pt x="1677619" y="257556"/>
                </a:cubicBezTo>
                <a:cubicBezTo>
                  <a:pt x="1674266" y="259232"/>
                  <a:pt x="1670380" y="260375"/>
                  <a:pt x="1665961" y="260985"/>
                </a:cubicBezTo>
                <a:cubicBezTo>
                  <a:pt x="1661541" y="261594"/>
                  <a:pt x="1656359" y="261899"/>
                  <a:pt x="1650416" y="261899"/>
                </a:cubicBezTo>
                <a:lnTo>
                  <a:pt x="1650423" y="261839"/>
                </a:lnTo>
                <a:lnTo>
                  <a:pt x="1650263" y="261899"/>
                </a:lnTo>
                <a:cubicBezTo>
                  <a:pt x="1638071" y="261899"/>
                  <a:pt x="1628737" y="260528"/>
                  <a:pt x="1622260" y="257784"/>
                </a:cubicBezTo>
                <a:cubicBezTo>
                  <a:pt x="1615783" y="255041"/>
                  <a:pt x="1611325" y="250774"/>
                  <a:pt x="1608887" y="244983"/>
                </a:cubicBezTo>
                <a:cubicBezTo>
                  <a:pt x="1606448" y="239192"/>
                  <a:pt x="1605077" y="231724"/>
                  <a:pt x="1604772" y="222580"/>
                </a:cubicBezTo>
                <a:close/>
                <a:moveTo>
                  <a:pt x="1171575" y="97536"/>
                </a:moveTo>
                <a:lnTo>
                  <a:pt x="1190320" y="97536"/>
                </a:lnTo>
                <a:lnTo>
                  <a:pt x="1194892" y="215265"/>
                </a:lnTo>
                <a:cubicBezTo>
                  <a:pt x="1195197" y="222732"/>
                  <a:pt x="1195921" y="228485"/>
                  <a:pt x="1197064" y="232524"/>
                </a:cubicBezTo>
                <a:cubicBezTo>
                  <a:pt x="1198207" y="236563"/>
                  <a:pt x="1200798" y="239344"/>
                  <a:pt x="1204836" y="240868"/>
                </a:cubicBezTo>
                <a:cubicBezTo>
                  <a:pt x="1208875" y="242392"/>
                  <a:pt x="1215237" y="243154"/>
                  <a:pt x="1223924" y="243154"/>
                </a:cubicBezTo>
                <a:lnTo>
                  <a:pt x="1224070" y="243209"/>
                </a:lnTo>
                <a:lnTo>
                  <a:pt x="1224077" y="243154"/>
                </a:lnTo>
                <a:cubicBezTo>
                  <a:pt x="1227277" y="243154"/>
                  <a:pt x="1230478" y="243154"/>
                  <a:pt x="1233678" y="243154"/>
                </a:cubicBezTo>
                <a:lnTo>
                  <a:pt x="1241464" y="242959"/>
                </a:lnTo>
                <a:lnTo>
                  <a:pt x="1244879" y="216179"/>
                </a:lnTo>
                <a:cubicBezTo>
                  <a:pt x="1247775" y="205816"/>
                  <a:pt x="1251623" y="196862"/>
                  <a:pt x="1256424" y="189319"/>
                </a:cubicBezTo>
                <a:cubicBezTo>
                  <a:pt x="1261224" y="181775"/>
                  <a:pt x="1266520" y="175946"/>
                  <a:pt x="1272311" y="171831"/>
                </a:cubicBezTo>
                <a:cubicBezTo>
                  <a:pt x="1278102" y="167716"/>
                  <a:pt x="1283817" y="165659"/>
                  <a:pt x="1289456" y="165659"/>
                </a:cubicBezTo>
                <a:cubicBezTo>
                  <a:pt x="1294485" y="165659"/>
                  <a:pt x="1298981" y="167106"/>
                  <a:pt x="1302944" y="170002"/>
                </a:cubicBezTo>
                <a:cubicBezTo>
                  <a:pt x="1306906" y="172898"/>
                  <a:pt x="1310030" y="176936"/>
                  <a:pt x="1312316" y="182118"/>
                </a:cubicBezTo>
                <a:cubicBezTo>
                  <a:pt x="1314602" y="187299"/>
                  <a:pt x="1315745" y="193472"/>
                  <a:pt x="1315745" y="200634"/>
                </a:cubicBezTo>
                <a:cubicBezTo>
                  <a:pt x="1315745" y="207035"/>
                  <a:pt x="1314755" y="213436"/>
                  <a:pt x="1312774" y="219837"/>
                </a:cubicBezTo>
                <a:cubicBezTo>
                  <a:pt x="1310792" y="226238"/>
                  <a:pt x="1307097" y="232029"/>
                  <a:pt x="1301686" y="237210"/>
                </a:cubicBezTo>
                <a:lnTo>
                  <a:pt x="1300394" y="238110"/>
                </a:lnTo>
                <a:lnTo>
                  <a:pt x="1308087" y="239839"/>
                </a:lnTo>
                <a:cubicBezTo>
                  <a:pt x="1313040" y="240830"/>
                  <a:pt x="1318146" y="241630"/>
                  <a:pt x="1323403" y="242240"/>
                </a:cubicBezTo>
                <a:lnTo>
                  <a:pt x="1338960" y="243098"/>
                </a:lnTo>
                <a:lnTo>
                  <a:pt x="1356208" y="241439"/>
                </a:lnTo>
                <a:cubicBezTo>
                  <a:pt x="1360475" y="240296"/>
                  <a:pt x="1363713" y="238087"/>
                  <a:pt x="1365923" y="234810"/>
                </a:cubicBezTo>
                <a:cubicBezTo>
                  <a:pt x="1368133" y="231533"/>
                  <a:pt x="1369923" y="226771"/>
                  <a:pt x="1371295" y="220523"/>
                </a:cubicBezTo>
                <a:cubicBezTo>
                  <a:pt x="1372667" y="214274"/>
                  <a:pt x="1374343" y="206121"/>
                  <a:pt x="1376324" y="196062"/>
                </a:cubicBezTo>
                <a:lnTo>
                  <a:pt x="1394155" y="199491"/>
                </a:lnTo>
                <a:cubicBezTo>
                  <a:pt x="1393546" y="202235"/>
                  <a:pt x="1392860" y="205283"/>
                  <a:pt x="1392098" y="208635"/>
                </a:cubicBezTo>
                <a:cubicBezTo>
                  <a:pt x="1391336" y="211988"/>
                  <a:pt x="1390688" y="215303"/>
                  <a:pt x="1390155" y="218579"/>
                </a:cubicBezTo>
                <a:cubicBezTo>
                  <a:pt x="1389621" y="221856"/>
                  <a:pt x="1389354" y="224714"/>
                  <a:pt x="1389354" y="227152"/>
                </a:cubicBezTo>
                <a:cubicBezTo>
                  <a:pt x="1389354" y="229438"/>
                  <a:pt x="1389507" y="231572"/>
                  <a:pt x="1389812" y="233553"/>
                </a:cubicBezTo>
                <a:cubicBezTo>
                  <a:pt x="1390117" y="235534"/>
                  <a:pt x="1391259" y="237210"/>
                  <a:pt x="1393241" y="238582"/>
                </a:cubicBezTo>
                <a:cubicBezTo>
                  <a:pt x="1395222" y="239954"/>
                  <a:pt x="1398575" y="241058"/>
                  <a:pt x="1403299" y="241897"/>
                </a:cubicBezTo>
                <a:cubicBezTo>
                  <a:pt x="1408024" y="242735"/>
                  <a:pt x="1414805" y="243154"/>
                  <a:pt x="1423645" y="243154"/>
                </a:cubicBezTo>
                <a:lnTo>
                  <a:pt x="1424082" y="243319"/>
                </a:lnTo>
                <a:lnTo>
                  <a:pt x="1424102" y="243154"/>
                </a:lnTo>
                <a:cubicBezTo>
                  <a:pt x="1427912" y="243154"/>
                  <a:pt x="1432141" y="243116"/>
                  <a:pt x="1436789" y="243040"/>
                </a:cubicBezTo>
                <a:cubicBezTo>
                  <a:pt x="1441437" y="242963"/>
                  <a:pt x="1446162" y="242849"/>
                  <a:pt x="1450962" y="242697"/>
                </a:cubicBezTo>
                <a:cubicBezTo>
                  <a:pt x="1455763" y="242544"/>
                  <a:pt x="1460221" y="242201"/>
                  <a:pt x="1464335" y="241668"/>
                </a:cubicBezTo>
                <a:cubicBezTo>
                  <a:pt x="1468450" y="241135"/>
                  <a:pt x="1471879" y="240411"/>
                  <a:pt x="1474622" y="239496"/>
                </a:cubicBezTo>
                <a:cubicBezTo>
                  <a:pt x="1480109" y="237515"/>
                  <a:pt x="1484376" y="235039"/>
                  <a:pt x="1487424" y="232067"/>
                </a:cubicBezTo>
                <a:lnTo>
                  <a:pt x="1492594" y="222633"/>
                </a:lnTo>
                <a:lnTo>
                  <a:pt x="1485138" y="224409"/>
                </a:lnTo>
                <a:cubicBezTo>
                  <a:pt x="1481785" y="224866"/>
                  <a:pt x="1478432" y="225095"/>
                  <a:pt x="1475079" y="225095"/>
                </a:cubicBezTo>
                <a:cubicBezTo>
                  <a:pt x="1467307" y="225095"/>
                  <a:pt x="1460716" y="223837"/>
                  <a:pt x="1455306" y="221323"/>
                </a:cubicBezTo>
                <a:cubicBezTo>
                  <a:pt x="1449895" y="218808"/>
                  <a:pt x="1445781" y="215379"/>
                  <a:pt x="1442961" y="211036"/>
                </a:cubicBezTo>
                <a:cubicBezTo>
                  <a:pt x="1440142" y="206692"/>
                  <a:pt x="1438732" y="201701"/>
                  <a:pt x="1438732" y="196062"/>
                </a:cubicBezTo>
                <a:cubicBezTo>
                  <a:pt x="1438732" y="190271"/>
                  <a:pt x="1439646" y="184442"/>
                  <a:pt x="1441475" y="178574"/>
                </a:cubicBezTo>
                <a:cubicBezTo>
                  <a:pt x="1443304" y="172707"/>
                  <a:pt x="1445895" y="167335"/>
                  <a:pt x="1449248" y="162458"/>
                </a:cubicBezTo>
                <a:cubicBezTo>
                  <a:pt x="1452600" y="157581"/>
                  <a:pt x="1456639" y="153657"/>
                  <a:pt x="1461363" y="150685"/>
                </a:cubicBezTo>
                <a:cubicBezTo>
                  <a:pt x="1466088" y="147713"/>
                  <a:pt x="1471346" y="146228"/>
                  <a:pt x="1477137" y="146228"/>
                </a:cubicBezTo>
                <a:cubicBezTo>
                  <a:pt x="1485367" y="146228"/>
                  <a:pt x="1492186" y="148895"/>
                  <a:pt x="1497597" y="154229"/>
                </a:cubicBezTo>
                <a:cubicBezTo>
                  <a:pt x="1503007" y="159563"/>
                  <a:pt x="1507045" y="166535"/>
                  <a:pt x="1509712" y="175145"/>
                </a:cubicBezTo>
                <a:cubicBezTo>
                  <a:pt x="1512379" y="183756"/>
                  <a:pt x="1513713" y="192862"/>
                  <a:pt x="1513713" y="202463"/>
                </a:cubicBezTo>
                <a:cubicBezTo>
                  <a:pt x="1513713" y="213893"/>
                  <a:pt x="1511770" y="223685"/>
                  <a:pt x="1507884" y="231838"/>
                </a:cubicBezTo>
                <a:cubicBezTo>
                  <a:pt x="1503997" y="239992"/>
                  <a:pt x="1497558" y="246735"/>
                  <a:pt x="1488567" y="252069"/>
                </a:cubicBezTo>
                <a:cubicBezTo>
                  <a:pt x="1485062" y="254051"/>
                  <a:pt x="1480833" y="255689"/>
                  <a:pt x="1475880" y="256984"/>
                </a:cubicBezTo>
                <a:cubicBezTo>
                  <a:pt x="1470927" y="258280"/>
                  <a:pt x="1465516" y="259308"/>
                  <a:pt x="1459649" y="260070"/>
                </a:cubicBezTo>
                <a:cubicBezTo>
                  <a:pt x="1453782" y="260832"/>
                  <a:pt x="1447647" y="261328"/>
                  <a:pt x="1441247" y="261556"/>
                </a:cubicBezTo>
                <a:cubicBezTo>
                  <a:pt x="1434846" y="261785"/>
                  <a:pt x="1428369" y="261899"/>
                  <a:pt x="1421816" y="261899"/>
                </a:cubicBezTo>
                <a:lnTo>
                  <a:pt x="1421838" y="261719"/>
                </a:lnTo>
                <a:lnTo>
                  <a:pt x="1421358" y="261899"/>
                </a:lnTo>
                <a:cubicBezTo>
                  <a:pt x="1412062" y="261899"/>
                  <a:pt x="1404671" y="261404"/>
                  <a:pt x="1399184" y="260413"/>
                </a:cubicBezTo>
                <a:cubicBezTo>
                  <a:pt x="1393698" y="259423"/>
                  <a:pt x="1389545" y="257937"/>
                  <a:pt x="1386726" y="255956"/>
                </a:cubicBezTo>
                <a:cubicBezTo>
                  <a:pt x="1383906" y="253974"/>
                  <a:pt x="1381925" y="251498"/>
                  <a:pt x="1380782" y="248526"/>
                </a:cubicBezTo>
                <a:lnTo>
                  <a:pt x="1380129" y="245941"/>
                </a:lnTo>
                <a:lnTo>
                  <a:pt x="1377124" y="250469"/>
                </a:lnTo>
                <a:cubicBezTo>
                  <a:pt x="1374305" y="253517"/>
                  <a:pt x="1371067" y="255879"/>
                  <a:pt x="1367409" y="257556"/>
                </a:cubicBezTo>
                <a:cubicBezTo>
                  <a:pt x="1363751" y="259232"/>
                  <a:pt x="1359370" y="260375"/>
                  <a:pt x="1354264" y="260985"/>
                </a:cubicBezTo>
                <a:lnTo>
                  <a:pt x="1337939" y="261806"/>
                </a:lnTo>
                <a:lnTo>
                  <a:pt x="1337691" y="261899"/>
                </a:lnTo>
                <a:lnTo>
                  <a:pt x="1336902" y="261858"/>
                </a:lnTo>
                <a:lnTo>
                  <a:pt x="1336091" y="261899"/>
                </a:lnTo>
                <a:lnTo>
                  <a:pt x="1336101" y="261817"/>
                </a:lnTo>
                <a:lnTo>
                  <a:pt x="1324432" y="261213"/>
                </a:lnTo>
                <a:lnTo>
                  <a:pt x="1319111" y="260570"/>
                </a:lnTo>
                <a:lnTo>
                  <a:pt x="1324546" y="269786"/>
                </a:lnTo>
                <a:cubicBezTo>
                  <a:pt x="1325994" y="274586"/>
                  <a:pt x="1326375" y="279387"/>
                  <a:pt x="1325689" y="284188"/>
                </a:cubicBezTo>
                <a:cubicBezTo>
                  <a:pt x="1325004" y="288988"/>
                  <a:pt x="1323251" y="293370"/>
                  <a:pt x="1320432" y="297332"/>
                </a:cubicBezTo>
                <a:cubicBezTo>
                  <a:pt x="1317612" y="301295"/>
                  <a:pt x="1313840" y="304457"/>
                  <a:pt x="1309116" y="306819"/>
                </a:cubicBezTo>
                <a:cubicBezTo>
                  <a:pt x="1304392" y="309181"/>
                  <a:pt x="1298676" y="310362"/>
                  <a:pt x="1291971" y="310362"/>
                </a:cubicBezTo>
                <a:cubicBezTo>
                  <a:pt x="1282370" y="310362"/>
                  <a:pt x="1273683" y="308153"/>
                  <a:pt x="1265910" y="303733"/>
                </a:cubicBezTo>
                <a:cubicBezTo>
                  <a:pt x="1258138" y="299313"/>
                  <a:pt x="1251966" y="292646"/>
                  <a:pt x="1247394" y="283730"/>
                </a:cubicBezTo>
                <a:cubicBezTo>
                  <a:pt x="1245108" y="279273"/>
                  <a:pt x="1243393" y="274253"/>
                  <a:pt x="1242250" y="268671"/>
                </a:cubicBezTo>
                <a:lnTo>
                  <a:pt x="1241458" y="260154"/>
                </a:lnTo>
                <a:lnTo>
                  <a:pt x="1232878" y="261328"/>
                </a:lnTo>
                <a:cubicBezTo>
                  <a:pt x="1229144" y="261709"/>
                  <a:pt x="1225448" y="261899"/>
                  <a:pt x="1221791" y="261899"/>
                </a:cubicBezTo>
                <a:lnTo>
                  <a:pt x="1221798" y="261839"/>
                </a:lnTo>
                <a:lnTo>
                  <a:pt x="1221638" y="261899"/>
                </a:lnTo>
                <a:cubicBezTo>
                  <a:pt x="1209446" y="261899"/>
                  <a:pt x="1200112" y="260528"/>
                  <a:pt x="1193635" y="257784"/>
                </a:cubicBezTo>
                <a:cubicBezTo>
                  <a:pt x="1187158" y="255041"/>
                  <a:pt x="1182700" y="250774"/>
                  <a:pt x="1180262" y="244983"/>
                </a:cubicBezTo>
                <a:cubicBezTo>
                  <a:pt x="1177823" y="239192"/>
                  <a:pt x="1176452" y="231724"/>
                  <a:pt x="1176147" y="222580"/>
                </a:cubicBezTo>
                <a:close/>
                <a:moveTo>
                  <a:pt x="0" y="97536"/>
                </a:moveTo>
                <a:lnTo>
                  <a:pt x="18745" y="97536"/>
                </a:lnTo>
                <a:lnTo>
                  <a:pt x="23317" y="215265"/>
                </a:lnTo>
                <a:cubicBezTo>
                  <a:pt x="23622" y="222732"/>
                  <a:pt x="24346" y="228485"/>
                  <a:pt x="25489" y="232524"/>
                </a:cubicBezTo>
                <a:cubicBezTo>
                  <a:pt x="26632" y="236563"/>
                  <a:pt x="29223" y="239344"/>
                  <a:pt x="33261" y="240868"/>
                </a:cubicBezTo>
                <a:cubicBezTo>
                  <a:pt x="37300" y="242392"/>
                  <a:pt x="43662" y="243154"/>
                  <a:pt x="52349" y="243154"/>
                </a:cubicBezTo>
                <a:lnTo>
                  <a:pt x="52495" y="243209"/>
                </a:lnTo>
                <a:lnTo>
                  <a:pt x="52502" y="243154"/>
                </a:lnTo>
                <a:cubicBezTo>
                  <a:pt x="58902" y="243154"/>
                  <a:pt x="63932" y="242582"/>
                  <a:pt x="67589" y="241439"/>
                </a:cubicBezTo>
                <a:cubicBezTo>
                  <a:pt x="71247" y="240296"/>
                  <a:pt x="74028" y="238087"/>
                  <a:pt x="75933" y="234810"/>
                </a:cubicBezTo>
                <a:cubicBezTo>
                  <a:pt x="77838" y="231533"/>
                  <a:pt x="79477" y="226771"/>
                  <a:pt x="80848" y="220523"/>
                </a:cubicBezTo>
                <a:cubicBezTo>
                  <a:pt x="82220" y="214274"/>
                  <a:pt x="83896" y="206121"/>
                  <a:pt x="85877" y="196062"/>
                </a:cubicBezTo>
                <a:lnTo>
                  <a:pt x="103708" y="199491"/>
                </a:lnTo>
                <a:cubicBezTo>
                  <a:pt x="103098" y="202235"/>
                  <a:pt x="102413" y="205283"/>
                  <a:pt x="101651" y="208635"/>
                </a:cubicBezTo>
                <a:cubicBezTo>
                  <a:pt x="100889" y="211988"/>
                  <a:pt x="100241" y="215303"/>
                  <a:pt x="99708" y="218579"/>
                </a:cubicBezTo>
                <a:cubicBezTo>
                  <a:pt x="99174" y="221856"/>
                  <a:pt x="98907" y="224714"/>
                  <a:pt x="98907" y="227152"/>
                </a:cubicBezTo>
                <a:cubicBezTo>
                  <a:pt x="98907" y="230200"/>
                  <a:pt x="99593" y="232943"/>
                  <a:pt x="100965" y="235382"/>
                </a:cubicBezTo>
                <a:cubicBezTo>
                  <a:pt x="102337" y="237820"/>
                  <a:pt x="105308" y="239725"/>
                  <a:pt x="109880" y="241097"/>
                </a:cubicBezTo>
                <a:cubicBezTo>
                  <a:pt x="112166" y="241782"/>
                  <a:pt x="115062" y="242297"/>
                  <a:pt x="118567" y="242640"/>
                </a:cubicBezTo>
                <a:lnTo>
                  <a:pt x="129370" y="243090"/>
                </a:lnTo>
                <a:lnTo>
                  <a:pt x="146532" y="241439"/>
                </a:lnTo>
                <a:cubicBezTo>
                  <a:pt x="150800" y="240296"/>
                  <a:pt x="154038" y="238087"/>
                  <a:pt x="156248" y="234810"/>
                </a:cubicBezTo>
                <a:cubicBezTo>
                  <a:pt x="158458" y="231533"/>
                  <a:pt x="160249" y="226771"/>
                  <a:pt x="161620" y="220523"/>
                </a:cubicBezTo>
                <a:cubicBezTo>
                  <a:pt x="162992" y="214274"/>
                  <a:pt x="164668" y="206121"/>
                  <a:pt x="166649" y="196062"/>
                </a:cubicBezTo>
                <a:lnTo>
                  <a:pt x="184480" y="199491"/>
                </a:lnTo>
                <a:cubicBezTo>
                  <a:pt x="183870" y="202235"/>
                  <a:pt x="183185" y="205283"/>
                  <a:pt x="182423" y="208635"/>
                </a:cubicBezTo>
                <a:cubicBezTo>
                  <a:pt x="181661" y="211988"/>
                  <a:pt x="181013" y="215303"/>
                  <a:pt x="180480" y="218579"/>
                </a:cubicBezTo>
                <a:cubicBezTo>
                  <a:pt x="179946" y="221856"/>
                  <a:pt x="179679" y="224714"/>
                  <a:pt x="179679" y="227152"/>
                </a:cubicBezTo>
                <a:cubicBezTo>
                  <a:pt x="179679" y="229438"/>
                  <a:pt x="179832" y="231572"/>
                  <a:pt x="180137" y="233553"/>
                </a:cubicBezTo>
                <a:cubicBezTo>
                  <a:pt x="180441" y="235534"/>
                  <a:pt x="181585" y="237210"/>
                  <a:pt x="183566" y="238582"/>
                </a:cubicBezTo>
                <a:cubicBezTo>
                  <a:pt x="185547" y="239954"/>
                  <a:pt x="188900" y="241058"/>
                  <a:pt x="193624" y="241897"/>
                </a:cubicBezTo>
                <a:cubicBezTo>
                  <a:pt x="198349" y="242735"/>
                  <a:pt x="205130" y="243154"/>
                  <a:pt x="213969" y="243154"/>
                </a:cubicBezTo>
                <a:lnTo>
                  <a:pt x="214407" y="243319"/>
                </a:lnTo>
                <a:lnTo>
                  <a:pt x="214427" y="243154"/>
                </a:lnTo>
                <a:cubicBezTo>
                  <a:pt x="220827" y="243154"/>
                  <a:pt x="225857" y="242582"/>
                  <a:pt x="229514" y="241439"/>
                </a:cubicBezTo>
                <a:cubicBezTo>
                  <a:pt x="233172" y="240296"/>
                  <a:pt x="235953" y="238087"/>
                  <a:pt x="237858" y="234810"/>
                </a:cubicBezTo>
                <a:cubicBezTo>
                  <a:pt x="239763" y="231533"/>
                  <a:pt x="241401" y="226771"/>
                  <a:pt x="242773" y="220523"/>
                </a:cubicBezTo>
                <a:cubicBezTo>
                  <a:pt x="244145" y="214274"/>
                  <a:pt x="245821" y="206121"/>
                  <a:pt x="247802" y="196062"/>
                </a:cubicBezTo>
                <a:lnTo>
                  <a:pt x="265633" y="199491"/>
                </a:lnTo>
                <a:cubicBezTo>
                  <a:pt x="265024" y="202235"/>
                  <a:pt x="264338" y="205283"/>
                  <a:pt x="263576" y="208635"/>
                </a:cubicBezTo>
                <a:cubicBezTo>
                  <a:pt x="262814" y="211988"/>
                  <a:pt x="262166" y="215303"/>
                  <a:pt x="261633" y="218579"/>
                </a:cubicBezTo>
                <a:cubicBezTo>
                  <a:pt x="261099" y="221856"/>
                  <a:pt x="260832" y="224714"/>
                  <a:pt x="260832" y="227152"/>
                </a:cubicBezTo>
                <a:cubicBezTo>
                  <a:pt x="260832" y="230200"/>
                  <a:pt x="261518" y="232943"/>
                  <a:pt x="262890" y="235382"/>
                </a:cubicBezTo>
                <a:cubicBezTo>
                  <a:pt x="264262" y="237820"/>
                  <a:pt x="267233" y="239725"/>
                  <a:pt x="271805" y="241097"/>
                </a:cubicBezTo>
                <a:cubicBezTo>
                  <a:pt x="274091" y="241782"/>
                  <a:pt x="276987" y="242297"/>
                  <a:pt x="280492" y="242640"/>
                </a:cubicBezTo>
                <a:lnTo>
                  <a:pt x="291403" y="243094"/>
                </a:lnTo>
                <a:lnTo>
                  <a:pt x="308458" y="241782"/>
                </a:lnTo>
                <a:cubicBezTo>
                  <a:pt x="312877" y="240868"/>
                  <a:pt x="316077" y="239001"/>
                  <a:pt x="318059" y="236182"/>
                </a:cubicBezTo>
                <a:cubicBezTo>
                  <a:pt x="320040" y="233362"/>
                  <a:pt x="321031" y="229133"/>
                  <a:pt x="321031" y="223494"/>
                </a:cubicBezTo>
                <a:cubicBezTo>
                  <a:pt x="321031" y="219684"/>
                  <a:pt x="320421" y="215150"/>
                  <a:pt x="319202" y="209893"/>
                </a:cubicBezTo>
                <a:cubicBezTo>
                  <a:pt x="317982" y="204635"/>
                  <a:pt x="316382" y="199034"/>
                  <a:pt x="314401" y="193091"/>
                </a:cubicBezTo>
                <a:cubicBezTo>
                  <a:pt x="312420" y="187147"/>
                  <a:pt x="310286" y="181280"/>
                  <a:pt x="308000" y="175488"/>
                </a:cubicBezTo>
                <a:lnTo>
                  <a:pt x="326517" y="168630"/>
                </a:lnTo>
                <a:cubicBezTo>
                  <a:pt x="328498" y="173507"/>
                  <a:pt x="330365" y="179070"/>
                  <a:pt x="332117" y="185318"/>
                </a:cubicBezTo>
                <a:cubicBezTo>
                  <a:pt x="333870" y="191567"/>
                  <a:pt x="335356" y="197739"/>
                  <a:pt x="336575" y="203835"/>
                </a:cubicBezTo>
                <a:cubicBezTo>
                  <a:pt x="337795" y="209931"/>
                  <a:pt x="338404" y="215265"/>
                  <a:pt x="338404" y="219837"/>
                </a:cubicBezTo>
                <a:cubicBezTo>
                  <a:pt x="338404" y="225933"/>
                  <a:pt x="337757" y="231305"/>
                  <a:pt x="336461" y="235953"/>
                </a:cubicBezTo>
                <a:cubicBezTo>
                  <a:pt x="335166" y="240601"/>
                  <a:pt x="333222" y="244564"/>
                  <a:pt x="330632" y="247840"/>
                </a:cubicBezTo>
                <a:cubicBezTo>
                  <a:pt x="328041" y="251117"/>
                  <a:pt x="324726" y="253784"/>
                  <a:pt x="320688" y="255841"/>
                </a:cubicBezTo>
                <a:cubicBezTo>
                  <a:pt x="316649" y="257899"/>
                  <a:pt x="311963" y="259423"/>
                  <a:pt x="306629" y="260413"/>
                </a:cubicBezTo>
                <a:lnTo>
                  <a:pt x="291162" y="261670"/>
                </a:lnTo>
                <a:lnTo>
                  <a:pt x="290550" y="261899"/>
                </a:lnTo>
                <a:lnTo>
                  <a:pt x="289178" y="261831"/>
                </a:lnTo>
                <a:lnTo>
                  <a:pt x="288341" y="261899"/>
                </a:lnTo>
                <a:lnTo>
                  <a:pt x="288354" y="261790"/>
                </a:lnTo>
                <a:lnTo>
                  <a:pt x="277292" y="261242"/>
                </a:lnTo>
                <a:cubicBezTo>
                  <a:pt x="273405" y="260804"/>
                  <a:pt x="270053" y="260147"/>
                  <a:pt x="267233" y="259270"/>
                </a:cubicBezTo>
                <a:cubicBezTo>
                  <a:pt x="261594" y="257518"/>
                  <a:pt x="257480" y="254851"/>
                  <a:pt x="254889" y="251269"/>
                </a:cubicBezTo>
                <a:lnTo>
                  <a:pt x="252325" y="244859"/>
                </a:lnTo>
                <a:lnTo>
                  <a:pt x="248602" y="250469"/>
                </a:lnTo>
                <a:cubicBezTo>
                  <a:pt x="245783" y="253517"/>
                  <a:pt x="242697" y="255879"/>
                  <a:pt x="239344" y="257556"/>
                </a:cubicBezTo>
                <a:cubicBezTo>
                  <a:pt x="235991" y="259232"/>
                  <a:pt x="232105" y="260375"/>
                  <a:pt x="227686" y="260985"/>
                </a:cubicBezTo>
                <a:cubicBezTo>
                  <a:pt x="223266" y="261594"/>
                  <a:pt x="218084" y="261899"/>
                  <a:pt x="212141" y="261899"/>
                </a:cubicBezTo>
                <a:lnTo>
                  <a:pt x="212163" y="261719"/>
                </a:lnTo>
                <a:lnTo>
                  <a:pt x="211683" y="261899"/>
                </a:lnTo>
                <a:cubicBezTo>
                  <a:pt x="202387" y="261899"/>
                  <a:pt x="194996" y="261404"/>
                  <a:pt x="189509" y="260413"/>
                </a:cubicBezTo>
                <a:cubicBezTo>
                  <a:pt x="184023" y="259423"/>
                  <a:pt x="179870" y="257937"/>
                  <a:pt x="177051" y="255956"/>
                </a:cubicBezTo>
                <a:cubicBezTo>
                  <a:pt x="174231" y="253974"/>
                  <a:pt x="172250" y="251498"/>
                  <a:pt x="171107" y="248526"/>
                </a:cubicBezTo>
                <a:lnTo>
                  <a:pt x="170454" y="245941"/>
                </a:lnTo>
                <a:lnTo>
                  <a:pt x="167449" y="250469"/>
                </a:lnTo>
                <a:cubicBezTo>
                  <a:pt x="164630" y="253517"/>
                  <a:pt x="161391" y="255879"/>
                  <a:pt x="157734" y="257556"/>
                </a:cubicBezTo>
                <a:cubicBezTo>
                  <a:pt x="154076" y="259232"/>
                  <a:pt x="149695" y="260375"/>
                  <a:pt x="144589" y="260985"/>
                </a:cubicBezTo>
                <a:lnTo>
                  <a:pt x="128968" y="261771"/>
                </a:lnTo>
                <a:lnTo>
                  <a:pt x="128625" y="261899"/>
                </a:lnTo>
                <a:lnTo>
                  <a:pt x="127512" y="261844"/>
                </a:lnTo>
                <a:lnTo>
                  <a:pt x="126416" y="261899"/>
                </a:lnTo>
                <a:lnTo>
                  <a:pt x="126429" y="261790"/>
                </a:lnTo>
                <a:lnTo>
                  <a:pt x="115367" y="261242"/>
                </a:lnTo>
                <a:cubicBezTo>
                  <a:pt x="111480" y="260804"/>
                  <a:pt x="108128" y="260147"/>
                  <a:pt x="105308" y="259270"/>
                </a:cubicBezTo>
                <a:cubicBezTo>
                  <a:pt x="99669" y="257518"/>
                  <a:pt x="95555" y="254851"/>
                  <a:pt x="92964" y="251269"/>
                </a:cubicBezTo>
                <a:lnTo>
                  <a:pt x="90400" y="244859"/>
                </a:lnTo>
                <a:lnTo>
                  <a:pt x="86677" y="250469"/>
                </a:lnTo>
                <a:cubicBezTo>
                  <a:pt x="83858" y="253517"/>
                  <a:pt x="80772" y="255879"/>
                  <a:pt x="77419" y="257556"/>
                </a:cubicBezTo>
                <a:cubicBezTo>
                  <a:pt x="74066" y="259232"/>
                  <a:pt x="70180" y="260375"/>
                  <a:pt x="65761" y="260985"/>
                </a:cubicBezTo>
                <a:cubicBezTo>
                  <a:pt x="61341" y="261594"/>
                  <a:pt x="56159" y="261899"/>
                  <a:pt x="50216" y="261899"/>
                </a:cubicBezTo>
                <a:lnTo>
                  <a:pt x="50223" y="261839"/>
                </a:lnTo>
                <a:lnTo>
                  <a:pt x="50063" y="261899"/>
                </a:lnTo>
                <a:cubicBezTo>
                  <a:pt x="37871" y="261899"/>
                  <a:pt x="28537" y="260528"/>
                  <a:pt x="22060" y="257784"/>
                </a:cubicBezTo>
                <a:cubicBezTo>
                  <a:pt x="15583" y="255041"/>
                  <a:pt x="11125" y="250774"/>
                  <a:pt x="8687" y="244983"/>
                </a:cubicBezTo>
                <a:cubicBezTo>
                  <a:pt x="6248" y="239192"/>
                  <a:pt x="4877" y="231724"/>
                  <a:pt x="4572" y="222580"/>
                </a:cubicBezTo>
                <a:close/>
                <a:moveTo>
                  <a:pt x="2691841" y="95250"/>
                </a:moveTo>
                <a:lnTo>
                  <a:pt x="2691841" y="108280"/>
                </a:lnTo>
                <a:lnTo>
                  <a:pt x="2640634" y="123139"/>
                </a:lnTo>
                <a:lnTo>
                  <a:pt x="2640634" y="110337"/>
                </a:lnTo>
                <a:close/>
                <a:moveTo>
                  <a:pt x="2553462" y="88392"/>
                </a:moveTo>
                <a:cubicBezTo>
                  <a:pt x="2550566" y="88392"/>
                  <a:pt x="2548318" y="89382"/>
                  <a:pt x="2546718" y="91364"/>
                </a:cubicBezTo>
                <a:cubicBezTo>
                  <a:pt x="2545118" y="93345"/>
                  <a:pt x="2544318" y="95631"/>
                  <a:pt x="2544318" y="98222"/>
                </a:cubicBezTo>
                <a:cubicBezTo>
                  <a:pt x="2544318" y="100965"/>
                  <a:pt x="2545156" y="103213"/>
                  <a:pt x="2546832" y="104965"/>
                </a:cubicBezTo>
                <a:cubicBezTo>
                  <a:pt x="2548509" y="106718"/>
                  <a:pt x="2550642" y="107594"/>
                  <a:pt x="2553233" y="107594"/>
                </a:cubicBezTo>
                <a:cubicBezTo>
                  <a:pt x="2555824" y="107594"/>
                  <a:pt x="2558072" y="106756"/>
                  <a:pt x="2559977" y="105080"/>
                </a:cubicBezTo>
                <a:cubicBezTo>
                  <a:pt x="2561882" y="103403"/>
                  <a:pt x="2562834" y="101193"/>
                  <a:pt x="2562835" y="98450"/>
                </a:cubicBezTo>
                <a:cubicBezTo>
                  <a:pt x="2562834" y="95555"/>
                  <a:pt x="2561844" y="93154"/>
                  <a:pt x="2559863" y="91249"/>
                </a:cubicBezTo>
                <a:cubicBezTo>
                  <a:pt x="2557881" y="89344"/>
                  <a:pt x="2555748" y="88392"/>
                  <a:pt x="2553462" y="88392"/>
                </a:cubicBezTo>
                <a:close/>
                <a:moveTo>
                  <a:pt x="1710766" y="85725"/>
                </a:moveTo>
                <a:lnTo>
                  <a:pt x="1710766" y="98755"/>
                </a:lnTo>
                <a:lnTo>
                  <a:pt x="1659560" y="113614"/>
                </a:lnTo>
                <a:lnTo>
                  <a:pt x="1659560" y="100812"/>
                </a:lnTo>
                <a:close/>
                <a:moveTo>
                  <a:pt x="110566" y="85725"/>
                </a:moveTo>
                <a:lnTo>
                  <a:pt x="110566" y="98755"/>
                </a:lnTo>
                <a:lnTo>
                  <a:pt x="59360" y="113614"/>
                </a:lnTo>
                <a:lnTo>
                  <a:pt x="59360" y="100812"/>
                </a:lnTo>
                <a:close/>
                <a:moveTo>
                  <a:pt x="172212" y="78867"/>
                </a:moveTo>
                <a:cubicBezTo>
                  <a:pt x="169316" y="78867"/>
                  <a:pt x="167069" y="79857"/>
                  <a:pt x="165468" y="81839"/>
                </a:cubicBezTo>
                <a:cubicBezTo>
                  <a:pt x="163868" y="83820"/>
                  <a:pt x="163068" y="86106"/>
                  <a:pt x="163068" y="88697"/>
                </a:cubicBezTo>
                <a:cubicBezTo>
                  <a:pt x="163068" y="91440"/>
                  <a:pt x="163906" y="93688"/>
                  <a:pt x="165582" y="95440"/>
                </a:cubicBezTo>
                <a:cubicBezTo>
                  <a:pt x="167259" y="97193"/>
                  <a:pt x="169393" y="98069"/>
                  <a:pt x="171983" y="98069"/>
                </a:cubicBezTo>
                <a:cubicBezTo>
                  <a:pt x="174574" y="98069"/>
                  <a:pt x="176822" y="97231"/>
                  <a:pt x="178727" y="95555"/>
                </a:cubicBezTo>
                <a:cubicBezTo>
                  <a:pt x="180632" y="93878"/>
                  <a:pt x="181585" y="91668"/>
                  <a:pt x="181585" y="88925"/>
                </a:cubicBezTo>
                <a:cubicBezTo>
                  <a:pt x="181585" y="86030"/>
                  <a:pt x="180594" y="83629"/>
                  <a:pt x="178613" y="81724"/>
                </a:cubicBezTo>
                <a:cubicBezTo>
                  <a:pt x="176631" y="79819"/>
                  <a:pt x="174498" y="78867"/>
                  <a:pt x="172212" y="78867"/>
                </a:cubicBezTo>
                <a:close/>
                <a:moveTo>
                  <a:pt x="2554605" y="75590"/>
                </a:moveTo>
                <a:cubicBezTo>
                  <a:pt x="2558262" y="75590"/>
                  <a:pt x="2561539" y="76657"/>
                  <a:pt x="2564435" y="78791"/>
                </a:cubicBezTo>
                <a:cubicBezTo>
                  <a:pt x="2567330" y="80924"/>
                  <a:pt x="2569616" y="83744"/>
                  <a:pt x="2571293" y="87249"/>
                </a:cubicBezTo>
                <a:cubicBezTo>
                  <a:pt x="2572969" y="90754"/>
                  <a:pt x="2573807" y="94488"/>
                  <a:pt x="2573807" y="98450"/>
                </a:cubicBezTo>
                <a:cubicBezTo>
                  <a:pt x="2573807" y="104394"/>
                  <a:pt x="2571902" y="109385"/>
                  <a:pt x="2568092" y="113423"/>
                </a:cubicBezTo>
                <a:cubicBezTo>
                  <a:pt x="2564282" y="117462"/>
                  <a:pt x="2559405" y="119481"/>
                  <a:pt x="2553462" y="119481"/>
                </a:cubicBezTo>
                <a:cubicBezTo>
                  <a:pt x="2546908" y="119481"/>
                  <a:pt x="2541994" y="117500"/>
                  <a:pt x="2538717" y="113538"/>
                </a:cubicBezTo>
                <a:cubicBezTo>
                  <a:pt x="2535441" y="109575"/>
                  <a:pt x="2533802" y="104927"/>
                  <a:pt x="2533802" y="99593"/>
                </a:cubicBezTo>
                <a:cubicBezTo>
                  <a:pt x="2533802" y="95174"/>
                  <a:pt x="2534678" y="91173"/>
                  <a:pt x="2536431" y="87592"/>
                </a:cubicBezTo>
                <a:cubicBezTo>
                  <a:pt x="2538184" y="84010"/>
                  <a:pt x="2540660" y="81115"/>
                  <a:pt x="2543861" y="78905"/>
                </a:cubicBezTo>
                <a:cubicBezTo>
                  <a:pt x="2547061" y="76695"/>
                  <a:pt x="2550642" y="75590"/>
                  <a:pt x="2554605" y="75590"/>
                </a:cubicBezTo>
                <a:close/>
                <a:moveTo>
                  <a:pt x="955853" y="74295"/>
                </a:moveTo>
                <a:lnTo>
                  <a:pt x="968426" y="74295"/>
                </a:lnTo>
                <a:lnTo>
                  <a:pt x="969797" y="113843"/>
                </a:lnTo>
                <a:lnTo>
                  <a:pt x="957224" y="113843"/>
                </a:lnTo>
                <a:close/>
                <a:moveTo>
                  <a:pt x="3187141" y="66675"/>
                </a:moveTo>
                <a:lnTo>
                  <a:pt x="3187141" y="79705"/>
                </a:lnTo>
                <a:lnTo>
                  <a:pt x="3135935" y="94564"/>
                </a:lnTo>
                <a:lnTo>
                  <a:pt x="3135935" y="81762"/>
                </a:lnTo>
                <a:close/>
                <a:moveTo>
                  <a:pt x="173355" y="66065"/>
                </a:moveTo>
                <a:cubicBezTo>
                  <a:pt x="177013" y="66065"/>
                  <a:pt x="180289" y="67132"/>
                  <a:pt x="183185" y="69266"/>
                </a:cubicBezTo>
                <a:cubicBezTo>
                  <a:pt x="186080" y="71399"/>
                  <a:pt x="188366" y="74219"/>
                  <a:pt x="190043" y="77724"/>
                </a:cubicBezTo>
                <a:cubicBezTo>
                  <a:pt x="191719" y="81229"/>
                  <a:pt x="192557" y="84963"/>
                  <a:pt x="192557" y="88925"/>
                </a:cubicBezTo>
                <a:cubicBezTo>
                  <a:pt x="192557" y="94869"/>
                  <a:pt x="190652" y="99860"/>
                  <a:pt x="186842" y="103898"/>
                </a:cubicBezTo>
                <a:cubicBezTo>
                  <a:pt x="183032" y="107937"/>
                  <a:pt x="178155" y="109956"/>
                  <a:pt x="172212" y="109956"/>
                </a:cubicBezTo>
                <a:cubicBezTo>
                  <a:pt x="165659" y="109956"/>
                  <a:pt x="160744" y="107975"/>
                  <a:pt x="157467" y="104013"/>
                </a:cubicBezTo>
                <a:cubicBezTo>
                  <a:pt x="154191" y="100050"/>
                  <a:pt x="152552" y="95402"/>
                  <a:pt x="152552" y="90068"/>
                </a:cubicBezTo>
                <a:cubicBezTo>
                  <a:pt x="152552" y="85649"/>
                  <a:pt x="153429" y="81648"/>
                  <a:pt x="155181" y="78067"/>
                </a:cubicBezTo>
                <a:cubicBezTo>
                  <a:pt x="156934" y="74485"/>
                  <a:pt x="159410" y="71590"/>
                  <a:pt x="162611" y="69380"/>
                </a:cubicBezTo>
                <a:cubicBezTo>
                  <a:pt x="165811" y="67170"/>
                  <a:pt x="169393" y="66065"/>
                  <a:pt x="173355" y="66065"/>
                </a:cubicBezTo>
                <a:close/>
                <a:moveTo>
                  <a:pt x="3476777" y="62789"/>
                </a:moveTo>
                <a:cubicBezTo>
                  <a:pt x="3474186" y="62789"/>
                  <a:pt x="3471672" y="63589"/>
                  <a:pt x="3469233" y="65189"/>
                </a:cubicBezTo>
                <a:cubicBezTo>
                  <a:pt x="3466795" y="66789"/>
                  <a:pt x="3464471" y="69075"/>
                  <a:pt x="3462261" y="72047"/>
                </a:cubicBezTo>
                <a:lnTo>
                  <a:pt x="3456305" y="81435"/>
                </a:lnTo>
                <a:lnTo>
                  <a:pt x="3464661" y="81762"/>
                </a:lnTo>
                <a:cubicBezTo>
                  <a:pt x="3473348" y="81762"/>
                  <a:pt x="3479025" y="80772"/>
                  <a:pt x="3481692" y="78791"/>
                </a:cubicBezTo>
                <a:cubicBezTo>
                  <a:pt x="3484359" y="76809"/>
                  <a:pt x="3485692" y="74371"/>
                  <a:pt x="3485692" y="71475"/>
                </a:cubicBezTo>
                <a:cubicBezTo>
                  <a:pt x="3485692" y="68427"/>
                  <a:pt x="3484778" y="66218"/>
                  <a:pt x="3482949" y="64846"/>
                </a:cubicBezTo>
                <a:cubicBezTo>
                  <a:pt x="3481121" y="63474"/>
                  <a:pt x="3479063" y="62789"/>
                  <a:pt x="3476777" y="62789"/>
                </a:cubicBezTo>
                <a:close/>
                <a:moveTo>
                  <a:pt x="3334512" y="61417"/>
                </a:moveTo>
                <a:cubicBezTo>
                  <a:pt x="3336188" y="61417"/>
                  <a:pt x="3337979" y="61569"/>
                  <a:pt x="3339884" y="61874"/>
                </a:cubicBezTo>
                <a:cubicBezTo>
                  <a:pt x="3341789" y="62179"/>
                  <a:pt x="3343580" y="62636"/>
                  <a:pt x="3345256" y="63246"/>
                </a:cubicBezTo>
                <a:lnTo>
                  <a:pt x="3343427" y="74676"/>
                </a:lnTo>
                <a:cubicBezTo>
                  <a:pt x="3341903" y="74371"/>
                  <a:pt x="3340455" y="74066"/>
                  <a:pt x="3339084" y="73761"/>
                </a:cubicBezTo>
                <a:cubicBezTo>
                  <a:pt x="3337712" y="73457"/>
                  <a:pt x="3336188" y="73304"/>
                  <a:pt x="3334512" y="73304"/>
                </a:cubicBezTo>
                <a:cubicBezTo>
                  <a:pt x="3331007" y="73304"/>
                  <a:pt x="3328263" y="74028"/>
                  <a:pt x="3326282" y="75476"/>
                </a:cubicBezTo>
                <a:cubicBezTo>
                  <a:pt x="3324301" y="76924"/>
                  <a:pt x="3323311" y="78943"/>
                  <a:pt x="3323311" y="81534"/>
                </a:cubicBezTo>
                <a:lnTo>
                  <a:pt x="3324072" y="83564"/>
                </a:lnTo>
                <a:lnTo>
                  <a:pt x="3349066" y="76200"/>
                </a:lnTo>
                <a:lnTo>
                  <a:pt x="3349066" y="89230"/>
                </a:lnTo>
                <a:lnTo>
                  <a:pt x="3332163" y="94135"/>
                </a:lnTo>
                <a:lnTo>
                  <a:pt x="3333483" y="95135"/>
                </a:lnTo>
                <a:lnTo>
                  <a:pt x="3336963" y="96173"/>
                </a:lnTo>
                <a:lnTo>
                  <a:pt x="3342170" y="94678"/>
                </a:lnTo>
                <a:cubicBezTo>
                  <a:pt x="3345751" y="93535"/>
                  <a:pt x="3348990" y="92430"/>
                  <a:pt x="3351886" y="91364"/>
                </a:cubicBezTo>
                <a:lnTo>
                  <a:pt x="3355543" y="103022"/>
                </a:lnTo>
                <a:cubicBezTo>
                  <a:pt x="3351886" y="104394"/>
                  <a:pt x="3347580" y="105842"/>
                  <a:pt x="3342627" y="107366"/>
                </a:cubicBezTo>
                <a:cubicBezTo>
                  <a:pt x="3337674" y="108890"/>
                  <a:pt x="3332683" y="110337"/>
                  <a:pt x="3327654" y="111709"/>
                </a:cubicBezTo>
                <a:cubicBezTo>
                  <a:pt x="3322625" y="113081"/>
                  <a:pt x="3317977" y="114300"/>
                  <a:pt x="3313709" y="115367"/>
                </a:cubicBezTo>
                <a:lnTo>
                  <a:pt x="3310966" y="103022"/>
                </a:lnTo>
                <a:cubicBezTo>
                  <a:pt x="3314928" y="102108"/>
                  <a:pt x="3318129" y="101346"/>
                  <a:pt x="3320567" y="100736"/>
                </a:cubicBezTo>
                <a:lnTo>
                  <a:pt x="3321672" y="100460"/>
                </a:lnTo>
                <a:lnTo>
                  <a:pt x="3318894" y="97985"/>
                </a:lnTo>
                <a:lnTo>
                  <a:pt x="3297860" y="104089"/>
                </a:lnTo>
                <a:lnTo>
                  <a:pt x="3297860" y="91287"/>
                </a:lnTo>
                <a:lnTo>
                  <a:pt x="3312822" y="86879"/>
                </a:lnTo>
                <a:lnTo>
                  <a:pt x="3310966" y="82220"/>
                </a:lnTo>
                <a:cubicBezTo>
                  <a:pt x="3310966" y="77648"/>
                  <a:pt x="3312071" y="73799"/>
                  <a:pt x="3314281" y="70675"/>
                </a:cubicBezTo>
                <a:cubicBezTo>
                  <a:pt x="3316491" y="67551"/>
                  <a:pt x="3319386" y="65227"/>
                  <a:pt x="3322968" y="63703"/>
                </a:cubicBezTo>
                <a:cubicBezTo>
                  <a:pt x="3326549" y="62179"/>
                  <a:pt x="3330397" y="61417"/>
                  <a:pt x="3334512" y="61417"/>
                </a:cubicBezTo>
                <a:close/>
                <a:moveTo>
                  <a:pt x="2501341" y="57150"/>
                </a:moveTo>
                <a:lnTo>
                  <a:pt x="2501341" y="70180"/>
                </a:lnTo>
                <a:lnTo>
                  <a:pt x="2450135" y="85039"/>
                </a:lnTo>
                <a:lnTo>
                  <a:pt x="2450135" y="72237"/>
                </a:lnTo>
                <a:close/>
                <a:moveTo>
                  <a:pt x="1901266" y="57150"/>
                </a:moveTo>
                <a:lnTo>
                  <a:pt x="1901266" y="70180"/>
                </a:lnTo>
                <a:lnTo>
                  <a:pt x="1850060" y="85039"/>
                </a:lnTo>
                <a:lnTo>
                  <a:pt x="1850060" y="72237"/>
                </a:lnTo>
                <a:close/>
                <a:moveTo>
                  <a:pt x="3477691" y="50444"/>
                </a:moveTo>
                <a:cubicBezTo>
                  <a:pt x="3482568" y="50444"/>
                  <a:pt x="3487178" y="51968"/>
                  <a:pt x="3491522" y="55016"/>
                </a:cubicBezTo>
                <a:cubicBezTo>
                  <a:pt x="3495865" y="58064"/>
                  <a:pt x="3498037" y="63170"/>
                  <a:pt x="3498037" y="70332"/>
                </a:cubicBezTo>
                <a:cubicBezTo>
                  <a:pt x="3498037" y="73990"/>
                  <a:pt x="3497123" y="77609"/>
                  <a:pt x="3495294" y="81191"/>
                </a:cubicBezTo>
                <a:cubicBezTo>
                  <a:pt x="3493465" y="84772"/>
                  <a:pt x="3490150" y="87744"/>
                  <a:pt x="3485350" y="90106"/>
                </a:cubicBezTo>
                <a:cubicBezTo>
                  <a:pt x="3480549" y="92468"/>
                  <a:pt x="3473653" y="93650"/>
                  <a:pt x="3464661" y="93650"/>
                </a:cubicBezTo>
                <a:cubicBezTo>
                  <a:pt x="3461308" y="93650"/>
                  <a:pt x="3457308" y="93497"/>
                  <a:pt x="3452660" y="93192"/>
                </a:cubicBezTo>
                <a:cubicBezTo>
                  <a:pt x="3448012" y="92888"/>
                  <a:pt x="3443630" y="92468"/>
                  <a:pt x="3439515" y="91935"/>
                </a:cubicBezTo>
                <a:cubicBezTo>
                  <a:pt x="3435400" y="91402"/>
                  <a:pt x="3432276" y="90983"/>
                  <a:pt x="3430143" y="90678"/>
                </a:cubicBezTo>
                <a:lnTo>
                  <a:pt x="3431743" y="79019"/>
                </a:lnTo>
                <a:cubicBezTo>
                  <a:pt x="3434029" y="79324"/>
                  <a:pt x="3437077" y="79705"/>
                  <a:pt x="3440887" y="80162"/>
                </a:cubicBezTo>
                <a:lnTo>
                  <a:pt x="3444243" y="80479"/>
                </a:lnTo>
                <a:lnTo>
                  <a:pt x="3451060" y="67932"/>
                </a:lnTo>
                <a:cubicBezTo>
                  <a:pt x="3454184" y="62979"/>
                  <a:pt x="3457956" y="58826"/>
                  <a:pt x="3462375" y="55473"/>
                </a:cubicBezTo>
                <a:cubicBezTo>
                  <a:pt x="3466795" y="52121"/>
                  <a:pt x="3471900" y="50444"/>
                  <a:pt x="3477691" y="50444"/>
                </a:cubicBezTo>
                <a:close/>
                <a:moveTo>
                  <a:pt x="2019376" y="45872"/>
                </a:moveTo>
                <a:cubicBezTo>
                  <a:pt x="2021052" y="45872"/>
                  <a:pt x="2022843" y="46025"/>
                  <a:pt x="2024748" y="46329"/>
                </a:cubicBezTo>
                <a:cubicBezTo>
                  <a:pt x="2026653" y="46634"/>
                  <a:pt x="2028444" y="47091"/>
                  <a:pt x="2030120" y="47701"/>
                </a:cubicBezTo>
                <a:lnTo>
                  <a:pt x="2028292" y="59131"/>
                </a:lnTo>
                <a:cubicBezTo>
                  <a:pt x="2026767" y="58826"/>
                  <a:pt x="2025320" y="58521"/>
                  <a:pt x="2023948" y="58217"/>
                </a:cubicBezTo>
                <a:cubicBezTo>
                  <a:pt x="2022576" y="57912"/>
                  <a:pt x="2021052" y="57759"/>
                  <a:pt x="2019376" y="57759"/>
                </a:cubicBezTo>
                <a:cubicBezTo>
                  <a:pt x="2015871" y="57759"/>
                  <a:pt x="2013128" y="58483"/>
                  <a:pt x="2011146" y="59931"/>
                </a:cubicBezTo>
                <a:cubicBezTo>
                  <a:pt x="2009165" y="61379"/>
                  <a:pt x="2008175" y="63398"/>
                  <a:pt x="2008175" y="65989"/>
                </a:cubicBezTo>
                <a:cubicBezTo>
                  <a:pt x="2008175" y="69189"/>
                  <a:pt x="2009203" y="71933"/>
                  <a:pt x="2011261" y="74219"/>
                </a:cubicBezTo>
                <a:cubicBezTo>
                  <a:pt x="2013318" y="76505"/>
                  <a:pt x="2015680" y="78295"/>
                  <a:pt x="2018347" y="79591"/>
                </a:cubicBezTo>
                <a:lnTo>
                  <a:pt x="2021827" y="80628"/>
                </a:lnTo>
                <a:lnTo>
                  <a:pt x="2027034" y="79133"/>
                </a:lnTo>
                <a:cubicBezTo>
                  <a:pt x="2030615" y="77990"/>
                  <a:pt x="2033854" y="76886"/>
                  <a:pt x="2036750" y="75819"/>
                </a:cubicBezTo>
                <a:lnTo>
                  <a:pt x="2040407" y="87477"/>
                </a:lnTo>
                <a:cubicBezTo>
                  <a:pt x="2036750" y="88849"/>
                  <a:pt x="2032444" y="90297"/>
                  <a:pt x="2027491" y="91821"/>
                </a:cubicBezTo>
                <a:cubicBezTo>
                  <a:pt x="2022538" y="93345"/>
                  <a:pt x="2017547" y="94793"/>
                  <a:pt x="2012518" y="96164"/>
                </a:cubicBezTo>
                <a:cubicBezTo>
                  <a:pt x="2007489" y="97536"/>
                  <a:pt x="2002841" y="98755"/>
                  <a:pt x="1998573" y="99822"/>
                </a:cubicBezTo>
                <a:lnTo>
                  <a:pt x="1995830" y="87477"/>
                </a:lnTo>
                <a:cubicBezTo>
                  <a:pt x="1999793" y="86563"/>
                  <a:pt x="2002993" y="85801"/>
                  <a:pt x="2005431" y="85191"/>
                </a:cubicBezTo>
                <a:lnTo>
                  <a:pt x="2006536" y="84915"/>
                </a:lnTo>
                <a:lnTo>
                  <a:pt x="2001202" y="80162"/>
                </a:lnTo>
                <a:cubicBezTo>
                  <a:pt x="1997621" y="76200"/>
                  <a:pt x="1995830" y="71704"/>
                  <a:pt x="1995830" y="66675"/>
                </a:cubicBezTo>
                <a:cubicBezTo>
                  <a:pt x="1995830" y="62103"/>
                  <a:pt x="1996935" y="58255"/>
                  <a:pt x="1999145" y="55130"/>
                </a:cubicBezTo>
                <a:cubicBezTo>
                  <a:pt x="2001355" y="52006"/>
                  <a:pt x="2004250" y="49682"/>
                  <a:pt x="2007832" y="48158"/>
                </a:cubicBezTo>
                <a:cubicBezTo>
                  <a:pt x="2011413" y="46634"/>
                  <a:pt x="2015261" y="45872"/>
                  <a:pt x="2019376" y="45872"/>
                </a:cubicBezTo>
                <a:close/>
                <a:moveTo>
                  <a:pt x="381076" y="45872"/>
                </a:moveTo>
                <a:cubicBezTo>
                  <a:pt x="382752" y="45872"/>
                  <a:pt x="384543" y="46025"/>
                  <a:pt x="386448" y="46329"/>
                </a:cubicBezTo>
                <a:cubicBezTo>
                  <a:pt x="388353" y="46634"/>
                  <a:pt x="390144" y="47091"/>
                  <a:pt x="391821" y="47701"/>
                </a:cubicBezTo>
                <a:lnTo>
                  <a:pt x="389991" y="59131"/>
                </a:lnTo>
                <a:cubicBezTo>
                  <a:pt x="388467" y="58826"/>
                  <a:pt x="387020" y="58521"/>
                  <a:pt x="385648" y="58217"/>
                </a:cubicBezTo>
                <a:cubicBezTo>
                  <a:pt x="384276" y="57912"/>
                  <a:pt x="382752" y="57759"/>
                  <a:pt x="381076" y="57759"/>
                </a:cubicBezTo>
                <a:cubicBezTo>
                  <a:pt x="377571" y="57759"/>
                  <a:pt x="374828" y="58483"/>
                  <a:pt x="372846" y="59931"/>
                </a:cubicBezTo>
                <a:cubicBezTo>
                  <a:pt x="370865" y="61379"/>
                  <a:pt x="369875" y="63398"/>
                  <a:pt x="369875" y="65989"/>
                </a:cubicBezTo>
                <a:cubicBezTo>
                  <a:pt x="369875" y="69189"/>
                  <a:pt x="370903" y="71933"/>
                  <a:pt x="372961" y="74219"/>
                </a:cubicBezTo>
                <a:cubicBezTo>
                  <a:pt x="375018" y="76505"/>
                  <a:pt x="377380" y="78295"/>
                  <a:pt x="380047" y="79591"/>
                </a:cubicBezTo>
                <a:lnTo>
                  <a:pt x="383527" y="80628"/>
                </a:lnTo>
                <a:lnTo>
                  <a:pt x="388734" y="79133"/>
                </a:lnTo>
                <a:cubicBezTo>
                  <a:pt x="392316" y="77990"/>
                  <a:pt x="395554" y="76886"/>
                  <a:pt x="398450" y="75819"/>
                </a:cubicBezTo>
                <a:lnTo>
                  <a:pt x="402107" y="87477"/>
                </a:lnTo>
                <a:cubicBezTo>
                  <a:pt x="398450" y="88849"/>
                  <a:pt x="394145" y="90297"/>
                  <a:pt x="389192" y="91821"/>
                </a:cubicBezTo>
                <a:cubicBezTo>
                  <a:pt x="384238" y="93345"/>
                  <a:pt x="379247" y="94793"/>
                  <a:pt x="374218" y="96164"/>
                </a:cubicBezTo>
                <a:cubicBezTo>
                  <a:pt x="369189" y="97536"/>
                  <a:pt x="364541" y="98755"/>
                  <a:pt x="360274" y="99822"/>
                </a:cubicBezTo>
                <a:lnTo>
                  <a:pt x="357531" y="87477"/>
                </a:lnTo>
                <a:cubicBezTo>
                  <a:pt x="361493" y="86563"/>
                  <a:pt x="364693" y="85801"/>
                  <a:pt x="367132" y="85191"/>
                </a:cubicBezTo>
                <a:lnTo>
                  <a:pt x="368236" y="84915"/>
                </a:lnTo>
                <a:lnTo>
                  <a:pt x="362902" y="80162"/>
                </a:lnTo>
                <a:cubicBezTo>
                  <a:pt x="359321" y="76200"/>
                  <a:pt x="357531" y="71704"/>
                  <a:pt x="357531" y="66675"/>
                </a:cubicBezTo>
                <a:cubicBezTo>
                  <a:pt x="357531" y="62103"/>
                  <a:pt x="358635" y="58255"/>
                  <a:pt x="360845" y="55130"/>
                </a:cubicBezTo>
                <a:cubicBezTo>
                  <a:pt x="363055" y="52006"/>
                  <a:pt x="365950" y="49682"/>
                  <a:pt x="369532" y="48158"/>
                </a:cubicBezTo>
                <a:cubicBezTo>
                  <a:pt x="373113" y="46634"/>
                  <a:pt x="376961" y="45872"/>
                  <a:pt x="381076" y="45872"/>
                </a:cubicBezTo>
                <a:close/>
                <a:moveTo>
                  <a:pt x="3401187" y="31242"/>
                </a:moveTo>
                <a:cubicBezTo>
                  <a:pt x="3398291" y="31242"/>
                  <a:pt x="3396043" y="32232"/>
                  <a:pt x="3394443" y="34214"/>
                </a:cubicBezTo>
                <a:cubicBezTo>
                  <a:pt x="3392843" y="36195"/>
                  <a:pt x="3392043" y="38481"/>
                  <a:pt x="3392043" y="41072"/>
                </a:cubicBezTo>
                <a:cubicBezTo>
                  <a:pt x="3392043" y="43815"/>
                  <a:pt x="3392881" y="46063"/>
                  <a:pt x="3394557" y="47815"/>
                </a:cubicBezTo>
                <a:cubicBezTo>
                  <a:pt x="3396234" y="49568"/>
                  <a:pt x="3398367" y="50444"/>
                  <a:pt x="3400958" y="50444"/>
                </a:cubicBezTo>
                <a:cubicBezTo>
                  <a:pt x="3403549" y="50444"/>
                  <a:pt x="3405797" y="49606"/>
                  <a:pt x="3407702" y="47930"/>
                </a:cubicBezTo>
                <a:cubicBezTo>
                  <a:pt x="3409607" y="46253"/>
                  <a:pt x="3410560" y="44043"/>
                  <a:pt x="3410560" y="41300"/>
                </a:cubicBezTo>
                <a:cubicBezTo>
                  <a:pt x="3410560" y="38405"/>
                  <a:pt x="3409569" y="36004"/>
                  <a:pt x="3407588" y="34099"/>
                </a:cubicBezTo>
                <a:cubicBezTo>
                  <a:pt x="3405606" y="32194"/>
                  <a:pt x="3403473" y="31242"/>
                  <a:pt x="3401187" y="31242"/>
                </a:cubicBezTo>
                <a:close/>
                <a:moveTo>
                  <a:pt x="1953387" y="31242"/>
                </a:moveTo>
                <a:cubicBezTo>
                  <a:pt x="1950491" y="31242"/>
                  <a:pt x="1948243" y="32232"/>
                  <a:pt x="1946643" y="34214"/>
                </a:cubicBezTo>
                <a:cubicBezTo>
                  <a:pt x="1945043" y="36195"/>
                  <a:pt x="1944243" y="38481"/>
                  <a:pt x="1944243" y="41072"/>
                </a:cubicBezTo>
                <a:cubicBezTo>
                  <a:pt x="1944243" y="43815"/>
                  <a:pt x="1945081" y="46063"/>
                  <a:pt x="1946758" y="47815"/>
                </a:cubicBezTo>
                <a:cubicBezTo>
                  <a:pt x="1948434" y="49568"/>
                  <a:pt x="1950567" y="50444"/>
                  <a:pt x="1953158" y="50444"/>
                </a:cubicBezTo>
                <a:cubicBezTo>
                  <a:pt x="1955749" y="50444"/>
                  <a:pt x="1957997" y="49606"/>
                  <a:pt x="1959902" y="47930"/>
                </a:cubicBezTo>
                <a:cubicBezTo>
                  <a:pt x="1961807" y="46253"/>
                  <a:pt x="1962759" y="44043"/>
                  <a:pt x="1962759" y="41300"/>
                </a:cubicBezTo>
                <a:cubicBezTo>
                  <a:pt x="1962759" y="38405"/>
                  <a:pt x="1961769" y="36004"/>
                  <a:pt x="1959788" y="34099"/>
                </a:cubicBezTo>
                <a:cubicBezTo>
                  <a:pt x="1957806" y="32194"/>
                  <a:pt x="1955673" y="31242"/>
                  <a:pt x="1953387" y="31242"/>
                </a:cubicBezTo>
                <a:close/>
                <a:moveTo>
                  <a:pt x="2403653" y="26670"/>
                </a:moveTo>
                <a:lnTo>
                  <a:pt x="2416226" y="26670"/>
                </a:lnTo>
                <a:lnTo>
                  <a:pt x="2417597" y="66218"/>
                </a:lnTo>
                <a:lnTo>
                  <a:pt x="2405024" y="66218"/>
                </a:lnTo>
                <a:close/>
                <a:moveTo>
                  <a:pt x="3402330" y="18440"/>
                </a:moveTo>
                <a:cubicBezTo>
                  <a:pt x="3405987" y="18440"/>
                  <a:pt x="3409264" y="19507"/>
                  <a:pt x="3412160" y="21641"/>
                </a:cubicBezTo>
                <a:cubicBezTo>
                  <a:pt x="3415055" y="23774"/>
                  <a:pt x="3417341" y="26594"/>
                  <a:pt x="3419018" y="30099"/>
                </a:cubicBezTo>
                <a:cubicBezTo>
                  <a:pt x="3420694" y="33604"/>
                  <a:pt x="3421532" y="37338"/>
                  <a:pt x="3421532" y="41300"/>
                </a:cubicBezTo>
                <a:cubicBezTo>
                  <a:pt x="3421532" y="47244"/>
                  <a:pt x="3419627" y="52235"/>
                  <a:pt x="3415817" y="56273"/>
                </a:cubicBezTo>
                <a:cubicBezTo>
                  <a:pt x="3412007" y="60312"/>
                  <a:pt x="3407130" y="62331"/>
                  <a:pt x="3401187" y="62331"/>
                </a:cubicBezTo>
                <a:cubicBezTo>
                  <a:pt x="3394633" y="62331"/>
                  <a:pt x="3389719" y="60350"/>
                  <a:pt x="3386442" y="56388"/>
                </a:cubicBezTo>
                <a:cubicBezTo>
                  <a:pt x="3383166" y="52425"/>
                  <a:pt x="3381527" y="47777"/>
                  <a:pt x="3381527" y="42443"/>
                </a:cubicBezTo>
                <a:cubicBezTo>
                  <a:pt x="3381527" y="38024"/>
                  <a:pt x="3382403" y="34023"/>
                  <a:pt x="3384156" y="30442"/>
                </a:cubicBezTo>
                <a:cubicBezTo>
                  <a:pt x="3385909" y="26860"/>
                  <a:pt x="3388385" y="23965"/>
                  <a:pt x="3391586" y="21755"/>
                </a:cubicBezTo>
                <a:cubicBezTo>
                  <a:pt x="3394786" y="19545"/>
                  <a:pt x="3398367" y="18440"/>
                  <a:pt x="3402330" y="18440"/>
                </a:cubicBezTo>
                <a:close/>
                <a:moveTo>
                  <a:pt x="1954530" y="18440"/>
                </a:moveTo>
                <a:cubicBezTo>
                  <a:pt x="1958187" y="18440"/>
                  <a:pt x="1961464" y="19507"/>
                  <a:pt x="1964360" y="21641"/>
                </a:cubicBezTo>
                <a:cubicBezTo>
                  <a:pt x="1967255" y="23774"/>
                  <a:pt x="1969541" y="26594"/>
                  <a:pt x="1971218" y="30099"/>
                </a:cubicBezTo>
                <a:cubicBezTo>
                  <a:pt x="1972894" y="33604"/>
                  <a:pt x="1973732" y="37338"/>
                  <a:pt x="1973732" y="41300"/>
                </a:cubicBezTo>
                <a:cubicBezTo>
                  <a:pt x="1973732" y="47244"/>
                  <a:pt x="1971827" y="52235"/>
                  <a:pt x="1968017" y="56273"/>
                </a:cubicBezTo>
                <a:cubicBezTo>
                  <a:pt x="1964207" y="60312"/>
                  <a:pt x="1959330" y="62331"/>
                  <a:pt x="1953387" y="62331"/>
                </a:cubicBezTo>
                <a:cubicBezTo>
                  <a:pt x="1946834" y="62331"/>
                  <a:pt x="1941919" y="60350"/>
                  <a:pt x="1938642" y="56388"/>
                </a:cubicBezTo>
                <a:cubicBezTo>
                  <a:pt x="1935366" y="52425"/>
                  <a:pt x="1933727" y="47777"/>
                  <a:pt x="1933727" y="42443"/>
                </a:cubicBezTo>
                <a:cubicBezTo>
                  <a:pt x="1933727" y="38024"/>
                  <a:pt x="1934604" y="34023"/>
                  <a:pt x="1936356" y="30442"/>
                </a:cubicBezTo>
                <a:cubicBezTo>
                  <a:pt x="1938109" y="26860"/>
                  <a:pt x="1940585" y="23965"/>
                  <a:pt x="1943786" y="21755"/>
                </a:cubicBezTo>
                <a:cubicBezTo>
                  <a:pt x="1946986" y="19545"/>
                  <a:pt x="1950567" y="18440"/>
                  <a:pt x="1954530" y="18440"/>
                </a:cubicBezTo>
                <a:close/>
                <a:moveTo>
                  <a:pt x="2044141" y="0"/>
                </a:moveTo>
                <a:lnTo>
                  <a:pt x="2044141" y="13030"/>
                </a:lnTo>
                <a:lnTo>
                  <a:pt x="1992935" y="27889"/>
                </a:lnTo>
                <a:lnTo>
                  <a:pt x="1992935" y="15087"/>
                </a:lnTo>
                <a:close/>
                <a:moveTo>
                  <a:pt x="405841" y="0"/>
                </a:moveTo>
                <a:lnTo>
                  <a:pt x="405841" y="13030"/>
                </a:lnTo>
                <a:lnTo>
                  <a:pt x="354635" y="27889"/>
                </a:lnTo>
                <a:lnTo>
                  <a:pt x="354635"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68" name="Google Shape;268;p27"/>
          <p:cNvSpPr txBox="1"/>
          <p:nvPr/>
        </p:nvSpPr>
        <p:spPr>
          <a:xfrm>
            <a:off x="1230150" y="3411988"/>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7. As for the earth, We spread it out and placed upon it firm mountains, and produced in it every type of pleasant plant.</a:t>
            </a:r>
            <a:endParaRPr sz="1200">
              <a:solidFill>
                <a:schemeClr val="dk1"/>
              </a:solidFill>
              <a:latin typeface="Inter Light"/>
              <a:ea typeface="Inter Light"/>
              <a:cs typeface="Inter Light"/>
              <a:sym typeface="Inter Light"/>
            </a:endParaRPr>
          </a:p>
        </p:txBody>
      </p:sp>
      <p:sp>
        <p:nvSpPr>
          <p:cNvPr id="270" name="Google Shape;270;p27"/>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Earth</a:t>
            </a:r>
            <a:endParaRPr sz="3600">
              <a:solidFill>
                <a:srgbClr val="1E1E1E"/>
              </a:solidFill>
              <a:latin typeface="Inter Tight Medium"/>
              <a:ea typeface="Inter Tight Medium"/>
              <a:cs typeface="Inter Tight Medium"/>
              <a:sym typeface="Inter Tight Medium"/>
            </a:endParaRPr>
          </a:p>
        </p:txBody>
      </p:sp>
      <p:sp>
        <p:nvSpPr>
          <p:cNvPr id="271" name="Google Shape;271;p27"/>
          <p:cNvSpPr txBox="1"/>
          <p:nvPr/>
        </p:nvSpPr>
        <p:spPr>
          <a:xfrm>
            <a:off x="5395650" y="989475"/>
            <a:ext cx="3224700" cy="30015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Change in order: telling us to look at the earth first.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 </a:t>
            </a:r>
            <a:r>
              <a:rPr lang="en-GB" sz="1200">
                <a:solidFill>
                  <a:srgbClr val="1E1E1E"/>
                </a:solidFill>
                <a:latin typeface="Noto Sans Arabic"/>
                <a:ea typeface="Noto Sans Arabic"/>
                <a:cs typeface="Noto Sans Arabic"/>
                <a:sym typeface="Noto Sans Arabic"/>
              </a:rPr>
              <a:t>رَوَٰسِىَ</a:t>
            </a:r>
            <a:r>
              <a:rPr lang="en-GB" sz="1200">
                <a:solidFill>
                  <a:srgbClr val="1E1E1E"/>
                </a:solidFill>
                <a:latin typeface="Inter Light"/>
                <a:ea typeface="Inter Light"/>
                <a:cs typeface="Inter Light"/>
                <a:sym typeface="Inter Light"/>
              </a:rPr>
              <a:t> - Purpose to make the earth firm/stable. Revelation’s purpose is to make our hearts firm and stable too.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Book of revelation &amp; Book of the universe</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Noto Sans Arabic"/>
                <a:ea typeface="Noto Sans Arabic"/>
                <a:cs typeface="Noto Sans Arabic"/>
                <a:sym typeface="Noto Sans Arabic"/>
              </a:rPr>
              <a:t>بَهِيجٍ</a:t>
            </a:r>
            <a:r>
              <a:rPr lang="en-GB" sz="1200">
                <a:solidFill>
                  <a:srgbClr val="1E1E1E"/>
                </a:solidFill>
                <a:latin typeface="Inter Light"/>
                <a:ea typeface="Inter Light"/>
                <a:cs typeface="Inter Light"/>
                <a:sym typeface="Inter Light"/>
              </a:rPr>
              <a:t> - Joyous, beautiful. Look at the creation of Allah; it’s beautiful. We just need to open our eyes and hearts.</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67;p27">
            <a:extLst>
              <a:ext uri="{FF2B5EF4-FFF2-40B4-BE49-F238E27FC236}">
                <a16:creationId xmlns:a16="http://schemas.microsoft.com/office/drawing/2014/main" id="{34A619B9-7DBE-91C1-FA78-2F8BC82DD913}"/>
              </a:ext>
            </a:extLst>
          </p:cNvPr>
          <p:cNvSpPr/>
          <p:nvPr/>
        </p:nvSpPr>
        <p:spPr>
          <a:xfrm>
            <a:off x="1015044" y="1847384"/>
            <a:ext cx="4133400" cy="2439271"/>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A1025C2B-220C-47EC-6516-0F3B06B84C2F}"/>
              </a:ext>
            </a:extLst>
          </p:cNvPr>
          <p:cNvSpPr/>
          <p:nvPr/>
        </p:nvSpPr>
        <p:spPr>
          <a:xfrm>
            <a:off x="1825848" y="2650143"/>
            <a:ext cx="2521153" cy="347853"/>
          </a:xfrm>
          <a:custGeom>
            <a:avLst/>
            <a:gdLst/>
            <a:ahLst/>
            <a:cxnLst/>
            <a:rect l="l" t="t" r="r" b="b"/>
            <a:pathLst>
              <a:path w="2521153" h="347853">
                <a:moveTo>
                  <a:pt x="129692" y="319964"/>
                </a:moveTo>
                <a:lnTo>
                  <a:pt x="129692" y="332994"/>
                </a:lnTo>
                <a:lnTo>
                  <a:pt x="78486" y="347853"/>
                </a:lnTo>
                <a:lnTo>
                  <a:pt x="78486" y="335051"/>
                </a:lnTo>
                <a:close/>
                <a:moveTo>
                  <a:pt x="129692" y="295961"/>
                </a:moveTo>
                <a:lnTo>
                  <a:pt x="129692" y="308991"/>
                </a:lnTo>
                <a:lnTo>
                  <a:pt x="78486" y="323850"/>
                </a:lnTo>
                <a:lnTo>
                  <a:pt x="78486" y="311048"/>
                </a:lnTo>
                <a:close/>
                <a:moveTo>
                  <a:pt x="672617" y="272339"/>
                </a:moveTo>
                <a:lnTo>
                  <a:pt x="672617" y="285369"/>
                </a:lnTo>
                <a:lnTo>
                  <a:pt x="621411" y="300228"/>
                </a:lnTo>
                <a:lnTo>
                  <a:pt x="621411" y="287426"/>
                </a:lnTo>
                <a:close/>
                <a:moveTo>
                  <a:pt x="98983" y="262737"/>
                </a:moveTo>
                <a:cubicBezTo>
                  <a:pt x="102031" y="262737"/>
                  <a:pt x="104660" y="263880"/>
                  <a:pt x="106870" y="266166"/>
                </a:cubicBezTo>
                <a:cubicBezTo>
                  <a:pt x="109080" y="268452"/>
                  <a:pt x="110185" y="271119"/>
                  <a:pt x="110185" y="274167"/>
                </a:cubicBezTo>
                <a:cubicBezTo>
                  <a:pt x="110185" y="277215"/>
                  <a:pt x="109080" y="279844"/>
                  <a:pt x="106870" y="282054"/>
                </a:cubicBezTo>
                <a:cubicBezTo>
                  <a:pt x="104660" y="284264"/>
                  <a:pt x="102031" y="285369"/>
                  <a:pt x="98983" y="285369"/>
                </a:cubicBezTo>
                <a:cubicBezTo>
                  <a:pt x="95783" y="285369"/>
                  <a:pt x="93078" y="284264"/>
                  <a:pt x="90868" y="282054"/>
                </a:cubicBezTo>
                <a:cubicBezTo>
                  <a:pt x="88658" y="279844"/>
                  <a:pt x="87553" y="277215"/>
                  <a:pt x="87553" y="274167"/>
                </a:cubicBezTo>
                <a:cubicBezTo>
                  <a:pt x="87553" y="271119"/>
                  <a:pt x="88658" y="268452"/>
                  <a:pt x="90868" y="266166"/>
                </a:cubicBezTo>
                <a:cubicBezTo>
                  <a:pt x="93078" y="263880"/>
                  <a:pt x="95783" y="262737"/>
                  <a:pt x="98983" y="262737"/>
                </a:cubicBezTo>
                <a:close/>
                <a:moveTo>
                  <a:pt x="298399" y="258851"/>
                </a:moveTo>
                <a:cubicBezTo>
                  <a:pt x="301447" y="258851"/>
                  <a:pt x="304076" y="259994"/>
                  <a:pt x="306286" y="262280"/>
                </a:cubicBezTo>
                <a:cubicBezTo>
                  <a:pt x="308495" y="264566"/>
                  <a:pt x="309600" y="267233"/>
                  <a:pt x="309600" y="270281"/>
                </a:cubicBezTo>
                <a:cubicBezTo>
                  <a:pt x="309600" y="273329"/>
                  <a:pt x="308495" y="275958"/>
                  <a:pt x="306286" y="278168"/>
                </a:cubicBezTo>
                <a:cubicBezTo>
                  <a:pt x="304076" y="280378"/>
                  <a:pt x="301447" y="281483"/>
                  <a:pt x="298399" y="281483"/>
                </a:cubicBezTo>
                <a:cubicBezTo>
                  <a:pt x="295198" y="281483"/>
                  <a:pt x="292493" y="280378"/>
                  <a:pt x="290284" y="278168"/>
                </a:cubicBezTo>
                <a:cubicBezTo>
                  <a:pt x="288074" y="275958"/>
                  <a:pt x="286969" y="273329"/>
                  <a:pt x="286969" y="270281"/>
                </a:cubicBezTo>
                <a:cubicBezTo>
                  <a:pt x="286969" y="267233"/>
                  <a:pt x="288074" y="264566"/>
                  <a:pt x="290284" y="262280"/>
                </a:cubicBezTo>
                <a:cubicBezTo>
                  <a:pt x="292493" y="259994"/>
                  <a:pt x="295198" y="258851"/>
                  <a:pt x="298399" y="258851"/>
                </a:cubicBezTo>
                <a:close/>
                <a:moveTo>
                  <a:pt x="267081" y="258851"/>
                </a:moveTo>
                <a:cubicBezTo>
                  <a:pt x="270129" y="258851"/>
                  <a:pt x="272758" y="259994"/>
                  <a:pt x="274967" y="262280"/>
                </a:cubicBezTo>
                <a:cubicBezTo>
                  <a:pt x="277177" y="264566"/>
                  <a:pt x="278282" y="267233"/>
                  <a:pt x="278282" y="270281"/>
                </a:cubicBezTo>
                <a:cubicBezTo>
                  <a:pt x="278282" y="273329"/>
                  <a:pt x="277177" y="275958"/>
                  <a:pt x="274967" y="278168"/>
                </a:cubicBezTo>
                <a:cubicBezTo>
                  <a:pt x="272758" y="280378"/>
                  <a:pt x="270129" y="281483"/>
                  <a:pt x="267081" y="281483"/>
                </a:cubicBezTo>
                <a:cubicBezTo>
                  <a:pt x="263880" y="281483"/>
                  <a:pt x="261175" y="280378"/>
                  <a:pt x="258965" y="278168"/>
                </a:cubicBezTo>
                <a:cubicBezTo>
                  <a:pt x="256755" y="275958"/>
                  <a:pt x="255651" y="273329"/>
                  <a:pt x="255651" y="270281"/>
                </a:cubicBezTo>
                <a:cubicBezTo>
                  <a:pt x="255651" y="267233"/>
                  <a:pt x="256755" y="264566"/>
                  <a:pt x="258965" y="262280"/>
                </a:cubicBezTo>
                <a:cubicBezTo>
                  <a:pt x="261175" y="259994"/>
                  <a:pt x="263880" y="258851"/>
                  <a:pt x="267081" y="258851"/>
                </a:cubicBezTo>
                <a:close/>
                <a:moveTo>
                  <a:pt x="2422778" y="258165"/>
                </a:moveTo>
                <a:cubicBezTo>
                  <a:pt x="2425827" y="258165"/>
                  <a:pt x="2428455" y="259308"/>
                  <a:pt x="2430665" y="261594"/>
                </a:cubicBezTo>
                <a:cubicBezTo>
                  <a:pt x="2432875" y="263880"/>
                  <a:pt x="2433980" y="266547"/>
                  <a:pt x="2433980" y="269595"/>
                </a:cubicBezTo>
                <a:cubicBezTo>
                  <a:pt x="2433980" y="272643"/>
                  <a:pt x="2432875" y="275272"/>
                  <a:pt x="2430665" y="277482"/>
                </a:cubicBezTo>
                <a:cubicBezTo>
                  <a:pt x="2428455" y="279692"/>
                  <a:pt x="2425827" y="280797"/>
                  <a:pt x="2422778" y="280797"/>
                </a:cubicBezTo>
                <a:cubicBezTo>
                  <a:pt x="2419578" y="280797"/>
                  <a:pt x="2416873" y="279692"/>
                  <a:pt x="2414663" y="277482"/>
                </a:cubicBezTo>
                <a:cubicBezTo>
                  <a:pt x="2412454" y="275272"/>
                  <a:pt x="2411349" y="272643"/>
                  <a:pt x="2411349" y="269595"/>
                </a:cubicBezTo>
                <a:cubicBezTo>
                  <a:pt x="2411349" y="266547"/>
                  <a:pt x="2412454" y="263880"/>
                  <a:pt x="2414663" y="261594"/>
                </a:cubicBezTo>
                <a:cubicBezTo>
                  <a:pt x="2416873" y="259308"/>
                  <a:pt x="2419578" y="258165"/>
                  <a:pt x="2422778" y="258165"/>
                </a:cubicBezTo>
                <a:close/>
                <a:moveTo>
                  <a:pt x="755904" y="258165"/>
                </a:moveTo>
                <a:cubicBezTo>
                  <a:pt x="758952" y="258165"/>
                  <a:pt x="761581" y="259308"/>
                  <a:pt x="763790" y="261594"/>
                </a:cubicBezTo>
                <a:cubicBezTo>
                  <a:pt x="766000" y="263880"/>
                  <a:pt x="767105" y="266547"/>
                  <a:pt x="767105" y="269595"/>
                </a:cubicBezTo>
                <a:cubicBezTo>
                  <a:pt x="767105" y="272643"/>
                  <a:pt x="766000" y="275272"/>
                  <a:pt x="763790" y="277482"/>
                </a:cubicBezTo>
                <a:cubicBezTo>
                  <a:pt x="761581" y="279692"/>
                  <a:pt x="758952" y="280797"/>
                  <a:pt x="755904" y="280797"/>
                </a:cubicBezTo>
                <a:cubicBezTo>
                  <a:pt x="752703" y="280797"/>
                  <a:pt x="749998" y="279692"/>
                  <a:pt x="747788" y="277482"/>
                </a:cubicBezTo>
                <a:cubicBezTo>
                  <a:pt x="745579" y="275272"/>
                  <a:pt x="744474" y="272643"/>
                  <a:pt x="744474" y="269595"/>
                </a:cubicBezTo>
                <a:cubicBezTo>
                  <a:pt x="744474" y="266547"/>
                  <a:pt x="745579" y="263880"/>
                  <a:pt x="747788" y="261594"/>
                </a:cubicBezTo>
                <a:cubicBezTo>
                  <a:pt x="749998" y="259308"/>
                  <a:pt x="752703" y="258165"/>
                  <a:pt x="755904" y="258165"/>
                </a:cubicBezTo>
                <a:close/>
                <a:moveTo>
                  <a:pt x="2301392" y="248336"/>
                </a:moveTo>
                <a:lnTo>
                  <a:pt x="2301392" y="261366"/>
                </a:lnTo>
                <a:lnTo>
                  <a:pt x="2250186" y="276225"/>
                </a:lnTo>
                <a:lnTo>
                  <a:pt x="2250186" y="263423"/>
                </a:lnTo>
                <a:close/>
                <a:moveTo>
                  <a:pt x="1796567" y="248336"/>
                </a:moveTo>
                <a:lnTo>
                  <a:pt x="1796567" y="261366"/>
                </a:lnTo>
                <a:lnTo>
                  <a:pt x="1745361" y="276225"/>
                </a:lnTo>
                <a:lnTo>
                  <a:pt x="1745361" y="263423"/>
                </a:lnTo>
                <a:close/>
                <a:moveTo>
                  <a:pt x="1310792" y="248336"/>
                </a:moveTo>
                <a:lnTo>
                  <a:pt x="1310792" y="261366"/>
                </a:lnTo>
                <a:lnTo>
                  <a:pt x="1259586" y="276225"/>
                </a:lnTo>
                <a:lnTo>
                  <a:pt x="1259586" y="263423"/>
                </a:lnTo>
                <a:close/>
                <a:moveTo>
                  <a:pt x="672617" y="248336"/>
                </a:moveTo>
                <a:lnTo>
                  <a:pt x="672617" y="261366"/>
                </a:lnTo>
                <a:lnTo>
                  <a:pt x="621411" y="276225"/>
                </a:lnTo>
                <a:lnTo>
                  <a:pt x="621411" y="263423"/>
                </a:lnTo>
                <a:close/>
                <a:moveTo>
                  <a:pt x="396392" y="248336"/>
                </a:moveTo>
                <a:lnTo>
                  <a:pt x="396392" y="261366"/>
                </a:lnTo>
                <a:lnTo>
                  <a:pt x="345186" y="276225"/>
                </a:lnTo>
                <a:lnTo>
                  <a:pt x="345186" y="263423"/>
                </a:lnTo>
                <a:close/>
                <a:moveTo>
                  <a:pt x="1873148" y="178841"/>
                </a:moveTo>
                <a:cubicBezTo>
                  <a:pt x="1869643" y="178841"/>
                  <a:pt x="1866480" y="180175"/>
                  <a:pt x="1863661" y="182842"/>
                </a:cubicBezTo>
                <a:cubicBezTo>
                  <a:pt x="1860842" y="185509"/>
                  <a:pt x="1858632" y="188900"/>
                  <a:pt x="1857032" y="193014"/>
                </a:cubicBezTo>
                <a:cubicBezTo>
                  <a:pt x="1855431" y="197129"/>
                  <a:pt x="1854631" y="201244"/>
                  <a:pt x="1854631" y="205359"/>
                </a:cubicBezTo>
                <a:cubicBezTo>
                  <a:pt x="1854631" y="208559"/>
                  <a:pt x="1855279" y="211340"/>
                  <a:pt x="1856575" y="213703"/>
                </a:cubicBezTo>
                <a:cubicBezTo>
                  <a:pt x="1857870" y="216065"/>
                  <a:pt x="1860042" y="217856"/>
                  <a:pt x="1863090" y="219075"/>
                </a:cubicBezTo>
                <a:cubicBezTo>
                  <a:pt x="1866138" y="220294"/>
                  <a:pt x="1870100" y="220904"/>
                  <a:pt x="1874977" y="220904"/>
                </a:cubicBezTo>
                <a:cubicBezTo>
                  <a:pt x="1879397" y="220904"/>
                  <a:pt x="1883854" y="220446"/>
                  <a:pt x="1888350" y="219532"/>
                </a:cubicBezTo>
                <a:lnTo>
                  <a:pt x="1893479" y="217907"/>
                </a:lnTo>
                <a:lnTo>
                  <a:pt x="1893722" y="214960"/>
                </a:lnTo>
                <a:cubicBezTo>
                  <a:pt x="1893722" y="210236"/>
                  <a:pt x="1893265" y="205702"/>
                  <a:pt x="1892350" y="201358"/>
                </a:cubicBezTo>
                <a:cubicBezTo>
                  <a:pt x="1891436" y="197015"/>
                  <a:pt x="1890064" y="193167"/>
                  <a:pt x="1888236" y="189814"/>
                </a:cubicBezTo>
                <a:cubicBezTo>
                  <a:pt x="1886407" y="186461"/>
                  <a:pt x="1884235" y="183794"/>
                  <a:pt x="1881721" y="181813"/>
                </a:cubicBezTo>
                <a:cubicBezTo>
                  <a:pt x="1879206" y="179832"/>
                  <a:pt x="1876348" y="178841"/>
                  <a:pt x="1873148" y="178841"/>
                </a:cubicBezTo>
                <a:close/>
                <a:moveTo>
                  <a:pt x="470839" y="174041"/>
                </a:moveTo>
                <a:cubicBezTo>
                  <a:pt x="468096" y="174041"/>
                  <a:pt x="465429" y="174803"/>
                  <a:pt x="462839" y="176327"/>
                </a:cubicBezTo>
                <a:cubicBezTo>
                  <a:pt x="460248" y="177851"/>
                  <a:pt x="457581" y="180670"/>
                  <a:pt x="454837" y="184785"/>
                </a:cubicBezTo>
                <a:cubicBezTo>
                  <a:pt x="452094" y="188900"/>
                  <a:pt x="448970" y="194843"/>
                  <a:pt x="445465" y="202616"/>
                </a:cubicBezTo>
                <a:lnTo>
                  <a:pt x="442846" y="208035"/>
                </a:lnTo>
                <a:lnTo>
                  <a:pt x="449951" y="212017"/>
                </a:lnTo>
                <a:cubicBezTo>
                  <a:pt x="453323" y="213636"/>
                  <a:pt x="456514" y="214884"/>
                  <a:pt x="459524" y="215760"/>
                </a:cubicBezTo>
                <a:cubicBezTo>
                  <a:pt x="465544" y="217513"/>
                  <a:pt x="470535" y="218389"/>
                  <a:pt x="474497" y="218389"/>
                </a:cubicBezTo>
                <a:cubicBezTo>
                  <a:pt x="478917" y="218389"/>
                  <a:pt x="482422" y="217741"/>
                  <a:pt x="485013" y="216446"/>
                </a:cubicBezTo>
                <a:cubicBezTo>
                  <a:pt x="487603" y="215150"/>
                  <a:pt x="489508" y="213284"/>
                  <a:pt x="490728" y="210845"/>
                </a:cubicBezTo>
                <a:cubicBezTo>
                  <a:pt x="491947" y="208407"/>
                  <a:pt x="492556" y="205664"/>
                  <a:pt x="492556" y="202616"/>
                </a:cubicBezTo>
                <a:cubicBezTo>
                  <a:pt x="492556" y="198196"/>
                  <a:pt x="491490" y="193776"/>
                  <a:pt x="489356" y="189357"/>
                </a:cubicBezTo>
                <a:cubicBezTo>
                  <a:pt x="487222" y="184937"/>
                  <a:pt x="484517" y="181280"/>
                  <a:pt x="481241" y="178384"/>
                </a:cubicBezTo>
                <a:cubicBezTo>
                  <a:pt x="477964" y="175488"/>
                  <a:pt x="474497" y="174041"/>
                  <a:pt x="470839" y="174041"/>
                </a:cubicBezTo>
                <a:close/>
                <a:moveTo>
                  <a:pt x="2319147" y="171526"/>
                </a:moveTo>
                <a:cubicBezTo>
                  <a:pt x="2311831" y="171526"/>
                  <a:pt x="2304554" y="173431"/>
                  <a:pt x="2297315" y="177241"/>
                </a:cubicBezTo>
                <a:cubicBezTo>
                  <a:pt x="2290076" y="181051"/>
                  <a:pt x="2283218" y="185813"/>
                  <a:pt x="2276741" y="191528"/>
                </a:cubicBezTo>
                <a:cubicBezTo>
                  <a:pt x="2270264" y="197243"/>
                  <a:pt x="2264511" y="203073"/>
                  <a:pt x="2259482" y="209016"/>
                </a:cubicBezTo>
                <a:lnTo>
                  <a:pt x="2249575" y="221728"/>
                </a:lnTo>
                <a:lnTo>
                  <a:pt x="2259968" y="222247"/>
                </a:lnTo>
                <a:cubicBezTo>
                  <a:pt x="2265816" y="222418"/>
                  <a:pt x="2272360" y="222504"/>
                  <a:pt x="2279599" y="222504"/>
                </a:cubicBezTo>
                <a:cubicBezTo>
                  <a:pt x="2289657" y="222504"/>
                  <a:pt x="2298649" y="221894"/>
                  <a:pt x="2306574" y="220675"/>
                </a:cubicBezTo>
                <a:cubicBezTo>
                  <a:pt x="2314498" y="219456"/>
                  <a:pt x="2321166" y="217589"/>
                  <a:pt x="2326576" y="215074"/>
                </a:cubicBezTo>
                <a:cubicBezTo>
                  <a:pt x="2331986" y="212560"/>
                  <a:pt x="2336139" y="209474"/>
                  <a:pt x="2339035" y="205816"/>
                </a:cubicBezTo>
                <a:cubicBezTo>
                  <a:pt x="2341931" y="202158"/>
                  <a:pt x="2343378" y="197967"/>
                  <a:pt x="2343378" y="193243"/>
                </a:cubicBezTo>
                <a:cubicBezTo>
                  <a:pt x="2343378" y="189890"/>
                  <a:pt x="2342540" y="186575"/>
                  <a:pt x="2340864" y="183299"/>
                </a:cubicBezTo>
                <a:cubicBezTo>
                  <a:pt x="2339187" y="180022"/>
                  <a:pt x="2336596" y="177241"/>
                  <a:pt x="2333091" y="174955"/>
                </a:cubicBezTo>
                <a:cubicBezTo>
                  <a:pt x="2329586" y="172669"/>
                  <a:pt x="2324938" y="171526"/>
                  <a:pt x="2319147" y="171526"/>
                </a:cubicBezTo>
                <a:close/>
                <a:moveTo>
                  <a:pt x="1874977" y="160096"/>
                </a:moveTo>
                <a:cubicBezTo>
                  <a:pt x="1881073" y="160096"/>
                  <a:pt x="1886407" y="161658"/>
                  <a:pt x="1890979" y="164782"/>
                </a:cubicBezTo>
                <a:cubicBezTo>
                  <a:pt x="1895551" y="167906"/>
                  <a:pt x="1899361" y="172136"/>
                  <a:pt x="1902409" y="177470"/>
                </a:cubicBezTo>
                <a:cubicBezTo>
                  <a:pt x="1905457" y="182804"/>
                  <a:pt x="1907743" y="188823"/>
                  <a:pt x="1909267" y="195529"/>
                </a:cubicBezTo>
                <a:cubicBezTo>
                  <a:pt x="1910791" y="202235"/>
                  <a:pt x="1911553" y="209169"/>
                  <a:pt x="1911553" y="216332"/>
                </a:cubicBezTo>
                <a:cubicBezTo>
                  <a:pt x="1911553" y="230505"/>
                  <a:pt x="1908695" y="242735"/>
                  <a:pt x="1902980" y="253022"/>
                </a:cubicBezTo>
                <a:cubicBezTo>
                  <a:pt x="1897265" y="263309"/>
                  <a:pt x="1888731" y="271500"/>
                  <a:pt x="1877377" y="277596"/>
                </a:cubicBezTo>
                <a:cubicBezTo>
                  <a:pt x="1866023" y="283692"/>
                  <a:pt x="1851964" y="287731"/>
                  <a:pt x="1835201" y="289712"/>
                </a:cubicBezTo>
                <a:lnTo>
                  <a:pt x="1831086" y="270967"/>
                </a:lnTo>
                <a:cubicBezTo>
                  <a:pt x="1840230" y="269748"/>
                  <a:pt x="1848650" y="268033"/>
                  <a:pt x="1856346" y="265823"/>
                </a:cubicBezTo>
                <a:cubicBezTo>
                  <a:pt x="1864042" y="263614"/>
                  <a:pt x="1870671" y="260451"/>
                  <a:pt x="1876234" y="256337"/>
                </a:cubicBezTo>
                <a:cubicBezTo>
                  <a:pt x="1881797" y="252222"/>
                  <a:pt x="1886102" y="246812"/>
                  <a:pt x="1889150" y="240106"/>
                </a:cubicBezTo>
                <a:lnTo>
                  <a:pt x="1890290" y="236344"/>
                </a:lnTo>
                <a:lnTo>
                  <a:pt x="1887893" y="237363"/>
                </a:lnTo>
                <a:cubicBezTo>
                  <a:pt x="1882940" y="238430"/>
                  <a:pt x="1877949" y="238963"/>
                  <a:pt x="1872920" y="238963"/>
                </a:cubicBezTo>
                <a:cubicBezTo>
                  <a:pt x="1867128" y="238963"/>
                  <a:pt x="1861985" y="238353"/>
                  <a:pt x="1857489" y="237134"/>
                </a:cubicBezTo>
                <a:cubicBezTo>
                  <a:pt x="1852993" y="235915"/>
                  <a:pt x="1849183" y="234124"/>
                  <a:pt x="1846059" y="231762"/>
                </a:cubicBezTo>
                <a:cubicBezTo>
                  <a:pt x="1842935" y="229400"/>
                  <a:pt x="1840573" y="226390"/>
                  <a:pt x="1838972" y="222732"/>
                </a:cubicBezTo>
                <a:cubicBezTo>
                  <a:pt x="1837372" y="219075"/>
                  <a:pt x="1836572" y="214808"/>
                  <a:pt x="1836572" y="209931"/>
                </a:cubicBezTo>
                <a:cubicBezTo>
                  <a:pt x="1836572" y="204140"/>
                  <a:pt x="1837486" y="198310"/>
                  <a:pt x="1839315" y="192443"/>
                </a:cubicBezTo>
                <a:cubicBezTo>
                  <a:pt x="1841144" y="186575"/>
                  <a:pt x="1843735" y="181203"/>
                  <a:pt x="1847088" y="176327"/>
                </a:cubicBezTo>
                <a:cubicBezTo>
                  <a:pt x="1850440" y="171450"/>
                  <a:pt x="1854479" y="167525"/>
                  <a:pt x="1859204" y="164554"/>
                </a:cubicBezTo>
                <a:cubicBezTo>
                  <a:pt x="1863928" y="161582"/>
                  <a:pt x="1869186" y="160096"/>
                  <a:pt x="1874977" y="160096"/>
                </a:cubicBezTo>
                <a:close/>
                <a:moveTo>
                  <a:pt x="2050047" y="159416"/>
                </a:moveTo>
                <a:lnTo>
                  <a:pt x="2040407" y="169583"/>
                </a:lnTo>
                <a:cubicBezTo>
                  <a:pt x="2036292" y="174993"/>
                  <a:pt x="2033168" y="180251"/>
                  <a:pt x="2031034" y="185356"/>
                </a:cubicBezTo>
                <a:cubicBezTo>
                  <a:pt x="2028901" y="190462"/>
                  <a:pt x="2027834" y="195072"/>
                  <a:pt x="2027834" y="199187"/>
                </a:cubicBezTo>
                <a:cubicBezTo>
                  <a:pt x="2027834" y="205587"/>
                  <a:pt x="2029853" y="210388"/>
                  <a:pt x="2033892" y="213588"/>
                </a:cubicBezTo>
                <a:cubicBezTo>
                  <a:pt x="2037930" y="216789"/>
                  <a:pt x="2042998" y="218389"/>
                  <a:pt x="2049094" y="218389"/>
                </a:cubicBezTo>
                <a:cubicBezTo>
                  <a:pt x="2054275" y="218389"/>
                  <a:pt x="2058581" y="217513"/>
                  <a:pt x="2062010" y="215760"/>
                </a:cubicBezTo>
                <a:cubicBezTo>
                  <a:pt x="2065439" y="214007"/>
                  <a:pt x="2068029" y="211531"/>
                  <a:pt x="2069782" y="208331"/>
                </a:cubicBezTo>
                <a:cubicBezTo>
                  <a:pt x="2071535" y="205130"/>
                  <a:pt x="2072411" y="201396"/>
                  <a:pt x="2072411" y="197129"/>
                </a:cubicBezTo>
                <a:cubicBezTo>
                  <a:pt x="2072411" y="193319"/>
                  <a:pt x="2071763" y="189319"/>
                  <a:pt x="2070468" y="185128"/>
                </a:cubicBezTo>
                <a:cubicBezTo>
                  <a:pt x="2069172" y="180937"/>
                  <a:pt x="2066582" y="176365"/>
                  <a:pt x="2062696" y="171412"/>
                </a:cubicBezTo>
                <a:close/>
                <a:moveTo>
                  <a:pt x="472211" y="155295"/>
                </a:moveTo>
                <a:cubicBezTo>
                  <a:pt x="477393" y="155295"/>
                  <a:pt x="482193" y="156629"/>
                  <a:pt x="486613" y="159296"/>
                </a:cubicBezTo>
                <a:cubicBezTo>
                  <a:pt x="491032" y="161963"/>
                  <a:pt x="494919" y="165506"/>
                  <a:pt x="498271" y="169926"/>
                </a:cubicBezTo>
                <a:cubicBezTo>
                  <a:pt x="501624" y="174345"/>
                  <a:pt x="504253" y="179184"/>
                  <a:pt x="506158" y="184442"/>
                </a:cubicBezTo>
                <a:cubicBezTo>
                  <a:pt x="508063" y="189700"/>
                  <a:pt x="509016" y="194919"/>
                  <a:pt x="509016" y="200101"/>
                </a:cubicBezTo>
                <a:cubicBezTo>
                  <a:pt x="509016" y="209245"/>
                  <a:pt x="507415" y="216522"/>
                  <a:pt x="504215" y="221932"/>
                </a:cubicBezTo>
                <a:cubicBezTo>
                  <a:pt x="501015" y="227342"/>
                  <a:pt x="496938" y="231229"/>
                  <a:pt x="491985" y="233591"/>
                </a:cubicBezTo>
                <a:cubicBezTo>
                  <a:pt x="487032" y="235953"/>
                  <a:pt x="481888" y="237134"/>
                  <a:pt x="476554" y="237134"/>
                </a:cubicBezTo>
                <a:cubicBezTo>
                  <a:pt x="471830" y="237134"/>
                  <a:pt x="465772" y="236220"/>
                  <a:pt x="458381" y="234391"/>
                </a:cubicBezTo>
                <a:cubicBezTo>
                  <a:pt x="454685" y="233477"/>
                  <a:pt x="450504" y="231857"/>
                  <a:pt x="445836" y="229533"/>
                </a:cubicBezTo>
                <a:lnTo>
                  <a:pt x="434502" y="222871"/>
                </a:lnTo>
                <a:lnTo>
                  <a:pt x="430120" y="228419"/>
                </a:lnTo>
                <a:cubicBezTo>
                  <a:pt x="428463" y="230190"/>
                  <a:pt x="426796" y="231648"/>
                  <a:pt x="425119" y="232791"/>
                </a:cubicBezTo>
                <a:cubicBezTo>
                  <a:pt x="421767" y="235077"/>
                  <a:pt x="418300" y="236563"/>
                  <a:pt x="414718" y="237248"/>
                </a:cubicBezTo>
                <a:lnTo>
                  <a:pt x="405581" y="238032"/>
                </a:lnTo>
                <a:lnTo>
                  <a:pt x="404926" y="238277"/>
                </a:lnTo>
                <a:lnTo>
                  <a:pt x="403526" y="238208"/>
                </a:lnTo>
                <a:lnTo>
                  <a:pt x="402717" y="238277"/>
                </a:lnTo>
                <a:lnTo>
                  <a:pt x="402730" y="238168"/>
                </a:lnTo>
                <a:lnTo>
                  <a:pt x="391668" y="237620"/>
                </a:lnTo>
                <a:cubicBezTo>
                  <a:pt x="387781" y="237182"/>
                  <a:pt x="384429" y="236525"/>
                  <a:pt x="381609" y="235648"/>
                </a:cubicBezTo>
                <a:cubicBezTo>
                  <a:pt x="375970" y="233896"/>
                  <a:pt x="371856" y="231229"/>
                  <a:pt x="369265" y="227647"/>
                </a:cubicBezTo>
                <a:lnTo>
                  <a:pt x="366701" y="221237"/>
                </a:lnTo>
                <a:lnTo>
                  <a:pt x="362978" y="226847"/>
                </a:lnTo>
                <a:cubicBezTo>
                  <a:pt x="360159" y="229895"/>
                  <a:pt x="357073" y="232257"/>
                  <a:pt x="353720" y="233934"/>
                </a:cubicBezTo>
                <a:cubicBezTo>
                  <a:pt x="350367" y="235610"/>
                  <a:pt x="346481" y="236753"/>
                  <a:pt x="342061" y="237363"/>
                </a:cubicBezTo>
                <a:cubicBezTo>
                  <a:pt x="337642" y="237972"/>
                  <a:pt x="332460" y="238277"/>
                  <a:pt x="326517" y="238277"/>
                </a:cubicBezTo>
                <a:lnTo>
                  <a:pt x="326539" y="238097"/>
                </a:lnTo>
                <a:lnTo>
                  <a:pt x="326059" y="238277"/>
                </a:lnTo>
                <a:cubicBezTo>
                  <a:pt x="316763" y="238277"/>
                  <a:pt x="309372" y="237782"/>
                  <a:pt x="303885" y="236791"/>
                </a:cubicBezTo>
                <a:cubicBezTo>
                  <a:pt x="298399" y="235801"/>
                  <a:pt x="294246" y="234315"/>
                  <a:pt x="291427" y="232334"/>
                </a:cubicBezTo>
                <a:cubicBezTo>
                  <a:pt x="288607" y="230352"/>
                  <a:pt x="286626" y="227876"/>
                  <a:pt x="285483" y="224904"/>
                </a:cubicBezTo>
                <a:lnTo>
                  <a:pt x="284830" y="222319"/>
                </a:lnTo>
                <a:lnTo>
                  <a:pt x="281825" y="226847"/>
                </a:lnTo>
                <a:cubicBezTo>
                  <a:pt x="279006" y="229895"/>
                  <a:pt x="275767" y="232257"/>
                  <a:pt x="272110" y="233934"/>
                </a:cubicBezTo>
                <a:cubicBezTo>
                  <a:pt x="268452" y="235610"/>
                  <a:pt x="264071" y="236753"/>
                  <a:pt x="258965" y="237363"/>
                </a:cubicBezTo>
                <a:lnTo>
                  <a:pt x="243344" y="238149"/>
                </a:lnTo>
                <a:lnTo>
                  <a:pt x="243001" y="238277"/>
                </a:lnTo>
                <a:lnTo>
                  <a:pt x="242349" y="238199"/>
                </a:lnTo>
                <a:lnTo>
                  <a:pt x="240792" y="238277"/>
                </a:lnTo>
                <a:lnTo>
                  <a:pt x="240823" y="238016"/>
                </a:lnTo>
                <a:lnTo>
                  <a:pt x="217284" y="235191"/>
                </a:lnTo>
                <a:cubicBezTo>
                  <a:pt x="209893" y="233134"/>
                  <a:pt x="204406" y="229857"/>
                  <a:pt x="200825" y="225361"/>
                </a:cubicBezTo>
                <a:cubicBezTo>
                  <a:pt x="199034" y="223113"/>
                  <a:pt x="197843" y="220532"/>
                  <a:pt x="197253" y="217617"/>
                </a:cubicBezTo>
                <a:lnTo>
                  <a:pt x="197269" y="211946"/>
                </a:lnTo>
                <a:lnTo>
                  <a:pt x="179565" y="223532"/>
                </a:lnTo>
                <a:cubicBezTo>
                  <a:pt x="171107" y="227571"/>
                  <a:pt x="161734" y="230962"/>
                  <a:pt x="151447" y="233705"/>
                </a:cubicBezTo>
                <a:cubicBezTo>
                  <a:pt x="141160" y="236448"/>
                  <a:pt x="130187" y="238506"/>
                  <a:pt x="118529" y="239877"/>
                </a:cubicBezTo>
                <a:cubicBezTo>
                  <a:pt x="106870" y="241249"/>
                  <a:pt x="94792" y="241935"/>
                  <a:pt x="82296" y="241935"/>
                </a:cubicBezTo>
                <a:cubicBezTo>
                  <a:pt x="68732" y="241935"/>
                  <a:pt x="56807" y="241058"/>
                  <a:pt x="46520" y="239306"/>
                </a:cubicBezTo>
                <a:cubicBezTo>
                  <a:pt x="36233" y="237553"/>
                  <a:pt x="27660" y="234848"/>
                  <a:pt x="20802" y="231191"/>
                </a:cubicBezTo>
                <a:cubicBezTo>
                  <a:pt x="13944" y="227533"/>
                  <a:pt x="8763" y="222770"/>
                  <a:pt x="5257" y="216903"/>
                </a:cubicBezTo>
                <a:cubicBezTo>
                  <a:pt x="1752" y="211036"/>
                  <a:pt x="0" y="203911"/>
                  <a:pt x="0" y="195529"/>
                </a:cubicBezTo>
                <a:cubicBezTo>
                  <a:pt x="0" y="191719"/>
                  <a:pt x="304" y="187795"/>
                  <a:pt x="914" y="183756"/>
                </a:cubicBezTo>
                <a:cubicBezTo>
                  <a:pt x="1524" y="179717"/>
                  <a:pt x="2324" y="175641"/>
                  <a:pt x="3314" y="171526"/>
                </a:cubicBezTo>
                <a:cubicBezTo>
                  <a:pt x="4305" y="167411"/>
                  <a:pt x="5334" y="163449"/>
                  <a:pt x="6400" y="159639"/>
                </a:cubicBezTo>
                <a:lnTo>
                  <a:pt x="23545" y="163982"/>
                </a:lnTo>
                <a:cubicBezTo>
                  <a:pt x="22936" y="166268"/>
                  <a:pt x="22250" y="168973"/>
                  <a:pt x="21488" y="172097"/>
                </a:cubicBezTo>
                <a:cubicBezTo>
                  <a:pt x="20726" y="175222"/>
                  <a:pt x="20078" y="178384"/>
                  <a:pt x="19545" y="181584"/>
                </a:cubicBezTo>
                <a:cubicBezTo>
                  <a:pt x="19012" y="184785"/>
                  <a:pt x="18745" y="187680"/>
                  <a:pt x="18745" y="190271"/>
                </a:cubicBezTo>
                <a:cubicBezTo>
                  <a:pt x="18745" y="198196"/>
                  <a:pt x="20764" y="204559"/>
                  <a:pt x="24803" y="209359"/>
                </a:cubicBezTo>
                <a:cubicBezTo>
                  <a:pt x="28841" y="214160"/>
                  <a:pt x="35890" y="217665"/>
                  <a:pt x="45948" y="219875"/>
                </a:cubicBezTo>
                <a:cubicBezTo>
                  <a:pt x="56007" y="222085"/>
                  <a:pt x="70104" y="223190"/>
                  <a:pt x="88239" y="223190"/>
                </a:cubicBezTo>
                <a:cubicBezTo>
                  <a:pt x="97536" y="223190"/>
                  <a:pt x="107365" y="222618"/>
                  <a:pt x="117729" y="221475"/>
                </a:cubicBezTo>
                <a:cubicBezTo>
                  <a:pt x="128092" y="220332"/>
                  <a:pt x="138417" y="218275"/>
                  <a:pt x="148704" y="215303"/>
                </a:cubicBezTo>
                <a:cubicBezTo>
                  <a:pt x="158991" y="212331"/>
                  <a:pt x="168783" y="208254"/>
                  <a:pt x="178079" y="203073"/>
                </a:cubicBezTo>
                <a:cubicBezTo>
                  <a:pt x="187375" y="197891"/>
                  <a:pt x="195529" y="191338"/>
                  <a:pt x="202539" y="183413"/>
                </a:cubicBezTo>
                <a:lnTo>
                  <a:pt x="216941" y="191871"/>
                </a:lnTo>
                <a:cubicBezTo>
                  <a:pt x="215569" y="195377"/>
                  <a:pt x="214655" y="198158"/>
                  <a:pt x="214198" y="200215"/>
                </a:cubicBezTo>
                <a:cubicBezTo>
                  <a:pt x="213741" y="202273"/>
                  <a:pt x="213512" y="204140"/>
                  <a:pt x="213512" y="205816"/>
                </a:cubicBezTo>
                <a:cubicBezTo>
                  <a:pt x="213512" y="208102"/>
                  <a:pt x="214350" y="210274"/>
                  <a:pt x="216027" y="212331"/>
                </a:cubicBezTo>
                <a:cubicBezTo>
                  <a:pt x="217703" y="214388"/>
                  <a:pt x="220865" y="216103"/>
                  <a:pt x="225514" y="217475"/>
                </a:cubicBezTo>
                <a:cubicBezTo>
                  <a:pt x="227838" y="218160"/>
                  <a:pt x="230647" y="218675"/>
                  <a:pt x="233943" y="219018"/>
                </a:cubicBezTo>
                <a:lnTo>
                  <a:pt x="243786" y="219464"/>
                </a:lnTo>
                <a:lnTo>
                  <a:pt x="260908" y="217817"/>
                </a:lnTo>
                <a:cubicBezTo>
                  <a:pt x="265176" y="216674"/>
                  <a:pt x="268414" y="214465"/>
                  <a:pt x="270624" y="211188"/>
                </a:cubicBezTo>
                <a:cubicBezTo>
                  <a:pt x="272834" y="207911"/>
                  <a:pt x="274624" y="203149"/>
                  <a:pt x="275996" y="196901"/>
                </a:cubicBezTo>
                <a:cubicBezTo>
                  <a:pt x="277368" y="190652"/>
                  <a:pt x="279044" y="182499"/>
                  <a:pt x="281025" y="172440"/>
                </a:cubicBezTo>
                <a:lnTo>
                  <a:pt x="298856" y="175869"/>
                </a:lnTo>
                <a:cubicBezTo>
                  <a:pt x="298246" y="178613"/>
                  <a:pt x="297561" y="181661"/>
                  <a:pt x="296799" y="185013"/>
                </a:cubicBezTo>
                <a:cubicBezTo>
                  <a:pt x="296037" y="188366"/>
                  <a:pt x="295389" y="191681"/>
                  <a:pt x="294856" y="194957"/>
                </a:cubicBezTo>
                <a:cubicBezTo>
                  <a:pt x="294322" y="198234"/>
                  <a:pt x="294055" y="201092"/>
                  <a:pt x="294055" y="203530"/>
                </a:cubicBezTo>
                <a:cubicBezTo>
                  <a:pt x="294055" y="205816"/>
                  <a:pt x="294208" y="207950"/>
                  <a:pt x="294513" y="209931"/>
                </a:cubicBezTo>
                <a:cubicBezTo>
                  <a:pt x="294817" y="211912"/>
                  <a:pt x="295960" y="213588"/>
                  <a:pt x="297942" y="214960"/>
                </a:cubicBezTo>
                <a:cubicBezTo>
                  <a:pt x="299923" y="216332"/>
                  <a:pt x="303276" y="217436"/>
                  <a:pt x="308000" y="218275"/>
                </a:cubicBezTo>
                <a:cubicBezTo>
                  <a:pt x="312724" y="219113"/>
                  <a:pt x="319506" y="219532"/>
                  <a:pt x="328345" y="219532"/>
                </a:cubicBezTo>
                <a:lnTo>
                  <a:pt x="328783" y="219697"/>
                </a:lnTo>
                <a:lnTo>
                  <a:pt x="328803" y="219532"/>
                </a:lnTo>
                <a:cubicBezTo>
                  <a:pt x="335203" y="219532"/>
                  <a:pt x="340233" y="218960"/>
                  <a:pt x="343890" y="217817"/>
                </a:cubicBezTo>
                <a:cubicBezTo>
                  <a:pt x="347548" y="216674"/>
                  <a:pt x="350329" y="214465"/>
                  <a:pt x="352234" y="211188"/>
                </a:cubicBezTo>
                <a:cubicBezTo>
                  <a:pt x="354139" y="207911"/>
                  <a:pt x="355777" y="203149"/>
                  <a:pt x="357149" y="196901"/>
                </a:cubicBezTo>
                <a:cubicBezTo>
                  <a:pt x="358521" y="190652"/>
                  <a:pt x="360197" y="182499"/>
                  <a:pt x="362178" y="172440"/>
                </a:cubicBezTo>
                <a:lnTo>
                  <a:pt x="380009" y="175869"/>
                </a:lnTo>
                <a:cubicBezTo>
                  <a:pt x="379399" y="178613"/>
                  <a:pt x="378714" y="181661"/>
                  <a:pt x="377952" y="185013"/>
                </a:cubicBezTo>
                <a:cubicBezTo>
                  <a:pt x="377190" y="188366"/>
                  <a:pt x="376542" y="191681"/>
                  <a:pt x="376009" y="194957"/>
                </a:cubicBezTo>
                <a:cubicBezTo>
                  <a:pt x="375475" y="198234"/>
                  <a:pt x="375208" y="201092"/>
                  <a:pt x="375208" y="203530"/>
                </a:cubicBezTo>
                <a:cubicBezTo>
                  <a:pt x="375208" y="206578"/>
                  <a:pt x="375894" y="209321"/>
                  <a:pt x="377266" y="211760"/>
                </a:cubicBezTo>
                <a:cubicBezTo>
                  <a:pt x="378637" y="214198"/>
                  <a:pt x="381609" y="216103"/>
                  <a:pt x="386181" y="217475"/>
                </a:cubicBezTo>
                <a:cubicBezTo>
                  <a:pt x="388467" y="218160"/>
                  <a:pt x="391363" y="218675"/>
                  <a:pt x="394868" y="219018"/>
                </a:cubicBezTo>
                <a:lnTo>
                  <a:pt x="405313" y="219453"/>
                </a:lnTo>
                <a:lnTo>
                  <a:pt x="415747" y="216789"/>
                </a:lnTo>
                <a:cubicBezTo>
                  <a:pt x="418642" y="214960"/>
                  <a:pt x="421462" y="211912"/>
                  <a:pt x="424205" y="207645"/>
                </a:cubicBezTo>
                <a:cubicBezTo>
                  <a:pt x="426948" y="203378"/>
                  <a:pt x="429920" y="197663"/>
                  <a:pt x="433120" y="190500"/>
                </a:cubicBezTo>
                <a:cubicBezTo>
                  <a:pt x="437540" y="180746"/>
                  <a:pt x="441922" y="173355"/>
                  <a:pt x="446265" y="168326"/>
                </a:cubicBezTo>
                <a:cubicBezTo>
                  <a:pt x="450608" y="163296"/>
                  <a:pt x="454952" y="159867"/>
                  <a:pt x="459295" y="158039"/>
                </a:cubicBezTo>
                <a:cubicBezTo>
                  <a:pt x="463639" y="156210"/>
                  <a:pt x="467944" y="155295"/>
                  <a:pt x="472211" y="155295"/>
                </a:cubicBezTo>
                <a:close/>
                <a:moveTo>
                  <a:pt x="2502865" y="145008"/>
                </a:moveTo>
                <a:cubicBezTo>
                  <a:pt x="2504846" y="149885"/>
                  <a:pt x="2506713" y="155448"/>
                  <a:pt x="2508465" y="161696"/>
                </a:cubicBezTo>
                <a:cubicBezTo>
                  <a:pt x="2510218" y="167945"/>
                  <a:pt x="2511704" y="174117"/>
                  <a:pt x="2512923" y="180213"/>
                </a:cubicBezTo>
                <a:cubicBezTo>
                  <a:pt x="2514142" y="186309"/>
                  <a:pt x="2514752" y="191643"/>
                  <a:pt x="2514752" y="196215"/>
                </a:cubicBezTo>
                <a:cubicBezTo>
                  <a:pt x="2514752" y="203835"/>
                  <a:pt x="2513723" y="210312"/>
                  <a:pt x="2511666" y="215646"/>
                </a:cubicBezTo>
                <a:cubicBezTo>
                  <a:pt x="2509609" y="220980"/>
                  <a:pt x="2506370" y="225323"/>
                  <a:pt x="2501950" y="228676"/>
                </a:cubicBezTo>
                <a:cubicBezTo>
                  <a:pt x="2497531" y="232029"/>
                  <a:pt x="2491854" y="234467"/>
                  <a:pt x="2484920" y="235991"/>
                </a:cubicBezTo>
                <a:lnTo>
                  <a:pt x="2463047" y="238007"/>
                </a:lnTo>
                <a:lnTo>
                  <a:pt x="2462326" y="238277"/>
                </a:lnTo>
                <a:lnTo>
                  <a:pt x="2460890" y="238206"/>
                </a:lnTo>
                <a:lnTo>
                  <a:pt x="2460117" y="238277"/>
                </a:lnTo>
                <a:lnTo>
                  <a:pt x="2460130" y="238168"/>
                </a:lnTo>
                <a:lnTo>
                  <a:pt x="2449068" y="237620"/>
                </a:lnTo>
                <a:cubicBezTo>
                  <a:pt x="2445181" y="237182"/>
                  <a:pt x="2441828" y="236525"/>
                  <a:pt x="2439009" y="235648"/>
                </a:cubicBezTo>
                <a:cubicBezTo>
                  <a:pt x="2433370" y="233896"/>
                  <a:pt x="2429256" y="231229"/>
                  <a:pt x="2426665" y="227647"/>
                </a:cubicBezTo>
                <a:lnTo>
                  <a:pt x="2424100" y="221237"/>
                </a:lnTo>
                <a:lnTo>
                  <a:pt x="2420378" y="226847"/>
                </a:lnTo>
                <a:cubicBezTo>
                  <a:pt x="2417559" y="229895"/>
                  <a:pt x="2414473" y="232257"/>
                  <a:pt x="2411120" y="233934"/>
                </a:cubicBezTo>
                <a:cubicBezTo>
                  <a:pt x="2407767" y="235610"/>
                  <a:pt x="2403881" y="236753"/>
                  <a:pt x="2399461" y="237363"/>
                </a:cubicBezTo>
                <a:cubicBezTo>
                  <a:pt x="2395042" y="237972"/>
                  <a:pt x="2389860" y="238277"/>
                  <a:pt x="2383917" y="238277"/>
                </a:cubicBezTo>
                <a:lnTo>
                  <a:pt x="2384019" y="237439"/>
                </a:lnTo>
                <a:lnTo>
                  <a:pt x="2381783" y="238277"/>
                </a:lnTo>
                <a:cubicBezTo>
                  <a:pt x="2377820" y="238277"/>
                  <a:pt x="2372829" y="237858"/>
                  <a:pt x="2366810" y="237020"/>
                </a:cubicBezTo>
                <a:cubicBezTo>
                  <a:pt x="2360790" y="236182"/>
                  <a:pt x="2354694" y="234696"/>
                  <a:pt x="2348522" y="232562"/>
                </a:cubicBezTo>
                <a:lnTo>
                  <a:pt x="2339951" y="227682"/>
                </a:lnTo>
                <a:lnTo>
                  <a:pt x="2326462" y="234391"/>
                </a:lnTo>
                <a:cubicBezTo>
                  <a:pt x="2313965" y="238963"/>
                  <a:pt x="2296972" y="241249"/>
                  <a:pt x="2275484" y="241249"/>
                </a:cubicBezTo>
                <a:cubicBezTo>
                  <a:pt x="2262073" y="241249"/>
                  <a:pt x="2250833" y="240754"/>
                  <a:pt x="2241765" y="239763"/>
                </a:cubicBezTo>
                <a:cubicBezTo>
                  <a:pt x="2232698" y="238772"/>
                  <a:pt x="2225344" y="237287"/>
                  <a:pt x="2219706" y="235305"/>
                </a:cubicBezTo>
                <a:cubicBezTo>
                  <a:pt x="2214067" y="233324"/>
                  <a:pt x="2209800" y="230810"/>
                  <a:pt x="2206904" y="227762"/>
                </a:cubicBezTo>
                <a:lnTo>
                  <a:pt x="2202863" y="220300"/>
                </a:lnTo>
                <a:lnTo>
                  <a:pt x="2200275" y="224418"/>
                </a:lnTo>
                <a:cubicBezTo>
                  <a:pt x="2198217" y="227066"/>
                  <a:pt x="2196084" y="229209"/>
                  <a:pt x="2193874" y="230848"/>
                </a:cubicBezTo>
                <a:cubicBezTo>
                  <a:pt x="2189454" y="234124"/>
                  <a:pt x="2184844" y="236182"/>
                  <a:pt x="2180044" y="237020"/>
                </a:cubicBezTo>
                <a:cubicBezTo>
                  <a:pt x="2175243" y="237858"/>
                  <a:pt x="2170176" y="238277"/>
                  <a:pt x="2164842" y="238277"/>
                </a:cubicBezTo>
                <a:lnTo>
                  <a:pt x="2165068" y="236421"/>
                </a:lnTo>
                <a:lnTo>
                  <a:pt x="2160117" y="238277"/>
                </a:lnTo>
                <a:cubicBezTo>
                  <a:pt x="2153412" y="238277"/>
                  <a:pt x="2147963" y="237096"/>
                  <a:pt x="2143772" y="234734"/>
                </a:cubicBezTo>
                <a:lnTo>
                  <a:pt x="2136100" y="227154"/>
                </a:lnTo>
                <a:lnTo>
                  <a:pt x="2135571" y="231676"/>
                </a:lnTo>
                <a:cubicBezTo>
                  <a:pt x="2134447" y="236267"/>
                  <a:pt x="2132761" y="240639"/>
                  <a:pt x="2130513" y="244792"/>
                </a:cubicBezTo>
                <a:cubicBezTo>
                  <a:pt x="2126018" y="253098"/>
                  <a:pt x="2120265" y="260337"/>
                  <a:pt x="2113254" y="266509"/>
                </a:cubicBezTo>
                <a:cubicBezTo>
                  <a:pt x="2106244" y="272681"/>
                  <a:pt x="2098929" y="277749"/>
                  <a:pt x="2091309" y="281711"/>
                </a:cubicBezTo>
                <a:cubicBezTo>
                  <a:pt x="2083689" y="285674"/>
                  <a:pt x="2076755" y="288493"/>
                  <a:pt x="2070506" y="290169"/>
                </a:cubicBezTo>
                <a:lnTo>
                  <a:pt x="2063877" y="272796"/>
                </a:lnTo>
                <a:cubicBezTo>
                  <a:pt x="2075002" y="269138"/>
                  <a:pt x="2084260" y="264947"/>
                  <a:pt x="2091652" y="260223"/>
                </a:cubicBezTo>
                <a:cubicBezTo>
                  <a:pt x="2099043" y="255498"/>
                  <a:pt x="2104910" y="250469"/>
                  <a:pt x="2109254" y="245135"/>
                </a:cubicBezTo>
                <a:cubicBezTo>
                  <a:pt x="2113597" y="239801"/>
                  <a:pt x="2116683" y="234353"/>
                  <a:pt x="2118512" y="228790"/>
                </a:cubicBezTo>
                <a:cubicBezTo>
                  <a:pt x="2120341" y="223228"/>
                  <a:pt x="2121255" y="217856"/>
                  <a:pt x="2121255" y="212674"/>
                </a:cubicBezTo>
                <a:cubicBezTo>
                  <a:pt x="2121255" y="205206"/>
                  <a:pt x="2119617" y="197624"/>
                  <a:pt x="2116340" y="189928"/>
                </a:cubicBezTo>
                <a:cubicBezTo>
                  <a:pt x="2113064" y="182232"/>
                  <a:pt x="2109444" y="174955"/>
                  <a:pt x="2105482" y="168097"/>
                </a:cubicBezTo>
                <a:lnTo>
                  <a:pt x="2122169" y="159639"/>
                </a:lnTo>
                <a:cubicBezTo>
                  <a:pt x="2125065" y="164973"/>
                  <a:pt x="2127618" y="170231"/>
                  <a:pt x="2129828" y="175412"/>
                </a:cubicBezTo>
                <a:cubicBezTo>
                  <a:pt x="2132037" y="180594"/>
                  <a:pt x="2134019" y="185471"/>
                  <a:pt x="2135771" y="190043"/>
                </a:cubicBezTo>
                <a:cubicBezTo>
                  <a:pt x="2137524" y="194615"/>
                  <a:pt x="2138934" y="198806"/>
                  <a:pt x="2140000" y="202616"/>
                </a:cubicBezTo>
                <a:cubicBezTo>
                  <a:pt x="2142134" y="209169"/>
                  <a:pt x="2144915" y="213626"/>
                  <a:pt x="2148344" y="215989"/>
                </a:cubicBezTo>
                <a:cubicBezTo>
                  <a:pt x="2151773" y="218351"/>
                  <a:pt x="2156460" y="219532"/>
                  <a:pt x="2162403" y="219532"/>
                </a:cubicBezTo>
                <a:lnTo>
                  <a:pt x="2166920" y="221235"/>
                </a:lnTo>
                <a:lnTo>
                  <a:pt x="2167128" y="219532"/>
                </a:lnTo>
                <a:cubicBezTo>
                  <a:pt x="2172461" y="219532"/>
                  <a:pt x="2176843" y="218770"/>
                  <a:pt x="2180272" y="217246"/>
                </a:cubicBezTo>
                <a:cubicBezTo>
                  <a:pt x="2183701" y="215722"/>
                  <a:pt x="2186521" y="213207"/>
                  <a:pt x="2188730" y="209702"/>
                </a:cubicBezTo>
                <a:cubicBezTo>
                  <a:pt x="2190940" y="206197"/>
                  <a:pt x="2192883" y="201549"/>
                  <a:pt x="2194560" y="195758"/>
                </a:cubicBezTo>
                <a:cubicBezTo>
                  <a:pt x="2196236" y="189966"/>
                  <a:pt x="2198065" y="182804"/>
                  <a:pt x="2200046" y="174269"/>
                </a:cubicBezTo>
                <a:lnTo>
                  <a:pt x="2216734" y="178613"/>
                </a:lnTo>
                <a:cubicBezTo>
                  <a:pt x="2215819" y="182118"/>
                  <a:pt x="2214981" y="185471"/>
                  <a:pt x="2214219" y="188671"/>
                </a:cubicBezTo>
                <a:cubicBezTo>
                  <a:pt x="2213457" y="191871"/>
                  <a:pt x="2212886" y="194653"/>
                  <a:pt x="2212505" y="197015"/>
                </a:cubicBezTo>
                <a:cubicBezTo>
                  <a:pt x="2212124" y="199377"/>
                  <a:pt x="2211933" y="201244"/>
                  <a:pt x="2211933" y="202616"/>
                </a:cubicBezTo>
                <a:cubicBezTo>
                  <a:pt x="2211933" y="206273"/>
                  <a:pt x="2212772" y="209359"/>
                  <a:pt x="2214448" y="211874"/>
                </a:cubicBezTo>
                <a:cubicBezTo>
                  <a:pt x="2216124" y="214388"/>
                  <a:pt x="2219325" y="216446"/>
                  <a:pt x="2224049" y="218046"/>
                </a:cubicBezTo>
                <a:lnTo>
                  <a:pt x="2230847" y="219185"/>
                </a:lnTo>
                <a:lnTo>
                  <a:pt x="2244966" y="199529"/>
                </a:lnTo>
                <a:cubicBezTo>
                  <a:pt x="2251748" y="191224"/>
                  <a:pt x="2259215" y="183527"/>
                  <a:pt x="2267369" y="176441"/>
                </a:cubicBezTo>
                <a:cubicBezTo>
                  <a:pt x="2275522" y="169354"/>
                  <a:pt x="2284094" y="163639"/>
                  <a:pt x="2293086" y="159296"/>
                </a:cubicBezTo>
                <a:cubicBezTo>
                  <a:pt x="2302078" y="154952"/>
                  <a:pt x="2311222" y="152781"/>
                  <a:pt x="2320518" y="152781"/>
                </a:cubicBezTo>
                <a:cubicBezTo>
                  <a:pt x="2328900" y="152781"/>
                  <a:pt x="2336101" y="154495"/>
                  <a:pt x="2342121" y="157924"/>
                </a:cubicBezTo>
                <a:cubicBezTo>
                  <a:pt x="2348141" y="161353"/>
                  <a:pt x="2352789" y="165963"/>
                  <a:pt x="2356065" y="171755"/>
                </a:cubicBezTo>
                <a:cubicBezTo>
                  <a:pt x="2359342" y="177546"/>
                  <a:pt x="2360981" y="184099"/>
                  <a:pt x="2360981" y="191414"/>
                </a:cubicBezTo>
                <a:cubicBezTo>
                  <a:pt x="2360981" y="195910"/>
                  <a:pt x="2360323" y="200225"/>
                  <a:pt x="2359009" y="204359"/>
                </a:cubicBezTo>
                <a:lnTo>
                  <a:pt x="2353786" y="214830"/>
                </a:lnTo>
                <a:lnTo>
                  <a:pt x="2368181" y="218503"/>
                </a:lnTo>
                <a:cubicBezTo>
                  <a:pt x="2373896" y="219189"/>
                  <a:pt x="2379192" y="219532"/>
                  <a:pt x="2384069" y="219532"/>
                </a:cubicBezTo>
                <a:lnTo>
                  <a:pt x="2386109" y="220301"/>
                </a:lnTo>
                <a:lnTo>
                  <a:pt x="2386203" y="219532"/>
                </a:lnTo>
                <a:cubicBezTo>
                  <a:pt x="2392603" y="219532"/>
                  <a:pt x="2397633" y="218960"/>
                  <a:pt x="2401290" y="217817"/>
                </a:cubicBezTo>
                <a:cubicBezTo>
                  <a:pt x="2404948" y="216674"/>
                  <a:pt x="2407729" y="214465"/>
                  <a:pt x="2409634" y="211188"/>
                </a:cubicBezTo>
                <a:cubicBezTo>
                  <a:pt x="2411539" y="207911"/>
                  <a:pt x="2413177" y="203149"/>
                  <a:pt x="2414549" y="196901"/>
                </a:cubicBezTo>
                <a:cubicBezTo>
                  <a:pt x="2415920" y="190652"/>
                  <a:pt x="2417597" y="182499"/>
                  <a:pt x="2419578" y="172440"/>
                </a:cubicBezTo>
                <a:lnTo>
                  <a:pt x="2437409" y="175869"/>
                </a:lnTo>
                <a:cubicBezTo>
                  <a:pt x="2436799" y="178613"/>
                  <a:pt x="2436114" y="181661"/>
                  <a:pt x="2435352" y="185013"/>
                </a:cubicBezTo>
                <a:cubicBezTo>
                  <a:pt x="2434590" y="188366"/>
                  <a:pt x="2433942" y="191681"/>
                  <a:pt x="2433409" y="194957"/>
                </a:cubicBezTo>
                <a:cubicBezTo>
                  <a:pt x="2432875" y="198234"/>
                  <a:pt x="2432608" y="201092"/>
                  <a:pt x="2432608" y="203530"/>
                </a:cubicBezTo>
                <a:cubicBezTo>
                  <a:pt x="2432608" y="206578"/>
                  <a:pt x="2433294" y="209321"/>
                  <a:pt x="2434666" y="211760"/>
                </a:cubicBezTo>
                <a:cubicBezTo>
                  <a:pt x="2436037" y="214198"/>
                  <a:pt x="2439009" y="216103"/>
                  <a:pt x="2443581" y="217475"/>
                </a:cubicBezTo>
                <a:cubicBezTo>
                  <a:pt x="2445867" y="218160"/>
                  <a:pt x="2448763" y="218675"/>
                  <a:pt x="2452268" y="219018"/>
                </a:cubicBezTo>
                <a:lnTo>
                  <a:pt x="2463419" y="219482"/>
                </a:lnTo>
                <a:lnTo>
                  <a:pt x="2483434" y="218503"/>
                </a:lnTo>
                <a:cubicBezTo>
                  <a:pt x="2488463" y="217817"/>
                  <a:pt x="2492044" y="216065"/>
                  <a:pt x="2494178" y="213245"/>
                </a:cubicBezTo>
                <a:cubicBezTo>
                  <a:pt x="2496311" y="210426"/>
                  <a:pt x="2497378" y="205968"/>
                  <a:pt x="2497378" y="199872"/>
                </a:cubicBezTo>
                <a:cubicBezTo>
                  <a:pt x="2497378" y="196062"/>
                  <a:pt x="2496769" y="191528"/>
                  <a:pt x="2495550" y="186271"/>
                </a:cubicBezTo>
                <a:cubicBezTo>
                  <a:pt x="2494331" y="181013"/>
                  <a:pt x="2492730" y="175412"/>
                  <a:pt x="2490749" y="169469"/>
                </a:cubicBezTo>
                <a:cubicBezTo>
                  <a:pt x="2488768" y="163525"/>
                  <a:pt x="2486634" y="157658"/>
                  <a:pt x="2484348" y="151866"/>
                </a:cubicBezTo>
                <a:close/>
                <a:moveTo>
                  <a:pt x="1499006" y="141351"/>
                </a:moveTo>
                <a:cubicBezTo>
                  <a:pt x="1505407" y="141351"/>
                  <a:pt x="1510893" y="142227"/>
                  <a:pt x="1515465" y="143980"/>
                </a:cubicBezTo>
                <a:cubicBezTo>
                  <a:pt x="1520037" y="145732"/>
                  <a:pt x="1523314" y="147371"/>
                  <a:pt x="1525295" y="148895"/>
                </a:cubicBezTo>
                <a:lnTo>
                  <a:pt x="1517751" y="165125"/>
                </a:lnTo>
                <a:cubicBezTo>
                  <a:pt x="1515160" y="163906"/>
                  <a:pt x="1512265" y="162763"/>
                  <a:pt x="1509064" y="161696"/>
                </a:cubicBezTo>
                <a:cubicBezTo>
                  <a:pt x="1505864" y="160629"/>
                  <a:pt x="1502511" y="160096"/>
                  <a:pt x="1499006" y="160096"/>
                </a:cubicBezTo>
                <a:cubicBezTo>
                  <a:pt x="1494587" y="160096"/>
                  <a:pt x="1490129" y="161010"/>
                  <a:pt x="1485633" y="162839"/>
                </a:cubicBezTo>
                <a:cubicBezTo>
                  <a:pt x="1481137" y="164668"/>
                  <a:pt x="1477022" y="167106"/>
                  <a:pt x="1473289" y="170154"/>
                </a:cubicBezTo>
                <a:cubicBezTo>
                  <a:pt x="1469555" y="173202"/>
                  <a:pt x="1466545" y="176555"/>
                  <a:pt x="1464259" y="180213"/>
                </a:cubicBezTo>
                <a:cubicBezTo>
                  <a:pt x="1461973" y="183870"/>
                  <a:pt x="1460830" y="187528"/>
                  <a:pt x="1460830" y="191186"/>
                </a:cubicBezTo>
                <a:cubicBezTo>
                  <a:pt x="1460830" y="193776"/>
                  <a:pt x="1462163" y="196139"/>
                  <a:pt x="1464830" y="198272"/>
                </a:cubicBezTo>
                <a:cubicBezTo>
                  <a:pt x="1467497" y="200406"/>
                  <a:pt x="1470965" y="202387"/>
                  <a:pt x="1475232" y="204216"/>
                </a:cubicBezTo>
                <a:cubicBezTo>
                  <a:pt x="1479499" y="206045"/>
                  <a:pt x="1484033" y="207911"/>
                  <a:pt x="1488833" y="209816"/>
                </a:cubicBezTo>
                <a:cubicBezTo>
                  <a:pt x="1493634" y="211721"/>
                  <a:pt x="1498168" y="213779"/>
                  <a:pt x="1502435" y="215989"/>
                </a:cubicBezTo>
                <a:cubicBezTo>
                  <a:pt x="1506702" y="218198"/>
                  <a:pt x="1510169" y="220751"/>
                  <a:pt x="1512836" y="223647"/>
                </a:cubicBezTo>
                <a:cubicBezTo>
                  <a:pt x="1515503" y="226542"/>
                  <a:pt x="1516837" y="229971"/>
                  <a:pt x="1516837" y="233934"/>
                </a:cubicBezTo>
                <a:cubicBezTo>
                  <a:pt x="1516837" y="239573"/>
                  <a:pt x="1514932" y="245669"/>
                  <a:pt x="1511122" y="252222"/>
                </a:cubicBezTo>
                <a:cubicBezTo>
                  <a:pt x="1507312" y="258775"/>
                  <a:pt x="1501673" y="264909"/>
                  <a:pt x="1494205" y="270624"/>
                </a:cubicBezTo>
                <a:cubicBezTo>
                  <a:pt x="1486738" y="276339"/>
                  <a:pt x="1477632" y="281025"/>
                  <a:pt x="1466888" y="284683"/>
                </a:cubicBezTo>
                <a:cubicBezTo>
                  <a:pt x="1456144" y="288341"/>
                  <a:pt x="1443761" y="290169"/>
                  <a:pt x="1429740" y="290169"/>
                </a:cubicBezTo>
                <a:cubicBezTo>
                  <a:pt x="1420139" y="290169"/>
                  <a:pt x="1411262" y="289103"/>
                  <a:pt x="1403108" y="286969"/>
                </a:cubicBezTo>
                <a:cubicBezTo>
                  <a:pt x="1394955" y="284835"/>
                  <a:pt x="1387792" y="281597"/>
                  <a:pt x="1381620" y="277253"/>
                </a:cubicBezTo>
                <a:cubicBezTo>
                  <a:pt x="1375448" y="272910"/>
                  <a:pt x="1370647" y="267424"/>
                  <a:pt x="1367218" y="260794"/>
                </a:cubicBezTo>
                <a:cubicBezTo>
                  <a:pt x="1363789" y="254165"/>
                  <a:pt x="1362075" y="246354"/>
                  <a:pt x="1362075" y="237363"/>
                </a:cubicBezTo>
                <a:cubicBezTo>
                  <a:pt x="1362075" y="233705"/>
                  <a:pt x="1362418" y="229781"/>
                  <a:pt x="1363103" y="225590"/>
                </a:cubicBezTo>
                <a:cubicBezTo>
                  <a:pt x="1363789" y="221399"/>
                  <a:pt x="1364856" y="216903"/>
                  <a:pt x="1366304" y="212102"/>
                </a:cubicBezTo>
                <a:cubicBezTo>
                  <a:pt x="1367752" y="207302"/>
                  <a:pt x="1369542" y="202235"/>
                  <a:pt x="1371676" y="196901"/>
                </a:cubicBezTo>
                <a:lnTo>
                  <a:pt x="1388135" y="203301"/>
                </a:lnTo>
                <a:cubicBezTo>
                  <a:pt x="1386611" y="207569"/>
                  <a:pt x="1385278" y="211607"/>
                  <a:pt x="1384135" y="215417"/>
                </a:cubicBezTo>
                <a:cubicBezTo>
                  <a:pt x="1382992" y="219227"/>
                  <a:pt x="1382153" y="222809"/>
                  <a:pt x="1381620" y="226161"/>
                </a:cubicBezTo>
                <a:cubicBezTo>
                  <a:pt x="1381087" y="229514"/>
                  <a:pt x="1380820" y="232715"/>
                  <a:pt x="1380820" y="235763"/>
                </a:cubicBezTo>
                <a:cubicBezTo>
                  <a:pt x="1380820" y="241706"/>
                  <a:pt x="1382077" y="246888"/>
                  <a:pt x="1384592" y="251307"/>
                </a:cubicBezTo>
                <a:cubicBezTo>
                  <a:pt x="1387106" y="255727"/>
                  <a:pt x="1390650" y="259423"/>
                  <a:pt x="1395222" y="262394"/>
                </a:cubicBezTo>
                <a:cubicBezTo>
                  <a:pt x="1399794" y="265366"/>
                  <a:pt x="1405128" y="267614"/>
                  <a:pt x="1411224" y="269138"/>
                </a:cubicBezTo>
                <a:cubicBezTo>
                  <a:pt x="1417320" y="270662"/>
                  <a:pt x="1423873" y="271424"/>
                  <a:pt x="1430883" y="271424"/>
                </a:cubicBezTo>
                <a:cubicBezTo>
                  <a:pt x="1441856" y="271424"/>
                  <a:pt x="1451457" y="270243"/>
                  <a:pt x="1459687" y="267881"/>
                </a:cubicBezTo>
                <a:cubicBezTo>
                  <a:pt x="1467916" y="265519"/>
                  <a:pt x="1474774" y="262509"/>
                  <a:pt x="1480261" y="258851"/>
                </a:cubicBezTo>
                <a:cubicBezTo>
                  <a:pt x="1485747" y="255194"/>
                  <a:pt x="1489824" y="251384"/>
                  <a:pt x="1492491" y="247421"/>
                </a:cubicBezTo>
                <a:cubicBezTo>
                  <a:pt x="1495158" y="243459"/>
                  <a:pt x="1496491" y="239954"/>
                  <a:pt x="1496491" y="236906"/>
                </a:cubicBezTo>
                <a:cubicBezTo>
                  <a:pt x="1496491" y="234772"/>
                  <a:pt x="1495196" y="232867"/>
                  <a:pt x="1492605" y="231191"/>
                </a:cubicBezTo>
                <a:cubicBezTo>
                  <a:pt x="1490015" y="229514"/>
                  <a:pt x="1486662" y="227914"/>
                  <a:pt x="1482547" y="226390"/>
                </a:cubicBezTo>
                <a:cubicBezTo>
                  <a:pt x="1478432" y="224866"/>
                  <a:pt x="1474089" y="223228"/>
                  <a:pt x="1469517" y="221475"/>
                </a:cubicBezTo>
                <a:cubicBezTo>
                  <a:pt x="1464945" y="219722"/>
                  <a:pt x="1460601" y="217627"/>
                  <a:pt x="1456487" y="215189"/>
                </a:cubicBezTo>
                <a:cubicBezTo>
                  <a:pt x="1452372" y="212750"/>
                  <a:pt x="1449019" y="209816"/>
                  <a:pt x="1446428" y="206387"/>
                </a:cubicBezTo>
                <a:cubicBezTo>
                  <a:pt x="1443837" y="202958"/>
                  <a:pt x="1442542" y="198882"/>
                  <a:pt x="1442542" y="194157"/>
                </a:cubicBezTo>
                <a:cubicBezTo>
                  <a:pt x="1442542" y="187909"/>
                  <a:pt x="1444104" y="181699"/>
                  <a:pt x="1447228" y="175526"/>
                </a:cubicBezTo>
                <a:cubicBezTo>
                  <a:pt x="1450352" y="169354"/>
                  <a:pt x="1454620" y="163677"/>
                  <a:pt x="1460030" y="158496"/>
                </a:cubicBezTo>
                <a:cubicBezTo>
                  <a:pt x="1465440" y="153314"/>
                  <a:pt x="1471498" y="149161"/>
                  <a:pt x="1478203" y="146037"/>
                </a:cubicBezTo>
                <a:cubicBezTo>
                  <a:pt x="1484909" y="142913"/>
                  <a:pt x="1491843" y="141351"/>
                  <a:pt x="1499006" y="141351"/>
                </a:cubicBezTo>
                <a:close/>
                <a:moveTo>
                  <a:pt x="1783232" y="129921"/>
                </a:moveTo>
                <a:cubicBezTo>
                  <a:pt x="1791309" y="141046"/>
                  <a:pt x="1797748" y="151104"/>
                  <a:pt x="1802549" y="160096"/>
                </a:cubicBezTo>
                <a:cubicBezTo>
                  <a:pt x="1807349" y="169088"/>
                  <a:pt x="1810778" y="176974"/>
                  <a:pt x="1812836" y="183756"/>
                </a:cubicBezTo>
                <a:cubicBezTo>
                  <a:pt x="1814893" y="190538"/>
                  <a:pt x="1815922" y="196367"/>
                  <a:pt x="1815922" y="201244"/>
                </a:cubicBezTo>
                <a:cubicBezTo>
                  <a:pt x="1815922" y="207340"/>
                  <a:pt x="1814398" y="213245"/>
                  <a:pt x="1811350" y="218960"/>
                </a:cubicBezTo>
                <a:cubicBezTo>
                  <a:pt x="1808302" y="224675"/>
                  <a:pt x="1803196" y="229362"/>
                  <a:pt x="1796034" y="233019"/>
                </a:cubicBezTo>
                <a:cubicBezTo>
                  <a:pt x="1788871" y="236677"/>
                  <a:pt x="1778965" y="238506"/>
                  <a:pt x="1766316" y="238506"/>
                </a:cubicBezTo>
                <a:cubicBezTo>
                  <a:pt x="1760829" y="238506"/>
                  <a:pt x="1755533" y="238049"/>
                  <a:pt x="1750428" y="237134"/>
                </a:cubicBezTo>
                <a:cubicBezTo>
                  <a:pt x="1745323" y="236220"/>
                  <a:pt x="1740636" y="234886"/>
                  <a:pt x="1736369" y="233134"/>
                </a:cubicBezTo>
                <a:cubicBezTo>
                  <a:pt x="1732102" y="231381"/>
                  <a:pt x="1728368" y="229286"/>
                  <a:pt x="1725168" y="226847"/>
                </a:cubicBezTo>
                <a:lnTo>
                  <a:pt x="1734312" y="211074"/>
                </a:lnTo>
                <a:cubicBezTo>
                  <a:pt x="1737360" y="213055"/>
                  <a:pt x="1741627" y="214960"/>
                  <a:pt x="1747113" y="216789"/>
                </a:cubicBezTo>
                <a:cubicBezTo>
                  <a:pt x="1752600" y="218618"/>
                  <a:pt x="1759000" y="219532"/>
                  <a:pt x="1766316" y="219532"/>
                </a:cubicBezTo>
                <a:cubicBezTo>
                  <a:pt x="1773936" y="219532"/>
                  <a:pt x="1779994" y="218770"/>
                  <a:pt x="1784489" y="217246"/>
                </a:cubicBezTo>
                <a:cubicBezTo>
                  <a:pt x="1788985" y="215722"/>
                  <a:pt x="1792262" y="213474"/>
                  <a:pt x="1794319" y="210502"/>
                </a:cubicBezTo>
                <a:cubicBezTo>
                  <a:pt x="1796376" y="207530"/>
                  <a:pt x="1797405" y="204063"/>
                  <a:pt x="1797405" y="200101"/>
                </a:cubicBezTo>
                <a:cubicBezTo>
                  <a:pt x="1797405" y="197053"/>
                  <a:pt x="1796758" y="193281"/>
                  <a:pt x="1795462" y="188785"/>
                </a:cubicBezTo>
                <a:cubicBezTo>
                  <a:pt x="1794167" y="184289"/>
                  <a:pt x="1791385" y="178193"/>
                  <a:pt x="1787118" y="170497"/>
                </a:cubicBezTo>
                <a:cubicBezTo>
                  <a:pt x="1782851" y="162801"/>
                  <a:pt x="1776298" y="152705"/>
                  <a:pt x="1767459" y="140208"/>
                </a:cubicBezTo>
                <a:close/>
                <a:moveTo>
                  <a:pt x="659282" y="129921"/>
                </a:moveTo>
                <a:cubicBezTo>
                  <a:pt x="665226" y="138912"/>
                  <a:pt x="670407" y="147409"/>
                  <a:pt x="674827" y="155410"/>
                </a:cubicBezTo>
                <a:cubicBezTo>
                  <a:pt x="679246" y="163411"/>
                  <a:pt x="682980" y="170878"/>
                  <a:pt x="686028" y="177812"/>
                </a:cubicBezTo>
                <a:cubicBezTo>
                  <a:pt x="689076" y="184747"/>
                  <a:pt x="691515" y="191262"/>
                  <a:pt x="693344" y="197358"/>
                </a:cubicBezTo>
                <a:cubicBezTo>
                  <a:pt x="695477" y="204063"/>
                  <a:pt x="697877" y="209016"/>
                  <a:pt x="700544" y="212217"/>
                </a:cubicBezTo>
                <a:cubicBezTo>
                  <a:pt x="703211" y="215417"/>
                  <a:pt x="705993" y="217436"/>
                  <a:pt x="708888" y="218275"/>
                </a:cubicBezTo>
                <a:cubicBezTo>
                  <a:pt x="711784" y="219113"/>
                  <a:pt x="714451" y="219532"/>
                  <a:pt x="716889" y="219532"/>
                </a:cubicBezTo>
                <a:lnTo>
                  <a:pt x="719222" y="220397"/>
                </a:lnTo>
                <a:lnTo>
                  <a:pt x="719328" y="219532"/>
                </a:lnTo>
                <a:cubicBezTo>
                  <a:pt x="725728" y="219532"/>
                  <a:pt x="730758" y="218960"/>
                  <a:pt x="734415" y="217817"/>
                </a:cubicBezTo>
                <a:cubicBezTo>
                  <a:pt x="738073" y="216674"/>
                  <a:pt x="740854" y="214465"/>
                  <a:pt x="742759" y="211188"/>
                </a:cubicBezTo>
                <a:cubicBezTo>
                  <a:pt x="744664" y="207911"/>
                  <a:pt x="746303" y="203149"/>
                  <a:pt x="747674" y="196901"/>
                </a:cubicBezTo>
                <a:cubicBezTo>
                  <a:pt x="749046" y="190652"/>
                  <a:pt x="750722" y="182499"/>
                  <a:pt x="752703" y="172440"/>
                </a:cubicBezTo>
                <a:lnTo>
                  <a:pt x="770534" y="175869"/>
                </a:lnTo>
                <a:cubicBezTo>
                  <a:pt x="769924" y="178613"/>
                  <a:pt x="769239" y="181661"/>
                  <a:pt x="768477" y="185013"/>
                </a:cubicBezTo>
                <a:cubicBezTo>
                  <a:pt x="767715" y="188366"/>
                  <a:pt x="767067" y="191681"/>
                  <a:pt x="766534" y="194957"/>
                </a:cubicBezTo>
                <a:cubicBezTo>
                  <a:pt x="766000" y="198234"/>
                  <a:pt x="765733" y="201092"/>
                  <a:pt x="765733" y="203530"/>
                </a:cubicBezTo>
                <a:cubicBezTo>
                  <a:pt x="765733" y="206578"/>
                  <a:pt x="766419" y="209321"/>
                  <a:pt x="767791" y="211760"/>
                </a:cubicBezTo>
                <a:cubicBezTo>
                  <a:pt x="769162" y="214198"/>
                  <a:pt x="772134" y="216103"/>
                  <a:pt x="776706" y="217475"/>
                </a:cubicBezTo>
                <a:cubicBezTo>
                  <a:pt x="778992" y="218160"/>
                  <a:pt x="781888" y="218675"/>
                  <a:pt x="785393" y="219018"/>
                </a:cubicBezTo>
                <a:lnTo>
                  <a:pt x="797523" y="219523"/>
                </a:lnTo>
                <a:lnTo>
                  <a:pt x="808301" y="219475"/>
                </a:lnTo>
                <a:cubicBezTo>
                  <a:pt x="812015" y="219437"/>
                  <a:pt x="815187" y="219380"/>
                  <a:pt x="817816" y="219303"/>
                </a:cubicBezTo>
                <a:cubicBezTo>
                  <a:pt x="823074" y="219151"/>
                  <a:pt x="826922" y="218960"/>
                  <a:pt x="829361" y="218732"/>
                </a:cubicBezTo>
                <a:cubicBezTo>
                  <a:pt x="831799" y="218503"/>
                  <a:pt x="833475" y="218389"/>
                  <a:pt x="834390" y="218389"/>
                </a:cubicBezTo>
                <a:cubicBezTo>
                  <a:pt x="831646" y="216865"/>
                  <a:pt x="828446" y="214465"/>
                  <a:pt x="824788" y="211188"/>
                </a:cubicBezTo>
                <a:cubicBezTo>
                  <a:pt x="821131" y="207911"/>
                  <a:pt x="817930" y="203720"/>
                  <a:pt x="815187" y="198615"/>
                </a:cubicBezTo>
                <a:cubicBezTo>
                  <a:pt x="812444" y="193510"/>
                  <a:pt x="811072" y="187452"/>
                  <a:pt x="811072" y="180441"/>
                </a:cubicBezTo>
                <a:cubicBezTo>
                  <a:pt x="811072" y="171755"/>
                  <a:pt x="813092" y="164135"/>
                  <a:pt x="817130" y="157581"/>
                </a:cubicBezTo>
                <a:cubicBezTo>
                  <a:pt x="821169" y="151028"/>
                  <a:pt x="826732" y="145923"/>
                  <a:pt x="833818" y="142265"/>
                </a:cubicBezTo>
                <a:cubicBezTo>
                  <a:pt x="840905" y="138608"/>
                  <a:pt x="849020" y="136779"/>
                  <a:pt x="858164" y="136779"/>
                </a:cubicBezTo>
                <a:cubicBezTo>
                  <a:pt x="861669" y="136779"/>
                  <a:pt x="865403" y="137084"/>
                  <a:pt x="869366" y="137693"/>
                </a:cubicBezTo>
                <a:cubicBezTo>
                  <a:pt x="873328" y="138303"/>
                  <a:pt x="877138" y="139217"/>
                  <a:pt x="880795" y="140436"/>
                </a:cubicBezTo>
                <a:lnTo>
                  <a:pt x="876909" y="158039"/>
                </a:lnTo>
                <a:cubicBezTo>
                  <a:pt x="873861" y="157277"/>
                  <a:pt x="870661" y="156667"/>
                  <a:pt x="867308" y="156210"/>
                </a:cubicBezTo>
                <a:cubicBezTo>
                  <a:pt x="863955" y="155753"/>
                  <a:pt x="860907" y="155524"/>
                  <a:pt x="858164" y="155524"/>
                </a:cubicBezTo>
                <a:cubicBezTo>
                  <a:pt x="852678" y="155524"/>
                  <a:pt x="847801" y="156553"/>
                  <a:pt x="843534" y="158610"/>
                </a:cubicBezTo>
                <a:cubicBezTo>
                  <a:pt x="839266" y="160667"/>
                  <a:pt x="835914" y="163525"/>
                  <a:pt x="833475" y="167183"/>
                </a:cubicBezTo>
                <a:cubicBezTo>
                  <a:pt x="831037" y="170840"/>
                  <a:pt x="829818" y="175260"/>
                  <a:pt x="829818" y="180441"/>
                </a:cubicBezTo>
                <a:cubicBezTo>
                  <a:pt x="829818" y="184404"/>
                  <a:pt x="830656" y="188023"/>
                  <a:pt x="832332" y="191300"/>
                </a:cubicBezTo>
                <a:cubicBezTo>
                  <a:pt x="834009" y="194576"/>
                  <a:pt x="836219" y="197510"/>
                  <a:pt x="838962" y="200101"/>
                </a:cubicBezTo>
                <a:cubicBezTo>
                  <a:pt x="841705" y="202692"/>
                  <a:pt x="844753" y="204825"/>
                  <a:pt x="848106" y="206502"/>
                </a:cubicBezTo>
                <a:cubicBezTo>
                  <a:pt x="851458" y="208178"/>
                  <a:pt x="854773" y="209474"/>
                  <a:pt x="858050" y="210388"/>
                </a:cubicBezTo>
                <a:cubicBezTo>
                  <a:pt x="861326" y="211302"/>
                  <a:pt x="864260" y="211683"/>
                  <a:pt x="866851" y="211531"/>
                </a:cubicBezTo>
                <a:cubicBezTo>
                  <a:pt x="868680" y="210921"/>
                  <a:pt x="870356" y="210388"/>
                  <a:pt x="871880" y="209931"/>
                </a:cubicBezTo>
                <a:cubicBezTo>
                  <a:pt x="873404" y="209474"/>
                  <a:pt x="875118" y="208902"/>
                  <a:pt x="877024" y="208216"/>
                </a:cubicBezTo>
                <a:cubicBezTo>
                  <a:pt x="878929" y="207530"/>
                  <a:pt x="881291" y="206578"/>
                  <a:pt x="884110" y="205359"/>
                </a:cubicBezTo>
                <a:cubicBezTo>
                  <a:pt x="886930" y="204140"/>
                  <a:pt x="890549" y="202539"/>
                  <a:pt x="894969" y="200558"/>
                </a:cubicBezTo>
                <a:lnTo>
                  <a:pt x="901370" y="217246"/>
                </a:lnTo>
                <a:cubicBezTo>
                  <a:pt x="891159" y="221361"/>
                  <a:pt x="880757" y="225018"/>
                  <a:pt x="870166" y="228219"/>
                </a:cubicBezTo>
                <a:cubicBezTo>
                  <a:pt x="859574" y="231419"/>
                  <a:pt x="848068" y="233896"/>
                  <a:pt x="835647" y="235648"/>
                </a:cubicBezTo>
                <a:cubicBezTo>
                  <a:pt x="829437" y="236525"/>
                  <a:pt x="822798" y="237182"/>
                  <a:pt x="815730" y="237620"/>
                </a:cubicBezTo>
                <a:lnTo>
                  <a:pt x="795638" y="238207"/>
                </a:lnTo>
                <a:lnTo>
                  <a:pt x="795451" y="238277"/>
                </a:lnTo>
                <a:lnTo>
                  <a:pt x="794632" y="238237"/>
                </a:lnTo>
                <a:lnTo>
                  <a:pt x="793242" y="238277"/>
                </a:lnTo>
                <a:lnTo>
                  <a:pt x="793255" y="238168"/>
                </a:lnTo>
                <a:lnTo>
                  <a:pt x="782193" y="237620"/>
                </a:lnTo>
                <a:cubicBezTo>
                  <a:pt x="778307" y="237182"/>
                  <a:pt x="774954" y="236525"/>
                  <a:pt x="772134" y="235648"/>
                </a:cubicBezTo>
                <a:cubicBezTo>
                  <a:pt x="766495" y="233896"/>
                  <a:pt x="762381" y="231229"/>
                  <a:pt x="759790" y="227647"/>
                </a:cubicBezTo>
                <a:lnTo>
                  <a:pt x="757226" y="221237"/>
                </a:lnTo>
                <a:lnTo>
                  <a:pt x="753503" y="226847"/>
                </a:lnTo>
                <a:cubicBezTo>
                  <a:pt x="750684" y="229895"/>
                  <a:pt x="747598" y="232257"/>
                  <a:pt x="744245" y="233934"/>
                </a:cubicBezTo>
                <a:cubicBezTo>
                  <a:pt x="740892" y="235610"/>
                  <a:pt x="737006" y="236753"/>
                  <a:pt x="732587" y="237363"/>
                </a:cubicBezTo>
                <a:cubicBezTo>
                  <a:pt x="728167" y="237972"/>
                  <a:pt x="722985" y="238277"/>
                  <a:pt x="717042" y="238277"/>
                </a:cubicBezTo>
                <a:lnTo>
                  <a:pt x="717148" y="237409"/>
                </a:lnTo>
                <a:lnTo>
                  <a:pt x="714832" y="238277"/>
                </a:lnTo>
                <a:cubicBezTo>
                  <a:pt x="709803" y="238277"/>
                  <a:pt x="704888" y="237325"/>
                  <a:pt x="700087" y="235420"/>
                </a:cubicBezTo>
                <a:cubicBezTo>
                  <a:pt x="695287" y="233515"/>
                  <a:pt x="691134" y="230390"/>
                  <a:pt x="687628" y="226047"/>
                </a:cubicBezTo>
                <a:lnTo>
                  <a:pt x="684436" y="220583"/>
                </a:lnTo>
                <a:lnTo>
                  <a:pt x="680113" y="226761"/>
                </a:lnTo>
                <a:cubicBezTo>
                  <a:pt x="677770" y="229105"/>
                  <a:pt x="674903" y="231191"/>
                  <a:pt x="671512" y="233019"/>
                </a:cubicBezTo>
                <a:cubicBezTo>
                  <a:pt x="664730" y="236677"/>
                  <a:pt x="655015" y="238506"/>
                  <a:pt x="642366" y="238506"/>
                </a:cubicBezTo>
                <a:cubicBezTo>
                  <a:pt x="636879" y="238506"/>
                  <a:pt x="631583" y="238049"/>
                  <a:pt x="626478" y="237134"/>
                </a:cubicBezTo>
                <a:cubicBezTo>
                  <a:pt x="621373" y="236220"/>
                  <a:pt x="616686" y="234886"/>
                  <a:pt x="612419" y="233134"/>
                </a:cubicBezTo>
                <a:cubicBezTo>
                  <a:pt x="608152" y="231381"/>
                  <a:pt x="604418" y="229286"/>
                  <a:pt x="601218" y="226847"/>
                </a:cubicBezTo>
                <a:lnTo>
                  <a:pt x="610362" y="211074"/>
                </a:lnTo>
                <a:cubicBezTo>
                  <a:pt x="613410" y="213055"/>
                  <a:pt x="617677" y="214960"/>
                  <a:pt x="623163" y="216789"/>
                </a:cubicBezTo>
                <a:cubicBezTo>
                  <a:pt x="628650" y="218618"/>
                  <a:pt x="635050" y="219532"/>
                  <a:pt x="642366" y="219532"/>
                </a:cubicBezTo>
                <a:cubicBezTo>
                  <a:pt x="649986" y="219532"/>
                  <a:pt x="656044" y="218770"/>
                  <a:pt x="660539" y="217246"/>
                </a:cubicBezTo>
                <a:cubicBezTo>
                  <a:pt x="665035" y="215722"/>
                  <a:pt x="668312" y="213474"/>
                  <a:pt x="670369" y="210502"/>
                </a:cubicBezTo>
                <a:cubicBezTo>
                  <a:pt x="672427" y="207530"/>
                  <a:pt x="673455" y="204063"/>
                  <a:pt x="673455" y="200101"/>
                </a:cubicBezTo>
                <a:cubicBezTo>
                  <a:pt x="673455" y="197053"/>
                  <a:pt x="672655" y="193395"/>
                  <a:pt x="671055" y="189128"/>
                </a:cubicBezTo>
                <a:cubicBezTo>
                  <a:pt x="669455" y="184861"/>
                  <a:pt x="667283" y="180098"/>
                  <a:pt x="664540" y="174841"/>
                </a:cubicBezTo>
                <a:cubicBezTo>
                  <a:pt x="661797" y="169583"/>
                  <a:pt x="658634" y="164020"/>
                  <a:pt x="655053" y="158153"/>
                </a:cubicBezTo>
                <a:cubicBezTo>
                  <a:pt x="651472" y="152285"/>
                  <a:pt x="647624" y="146304"/>
                  <a:pt x="643509" y="140208"/>
                </a:cubicBezTo>
                <a:close/>
                <a:moveTo>
                  <a:pt x="2044293" y="129464"/>
                </a:moveTo>
                <a:cubicBezTo>
                  <a:pt x="2052218" y="135712"/>
                  <a:pt x="2059533" y="142418"/>
                  <a:pt x="2066239" y="149580"/>
                </a:cubicBezTo>
                <a:cubicBezTo>
                  <a:pt x="2072944" y="156743"/>
                  <a:pt x="2078355" y="164363"/>
                  <a:pt x="2082469" y="172440"/>
                </a:cubicBezTo>
                <a:cubicBezTo>
                  <a:pt x="2086584" y="180518"/>
                  <a:pt x="2088642" y="189052"/>
                  <a:pt x="2088642" y="198044"/>
                </a:cubicBezTo>
                <a:cubicBezTo>
                  <a:pt x="2088642" y="201549"/>
                  <a:pt x="2088032" y="205511"/>
                  <a:pt x="2086813" y="209931"/>
                </a:cubicBezTo>
                <a:cubicBezTo>
                  <a:pt x="2085594" y="214350"/>
                  <a:pt x="2083536" y="218656"/>
                  <a:pt x="2080641" y="222847"/>
                </a:cubicBezTo>
                <a:cubicBezTo>
                  <a:pt x="2077745" y="227038"/>
                  <a:pt x="2073706" y="230467"/>
                  <a:pt x="2068525" y="233134"/>
                </a:cubicBezTo>
                <a:cubicBezTo>
                  <a:pt x="2063343" y="235801"/>
                  <a:pt x="2056866" y="237134"/>
                  <a:pt x="2049094" y="237134"/>
                </a:cubicBezTo>
                <a:cubicBezTo>
                  <a:pt x="2041626" y="237134"/>
                  <a:pt x="2034921" y="235839"/>
                  <a:pt x="2028977" y="233248"/>
                </a:cubicBezTo>
                <a:cubicBezTo>
                  <a:pt x="2023033" y="230657"/>
                  <a:pt x="2018347" y="226695"/>
                  <a:pt x="2014918" y="221361"/>
                </a:cubicBezTo>
                <a:cubicBezTo>
                  <a:pt x="2011489" y="216027"/>
                  <a:pt x="2009775" y="209245"/>
                  <a:pt x="2009775" y="201015"/>
                </a:cubicBezTo>
                <a:cubicBezTo>
                  <a:pt x="2009775" y="194462"/>
                  <a:pt x="2012289" y="186271"/>
                  <a:pt x="2017318" y="176441"/>
                </a:cubicBezTo>
                <a:cubicBezTo>
                  <a:pt x="2019833" y="171526"/>
                  <a:pt x="2023281" y="166468"/>
                  <a:pt x="2027662" y="161268"/>
                </a:cubicBezTo>
                <a:lnTo>
                  <a:pt x="2039167" y="149702"/>
                </a:lnTo>
                <a:lnTo>
                  <a:pt x="2032406" y="143637"/>
                </a:lnTo>
                <a:close/>
                <a:moveTo>
                  <a:pt x="1394079" y="126873"/>
                </a:moveTo>
                <a:lnTo>
                  <a:pt x="1406652" y="126873"/>
                </a:lnTo>
                <a:lnTo>
                  <a:pt x="1408023" y="166421"/>
                </a:lnTo>
                <a:lnTo>
                  <a:pt x="1395450" y="166421"/>
                </a:lnTo>
                <a:close/>
                <a:moveTo>
                  <a:pt x="362178" y="126263"/>
                </a:moveTo>
                <a:cubicBezTo>
                  <a:pt x="365226" y="126263"/>
                  <a:pt x="367855" y="127406"/>
                  <a:pt x="370065" y="129692"/>
                </a:cubicBezTo>
                <a:cubicBezTo>
                  <a:pt x="372275" y="131978"/>
                  <a:pt x="373380" y="134645"/>
                  <a:pt x="373380" y="137693"/>
                </a:cubicBezTo>
                <a:cubicBezTo>
                  <a:pt x="373380" y="140741"/>
                  <a:pt x="372275" y="143370"/>
                  <a:pt x="370065" y="145580"/>
                </a:cubicBezTo>
                <a:cubicBezTo>
                  <a:pt x="367855" y="147790"/>
                  <a:pt x="365226" y="148895"/>
                  <a:pt x="362178" y="148895"/>
                </a:cubicBezTo>
                <a:cubicBezTo>
                  <a:pt x="358978" y="148895"/>
                  <a:pt x="356273" y="147790"/>
                  <a:pt x="354063" y="145580"/>
                </a:cubicBezTo>
                <a:cubicBezTo>
                  <a:pt x="351853" y="143370"/>
                  <a:pt x="350748" y="140741"/>
                  <a:pt x="350748" y="137693"/>
                </a:cubicBezTo>
                <a:cubicBezTo>
                  <a:pt x="350748" y="134645"/>
                  <a:pt x="351853" y="131978"/>
                  <a:pt x="354063" y="129692"/>
                </a:cubicBezTo>
                <a:cubicBezTo>
                  <a:pt x="356273" y="127406"/>
                  <a:pt x="358978" y="126263"/>
                  <a:pt x="362178" y="126263"/>
                </a:cubicBezTo>
                <a:close/>
                <a:moveTo>
                  <a:pt x="2420188" y="102870"/>
                </a:moveTo>
                <a:cubicBezTo>
                  <a:pt x="2417292" y="102870"/>
                  <a:pt x="2415044" y="103860"/>
                  <a:pt x="2413444" y="105842"/>
                </a:cubicBezTo>
                <a:cubicBezTo>
                  <a:pt x="2411844" y="107823"/>
                  <a:pt x="2411044" y="110109"/>
                  <a:pt x="2411044" y="112700"/>
                </a:cubicBezTo>
                <a:cubicBezTo>
                  <a:pt x="2411044" y="115443"/>
                  <a:pt x="2411882" y="117691"/>
                  <a:pt x="2413558" y="119443"/>
                </a:cubicBezTo>
                <a:cubicBezTo>
                  <a:pt x="2415235" y="121196"/>
                  <a:pt x="2417368" y="122072"/>
                  <a:pt x="2419959" y="122072"/>
                </a:cubicBezTo>
                <a:cubicBezTo>
                  <a:pt x="2422550" y="122072"/>
                  <a:pt x="2424798" y="121234"/>
                  <a:pt x="2426703" y="119558"/>
                </a:cubicBezTo>
                <a:cubicBezTo>
                  <a:pt x="2428608" y="117881"/>
                  <a:pt x="2429560" y="115671"/>
                  <a:pt x="2429560" y="112928"/>
                </a:cubicBezTo>
                <a:cubicBezTo>
                  <a:pt x="2429560" y="110033"/>
                  <a:pt x="2428570" y="107632"/>
                  <a:pt x="2426589" y="105727"/>
                </a:cubicBezTo>
                <a:cubicBezTo>
                  <a:pt x="2424607" y="103822"/>
                  <a:pt x="2422474" y="102870"/>
                  <a:pt x="2420188" y="102870"/>
                </a:cubicBezTo>
                <a:close/>
                <a:moveTo>
                  <a:pt x="753313" y="102870"/>
                </a:moveTo>
                <a:cubicBezTo>
                  <a:pt x="750417" y="102870"/>
                  <a:pt x="748169" y="103860"/>
                  <a:pt x="746569" y="105842"/>
                </a:cubicBezTo>
                <a:cubicBezTo>
                  <a:pt x="744969" y="107823"/>
                  <a:pt x="744169" y="110109"/>
                  <a:pt x="744169" y="112700"/>
                </a:cubicBezTo>
                <a:cubicBezTo>
                  <a:pt x="744169" y="115443"/>
                  <a:pt x="745007" y="117691"/>
                  <a:pt x="746683" y="119443"/>
                </a:cubicBezTo>
                <a:cubicBezTo>
                  <a:pt x="748360" y="121196"/>
                  <a:pt x="750494" y="122072"/>
                  <a:pt x="753084" y="122072"/>
                </a:cubicBezTo>
                <a:cubicBezTo>
                  <a:pt x="755675" y="122072"/>
                  <a:pt x="757923" y="121234"/>
                  <a:pt x="759828" y="119558"/>
                </a:cubicBezTo>
                <a:cubicBezTo>
                  <a:pt x="761733" y="117881"/>
                  <a:pt x="762686" y="115671"/>
                  <a:pt x="762686" y="112928"/>
                </a:cubicBezTo>
                <a:cubicBezTo>
                  <a:pt x="762686" y="110033"/>
                  <a:pt x="761695" y="107632"/>
                  <a:pt x="759714" y="105727"/>
                </a:cubicBezTo>
                <a:cubicBezTo>
                  <a:pt x="757732" y="103822"/>
                  <a:pt x="755599" y="102870"/>
                  <a:pt x="753313" y="102870"/>
                </a:cubicBezTo>
                <a:close/>
                <a:moveTo>
                  <a:pt x="2129942" y="100203"/>
                </a:moveTo>
                <a:lnTo>
                  <a:pt x="2129942" y="113233"/>
                </a:lnTo>
                <a:lnTo>
                  <a:pt x="2078736" y="128092"/>
                </a:lnTo>
                <a:lnTo>
                  <a:pt x="2078736" y="115290"/>
                </a:lnTo>
                <a:close/>
                <a:moveTo>
                  <a:pt x="1901342" y="100203"/>
                </a:moveTo>
                <a:lnTo>
                  <a:pt x="1901342" y="113233"/>
                </a:lnTo>
                <a:lnTo>
                  <a:pt x="1850136" y="128092"/>
                </a:lnTo>
                <a:lnTo>
                  <a:pt x="1850136" y="115290"/>
                </a:lnTo>
                <a:close/>
                <a:moveTo>
                  <a:pt x="1587017" y="100203"/>
                </a:moveTo>
                <a:lnTo>
                  <a:pt x="1587017" y="113233"/>
                </a:lnTo>
                <a:lnTo>
                  <a:pt x="1535811" y="128092"/>
                </a:lnTo>
                <a:lnTo>
                  <a:pt x="1535811" y="115290"/>
                </a:lnTo>
                <a:close/>
                <a:moveTo>
                  <a:pt x="2509951" y="98603"/>
                </a:moveTo>
                <a:cubicBezTo>
                  <a:pt x="2512999" y="98603"/>
                  <a:pt x="2515628" y="99746"/>
                  <a:pt x="2517838" y="102032"/>
                </a:cubicBezTo>
                <a:cubicBezTo>
                  <a:pt x="2520048" y="104318"/>
                  <a:pt x="2521153" y="106985"/>
                  <a:pt x="2521153" y="110033"/>
                </a:cubicBezTo>
                <a:cubicBezTo>
                  <a:pt x="2521153" y="113081"/>
                  <a:pt x="2520048" y="115709"/>
                  <a:pt x="2517838" y="117919"/>
                </a:cubicBezTo>
                <a:cubicBezTo>
                  <a:pt x="2515628" y="120129"/>
                  <a:pt x="2512999" y="121234"/>
                  <a:pt x="2509951" y="121234"/>
                </a:cubicBezTo>
                <a:cubicBezTo>
                  <a:pt x="2506751" y="121234"/>
                  <a:pt x="2504046" y="120129"/>
                  <a:pt x="2501836" y="117919"/>
                </a:cubicBezTo>
                <a:cubicBezTo>
                  <a:pt x="2499626" y="115709"/>
                  <a:pt x="2498522" y="113081"/>
                  <a:pt x="2498522" y="110033"/>
                </a:cubicBezTo>
                <a:cubicBezTo>
                  <a:pt x="2498522" y="106985"/>
                  <a:pt x="2499626" y="104318"/>
                  <a:pt x="2501836" y="102032"/>
                </a:cubicBezTo>
                <a:cubicBezTo>
                  <a:pt x="2504046" y="99746"/>
                  <a:pt x="2506751" y="98603"/>
                  <a:pt x="2509951" y="98603"/>
                </a:cubicBezTo>
                <a:close/>
                <a:moveTo>
                  <a:pt x="2478633" y="98603"/>
                </a:moveTo>
                <a:cubicBezTo>
                  <a:pt x="2481681" y="98603"/>
                  <a:pt x="2484310" y="99746"/>
                  <a:pt x="2486520" y="102032"/>
                </a:cubicBezTo>
                <a:cubicBezTo>
                  <a:pt x="2488730" y="104318"/>
                  <a:pt x="2489835" y="106985"/>
                  <a:pt x="2489835" y="110033"/>
                </a:cubicBezTo>
                <a:cubicBezTo>
                  <a:pt x="2489835" y="113081"/>
                  <a:pt x="2488730" y="115709"/>
                  <a:pt x="2486520" y="117919"/>
                </a:cubicBezTo>
                <a:cubicBezTo>
                  <a:pt x="2484310" y="120129"/>
                  <a:pt x="2481681" y="121234"/>
                  <a:pt x="2478633" y="121234"/>
                </a:cubicBezTo>
                <a:cubicBezTo>
                  <a:pt x="2475433" y="121234"/>
                  <a:pt x="2472728" y="120129"/>
                  <a:pt x="2470518" y="117919"/>
                </a:cubicBezTo>
                <a:cubicBezTo>
                  <a:pt x="2468308" y="115709"/>
                  <a:pt x="2467203" y="113081"/>
                  <a:pt x="2467203" y="110033"/>
                </a:cubicBezTo>
                <a:cubicBezTo>
                  <a:pt x="2467203" y="106985"/>
                  <a:pt x="2468308" y="104318"/>
                  <a:pt x="2470518" y="102032"/>
                </a:cubicBezTo>
                <a:cubicBezTo>
                  <a:pt x="2472728" y="99746"/>
                  <a:pt x="2475433" y="98603"/>
                  <a:pt x="2478633" y="98603"/>
                </a:cubicBezTo>
                <a:close/>
                <a:moveTo>
                  <a:pt x="2421331" y="90068"/>
                </a:moveTo>
                <a:cubicBezTo>
                  <a:pt x="2424988" y="90068"/>
                  <a:pt x="2428265" y="91135"/>
                  <a:pt x="2431161" y="93269"/>
                </a:cubicBezTo>
                <a:cubicBezTo>
                  <a:pt x="2434056" y="95402"/>
                  <a:pt x="2436342" y="98222"/>
                  <a:pt x="2438019" y="101727"/>
                </a:cubicBezTo>
                <a:cubicBezTo>
                  <a:pt x="2439695" y="105232"/>
                  <a:pt x="2440533" y="108966"/>
                  <a:pt x="2440533" y="112928"/>
                </a:cubicBezTo>
                <a:cubicBezTo>
                  <a:pt x="2440533" y="118872"/>
                  <a:pt x="2438628" y="123863"/>
                  <a:pt x="2434818" y="127901"/>
                </a:cubicBezTo>
                <a:cubicBezTo>
                  <a:pt x="2431008" y="131940"/>
                  <a:pt x="2426131" y="133959"/>
                  <a:pt x="2420188" y="133959"/>
                </a:cubicBezTo>
                <a:cubicBezTo>
                  <a:pt x="2413635" y="133959"/>
                  <a:pt x="2408720" y="131978"/>
                  <a:pt x="2405443" y="128016"/>
                </a:cubicBezTo>
                <a:cubicBezTo>
                  <a:pt x="2402166" y="124053"/>
                  <a:pt x="2400528" y="119405"/>
                  <a:pt x="2400528" y="114071"/>
                </a:cubicBezTo>
                <a:cubicBezTo>
                  <a:pt x="2400528" y="109652"/>
                  <a:pt x="2401404" y="105651"/>
                  <a:pt x="2403157" y="102070"/>
                </a:cubicBezTo>
                <a:cubicBezTo>
                  <a:pt x="2404910" y="98488"/>
                  <a:pt x="2407386" y="95593"/>
                  <a:pt x="2410586" y="93383"/>
                </a:cubicBezTo>
                <a:cubicBezTo>
                  <a:pt x="2413787" y="91173"/>
                  <a:pt x="2417368" y="90068"/>
                  <a:pt x="2421331" y="90068"/>
                </a:cubicBezTo>
                <a:close/>
                <a:moveTo>
                  <a:pt x="754456" y="90068"/>
                </a:moveTo>
                <a:cubicBezTo>
                  <a:pt x="758113" y="90068"/>
                  <a:pt x="761390" y="91135"/>
                  <a:pt x="764286" y="93269"/>
                </a:cubicBezTo>
                <a:cubicBezTo>
                  <a:pt x="767181" y="95402"/>
                  <a:pt x="769467" y="98222"/>
                  <a:pt x="771144" y="101727"/>
                </a:cubicBezTo>
                <a:cubicBezTo>
                  <a:pt x="772820" y="105232"/>
                  <a:pt x="773658" y="108966"/>
                  <a:pt x="773658" y="112928"/>
                </a:cubicBezTo>
                <a:cubicBezTo>
                  <a:pt x="773658" y="118872"/>
                  <a:pt x="771753" y="123863"/>
                  <a:pt x="767943" y="127901"/>
                </a:cubicBezTo>
                <a:cubicBezTo>
                  <a:pt x="764133" y="131940"/>
                  <a:pt x="759257" y="133959"/>
                  <a:pt x="753313" y="133959"/>
                </a:cubicBezTo>
                <a:cubicBezTo>
                  <a:pt x="746760" y="133959"/>
                  <a:pt x="741845" y="131978"/>
                  <a:pt x="738568" y="128016"/>
                </a:cubicBezTo>
                <a:cubicBezTo>
                  <a:pt x="735292" y="124053"/>
                  <a:pt x="733653" y="119405"/>
                  <a:pt x="733653" y="114071"/>
                </a:cubicBezTo>
                <a:cubicBezTo>
                  <a:pt x="733653" y="109652"/>
                  <a:pt x="734530" y="105651"/>
                  <a:pt x="736282" y="102070"/>
                </a:cubicBezTo>
                <a:cubicBezTo>
                  <a:pt x="738035" y="98488"/>
                  <a:pt x="740511" y="95593"/>
                  <a:pt x="743712" y="93383"/>
                </a:cubicBezTo>
                <a:cubicBezTo>
                  <a:pt x="746912" y="91173"/>
                  <a:pt x="750494" y="90068"/>
                  <a:pt x="754456" y="90068"/>
                </a:cubicBezTo>
                <a:close/>
                <a:moveTo>
                  <a:pt x="2066467" y="86487"/>
                </a:moveTo>
                <a:cubicBezTo>
                  <a:pt x="2069515" y="86487"/>
                  <a:pt x="2072144" y="87630"/>
                  <a:pt x="2074354" y="89916"/>
                </a:cubicBezTo>
                <a:cubicBezTo>
                  <a:pt x="2076564" y="92202"/>
                  <a:pt x="2077669" y="94869"/>
                  <a:pt x="2077669" y="97917"/>
                </a:cubicBezTo>
                <a:cubicBezTo>
                  <a:pt x="2077669" y="100965"/>
                  <a:pt x="2076564" y="103594"/>
                  <a:pt x="2074354" y="105803"/>
                </a:cubicBezTo>
                <a:cubicBezTo>
                  <a:pt x="2072144" y="108013"/>
                  <a:pt x="2069515" y="109118"/>
                  <a:pt x="2066467" y="109118"/>
                </a:cubicBezTo>
                <a:cubicBezTo>
                  <a:pt x="2063267" y="109118"/>
                  <a:pt x="2060562" y="108013"/>
                  <a:pt x="2058352" y="105803"/>
                </a:cubicBezTo>
                <a:cubicBezTo>
                  <a:pt x="2056142" y="103594"/>
                  <a:pt x="2055038" y="100965"/>
                  <a:pt x="2055038" y="97917"/>
                </a:cubicBezTo>
                <a:cubicBezTo>
                  <a:pt x="2055038" y="94869"/>
                  <a:pt x="2056142" y="92202"/>
                  <a:pt x="2058352" y="89916"/>
                </a:cubicBezTo>
                <a:cubicBezTo>
                  <a:pt x="2060562" y="87630"/>
                  <a:pt x="2063267" y="86487"/>
                  <a:pt x="2066467" y="86487"/>
                </a:cubicBezTo>
                <a:close/>
                <a:moveTo>
                  <a:pt x="2035149" y="86487"/>
                </a:moveTo>
                <a:cubicBezTo>
                  <a:pt x="2038197" y="86487"/>
                  <a:pt x="2040826" y="87630"/>
                  <a:pt x="2043036" y="89916"/>
                </a:cubicBezTo>
                <a:cubicBezTo>
                  <a:pt x="2045246" y="92202"/>
                  <a:pt x="2046351" y="94869"/>
                  <a:pt x="2046351" y="97917"/>
                </a:cubicBezTo>
                <a:cubicBezTo>
                  <a:pt x="2046351" y="100965"/>
                  <a:pt x="2045246" y="103594"/>
                  <a:pt x="2043036" y="105803"/>
                </a:cubicBezTo>
                <a:cubicBezTo>
                  <a:pt x="2040826" y="108013"/>
                  <a:pt x="2038197" y="109118"/>
                  <a:pt x="2035149" y="109118"/>
                </a:cubicBezTo>
                <a:cubicBezTo>
                  <a:pt x="2031949" y="109118"/>
                  <a:pt x="2029244" y="108013"/>
                  <a:pt x="2027034" y="105803"/>
                </a:cubicBezTo>
                <a:cubicBezTo>
                  <a:pt x="2024824" y="103594"/>
                  <a:pt x="2023719" y="100965"/>
                  <a:pt x="2023719" y="97917"/>
                </a:cubicBezTo>
                <a:cubicBezTo>
                  <a:pt x="2023719" y="94869"/>
                  <a:pt x="2024824" y="92202"/>
                  <a:pt x="2027034" y="89916"/>
                </a:cubicBezTo>
                <a:cubicBezTo>
                  <a:pt x="2029244" y="87630"/>
                  <a:pt x="2031949" y="86487"/>
                  <a:pt x="2035149" y="86487"/>
                </a:cubicBezTo>
                <a:close/>
                <a:moveTo>
                  <a:pt x="1766544" y="86487"/>
                </a:moveTo>
                <a:cubicBezTo>
                  <a:pt x="1769592" y="86487"/>
                  <a:pt x="1772221" y="87630"/>
                  <a:pt x="1774431" y="89916"/>
                </a:cubicBezTo>
                <a:cubicBezTo>
                  <a:pt x="1776641" y="92202"/>
                  <a:pt x="1777746" y="94869"/>
                  <a:pt x="1777746" y="97917"/>
                </a:cubicBezTo>
                <a:cubicBezTo>
                  <a:pt x="1777746" y="100965"/>
                  <a:pt x="1776641" y="103594"/>
                  <a:pt x="1774431" y="105803"/>
                </a:cubicBezTo>
                <a:cubicBezTo>
                  <a:pt x="1772221" y="108013"/>
                  <a:pt x="1769592" y="109118"/>
                  <a:pt x="1766544" y="109118"/>
                </a:cubicBezTo>
                <a:cubicBezTo>
                  <a:pt x="1763344" y="109118"/>
                  <a:pt x="1760639" y="108013"/>
                  <a:pt x="1758429" y="105803"/>
                </a:cubicBezTo>
                <a:cubicBezTo>
                  <a:pt x="1756219" y="103594"/>
                  <a:pt x="1755114" y="100965"/>
                  <a:pt x="1755114" y="97917"/>
                </a:cubicBezTo>
                <a:cubicBezTo>
                  <a:pt x="1755114" y="94869"/>
                  <a:pt x="1756219" y="92202"/>
                  <a:pt x="1758429" y="89916"/>
                </a:cubicBezTo>
                <a:cubicBezTo>
                  <a:pt x="1760639" y="87630"/>
                  <a:pt x="1763344" y="86487"/>
                  <a:pt x="1766544" y="86487"/>
                </a:cubicBezTo>
                <a:close/>
                <a:moveTo>
                  <a:pt x="1710613" y="75514"/>
                </a:moveTo>
                <a:lnTo>
                  <a:pt x="1718386" y="92430"/>
                </a:lnTo>
                <a:cubicBezTo>
                  <a:pt x="1706194" y="98222"/>
                  <a:pt x="1696021" y="103136"/>
                  <a:pt x="1687868" y="107175"/>
                </a:cubicBezTo>
                <a:cubicBezTo>
                  <a:pt x="1679714" y="111214"/>
                  <a:pt x="1672818" y="114795"/>
                  <a:pt x="1667179" y="117919"/>
                </a:cubicBezTo>
                <a:cubicBezTo>
                  <a:pt x="1661541" y="121043"/>
                  <a:pt x="1656588" y="123977"/>
                  <a:pt x="1652320" y="126720"/>
                </a:cubicBezTo>
                <a:lnTo>
                  <a:pt x="1646785" y="130605"/>
                </a:lnTo>
                <a:lnTo>
                  <a:pt x="1668208" y="148666"/>
                </a:lnTo>
                <a:cubicBezTo>
                  <a:pt x="1675600" y="155372"/>
                  <a:pt x="1681810" y="161810"/>
                  <a:pt x="1686839" y="167983"/>
                </a:cubicBezTo>
                <a:cubicBezTo>
                  <a:pt x="1691868" y="174155"/>
                  <a:pt x="1695678" y="180213"/>
                  <a:pt x="1698269" y="186156"/>
                </a:cubicBezTo>
                <a:cubicBezTo>
                  <a:pt x="1700860" y="192100"/>
                  <a:pt x="1702155" y="198120"/>
                  <a:pt x="1702155" y="204216"/>
                </a:cubicBezTo>
                <a:cubicBezTo>
                  <a:pt x="1702155" y="207569"/>
                  <a:pt x="1701546" y="211226"/>
                  <a:pt x="1700326" y="215189"/>
                </a:cubicBezTo>
                <a:cubicBezTo>
                  <a:pt x="1699107" y="219151"/>
                  <a:pt x="1696516" y="222885"/>
                  <a:pt x="1692554" y="226390"/>
                </a:cubicBezTo>
                <a:cubicBezTo>
                  <a:pt x="1688592" y="229895"/>
                  <a:pt x="1682648" y="232753"/>
                  <a:pt x="1674723" y="234962"/>
                </a:cubicBezTo>
                <a:cubicBezTo>
                  <a:pt x="1666798" y="237172"/>
                  <a:pt x="1656130" y="238277"/>
                  <a:pt x="1642719" y="238277"/>
                </a:cubicBezTo>
                <a:lnTo>
                  <a:pt x="1621917" y="238277"/>
                </a:lnTo>
                <a:lnTo>
                  <a:pt x="1622143" y="236421"/>
                </a:lnTo>
                <a:lnTo>
                  <a:pt x="1617192" y="238277"/>
                </a:lnTo>
                <a:cubicBezTo>
                  <a:pt x="1610487" y="238277"/>
                  <a:pt x="1605038" y="237096"/>
                  <a:pt x="1600847" y="234734"/>
                </a:cubicBezTo>
                <a:lnTo>
                  <a:pt x="1592154" y="226145"/>
                </a:lnTo>
                <a:lnTo>
                  <a:pt x="1587588" y="244792"/>
                </a:lnTo>
                <a:cubicBezTo>
                  <a:pt x="1583093" y="253098"/>
                  <a:pt x="1577340" y="260337"/>
                  <a:pt x="1570329" y="266509"/>
                </a:cubicBezTo>
                <a:cubicBezTo>
                  <a:pt x="1563319" y="272681"/>
                  <a:pt x="1556004" y="277749"/>
                  <a:pt x="1548384" y="281711"/>
                </a:cubicBezTo>
                <a:cubicBezTo>
                  <a:pt x="1540764" y="285674"/>
                  <a:pt x="1533829" y="288493"/>
                  <a:pt x="1527581" y="290169"/>
                </a:cubicBezTo>
                <a:lnTo>
                  <a:pt x="1520952" y="272796"/>
                </a:lnTo>
                <a:cubicBezTo>
                  <a:pt x="1532077" y="269138"/>
                  <a:pt x="1541335" y="264947"/>
                  <a:pt x="1548726" y="260223"/>
                </a:cubicBezTo>
                <a:cubicBezTo>
                  <a:pt x="1556118" y="255498"/>
                  <a:pt x="1561985" y="250469"/>
                  <a:pt x="1566329" y="245135"/>
                </a:cubicBezTo>
                <a:cubicBezTo>
                  <a:pt x="1570672" y="239801"/>
                  <a:pt x="1573758" y="234353"/>
                  <a:pt x="1575587" y="228790"/>
                </a:cubicBezTo>
                <a:cubicBezTo>
                  <a:pt x="1577416" y="223228"/>
                  <a:pt x="1578330" y="217856"/>
                  <a:pt x="1578330" y="212674"/>
                </a:cubicBezTo>
                <a:cubicBezTo>
                  <a:pt x="1578330" y="205206"/>
                  <a:pt x="1576692" y="197624"/>
                  <a:pt x="1573415" y="189928"/>
                </a:cubicBezTo>
                <a:cubicBezTo>
                  <a:pt x="1570139" y="182232"/>
                  <a:pt x="1566519" y="174955"/>
                  <a:pt x="1562557" y="168097"/>
                </a:cubicBezTo>
                <a:lnTo>
                  <a:pt x="1579245" y="159639"/>
                </a:lnTo>
                <a:cubicBezTo>
                  <a:pt x="1582140" y="164973"/>
                  <a:pt x="1584693" y="170231"/>
                  <a:pt x="1586903" y="175412"/>
                </a:cubicBezTo>
                <a:cubicBezTo>
                  <a:pt x="1589112" y="180594"/>
                  <a:pt x="1591094" y="185471"/>
                  <a:pt x="1592846" y="190043"/>
                </a:cubicBezTo>
                <a:cubicBezTo>
                  <a:pt x="1594599" y="194615"/>
                  <a:pt x="1596009" y="198806"/>
                  <a:pt x="1597075" y="202616"/>
                </a:cubicBezTo>
                <a:cubicBezTo>
                  <a:pt x="1599209" y="209169"/>
                  <a:pt x="1601990" y="213626"/>
                  <a:pt x="1605419" y="215989"/>
                </a:cubicBezTo>
                <a:cubicBezTo>
                  <a:pt x="1608848" y="218351"/>
                  <a:pt x="1613535" y="219532"/>
                  <a:pt x="1619478" y="219532"/>
                </a:cubicBezTo>
                <a:lnTo>
                  <a:pt x="1623995" y="221235"/>
                </a:lnTo>
                <a:lnTo>
                  <a:pt x="1624203" y="219532"/>
                </a:lnTo>
                <a:lnTo>
                  <a:pt x="1645691" y="219532"/>
                </a:lnTo>
                <a:cubicBezTo>
                  <a:pt x="1654683" y="219532"/>
                  <a:pt x="1661807" y="219037"/>
                  <a:pt x="1667065" y="218046"/>
                </a:cubicBezTo>
                <a:cubicBezTo>
                  <a:pt x="1672323" y="217055"/>
                  <a:pt x="1676209" y="215760"/>
                  <a:pt x="1678724" y="214160"/>
                </a:cubicBezTo>
                <a:cubicBezTo>
                  <a:pt x="1681238" y="212560"/>
                  <a:pt x="1682915" y="210807"/>
                  <a:pt x="1683753" y="208902"/>
                </a:cubicBezTo>
                <a:cubicBezTo>
                  <a:pt x="1684591" y="206997"/>
                  <a:pt x="1685010" y="205054"/>
                  <a:pt x="1685010" y="203073"/>
                </a:cubicBezTo>
                <a:cubicBezTo>
                  <a:pt x="1685010" y="199568"/>
                  <a:pt x="1683677" y="195224"/>
                  <a:pt x="1681010" y="190043"/>
                </a:cubicBezTo>
                <a:cubicBezTo>
                  <a:pt x="1678343" y="184861"/>
                  <a:pt x="1672894" y="178155"/>
                  <a:pt x="1664665" y="169926"/>
                </a:cubicBezTo>
                <a:cubicBezTo>
                  <a:pt x="1660398" y="165659"/>
                  <a:pt x="1656130" y="161734"/>
                  <a:pt x="1651863" y="158153"/>
                </a:cubicBezTo>
                <a:cubicBezTo>
                  <a:pt x="1647596" y="154571"/>
                  <a:pt x="1643672" y="151371"/>
                  <a:pt x="1640090" y="148552"/>
                </a:cubicBezTo>
                <a:cubicBezTo>
                  <a:pt x="1636509" y="145732"/>
                  <a:pt x="1633651" y="143332"/>
                  <a:pt x="1631518" y="141351"/>
                </a:cubicBezTo>
                <a:cubicBezTo>
                  <a:pt x="1629384" y="139370"/>
                  <a:pt x="1628317" y="137846"/>
                  <a:pt x="1628317" y="136779"/>
                </a:cubicBezTo>
                <a:cubicBezTo>
                  <a:pt x="1628317" y="134493"/>
                  <a:pt x="1628508" y="132283"/>
                  <a:pt x="1628889" y="130149"/>
                </a:cubicBezTo>
                <a:cubicBezTo>
                  <a:pt x="1629270" y="128016"/>
                  <a:pt x="1629803" y="126035"/>
                  <a:pt x="1630489" y="124206"/>
                </a:cubicBezTo>
                <a:cubicBezTo>
                  <a:pt x="1631175" y="122377"/>
                  <a:pt x="1632051" y="120929"/>
                  <a:pt x="1633118" y="119862"/>
                </a:cubicBezTo>
                <a:cubicBezTo>
                  <a:pt x="1636166" y="116662"/>
                  <a:pt x="1640090" y="113462"/>
                  <a:pt x="1644891" y="110261"/>
                </a:cubicBezTo>
                <a:cubicBezTo>
                  <a:pt x="1649692" y="107061"/>
                  <a:pt x="1655330" y="103708"/>
                  <a:pt x="1661807" y="100203"/>
                </a:cubicBezTo>
                <a:cubicBezTo>
                  <a:pt x="1668284" y="96698"/>
                  <a:pt x="1675600" y="92926"/>
                  <a:pt x="1683753" y="88887"/>
                </a:cubicBezTo>
                <a:cubicBezTo>
                  <a:pt x="1691906" y="84848"/>
                  <a:pt x="1700860" y="80391"/>
                  <a:pt x="1710613" y="75514"/>
                </a:cubicBezTo>
                <a:close/>
                <a:moveTo>
                  <a:pt x="1085850" y="73914"/>
                </a:moveTo>
                <a:lnTo>
                  <a:pt x="1104824" y="73914"/>
                </a:lnTo>
                <a:lnTo>
                  <a:pt x="1108481" y="189814"/>
                </a:lnTo>
                <a:cubicBezTo>
                  <a:pt x="1108786" y="197586"/>
                  <a:pt x="1110043" y="203644"/>
                  <a:pt x="1112253" y="207988"/>
                </a:cubicBezTo>
                <a:cubicBezTo>
                  <a:pt x="1114463" y="212331"/>
                  <a:pt x="1117473" y="215341"/>
                  <a:pt x="1121283" y="217017"/>
                </a:cubicBezTo>
                <a:cubicBezTo>
                  <a:pt x="1125093" y="218694"/>
                  <a:pt x="1129284" y="219532"/>
                  <a:pt x="1133856" y="219532"/>
                </a:cubicBezTo>
                <a:lnTo>
                  <a:pt x="1138227" y="221180"/>
                </a:lnTo>
                <a:lnTo>
                  <a:pt x="1138428" y="219532"/>
                </a:lnTo>
                <a:lnTo>
                  <a:pt x="1156030" y="219532"/>
                </a:lnTo>
                <a:cubicBezTo>
                  <a:pt x="1168679" y="219532"/>
                  <a:pt x="1178052" y="218846"/>
                  <a:pt x="1184148" y="217475"/>
                </a:cubicBezTo>
                <a:cubicBezTo>
                  <a:pt x="1190244" y="216103"/>
                  <a:pt x="1194244" y="214274"/>
                  <a:pt x="1196149" y="211988"/>
                </a:cubicBezTo>
                <a:cubicBezTo>
                  <a:pt x="1198054" y="209702"/>
                  <a:pt x="1199007" y="207340"/>
                  <a:pt x="1199007" y="204902"/>
                </a:cubicBezTo>
                <a:cubicBezTo>
                  <a:pt x="1199007" y="201244"/>
                  <a:pt x="1197635" y="197205"/>
                  <a:pt x="1194892" y="192786"/>
                </a:cubicBezTo>
                <a:cubicBezTo>
                  <a:pt x="1192149" y="188366"/>
                  <a:pt x="1188643" y="183832"/>
                  <a:pt x="1184376" y="179184"/>
                </a:cubicBezTo>
                <a:cubicBezTo>
                  <a:pt x="1180109" y="174536"/>
                  <a:pt x="1175575" y="169926"/>
                  <a:pt x="1170775" y="165354"/>
                </a:cubicBezTo>
                <a:cubicBezTo>
                  <a:pt x="1165974" y="160782"/>
                  <a:pt x="1161440" y="156591"/>
                  <a:pt x="1157173" y="152781"/>
                </a:cubicBezTo>
                <a:cubicBezTo>
                  <a:pt x="1152906" y="148971"/>
                  <a:pt x="1149400" y="145656"/>
                  <a:pt x="1146657" y="142837"/>
                </a:cubicBezTo>
                <a:cubicBezTo>
                  <a:pt x="1143914" y="140017"/>
                  <a:pt x="1142542" y="137998"/>
                  <a:pt x="1142542" y="136779"/>
                </a:cubicBezTo>
                <a:cubicBezTo>
                  <a:pt x="1142542" y="134493"/>
                  <a:pt x="1142733" y="132283"/>
                  <a:pt x="1143114" y="130149"/>
                </a:cubicBezTo>
                <a:cubicBezTo>
                  <a:pt x="1143495" y="128016"/>
                  <a:pt x="1144028" y="126035"/>
                  <a:pt x="1144714" y="124206"/>
                </a:cubicBezTo>
                <a:cubicBezTo>
                  <a:pt x="1145400" y="122377"/>
                  <a:pt x="1146276" y="120929"/>
                  <a:pt x="1147343" y="119862"/>
                </a:cubicBezTo>
                <a:cubicBezTo>
                  <a:pt x="1150391" y="116662"/>
                  <a:pt x="1154582" y="113271"/>
                  <a:pt x="1159916" y="109690"/>
                </a:cubicBezTo>
                <a:cubicBezTo>
                  <a:pt x="1165250" y="106108"/>
                  <a:pt x="1171422" y="102451"/>
                  <a:pt x="1178433" y="98717"/>
                </a:cubicBezTo>
                <a:cubicBezTo>
                  <a:pt x="1185443" y="94983"/>
                  <a:pt x="1192911" y="91173"/>
                  <a:pt x="1200836" y="87287"/>
                </a:cubicBezTo>
                <a:cubicBezTo>
                  <a:pt x="1208760" y="83401"/>
                  <a:pt x="1216761" y="79476"/>
                  <a:pt x="1224838" y="75514"/>
                </a:cubicBezTo>
                <a:lnTo>
                  <a:pt x="1232611" y="92430"/>
                </a:lnTo>
                <a:cubicBezTo>
                  <a:pt x="1225296" y="96088"/>
                  <a:pt x="1217980" y="99707"/>
                  <a:pt x="1210665" y="103289"/>
                </a:cubicBezTo>
                <a:cubicBezTo>
                  <a:pt x="1203350" y="106870"/>
                  <a:pt x="1196263" y="110414"/>
                  <a:pt x="1189405" y="113919"/>
                </a:cubicBezTo>
                <a:cubicBezTo>
                  <a:pt x="1182547" y="117424"/>
                  <a:pt x="1176109" y="120967"/>
                  <a:pt x="1170089" y="124549"/>
                </a:cubicBezTo>
                <a:lnTo>
                  <a:pt x="1159620" y="131503"/>
                </a:lnTo>
                <a:lnTo>
                  <a:pt x="1174546" y="144323"/>
                </a:lnTo>
                <a:cubicBezTo>
                  <a:pt x="1180642" y="149657"/>
                  <a:pt x="1186434" y="155105"/>
                  <a:pt x="1191920" y="160667"/>
                </a:cubicBezTo>
                <a:cubicBezTo>
                  <a:pt x="1197407" y="166230"/>
                  <a:pt x="1202512" y="172212"/>
                  <a:pt x="1207236" y="178613"/>
                </a:cubicBezTo>
                <a:cubicBezTo>
                  <a:pt x="1211961" y="185013"/>
                  <a:pt x="1216380" y="192100"/>
                  <a:pt x="1220495" y="199872"/>
                </a:cubicBezTo>
                <a:cubicBezTo>
                  <a:pt x="1223695" y="205816"/>
                  <a:pt x="1227429" y="210159"/>
                  <a:pt x="1231696" y="212903"/>
                </a:cubicBezTo>
                <a:cubicBezTo>
                  <a:pt x="1235964" y="215646"/>
                  <a:pt x="1240193" y="217436"/>
                  <a:pt x="1244384" y="218275"/>
                </a:cubicBezTo>
                <a:lnTo>
                  <a:pt x="1253909" y="219452"/>
                </a:lnTo>
                <a:lnTo>
                  <a:pt x="1263586" y="218903"/>
                </a:lnTo>
                <a:cubicBezTo>
                  <a:pt x="1266634" y="218484"/>
                  <a:pt x="1269034" y="217856"/>
                  <a:pt x="1270787" y="217017"/>
                </a:cubicBezTo>
                <a:cubicBezTo>
                  <a:pt x="1274292" y="215341"/>
                  <a:pt x="1276312" y="212369"/>
                  <a:pt x="1276845" y="208102"/>
                </a:cubicBezTo>
                <a:cubicBezTo>
                  <a:pt x="1277378" y="203835"/>
                  <a:pt x="1277493" y="197891"/>
                  <a:pt x="1277188" y="190271"/>
                </a:cubicBezTo>
                <a:lnTo>
                  <a:pt x="1272845" y="73914"/>
                </a:lnTo>
                <a:lnTo>
                  <a:pt x="1291361" y="73914"/>
                </a:lnTo>
                <a:lnTo>
                  <a:pt x="1295933" y="188214"/>
                </a:lnTo>
                <a:cubicBezTo>
                  <a:pt x="1296238" y="196291"/>
                  <a:pt x="1295971" y="203454"/>
                  <a:pt x="1295133" y="209702"/>
                </a:cubicBezTo>
                <a:cubicBezTo>
                  <a:pt x="1294295" y="215951"/>
                  <a:pt x="1292314" y="221208"/>
                  <a:pt x="1289189" y="225476"/>
                </a:cubicBezTo>
                <a:cubicBezTo>
                  <a:pt x="1286065" y="229743"/>
                  <a:pt x="1281417" y="232943"/>
                  <a:pt x="1275245" y="235077"/>
                </a:cubicBezTo>
                <a:cubicBezTo>
                  <a:pt x="1272159" y="236144"/>
                  <a:pt x="1268549" y="236944"/>
                  <a:pt x="1264415" y="237477"/>
                </a:cubicBezTo>
                <a:lnTo>
                  <a:pt x="1252600" y="238154"/>
                </a:lnTo>
                <a:lnTo>
                  <a:pt x="1252270" y="238277"/>
                </a:lnTo>
                <a:lnTo>
                  <a:pt x="1251723" y="238204"/>
                </a:lnTo>
                <a:lnTo>
                  <a:pt x="1250442" y="238277"/>
                </a:lnTo>
                <a:lnTo>
                  <a:pt x="1250468" y="238036"/>
                </a:lnTo>
                <a:lnTo>
                  <a:pt x="1237754" y="236334"/>
                </a:lnTo>
                <a:cubicBezTo>
                  <a:pt x="1232192" y="235039"/>
                  <a:pt x="1226743" y="232486"/>
                  <a:pt x="1221409" y="228676"/>
                </a:cubicBezTo>
                <a:cubicBezTo>
                  <a:pt x="1218742" y="226771"/>
                  <a:pt x="1216304" y="224371"/>
                  <a:pt x="1214094" y="221475"/>
                </a:cubicBezTo>
                <a:lnTo>
                  <a:pt x="1212069" y="218008"/>
                </a:lnTo>
                <a:lnTo>
                  <a:pt x="1207122" y="224675"/>
                </a:lnTo>
                <a:cubicBezTo>
                  <a:pt x="1204150" y="227647"/>
                  <a:pt x="1200378" y="230162"/>
                  <a:pt x="1195806" y="232219"/>
                </a:cubicBezTo>
                <a:cubicBezTo>
                  <a:pt x="1191234" y="234277"/>
                  <a:pt x="1185672" y="235801"/>
                  <a:pt x="1179119" y="236791"/>
                </a:cubicBezTo>
                <a:cubicBezTo>
                  <a:pt x="1172565" y="237782"/>
                  <a:pt x="1164564" y="238277"/>
                  <a:pt x="1155116" y="238277"/>
                </a:cubicBezTo>
                <a:lnTo>
                  <a:pt x="1136142" y="238277"/>
                </a:lnTo>
                <a:lnTo>
                  <a:pt x="1136361" y="236480"/>
                </a:lnTo>
                <a:lnTo>
                  <a:pt x="1131570" y="238277"/>
                </a:lnTo>
                <a:cubicBezTo>
                  <a:pt x="1126845" y="238277"/>
                  <a:pt x="1122807" y="237629"/>
                  <a:pt x="1119454" y="236334"/>
                </a:cubicBezTo>
                <a:cubicBezTo>
                  <a:pt x="1116101" y="235039"/>
                  <a:pt x="1113358" y="233362"/>
                  <a:pt x="1111224" y="231305"/>
                </a:cubicBezTo>
                <a:lnTo>
                  <a:pt x="1108726" y="227785"/>
                </a:lnTo>
                <a:lnTo>
                  <a:pt x="1104709" y="246621"/>
                </a:lnTo>
                <a:cubicBezTo>
                  <a:pt x="1101890" y="254622"/>
                  <a:pt x="1097584" y="261899"/>
                  <a:pt x="1091793" y="268452"/>
                </a:cubicBezTo>
                <a:cubicBezTo>
                  <a:pt x="1086002" y="275006"/>
                  <a:pt x="1078268" y="280263"/>
                  <a:pt x="1068590" y="284226"/>
                </a:cubicBezTo>
                <a:cubicBezTo>
                  <a:pt x="1058913" y="288188"/>
                  <a:pt x="1046988" y="290169"/>
                  <a:pt x="1032815" y="290169"/>
                </a:cubicBezTo>
                <a:cubicBezTo>
                  <a:pt x="1024890" y="290169"/>
                  <a:pt x="1017232" y="288988"/>
                  <a:pt x="1009840" y="286626"/>
                </a:cubicBezTo>
                <a:cubicBezTo>
                  <a:pt x="1002449" y="284264"/>
                  <a:pt x="995896" y="280797"/>
                  <a:pt x="990181" y="276225"/>
                </a:cubicBezTo>
                <a:cubicBezTo>
                  <a:pt x="984466" y="271653"/>
                  <a:pt x="979932" y="266128"/>
                  <a:pt x="976579" y="259651"/>
                </a:cubicBezTo>
                <a:cubicBezTo>
                  <a:pt x="973226" y="253174"/>
                  <a:pt x="971550" y="245745"/>
                  <a:pt x="971550" y="237363"/>
                </a:cubicBezTo>
                <a:cubicBezTo>
                  <a:pt x="971550" y="233705"/>
                  <a:pt x="971893" y="229781"/>
                  <a:pt x="972578" y="225590"/>
                </a:cubicBezTo>
                <a:cubicBezTo>
                  <a:pt x="973264" y="221399"/>
                  <a:pt x="974331" y="216903"/>
                  <a:pt x="975779" y="212102"/>
                </a:cubicBezTo>
                <a:cubicBezTo>
                  <a:pt x="977227" y="207302"/>
                  <a:pt x="979017" y="202235"/>
                  <a:pt x="981151" y="196901"/>
                </a:cubicBezTo>
                <a:lnTo>
                  <a:pt x="997610" y="203301"/>
                </a:lnTo>
                <a:cubicBezTo>
                  <a:pt x="996086" y="207569"/>
                  <a:pt x="994753" y="211607"/>
                  <a:pt x="993610" y="215417"/>
                </a:cubicBezTo>
                <a:cubicBezTo>
                  <a:pt x="992467" y="219227"/>
                  <a:pt x="991628" y="222809"/>
                  <a:pt x="991095" y="226161"/>
                </a:cubicBezTo>
                <a:cubicBezTo>
                  <a:pt x="990562" y="229514"/>
                  <a:pt x="990295" y="232715"/>
                  <a:pt x="990295" y="235763"/>
                </a:cubicBezTo>
                <a:cubicBezTo>
                  <a:pt x="990295" y="243535"/>
                  <a:pt x="992352" y="250088"/>
                  <a:pt x="996467" y="255422"/>
                </a:cubicBezTo>
                <a:cubicBezTo>
                  <a:pt x="1000582" y="260756"/>
                  <a:pt x="1005954" y="264757"/>
                  <a:pt x="1012583" y="267424"/>
                </a:cubicBezTo>
                <a:cubicBezTo>
                  <a:pt x="1019213" y="270091"/>
                  <a:pt x="1026337" y="271424"/>
                  <a:pt x="1033957" y="271424"/>
                </a:cubicBezTo>
                <a:cubicBezTo>
                  <a:pt x="1048893" y="271424"/>
                  <a:pt x="1060551" y="268795"/>
                  <a:pt x="1068933" y="263537"/>
                </a:cubicBezTo>
                <a:cubicBezTo>
                  <a:pt x="1077315" y="258280"/>
                  <a:pt x="1083183" y="251345"/>
                  <a:pt x="1086536" y="242735"/>
                </a:cubicBezTo>
                <a:cubicBezTo>
                  <a:pt x="1089888" y="234124"/>
                  <a:pt x="1091336" y="224714"/>
                  <a:pt x="1090879" y="214503"/>
                </a:cubicBezTo>
                <a:close/>
                <a:moveTo>
                  <a:pt x="494157" y="73761"/>
                </a:moveTo>
                <a:cubicBezTo>
                  <a:pt x="495681" y="76657"/>
                  <a:pt x="496938" y="79972"/>
                  <a:pt x="497929" y="83705"/>
                </a:cubicBezTo>
                <a:cubicBezTo>
                  <a:pt x="498919" y="87439"/>
                  <a:pt x="499414" y="90830"/>
                  <a:pt x="499414" y="93878"/>
                </a:cubicBezTo>
                <a:cubicBezTo>
                  <a:pt x="499414" y="98907"/>
                  <a:pt x="498005" y="103441"/>
                  <a:pt x="495185" y="107480"/>
                </a:cubicBezTo>
                <a:cubicBezTo>
                  <a:pt x="492366" y="111518"/>
                  <a:pt x="487984" y="113538"/>
                  <a:pt x="482041" y="113538"/>
                </a:cubicBezTo>
                <a:cubicBezTo>
                  <a:pt x="477316" y="113538"/>
                  <a:pt x="473468" y="112280"/>
                  <a:pt x="470497" y="109766"/>
                </a:cubicBezTo>
                <a:lnTo>
                  <a:pt x="469366" y="107476"/>
                </a:lnTo>
                <a:lnTo>
                  <a:pt x="465925" y="115824"/>
                </a:lnTo>
                <a:cubicBezTo>
                  <a:pt x="462343" y="119329"/>
                  <a:pt x="457885" y="121082"/>
                  <a:pt x="452551" y="121082"/>
                </a:cubicBezTo>
                <a:cubicBezTo>
                  <a:pt x="446455" y="121082"/>
                  <a:pt x="442417" y="119062"/>
                  <a:pt x="440436" y="115024"/>
                </a:cubicBezTo>
                <a:cubicBezTo>
                  <a:pt x="438454" y="110985"/>
                  <a:pt x="437464" y="106680"/>
                  <a:pt x="437464" y="102108"/>
                </a:cubicBezTo>
                <a:cubicBezTo>
                  <a:pt x="437464" y="100431"/>
                  <a:pt x="437578" y="98641"/>
                  <a:pt x="437807" y="96736"/>
                </a:cubicBezTo>
                <a:cubicBezTo>
                  <a:pt x="438035" y="94831"/>
                  <a:pt x="438378" y="92659"/>
                  <a:pt x="438835" y="90221"/>
                </a:cubicBezTo>
                <a:lnTo>
                  <a:pt x="450265" y="87020"/>
                </a:lnTo>
                <a:cubicBezTo>
                  <a:pt x="449808" y="89611"/>
                  <a:pt x="449465" y="92011"/>
                  <a:pt x="449237" y="94221"/>
                </a:cubicBezTo>
                <a:cubicBezTo>
                  <a:pt x="449008" y="96431"/>
                  <a:pt x="448894" y="98374"/>
                  <a:pt x="448894" y="100050"/>
                </a:cubicBezTo>
                <a:cubicBezTo>
                  <a:pt x="448894" y="102946"/>
                  <a:pt x="449351" y="105080"/>
                  <a:pt x="450265" y="106451"/>
                </a:cubicBezTo>
                <a:cubicBezTo>
                  <a:pt x="451180" y="107823"/>
                  <a:pt x="452628" y="108509"/>
                  <a:pt x="454609" y="108509"/>
                </a:cubicBezTo>
                <a:cubicBezTo>
                  <a:pt x="456895" y="108509"/>
                  <a:pt x="458800" y="107327"/>
                  <a:pt x="460324" y="104965"/>
                </a:cubicBezTo>
                <a:cubicBezTo>
                  <a:pt x="461848" y="102603"/>
                  <a:pt x="462686" y="97841"/>
                  <a:pt x="462839" y="90678"/>
                </a:cubicBezTo>
                <a:lnTo>
                  <a:pt x="462839" y="83820"/>
                </a:lnTo>
                <a:lnTo>
                  <a:pt x="473811" y="79705"/>
                </a:lnTo>
                <a:lnTo>
                  <a:pt x="473811" y="93650"/>
                </a:lnTo>
                <a:cubicBezTo>
                  <a:pt x="473811" y="95783"/>
                  <a:pt x="474230" y="97650"/>
                  <a:pt x="475069" y="99250"/>
                </a:cubicBezTo>
                <a:cubicBezTo>
                  <a:pt x="475907" y="100850"/>
                  <a:pt x="477697" y="101651"/>
                  <a:pt x="480441" y="101651"/>
                </a:cubicBezTo>
                <a:cubicBezTo>
                  <a:pt x="483184" y="101651"/>
                  <a:pt x="485013" y="100812"/>
                  <a:pt x="485927" y="99136"/>
                </a:cubicBezTo>
                <a:cubicBezTo>
                  <a:pt x="486841" y="97460"/>
                  <a:pt x="487299" y="95326"/>
                  <a:pt x="487299" y="92735"/>
                </a:cubicBezTo>
                <a:cubicBezTo>
                  <a:pt x="487299" y="90144"/>
                  <a:pt x="486994" y="87515"/>
                  <a:pt x="486384" y="84848"/>
                </a:cubicBezTo>
                <a:cubicBezTo>
                  <a:pt x="485775" y="82181"/>
                  <a:pt x="484936" y="79553"/>
                  <a:pt x="483870" y="76962"/>
                </a:cubicBezTo>
                <a:close/>
                <a:moveTo>
                  <a:pt x="1060018" y="71628"/>
                </a:moveTo>
                <a:lnTo>
                  <a:pt x="1060018" y="84658"/>
                </a:lnTo>
                <a:lnTo>
                  <a:pt x="1008812" y="99517"/>
                </a:lnTo>
                <a:lnTo>
                  <a:pt x="1008812" y="86715"/>
                </a:lnTo>
                <a:close/>
                <a:moveTo>
                  <a:pt x="872642" y="71628"/>
                </a:moveTo>
                <a:lnTo>
                  <a:pt x="872642" y="84658"/>
                </a:lnTo>
                <a:lnTo>
                  <a:pt x="821436" y="99517"/>
                </a:lnTo>
                <a:lnTo>
                  <a:pt x="821436" y="86715"/>
                </a:lnTo>
                <a:close/>
                <a:moveTo>
                  <a:pt x="2520467" y="33528"/>
                </a:moveTo>
                <a:lnTo>
                  <a:pt x="2520467" y="46558"/>
                </a:lnTo>
                <a:lnTo>
                  <a:pt x="2469261" y="61417"/>
                </a:lnTo>
                <a:lnTo>
                  <a:pt x="2469261" y="48615"/>
                </a:lnTo>
                <a:close/>
                <a:moveTo>
                  <a:pt x="473811" y="29184"/>
                </a:moveTo>
                <a:cubicBezTo>
                  <a:pt x="471525" y="29184"/>
                  <a:pt x="469620" y="29984"/>
                  <a:pt x="468096" y="31585"/>
                </a:cubicBezTo>
                <a:cubicBezTo>
                  <a:pt x="466572" y="33185"/>
                  <a:pt x="465810" y="35128"/>
                  <a:pt x="465810" y="37414"/>
                </a:cubicBezTo>
                <a:cubicBezTo>
                  <a:pt x="465810" y="40310"/>
                  <a:pt x="467029" y="43015"/>
                  <a:pt x="469468" y="45529"/>
                </a:cubicBezTo>
                <a:lnTo>
                  <a:pt x="476058" y="49566"/>
                </a:lnTo>
                <a:lnTo>
                  <a:pt x="476669" y="49187"/>
                </a:lnTo>
                <a:cubicBezTo>
                  <a:pt x="479641" y="45758"/>
                  <a:pt x="481126" y="42291"/>
                  <a:pt x="481126" y="38786"/>
                </a:cubicBezTo>
                <a:cubicBezTo>
                  <a:pt x="481126" y="36042"/>
                  <a:pt x="480517" y="33756"/>
                  <a:pt x="479298" y="31928"/>
                </a:cubicBezTo>
                <a:cubicBezTo>
                  <a:pt x="478078" y="30099"/>
                  <a:pt x="476250" y="29184"/>
                  <a:pt x="473811" y="29184"/>
                </a:cubicBezTo>
                <a:close/>
                <a:moveTo>
                  <a:pt x="1667713" y="26670"/>
                </a:moveTo>
                <a:cubicBezTo>
                  <a:pt x="1664817" y="26670"/>
                  <a:pt x="1662569" y="27660"/>
                  <a:pt x="1660969" y="29642"/>
                </a:cubicBezTo>
                <a:cubicBezTo>
                  <a:pt x="1659369" y="31623"/>
                  <a:pt x="1658569" y="33909"/>
                  <a:pt x="1658569" y="36500"/>
                </a:cubicBezTo>
                <a:cubicBezTo>
                  <a:pt x="1658569" y="39243"/>
                  <a:pt x="1659407" y="41491"/>
                  <a:pt x="1661083" y="43243"/>
                </a:cubicBezTo>
                <a:cubicBezTo>
                  <a:pt x="1662760" y="44996"/>
                  <a:pt x="1664893" y="45872"/>
                  <a:pt x="1667484" y="45872"/>
                </a:cubicBezTo>
                <a:cubicBezTo>
                  <a:pt x="1670075" y="45872"/>
                  <a:pt x="1672323" y="45034"/>
                  <a:pt x="1674228" y="43358"/>
                </a:cubicBezTo>
                <a:cubicBezTo>
                  <a:pt x="1676133" y="41681"/>
                  <a:pt x="1677085" y="39471"/>
                  <a:pt x="1677085" y="36728"/>
                </a:cubicBezTo>
                <a:cubicBezTo>
                  <a:pt x="1677085" y="33833"/>
                  <a:pt x="1676095" y="31432"/>
                  <a:pt x="1674114" y="29527"/>
                </a:cubicBezTo>
                <a:cubicBezTo>
                  <a:pt x="1672132" y="27622"/>
                  <a:pt x="1669999" y="26670"/>
                  <a:pt x="1667713" y="26670"/>
                </a:cubicBezTo>
                <a:close/>
                <a:moveTo>
                  <a:pt x="2063267" y="24003"/>
                </a:moveTo>
                <a:lnTo>
                  <a:pt x="2063267" y="37033"/>
                </a:lnTo>
                <a:lnTo>
                  <a:pt x="2012061" y="51892"/>
                </a:lnTo>
                <a:lnTo>
                  <a:pt x="2012061" y="39090"/>
                </a:lnTo>
                <a:close/>
                <a:moveTo>
                  <a:pt x="1176604" y="21412"/>
                </a:moveTo>
                <a:cubicBezTo>
                  <a:pt x="1174318" y="21412"/>
                  <a:pt x="1172413" y="22212"/>
                  <a:pt x="1170889" y="23812"/>
                </a:cubicBezTo>
                <a:cubicBezTo>
                  <a:pt x="1169365" y="25412"/>
                  <a:pt x="1168603" y="27356"/>
                  <a:pt x="1168603" y="29642"/>
                </a:cubicBezTo>
                <a:cubicBezTo>
                  <a:pt x="1168603" y="32537"/>
                  <a:pt x="1169822" y="35242"/>
                  <a:pt x="1172261" y="37757"/>
                </a:cubicBezTo>
                <a:lnTo>
                  <a:pt x="1178938" y="41847"/>
                </a:lnTo>
                <a:lnTo>
                  <a:pt x="1179461" y="41414"/>
                </a:lnTo>
                <a:cubicBezTo>
                  <a:pt x="1182433" y="37985"/>
                  <a:pt x="1183919" y="34518"/>
                  <a:pt x="1183919" y="31013"/>
                </a:cubicBezTo>
                <a:cubicBezTo>
                  <a:pt x="1183919" y="28270"/>
                  <a:pt x="1183309" y="25984"/>
                  <a:pt x="1182090" y="24155"/>
                </a:cubicBezTo>
                <a:cubicBezTo>
                  <a:pt x="1180871" y="22326"/>
                  <a:pt x="1179042" y="21412"/>
                  <a:pt x="1176604" y="21412"/>
                </a:cubicBezTo>
                <a:close/>
                <a:moveTo>
                  <a:pt x="474268" y="17526"/>
                </a:moveTo>
                <a:cubicBezTo>
                  <a:pt x="480364" y="17526"/>
                  <a:pt x="484975" y="19621"/>
                  <a:pt x="488099" y="23812"/>
                </a:cubicBezTo>
                <a:cubicBezTo>
                  <a:pt x="491223" y="28003"/>
                  <a:pt x="492785" y="32766"/>
                  <a:pt x="492785" y="38100"/>
                </a:cubicBezTo>
                <a:cubicBezTo>
                  <a:pt x="492785" y="44805"/>
                  <a:pt x="490575" y="50749"/>
                  <a:pt x="486156" y="55931"/>
                </a:cubicBezTo>
                <a:cubicBezTo>
                  <a:pt x="481736" y="61112"/>
                  <a:pt x="475526" y="65227"/>
                  <a:pt x="467525" y="68275"/>
                </a:cubicBezTo>
                <a:cubicBezTo>
                  <a:pt x="459524" y="71323"/>
                  <a:pt x="450113" y="73152"/>
                  <a:pt x="439293" y="73761"/>
                </a:cubicBezTo>
                <a:lnTo>
                  <a:pt x="437235" y="62789"/>
                </a:lnTo>
                <a:cubicBezTo>
                  <a:pt x="447598" y="62027"/>
                  <a:pt x="456019" y="60426"/>
                  <a:pt x="462496" y="57988"/>
                </a:cubicBezTo>
                <a:lnTo>
                  <a:pt x="466724" y="55362"/>
                </a:lnTo>
                <a:lnTo>
                  <a:pt x="459067" y="50444"/>
                </a:lnTo>
                <a:cubicBezTo>
                  <a:pt x="455638" y="46939"/>
                  <a:pt x="453923" y="42596"/>
                  <a:pt x="453923" y="37414"/>
                </a:cubicBezTo>
                <a:cubicBezTo>
                  <a:pt x="453923" y="32080"/>
                  <a:pt x="455790" y="27432"/>
                  <a:pt x="459524" y="23469"/>
                </a:cubicBezTo>
                <a:cubicBezTo>
                  <a:pt x="463258" y="19507"/>
                  <a:pt x="468172" y="17526"/>
                  <a:pt x="474268" y="17526"/>
                </a:cubicBezTo>
                <a:close/>
                <a:moveTo>
                  <a:pt x="1059103" y="14021"/>
                </a:moveTo>
                <a:cubicBezTo>
                  <a:pt x="1060628" y="16916"/>
                  <a:pt x="1061885" y="20231"/>
                  <a:pt x="1062875" y="23965"/>
                </a:cubicBezTo>
                <a:cubicBezTo>
                  <a:pt x="1063866" y="27698"/>
                  <a:pt x="1064361" y="31089"/>
                  <a:pt x="1064361" y="34137"/>
                </a:cubicBezTo>
                <a:cubicBezTo>
                  <a:pt x="1064361" y="39167"/>
                  <a:pt x="1062952" y="43700"/>
                  <a:pt x="1060132" y="47739"/>
                </a:cubicBezTo>
                <a:cubicBezTo>
                  <a:pt x="1057313" y="51778"/>
                  <a:pt x="1052931" y="53797"/>
                  <a:pt x="1046988" y="53797"/>
                </a:cubicBezTo>
                <a:cubicBezTo>
                  <a:pt x="1042263" y="53797"/>
                  <a:pt x="1038415" y="52540"/>
                  <a:pt x="1035443" y="50025"/>
                </a:cubicBezTo>
                <a:lnTo>
                  <a:pt x="1035029" y="49512"/>
                </a:lnTo>
                <a:lnTo>
                  <a:pt x="1034900" y="50197"/>
                </a:lnTo>
                <a:cubicBezTo>
                  <a:pt x="1034005" y="52368"/>
                  <a:pt x="1032662" y="54330"/>
                  <a:pt x="1030871" y="56083"/>
                </a:cubicBezTo>
                <a:cubicBezTo>
                  <a:pt x="1027290" y="59588"/>
                  <a:pt x="1022832" y="61341"/>
                  <a:pt x="1017498" y="61341"/>
                </a:cubicBezTo>
                <a:cubicBezTo>
                  <a:pt x="1011402" y="61341"/>
                  <a:pt x="1007364" y="59321"/>
                  <a:pt x="1005382" y="55283"/>
                </a:cubicBezTo>
                <a:cubicBezTo>
                  <a:pt x="1003401" y="51244"/>
                  <a:pt x="1002411" y="46939"/>
                  <a:pt x="1002411" y="42367"/>
                </a:cubicBezTo>
                <a:cubicBezTo>
                  <a:pt x="1002411" y="40691"/>
                  <a:pt x="1002525" y="38900"/>
                  <a:pt x="1002754" y="36995"/>
                </a:cubicBezTo>
                <a:cubicBezTo>
                  <a:pt x="1002982" y="35090"/>
                  <a:pt x="1003325" y="32918"/>
                  <a:pt x="1003782" y="30480"/>
                </a:cubicBezTo>
                <a:lnTo>
                  <a:pt x="1015212" y="27279"/>
                </a:lnTo>
                <a:cubicBezTo>
                  <a:pt x="1014755" y="29870"/>
                  <a:pt x="1014412" y="32270"/>
                  <a:pt x="1014184" y="34480"/>
                </a:cubicBezTo>
                <a:cubicBezTo>
                  <a:pt x="1013955" y="36690"/>
                  <a:pt x="1013841" y="38633"/>
                  <a:pt x="1013841" y="40310"/>
                </a:cubicBezTo>
                <a:cubicBezTo>
                  <a:pt x="1013841" y="43205"/>
                  <a:pt x="1014298" y="45339"/>
                  <a:pt x="1015212" y="46710"/>
                </a:cubicBezTo>
                <a:cubicBezTo>
                  <a:pt x="1016127" y="48082"/>
                  <a:pt x="1017574" y="48768"/>
                  <a:pt x="1019556" y="48768"/>
                </a:cubicBezTo>
                <a:cubicBezTo>
                  <a:pt x="1021842" y="48768"/>
                  <a:pt x="1023747" y="47587"/>
                  <a:pt x="1025271" y="45224"/>
                </a:cubicBezTo>
                <a:cubicBezTo>
                  <a:pt x="1026795" y="42862"/>
                  <a:pt x="1027633" y="38100"/>
                  <a:pt x="1027785" y="30937"/>
                </a:cubicBezTo>
                <a:lnTo>
                  <a:pt x="1027785" y="24079"/>
                </a:lnTo>
                <a:lnTo>
                  <a:pt x="1038758" y="19964"/>
                </a:lnTo>
                <a:lnTo>
                  <a:pt x="1038758" y="33909"/>
                </a:lnTo>
                <a:cubicBezTo>
                  <a:pt x="1038758" y="36042"/>
                  <a:pt x="1039177" y="37909"/>
                  <a:pt x="1040015" y="39509"/>
                </a:cubicBezTo>
                <a:cubicBezTo>
                  <a:pt x="1040854" y="41110"/>
                  <a:pt x="1042644" y="41910"/>
                  <a:pt x="1045387" y="41910"/>
                </a:cubicBezTo>
                <a:cubicBezTo>
                  <a:pt x="1048131" y="41910"/>
                  <a:pt x="1049959" y="41072"/>
                  <a:pt x="1050874" y="39395"/>
                </a:cubicBezTo>
                <a:cubicBezTo>
                  <a:pt x="1051788" y="37719"/>
                  <a:pt x="1052245" y="35585"/>
                  <a:pt x="1052245" y="32994"/>
                </a:cubicBezTo>
                <a:cubicBezTo>
                  <a:pt x="1052245" y="30404"/>
                  <a:pt x="1051941" y="27775"/>
                  <a:pt x="1051331" y="25108"/>
                </a:cubicBezTo>
                <a:cubicBezTo>
                  <a:pt x="1050721" y="22441"/>
                  <a:pt x="1049883" y="19812"/>
                  <a:pt x="1048816" y="17221"/>
                </a:cubicBezTo>
                <a:close/>
                <a:moveTo>
                  <a:pt x="1668856" y="13868"/>
                </a:moveTo>
                <a:cubicBezTo>
                  <a:pt x="1672513" y="13868"/>
                  <a:pt x="1675790" y="14935"/>
                  <a:pt x="1678686" y="17069"/>
                </a:cubicBezTo>
                <a:cubicBezTo>
                  <a:pt x="1681581" y="19202"/>
                  <a:pt x="1683867" y="22022"/>
                  <a:pt x="1685544" y="25527"/>
                </a:cubicBezTo>
                <a:cubicBezTo>
                  <a:pt x="1687220" y="29032"/>
                  <a:pt x="1688058" y="32766"/>
                  <a:pt x="1688058" y="36728"/>
                </a:cubicBezTo>
                <a:cubicBezTo>
                  <a:pt x="1688058" y="42672"/>
                  <a:pt x="1686153" y="47663"/>
                  <a:pt x="1682343" y="51701"/>
                </a:cubicBezTo>
                <a:cubicBezTo>
                  <a:pt x="1678533" y="55740"/>
                  <a:pt x="1673656" y="57759"/>
                  <a:pt x="1667713" y="57759"/>
                </a:cubicBezTo>
                <a:cubicBezTo>
                  <a:pt x="1661160" y="57759"/>
                  <a:pt x="1656245" y="55778"/>
                  <a:pt x="1652968" y="51816"/>
                </a:cubicBezTo>
                <a:cubicBezTo>
                  <a:pt x="1649692" y="47853"/>
                  <a:pt x="1648053" y="43205"/>
                  <a:pt x="1648053" y="37871"/>
                </a:cubicBezTo>
                <a:cubicBezTo>
                  <a:pt x="1648053" y="33452"/>
                  <a:pt x="1648929" y="29451"/>
                  <a:pt x="1650682" y="25870"/>
                </a:cubicBezTo>
                <a:cubicBezTo>
                  <a:pt x="1652435" y="22288"/>
                  <a:pt x="1654911" y="19393"/>
                  <a:pt x="1658112" y="17183"/>
                </a:cubicBezTo>
                <a:cubicBezTo>
                  <a:pt x="1661312" y="14973"/>
                  <a:pt x="1664893" y="13868"/>
                  <a:pt x="1668856" y="13868"/>
                </a:cubicBezTo>
                <a:close/>
                <a:moveTo>
                  <a:pt x="1177061" y="9753"/>
                </a:moveTo>
                <a:cubicBezTo>
                  <a:pt x="1183157" y="9753"/>
                  <a:pt x="1187767" y="11849"/>
                  <a:pt x="1190891" y="16040"/>
                </a:cubicBezTo>
                <a:cubicBezTo>
                  <a:pt x="1194016" y="20231"/>
                  <a:pt x="1195578" y="24993"/>
                  <a:pt x="1195578" y="30327"/>
                </a:cubicBezTo>
                <a:cubicBezTo>
                  <a:pt x="1195578" y="37033"/>
                  <a:pt x="1193368" y="42977"/>
                  <a:pt x="1188948" y="48158"/>
                </a:cubicBezTo>
                <a:cubicBezTo>
                  <a:pt x="1184529" y="53340"/>
                  <a:pt x="1178318" y="57455"/>
                  <a:pt x="1170317" y="60503"/>
                </a:cubicBezTo>
                <a:cubicBezTo>
                  <a:pt x="1162316" y="63551"/>
                  <a:pt x="1152906" y="65379"/>
                  <a:pt x="1142085" y="65989"/>
                </a:cubicBezTo>
                <a:lnTo>
                  <a:pt x="1140028" y="55016"/>
                </a:lnTo>
                <a:cubicBezTo>
                  <a:pt x="1150391" y="54254"/>
                  <a:pt x="1158811" y="52654"/>
                  <a:pt x="1165288" y="50216"/>
                </a:cubicBezTo>
                <a:lnTo>
                  <a:pt x="1170050" y="47932"/>
                </a:lnTo>
                <a:lnTo>
                  <a:pt x="1161859" y="42672"/>
                </a:lnTo>
                <a:cubicBezTo>
                  <a:pt x="1158430" y="39167"/>
                  <a:pt x="1156716" y="34823"/>
                  <a:pt x="1156716" y="29642"/>
                </a:cubicBezTo>
                <a:cubicBezTo>
                  <a:pt x="1156716" y="24308"/>
                  <a:pt x="1158583" y="19659"/>
                  <a:pt x="1162316" y="15697"/>
                </a:cubicBezTo>
                <a:cubicBezTo>
                  <a:pt x="1166050" y="11735"/>
                  <a:pt x="1170965" y="9753"/>
                  <a:pt x="1177061" y="9753"/>
                </a:cubicBezTo>
                <a:close/>
                <a:moveTo>
                  <a:pt x="2063267" y="0"/>
                </a:moveTo>
                <a:lnTo>
                  <a:pt x="2063267" y="13030"/>
                </a:lnTo>
                <a:lnTo>
                  <a:pt x="2012061" y="27889"/>
                </a:lnTo>
                <a:lnTo>
                  <a:pt x="2012061"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78" name="Google Shape;278;p28"/>
          <p:cNvSpPr txBox="1"/>
          <p:nvPr/>
        </p:nvSpPr>
        <p:spPr>
          <a:xfrm>
            <a:off x="1230150" y="3291375"/>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8. ˹all as˺ an insight and a reminder to every servant who turns ˹to Allah˺</a:t>
            </a:r>
            <a:endParaRPr sz="1200">
              <a:solidFill>
                <a:schemeClr val="dk1"/>
              </a:solidFill>
              <a:latin typeface="Inter Light"/>
              <a:ea typeface="Inter Light"/>
              <a:cs typeface="Inter Light"/>
              <a:sym typeface="Inter Light"/>
            </a:endParaRPr>
          </a:p>
        </p:txBody>
      </p:sp>
      <p:sp>
        <p:nvSpPr>
          <p:cNvPr id="280" name="Google Shape;280;p28"/>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Chosen People</a:t>
            </a:r>
            <a:endParaRPr sz="3600">
              <a:solidFill>
                <a:srgbClr val="1E1E1E"/>
              </a:solidFill>
              <a:latin typeface="Inter Tight Medium"/>
              <a:ea typeface="Inter Tight Medium"/>
              <a:cs typeface="Inter Tight Medium"/>
              <a:sym typeface="Inter Tight Medium"/>
            </a:endParaRPr>
          </a:p>
        </p:txBody>
      </p:sp>
      <p:sp>
        <p:nvSpPr>
          <p:cNvPr id="281" name="Google Shape;281;p28"/>
          <p:cNvSpPr txBox="1"/>
          <p:nvPr/>
        </p:nvSpPr>
        <p:spPr>
          <a:xfrm>
            <a:off x="5395650" y="989475"/>
            <a:ext cx="3211200" cy="3647132"/>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dirty="0" err="1">
                <a:solidFill>
                  <a:srgbClr val="1E1E1E"/>
                </a:solidFill>
                <a:latin typeface="Noto Sans Arabic"/>
                <a:ea typeface="Noto Sans Arabic"/>
                <a:cs typeface="Noto Sans Arabic"/>
                <a:sym typeface="Noto Sans Arabic"/>
              </a:rPr>
              <a:t>تَبْصِرَةً</a:t>
            </a:r>
            <a:r>
              <a:rPr lang="en-GB" sz="1200" dirty="0">
                <a:solidFill>
                  <a:srgbClr val="1E1E1E"/>
                </a:solidFill>
                <a:latin typeface="Inter Light"/>
                <a:ea typeface="Inter Light"/>
                <a:cs typeface="Inter Light"/>
                <a:sym typeface="Inter Light"/>
              </a:rPr>
              <a:t> comes from </a:t>
            </a:r>
            <a:r>
              <a:rPr lang="en-GB" sz="1200" dirty="0" err="1">
                <a:solidFill>
                  <a:srgbClr val="1E1E1E"/>
                </a:solidFill>
                <a:latin typeface="Inter Light"/>
                <a:ea typeface="Inter Light"/>
                <a:cs typeface="Inter Light"/>
                <a:sym typeface="Inter Light"/>
              </a:rPr>
              <a:t>baṣar</a:t>
            </a:r>
            <a:r>
              <a:rPr lang="en-GB" sz="1200" dirty="0">
                <a:solidFill>
                  <a:srgbClr val="1E1E1E"/>
                </a:solidFill>
                <a:latin typeface="Inter Light"/>
                <a:ea typeface="Inter Light"/>
                <a:cs typeface="Inter Light"/>
                <a:sym typeface="Inter Light"/>
              </a:rPr>
              <a:t> (outer) and </a:t>
            </a:r>
            <a:r>
              <a:rPr lang="en-GB" sz="1200" dirty="0" err="1">
                <a:solidFill>
                  <a:srgbClr val="1E1E1E"/>
                </a:solidFill>
                <a:latin typeface="Inter Light"/>
                <a:ea typeface="Inter Light"/>
                <a:cs typeface="Inter Light"/>
                <a:sym typeface="Inter Light"/>
              </a:rPr>
              <a:t>baṣīrah</a:t>
            </a:r>
            <a:r>
              <a:rPr lang="en-GB" sz="1200" dirty="0">
                <a:solidFill>
                  <a:srgbClr val="1E1E1E"/>
                </a:solidFill>
                <a:latin typeface="Inter Light"/>
                <a:ea typeface="Inter Light"/>
                <a:cs typeface="Inter Light"/>
                <a:sym typeface="Inter Light"/>
              </a:rPr>
              <a:t> (internal).</a:t>
            </a:r>
            <a:endParaRPr sz="1200" dirty="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Any knowledge that does not lead us to knowing Allah is incomplete, false or useless. </a:t>
            </a:r>
            <a:endParaRPr sz="1200" dirty="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The Book of the Universe:</a:t>
            </a:r>
            <a:endParaRPr sz="1200" dirty="0">
              <a:solidFill>
                <a:srgbClr val="1E1E1E"/>
              </a:solidFill>
              <a:latin typeface="Inter Light"/>
              <a:ea typeface="Inter Light"/>
              <a:cs typeface="Inter Light"/>
              <a:sym typeface="Inter Light"/>
            </a:endParaRPr>
          </a:p>
          <a:p>
            <a:pPr marL="914400" marR="0" lvl="1"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Readable in all languages by all methods;</a:t>
            </a:r>
            <a:endParaRPr sz="1200" dirty="0">
              <a:solidFill>
                <a:srgbClr val="1E1E1E"/>
              </a:solidFill>
              <a:latin typeface="Inter Light"/>
              <a:ea typeface="Inter Light"/>
              <a:cs typeface="Inter Light"/>
              <a:sym typeface="Inter Light"/>
            </a:endParaRPr>
          </a:p>
          <a:p>
            <a:pPr marL="914400" marR="0" lvl="1"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Accessible to people with all abilities: literate and illiterate.</a:t>
            </a:r>
            <a:endParaRPr sz="1200" dirty="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dirty="0">
                <a:solidFill>
                  <a:srgbClr val="1E1E1E"/>
                </a:solidFill>
                <a:latin typeface="Inter Light"/>
                <a:ea typeface="Inter Light"/>
                <a:cs typeface="Inter Light"/>
                <a:sym typeface="Inter Light"/>
              </a:rPr>
              <a:t>Condition: </a:t>
            </a:r>
            <a:r>
              <a:rPr lang="en-GB" sz="1200" dirty="0" err="1">
                <a:solidFill>
                  <a:srgbClr val="1E1E1E"/>
                </a:solidFill>
                <a:latin typeface="Noto Sans Arabic"/>
                <a:ea typeface="Noto Sans Arabic"/>
                <a:cs typeface="Noto Sans Arabic"/>
                <a:sym typeface="Noto Sans Arabic"/>
              </a:rPr>
              <a:t>عَبْدٍ</a:t>
            </a:r>
            <a:r>
              <a:rPr lang="en-GB" sz="1200" dirty="0">
                <a:solidFill>
                  <a:srgbClr val="1E1E1E"/>
                </a:solidFill>
                <a:latin typeface="Noto Sans Arabic"/>
                <a:ea typeface="Noto Sans Arabic"/>
                <a:cs typeface="Noto Sans Arabic"/>
                <a:sym typeface="Noto Sans Arabic"/>
              </a:rPr>
              <a:t> </a:t>
            </a:r>
            <a:r>
              <a:rPr lang="en-GB" sz="1200" dirty="0" err="1">
                <a:solidFill>
                  <a:srgbClr val="1E1E1E"/>
                </a:solidFill>
                <a:latin typeface="Noto Sans Arabic"/>
                <a:ea typeface="Noto Sans Arabic"/>
                <a:cs typeface="Noto Sans Arabic"/>
                <a:sym typeface="Noto Sans Arabic"/>
              </a:rPr>
              <a:t>مُّنِيبٍ</a:t>
            </a:r>
            <a:r>
              <a:rPr lang="en-GB" sz="1200" dirty="0">
                <a:solidFill>
                  <a:srgbClr val="1E1E1E"/>
                </a:solidFill>
                <a:latin typeface="Inter Light"/>
                <a:ea typeface="Inter Light"/>
                <a:cs typeface="Inter Light"/>
                <a:sym typeface="Inter Light"/>
              </a:rPr>
              <a:t>. The reminder will only be internalised by those who </a:t>
            </a:r>
            <a:r>
              <a:rPr lang="en-GB" sz="1200" b="1" dirty="0">
                <a:solidFill>
                  <a:srgbClr val="1E1E1E"/>
                </a:solidFill>
                <a:latin typeface="Inter"/>
                <a:ea typeface="Inter"/>
                <a:cs typeface="Inter"/>
                <a:sym typeface="Inter"/>
              </a:rPr>
              <a:t>constantly</a:t>
            </a:r>
            <a:r>
              <a:rPr lang="en-GB" sz="1200" dirty="0">
                <a:solidFill>
                  <a:srgbClr val="1E1E1E"/>
                </a:solidFill>
                <a:latin typeface="Inter Light"/>
                <a:ea typeface="Inter Light"/>
                <a:cs typeface="Inter Light"/>
                <a:sym typeface="Inter Light"/>
              </a:rPr>
              <a:t> return to Allah.</a:t>
            </a:r>
            <a:endParaRPr sz="1200" dirty="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9"/>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67;p27">
            <a:extLst>
              <a:ext uri="{FF2B5EF4-FFF2-40B4-BE49-F238E27FC236}">
                <a16:creationId xmlns:a16="http://schemas.microsoft.com/office/drawing/2014/main" id="{C0813DA4-5586-33CA-17A1-68FDE3954699}"/>
              </a:ext>
            </a:extLst>
          </p:cNvPr>
          <p:cNvSpPr/>
          <p:nvPr/>
        </p:nvSpPr>
        <p:spPr>
          <a:xfrm>
            <a:off x="1015044" y="1984442"/>
            <a:ext cx="4133400" cy="2319207"/>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1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43E506EC-55AE-0AD2-ABC1-AF301EFE4FF9}"/>
              </a:ext>
            </a:extLst>
          </p:cNvPr>
          <p:cNvSpPr/>
          <p:nvPr/>
        </p:nvSpPr>
        <p:spPr>
          <a:xfrm>
            <a:off x="1452087" y="2415878"/>
            <a:ext cx="3247339" cy="742950"/>
          </a:xfrm>
          <a:custGeom>
            <a:avLst/>
            <a:gdLst/>
            <a:ahLst/>
            <a:cxnLst/>
            <a:rect l="l" t="t" r="r" b="b"/>
            <a:pathLst>
              <a:path w="3247339" h="742950">
                <a:moveTo>
                  <a:pt x="2151278" y="715061"/>
                </a:moveTo>
                <a:lnTo>
                  <a:pt x="2151278" y="728091"/>
                </a:lnTo>
                <a:lnTo>
                  <a:pt x="2100072" y="742950"/>
                </a:lnTo>
                <a:lnTo>
                  <a:pt x="2100072" y="730148"/>
                </a:lnTo>
                <a:close/>
                <a:moveTo>
                  <a:pt x="1577644" y="695934"/>
                </a:moveTo>
                <a:cubicBezTo>
                  <a:pt x="1580693" y="695934"/>
                  <a:pt x="1583321" y="697077"/>
                  <a:pt x="1585531" y="699363"/>
                </a:cubicBezTo>
                <a:cubicBezTo>
                  <a:pt x="1587741" y="701649"/>
                  <a:pt x="1588846" y="704316"/>
                  <a:pt x="1588846" y="707364"/>
                </a:cubicBezTo>
                <a:cubicBezTo>
                  <a:pt x="1588846" y="710412"/>
                  <a:pt x="1587741" y="713041"/>
                  <a:pt x="1585531" y="715251"/>
                </a:cubicBezTo>
                <a:cubicBezTo>
                  <a:pt x="1583321" y="717461"/>
                  <a:pt x="1580693" y="718566"/>
                  <a:pt x="1577644" y="718566"/>
                </a:cubicBezTo>
                <a:cubicBezTo>
                  <a:pt x="1574444" y="718566"/>
                  <a:pt x="1571739" y="717461"/>
                  <a:pt x="1569529" y="715251"/>
                </a:cubicBezTo>
                <a:cubicBezTo>
                  <a:pt x="1567319" y="713041"/>
                  <a:pt x="1566214" y="710412"/>
                  <a:pt x="1566214" y="707364"/>
                </a:cubicBezTo>
                <a:cubicBezTo>
                  <a:pt x="1566214" y="704316"/>
                  <a:pt x="1567319" y="701649"/>
                  <a:pt x="1569529" y="699363"/>
                </a:cubicBezTo>
                <a:cubicBezTo>
                  <a:pt x="1571739" y="697077"/>
                  <a:pt x="1574444" y="695934"/>
                  <a:pt x="1577644" y="695934"/>
                </a:cubicBezTo>
                <a:close/>
                <a:moveTo>
                  <a:pt x="910285" y="692048"/>
                </a:moveTo>
                <a:cubicBezTo>
                  <a:pt x="913333" y="692048"/>
                  <a:pt x="915962" y="693191"/>
                  <a:pt x="918172" y="695477"/>
                </a:cubicBezTo>
                <a:cubicBezTo>
                  <a:pt x="920381" y="697763"/>
                  <a:pt x="921486" y="700430"/>
                  <a:pt x="921486" y="703478"/>
                </a:cubicBezTo>
                <a:cubicBezTo>
                  <a:pt x="921486" y="706526"/>
                  <a:pt x="920381" y="709155"/>
                  <a:pt x="918172" y="711365"/>
                </a:cubicBezTo>
                <a:cubicBezTo>
                  <a:pt x="915962" y="713575"/>
                  <a:pt x="913333" y="714680"/>
                  <a:pt x="910285" y="714680"/>
                </a:cubicBezTo>
                <a:cubicBezTo>
                  <a:pt x="907085" y="714680"/>
                  <a:pt x="904379" y="713575"/>
                  <a:pt x="902170" y="711365"/>
                </a:cubicBezTo>
                <a:cubicBezTo>
                  <a:pt x="899960" y="709155"/>
                  <a:pt x="898855" y="706526"/>
                  <a:pt x="898855" y="703478"/>
                </a:cubicBezTo>
                <a:cubicBezTo>
                  <a:pt x="898855" y="700430"/>
                  <a:pt x="899960" y="697763"/>
                  <a:pt x="902170" y="695477"/>
                </a:cubicBezTo>
                <a:cubicBezTo>
                  <a:pt x="904379" y="693191"/>
                  <a:pt x="907085" y="692048"/>
                  <a:pt x="910285" y="692048"/>
                </a:cubicBezTo>
                <a:close/>
                <a:moveTo>
                  <a:pt x="878967" y="692048"/>
                </a:moveTo>
                <a:cubicBezTo>
                  <a:pt x="882015" y="692048"/>
                  <a:pt x="884644" y="693191"/>
                  <a:pt x="886853" y="695477"/>
                </a:cubicBezTo>
                <a:cubicBezTo>
                  <a:pt x="889063" y="697763"/>
                  <a:pt x="890168" y="700430"/>
                  <a:pt x="890168" y="703478"/>
                </a:cubicBezTo>
                <a:cubicBezTo>
                  <a:pt x="890168" y="706526"/>
                  <a:pt x="889063" y="709155"/>
                  <a:pt x="886853" y="711365"/>
                </a:cubicBezTo>
                <a:cubicBezTo>
                  <a:pt x="884644" y="713575"/>
                  <a:pt x="882015" y="714680"/>
                  <a:pt x="878967" y="714680"/>
                </a:cubicBezTo>
                <a:cubicBezTo>
                  <a:pt x="875766" y="714680"/>
                  <a:pt x="873061" y="713575"/>
                  <a:pt x="870851" y="711365"/>
                </a:cubicBezTo>
                <a:cubicBezTo>
                  <a:pt x="868642" y="709155"/>
                  <a:pt x="867537" y="706526"/>
                  <a:pt x="867537" y="703478"/>
                </a:cubicBezTo>
                <a:cubicBezTo>
                  <a:pt x="867537" y="700430"/>
                  <a:pt x="868642" y="697763"/>
                  <a:pt x="870851" y="695477"/>
                </a:cubicBezTo>
                <a:cubicBezTo>
                  <a:pt x="873061" y="693191"/>
                  <a:pt x="875766" y="692048"/>
                  <a:pt x="878967" y="692048"/>
                </a:cubicBezTo>
                <a:close/>
                <a:moveTo>
                  <a:pt x="2151278" y="691058"/>
                </a:moveTo>
                <a:lnTo>
                  <a:pt x="2151278" y="704088"/>
                </a:lnTo>
                <a:lnTo>
                  <a:pt x="2100072" y="718947"/>
                </a:lnTo>
                <a:lnTo>
                  <a:pt x="2100072" y="706145"/>
                </a:lnTo>
                <a:close/>
                <a:moveTo>
                  <a:pt x="2469032" y="690219"/>
                </a:moveTo>
                <a:cubicBezTo>
                  <a:pt x="2472080" y="690219"/>
                  <a:pt x="2474709" y="691362"/>
                  <a:pt x="2476919" y="693648"/>
                </a:cubicBezTo>
                <a:cubicBezTo>
                  <a:pt x="2479129" y="695934"/>
                  <a:pt x="2480233" y="698601"/>
                  <a:pt x="2480233" y="701649"/>
                </a:cubicBezTo>
                <a:cubicBezTo>
                  <a:pt x="2480233" y="704697"/>
                  <a:pt x="2479129" y="707326"/>
                  <a:pt x="2476919" y="709536"/>
                </a:cubicBezTo>
                <a:cubicBezTo>
                  <a:pt x="2474709" y="711746"/>
                  <a:pt x="2472080" y="712851"/>
                  <a:pt x="2469032" y="712851"/>
                </a:cubicBezTo>
                <a:cubicBezTo>
                  <a:pt x="2465831" y="712851"/>
                  <a:pt x="2463126" y="711746"/>
                  <a:pt x="2460917" y="709536"/>
                </a:cubicBezTo>
                <a:cubicBezTo>
                  <a:pt x="2458707" y="707326"/>
                  <a:pt x="2457602" y="704697"/>
                  <a:pt x="2457602" y="701649"/>
                </a:cubicBezTo>
                <a:cubicBezTo>
                  <a:pt x="2457602" y="698601"/>
                  <a:pt x="2458707" y="695934"/>
                  <a:pt x="2460917" y="693648"/>
                </a:cubicBezTo>
                <a:cubicBezTo>
                  <a:pt x="2463126" y="691362"/>
                  <a:pt x="2465831" y="690219"/>
                  <a:pt x="2469032" y="690219"/>
                </a:cubicBezTo>
                <a:close/>
                <a:moveTo>
                  <a:pt x="1074953" y="681533"/>
                </a:moveTo>
                <a:lnTo>
                  <a:pt x="1074953" y="694563"/>
                </a:lnTo>
                <a:lnTo>
                  <a:pt x="1023747" y="709422"/>
                </a:lnTo>
                <a:lnTo>
                  <a:pt x="1023747" y="696620"/>
                </a:lnTo>
                <a:close/>
                <a:moveTo>
                  <a:pt x="808253" y="681533"/>
                </a:moveTo>
                <a:lnTo>
                  <a:pt x="808253" y="694563"/>
                </a:lnTo>
                <a:lnTo>
                  <a:pt x="757047" y="709422"/>
                </a:lnTo>
                <a:lnTo>
                  <a:pt x="757047" y="696620"/>
                </a:lnTo>
                <a:close/>
                <a:moveTo>
                  <a:pt x="1904009" y="612038"/>
                </a:moveTo>
                <a:cubicBezTo>
                  <a:pt x="1900504" y="612038"/>
                  <a:pt x="1897341" y="613372"/>
                  <a:pt x="1894522" y="616039"/>
                </a:cubicBezTo>
                <a:cubicBezTo>
                  <a:pt x="1891703" y="618706"/>
                  <a:pt x="1889493" y="622097"/>
                  <a:pt x="1887893" y="626211"/>
                </a:cubicBezTo>
                <a:cubicBezTo>
                  <a:pt x="1886293" y="630326"/>
                  <a:pt x="1885492" y="634441"/>
                  <a:pt x="1885492" y="638556"/>
                </a:cubicBezTo>
                <a:cubicBezTo>
                  <a:pt x="1885492" y="641756"/>
                  <a:pt x="1886140" y="644537"/>
                  <a:pt x="1887436" y="646900"/>
                </a:cubicBezTo>
                <a:cubicBezTo>
                  <a:pt x="1888731" y="649262"/>
                  <a:pt x="1890903" y="651053"/>
                  <a:pt x="1893951" y="652272"/>
                </a:cubicBezTo>
                <a:cubicBezTo>
                  <a:pt x="1896999" y="653491"/>
                  <a:pt x="1900961" y="654101"/>
                  <a:pt x="1905838" y="654101"/>
                </a:cubicBezTo>
                <a:cubicBezTo>
                  <a:pt x="1910257" y="654101"/>
                  <a:pt x="1914715" y="653643"/>
                  <a:pt x="1919211" y="652729"/>
                </a:cubicBezTo>
                <a:lnTo>
                  <a:pt x="1924340" y="651104"/>
                </a:lnTo>
                <a:lnTo>
                  <a:pt x="1924583" y="648157"/>
                </a:lnTo>
                <a:cubicBezTo>
                  <a:pt x="1924583" y="643433"/>
                  <a:pt x="1924126" y="638899"/>
                  <a:pt x="1923211" y="634555"/>
                </a:cubicBezTo>
                <a:cubicBezTo>
                  <a:pt x="1922297" y="630212"/>
                  <a:pt x="1920925" y="626364"/>
                  <a:pt x="1919097" y="623011"/>
                </a:cubicBezTo>
                <a:cubicBezTo>
                  <a:pt x="1917268" y="619658"/>
                  <a:pt x="1915096" y="616991"/>
                  <a:pt x="1912582" y="615010"/>
                </a:cubicBezTo>
                <a:cubicBezTo>
                  <a:pt x="1910067" y="613029"/>
                  <a:pt x="1907209" y="612038"/>
                  <a:pt x="1904009" y="612038"/>
                </a:cubicBezTo>
                <a:close/>
                <a:moveTo>
                  <a:pt x="1092708" y="604723"/>
                </a:moveTo>
                <a:cubicBezTo>
                  <a:pt x="1085393" y="604723"/>
                  <a:pt x="1078115" y="606628"/>
                  <a:pt x="1070876" y="610438"/>
                </a:cubicBezTo>
                <a:cubicBezTo>
                  <a:pt x="1063637" y="614248"/>
                  <a:pt x="1056779" y="619010"/>
                  <a:pt x="1050302" y="624725"/>
                </a:cubicBezTo>
                <a:cubicBezTo>
                  <a:pt x="1043825" y="630440"/>
                  <a:pt x="1038072" y="636270"/>
                  <a:pt x="1033043" y="642213"/>
                </a:cubicBezTo>
                <a:lnTo>
                  <a:pt x="1023215" y="654823"/>
                </a:lnTo>
                <a:lnTo>
                  <a:pt x="1053160" y="655701"/>
                </a:lnTo>
                <a:cubicBezTo>
                  <a:pt x="1063218" y="655701"/>
                  <a:pt x="1072210" y="655091"/>
                  <a:pt x="1080135" y="653872"/>
                </a:cubicBezTo>
                <a:cubicBezTo>
                  <a:pt x="1088060" y="652653"/>
                  <a:pt x="1094727" y="650786"/>
                  <a:pt x="1100137" y="648271"/>
                </a:cubicBezTo>
                <a:cubicBezTo>
                  <a:pt x="1105547" y="645757"/>
                  <a:pt x="1109700" y="642671"/>
                  <a:pt x="1112596" y="639013"/>
                </a:cubicBezTo>
                <a:cubicBezTo>
                  <a:pt x="1115491" y="635355"/>
                  <a:pt x="1116939" y="631164"/>
                  <a:pt x="1116939" y="626440"/>
                </a:cubicBezTo>
                <a:cubicBezTo>
                  <a:pt x="1116939" y="623087"/>
                  <a:pt x="1116101" y="619772"/>
                  <a:pt x="1114425" y="616496"/>
                </a:cubicBezTo>
                <a:cubicBezTo>
                  <a:pt x="1112748" y="613219"/>
                  <a:pt x="1110157" y="610438"/>
                  <a:pt x="1106652" y="608152"/>
                </a:cubicBezTo>
                <a:cubicBezTo>
                  <a:pt x="1103147" y="605866"/>
                  <a:pt x="1098499" y="604723"/>
                  <a:pt x="1092708" y="604723"/>
                </a:cubicBezTo>
                <a:close/>
                <a:moveTo>
                  <a:pt x="1905838" y="593293"/>
                </a:moveTo>
                <a:cubicBezTo>
                  <a:pt x="1911934" y="593293"/>
                  <a:pt x="1917268" y="594855"/>
                  <a:pt x="1921840" y="597979"/>
                </a:cubicBezTo>
                <a:cubicBezTo>
                  <a:pt x="1926412" y="601103"/>
                  <a:pt x="1930222" y="605333"/>
                  <a:pt x="1933270" y="610667"/>
                </a:cubicBezTo>
                <a:cubicBezTo>
                  <a:pt x="1936318" y="616001"/>
                  <a:pt x="1938604" y="622020"/>
                  <a:pt x="1940128" y="628726"/>
                </a:cubicBezTo>
                <a:cubicBezTo>
                  <a:pt x="1941652" y="635432"/>
                  <a:pt x="1942414" y="642366"/>
                  <a:pt x="1942414" y="649529"/>
                </a:cubicBezTo>
                <a:cubicBezTo>
                  <a:pt x="1942414" y="663702"/>
                  <a:pt x="1939556" y="675932"/>
                  <a:pt x="1933841" y="686219"/>
                </a:cubicBezTo>
                <a:cubicBezTo>
                  <a:pt x="1928126" y="696506"/>
                  <a:pt x="1919592" y="704697"/>
                  <a:pt x="1908238" y="710793"/>
                </a:cubicBezTo>
                <a:cubicBezTo>
                  <a:pt x="1896884" y="716889"/>
                  <a:pt x="1882825" y="720928"/>
                  <a:pt x="1866061" y="722909"/>
                </a:cubicBezTo>
                <a:lnTo>
                  <a:pt x="1861947" y="704164"/>
                </a:lnTo>
                <a:cubicBezTo>
                  <a:pt x="1871091" y="702945"/>
                  <a:pt x="1879511" y="701230"/>
                  <a:pt x="1887207" y="699020"/>
                </a:cubicBezTo>
                <a:cubicBezTo>
                  <a:pt x="1894903" y="696811"/>
                  <a:pt x="1901532" y="693648"/>
                  <a:pt x="1907095" y="689534"/>
                </a:cubicBezTo>
                <a:cubicBezTo>
                  <a:pt x="1912658" y="685419"/>
                  <a:pt x="1916963" y="680009"/>
                  <a:pt x="1920011" y="673303"/>
                </a:cubicBezTo>
                <a:lnTo>
                  <a:pt x="1921151" y="669541"/>
                </a:lnTo>
                <a:lnTo>
                  <a:pt x="1918754" y="670560"/>
                </a:lnTo>
                <a:cubicBezTo>
                  <a:pt x="1913801" y="671627"/>
                  <a:pt x="1908810" y="672160"/>
                  <a:pt x="1903780" y="672160"/>
                </a:cubicBezTo>
                <a:cubicBezTo>
                  <a:pt x="1897989" y="672160"/>
                  <a:pt x="1892846" y="671550"/>
                  <a:pt x="1888350" y="670331"/>
                </a:cubicBezTo>
                <a:cubicBezTo>
                  <a:pt x="1883854" y="669112"/>
                  <a:pt x="1880044" y="667321"/>
                  <a:pt x="1876920" y="664959"/>
                </a:cubicBezTo>
                <a:cubicBezTo>
                  <a:pt x="1873796" y="662597"/>
                  <a:pt x="1871434" y="659587"/>
                  <a:pt x="1869833" y="655929"/>
                </a:cubicBezTo>
                <a:cubicBezTo>
                  <a:pt x="1868233" y="652272"/>
                  <a:pt x="1867433" y="648005"/>
                  <a:pt x="1867433" y="643128"/>
                </a:cubicBezTo>
                <a:cubicBezTo>
                  <a:pt x="1867433" y="637337"/>
                  <a:pt x="1868348" y="631507"/>
                  <a:pt x="1870176" y="625640"/>
                </a:cubicBezTo>
                <a:cubicBezTo>
                  <a:pt x="1872005" y="619772"/>
                  <a:pt x="1874596" y="614400"/>
                  <a:pt x="1877949" y="609524"/>
                </a:cubicBezTo>
                <a:cubicBezTo>
                  <a:pt x="1881301" y="604647"/>
                  <a:pt x="1885340" y="600722"/>
                  <a:pt x="1890064" y="597751"/>
                </a:cubicBezTo>
                <a:cubicBezTo>
                  <a:pt x="1894789" y="594779"/>
                  <a:pt x="1900047" y="593293"/>
                  <a:pt x="1905838" y="593293"/>
                </a:cubicBezTo>
                <a:close/>
                <a:moveTo>
                  <a:pt x="2443200" y="589864"/>
                </a:moveTo>
                <a:cubicBezTo>
                  <a:pt x="2451125" y="589864"/>
                  <a:pt x="2458288" y="590816"/>
                  <a:pt x="2464689" y="592721"/>
                </a:cubicBezTo>
                <a:cubicBezTo>
                  <a:pt x="2471089" y="594626"/>
                  <a:pt x="2476919" y="596951"/>
                  <a:pt x="2482176" y="599694"/>
                </a:cubicBezTo>
                <a:cubicBezTo>
                  <a:pt x="2487434" y="602437"/>
                  <a:pt x="2492387" y="605180"/>
                  <a:pt x="2497036" y="607923"/>
                </a:cubicBezTo>
                <a:cubicBezTo>
                  <a:pt x="2501684" y="610667"/>
                  <a:pt x="2506218" y="612991"/>
                  <a:pt x="2510637" y="614896"/>
                </a:cubicBezTo>
                <a:cubicBezTo>
                  <a:pt x="2515057" y="616801"/>
                  <a:pt x="2519629" y="617753"/>
                  <a:pt x="2524353" y="617753"/>
                </a:cubicBezTo>
                <a:lnTo>
                  <a:pt x="2529154" y="617753"/>
                </a:lnTo>
                <a:lnTo>
                  <a:pt x="2530754" y="634212"/>
                </a:lnTo>
                <a:cubicBezTo>
                  <a:pt x="2524201" y="634212"/>
                  <a:pt x="2518181" y="635127"/>
                  <a:pt x="2512695" y="636956"/>
                </a:cubicBezTo>
                <a:cubicBezTo>
                  <a:pt x="2507208" y="638784"/>
                  <a:pt x="2501836" y="641108"/>
                  <a:pt x="2496578" y="643928"/>
                </a:cubicBezTo>
                <a:cubicBezTo>
                  <a:pt x="2491321" y="646747"/>
                  <a:pt x="2485796" y="649719"/>
                  <a:pt x="2480005" y="652843"/>
                </a:cubicBezTo>
                <a:cubicBezTo>
                  <a:pt x="2474214" y="655967"/>
                  <a:pt x="2467813" y="658939"/>
                  <a:pt x="2460802" y="661759"/>
                </a:cubicBezTo>
                <a:cubicBezTo>
                  <a:pt x="2453792" y="664578"/>
                  <a:pt x="2445753" y="666902"/>
                  <a:pt x="2436685" y="668731"/>
                </a:cubicBezTo>
                <a:lnTo>
                  <a:pt x="2408133" y="671223"/>
                </a:lnTo>
                <a:lnTo>
                  <a:pt x="2407462" y="671474"/>
                </a:lnTo>
                <a:lnTo>
                  <a:pt x="2406053" y="671404"/>
                </a:lnTo>
                <a:lnTo>
                  <a:pt x="2405253" y="671474"/>
                </a:lnTo>
                <a:lnTo>
                  <a:pt x="2405265" y="671365"/>
                </a:lnTo>
                <a:lnTo>
                  <a:pt x="2394204" y="670817"/>
                </a:lnTo>
                <a:cubicBezTo>
                  <a:pt x="2390317" y="670379"/>
                  <a:pt x="2386964" y="669722"/>
                  <a:pt x="2384145" y="668845"/>
                </a:cubicBezTo>
                <a:cubicBezTo>
                  <a:pt x="2378506" y="667093"/>
                  <a:pt x="2374392" y="664426"/>
                  <a:pt x="2371801" y="660844"/>
                </a:cubicBezTo>
                <a:lnTo>
                  <a:pt x="2369236" y="654434"/>
                </a:lnTo>
                <a:lnTo>
                  <a:pt x="2365514" y="660044"/>
                </a:lnTo>
                <a:cubicBezTo>
                  <a:pt x="2362695" y="663092"/>
                  <a:pt x="2359609" y="665454"/>
                  <a:pt x="2356256" y="667131"/>
                </a:cubicBezTo>
                <a:cubicBezTo>
                  <a:pt x="2352903" y="668807"/>
                  <a:pt x="2349017" y="669950"/>
                  <a:pt x="2344597" y="670560"/>
                </a:cubicBezTo>
                <a:cubicBezTo>
                  <a:pt x="2340178" y="671169"/>
                  <a:pt x="2334996" y="671474"/>
                  <a:pt x="2329053" y="671474"/>
                </a:cubicBezTo>
                <a:lnTo>
                  <a:pt x="2329290" y="669528"/>
                </a:lnTo>
                <a:lnTo>
                  <a:pt x="2324100" y="671474"/>
                </a:lnTo>
                <a:lnTo>
                  <a:pt x="2264587" y="671474"/>
                </a:lnTo>
                <a:lnTo>
                  <a:pt x="2262378" y="671474"/>
                </a:lnTo>
                <a:lnTo>
                  <a:pt x="2262410" y="671213"/>
                </a:lnTo>
                <a:lnTo>
                  <a:pt x="2238870" y="668388"/>
                </a:lnTo>
                <a:cubicBezTo>
                  <a:pt x="2231479" y="666331"/>
                  <a:pt x="2225992" y="663054"/>
                  <a:pt x="2222411" y="658558"/>
                </a:cubicBezTo>
                <a:cubicBezTo>
                  <a:pt x="2220620" y="656310"/>
                  <a:pt x="2219429" y="653729"/>
                  <a:pt x="2218839" y="650814"/>
                </a:cubicBezTo>
                <a:lnTo>
                  <a:pt x="2218856" y="645143"/>
                </a:lnTo>
                <a:lnTo>
                  <a:pt x="2201151" y="656729"/>
                </a:lnTo>
                <a:cubicBezTo>
                  <a:pt x="2192693" y="660768"/>
                  <a:pt x="2183320" y="664159"/>
                  <a:pt x="2173033" y="666902"/>
                </a:cubicBezTo>
                <a:cubicBezTo>
                  <a:pt x="2162746" y="669645"/>
                  <a:pt x="2151773" y="671703"/>
                  <a:pt x="2140115" y="673074"/>
                </a:cubicBezTo>
                <a:cubicBezTo>
                  <a:pt x="2128456" y="674446"/>
                  <a:pt x="2116378" y="675132"/>
                  <a:pt x="2103882" y="675132"/>
                </a:cubicBezTo>
                <a:cubicBezTo>
                  <a:pt x="2090318" y="675132"/>
                  <a:pt x="2078393" y="674255"/>
                  <a:pt x="2068106" y="672503"/>
                </a:cubicBezTo>
                <a:cubicBezTo>
                  <a:pt x="2057819" y="670750"/>
                  <a:pt x="2049246" y="668045"/>
                  <a:pt x="2042388" y="664388"/>
                </a:cubicBezTo>
                <a:cubicBezTo>
                  <a:pt x="2035530" y="660730"/>
                  <a:pt x="2030349" y="655967"/>
                  <a:pt x="2026843" y="650100"/>
                </a:cubicBezTo>
                <a:cubicBezTo>
                  <a:pt x="2023338" y="644233"/>
                  <a:pt x="2021586" y="637108"/>
                  <a:pt x="2021586" y="628726"/>
                </a:cubicBezTo>
                <a:cubicBezTo>
                  <a:pt x="2021586" y="624916"/>
                  <a:pt x="2021890" y="620992"/>
                  <a:pt x="2022500" y="616953"/>
                </a:cubicBezTo>
                <a:cubicBezTo>
                  <a:pt x="2023110" y="612914"/>
                  <a:pt x="2023910" y="608838"/>
                  <a:pt x="2024900" y="604723"/>
                </a:cubicBezTo>
                <a:cubicBezTo>
                  <a:pt x="2025891" y="600608"/>
                  <a:pt x="2026920" y="596646"/>
                  <a:pt x="2027986" y="592836"/>
                </a:cubicBezTo>
                <a:lnTo>
                  <a:pt x="2045131" y="597179"/>
                </a:lnTo>
                <a:cubicBezTo>
                  <a:pt x="2044522" y="599465"/>
                  <a:pt x="2043836" y="602170"/>
                  <a:pt x="2043074" y="605294"/>
                </a:cubicBezTo>
                <a:cubicBezTo>
                  <a:pt x="2042312" y="608419"/>
                  <a:pt x="2041664" y="611581"/>
                  <a:pt x="2041131" y="614781"/>
                </a:cubicBezTo>
                <a:cubicBezTo>
                  <a:pt x="2040598" y="617982"/>
                  <a:pt x="2040331" y="620877"/>
                  <a:pt x="2040331" y="623468"/>
                </a:cubicBezTo>
                <a:cubicBezTo>
                  <a:pt x="2040331" y="631393"/>
                  <a:pt x="2042350" y="637756"/>
                  <a:pt x="2046389" y="642556"/>
                </a:cubicBezTo>
                <a:cubicBezTo>
                  <a:pt x="2050427" y="647357"/>
                  <a:pt x="2057476" y="650862"/>
                  <a:pt x="2067534" y="653072"/>
                </a:cubicBezTo>
                <a:cubicBezTo>
                  <a:pt x="2077593" y="655282"/>
                  <a:pt x="2091690" y="656387"/>
                  <a:pt x="2109825" y="656387"/>
                </a:cubicBezTo>
                <a:cubicBezTo>
                  <a:pt x="2119122" y="656387"/>
                  <a:pt x="2128951" y="655815"/>
                  <a:pt x="2139315" y="654672"/>
                </a:cubicBezTo>
                <a:cubicBezTo>
                  <a:pt x="2149678" y="653529"/>
                  <a:pt x="2160003" y="651472"/>
                  <a:pt x="2170290" y="648500"/>
                </a:cubicBezTo>
                <a:cubicBezTo>
                  <a:pt x="2180577" y="645528"/>
                  <a:pt x="2190369" y="641451"/>
                  <a:pt x="2199665" y="636270"/>
                </a:cubicBezTo>
                <a:cubicBezTo>
                  <a:pt x="2208961" y="631088"/>
                  <a:pt x="2217115" y="624535"/>
                  <a:pt x="2224125" y="616610"/>
                </a:cubicBezTo>
                <a:lnTo>
                  <a:pt x="2238527" y="625068"/>
                </a:lnTo>
                <a:cubicBezTo>
                  <a:pt x="2237155" y="628574"/>
                  <a:pt x="2236241" y="631355"/>
                  <a:pt x="2235784" y="633412"/>
                </a:cubicBezTo>
                <a:cubicBezTo>
                  <a:pt x="2235327" y="635470"/>
                  <a:pt x="2235098" y="637337"/>
                  <a:pt x="2235098" y="639013"/>
                </a:cubicBezTo>
                <a:cubicBezTo>
                  <a:pt x="2235098" y="641299"/>
                  <a:pt x="2235936" y="643471"/>
                  <a:pt x="2237613" y="645528"/>
                </a:cubicBezTo>
                <a:cubicBezTo>
                  <a:pt x="2239289" y="647585"/>
                  <a:pt x="2242451" y="649300"/>
                  <a:pt x="2247099" y="650672"/>
                </a:cubicBezTo>
                <a:cubicBezTo>
                  <a:pt x="2251748" y="652043"/>
                  <a:pt x="2258339" y="652729"/>
                  <a:pt x="2266874" y="652729"/>
                </a:cubicBezTo>
                <a:lnTo>
                  <a:pt x="2326386" y="652729"/>
                </a:lnTo>
                <a:lnTo>
                  <a:pt x="2331121" y="654514"/>
                </a:lnTo>
                <a:lnTo>
                  <a:pt x="2331339" y="652729"/>
                </a:lnTo>
                <a:cubicBezTo>
                  <a:pt x="2337739" y="652729"/>
                  <a:pt x="2342769" y="652157"/>
                  <a:pt x="2346426" y="651014"/>
                </a:cubicBezTo>
                <a:cubicBezTo>
                  <a:pt x="2350084" y="649871"/>
                  <a:pt x="2352865" y="647662"/>
                  <a:pt x="2354770" y="644385"/>
                </a:cubicBezTo>
                <a:cubicBezTo>
                  <a:pt x="2356675" y="641108"/>
                  <a:pt x="2358313" y="636346"/>
                  <a:pt x="2359685" y="630098"/>
                </a:cubicBezTo>
                <a:cubicBezTo>
                  <a:pt x="2361056" y="623849"/>
                  <a:pt x="2362733" y="615696"/>
                  <a:pt x="2364714" y="605637"/>
                </a:cubicBezTo>
                <a:lnTo>
                  <a:pt x="2382545" y="609066"/>
                </a:lnTo>
                <a:cubicBezTo>
                  <a:pt x="2381935" y="611810"/>
                  <a:pt x="2381250" y="614858"/>
                  <a:pt x="2380488" y="618210"/>
                </a:cubicBezTo>
                <a:cubicBezTo>
                  <a:pt x="2379726" y="621563"/>
                  <a:pt x="2379078" y="624878"/>
                  <a:pt x="2378545" y="628154"/>
                </a:cubicBezTo>
                <a:cubicBezTo>
                  <a:pt x="2378011" y="631431"/>
                  <a:pt x="2377744" y="634289"/>
                  <a:pt x="2377744" y="636727"/>
                </a:cubicBezTo>
                <a:cubicBezTo>
                  <a:pt x="2377744" y="639775"/>
                  <a:pt x="2378430" y="642518"/>
                  <a:pt x="2379802" y="644957"/>
                </a:cubicBezTo>
                <a:cubicBezTo>
                  <a:pt x="2381173" y="647395"/>
                  <a:pt x="2384145" y="649300"/>
                  <a:pt x="2388717" y="650672"/>
                </a:cubicBezTo>
                <a:cubicBezTo>
                  <a:pt x="2391003" y="651357"/>
                  <a:pt x="2393899" y="651872"/>
                  <a:pt x="2397404" y="652215"/>
                </a:cubicBezTo>
                <a:lnTo>
                  <a:pt x="2408156" y="652663"/>
                </a:lnTo>
                <a:lnTo>
                  <a:pt x="2430627" y="650900"/>
                </a:lnTo>
                <a:cubicBezTo>
                  <a:pt x="2438247" y="649681"/>
                  <a:pt x="2445715" y="647928"/>
                  <a:pt x="2453030" y="645642"/>
                </a:cubicBezTo>
                <a:cubicBezTo>
                  <a:pt x="2460345" y="643356"/>
                  <a:pt x="2467394" y="640575"/>
                  <a:pt x="2474175" y="637298"/>
                </a:cubicBezTo>
                <a:cubicBezTo>
                  <a:pt x="2480957" y="634022"/>
                  <a:pt x="2487396" y="630250"/>
                  <a:pt x="2493492" y="625983"/>
                </a:cubicBezTo>
                <a:cubicBezTo>
                  <a:pt x="2489530" y="622478"/>
                  <a:pt x="2484958" y="619430"/>
                  <a:pt x="2479776" y="616839"/>
                </a:cubicBezTo>
                <a:cubicBezTo>
                  <a:pt x="2474595" y="614248"/>
                  <a:pt x="2468918" y="612229"/>
                  <a:pt x="2462746" y="610781"/>
                </a:cubicBezTo>
                <a:cubicBezTo>
                  <a:pt x="2456573" y="609333"/>
                  <a:pt x="2450058" y="608609"/>
                  <a:pt x="2443200" y="608609"/>
                </a:cubicBezTo>
                <a:cubicBezTo>
                  <a:pt x="2440762" y="608609"/>
                  <a:pt x="2438476" y="608685"/>
                  <a:pt x="2436342" y="608838"/>
                </a:cubicBezTo>
                <a:cubicBezTo>
                  <a:pt x="2434209" y="608990"/>
                  <a:pt x="2432075" y="609257"/>
                  <a:pt x="2429942" y="609638"/>
                </a:cubicBezTo>
                <a:cubicBezTo>
                  <a:pt x="2427808" y="610019"/>
                  <a:pt x="2425369" y="610514"/>
                  <a:pt x="2422626" y="611124"/>
                </a:cubicBezTo>
                <a:lnTo>
                  <a:pt x="2418969" y="593750"/>
                </a:lnTo>
                <a:cubicBezTo>
                  <a:pt x="2423083" y="592531"/>
                  <a:pt x="2427198" y="591578"/>
                  <a:pt x="2431313" y="590893"/>
                </a:cubicBezTo>
                <a:cubicBezTo>
                  <a:pt x="2435428" y="590207"/>
                  <a:pt x="2439390" y="589864"/>
                  <a:pt x="2443200" y="589864"/>
                </a:cubicBezTo>
                <a:close/>
                <a:moveTo>
                  <a:pt x="1757400" y="589864"/>
                </a:moveTo>
                <a:cubicBezTo>
                  <a:pt x="1765325" y="589864"/>
                  <a:pt x="1772488" y="590816"/>
                  <a:pt x="1778889" y="592721"/>
                </a:cubicBezTo>
                <a:cubicBezTo>
                  <a:pt x="1785289" y="594626"/>
                  <a:pt x="1791119" y="596951"/>
                  <a:pt x="1796377" y="599694"/>
                </a:cubicBezTo>
                <a:cubicBezTo>
                  <a:pt x="1801634" y="602437"/>
                  <a:pt x="1806587" y="605180"/>
                  <a:pt x="1811236" y="607923"/>
                </a:cubicBezTo>
                <a:cubicBezTo>
                  <a:pt x="1815884" y="610667"/>
                  <a:pt x="1820418" y="612991"/>
                  <a:pt x="1824837" y="614896"/>
                </a:cubicBezTo>
                <a:cubicBezTo>
                  <a:pt x="1829257" y="616801"/>
                  <a:pt x="1833829" y="617753"/>
                  <a:pt x="1838553" y="617753"/>
                </a:cubicBezTo>
                <a:lnTo>
                  <a:pt x="1843354" y="617753"/>
                </a:lnTo>
                <a:lnTo>
                  <a:pt x="1844954" y="634212"/>
                </a:lnTo>
                <a:cubicBezTo>
                  <a:pt x="1838401" y="634212"/>
                  <a:pt x="1832381" y="635127"/>
                  <a:pt x="1826895" y="636956"/>
                </a:cubicBezTo>
                <a:cubicBezTo>
                  <a:pt x="1821408" y="638784"/>
                  <a:pt x="1816036" y="641108"/>
                  <a:pt x="1810778" y="643928"/>
                </a:cubicBezTo>
                <a:cubicBezTo>
                  <a:pt x="1805521" y="646747"/>
                  <a:pt x="1799996" y="649719"/>
                  <a:pt x="1794205" y="652843"/>
                </a:cubicBezTo>
                <a:cubicBezTo>
                  <a:pt x="1788414" y="655967"/>
                  <a:pt x="1782013" y="658939"/>
                  <a:pt x="1775002" y="661759"/>
                </a:cubicBezTo>
                <a:cubicBezTo>
                  <a:pt x="1767992" y="664578"/>
                  <a:pt x="1759953" y="666902"/>
                  <a:pt x="1750885" y="668731"/>
                </a:cubicBezTo>
                <a:lnTo>
                  <a:pt x="1722333" y="671223"/>
                </a:lnTo>
                <a:lnTo>
                  <a:pt x="1721662" y="671474"/>
                </a:lnTo>
                <a:lnTo>
                  <a:pt x="1720732" y="671363"/>
                </a:lnTo>
                <a:lnTo>
                  <a:pt x="1719453" y="671474"/>
                </a:lnTo>
                <a:lnTo>
                  <a:pt x="1719481" y="671212"/>
                </a:lnTo>
                <a:lnTo>
                  <a:pt x="1695945" y="668388"/>
                </a:lnTo>
                <a:cubicBezTo>
                  <a:pt x="1688554" y="666331"/>
                  <a:pt x="1683067" y="663054"/>
                  <a:pt x="1679486" y="658558"/>
                </a:cubicBezTo>
                <a:cubicBezTo>
                  <a:pt x="1677695" y="656310"/>
                  <a:pt x="1676504" y="653729"/>
                  <a:pt x="1675914" y="650814"/>
                </a:cubicBezTo>
                <a:lnTo>
                  <a:pt x="1675931" y="645143"/>
                </a:lnTo>
                <a:lnTo>
                  <a:pt x="1658226" y="656729"/>
                </a:lnTo>
                <a:cubicBezTo>
                  <a:pt x="1649768" y="660768"/>
                  <a:pt x="1640395" y="664159"/>
                  <a:pt x="1630108" y="666902"/>
                </a:cubicBezTo>
                <a:cubicBezTo>
                  <a:pt x="1619821" y="669645"/>
                  <a:pt x="1608848" y="671703"/>
                  <a:pt x="1597190" y="673074"/>
                </a:cubicBezTo>
                <a:cubicBezTo>
                  <a:pt x="1585531" y="674446"/>
                  <a:pt x="1573453" y="675132"/>
                  <a:pt x="1560957" y="675132"/>
                </a:cubicBezTo>
                <a:cubicBezTo>
                  <a:pt x="1547393" y="675132"/>
                  <a:pt x="1535468" y="674255"/>
                  <a:pt x="1525181" y="672503"/>
                </a:cubicBezTo>
                <a:cubicBezTo>
                  <a:pt x="1514894" y="670750"/>
                  <a:pt x="1506321" y="668045"/>
                  <a:pt x="1499463" y="664388"/>
                </a:cubicBezTo>
                <a:cubicBezTo>
                  <a:pt x="1492605" y="660730"/>
                  <a:pt x="1487424" y="655967"/>
                  <a:pt x="1483918" y="650100"/>
                </a:cubicBezTo>
                <a:cubicBezTo>
                  <a:pt x="1480413" y="644233"/>
                  <a:pt x="1478661" y="637108"/>
                  <a:pt x="1478661" y="628726"/>
                </a:cubicBezTo>
                <a:cubicBezTo>
                  <a:pt x="1478661" y="624916"/>
                  <a:pt x="1478965" y="620992"/>
                  <a:pt x="1479575" y="616953"/>
                </a:cubicBezTo>
                <a:cubicBezTo>
                  <a:pt x="1480185" y="612914"/>
                  <a:pt x="1480985" y="608838"/>
                  <a:pt x="1481975" y="604723"/>
                </a:cubicBezTo>
                <a:cubicBezTo>
                  <a:pt x="1482966" y="600608"/>
                  <a:pt x="1483995" y="596646"/>
                  <a:pt x="1485061" y="592836"/>
                </a:cubicBezTo>
                <a:lnTo>
                  <a:pt x="1502206" y="597179"/>
                </a:lnTo>
                <a:cubicBezTo>
                  <a:pt x="1501597" y="599465"/>
                  <a:pt x="1500911" y="602170"/>
                  <a:pt x="1500149" y="605294"/>
                </a:cubicBezTo>
                <a:cubicBezTo>
                  <a:pt x="1499387" y="608419"/>
                  <a:pt x="1498739" y="611581"/>
                  <a:pt x="1498206" y="614781"/>
                </a:cubicBezTo>
                <a:cubicBezTo>
                  <a:pt x="1497673" y="617982"/>
                  <a:pt x="1497406" y="620877"/>
                  <a:pt x="1497406" y="623468"/>
                </a:cubicBezTo>
                <a:cubicBezTo>
                  <a:pt x="1497406" y="631393"/>
                  <a:pt x="1499425" y="637756"/>
                  <a:pt x="1503464" y="642556"/>
                </a:cubicBezTo>
                <a:cubicBezTo>
                  <a:pt x="1507502" y="647357"/>
                  <a:pt x="1514551" y="650862"/>
                  <a:pt x="1524609" y="653072"/>
                </a:cubicBezTo>
                <a:cubicBezTo>
                  <a:pt x="1534668" y="655282"/>
                  <a:pt x="1548765" y="656387"/>
                  <a:pt x="1566900" y="656387"/>
                </a:cubicBezTo>
                <a:cubicBezTo>
                  <a:pt x="1576197" y="656387"/>
                  <a:pt x="1586027" y="655815"/>
                  <a:pt x="1596390" y="654672"/>
                </a:cubicBezTo>
                <a:cubicBezTo>
                  <a:pt x="1606753" y="653529"/>
                  <a:pt x="1617078" y="651472"/>
                  <a:pt x="1627365" y="648500"/>
                </a:cubicBezTo>
                <a:cubicBezTo>
                  <a:pt x="1637652" y="645528"/>
                  <a:pt x="1647444" y="641451"/>
                  <a:pt x="1656740" y="636270"/>
                </a:cubicBezTo>
                <a:cubicBezTo>
                  <a:pt x="1666036" y="631088"/>
                  <a:pt x="1674190" y="624535"/>
                  <a:pt x="1681200" y="616610"/>
                </a:cubicBezTo>
                <a:lnTo>
                  <a:pt x="1695602" y="625068"/>
                </a:lnTo>
                <a:cubicBezTo>
                  <a:pt x="1694231" y="628574"/>
                  <a:pt x="1693316" y="631355"/>
                  <a:pt x="1692859" y="633412"/>
                </a:cubicBezTo>
                <a:cubicBezTo>
                  <a:pt x="1692402" y="635470"/>
                  <a:pt x="1692173" y="637337"/>
                  <a:pt x="1692173" y="639013"/>
                </a:cubicBezTo>
                <a:cubicBezTo>
                  <a:pt x="1692173" y="641299"/>
                  <a:pt x="1693011" y="643471"/>
                  <a:pt x="1694688" y="645528"/>
                </a:cubicBezTo>
                <a:cubicBezTo>
                  <a:pt x="1696364" y="647585"/>
                  <a:pt x="1699526" y="649300"/>
                  <a:pt x="1704175" y="650672"/>
                </a:cubicBezTo>
                <a:lnTo>
                  <a:pt x="1722900" y="652620"/>
                </a:lnTo>
                <a:lnTo>
                  <a:pt x="1744827" y="650900"/>
                </a:lnTo>
                <a:cubicBezTo>
                  <a:pt x="1752447" y="649681"/>
                  <a:pt x="1759915" y="647928"/>
                  <a:pt x="1767230" y="645642"/>
                </a:cubicBezTo>
                <a:cubicBezTo>
                  <a:pt x="1774545" y="643356"/>
                  <a:pt x="1781594" y="640575"/>
                  <a:pt x="1788376" y="637298"/>
                </a:cubicBezTo>
                <a:cubicBezTo>
                  <a:pt x="1795157" y="634022"/>
                  <a:pt x="1801596" y="630250"/>
                  <a:pt x="1807692" y="625983"/>
                </a:cubicBezTo>
                <a:cubicBezTo>
                  <a:pt x="1803730" y="622478"/>
                  <a:pt x="1799158" y="619430"/>
                  <a:pt x="1793976" y="616839"/>
                </a:cubicBezTo>
                <a:cubicBezTo>
                  <a:pt x="1788795" y="614248"/>
                  <a:pt x="1783118" y="612229"/>
                  <a:pt x="1776946" y="610781"/>
                </a:cubicBezTo>
                <a:cubicBezTo>
                  <a:pt x="1770773" y="609333"/>
                  <a:pt x="1764258" y="608609"/>
                  <a:pt x="1757400" y="608609"/>
                </a:cubicBezTo>
                <a:cubicBezTo>
                  <a:pt x="1754962" y="608609"/>
                  <a:pt x="1752676" y="608685"/>
                  <a:pt x="1750542" y="608838"/>
                </a:cubicBezTo>
                <a:cubicBezTo>
                  <a:pt x="1748409" y="608990"/>
                  <a:pt x="1746275" y="609257"/>
                  <a:pt x="1744141" y="609638"/>
                </a:cubicBezTo>
                <a:cubicBezTo>
                  <a:pt x="1742008" y="610019"/>
                  <a:pt x="1739569" y="610514"/>
                  <a:pt x="1736826" y="611124"/>
                </a:cubicBezTo>
                <a:lnTo>
                  <a:pt x="1733169" y="593750"/>
                </a:lnTo>
                <a:cubicBezTo>
                  <a:pt x="1737284" y="592531"/>
                  <a:pt x="1741398" y="591578"/>
                  <a:pt x="1745513" y="590893"/>
                </a:cubicBezTo>
                <a:cubicBezTo>
                  <a:pt x="1749628" y="590207"/>
                  <a:pt x="1753590" y="589864"/>
                  <a:pt x="1757400" y="589864"/>
                </a:cubicBezTo>
                <a:close/>
                <a:moveTo>
                  <a:pt x="2364714" y="559460"/>
                </a:moveTo>
                <a:cubicBezTo>
                  <a:pt x="2367762" y="559460"/>
                  <a:pt x="2370391" y="560603"/>
                  <a:pt x="2372601" y="562889"/>
                </a:cubicBezTo>
                <a:cubicBezTo>
                  <a:pt x="2374811" y="565175"/>
                  <a:pt x="2375916" y="567842"/>
                  <a:pt x="2375916" y="570890"/>
                </a:cubicBezTo>
                <a:cubicBezTo>
                  <a:pt x="2375916" y="573938"/>
                  <a:pt x="2374811" y="576567"/>
                  <a:pt x="2372601" y="578777"/>
                </a:cubicBezTo>
                <a:cubicBezTo>
                  <a:pt x="2370391" y="580987"/>
                  <a:pt x="2367762" y="582092"/>
                  <a:pt x="2364714" y="582092"/>
                </a:cubicBezTo>
                <a:cubicBezTo>
                  <a:pt x="2361514" y="582092"/>
                  <a:pt x="2358809" y="580987"/>
                  <a:pt x="2356599" y="578777"/>
                </a:cubicBezTo>
                <a:cubicBezTo>
                  <a:pt x="2354389" y="576567"/>
                  <a:pt x="2353284" y="573938"/>
                  <a:pt x="2353284" y="570890"/>
                </a:cubicBezTo>
                <a:cubicBezTo>
                  <a:pt x="2353284" y="567842"/>
                  <a:pt x="2354389" y="565175"/>
                  <a:pt x="2356599" y="562889"/>
                </a:cubicBezTo>
                <a:cubicBezTo>
                  <a:pt x="2358809" y="560603"/>
                  <a:pt x="2361514" y="559460"/>
                  <a:pt x="2364714" y="559460"/>
                </a:cubicBezTo>
                <a:close/>
                <a:moveTo>
                  <a:pt x="2142286" y="556031"/>
                </a:moveTo>
                <a:cubicBezTo>
                  <a:pt x="2145334" y="556031"/>
                  <a:pt x="2147963" y="557174"/>
                  <a:pt x="2150173" y="559460"/>
                </a:cubicBezTo>
                <a:cubicBezTo>
                  <a:pt x="2152383" y="561746"/>
                  <a:pt x="2153488" y="564413"/>
                  <a:pt x="2153488" y="567461"/>
                </a:cubicBezTo>
                <a:cubicBezTo>
                  <a:pt x="2153488" y="570509"/>
                  <a:pt x="2152383" y="573138"/>
                  <a:pt x="2150173" y="575348"/>
                </a:cubicBezTo>
                <a:cubicBezTo>
                  <a:pt x="2147963" y="577558"/>
                  <a:pt x="2145334" y="578663"/>
                  <a:pt x="2142286" y="578663"/>
                </a:cubicBezTo>
                <a:cubicBezTo>
                  <a:pt x="2139086" y="578663"/>
                  <a:pt x="2136381" y="577558"/>
                  <a:pt x="2134171" y="575348"/>
                </a:cubicBezTo>
                <a:cubicBezTo>
                  <a:pt x="2131961" y="573138"/>
                  <a:pt x="2130856" y="570509"/>
                  <a:pt x="2130856" y="567461"/>
                </a:cubicBezTo>
                <a:cubicBezTo>
                  <a:pt x="2130856" y="564413"/>
                  <a:pt x="2131961" y="561746"/>
                  <a:pt x="2134171" y="559460"/>
                </a:cubicBezTo>
                <a:cubicBezTo>
                  <a:pt x="2136381" y="557174"/>
                  <a:pt x="2139086" y="556031"/>
                  <a:pt x="2142286" y="556031"/>
                </a:cubicBezTo>
                <a:close/>
                <a:moveTo>
                  <a:pt x="2110968" y="556031"/>
                </a:moveTo>
                <a:cubicBezTo>
                  <a:pt x="2114016" y="556031"/>
                  <a:pt x="2116645" y="557174"/>
                  <a:pt x="2118855" y="559460"/>
                </a:cubicBezTo>
                <a:cubicBezTo>
                  <a:pt x="2121065" y="561746"/>
                  <a:pt x="2122170" y="564413"/>
                  <a:pt x="2122170" y="567461"/>
                </a:cubicBezTo>
                <a:cubicBezTo>
                  <a:pt x="2122170" y="570509"/>
                  <a:pt x="2121065" y="573138"/>
                  <a:pt x="2118855" y="575348"/>
                </a:cubicBezTo>
                <a:cubicBezTo>
                  <a:pt x="2116645" y="577558"/>
                  <a:pt x="2114016" y="578663"/>
                  <a:pt x="2110968" y="578663"/>
                </a:cubicBezTo>
                <a:cubicBezTo>
                  <a:pt x="2107768" y="578663"/>
                  <a:pt x="2105063" y="577558"/>
                  <a:pt x="2102853" y="575348"/>
                </a:cubicBezTo>
                <a:cubicBezTo>
                  <a:pt x="2100643" y="573138"/>
                  <a:pt x="2099538" y="570509"/>
                  <a:pt x="2099538" y="567461"/>
                </a:cubicBezTo>
                <a:cubicBezTo>
                  <a:pt x="2099538" y="564413"/>
                  <a:pt x="2100643" y="561746"/>
                  <a:pt x="2102853" y="559460"/>
                </a:cubicBezTo>
                <a:cubicBezTo>
                  <a:pt x="2105063" y="557174"/>
                  <a:pt x="2107768" y="556031"/>
                  <a:pt x="2110968" y="556031"/>
                </a:cubicBezTo>
                <a:close/>
                <a:moveTo>
                  <a:pt x="2465603" y="533400"/>
                </a:moveTo>
                <a:lnTo>
                  <a:pt x="2465603" y="546430"/>
                </a:lnTo>
                <a:lnTo>
                  <a:pt x="2414397" y="561289"/>
                </a:lnTo>
                <a:lnTo>
                  <a:pt x="2414397" y="548487"/>
                </a:lnTo>
                <a:close/>
                <a:moveTo>
                  <a:pt x="1932203" y="533400"/>
                </a:moveTo>
                <a:lnTo>
                  <a:pt x="1932203" y="546430"/>
                </a:lnTo>
                <a:lnTo>
                  <a:pt x="1880997" y="561289"/>
                </a:lnTo>
                <a:lnTo>
                  <a:pt x="1880997" y="548487"/>
                </a:lnTo>
                <a:close/>
                <a:moveTo>
                  <a:pt x="1779803" y="533400"/>
                </a:moveTo>
                <a:lnTo>
                  <a:pt x="1779803" y="546430"/>
                </a:lnTo>
                <a:lnTo>
                  <a:pt x="1728597" y="561289"/>
                </a:lnTo>
                <a:lnTo>
                  <a:pt x="1728597" y="548487"/>
                </a:lnTo>
                <a:close/>
                <a:moveTo>
                  <a:pt x="1217828" y="533400"/>
                </a:moveTo>
                <a:lnTo>
                  <a:pt x="1217828" y="546430"/>
                </a:lnTo>
                <a:lnTo>
                  <a:pt x="1166622" y="561289"/>
                </a:lnTo>
                <a:lnTo>
                  <a:pt x="1166622" y="548487"/>
                </a:lnTo>
                <a:close/>
                <a:moveTo>
                  <a:pt x="1610639" y="526008"/>
                </a:moveTo>
                <a:cubicBezTo>
                  <a:pt x="1612163" y="528904"/>
                  <a:pt x="1613420" y="532219"/>
                  <a:pt x="1614411" y="535952"/>
                </a:cubicBezTo>
                <a:cubicBezTo>
                  <a:pt x="1615402" y="539686"/>
                  <a:pt x="1615897" y="543077"/>
                  <a:pt x="1615897" y="546125"/>
                </a:cubicBezTo>
                <a:cubicBezTo>
                  <a:pt x="1615897" y="551154"/>
                  <a:pt x="1614487" y="555688"/>
                  <a:pt x="1611668" y="559727"/>
                </a:cubicBezTo>
                <a:cubicBezTo>
                  <a:pt x="1608848" y="563765"/>
                  <a:pt x="1604467" y="565785"/>
                  <a:pt x="1598523" y="565785"/>
                </a:cubicBezTo>
                <a:cubicBezTo>
                  <a:pt x="1593799" y="565785"/>
                  <a:pt x="1589951" y="564527"/>
                  <a:pt x="1586979" y="562013"/>
                </a:cubicBezTo>
                <a:lnTo>
                  <a:pt x="1585849" y="559723"/>
                </a:lnTo>
                <a:lnTo>
                  <a:pt x="1582407" y="568071"/>
                </a:lnTo>
                <a:cubicBezTo>
                  <a:pt x="1578826" y="571576"/>
                  <a:pt x="1574368" y="573329"/>
                  <a:pt x="1569034" y="573329"/>
                </a:cubicBezTo>
                <a:cubicBezTo>
                  <a:pt x="1562938" y="573329"/>
                  <a:pt x="1558899" y="571309"/>
                  <a:pt x="1556918" y="567271"/>
                </a:cubicBezTo>
                <a:cubicBezTo>
                  <a:pt x="1554937" y="563232"/>
                  <a:pt x="1553946" y="558927"/>
                  <a:pt x="1553946" y="554355"/>
                </a:cubicBezTo>
                <a:cubicBezTo>
                  <a:pt x="1553946" y="552678"/>
                  <a:pt x="1554061" y="550888"/>
                  <a:pt x="1554289" y="548983"/>
                </a:cubicBezTo>
                <a:cubicBezTo>
                  <a:pt x="1554518" y="547078"/>
                  <a:pt x="1554861" y="544906"/>
                  <a:pt x="1555318" y="542468"/>
                </a:cubicBezTo>
                <a:lnTo>
                  <a:pt x="1566748" y="539267"/>
                </a:lnTo>
                <a:cubicBezTo>
                  <a:pt x="1566291" y="541858"/>
                  <a:pt x="1565948" y="544258"/>
                  <a:pt x="1565719" y="546468"/>
                </a:cubicBezTo>
                <a:cubicBezTo>
                  <a:pt x="1565491" y="548678"/>
                  <a:pt x="1565376" y="550621"/>
                  <a:pt x="1565376" y="552297"/>
                </a:cubicBezTo>
                <a:cubicBezTo>
                  <a:pt x="1565376" y="555193"/>
                  <a:pt x="1565834" y="557327"/>
                  <a:pt x="1566748" y="558698"/>
                </a:cubicBezTo>
                <a:cubicBezTo>
                  <a:pt x="1567662" y="560070"/>
                  <a:pt x="1569110" y="560756"/>
                  <a:pt x="1571091" y="560756"/>
                </a:cubicBezTo>
                <a:cubicBezTo>
                  <a:pt x="1573377" y="560756"/>
                  <a:pt x="1575282" y="559574"/>
                  <a:pt x="1576806" y="557212"/>
                </a:cubicBezTo>
                <a:cubicBezTo>
                  <a:pt x="1578330" y="554850"/>
                  <a:pt x="1579168" y="550088"/>
                  <a:pt x="1579321" y="542925"/>
                </a:cubicBezTo>
                <a:lnTo>
                  <a:pt x="1579321" y="536067"/>
                </a:lnTo>
                <a:lnTo>
                  <a:pt x="1590294" y="531952"/>
                </a:lnTo>
                <a:lnTo>
                  <a:pt x="1590294" y="545897"/>
                </a:lnTo>
                <a:cubicBezTo>
                  <a:pt x="1590294" y="548030"/>
                  <a:pt x="1590713" y="549897"/>
                  <a:pt x="1591551" y="551497"/>
                </a:cubicBezTo>
                <a:cubicBezTo>
                  <a:pt x="1592389" y="553097"/>
                  <a:pt x="1594180" y="553898"/>
                  <a:pt x="1596923" y="553898"/>
                </a:cubicBezTo>
                <a:cubicBezTo>
                  <a:pt x="1599666" y="553898"/>
                  <a:pt x="1601495" y="553059"/>
                  <a:pt x="1602410" y="551383"/>
                </a:cubicBezTo>
                <a:cubicBezTo>
                  <a:pt x="1603324" y="549707"/>
                  <a:pt x="1603781" y="547573"/>
                  <a:pt x="1603781" y="544982"/>
                </a:cubicBezTo>
                <a:cubicBezTo>
                  <a:pt x="1603781" y="542391"/>
                  <a:pt x="1603476" y="539762"/>
                  <a:pt x="1602867" y="537095"/>
                </a:cubicBezTo>
                <a:cubicBezTo>
                  <a:pt x="1602257" y="534428"/>
                  <a:pt x="1601419" y="531800"/>
                  <a:pt x="1600352" y="529209"/>
                </a:cubicBezTo>
                <a:close/>
                <a:moveTo>
                  <a:pt x="1373962" y="523113"/>
                </a:moveTo>
                <a:lnTo>
                  <a:pt x="1392478" y="523113"/>
                </a:lnTo>
                <a:lnTo>
                  <a:pt x="1396365" y="670331"/>
                </a:lnTo>
                <a:lnTo>
                  <a:pt x="1377848" y="670331"/>
                </a:lnTo>
                <a:close/>
                <a:moveTo>
                  <a:pt x="1322756" y="507111"/>
                </a:moveTo>
                <a:lnTo>
                  <a:pt x="1341272" y="507111"/>
                </a:lnTo>
                <a:lnTo>
                  <a:pt x="1345844" y="621411"/>
                </a:lnTo>
                <a:cubicBezTo>
                  <a:pt x="1346149" y="629488"/>
                  <a:pt x="1345882" y="636651"/>
                  <a:pt x="1345044" y="642899"/>
                </a:cubicBezTo>
                <a:cubicBezTo>
                  <a:pt x="1344206" y="649148"/>
                  <a:pt x="1342225" y="654405"/>
                  <a:pt x="1339100" y="658673"/>
                </a:cubicBezTo>
                <a:cubicBezTo>
                  <a:pt x="1335976" y="662940"/>
                  <a:pt x="1331328" y="666140"/>
                  <a:pt x="1325156" y="668274"/>
                </a:cubicBezTo>
                <a:lnTo>
                  <a:pt x="1304535" y="670935"/>
                </a:lnTo>
                <a:lnTo>
                  <a:pt x="1303096" y="671474"/>
                </a:lnTo>
                <a:lnTo>
                  <a:pt x="1301330" y="671348"/>
                </a:lnTo>
                <a:lnTo>
                  <a:pt x="1300353" y="671474"/>
                </a:lnTo>
                <a:lnTo>
                  <a:pt x="1300374" y="671280"/>
                </a:lnTo>
                <a:lnTo>
                  <a:pt x="1285494" y="670217"/>
                </a:lnTo>
                <a:cubicBezTo>
                  <a:pt x="1280160" y="669379"/>
                  <a:pt x="1275359" y="667817"/>
                  <a:pt x="1271092" y="665531"/>
                </a:cubicBezTo>
                <a:cubicBezTo>
                  <a:pt x="1266825" y="663245"/>
                  <a:pt x="1263243" y="659930"/>
                  <a:pt x="1260348" y="655586"/>
                </a:cubicBezTo>
                <a:cubicBezTo>
                  <a:pt x="1258900" y="653415"/>
                  <a:pt x="1257623" y="650891"/>
                  <a:pt x="1256519" y="648014"/>
                </a:cubicBezTo>
                <a:lnTo>
                  <a:pt x="1254611" y="641415"/>
                </a:lnTo>
                <a:lnTo>
                  <a:pt x="1248803" y="643928"/>
                </a:lnTo>
                <a:cubicBezTo>
                  <a:pt x="1243546" y="646747"/>
                  <a:pt x="1238021" y="649719"/>
                  <a:pt x="1232230" y="652843"/>
                </a:cubicBezTo>
                <a:cubicBezTo>
                  <a:pt x="1226439" y="655967"/>
                  <a:pt x="1220038" y="658939"/>
                  <a:pt x="1213027" y="661759"/>
                </a:cubicBezTo>
                <a:cubicBezTo>
                  <a:pt x="1206017" y="664578"/>
                  <a:pt x="1197978" y="666902"/>
                  <a:pt x="1188910" y="668731"/>
                </a:cubicBezTo>
                <a:cubicBezTo>
                  <a:pt x="1179842" y="670560"/>
                  <a:pt x="1169365" y="671474"/>
                  <a:pt x="1157478" y="671474"/>
                </a:cubicBezTo>
                <a:lnTo>
                  <a:pt x="1157569" y="670640"/>
                </a:lnTo>
                <a:lnTo>
                  <a:pt x="1155344" y="671474"/>
                </a:lnTo>
                <a:cubicBezTo>
                  <a:pt x="1151382" y="671474"/>
                  <a:pt x="1146391" y="671055"/>
                  <a:pt x="1140371" y="670217"/>
                </a:cubicBezTo>
                <a:cubicBezTo>
                  <a:pt x="1134351" y="669379"/>
                  <a:pt x="1128255" y="667893"/>
                  <a:pt x="1122083" y="665759"/>
                </a:cubicBezTo>
                <a:lnTo>
                  <a:pt x="1113512" y="660879"/>
                </a:lnTo>
                <a:lnTo>
                  <a:pt x="1100023" y="667588"/>
                </a:lnTo>
                <a:cubicBezTo>
                  <a:pt x="1087526" y="672160"/>
                  <a:pt x="1070533" y="674446"/>
                  <a:pt x="1049045" y="674446"/>
                </a:cubicBezTo>
                <a:cubicBezTo>
                  <a:pt x="1035634" y="674446"/>
                  <a:pt x="1024394" y="673951"/>
                  <a:pt x="1015327" y="672960"/>
                </a:cubicBezTo>
                <a:cubicBezTo>
                  <a:pt x="1006259" y="671969"/>
                  <a:pt x="998906" y="670484"/>
                  <a:pt x="993267" y="668502"/>
                </a:cubicBezTo>
                <a:cubicBezTo>
                  <a:pt x="987628" y="666521"/>
                  <a:pt x="983361" y="664007"/>
                  <a:pt x="980465" y="660959"/>
                </a:cubicBezTo>
                <a:lnTo>
                  <a:pt x="976424" y="653497"/>
                </a:lnTo>
                <a:lnTo>
                  <a:pt x="973836" y="657615"/>
                </a:lnTo>
                <a:cubicBezTo>
                  <a:pt x="971778" y="660263"/>
                  <a:pt x="969645" y="662406"/>
                  <a:pt x="967435" y="664045"/>
                </a:cubicBezTo>
                <a:cubicBezTo>
                  <a:pt x="963015" y="667321"/>
                  <a:pt x="958405" y="669379"/>
                  <a:pt x="953605" y="670217"/>
                </a:cubicBezTo>
                <a:cubicBezTo>
                  <a:pt x="948804" y="671055"/>
                  <a:pt x="943737" y="671474"/>
                  <a:pt x="938403" y="671474"/>
                </a:cubicBezTo>
                <a:lnTo>
                  <a:pt x="938425" y="671295"/>
                </a:lnTo>
                <a:lnTo>
                  <a:pt x="937945" y="671474"/>
                </a:lnTo>
                <a:cubicBezTo>
                  <a:pt x="928649" y="671474"/>
                  <a:pt x="921258" y="670979"/>
                  <a:pt x="915771" y="669988"/>
                </a:cubicBezTo>
                <a:cubicBezTo>
                  <a:pt x="910285" y="668998"/>
                  <a:pt x="906132" y="667512"/>
                  <a:pt x="903313" y="665531"/>
                </a:cubicBezTo>
                <a:cubicBezTo>
                  <a:pt x="900493" y="663549"/>
                  <a:pt x="898512" y="661073"/>
                  <a:pt x="897369" y="658101"/>
                </a:cubicBezTo>
                <a:lnTo>
                  <a:pt x="896716" y="655516"/>
                </a:lnTo>
                <a:lnTo>
                  <a:pt x="893711" y="660044"/>
                </a:lnTo>
                <a:cubicBezTo>
                  <a:pt x="890892" y="663092"/>
                  <a:pt x="887654" y="665454"/>
                  <a:pt x="883996" y="667131"/>
                </a:cubicBezTo>
                <a:cubicBezTo>
                  <a:pt x="880338" y="668807"/>
                  <a:pt x="875957" y="669950"/>
                  <a:pt x="870851" y="670560"/>
                </a:cubicBezTo>
                <a:cubicBezTo>
                  <a:pt x="865746" y="671169"/>
                  <a:pt x="859688" y="671474"/>
                  <a:pt x="852678" y="671474"/>
                </a:cubicBezTo>
                <a:lnTo>
                  <a:pt x="852784" y="670606"/>
                </a:lnTo>
                <a:lnTo>
                  <a:pt x="850468" y="671474"/>
                </a:lnTo>
                <a:cubicBezTo>
                  <a:pt x="845439" y="671474"/>
                  <a:pt x="840524" y="670522"/>
                  <a:pt x="835723" y="668617"/>
                </a:cubicBezTo>
                <a:cubicBezTo>
                  <a:pt x="830923" y="666712"/>
                  <a:pt x="826770" y="663587"/>
                  <a:pt x="823264" y="659244"/>
                </a:cubicBezTo>
                <a:lnTo>
                  <a:pt x="819892" y="653472"/>
                </a:lnTo>
                <a:lnTo>
                  <a:pt x="807148" y="666216"/>
                </a:lnTo>
                <a:cubicBezTo>
                  <a:pt x="800366" y="669874"/>
                  <a:pt x="790651" y="671703"/>
                  <a:pt x="778002" y="671703"/>
                </a:cubicBezTo>
                <a:cubicBezTo>
                  <a:pt x="772515" y="671703"/>
                  <a:pt x="767219" y="671246"/>
                  <a:pt x="762114" y="670331"/>
                </a:cubicBezTo>
                <a:cubicBezTo>
                  <a:pt x="757009" y="669417"/>
                  <a:pt x="752322" y="668083"/>
                  <a:pt x="748055" y="666331"/>
                </a:cubicBezTo>
                <a:cubicBezTo>
                  <a:pt x="743788" y="664578"/>
                  <a:pt x="740054" y="662483"/>
                  <a:pt x="736854" y="660044"/>
                </a:cubicBezTo>
                <a:lnTo>
                  <a:pt x="745998" y="644271"/>
                </a:lnTo>
                <a:cubicBezTo>
                  <a:pt x="749046" y="646252"/>
                  <a:pt x="753313" y="648157"/>
                  <a:pt x="758799" y="649986"/>
                </a:cubicBezTo>
                <a:cubicBezTo>
                  <a:pt x="764286" y="651815"/>
                  <a:pt x="770686" y="652729"/>
                  <a:pt x="778002" y="652729"/>
                </a:cubicBezTo>
                <a:cubicBezTo>
                  <a:pt x="785622" y="652729"/>
                  <a:pt x="791680" y="651967"/>
                  <a:pt x="796175" y="650443"/>
                </a:cubicBezTo>
                <a:cubicBezTo>
                  <a:pt x="800671" y="648919"/>
                  <a:pt x="803948" y="646671"/>
                  <a:pt x="806005" y="643699"/>
                </a:cubicBezTo>
                <a:cubicBezTo>
                  <a:pt x="808063" y="640727"/>
                  <a:pt x="809091" y="637260"/>
                  <a:pt x="809091" y="633298"/>
                </a:cubicBezTo>
                <a:cubicBezTo>
                  <a:pt x="809091" y="630250"/>
                  <a:pt x="808291" y="626592"/>
                  <a:pt x="806691" y="622325"/>
                </a:cubicBezTo>
                <a:cubicBezTo>
                  <a:pt x="805091" y="618058"/>
                  <a:pt x="802919" y="613295"/>
                  <a:pt x="800176" y="608038"/>
                </a:cubicBezTo>
                <a:cubicBezTo>
                  <a:pt x="797433" y="602780"/>
                  <a:pt x="794270" y="597217"/>
                  <a:pt x="790689" y="591350"/>
                </a:cubicBezTo>
                <a:cubicBezTo>
                  <a:pt x="787108" y="585482"/>
                  <a:pt x="783259" y="579501"/>
                  <a:pt x="779145" y="573405"/>
                </a:cubicBezTo>
                <a:lnTo>
                  <a:pt x="794918" y="563118"/>
                </a:lnTo>
                <a:cubicBezTo>
                  <a:pt x="800862" y="572109"/>
                  <a:pt x="806043" y="580606"/>
                  <a:pt x="810463" y="588607"/>
                </a:cubicBezTo>
                <a:cubicBezTo>
                  <a:pt x="814882" y="596608"/>
                  <a:pt x="818616" y="604075"/>
                  <a:pt x="821664" y="611009"/>
                </a:cubicBezTo>
                <a:cubicBezTo>
                  <a:pt x="824712" y="617944"/>
                  <a:pt x="827151" y="624459"/>
                  <a:pt x="828979" y="630555"/>
                </a:cubicBezTo>
                <a:cubicBezTo>
                  <a:pt x="831113" y="637260"/>
                  <a:pt x="833513" y="642213"/>
                  <a:pt x="836180" y="645414"/>
                </a:cubicBezTo>
                <a:cubicBezTo>
                  <a:pt x="838847" y="648614"/>
                  <a:pt x="841629" y="650633"/>
                  <a:pt x="844524" y="651472"/>
                </a:cubicBezTo>
                <a:cubicBezTo>
                  <a:pt x="847420" y="652310"/>
                  <a:pt x="850087" y="652729"/>
                  <a:pt x="852525" y="652729"/>
                </a:cubicBezTo>
                <a:lnTo>
                  <a:pt x="854858" y="653594"/>
                </a:lnTo>
                <a:lnTo>
                  <a:pt x="854964" y="652729"/>
                </a:lnTo>
                <a:cubicBezTo>
                  <a:pt x="862584" y="652729"/>
                  <a:pt x="868527" y="652157"/>
                  <a:pt x="872795" y="651014"/>
                </a:cubicBezTo>
                <a:cubicBezTo>
                  <a:pt x="877062" y="649871"/>
                  <a:pt x="880300" y="647662"/>
                  <a:pt x="882510" y="644385"/>
                </a:cubicBezTo>
                <a:cubicBezTo>
                  <a:pt x="884720" y="641108"/>
                  <a:pt x="886510" y="636346"/>
                  <a:pt x="887882" y="630098"/>
                </a:cubicBezTo>
                <a:cubicBezTo>
                  <a:pt x="889254" y="623849"/>
                  <a:pt x="890930" y="615696"/>
                  <a:pt x="892911" y="605637"/>
                </a:cubicBezTo>
                <a:lnTo>
                  <a:pt x="910742" y="609066"/>
                </a:lnTo>
                <a:cubicBezTo>
                  <a:pt x="910133" y="611810"/>
                  <a:pt x="909447" y="614858"/>
                  <a:pt x="908685" y="618210"/>
                </a:cubicBezTo>
                <a:cubicBezTo>
                  <a:pt x="907923" y="621563"/>
                  <a:pt x="907275" y="624878"/>
                  <a:pt x="906742" y="628154"/>
                </a:cubicBezTo>
                <a:cubicBezTo>
                  <a:pt x="906208" y="631431"/>
                  <a:pt x="905941" y="634289"/>
                  <a:pt x="905941" y="636727"/>
                </a:cubicBezTo>
                <a:cubicBezTo>
                  <a:pt x="905941" y="639013"/>
                  <a:pt x="906094" y="641147"/>
                  <a:pt x="906399" y="643128"/>
                </a:cubicBezTo>
                <a:cubicBezTo>
                  <a:pt x="906704" y="645109"/>
                  <a:pt x="907846" y="646785"/>
                  <a:pt x="909828" y="648157"/>
                </a:cubicBezTo>
                <a:cubicBezTo>
                  <a:pt x="911809" y="649529"/>
                  <a:pt x="915162" y="650633"/>
                  <a:pt x="919886" y="651472"/>
                </a:cubicBezTo>
                <a:cubicBezTo>
                  <a:pt x="924610" y="652310"/>
                  <a:pt x="931392" y="652729"/>
                  <a:pt x="940231" y="652729"/>
                </a:cubicBezTo>
                <a:lnTo>
                  <a:pt x="940669" y="652894"/>
                </a:lnTo>
                <a:lnTo>
                  <a:pt x="940689" y="652729"/>
                </a:lnTo>
                <a:cubicBezTo>
                  <a:pt x="946023" y="652729"/>
                  <a:pt x="950404" y="651967"/>
                  <a:pt x="953833" y="650443"/>
                </a:cubicBezTo>
                <a:cubicBezTo>
                  <a:pt x="957262" y="648919"/>
                  <a:pt x="960082" y="646404"/>
                  <a:pt x="962291" y="642899"/>
                </a:cubicBezTo>
                <a:cubicBezTo>
                  <a:pt x="964501" y="639394"/>
                  <a:pt x="966444" y="634746"/>
                  <a:pt x="968121" y="628955"/>
                </a:cubicBezTo>
                <a:cubicBezTo>
                  <a:pt x="969797" y="623163"/>
                  <a:pt x="971626" y="616001"/>
                  <a:pt x="973607" y="607466"/>
                </a:cubicBezTo>
                <a:lnTo>
                  <a:pt x="990295" y="611810"/>
                </a:lnTo>
                <a:cubicBezTo>
                  <a:pt x="989381" y="615315"/>
                  <a:pt x="988542" y="618668"/>
                  <a:pt x="987780" y="621868"/>
                </a:cubicBezTo>
                <a:cubicBezTo>
                  <a:pt x="987018" y="625068"/>
                  <a:pt x="986447" y="627850"/>
                  <a:pt x="986066" y="630212"/>
                </a:cubicBezTo>
                <a:cubicBezTo>
                  <a:pt x="985685" y="632574"/>
                  <a:pt x="985494" y="634441"/>
                  <a:pt x="985494" y="635813"/>
                </a:cubicBezTo>
                <a:cubicBezTo>
                  <a:pt x="985494" y="639470"/>
                  <a:pt x="986333" y="642556"/>
                  <a:pt x="988009" y="645071"/>
                </a:cubicBezTo>
                <a:cubicBezTo>
                  <a:pt x="989685" y="647585"/>
                  <a:pt x="992886" y="649643"/>
                  <a:pt x="997610" y="651243"/>
                </a:cubicBezTo>
                <a:lnTo>
                  <a:pt x="1004408" y="652382"/>
                </a:lnTo>
                <a:lnTo>
                  <a:pt x="1018527" y="632726"/>
                </a:lnTo>
                <a:cubicBezTo>
                  <a:pt x="1025309" y="624421"/>
                  <a:pt x="1032776" y="616724"/>
                  <a:pt x="1040930" y="609638"/>
                </a:cubicBezTo>
                <a:cubicBezTo>
                  <a:pt x="1049083" y="602551"/>
                  <a:pt x="1057656" y="596836"/>
                  <a:pt x="1066647" y="592493"/>
                </a:cubicBezTo>
                <a:cubicBezTo>
                  <a:pt x="1075639" y="588149"/>
                  <a:pt x="1084783" y="585978"/>
                  <a:pt x="1094079" y="585978"/>
                </a:cubicBezTo>
                <a:cubicBezTo>
                  <a:pt x="1102461" y="585978"/>
                  <a:pt x="1109662" y="587692"/>
                  <a:pt x="1115682" y="591121"/>
                </a:cubicBezTo>
                <a:cubicBezTo>
                  <a:pt x="1121702" y="594550"/>
                  <a:pt x="1126350" y="599160"/>
                  <a:pt x="1129627" y="604952"/>
                </a:cubicBezTo>
                <a:cubicBezTo>
                  <a:pt x="1132903" y="610743"/>
                  <a:pt x="1134541" y="617296"/>
                  <a:pt x="1134541" y="624611"/>
                </a:cubicBezTo>
                <a:lnTo>
                  <a:pt x="1127115" y="647968"/>
                </a:lnTo>
                <a:lnTo>
                  <a:pt x="1141742" y="651700"/>
                </a:lnTo>
                <a:cubicBezTo>
                  <a:pt x="1147457" y="652386"/>
                  <a:pt x="1152753" y="652729"/>
                  <a:pt x="1157630" y="652729"/>
                </a:cubicBezTo>
                <a:lnTo>
                  <a:pt x="1159459" y="653419"/>
                </a:lnTo>
                <a:lnTo>
                  <a:pt x="1159535" y="652729"/>
                </a:lnTo>
                <a:cubicBezTo>
                  <a:pt x="1167460" y="652729"/>
                  <a:pt x="1175232" y="652119"/>
                  <a:pt x="1182852" y="650900"/>
                </a:cubicBezTo>
                <a:cubicBezTo>
                  <a:pt x="1190472" y="649681"/>
                  <a:pt x="1197940" y="647928"/>
                  <a:pt x="1205255" y="645642"/>
                </a:cubicBezTo>
                <a:cubicBezTo>
                  <a:pt x="1212570" y="643356"/>
                  <a:pt x="1219619" y="640575"/>
                  <a:pt x="1226400" y="637298"/>
                </a:cubicBezTo>
                <a:cubicBezTo>
                  <a:pt x="1233182" y="634022"/>
                  <a:pt x="1239621" y="630250"/>
                  <a:pt x="1245717" y="625983"/>
                </a:cubicBezTo>
                <a:cubicBezTo>
                  <a:pt x="1241755" y="622478"/>
                  <a:pt x="1237183" y="619430"/>
                  <a:pt x="1232001" y="616839"/>
                </a:cubicBezTo>
                <a:cubicBezTo>
                  <a:pt x="1226820" y="614248"/>
                  <a:pt x="1221143" y="612229"/>
                  <a:pt x="1214971" y="610781"/>
                </a:cubicBezTo>
                <a:cubicBezTo>
                  <a:pt x="1208798" y="609333"/>
                  <a:pt x="1202283" y="608609"/>
                  <a:pt x="1195425" y="608609"/>
                </a:cubicBezTo>
                <a:cubicBezTo>
                  <a:pt x="1192987" y="608609"/>
                  <a:pt x="1190701" y="608685"/>
                  <a:pt x="1188567" y="608838"/>
                </a:cubicBezTo>
                <a:cubicBezTo>
                  <a:pt x="1186434" y="608990"/>
                  <a:pt x="1184300" y="609257"/>
                  <a:pt x="1182166" y="609638"/>
                </a:cubicBezTo>
                <a:cubicBezTo>
                  <a:pt x="1180033" y="610019"/>
                  <a:pt x="1177594" y="610514"/>
                  <a:pt x="1174851" y="611124"/>
                </a:cubicBezTo>
                <a:lnTo>
                  <a:pt x="1171194" y="593750"/>
                </a:lnTo>
                <a:cubicBezTo>
                  <a:pt x="1175308" y="592531"/>
                  <a:pt x="1179423" y="591578"/>
                  <a:pt x="1183538" y="590893"/>
                </a:cubicBezTo>
                <a:cubicBezTo>
                  <a:pt x="1187653" y="590207"/>
                  <a:pt x="1191615" y="589864"/>
                  <a:pt x="1195425" y="589864"/>
                </a:cubicBezTo>
                <a:cubicBezTo>
                  <a:pt x="1203350" y="589864"/>
                  <a:pt x="1210513" y="590816"/>
                  <a:pt x="1216914" y="592721"/>
                </a:cubicBezTo>
                <a:cubicBezTo>
                  <a:pt x="1223314" y="594626"/>
                  <a:pt x="1229144" y="596951"/>
                  <a:pt x="1234402" y="599694"/>
                </a:cubicBezTo>
                <a:cubicBezTo>
                  <a:pt x="1239659" y="602437"/>
                  <a:pt x="1244612" y="605180"/>
                  <a:pt x="1249261" y="607923"/>
                </a:cubicBezTo>
                <a:cubicBezTo>
                  <a:pt x="1253909" y="610667"/>
                  <a:pt x="1258443" y="612991"/>
                  <a:pt x="1262862" y="614896"/>
                </a:cubicBezTo>
                <a:cubicBezTo>
                  <a:pt x="1267282" y="616801"/>
                  <a:pt x="1271854" y="617753"/>
                  <a:pt x="1276578" y="617753"/>
                </a:cubicBezTo>
                <a:lnTo>
                  <a:pt x="1281379" y="617753"/>
                </a:lnTo>
                <a:lnTo>
                  <a:pt x="1282979" y="634212"/>
                </a:lnTo>
                <a:lnTo>
                  <a:pt x="1269638" y="636239"/>
                </a:lnTo>
                <a:lnTo>
                  <a:pt x="1270520" y="638384"/>
                </a:lnTo>
                <a:cubicBezTo>
                  <a:pt x="1271740" y="640708"/>
                  <a:pt x="1273073" y="642671"/>
                  <a:pt x="1274521" y="644271"/>
                </a:cubicBezTo>
                <a:cubicBezTo>
                  <a:pt x="1277416" y="647471"/>
                  <a:pt x="1281341" y="649681"/>
                  <a:pt x="1286294" y="650900"/>
                </a:cubicBezTo>
                <a:lnTo>
                  <a:pt x="1303630" y="652561"/>
                </a:lnTo>
                <a:lnTo>
                  <a:pt x="1320698" y="650214"/>
                </a:lnTo>
                <a:cubicBezTo>
                  <a:pt x="1324203" y="648538"/>
                  <a:pt x="1326222" y="645566"/>
                  <a:pt x="1326756" y="641299"/>
                </a:cubicBezTo>
                <a:cubicBezTo>
                  <a:pt x="1327289" y="637032"/>
                  <a:pt x="1327404" y="631088"/>
                  <a:pt x="1327099" y="623468"/>
                </a:cubicBezTo>
                <a:close/>
                <a:moveTo>
                  <a:pt x="1607896" y="497205"/>
                </a:moveTo>
                <a:lnTo>
                  <a:pt x="1607896" y="510235"/>
                </a:lnTo>
                <a:lnTo>
                  <a:pt x="1556689" y="525094"/>
                </a:lnTo>
                <a:lnTo>
                  <a:pt x="1556689" y="512292"/>
                </a:lnTo>
                <a:close/>
                <a:moveTo>
                  <a:pt x="2391689" y="478383"/>
                </a:moveTo>
                <a:cubicBezTo>
                  <a:pt x="2393213" y="481279"/>
                  <a:pt x="2394470" y="484594"/>
                  <a:pt x="2395461" y="488327"/>
                </a:cubicBezTo>
                <a:cubicBezTo>
                  <a:pt x="2396451" y="492061"/>
                  <a:pt x="2396947" y="495452"/>
                  <a:pt x="2396947" y="498500"/>
                </a:cubicBezTo>
                <a:cubicBezTo>
                  <a:pt x="2396947" y="503529"/>
                  <a:pt x="2395537" y="508063"/>
                  <a:pt x="2392718" y="512102"/>
                </a:cubicBezTo>
                <a:cubicBezTo>
                  <a:pt x="2389898" y="516140"/>
                  <a:pt x="2385517" y="518160"/>
                  <a:pt x="2379573" y="518160"/>
                </a:cubicBezTo>
                <a:cubicBezTo>
                  <a:pt x="2374849" y="518160"/>
                  <a:pt x="2371001" y="516902"/>
                  <a:pt x="2368029" y="514388"/>
                </a:cubicBezTo>
                <a:lnTo>
                  <a:pt x="2366899" y="512098"/>
                </a:lnTo>
                <a:lnTo>
                  <a:pt x="2363457" y="520446"/>
                </a:lnTo>
                <a:cubicBezTo>
                  <a:pt x="2359875" y="523951"/>
                  <a:pt x="2355418" y="525704"/>
                  <a:pt x="2350084" y="525704"/>
                </a:cubicBezTo>
                <a:cubicBezTo>
                  <a:pt x="2343988" y="525704"/>
                  <a:pt x="2339949" y="523684"/>
                  <a:pt x="2337968" y="519646"/>
                </a:cubicBezTo>
                <a:cubicBezTo>
                  <a:pt x="2335987" y="515607"/>
                  <a:pt x="2334996" y="511302"/>
                  <a:pt x="2334996" y="506730"/>
                </a:cubicBezTo>
                <a:cubicBezTo>
                  <a:pt x="2334996" y="505053"/>
                  <a:pt x="2335110" y="503263"/>
                  <a:pt x="2335339" y="501358"/>
                </a:cubicBezTo>
                <a:cubicBezTo>
                  <a:pt x="2335568" y="499453"/>
                  <a:pt x="2335911" y="497281"/>
                  <a:pt x="2336368" y="494843"/>
                </a:cubicBezTo>
                <a:lnTo>
                  <a:pt x="2347798" y="491642"/>
                </a:lnTo>
                <a:cubicBezTo>
                  <a:pt x="2347341" y="494233"/>
                  <a:pt x="2346998" y="496633"/>
                  <a:pt x="2346769" y="498843"/>
                </a:cubicBezTo>
                <a:cubicBezTo>
                  <a:pt x="2346540" y="501053"/>
                  <a:pt x="2346426" y="502996"/>
                  <a:pt x="2346426" y="504672"/>
                </a:cubicBezTo>
                <a:cubicBezTo>
                  <a:pt x="2346426" y="507568"/>
                  <a:pt x="2346883" y="509702"/>
                  <a:pt x="2347798" y="511073"/>
                </a:cubicBezTo>
                <a:cubicBezTo>
                  <a:pt x="2348712" y="512445"/>
                  <a:pt x="2350160" y="513131"/>
                  <a:pt x="2352141" y="513131"/>
                </a:cubicBezTo>
                <a:cubicBezTo>
                  <a:pt x="2354427" y="513131"/>
                  <a:pt x="2356332" y="511949"/>
                  <a:pt x="2357856" y="509587"/>
                </a:cubicBezTo>
                <a:cubicBezTo>
                  <a:pt x="2359380" y="507225"/>
                  <a:pt x="2360218" y="502463"/>
                  <a:pt x="2360371" y="495300"/>
                </a:cubicBezTo>
                <a:lnTo>
                  <a:pt x="2360371" y="488442"/>
                </a:lnTo>
                <a:lnTo>
                  <a:pt x="2371344" y="484327"/>
                </a:lnTo>
                <a:lnTo>
                  <a:pt x="2371344" y="498272"/>
                </a:lnTo>
                <a:cubicBezTo>
                  <a:pt x="2371344" y="500405"/>
                  <a:pt x="2371763" y="502272"/>
                  <a:pt x="2372601" y="503872"/>
                </a:cubicBezTo>
                <a:cubicBezTo>
                  <a:pt x="2373439" y="505472"/>
                  <a:pt x="2375230" y="506273"/>
                  <a:pt x="2377973" y="506273"/>
                </a:cubicBezTo>
                <a:cubicBezTo>
                  <a:pt x="2380716" y="506273"/>
                  <a:pt x="2382545" y="505434"/>
                  <a:pt x="2383459" y="503758"/>
                </a:cubicBezTo>
                <a:cubicBezTo>
                  <a:pt x="2384374" y="502082"/>
                  <a:pt x="2384831" y="499948"/>
                  <a:pt x="2384831" y="497357"/>
                </a:cubicBezTo>
                <a:cubicBezTo>
                  <a:pt x="2384831" y="494766"/>
                  <a:pt x="2384526" y="492137"/>
                  <a:pt x="2383917" y="489470"/>
                </a:cubicBezTo>
                <a:cubicBezTo>
                  <a:pt x="2383307" y="486803"/>
                  <a:pt x="2382469" y="484175"/>
                  <a:pt x="2381402" y="481584"/>
                </a:cubicBezTo>
                <a:close/>
                <a:moveTo>
                  <a:pt x="1393164" y="472364"/>
                </a:moveTo>
                <a:cubicBezTo>
                  <a:pt x="1390573" y="472364"/>
                  <a:pt x="1388059" y="473164"/>
                  <a:pt x="1385620" y="474764"/>
                </a:cubicBezTo>
                <a:cubicBezTo>
                  <a:pt x="1383182" y="476364"/>
                  <a:pt x="1380858" y="478650"/>
                  <a:pt x="1378648" y="481622"/>
                </a:cubicBezTo>
                <a:lnTo>
                  <a:pt x="1372692" y="491010"/>
                </a:lnTo>
                <a:lnTo>
                  <a:pt x="1381048" y="491337"/>
                </a:lnTo>
                <a:cubicBezTo>
                  <a:pt x="1389735" y="491337"/>
                  <a:pt x="1395412" y="490347"/>
                  <a:pt x="1398079" y="488366"/>
                </a:cubicBezTo>
                <a:cubicBezTo>
                  <a:pt x="1400746" y="486384"/>
                  <a:pt x="1402080" y="483946"/>
                  <a:pt x="1402080" y="481050"/>
                </a:cubicBezTo>
                <a:cubicBezTo>
                  <a:pt x="1402080" y="478002"/>
                  <a:pt x="1401165" y="475793"/>
                  <a:pt x="1399336" y="474421"/>
                </a:cubicBezTo>
                <a:cubicBezTo>
                  <a:pt x="1397508" y="473049"/>
                  <a:pt x="1395450" y="472364"/>
                  <a:pt x="1393164" y="472364"/>
                </a:cubicBezTo>
                <a:close/>
                <a:moveTo>
                  <a:pt x="1394079" y="460019"/>
                </a:moveTo>
                <a:cubicBezTo>
                  <a:pt x="1398955" y="460019"/>
                  <a:pt x="1403566" y="461543"/>
                  <a:pt x="1407909" y="464591"/>
                </a:cubicBezTo>
                <a:cubicBezTo>
                  <a:pt x="1412252" y="467639"/>
                  <a:pt x="1414424" y="472745"/>
                  <a:pt x="1414424" y="479907"/>
                </a:cubicBezTo>
                <a:cubicBezTo>
                  <a:pt x="1414424" y="483565"/>
                  <a:pt x="1413510" y="487184"/>
                  <a:pt x="1411681" y="490766"/>
                </a:cubicBezTo>
                <a:cubicBezTo>
                  <a:pt x="1409852" y="494347"/>
                  <a:pt x="1406537" y="497319"/>
                  <a:pt x="1401737" y="499681"/>
                </a:cubicBezTo>
                <a:cubicBezTo>
                  <a:pt x="1396936" y="502043"/>
                  <a:pt x="1390040" y="503225"/>
                  <a:pt x="1381048" y="503225"/>
                </a:cubicBezTo>
                <a:cubicBezTo>
                  <a:pt x="1377696" y="503225"/>
                  <a:pt x="1373695" y="503072"/>
                  <a:pt x="1369047" y="502767"/>
                </a:cubicBezTo>
                <a:cubicBezTo>
                  <a:pt x="1364399" y="502463"/>
                  <a:pt x="1360017" y="502043"/>
                  <a:pt x="1355902" y="501510"/>
                </a:cubicBezTo>
                <a:cubicBezTo>
                  <a:pt x="1351788" y="500977"/>
                  <a:pt x="1348663" y="500558"/>
                  <a:pt x="1346530" y="500253"/>
                </a:cubicBezTo>
                <a:lnTo>
                  <a:pt x="1348130" y="488594"/>
                </a:lnTo>
                <a:cubicBezTo>
                  <a:pt x="1350416" y="488899"/>
                  <a:pt x="1353464" y="489280"/>
                  <a:pt x="1357274" y="489737"/>
                </a:cubicBezTo>
                <a:lnTo>
                  <a:pt x="1360630" y="490054"/>
                </a:lnTo>
                <a:lnTo>
                  <a:pt x="1367447" y="477507"/>
                </a:lnTo>
                <a:cubicBezTo>
                  <a:pt x="1370571" y="472554"/>
                  <a:pt x="1374343" y="468401"/>
                  <a:pt x="1378762" y="465048"/>
                </a:cubicBezTo>
                <a:cubicBezTo>
                  <a:pt x="1383182" y="461696"/>
                  <a:pt x="1388287" y="460019"/>
                  <a:pt x="1394079" y="460019"/>
                </a:cubicBezTo>
                <a:close/>
                <a:moveTo>
                  <a:pt x="2388946" y="449580"/>
                </a:moveTo>
                <a:lnTo>
                  <a:pt x="2388946" y="462610"/>
                </a:lnTo>
                <a:lnTo>
                  <a:pt x="2337739" y="477469"/>
                </a:lnTo>
                <a:lnTo>
                  <a:pt x="2337739" y="464667"/>
                </a:lnTo>
                <a:close/>
                <a:moveTo>
                  <a:pt x="1327099" y="440817"/>
                </a:moveTo>
                <a:cubicBezTo>
                  <a:pt x="1324203" y="440817"/>
                  <a:pt x="1321955" y="441807"/>
                  <a:pt x="1320355" y="443789"/>
                </a:cubicBezTo>
                <a:cubicBezTo>
                  <a:pt x="1318755" y="445770"/>
                  <a:pt x="1317955" y="448056"/>
                  <a:pt x="1317955" y="450647"/>
                </a:cubicBezTo>
                <a:cubicBezTo>
                  <a:pt x="1317955" y="453390"/>
                  <a:pt x="1318793" y="455638"/>
                  <a:pt x="1320469" y="457390"/>
                </a:cubicBezTo>
                <a:cubicBezTo>
                  <a:pt x="1322146" y="459143"/>
                  <a:pt x="1324279" y="460019"/>
                  <a:pt x="1326870" y="460019"/>
                </a:cubicBezTo>
                <a:cubicBezTo>
                  <a:pt x="1329461" y="460019"/>
                  <a:pt x="1331709" y="459181"/>
                  <a:pt x="1333614" y="457505"/>
                </a:cubicBezTo>
                <a:cubicBezTo>
                  <a:pt x="1335519" y="455828"/>
                  <a:pt x="1336471" y="453618"/>
                  <a:pt x="1336471" y="450875"/>
                </a:cubicBezTo>
                <a:cubicBezTo>
                  <a:pt x="1336471" y="447980"/>
                  <a:pt x="1335481" y="445579"/>
                  <a:pt x="1333500" y="443674"/>
                </a:cubicBezTo>
                <a:cubicBezTo>
                  <a:pt x="1331518" y="441769"/>
                  <a:pt x="1329385" y="440817"/>
                  <a:pt x="1327099" y="440817"/>
                </a:cubicBezTo>
                <a:close/>
                <a:moveTo>
                  <a:pt x="2282189" y="436245"/>
                </a:moveTo>
                <a:lnTo>
                  <a:pt x="2294763" y="436245"/>
                </a:lnTo>
                <a:lnTo>
                  <a:pt x="2296134" y="475793"/>
                </a:lnTo>
                <a:lnTo>
                  <a:pt x="2283561" y="475793"/>
                </a:lnTo>
                <a:close/>
                <a:moveTo>
                  <a:pt x="1328242" y="428015"/>
                </a:moveTo>
                <a:cubicBezTo>
                  <a:pt x="1331899" y="428015"/>
                  <a:pt x="1335176" y="429082"/>
                  <a:pt x="1338072" y="431216"/>
                </a:cubicBezTo>
                <a:cubicBezTo>
                  <a:pt x="1340967" y="433349"/>
                  <a:pt x="1343253" y="436169"/>
                  <a:pt x="1344930" y="439674"/>
                </a:cubicBezTo>
                <a:cubicBezTo>
                  <a:pt x="1346606" y="443179"/>
                  <a:pt x="1347444" y="446913"/>
                  <a:pt x="1347444" y="450875"/>
                </a:cubicBezTo>
                <a:cubicBezTo>
                  <a:pt x="1347444" y="456819"/>
                  <a:pt x="1345539" y="461810"/>
                  <a:pt x="1341729" y="465848"/>
                </a:cubicBezTo>
                <a:cubicBezTo>
                  <a:pt x="1337919" y="469887"/>
                  <a:pt x="1333042" y="471906"/>
                  <a:pt x="1327099" y="471906"/>
                </a:cubicBezTo>
                <a:cubicBezTo>
                  <a:pt x="1320546" y="471906"/>
                  <a:pt x="1315631" y="469925"/>
                  <a:pt x="1312354" y="465963"/>
                </a:cubicBezTo>
                <a:cubicBezTo>
                  <a:pt x="1309078" y="462000"/>
                  <a:pt x="1307439" y="457352"/>
                  <a:pt x="1307439" y="452018"/>
                </a:cubicBezTo>
                <a:cubicBezTo>
                  <a:pt x="1307439" y="447599"/>
                  <a:pt x="1308316" y="443598"/>
                  <a:pt x="1310068" y="440017"/>
                </a:cubicBezTo>
                <a:cubicBezTo>
                  <a:pt x="1311821" y="436435"/>
                  <a:pt x="1314297" y="433540"/>
                  <a:pt x="1317498" y="431330"/>
                </a:cubicBezTo>
                <a:cubicBezTo>
                  <a:pt x="1320698" y="429120"/>
                  <a:pt x="1324279" y="428015"/>
                  <a:pt x="1328242" y="428015"/>
                </a:cubicBezTo>
                <a:close/>
                <a:moveTo>
                  <a:pt x="246278" y="319583"/>
                </a:moveTo>
                <a:lnTo>
                  <a:pt x="246278" y="332613"/>
                </a:lnTo>
                <a:lnTo>
                  <a:pt x="195072" y="347472"/>
                </a:lnTo>
                <a:lnTo>
                  <a:pt x="195072" y="334670"/>
                </a:lnTo>
                <a:close/>
                <a:moveTo>
                  <a:pt x="1243965" y="281787"/>
                </a:moveTo>
                <a:cubicBezTo>
                  <a:pt x="1247013" y="281787"/>
                  <a:pt x="1249642" y="282930"/>
                  <a:pt x="1251851" y="285216"/>
                </a:cubicBezTo>
                <a:cubicBezTo>
                  <a:pt x="1254061" y="287502"/>
                  <a:pt x="1255166" y="290169"/>
                  <a:pt x="1255166" y="293217"/>
                </a:cubicBezTo>
                <a:cubicBezTo>
                  <a:pt x="1255166" y="296265"/>
                  <a:pt x="1254061" y="298894"/>
                  <a:pt x="1251851" y="301104"/>
                </a:cubicBezTo>
                <a:cubicBezTo>
                  <a:pt x="1249642" y="303314"/>
                  <a:pt x="1247013" y="304419"/>
                  <a:pt x="1243965" y="304419"/>
                </a:cubicBezTo>
                <a:cubicBezTo>
                  <a:pt x="1240764" y="304419"/>
                  <a:pt x="1238059" y="303314"/>
                  <a:pt x="1235849" y="301104"/>
                </a:cubicBezTo>
                <a:cubicBezTo>
                  <a:pt x="1233640" y="298894"/>
                  <a:pt x="1232535" y="296265"/>
                  <a:pt x="1232535" y="293217"/>
                </a:cubicBezTo>
                <a:cubicBezTo>
                  <a:pt x="1232535" y="290169"/>
                  <a:pt x="1233640" y="287502"/>
                  <a:pt x="1235849" y="285216"/>
                </a:cubicBezTo>
                <a:cubicBezTo>
                  <a:pt x="1238059" y="282930"/>
                  <a:pt x="1240764" y="281787"/>
                  <a:pt x="1243965" y="281787"/>
                </a:cubicBezTo>
                <a:close/>
                <a:moveTo>
                  <a:pt x="577215" y="281787"/>
                </a:moveTo>
                <a:cubicBezTo>
                  <a:pt x="580263" y="281787"/>
                  <a:pt x="582892" y="282930"/>
                  <a:pt x="585101" y="285216"/>
                </a:cubicBezTo>
                <a:cubicBezTo>
                  <a:pt x="587311" y="287502"/>
                  <a:pt x="588416" y="290169"/>
                  <a:pt x="588416" y="293217"/>
                </a:cubicBezTo>
                <a:cubicBezTo>
                  <a:pt x="588416" y="296265"/>
                  <a:pt x="587311" y="298894"/>
                  <a:pt x="585101" y="301104"/>
                </a:cubicBezTo>
                <a:cubicBezTo>
                  <a:pt x="582892" y="303314"/>
                  <a:pt x="580263" y="304419"/>
                  <a:pt x="577215" y="304419"/>
                </a:cubicBezTo>
                <a:cubicBezTo>
                  <a:pt x="574014" y="304419"/>
                  <a:pt x="571309" y="303314"/>
                  <a:pt x="569100" y="301104"/>
                </a:cubicBezTo>
                <a:cubicBezTo>
                  <a:pt x="566890" y="298894"/>
                  <a:pt x="565785" y="296265"/>
                  <a:pt x="565785" y="293217"/>
                </a:cubicBezTo>
                <a:cubicBezTo>
                  <a:pt x="565785" y="290169"/>
                  <a:pt x="566890" y="287502"/>
                  <a:pt x="569100" y="285216"/>
                </a:cubicBezTo>
                <a:cubicBezTo>
                  <a:pt x="571309" y="282930"/>
                  <a:pt x="574014" y="281787"/>
                  <a:pt x="577215" y="281787"/>
                </a:cubicBezTo>
                <a:close/>
                <a:moveTo>
                  <a:pt x="219913" y="281787"/>
                </a:moveTo>
                <a:cubicBezTo>
                  <a:pt x="222961" y="281787"/>
                  <a:pt x="225590" y="282930"/>
                  <a:pt x="227799" y="285216"/>
                </a:cubicBezTo>
                <a:cubicBezTo>
                  <a:pt x="230009" y="287502"/>
                  <a:pt x="231114" y="290169"/>
                  <a:pt x="231114" y="293217"/>
                </a:cubicBezTo>
                <a:cubicBezTo>
                  <a:pt x="231114" y="296265"/>
                  <a:pt x="230009" y="298894"/>
                  <a:pt x="227799" y="301104"/>
                </a:cubicBezTo>
                <a:cubicBezTo>
                  <a:pt x="225590" y="303314"/>
                  <a:pt x="222961" y="304419"/>
                  <a:pt x="219913" y="304419"/>
                </a:cubicBezTo>
                <a:cubicBezTo>
                  <a:pt x="216712" y="304419"/>
                  <a:pt x="214007" y="303314"/>
                  <a:pt x="211798" y="301104"/>
                </a:cubicBezTo>
                <a:cubicBezTo>
                  <a:pt x="209588" y="298894"/>
                  <a:pt x="208483" y="296265"/>
                  <a:pt x="208483" y="293217"/>
                </a:cubicBezTo>
                <a:cubicBezTo>
                  <a:pt x="208483" y="290169"/>
                  <a:pt x="209588" y="287502"/>
                  <a:pt x="211798" y="285216"/>
                </a:cubicBezTo>
                <a:cubicBezTo>
                  <a:pt x="214007" y="282930"/>
                  <a:pt x="216712" y="281787"/>
                  <a:pt x="219913" y="281787"/>
                </a:cubicBezTo>
                <a:close/>
                <a:moveTo>
                  <a:pt x="2713253" y="271958"/>
                </a:moveTo>
                <a:lnTo>
                  <a:pt x="2713253" y="284988"/>
                </a:lnTo>
                <a:lnTo>
                  <a:pt x="2662047" y="299847"/>
                </a:lnTo>
                <a:lnTo>
                  <a:pt x="2662047" y="287045"/>
                </a:lnTo>
                <a:close/>
                <a:moveTo>
                  <a:pt x="1884578" y="271958"/>
                </a:moveTo>
                <a:lnTo>
                  <a:pt x="1884578" y="284988"/>
                </a:lnTo>
                <a:lnTo>
                  <a:pt x="1833372" y="299847"/>
                </a:lnTo>
                <a:lnTo>
                  <a:pt x="1833372" y="287045"/>
                </a:lnTo>
                <a:close/>
                <a:moveTo>
                  <a:pt x="170078" y="271958"/>
                </a:moveTo>
                <a:lnTo>
                  <a:pt x="170078" y="284988"/>
                </a:lnTo>
                <a:lnTo>
                  <a:pt x="118872" y="299847"/>
                </a:lnTo>
                <a:lnTo>
                  <a:pt x="118872" y="287045"/>
                </a:lnTo>
                <a:close/>
                <a:moveTo>
                  <a:pt x="25146" y="217551"/>
                </a:moveTo>
                <a:cubicBezTo>
                  <a:pt x="27736" y="217551"/>
                  <a:pt x="30175" y="218427"/>
                  <a:pt x="32461" y="220180"/>
                </a:cubicBezTo>
                <a:cubicBezTo>
                  <a:pt x="34747" y="221932"/>
                  <a:pt x="36804" y="224256"/>
                  <a:pt x="38633" y="227152"/>
                </a:cubicBezTo>
                <a:cubicBezTo>
                  <a:pt x="40462" y="230048"/>
                  <a:pt x="41910" y="233248"/>
                  <a:pt x="42976" y="236753"/>
                </a:cubicBezTo>
                <a:lnTo>
                  <a:pt x="32461" y="241097"/>
                </a:lnTo>
                <a:cubicBezTo>
                  <a:pt x="31242" y="238049"/>
                  <a:pt x="29718" y="235153"/>
                  <a:pt x="27889" y="232410"/>
                </a:cubicBezTo>
                <a:lnTo>
                  <a:pt x="24993" y="229614"/>
                </a:lnTo>
                <a:lnTo>
                  <a:pt x="24460" y="231381"/>
                </a:lnTo>
                <a:cubicBezTo>
                  <a:pt x="23545" y="233591"/>
                  <a:pt x="22174" y="235763"/>
                  <a:pt x="20345" y="237896"/>
                </a:cubicBezTo>
                <a:cubicBezTo>
                  <a:pt x="18516" y="239877"/>
                  <a:pt x="16916" y="241325"/>
                  <a:pt x="15544" y="242240"/>
                </a:cubicBezTo>
                <a:cubicBezTo>
                  <a:pt x="14173" y="243154"/>
                  <a:pt x="13487" y="244297"/>
                  <a:pt x="13487" y="245669"/>
                </a:cubicBezTo>
                <a:cubicBezTo>
                  <a:pt x="13487" y="246888"/>
                  <a:pt x="15392" y="247955"/>
                  <a:pt x="19202" y="248869"/>
                </a:cubicBezTo>
                <a:cubicBezTo>
                  <a:pt x="23012" y="249783"/>
                  <a:pt x="28346" y="250241"/>
                  <a:pt x="35204" y="250241"/>
                </a:cubicBezTo>
                <a:cubicBezTo>
                  <a:pt x="39929" y="250241"/>
                  <a:pt x="44729" y="250012"/>
                  <a:pt x="49606" y="249555"/>
                </a:cubicBezTo>
                <a:cubicBezTo>
                  <a:pt x="54483" y="249098"/>
                  <a:pt x="58864" y="248602"/>
                  <a:pt x="62750" y="248069"/>
                </a:cubicBezTo>
                <a:cubicBezTo>
                  <a:pt x="66637" y="247535"/>
                  <a:pt x="69418" y="247116"/>
                  <a:pt x="71094" y="246812"/>
                </a:cubicBezTo>
                <a:lnTo>
                  <a:pt x="70180" y="258470"/>
                </a:lnTo>
                <a:cubicBezTo>
                  <a:pt x="67742" y="259080"/>
                  <a:pt x="63589" y="259842"/>
                  <a:pt x="57721" y="260756"/>
                </a:cubicBezTo>
                <a:cubicBezTo>
                  <a:pt x="51854" y="261671"/>
                  <a:pt x="44348" y="262128"/>
                  <a:pt x="35204" y="262128"/>
                </a:cubicBezTo>
                <a:cubicBezTo>
                  <a:pt x="27736" y="262128"/>
                  <a:pt x="21412" y="261594"/>
                  <a:pt x="16230" y="260528"/>
                </a:cubicBezTo>
                <a:cubicBezTo>
                  <a:pt x="11049" y="259461"/>
                  <a:pt x="7048" y="257784"/>
                  <a:pt x="4229" y="255498"/>
                </a:cubicBezTo>
                <a:cubicBezTo>
                  <a:pt x="1410" y="253212"/>
                  <a:pt x="0" y="250393"/>
                  <a:pt x="0" y="247040"/>
                </a:cubicBezTo>
                <a:cubicBezTo>
                  <a:pt x="0" y="244754"/>
                  <a:pt x="647" y="242773"/>
                  <a:pt x="1943" y="241097"/>
                </a:cubicBezTo>
                <a:cubicBezTo>
                  <a:pt x="3238" y="239420"/>
                  <a:pt x="4762" y="237820"/>
                  <a:pt x="6515" y="236296"/>
                </a:cubicBezTo>
                <a:cubicBezTo>
                  <a:pt x="8267" y="234772"/>
                  <a:pt x="9753" y="233172"/>
                  <a:pt x="10972" y="231495"/>
                </a:cubicBezTo>
                <a:cubicBezTo>
                  <a:pt x="12801" y="229362"/>
                  <a:pt x="14249" y="227228"/>
                  <a:pt x="15316" y="225095"/>
                </a:cubicBezTo>
                <a:cubicBezTo>
                  <a:pt x="16383" y="222961"/>
                  <a:pt x="17640" y="221170"/>
                  <a:pt x="19088" y="219722"/>
                </a:cubicBezTo>
                <a:cubicBezTo>
                  <a:pt x="20536" y="218275"/>
                  <a:pt x="22555" y="217551"/>
                  <a:pt x="25146" y="217551"/>
                </a:cubicBezTo>
                <a:close/>
                <a:moveTo>
                  <a:pt x="3208934" y="202463"/>
                </a:moveTo>
                <a:cubicBezTo>
                  <a:pt x="3205429" y="202463"/>
                  <a:pt x="3202266" y="203797"/>
                  <a:pt x="3199447" y="206464"/>
                </a:cubicBezTo>
                <a:cubicBezTo>
                  <a:pt x="3196628" y="209131"/>
                  <a:pt x="3194418" y="212522"/>
                  <a:pt x="3192818" y="216636"/>
                </a:cubicBezTo>
                <a:cubicBezTo>
                  <a:pt x="3191217" y="220751"/>
                  <a:pt x="3190417" y="224866"/>
                  <a:pt x="3190417" y="228981"/>
                </a:cubicBezTo>
                <a:cubicBezTo>
                  <a:pt x="3190417" y="232181"/>
                  <a:pt x="3191065" y="234962"/>
                  <a:pt x="3192360" y="237325"/>
                </a:cubicBezTo>
                <a:cubicBezTo>
                  <a:pt x="3193656" y="239687"/>
                  <a:pt x="3195828" y="241478"/>
                  <a:pt x="3198876" y="242697"/>
                </a:cubicBezTo>
                <a:cubicBezTo>
                  <a:pt x="3201923" y="243916"/>
                  <a:pt x="3205886" y="244526"/>
                  <a:pt x="3210763" y="244526"/>
                </a:cubicBezTo>
                <a:cubicBezTo>
                  <a:pt x="3215183" y="244526"/>
                  <a:pt x="3219640" y="244068"/>
                  <a:pt x="3224136" y="243154"/>
                </a:cubicBezTo>
                <a:lnTo>
                  <a:pt x="3229265" y="241529"/>
                </a:lnTo>
                <a:lnTo>
                  <a:pt x="3229508" y="238582"/>
                </a:lnTo>
                <a:cubicBezTo>
                  <a:pt x="3229508" y="233858"/>
                  <a:pt x="3229051" y="229324"/>
                  <a:pt x="3228136" y="224980"/>
                </a:cubicBezTo>
                <a:cubicBezTo>
                  <a:pt x="3227222" y="220637"/>
                  <a:pt x="3225850" y="216789"/>
                  <a:pt x="3224022" y="213436"/>
                </a:cubicBezTo>
                <a:cubicBezTo>
                  <a:pt x="3222193" y="210083"/>
                  <a:pt x="3220021" y="207416"/>
                  <a:pt x="3217507" y="205435"/>
                </a:cubicBezTo>
                <a:cubicBezTo>
                  <a:pt x="3214992" y="203454"/>
                  <a:pt x="3212134" y="202463"/>
                  <a:pt x="3208934" y="202463"/>
                </a:cubicBezTo>
                <a:close/>
                <a:moveTo>
                  <a:pt x="2692450" y="197663"/>
                </a:moveTo>
                <a:cubicBezTo>
                  <a:pt x="2689707" y="197663"/>
                  <a:pt x="2687040" y="198425"/>
                  <a:pt x="2684450" y="199949"/>
                </a:cubicBezTo>
                <a:cubicBezTo>
                  <a:pt x="2681859" y="201473"/>
                  <a:pt x="2679192" y="204292"/>
                  <a:pt x="2676449" y="208407"/>
                </a:cubicBezTo>
                <a:cubicBezTo>
                  <a:pt x="2673705" y="212522"/>
                  <a:pt x="2670581" y="218465"/>
                  <a:pt x="2667076" y="226238"/>
                </a:cubicBezTo>
                <a:lnTo>
                  <a:pt x="2664457" y="231658"/>
                </a:lnTo>
                <a:lnTo>
                  <a:pt x="2671562" y="235639"/>
                </a:lnTo>
                <a:cubicBezTo>
                  <a:pt x="2674934" y="237258"/>
                  <a:pt x="2678125" y="238506"/>
                  <a:pt x="2681135" y="239382"/>
                </a:cubicBezTo>
                <a:cubicBezTo>
                  <a:pt x="2687155" y="241135"/>
                  <a:pt x="2692146" y="242011"/>
                  <a:pt x="2696108" y="242011"/>
                </a:cubicBezTo>
                <a:cubicBezTo>
                  <a:pt x="2700528" y="242011"/>
                  <a:pt x="2704033" y="241363"/>
                  <a:pt x="2706624" y="240068"/>
                </a:cubicBezTo>
                <a:cubicBezTo>
                  <a:pt x="2709215" y="238772"/>
                  <a:pt x="2711119" y="236906"/>
                  <a:pt x="2712339" y="234467"/>
                </a:cubicBezTo>
                <a:cubicBezTo>
                  <a:pt x="2713558" y="232029"/>
                  <a:pt x="2714167" y="229286"/>
                  <a:pt x="2714167" y="226238"/>
                </a:cubicBezTo>
                <a:cubicBezTo>
                  <a:pt x="2714167" y="221818"/>
                  <a:pt x="2713101" y="217398"/>
                  <a:pt x="2710967" y="212979"/>
                </a:cubicBezTo>
                <a:cubicBezTo>
                  <a:pt x="2708833" y="208559"/>
                  <a:pt x="2706128" y="204902"/>
                  <a:pt x="2702852" y="202006"/>
                </a:cubicBezTo>
                <a:cubicBezTo>
                  <a:pt x="2699575" y="199110"/>
                  <a:pt x="2696108" y="197663"/>
                  <a:pt x="2692450" y="197663"/>
                </a:cubicBezTo>
                <a:close/>
                <a:moveTo>
                  <a:pt x="1692326" y="197663"/>
                </a:moveTo>
                <a:cubicBezTo>
                  <a:pt x="1689582" y="197663"/>
                  <a:pt x="1686915" y="198425"/>
                  <a:pt x="1684324" y="199949"/>
                </a:cubicBezTo>
                <a:cubicBezTo>
                  <a:pt x="1681734" y="201473"/>
                  <a:pt x="1679067" y="204292"/>
                  <a:pt x="1676323" y="208407"/>
                </a:cubicBezTo>
                <a:cubicBezTo>
                  <a:pt x="1673580" y="212522"/>
                  <a:pt x="1670456" y="218465"/>
                  <a:pt x="1666951" y="226238"/>
                </a:cubicBezTo>
                <a:lnTo>
                  <a:pt x="1664332" y="231658"/>
                </a:lnTo>
                <a:lnTo>
                  <a:pt x="1671437" y="235639"/>
                </a:lnTo>
                <a:cubicBezTo>
                  <a:pt x="1674809" y="237258"/>
                  <a:pt x="1678000" y="238506"/>
                  <a:pt x="1681010" y="239382"/>
                </a:cubicBezTo>
                <a:cubicBezTo>
                  <a:pt x="1687030" y="241135"/>
                  <a:pt x="1692021" y="242011"/>
                  <a:pt x="1695983" y="242011"/>
                </a:cubicBezTo>
                <a:cubicBezTo>
                  <a:pt x="1700403" y="242011"/>
                  <a:pt x="1703908" y="241363"/>
                  <a:pt x="1706499" y="240068"/>
                </a:cubicBezTo>
                <a:cubicBezTo>
                  <a:pt x="1709089" y="238772"/>
                  <a:pt x="1710994" y="236906"/>
                  <a:pt x="1712214" y="234467"/>
                </a:cubicBezTo>
                <a:cubicBezTo>
                  <a:pt x="1713433" y="232029"/>
                  <a:pt x="1714043" y="229286"/>
                  <a:pt x="1714043" y="226238"/>
                </a:cubicBezTo>
                <a:cubicBezTo>
                  <a:pt x="1714043" y="221818"/>
                  <a:pt x="1712976" y="217398"/>
                  <a:pt x="1710842" y="212979"/>
                </a:cubicBezTo>
                <a:cubicBezTo>
                  <a:pt x="1708709" y="208559"/>
                  <a:pt x="1706003" y="204902"/>
                  <a:pt x="1702727" y="202006"/>
                </a:cubicBezTo>
                <a:cubicBezTo>
                  <a:pt x="1699450" y="199110"/>
                  <a:pt x="1695983" y="197663"/>
                  <a:pt x="1692326" y="197663"/>
                </a:cubicBezTo>
                <a:close/>
                <a:moveTo>
                  <a:pt x="1349426" y="197663"/>
                </a:moveTo>
                <a:cubicBezTo>
                  <a:pt x="1346682" y="197663"/>
                  <a:pt x="1344015" y="198425"/>
                  <a:pt x="1341424" y="199949"/>
                </a:cubicBezTo>
                <a:cubicBezTo>
                  <a:pt x="1338834" y="201473"/>
                  <a:pt x="1336167" y="204292"/>
                  <a:pt x="1333423" y="208407"/>
                </a:cubicBezTo>
                <a:cubicBezTo>
                  <a:pt x="1330680" y="212522"/>
                  <a:pt x="1327556" y="218465"/>
                  <a:pt x="1324051" y="226238"/>
                </a:cubicBezTo>
                <a:lnTo>
                  <a:pt x="1321432" y="231658"/>
                </a:lnTo>
                <a:lnTo>
                  <a:pt x="1328537" y="235639"/>
                </a:lnTo>
                <a:cubicBezTo>
                  <a:pt x="1331909" y="237258"/>
                  <a:pt x="1335100" y="238506"/>
                  <a:pt x="1338110" y="239382"/>
                </a:cubicBezTo>
                <a:cubicBezTo>
                  <a:pt x="1344129" y="241135"/>
                  <a:pt x="1349121" y="242011"/>
                  <a:pt x="1353083" y="242011"/>
                </a:cubicBezTo>
                <a:cubicBezTo>
                  <a:pt x="1357503" y="242011"/>
                  <a:pt x="1361008" y="241363"/>
                  <a:pt x="1363599" y="240068"/>
                </a:cubicBezTo>
                <a:cubicBezTo>
                  <a:pt x="1366189" y="238772"/>
                  <a:pt x="1368094" y="236906"/>
                  <a:pt x="1369314" y="234467"/>
                </a:cubicBezTo>
                <a:cubicBezTo>
                  <a:pt x="1370533" y="232029"/>
                  <a:pt x="1371143" y="229286"/>
                  <a:pt x="1371143" y="226238"/>
                </a:cubicBezTo>
                <a:cubicBezTo>
                  <a:pt x="1371143" y="221818"/>
                  <a:pt x="1370076" y="217398"/>
                  <a:pt x="1367942" y="212979"/>
                </a:cubicBezTo>
                <a:cubicBezTo>
                  <a:pt x="1365808" y="208559"/>
                  <a:pt x="1363103" y="204902"/>
                  <a:pt x="1359827" y="202006"/>
                </a:cubicBezTo>
                <a:cubicBezTo>
                  <a:pt x="1356550" y="199110"/>
                  <a:pt x="1353083" y="197663"/>
                  <a:pt x="1349426" y="197663"/>
                </a:cubicBezTo>
                <a:close/>
                <a:moveTo>
                  <a:pt x="2035683" y="196291"/>
                </a:moveTo>
                <a:cubicBezTo>
                  <a:pt x="2033397" y="196291"/>
                  <a:pt x="2030996" y="197053"/>
                  <a:pt x="2028482" y="198577"/>
                </a:cubicBezTo>
                <a:cubicBezTo>
                  <a:pt x="2025967" y="200101"/>
                  <a:pt x="2023300" y="202692"/>
                  <a:pt x="2020481" y="206349"/>
                </a:cubicBezTo>
                <a:cubicBezTo>
                  <a:pt x="2017661" y="210007"/>
                  <a:pt x="2014651" y="215036"/>
                  <a:pt x="2011451" y="221437"/>
                </a:cubicBezTo>
                <a:cubicBezTo>
                  <a:pt x="2014042" y="225704"/>
                  <a:pt x="2016823" y="229438"/>
                  <a:pt x="2019795" y="232638"/>
                </a:cubicBezTo>
                <a:cubicBezTo>
                  <a:pt x="2022767" y="235839"/>
                  <a:pt x="2025777" y="238468"/>
                  <a:pt x="2028825" y="240525"/>
                </a:cubicBezTo>
                <a:cubicBezTo>
                  <a:pt x="2031873" y="242582"/>
                  <a:pt x="2034882" y="244106"/>
                  <a:pt x="2037854" y="245097"/>
                </a:cubicBezTo>
                <a:cubicBezTo>
                  <a:pt x="2040826" y="246088"/>
                  <a:pt x="2043531" y="246583"/>
                  <a:pt x="2045970" y="246583"/>
                </a:cubicBezTo>
                <a:cubicBezTo>
                  <a:pt x="2051304" y="246583"/>
                  <a:pt x="2055228" y="244678"/>
                  <a:pt x="2057743" y="240868"/>
                </a:cubicBezTo>
                <a:cubicBezTo>
                  <a:pt x="2060257" y="237058"/>
                  <a:pt x="2060143" y="231724"/>
                  <a:pt x="2057400" y="224866"/>
                </a:cubicBezTo>
                <a:cubicBezTo>
                  <a:pt x="2056028" y="221361"/>
                  <a:pt x="2054618" y="217932"/>
                  <a:pt x="2053170" y="214579"/>
                </a:cubicBezTo>
                <a:cubicBezTo>
                  <a:pt x="2051723" y="211226"/>
                  <a:pt x="2050161" y="208140"/>
                  <a:pt x="2048484" y="205321"/>
                </a:cubicBezTo>
                <a:cubicBezTo>
                  <a:pt x="2046808" y="202501"/>
                  <a:pt x="2044903" y="200291"/>
                  <a:pt x="2042769" y="198691"/>
                </a:cubicBezTo>
                <a:cubicBezTo>
                  <a:pt x="2040636" y="197091"/>
                  <a:pt x="2038273" y="196291"/>
                  <a:pt x="2035683" y="196291"/>
                </a:cubicBezTo>
                <a:close/>
                <a:moveTo>
                  <a:pt x="3210763" y="183718"/>
                </a:moveTo>
                <a:cubicBezTo>
                  <a:pt x="3216859" y="183718"/>
                  <a:pt x="3222193" y="185280"/>
                  <a:pt x="3226765" y="188404"/>
                </a:cubicBezTo>
                <a:cubicBezTo>
                  <a:pt x="3231337" y="191528"/>
                  <a:pt x="3235147" y="195758"/>
                  <a:pt x="3238195" y="201092"/>
                </a:cubicBezTo>
                <a:cubicBezTo>
                  <a:pt x="3241243" y="206426"/>
                  <a:pt x="3243529" y="212445"/>
                  <a:pt x="3245053" y="219151"/>
                </a:cubicBezTo>
                <a:cubicBezTo>
                  <a:pt x="3246577" y="225857"/>
                  <a:pt x="3247339" y="232791"/>
                  <a:pt x="3247339" y="239954"/>
                </a:cubicBezTo>
                <a:cubicBezTo>
                  <a:pt x="3247339" y="254127"/>
                  <a:pt x="3244481" y="266357"/>
                  <a:pt x="3238766" y="276644"/>
                </a:cubicBezTo>
                <a:cubicBezTo>
                  <a:pt x="3233051" y="286931"/>
                  <a:pt x="3224517" y="295122"/>
                  <a:pt x="3213163" y="301218"/>
                </a:cubicBezTo>
                <a:cubicBezTo>
                  <a:pt x="3201809" y="307314"/>
                  <a:pt x="3187750" y="311353"/>
                  <a:pt x="3170986" y="313334"/>
                </a:cubicBezTo>
                <a:lnTo>
                  <a:pt x="3166872" y="294589"/>
                </a:lnTo>
                <a:cubicBezTo>
                  <a:pt x="3176016" y="293370"/>
                  <a:pt x="3184436" y="291655"/>
                  <a:pt x="3192132" y="289445"/>
                </a:cubicBezTo>
                <a:cubicBezTo>
                  <a:pt x="3199828" y="287236"/>
                  <a:pt x="3206457" y="284073"/>
                  <a:pt x="3212020" y="279959"/>
                </a:cubicBezTo>
                <a:cubicBezTo>
                  <a:pt x="3217583" y="275844"/>
                  <a:pt x="3221888" y="270434"/>
                  <a:pt x="3224936" y="263728"/>
                </a:cubicBezTo>
                <a:lnTo>
                  <a:pt x="3226076" y="259966"/>
                </a:lnTo>
                <a:lnTo>
                  <a:pt x="3223679" y="260985"/>
                </a:lnTo>
                <a:cubicBezTo>
                  <a:pt x="3218726" y="262052"/>
                  <a:pt x="3213735" y="262585"/>
                  <a:pt x="3208705" y="262585"/>
                </a:cubicBezTo>
                <a:cubicBezTo>
                  <a:pt x="3202914" y="262585"/>
                  <a:pt x="3197771" y="261975"/>
                  <a:pt x="3193275" y="260756"/>
                </a:cubicBezTo>
                <a:cubicBezTo>
                  <a:pt x="3188779" y="259537"/>
                  <a:pt x="3184969" y="257746"/>
                  <a:pt x="3181845" y="255384"/>
                </a:cubicBezTo>
                <a:cubicBezTo>
                  <a:pt x="3178721" y="253022"/>
                  <a:pt x="3176358" y="250012"/>
                  <a:pt x="3174758" y="246354"/>
                </a:cubicBezTo>
                <a:cubicBezTo>
                  <a:pt x="3173158" y="242697"/>
                  <a:pt x="3172358" y="238430"/>
                  <a:pt x="3172358" y="233553"/>
                </a:cubicBezTo>
                <a:cubicBezTo>
                  <a:pt x="3172358" y="227762"/>
                  <a:pt x="3173272" y="221932"/>
                  <a:pt x="3175101" y="216065"/>
                </a:cubicBezTo>
                <a:cubicBezTo>
                  <a:pt x="3176930" y="210197"/>
                  <a:pt x="3179521" y="204825"/>
                  <a:pt x="3182874" y="199949"/>
                </a:cubicBezTo>
                <a:cubicBezTo>
                  <a:pt x="3186226" y="195072"/>
                  <a:pt x="3190265" y="191147"/>
                  <a:pt x="3194989" y="188176"/>
                </a:cubicBezTo>
                <a:cubicBezTo>
                  <a:pt x="3199714" y="185204"/>
                  <a:pt x="3204972" y="183718"/>
                  <a:pt x="3210763" y="183718"/>
                </a:cubicBezTo>
                <a:close/>
                <a:moveTo>
                  <a:pt x="147085" y="179685"/>
                </a:moveTo>
                <a:lnTo>
                  <a:pt x="133388" y="181775"/>
                </a:lnTo>
                <a:cubicBezTo>
                  <a:pt x="127521" y="183527"/>
                  <a:pt x="122567" y="185775"/>
                  <a:pt x="118529" y="188519"/>
                </a:cubicBezTo>
                <a:cubicBezTo>
                  <a:pt x="114490" y="191262"/>
                  <a:pt x="111404" y="194234"/>
                  <a:pt x="109270" y="197434"/>
                </a:cubicBezTo>
                <a:cubicBezTo>
                  <a:pt x="107137" y="200634"/>
                  <a:pt x="106070" y="203759"/>
                  <a:pt x="106070" y="206807"/>
                </a:cubicBezTo>
                <a:cubicBezTo>
                  <a:pt x="106070" y="210159"/>
                  <a:pt x="107289" y="212903"/>
                  <a:pt x="109728" y="215036"/>
                </a:cubicBezTo>
                <a:cubicBezTo>
                  <a:pt x="112166" y="217170"/>
                  <a:pt x="115290" y="218808"/>
                  <a:pt x="119100" y="219951"/>
                </a:cubicBezTo>
                <a:cubicBezTo>
                  <a:pt x="122910" y="221094"/>
                  <a:pt x="127101" y="221780"/>
                  <a:pt x="131673" y="222008"/>
                </a:cubicBezTo>
                <a:cubicBezTo>
                  <a:pt x="136245" y="222237"/>
                  <a:pt x="140665" y="222085"/>
                  <a:pt x="144932" y="221551"/>
                </a:cubicBezTo>
                <a:lnTo>
                  <a:pt x="148969" y="220668"/>
                </a:lnTo>
                <a:close/>
                <a:moveTo>
                  <a:pt x="1857070" y="179603"/>
                </a:moveTo>
                <a:cubicBezTo>
                  <a:pt x="1859661" y="179603"/>
                  <a:pt x="1862480" y="179870"/>
                  <a:pt x="1865528" y="180403"/>
                </a:cubicBezTo>
                <a:cubicBezTo>
                  <a:pt x="1868576" y="180937"/>
                  <a:pt x="1871472" y="181584"/>
                  <a:pt x="1874215" y="182346"/>
                </a:cubicBezTo>
                <a:lnTo>
                  <a:pt x="1871243" y="199491"/>
                </a:lnTo>
                <a:cubicBezTo>
                  <a:pt x="1868957" y="198882"/>
                  <a:pt x="1866519" y="198386"/>
                  <a:pt x="1863928" y="198005"/>
                </a:cubicBezTo>
                <a:cubicBezTo>
                  <a:pt x="1861337" y="197624"/>
                  <a:pt x="1859051" y="197434"/>
                  <a:pt x="1857070" y="197434"/>
                </a:cubicBezTo>
                <a:cubicBezTo>
                  <a:pt x="1852498" y="197434"/>
                  <a:pt x="1848650" y="198310"/>
                  <a:pt x="1845526" y="200063"/>
                </a:cubicBezTo>
                <a:cubicBezTo>
                  <a:pt x="1842401" y="201815"/>
                  <a:pt x="1840077" y="204140"/>
                  <a:pt x="1838553" y="207035"/>
                </a:cubicBezTo>
                <a:cubicBezTo>
                  <a:pt x="1837029" y="209931"/>
                  <a:pt x="1836267" y="213131"/>
                  <a:pt x="1836267" y="216636"/>
                </a:cubicBezTo>
                <a:cubicBezTo>
                  <a:pt x="1836267" y="221513"/>
                  <a:pt x="1837715" y="225895"/>
                  <a:pt x="1840611" y="229781"/>
                </a:cubicBezTo>
                <a:cubicBezTo>
                  <a:pt x="1843506" y="233667"/>
                  <a:pt x="1847011" y="236753"/>
                  <a:pt x="1851126" y="239039"/>
                </a:cubicBezTo>
                <a:lnTo>
                  <a:pt x="1860097" y="241627"/>
                </a:lnTo>
                <a:lnTo>
                  <a:pt x="1884273" y="232638"/>
                </a:lnTo>
                <a:lnTo>
                  <a:pt x="1891131" y="249326"/>
                </a:lnTo>
                <a:cubicBezTo>
                  <a:pt x="1886712" y="251155"/>
                  <a:pt x="1881187" y="253250"/>
                  <a:pt x="1874558" y="255613"/>
                </a:cubicBezTo>
                <a:cubicBezTo>
                  <a:pt x="1867928" y="257975"/>
                  <a:pt x="1860918" y="260337"/>
                  <a:pt x="1853527" y="262699"/>
                </a:cubicBezTo>
                <a:cubicBezTo>
                  <a:pt x="1846135" y="265061"/>
                  <a:pt x="1839010" y="267271"/>
                  <a:pt x="1832152" y="269329"/>
                </a:cubicBezTo>
                <a:cubicBezTo>
                  <a:pt x="1825294" y="271386"/>
                  <a:pt x="1819351" y="272948"/>
                  <a:pt x="1814322" y="274015"/>
                </a:cubicBezTo>
                <a:lnTo>
                  <a:pt x="1809064" y="256641"/>
                </a:lnTo>
                <a:cubicBezTo>
                  <a:pt x="1815160" y="255270"/>
                  <a:pt x="1822437" y="253365"/>
                  <a:pt x="1830895" y="250926"/>
                </a:cubicBezTo>
                <a:lnTo>
                  <a:pt x="1839337" y="248281"/>
                </a:lnTo>
                <a:lnTo>
                  <a:pt x="1833867" y="245783"/>
                </a:lnTo>
                <a:cubicBezTo>
                  <a:pt x="1830895" y="243878"/>
                  <a:pt x="1828228" y="241478"/>
                  <a:pt x="1825866" y="238582"/>
                </a:cubicBezTo>
                <a:cubicBezTo>
                  <a:pt x="1823504" y="235686"/>
                  <a:pt x="1821637" y="232372"/>
                  <a:pt x="1820265" y="228638"/>
                </a:cubicBezTo>
                <a:cubicBezTo>
                  <a:pt x="1818894" y="224904"/>
                  <a:pt x="1818208" y="220904"/>
                  <a:pt x="1818208" y="216636"/>
                </a:cubicBezTo>
                <a:cubicBezTo>
                  <a:pt x="1818208" y="208864"/>
                  <a:pt x="1819999" y="202196"/>
                  <a:pt x="1823580" y="196634"/>
                </a:cubicBezTo>
                <a:cubicBezTo>
                  <a:pt x="1827161" y="191071"/>
                  <a:pt x="1831886" y="186842"/>
                  <a:pt x="1837753" y="183947"/>
                </a:cubicBezTo>
                <a:cubicBezTo>
                  <a:pt x="1843621" y="181051"/>
                  <a:pt x="1850060" y="179603"/>
                  <a:pt x="1857070" y="179603"/>
                </a:cubicBezTo>
                <a:close/>
                <a:moveTo>
                  <a:pt x="1523695" y="179603"/>
                </a:moveTo>
                <a:cubicBezTo>
                  <a:pt x="1526286" y="179603"/>
                  <a:pt x="1529105" y="179870"/>
                  <a:pt x="1532153" y="180403"/>
                </a:cubicBezTo>
                <a:cubicBezTo>
                  <a:pt x="1535201" y="180937"/>
                  <a:pt x="1538097" y="181584"/>
                  <a:pt x="1540840" y="182346"/>
                </a:cubicBezTo>
                <a:lnTo>
                  <a:pt x="1537868" y="199491"/>
                </a:lnTo>
                <a:cubicBezTo>
                  <a:pt x="1535582" y="198882"/>
                  <a:pt x="1533144" y="198386"/>
                  <a:pt x="1530553" y="198005"/>
                </a:cubicBezTo>
                <a:cubicBezTo>
                  <a:pt x="1527962" y="197624"/>
                  <a:pt x="1525676" y="197434"/>
                  <a:pt x="1523695" y="197434"/>
                </a:cubicBezTo>
                <a:cubicBezTo>
                  <a:pt x="1519123" y="197434"/>
                  <a:pt x="1515275" y="198310"/>
                  <a:pt x="1512151" y="200063"/>
                </a:cubicBezTo>
                <a:cubicBezTo>
                  <a:pt x="1509026" y="201815"/>
                  <a:pt x="1506702" y="204140"/>
                  <a:pt x="1505178" y="207035"/>
                </a:cubicBezTo>
                <a:cubicBezTo>
                  <a:pt x="1503654" y="209931"/>
                  <a:pt x="1502892" y="213131"/>
                  <a:pt x="1502892" y="216636"/>
                </a:cubicBezTo>
                <a:cubicBezTo>
                  <a:pt x="1502892" y="221513"/>
                  <a:pt x="1504340" y="225895"/>
                  <a:pt x="1507236" y="229781"/>
                </a:cubicBezTo>
                <a:cubicBezTo>
                  <a:pt x="1510131" y="233667"/>
                  <a:pt x="1513636" y="236753"/>
                  <a:pt x="1517751" y="239039"/>
                </a:cubicBezTo>
                <a:lnTo>
                  <a:pt x="1526722" y="241627"/>
                </a:lnTo>
                <a:lnTo>
                  <a:pt x="1550898" y="232638"/>
                </a:lnTo>
                <a:lnTo>
                  <a:pt x="1557756" y="249326"/>
                </a:lnTo>
                <a:cubicBezTo>
                  <a:pt x="1553337" y="251155"/>
                  <a:pt x="1547812" y="253250"/>
                  <a:pt x="1541183" y="255613"/>
                </a:cubicBezTo>
                <a:cubicBezTo>
                  <a:pt x="1534553" y="257975"/>
                  <a:pt x="1527543" y="260337"/>
                  <a:pt x="1520152" y="262699"/>
                </a:cubicBezTo>
                <a:cubicBezTo>
                  <a:pt x="1512760" y="265061"/>
                  <a:pt x="1505635" y="267271"/>
                  <a:pt x="1498777" y="269329"/>
                </a:cubicBezTo>
                <a:cubicBezTo>
                  <a:pt x="1491919" y="271386"/>
                  <a:pt x="1485976" y="272948"/>
                  <a:pt x="1480947" y="274015"/>
                </a:cubicBezTo>
                <a:lnTo>
                  <a:pt x="1475689" y="256641"/>
                </a:lnTo>
                <a:cubicBezTo>
                  <a:pt x="1481785" y="255270"/>
                  <a:pt x="1489062" y="253365"/>
                  <a:pt x="1497520" y="250926"/>
                </a:cubicBezTo>
                <a:lnTo>
                  <a:pt x="1505962" y="248281"/>
                </a:lnTo>
                <a:lnTo>
                  <a:pt x="1500492" y="245783"/>
                </a:lnTo>
                <a:cubicBezTo>
                  <a:pt x="1497520" y="243878"/>
                  <a:pt x="1494853" y="241478"/>
                  <a:pt x="1492491" y="238582"/>
                </a:cubicBezTo>
                <a:cubicBezTo>
                  <a:pt x="1490129" y="235686"/>
                  <a:pt x="1488262" y="232372"/>
                  <a:pt x="1486890" y="228638"/>
                </a:cubicBezTo>
                <a:cubicBezTo>
                  <a:pt x="1485519" y="224904"/>
                  <a:pt x="1484833" y="220904"/>
                  <a:pt x="1484833" y="216636"/>
                </a:cubicBezTo>
                <a:cubicBezTo>
                  <a:pt x="1484833" y="208864"/>
                  <a:pt x="1486624" y="202196"/>
                  <a:pt x="1490205" y="196634"/>
                </a:cubicBezTo>
                <a:cubicBezTo>
                  <a:pt x="1493786" y="191071"/>
                  <a:pt x="1498511" y="186842"/>
                  <a:pt x="1504378" y="183947"/>
                </a:cubicBezTo>
                <a:cubicBezTo>
                  <a:pt x="1510246" y="181051"/>
                  <a:pt x="1516685" y="179603"/>
                  <a:pt x="1523695" y="179603"/>
                </a:cubicBezTo>
                <a:close/>
                <a:moveTo>
                  <a:pt x="2693822" y="178917"/>
                </a:moveTo>
                <a:cubicBezTo>
                  <a:pt x="2699004" y="178917"/>
                  <a:pt x="2703804" y="180251"/>
                  <a:pt x="2708224" y="182918"/>
                </a:cubicBezTo>
                <a:cubicBezTo>
                  <a:pt x="2712643" y="185585"/>
                  <a:pt x="2716530" y="189128"/>
                  <a:pt x="2719883" y="193548"/>
                </a:cubicBezTo>
                <a:cubicBezTo>
                  <a:pt x="2723235" y="197967"/>
                  <a:pt x="2725864" y="202806"/>
                  <a:pt x="2727769" y="208064"/>
                </a:cubicBezTo>
                <a:cubicBezTo>
                  <a:pt x="2729674" y="213322"/>
                  <a:pt x="2730627" y="218541"/>
                  <a:pt x="2730627" y="223723"/>
                </a:cubicBezTo>
                <a:cubicBezTo>
                  <a:pt x="2730627" y="232867"/>
                  <a:pt x="2729026" y="240144"/>
                  <a:pt x="2725826" y="245554"/>
                </a:cubicBezTo>
                <a:cubicBezTo>
                  <a:pt x="2722626" y="250964"/>
                  <a:pt x="2718549" y="254851"/>
                  <a:pt x="2713596" y="257213"/>
                </a:cubicBezTo>
                <a:cubicBezTo>
                  <a:pt x="2708643" y="259575"/>
                  <a:pt x="2703500" y="260756"/>
                  <a:pt x="2698166" y="260756"/>
                </a:cubicBezTo>
                <a:cubicBezTo>
                  <a:pt x="2693441" y="260756"/>
                  <a:pt x="2687383" y="259842"/>
                  <a:pt x="2679992" y="258013"/>
                </a:cubicBezTo>
                <a:cubicBezTo>
                  <a:pt x="2676296" y="257099"/>
                  <a:pt x="2672115" y="255479"/>
                  <a:pt x="2667447" y="253155"/>
                </a:cubicBezTo>
                <a:lnTo>
                  <a:pt x="2656113" y="246493"/>
                </a:lnTo>
                <a:lnTo>
                  <a:pt x="2651731" y="252041"/>
                </a:lnTo>
                <a:cubicBezTo>
                  <a:pt x="2650074" y="253812"/>
                  <a:pt x="2648407" y="255270"/>
                  <a:pt x="2646730" y="256413"/>
                </a:cubicBezTo>
                <a:cubicBezTo>
                  <a:pt x="2643378" y="258699"/>
                  <a:pt x="2639910" y="260185"/>
                  <a:pt x="2636329" y="260870"/>
                </a:cubicBezTo>
                <a:lnTo>
                  <a:pt x="2630748" y="261349"/>
                </a:lnTo>
                <a:lnTo>
                  <a:pt x="2629280" y="261899"/>
                </a:lnTo>
                <a:lnTo>
                  <a:pt x="2627831" y="261599"/>
                </a:lnTo>
                <a:lnTo>
                  <a:pt x="2624328" y="261899"/>
                </a:lnTo>
                <a:lnTo>
                  <a:pt x="2624450" y="260898"/>
                </a:lnTo>
                <a:lnTo>
                  <a:pt x="2613279" y="258584"/>
                </a:lnTo>
                <a:lnTo>
                  <a:pt x="2607551" y="253779"/>
                </a:lnTo>
                <a:lnTo>
                  <a:pt x="2603563" y="274129"/>
                </a:lnTo>
                <a:cubicBezTo>
                  <a:pt x="2601048" y="281521"/>
                  <a:pt x="2597048" y="288226"/>
                  <a:pt x="2591562" y="294246"/>
                </a:cubicBezTo>
                <a:cubicBezTo>
                  <a:pt x="2586075" y="300266"/>
                  <a:pt x="2578646" y="305028"/>
                  <a:pt x="2569273" y="308534"/>
                </a:cubicBezTo>
                <a:cubicBezTo>
                  <a:pt x="2559900" y="312039"/>
                  <a:pt x="2548128" y="313791"/>
                  <a:pt x="2533954" y="313791"/>
                </a:cubicBezTo>
                <a:cubicBezTo>
                  <a:pt x="2525268" y="313791"/>
                  <a:pt x="2517038" y="312725"/>
                  <a:pt x="2509266" y="310591"/>
                </a:cubicBezTo>
                <a:cubicBezTo>
                  <a:pt x="2501493" y="308457"/>
                  <a:pt x="2494597" y="305219"/>
                  <a:pt x="2488577" y="300875"/>
                </a:cubicBezTo>
                <a:cubicBezTo>
                  <a:pt x="2482557" y="296532"/>
                  <a:pt x="2477833" y="291046"/>
                  <a:pt x="2474404" y="284416"/>
                </a:cubicBezTo>
                <a:cubicBezTo>
                  <a:pt x="2470975" y="277787"/>
                  <a:pt x="2469261" y="269976"/>
                  <a:pt x="2469261" y="260985"/>
                </a:cubicBezTo>
                <a:cubicBezTo>
                  <a:pt x="2469261" y="255498"/>
                  <a:pt x="2470022" y="249402"/>
                  <a:pt x="2471547" y="242697"/>
                </a:cubicBezTo>
                <a:cubicBezTo>
                  <a:pt x="2473071" y="235991"/>
                  <a:pt x="2475509" y="228600"/>
                  <a:pt x="2478862" y="220523"/>
                </a:cubicBezTo>
                <a:lnTo>
                  <a:pt x="2495321" y="226923"/>
                </a:lnTo>
                <a:cubicBezTo>
                  <a:pt x="2492883" y="233324"/>
                  <a:pt x="2491054" y="239192"/>
                  <a:pt x="2489835" y="244526"/>
                </a:cubicBezTo>
                <a:cubicBezTo>
                  <a:pt x="2488616" y="249860"/>
                  <a:pt x="2488006" y="254813"/>
                  <a:pt x="2488006" y="259385"/>
                </a:cubicBezTo>
                <a:cubicBezTo>
                  <a:pt x="2488006" y="267767"/>
                  <a:pt x="2490101" y="274586"/>
                  <a:pt x="2494292" y="279844"/>
                </a:cubicBezTo>
                <a:cubicBezTo>
                  <a:pt x="2498483" y="285102"/>
                  <a:pt x="2504122" y="288950"/>
                  <a:pt x="2511209" y="291389"/>
                </a:cubicBezTo>
                <a:cubicBezTo>
                  <a:pt x="2518295" y="293827"/>
                  <a:pt x="2526106" y="295046"/>
                  <a:pt x="2534640" y="295046"/>
                </a:cubicBezTo>
                <a:cubicBezTo>
                  <a:pt x="2545003" y="295046"/>
                  <a:pt x="2553690" y="293941"/>
                  <a:pt x="2560701" y="291731"/>
                </a:cubicBezTo>
                <a:cubicBezTo>
                  <a:pt x="2567711" y="289522"/>
                  <a:pt x="2573274" y="286512"/>
                  <a:pt x="2577388" y="282702"/>
                </a:cubicBezTo>
                <a:cubicBezTo>
                  <a:pt x="2581503" y="278892"/>
                  <a:pt x="2584437" y="274586"/>
                  <a:pt x="2586190" y="269786"/>
                </a:cubicBezTo>
                <a:cubicBezTo>
                  <a:pt x="2587942" y="264985"/>
                  <a:pt x="2588818" y="259994"/>
                  <a:pt x="2588818" y="254813"/>
                </a:cubicBezTo>
                <a:cubicBezTo>
                  <a:pt x="2588818" y="248107"/>
                  <a:pt x="2588323" y="241782"/>
                  <a:pt x="2587332" y="235839"/>
                </a:cubicBezTo>
                <a:cubicBezTo>
                  <a:pt x="2586342" y="229895"/>
                  <a:pt x="2585047" y="224066"/>
                  <a:pt x="2583446" y="218351"/>
                </a:cubicBezTo>
                <a:cubicBezTo>
                  <a:pt x="2581846" y="212636"/>
                  <a:pt x="2580132" y="206807"/>
                  <a:pt x="2578303" y="200863"/>
                </a:cubicBezTo>
                <a:lnTo>
                  <a:pt x="2596819" y="195834"/>
                </a:lnTo>
                <a:cubicBezTo>
                  <a:pt x="2598496" y="201625"/>
                  <a:pt x="2599791" y="206311"/>
                  <a:pt x="2600705" y="209893"/>
                </a:cubicBezTo>
                <a:cubicBezTo>
                  <a:pt x="2601620" y="213474"/>
                  <a:pt x="2602344" y="216332"/>
                  <a:pt x="2602877" y="218465"/>
                </a:cubicBezTo>
                <a:cubicBezTo>
                  <a:pt x="2603411" y="220599"/>
                  <a:pt x="2603906" y="222504"/>
                  <a:pt x="2604363" y="224180"/>
                </a:cubicBezTo>
                <a:cubicBezTo>
                  <a:pt x="2606039" y="229819"/>
                  <a:pt x="2608250" y="233972"/>
                  <a:pt x="2610993" y="236639"/>
                </a:cubicBezTo>
                <a:cubicBezTo>
                  <a:pt x="2613736" y="239306"/>
                  <a:pt x="2616898" y="241058"/>
                  <a:pt x="2620480" y="241897"/>
                </a:cubicBezTo>
                <a:lnTo>
                  <a:pt x="2628137" y="242765"/>
                </a:lnTo>
                <a:lnTo>
                  <a:pt x="2637358" y="240411"/>
                </a:lnTo>
                <a:cubicBezTo>
                  <a:pt x="2640253" y="238582"/>
                  <a:pt x="2643073" y="235534"/>
                  <a:pt x="2645816" y="231267"/>
                </a:cubicBezTo>
                <a:cubicBezTo>
                  <a:pt x="2648559" y="227000"/>
                  <a:pt x="2651531" y="221285"/>
                  <a:pt x="2654732" y="214122"/>
                </a:cubicBezTo>
                <a:cubicBezTo>
                  <a:pt x="2659151" y="204368"/>
                  <a:pt x="2663532" y="196977"/>
                  <a:pt x="2667876" y="191948"/>
                </a:cubicBezTo>
                <a:cubicBezTo>
                  <a:pt x="2672219" y="186918"/>
                  <a:pt x="2676563" y="183489"/>
                  <a:pt x="2680906" y="181661"/>
                </a:cubicBezTo>
                <a:cubicBezTo>
                  <a:pt x="2685249" y="179832"/>
                  <a:pt x="2689555" y="178917"/>
                  <a:pt x="2693822" y="178917"/>
                </a:cubicBezTo>
                <a:close/>
                <a:moveTo>
                  <a:pt x="1350797" y="178917"/>
                </a:moveTo>
                <a:cubicBezTo>
                  <a:pt x="1355979" y="178917"/>
                  <a:pt x="1360779" y="180251"/>
                  <a:pt x="1365199" y="182918"/>
                </a:cubicBezTo>
                <a:cubicBezTo>
                  <a:pt x="1369618" y="185585"/>
                  <a:pt x="1373505" y="189128"/>
                  <a:pt x="1376857" y="193548"/>
                </a:cubicBezTo>
                <a:cubicBezTo>
                  <a:pt x="1380210" y="197967"/>
                  <a:pt x="1382839" y="202806"/>
                  <a:pt x="1384744" y="208064"/>
                </a:cubicBezTo>
                <a:cubicBezTo>
                  <a:pt x="1386649" y="213322"/>
                  <a:pt x="1387602" y="218541"/>
                  <a:pt x="1387602" y="223723"/>
                </a:cubicBezTo>
                <a:cubicBezTo>
                  <a:pt x="1387602" y="232867"/>
                  <a:pt x="1386002" y="240144"/>
                  <a:pt x="1382801" y="245554"/>
                </a:cubicBezTo>
                <a:cubicBezTo>
                  <a:pt x="1379601" y="250964"/>
                  <a:pt x="1375524" y="254851"/>
                  <a:pt x="1370571" y="257213"/>
                </a:cubicBezTo>
                <a:cubicBezTo>
                  <a:pt x="1365618" y="259575"/>
                  <a:pt x="1360474" y="260756"/>
                  <a:pt x="1355140" y="260756"/>
                </a:cubicBezTo>
                <a:cubicBezTo>
                  <a:pt x="1350416" y="260756"/>
                  <a:pt x="1344358" y="259842"/>
                  <a:pt x="1336967" y="258013"/>
                </a:cubicBezTo>
                <a:cubicBezTo>
                  <a:pt x="1333271" y="257099"/>
                  <a:pt x="1329090" y="255479"/>
                  <a:pt x="1324422" y="253155"/>
                </a:cubicBezTo>
                <a:lnTo>
                  <a:pt x="1313089" y="246493"/>
                </a:lnTo>
                <a:lnTo>
                  <a:pt x="1308706" y="252041"/>
                </a:lnTo>
                <a:cubicBezTo>
                  <a:pt x="1307049" y="253812"/>
                  <a:pt x="1305382" y="255270"/>
                  <a:pt x="1303706" y="256413"/>
                </a:cubicBezTo>
                <a:cubicBezTo>
                  <a:pt x="1300353" y="258699"/>
                  <a:pt x="1296886" y="260185"/>
                  <a:pt x="1293304" y="260870"/>
                </a:cubicBezTo>
                <a:lnTo>
                  <a:pt x="1284167" y="261654"/>
                </a:lnTo>
                <a:lnTo>
                  <a:pt x="1283512" y="261899"/>
                </a:lnTo>
                <a:lnTo>
                  <a:pt x="1282112" y="261830"/>
                </a:lnTo>
                <a:lnTo>
                  <a:pt x="1281303" y="261899"/>
                </a:lnTo>
                <a:lnTo>
                  <a:pt x="1281316" y="261790"/>
                </a:lnTo>
                <a:lnTo>
                  <a:pt x="1270254" y="261242"/>
                </a:lnTo>
                <a:cubicBezTo>
                  <a:pt x="1266367" y="260804"/>
                  <a:pt x="1263015" y="260147"/>
                  <a:pt x="1260195" y="259270"/>
                </a:cubicBezTo>
                <a:cubicBezTo>
                  <a:pt x="1254556" y="257518"/>
                  <a:pt x="1250442" y="254851"/>
                  <a:pt x="1247851" y="251269"/>
                </a:cubicBezTo>
                <a:lnTo>
                  <a:pt x="1245287" y="244859"/>
                </a:lnTo>
                <a:lnTo>
                  <a:pt x="1241564" y="250469"/>
                </a:lnTo>
                <a:cubicBezTo>
                  <a:pt x="1238745" y="253517"/>
                  <a:pt x="1235659" y="255879"/>
                  <a:pt x="1232306" y="257556"/>
                </a:cubicBezTo>
                <a:cubicBezTo>
                  <a:pt x="1228953" y="259232"/>
                  <a:pt x="1225067" y="260375"/>
                  <a:pt x="1220648" y="260985"/>
                </a:cubicBezTo>
                <a:lnTo>
                  <a:pt x="1210525" y="261580"/>
                </a:lnTo>
                <a:lnTo>
                  <a:pt x="1209675" y="261899"/>
                </a:lnTo>
                <a:lnTo>
                  <a:pt x="1205103" y="261899"/>
                </a:lnTo>
                <a:lnTo>
                  <a:pt x="1147953" y="261899"/>
                </a:lnTo>
                <a:lnTo>
                  <a:pt x="1148179" y="260043"/>
                </a:lnTo>
                <a:lnTo>
                  <a:pt x="1143228" y="261899"/>
                </a:lnTo>
                <a:cubicBezTo>
                  <a:pt x="1136523" y="261899"/>
                  <a:pt x="1131074" y="260718"/>
                  <a:pt x="1126883" y="258356"/>
                </a:cubicBezTo>
                <a:lnTo>
                  <a:pt x="1119211" y="250776"/>
                </a:lnTo>
                <a:lnTo>
                  <a:pt x="1118682" y="255298"/>
                </a:lnTo>
                <a:cubicBezTo>
                  <a:pt x="1117558" y="259889"/>
                  <a:pt x="1115873" y="264261"/>
                  <a:pt x="1113625" y="268414"/>
                </a:cubicBezTo>
                <a:cubicBezTo>
                  <a:pt x="1109129" y="276720"/>
                  <a:pt x="1103376" y="283959"/>
                  <a:pt x="1096365" y="290131"/>
                </a:cubicBezTo>
                <a:cubicBezTo>
                  <a:pt x="1089355" y="296303"/>
                  <a:pt x="1082040" y="301371"/>
                  <a:pt x="1074420" y="305333"/>
                </a:cubicBezTo>
                <a:cubicBezTo>
                  <a:pt x="1066800" y="309296"/>
                  <a:pt x="1059865" y="312115"/>
                  <a:pt x="1053617" y="313791"/>
                </a:cubicBezTo>
                <a:lnTo>
                  <a:pt x="1046988" y="296418"/>
                </a:lnTo>
                <a:cubicBezTo>
                  <a:pt x="1058113" y="292760"/>
                  <a:pt x="1067371" y="288569"/>
                  <a:pt x="1074763" y="283845"/>
                </a:cubicBezTo>
                <a:cubicBezTo>
                  <a:pt x="1082154" y="279120"/>
                  <a:pt x="1088021" y="274091"/>
                  <a:pt x="1092365" y="268757"/>
                </a:cubicBezTo>
                <a:cubicBezTo>
                  <a:pt x="1096708" y="263423"/>
                  <a:pt x="1099794" y="257975"/>
                  <a:pt x="1101623" y="252412"/>
                </a:cubicBezTo>
                <a:cubicBezTo>
                  <a:pt x="1103452" y="246850"/>
                  <a:pt x="1104366" y="241478"/>
                  <a:pt x="1104366" y="236296"/>
                </a:cubicBezTo>
                <a:cubicBezTo>
                  <a:pt x="1104366" y="228828"/>
                  <a:pt x="1102728" y="221246"/>
                  <a:pt x="1099451" y="213550"/>
                </a:cubicBezTo>
                <a:cubicBezTo>
                  <a:pt x="1096175" y="205854"/>
                  <a:pt x="1092555" y="198577"/>
                  <a:pt x="1088593" y="191719"/>
                </a:cubicBezTo>
                <a:lnTo>
                  <a:pt x="1105281" y="183261"/>
                </a:lnTo>
                <a:cubicBezTo>
                  <a:pt x="1108176" y="188595"/>
                  <a:pt x="1110729" y="193853"/>
                  <a:pt x="1112939" y="199034"/>
                </a:cubicBezTo>
                <a:cubicBezTo>
                  <a:pt x="1115149" y="204216"/>
                  <a:pt x="1117130" y="209093"/>
                  <a:pt x="1118882" y="213665"/>
                </a:cubicBezTo>
                <a:cubicBezTo>
                  <a:pt x="1120635" y="218237"/>
                  <a:pt x="1122045" y="222428"/>
                  <a:pt x="1123111" y="226238"/>
                </a:cubicBezTo>
                <a:cubicBezTo>
                  <a:pt x="1125245" y="232791"/>
                  <a:pt x="1128026" y="237248"/>
                  <a:pt x="1131455" y="239611"/>
                </a:cubicBezTo>
                <a:cubicBezTo>
                  <a:pt x="1134884" y="241973"/>
                  <a:pt x="1139571" y="243154"/>
                  <a:pt x="1145514" y="243154"/>
                </a:cubicBezTo>
                <a:lnTo>
                  <a:pt x="1150031" y="244857"/>
                </a:lnTo>
                <a:lnTo>
                  <a:pt x="1150239" y="243154"/>
                </a:lnTo>
                <a:lnTo>
                  <a:pt x="1207389" y="243154"/>
                </a:lnTo>
                <a:cubicBezTo>
                  <a:pt x="1213789" y="243154"/>
                  <a:pt x="1218819" y="242582"/>
                  <a:pt x="1222476" y="241439"/>
                </a:cubicBezTo>
                <a:cubicBezTo>
                  <a:pt x="1226134" y="240296"/>
                  <a:pt x="1228915" y="238087"/>
                  <a:pt x="1230820" y="234810"/>
                </a:cubicBezTo>
                <a:cubicBezTo>
                  <a:pt x="1232725" y="231533"/>
                  <a:pt x="1234363" y="226771"/>
                  <a:pt x="1235735" y="220523"/>
                </a:cubicBezTo>
                <a:cubicBezTo>
                  <a:pt x="1237107" y="214274"/>
                  <a:pt x="1238783" y="206121"/>
                  <a:pt x="1240764" y="196062"/>
                </a:cubicBezTo>
                <a:lnTo>
                  <a:pt x="1258595" y="199491"/>
                </a:lnTo>
                <a:cubicBezTo>
                  <a:pt x="1257985" y="202235"/>
                  <a:pt x="1257300" y="205283"/>
                  <a:pt x="1256538" y="208635"/>
                </a:cubicBezTo>
                <a:cubicBezTo>
                  <a:pt x="1255776" y="211988"/>
                  <a:pt x="1255128" y="215303"/>
                  <a:pt x="1254595" y="218579"/>
                </a:cubicBezTo>
                <a:cubicBezTo>
                  <a:pt x="1254061" y="221856"/>
                  <a:pt x="1253794" y="224714"/>
                  <a:pt x="1253794" y="227152"/>
                </a:cubicBezTo>
                <a:cubicBezTo>
                  <a:pt x="1253794" y="230200"/>
                  <a:pt x="1254480" y="232943"/>
                  <a:pt x="1255852" y="235382"/>
                </a:cubicBezTo>
                <a:cubicBezTo>
                  <a:pt x="1257223" y="237820"/>
                  <a:pt x="1260195" y="239725"/>
                  <a:pt x="1264767" y="241097"/>
                </a:cubicBezTo>
                <a:cubicBezTo>
                  <a:pt x="1267053" y="241782"/>
                  <a:pt x="1269949" y="242297"/>
                  <a:pt x="1273454" y="242640"/>
                </a:cubicBezTo>
                <a:lnTo>
                  <a:pt x="1283899" y="243075"/>
                </a:lnTo>
                <a:lnTo>
                  <a:pt x="1294333" y="240411"/>
                </a:lnTo>
                <a:cubicBezTo>
                  <a:pt x="1297228" y="238582"/>
                  <a:pt x="1300048" y="235534"/>
                  <a:pt x="1302791" y="231267"/>
                </a:cubicBezTo>
                <a:cubicBezTo>
                  <a:pt x="1305534" y="227000"/>
                  <a:pt x="1308506" y="221285"/>
                  <a:pt x="1311706" y="214122"/>
                </a:cubicBezTo>
                <a:cubicBezTo>
                  <a:pt x="1316126" y="204368"/>
                  <a:pt x="1320508" y="196977"/>
                  <a:pt x="1324851" y="191948"/>
                </a:cubicBezTo>
                <a:cubicBezTo>
                  <a:pt x="1329194" y="186918"/>
                  <a:pt x="1333538" y="183489"/>
                  <a:pt x="1337881" y="181661"/>
                </a:cubicBezTo>
                <a:cubicBezTo>
                  <a:pt x="1342225" y="179832"/>
                  <a:pt x="1346530" y="178917"/>
                  <a:pt x="1350797" y="178917"/>
                </a:cubicBezTo>
                <a:close/>
                <a:moveTo>
                  <a:pt x="3138754" y="168630"/>
                </a:moveTo>
                <a:cubicBezTo>
                  <a:pt x="3140735" y="173507"/>
                  <a:pt x="3142602" y="179070"/>
                  <a:pt x="3144355" y="185318"/>
                </a:cubicBezTo>
                <a:cubicBezTo>
                  <a:pt x="3146107" y="191567"/>
                  <a:pt x="3147593" y="197739"/>
                  <a:pt x="3148812" y="203835"/>
                </a:cubicBezTo>
                <a:cubicBezTo>
                  <a:pt x="3150031" y="209931"/>
                  <a:pt x="3150641" y="215265"/>
                  <a:pt x="3150641" y="219837"/>
                </a:cubicBezTo>
                <a:cubicBezTo>
                  <a:pt x="3150641" y="225933"/>
                  <a:pt x="3149993" y="231305"/>
                  <a:pt x="3148698" y="235953"/>
                </a:cubicBezTo>
                <a:cubicBezTo>
                  <a:pt x="3147402" y="240601"/>
                  <a:pt x="3145459" y="244564"/>
                  <a:pt x="3142869" y="247840"/>
                </a:cubicBezTo>
                <a:cubicBezTo>
                  <a:pt x="3140278" y="251117"/>
                  <a:pt x="3136963" y="253784"/>
                  <a:pt x="3132924" y="255841"/>
                </a:cubicBezTo>
                <a:cubicBezTo>
                  <a:pt x="3128886" y="257899"/>
                  <a:pt x="3124200" y="259423"/>
                  <a:pt x="3118866" y="260413"/>
                </a:cubicBezTo>
                <a:cubicBezTo>
                  <a:pt x="3113532" y="261404"/>
                  <a:pt x="3107436" y="261899"/>
                  <a:pt x="3100578" y="261899"/>
                </a:cubicBezTo>
                <a:lnTo>
                  <a:pt x="3100804" y="260043"/>
                </a:lnTo>
                <a:lnTo>
                  <a:pt x="3095853" y="261899"/>
                </a:lnTo>
                <a:cubicBezTo>
                  <a:pt x="3089147" y="261899"/>
                  <a:pt x="3083699" y="260718"/>
                  <a:pt x="3079508" y="258356"/>
                </a:cubicBezTo>
                <a:lnTo>
                  <a:pt x="3071836" y="250776"/>
                </a:lnTo>
                <a:lnTo>
                  <a:pt x="3071307" y="255298"/>
                </a:lnTo>
                <a:cubicBezTo>
                  <a:pt x="3070183" y="259889"/>
                  <a:pt x="3068497" y="264261"/>
                  <a:pt x="3066249" y="268414"/>
                </a:cubicBezTo>
                <a:cubicBezTo>
                  <a:pt x="3061754" y="276720"/>
                  <a:pt x="3056001" y="283959"/>
                  <a:pt x="3048990" y="290131"/>
                </a:cubicBezTo>
                <a:cubicBezTo>
                  <a:pt x="3041980" y="296303"/>
                  <a:pt x="3034664" y="301371"/>
                  <a:pt x="3027045" y="305333"/>
                </a:cubicBezTo>
                <a:cubicBezTo>
                  <a:pt x="3019425" y="309296"/>
                  <a:pt x="3012491" y="312115"/>
                  <a:pt x="3006242" y="313791"/>
                </a:cubicBezTo>
                <a:lnTo>
                  <a:pt x="2999613" y="296418"/>
                </a:lnTo>
                <a:cubicBezTo>
                  <a:pt x="3010738" y="292760"/>
                  <a:pt x="3019996" y="288569"/>
                  <a:pt x="3027388" y="283845"/>
                </a:cubicBezTo>
                <a:cubicBezTo>
                  <a:pt x="3034779" y="279120"/>
                  <a:pt x="3040646" y="274091"/>
                  <a:pt x="3044990" y="268757"/>
                </a:cubicBezTo>
                <a:cubicBezTo>
                  <a:pt x="3049333" y="263423"/>
                  <a:pt x="3052419" y="257975"/>
                  <a:pt x="3054248" y="252412"/>
                </a:cubicBezTo>
                <a:cubicBezTo>
                  <a:pt x="3056077" y="246850"/>
                  <a:pt x="3056991" y="241478"/>
                  <a:pt x="3056991" y="236296"/>
                </a:cubicBezTo>
                <a:cubicBezTo>
                  <a:pt x="3056991" y="228828"/>
                  <a:pt x="3055353" y="221246"/>
                  <a:pt x="3052076" y="213550"/>
                </a:cubicBezTo>
                <a:cubicBezTo>
                  <a:pt x="3048800" y="205854"/>
                  <a:pt x="3045180" y="198577"/>
                  <a:pt x="3041218" y="191719"/>
                </a:cubicBezTo>
                <a:lnTo>
                  <a:pt x="3057905" y="183261"/>
                </a:lnTo>
                <a:cubicBezTo>
                  <a:pt x="3060801" y="188595"/>
                  <a:pt x="3063354" y="193853"/>
                  <a:pt x="3065564" y="199034"/>
                </a:cubicBezTo>
                <a:cubicBezTo>
                  <a:pt x="3067773" y="204216"/>
                  <a:pt x="3069755" y="209093"/>
                  <a:pt x="3071507" y="213665"/>
                </a:cubicBezTo>
                <a:cubicBezTo>
                  <a:pt x="3073260" y="218237"/>
                  <a:pt x="3074670" y="222428"/>
                  <a:pt x="3075736" y="226238"/>
                </a:cubicBezTo>
                <a:cubicBezTo>
                  <a:pt x="3077870" y="232791"/>
                  <a:pt x="3080651" y="237248"/>
                  <a:pt x="3084080" y="239611"/>
                </a:cubicBezTo>
                <a:cubicBezTo>
                  <a:pt x="3087509" y="241973"/>
                  <a:pt x="3092196" y="243154"/>
                  <a:pt x="3098139" y="243154"/>
                </a:cubicBezTo>
                <a:lnTo>
                  <a:pt x="3102656" y="244857"/>
                </a:lnTo>
                <a:lnTo>
                  <a:pt x="3102864" y="243154"/>
                </a:lnTo>
                <a:cubicBezTo>
                  <a:pt x="3110331" y="243154"/>
                  <a:pt x="3116275" y="242697"/>
                  <a:pt x="3120694" y="241782"/>
                </a:cubicBezTo>
                <a:cubicBezTo>
                  <a:pt x="3125114" y="240868"/>
                  <a:pt x="3128314" y="239001"/>
                  <a:pt x="3130296" y="236182"/>
                </a:cubicBezTo>
                <a:cubicBezTo>
                  <a:pt x="3132277" y="233362"/>
                  <a:pt x="3133267" y="229133"/>
                  <a:pt x="3133267" y="223494"/>
                </a:cubicBezTo>
                <a:cubicBezTo>
                  <a:pt x="3133267" y="219684"/>
                  <a:pt x="3132658" y="215150"/>
                  <a:pt x="3131439" y="209893"/>
                </a:cubicBezTo>
                <a:cubicBezTo>
                  <a:pt x="3130219" y="204635"/>
                  <a:pt x="3128619" y="199034"/>
                  <a:pt x="3126638" y="193091"/>
                </a:cubicBezTo>
                <a:cubicBezTo>
                  <a:pt x="3124657" y="187147"/>
                  <a:pt x="3122523" y="181280"/>
                  <a:pt x="3120237" y="175488"/>
                </a:cubicBezTo>
                <a:close/>
                <a:moveTo>
                  <a:pt x="791870" y="164973"/>
                </a:moveTo>
                <a:cubicBezTo>
                  <a:pt x="788365" y="164973"/>
                  <a:pt x="785203" y="166306"/>
                  <a:pt x="782383" y="168973"/>
                </a:cubicBezTo>
                <a:cubicBezTo>
                  <a:pt x="779564" y="171640"/>
                  <a:pt x="777354" y="175031"/>
                  <a:pt x="775754" y="179146"/>
                </a:cubicBezTo>
                <a:cubicBezTo>
                  <a:pt x="774154" y="183261"/>
                  <a:pt x="773353" y="187376"/>
                  <a:pt x="773353" y="191490"/>
                </a:cubicBezTo>
                <a:cubicBezTo>
                  <a:pt x="773353" y="194691"/>
                  <a:pt x="774001" y="197434"/>
                  <a:pt x="775297" y="199720"/>
                </a:cubicBezTo>
                <a:cubicBezTo>
                  <a:pt x="776592" y="202006"/>
                  <a:pt x="778764" y="203797"/>
                  <a:pt x="781812" y="205092"/>
                </a:cubicBezTo>
                <a:cubicBezTo>
                  <a:pt x="784860" y="206387"/>
                  <a:pt x="788822" y="207035"/>
                  <a:pt x="793699" y="207035"/>
                </a:cubicBezTo>
                <a:cubicBezTo>
                  <a:pt x="798118" y="207035"/>
                  <a:pt x="802576" y="206578"/>
                  <a:pt x="807072" y="205664"/>
                </a:cubicBezTo>
                <a:lnTo>
                  <a:pt x="812311" y="204004"/>
                </a:lnTo>
                <a:lnTo>
                  <a:pt x="812444" y="201092"/>
                </a:lnTo>
                <a:cubicBezTo>
                  <a:pt x="812444" y="194691"/>
                  <a:pt x="811606" y="188747"/>
                  <a:pt x="809929" y="183261"/>
                </a:cubicBezTo>
                <a:cubicBezTo>
                  <a:pt x="808253" y="177774"/>
                  <a:pt x="805891" y="173355"/>
                  <a:pt x="802843" y="170002"/>
                </a:cubicBezTo>
                <a:cubicBezTo>
                  <a:pt x="799795" y="166649"/>
                  <a:pt x="796137" y="164973"/>
                  <a:pt x="791870" y="164973"/>
                </a:cubicBezTo>
                <a:close/>
                <a:moveTo>
                  <a:pt x="2907639" y="149885"/>
                </a:moveTo>
                <a:cubicBezTo>
                  <a:pt x="2910687" y="149885"/>
                  <a:pt x="2913316" y="151028"/>
                  <a:pt x="2915526" y="153314"/>
                </a:cubicBezTo>
                <a:cubicBezTo>
                  <a:pt x="2917736" y="155600"/>
                  <a:pt x="2918841" y="158267"/>
                  <a:pt x="2918841" y="161315"/>
                </a:cubicBezTo>
                <a:cubicBezTo>
                  <a:pt x="2918841" y="164363"/>
                  <a:pt x="2917736" y="166992"/>
                  <a:pt x="2915526" y="169202"/>
                </a:cubicBezTo>
                <a:cubicBezTo>
                  <a:pt x="2913316" y="171412"/>
                  <a:pt x="2910687" y="172517"/>
                  <a:pt x="2907639" y="172517"/>
                </a:cubicBezTo>
                <a:cubicBezTo>
                  <a:pt x="2904439" y="172517"/>
                  <a:pt x="2901734" y="171412"/>
                  <a:pt x="2899524" y="169202"/>
                </a:cubicBezTo>
                <a:cubicBezTo>
                  <a:pt x="2897314" y="166992"/>
                  <a:pt x="2896209" y="164363"/>
                  <a:pt x="2896209" y="161315"/>
                </a:cubicBezTo>
                <a:cubicBezTo>
                  <a:pt x="2896209" y="158267"/>
                  <a:pt x="2897314" y="155600"/>
                  <a:pt x="2899524" y="153314"/>
                </a:cubicBezTo>
                <a:cubicBezTo>
                  <a:pt x="2901734" y="151028"/>
                  <a:pt x="2904439" y="149885"/>
                  <a:pt x="2907639" y="149885"/>
                </a:cubicBezTo>
                <a:close/>
                <a:moveTo>
                  <a:pt x="513664" y="149885"/>
                </a:moveTo>
                <a:cubicBezTo>
                  <a:pt x="516712" y="149885"/>
                  <a:pt x="519341" y="151028"/>
                  <a:pt x="521551" y="153314"/>
                </a:cubicBezTo>
                <a:cubicBezTo>
                  <a:pt x="523760" y="155600"/>
                  <a:pt x="524865" y="158267"/>
                  <a:pt x="524865" y="161315"/>
                </a:cubicBezTo>
                <a:cubicBezTo>
                  <a:pt x="524865" y="164363"/>
                  <a:pt x="523760" y="166992"/>
                  <a:pt x="521551" y="169202"/>
                </a:cubicBezTo>
                <a:cubicBezTo>
                  <a:pt x="519341" y="171412"/>
                  <a:pt x="516712" y="172517"/>
                  <a:pt x="513664" y="172517"/>
                </a:cubicBezTo>
                <a:cubicBezTo>
                  <a:pt x="510463" y="172517"/>
                  <a:pt x="507758" y="171412"/>
                  <a:pt x="505548" y="169202"/>
                </a:cubicBezTo>
                <a:cubicBezTo>
                  <a:pt x="503339" y="166992"/>
                  <a:pt x="502234" y="164363"/>
                  <a:pt x="502234" y="161315"/>
                </a:cubicBezTo>
                <a:cubicBezTo>
                  <a:pt x="502234" y="158267"/>
                  <a:pt x="503339" y="155600"/>
                  <a:pt x="505548" y="153314"/>
                </a:cubicBezTo>
                <a:cubicBezTo>
                  <a:pt x="507758" y="151028"/>
                  <a:pt x="510463" y="149885"/>
                  <a:pt x="513664" y="149885"/>
                </a:cubicBezTo>
                <a:close/>
                <a:moveTo>
                  <a:pt x="482346" y="149885"/>
                </a:moveTo>
                <a:cubicBezTo>
                  <a:pt x="485394" y="149885"/>
                  <a:pt x="488023" y="151028"/>
                  <a:pt x="490232" y="153314"/>
                </a:cubicBezTo>
                <a:cubicBezTo>
                  <a:pt x="492442" y="155600"/>
                  <a:pt x="493547" y="158267"/>
                  <a:pt x="493547" y="161315"/>
                </a:cubicBezTo>
                <a:cubicBezTo>
                  <a:pt x="493547" y="164363"/>
                  <a:pt x="492442" y="166992"/>
                  <a:pt x="490232" y="169202"/>
                </a:cubicBezTo>
                <a:cubicBezTo>
                  <a:pt x="488023" y="171412"/>
                  <a:pt x="485394" y="172517"/>
                  <a:pt x="482346" y="172517"/>
                </a:cubicBezTo>
                <a:cubicBezTo>
                  <a:pt x="479145" y="172517"/>
                  <a:pt x="476440" y="171412"/>
                  <a:pt x="474230" y="169202"/>
                </a:cubicBezTo>
                <a:cubicBezTo>
                  <a:pt x="472020" y="166992"/>
                  <a:pt x="470916" y="164363"/>
                  <a:pt x="470916" y="161315"/>
                </a:cubicBezTo>
                <a:cubicBezTo>
                  <a:pt x="470916" y="158267"/>
                  <a:pt x="472020" y="155600"/>
                  <a:pt x="474230" y="153314"/>
                </a:cubicBezTo>
                <a:cubicBezTo>
                  <a:pt x="476440" y="151028"/>
                  <a:pt x="479145" y="149885"/>
                  <a:pt x="482346" y="149885"/>
                </a:cubicBezTo>
                <a:close/>
                <a:moveTo>
                  <a:pt x="412089" y="149885"/>
                </a:moveTo>
                <a:cubicBezTo>
                  <a:pt x="415137" y="149885"/>
                  <a:pt x="417766" y="151028"/>
                  <a:pt x="419976" y="153314"/>
                </a:cubicBezTo>
                <a:cubicBezTo>
                  <a:pt x="422186" y="155600"/>
                  <a:pt x="423291" y="158267"/>
                  <a:pt x="423291" y="161315"/>
                </a:cubicBezTo>
                <a:cubicBezTo>
                  <a:pt x="423291" y="164363"/>
                  <a:pt x="422186" y="166992"/>
                  <a:pt x="419976" y="169202"/>
                </a:cubicBezTo>
                <a:cubicBezTo>
                  <a:pt x="417766" y="171412"/>
                  <a:pt x="415137" y="172517"/>
                  <a:pt x="412089" y="172517"/>
                </a:cubicBezTo>
                <a:cubicBezTo>
                  <a:pt x="408889" y="172517"/>
                  <a:pt x="406184" y="171412"/>
                  <a:pt x="403974" y="169202"/>
                </a:cubicBezTo>
                <a:cubicBezTo>
                  <a:pt x="401764" y="166992"/>
                  <a:pt x="400659" y="164363"/>
                  <a:pt x="400659" y="161315"/>
                </a:cubicBezTo>
                <a:cubicBezTo>
                  <a:pt x="400659" y="158267"/>
                  <a:pt x="401764" y="155600"/>
                  <a:pt x="403974" y="153314"/>
                </a:cubicBezTo>
                <a:cubicBezTo>
                  <a:pt x="406184" y="151028"/>
                  <a:pt x="408889" y="149885"/>
                  <a:pt x="412089" y="149885"/>
                </a:cubicBezTo>
                <a:close/>
                <a:moveTo>
                  <a:pt x="2538298" y="147142"/>
                </a:moveTo>
                <a:cubicBezTo>
                  <a:pt x="2541346" y="147142"/>
                  <a:pt x="2543975" y="148285"/>
                  <a:pt x="2546184" y="150571"/>
                </a:cubicBezTo>
                <a:cubicBezTo>
                  <a:pt x="2548394" y="152857"/>
                  <a:pt x="2549499" y="155524"/>
                  <a:pt x="2549499" y="158572"/>
                </a:cubicBezTo>
                <a:cubicBezTo>
                  <a:pt x="2549499" y="161620"/>
                  <a:pt x="2548394" y="164249"/>
                  <a:pt x="2546184" y="166459"/>
                </a:cubicBezTo>
                <a:cubicBezTo>
                  <a:pt x="2543975" y="168668"/>
                  <a:pt x="2541346" y="169773"/>
                  <a:pt x="2538298" y="169773"/>
                </a:cubicBezTo>
                <a:cubicBezTo>
                  <a:pt x="2535097" y="169773"/>
                  <a:pt x="2532392" y="168668"/>
                  <a:pt x="2530182" y="166459"/>
                </a:cubicBezTo>
                <a:cubicBezTo>
                  <a:pt x="2527973" y="164249"/>
                  <a:pt x="2526868" y="161620"/>
                  <a:pt x="2526868" y="158572"/>
                </a:cubicBezTo>
                <a:cubicBezTo>
                  <a:pt x="2526868" y="155524"/>
                  <a:pt x="2527973" y="152857"/>
                  <a:pt x="2530182" y="150571"/>
                </a:cubicBezTo>
                <a:cubicBezTo>
                  <a:pt x="2532392" y="148285"/>
                  <a:pt x="2535097" y="147142"/>
                  <a:pt x="2538298" y="147142"/>
                </a:cubicBezTo>
                <a:close/>
                <a:moveTo>
                  <a:pt x="145389" y="142799"/>
                </a:moveTo>
                <a:lnTo>
                  <a:pt x="163906" y="142799"/>
                </a:lnTo>
                <a:lnTo>
                  <a:pt x="167563" y="218237"/>
                </a:lnTo>
                <a:cubicBezTo>
                  <a:pt x="168021" y="225399"/>
                  <a:pt x="169316" y="230771"/>
                  <a:pt x="171450" y="234353"/>
                </a:cubicBezTo>
                <a:cubicBezTo>
                  <a:pt x="173583" y="237934"/>
                  <a:pt x="176593" y="240296"/>
                  <a:pt x="180479" y="241439"/>
                </a:cubicBezTo>
                <a:cubicBezTo>
                  <a:pt x="184366" y="242582"/>
                  <a:pt x="189052" y="243154"/>
                  <a:pt x="194538" y="243154"/>
                </a:cubicBezTo>
                <a:lnTo>
                  <a:pt x="197598" y="244308"/>
                </a:lnTo>
                <a:lnTo>
                  <a:pt x="197739" y="243154"/>
                </a:lnTo>
                <a:cubicBezTo>
                  <a:pt x="205206" y="243154"/>
                  <a:pt x="211150" y="242697"/>
                  <a:pt x="215569" y="241782"/>
                </a:cubicBezTo>
                <a:cubicBezTo>
                  <a:pt x="219989" y="240868"/>
                  <a:pt x="223189" y="239001"/>
                  <a:pt x="225171" y="236182"/>
                </a:cubicBezTo>
                <a:cubicBezTo>
                  <a:pt x="227152" y="233362"/>
                  <a:pt x="228142" y="229133"/>
                  <a:pt x="228142" y="223494"/>
                </a:cubicBezTo>
                <a:cubicBezTo>
                  <a:pt x="228142" y="219684"/>
                  <a:pt x="227533" y="215150"/>
                  <a:pt x="226314" y="209893"/>
                </a:cubicBezTo>
                <a:cubicBezTo>
                  <a:pt x="225094" y="204635"/>
                  <a:pt x="223494" y="199034"/>
                  <a:pt x="221513" y="193091"/>
                </a:cubicBezTo>
                <a:cubicBezTo>
                  <a:pt x="219532" y="187147"/>
                  <a:pt x="217398" y="181280"/>
                  <a:pt x="215112" y="175488"/>
                </a:cubicBezTo>
                <a:lnTo>
                  <a:pt x="233629" y="168630"/>
                </a:lnTo>
                <a:cubicBezTo>
                  <a:pt x="235610" y="173507"/>
                  <a:pt x="237477" y="179070"/>
                  <a:pt x="239230" y="185318"/>
                </a:cubicBezTo>
                <a:cubicBezTo>
                  <a:pt x="240982" y="191567"/>
                  <a:pt x="242468" y="197739"/>
                  <a:pt x="243687" y="203835"/>
                </a:cubicBezTo>
                <a:cubicBezTo>
                  <a:pt x="244906" y="209931"/>
                  <a:pt x="245516" y="215265"/>
                  <a:pt x="245516" y="219837"/>
                </a:cubicBezTo>
                <a:cubicBezTo>
                  <a:pt x="245516" y="225933"/>
                  <a:pt x="244868" y="231305"/>
                  <a:pt x="243573" y="235953"/>
                </a:cubicBezTo>
                <a:cubicBezTo>
                  <a:pt x="242278" y="240601"/>
                  <a:pt x="240334" y="244564"/>
                  <a:pt x="237744" y="247840"/>
                </a:cubicBezTo>
                <a:cubicBezTo>
                  <a:pt x="235153" y="251117"/>
                  <a:pt x="231838" y="253784"/>
                  <a:pt x="227799" y="255841"/>
                </a:cubicBezTo>
                <a:cubicBezTo>
                  <a:pt x="223761" y="257899"/>
                  <a:pt x="219075" y="259423"/>
                  <a:pt x="213741" y="260413"/>
                </a:cubicBezTo>
                <a:cubicBezTo>
                  <a:pt x="208407" y="261404"/>
                  <a:pt x="202311" y="261899"/>
                  <a:pt x="195453" y="261899"/>
                </a:cubicBezTo>
                <a:lnTo>
                  <a:pt x="195606" y="260641"/>
                </a:lnTo>
                <a:lnTo>
                  <a:pt x="192252" y="261899"/>
                </a:lnTo>
                <a:cubicBezTo>
                  <a:pt x="184023" y="261899"/>
                  <a:pt x="176746" y="260718"/>
                  <a:pt x="170421" y="258356"/>
                </a:cubicBezTo>
                <a:cubicBezTo>
                  <a:pt x="164096" y="255994"/>
                  <a:pt x="159067" y="251955"/>
                  <a:pt x="155334" y="246240"/>
                </a:cubicBezTo>
                <a:lnTo>
                  <a:pt x="151888" y="238156"/>
                </a:lnTo>
                <a:lnTo>
                  <a:pt x="144875" y="239839"/>
                </a:lnTo>
                <a:cubicBezTo>
                  <a:pt x="140646" y="240525"/>
                  <a:pt x="136474" y="240868"/>
                  <a:pt x="132359" y="240868"/>
                </a:cubicBezTo>
                <a:cubicBezTo>
                  <a:pt x="124129" y="240868"/>
                  <a:pt x="116662" y="239649"/>
                  <a:pt x="109956" y="237210"/>
                </a:cubicBezTo>
                <a:cubicBezTo>
                  <a:pt x="103251" y="234772"/>
                  <a:pt x="97917" y="231229"/>
                  <a:pt x="93954" y="226580"/>
                </a:cubicBezTo>
                <a:cubicBezTo>
                  <a:pt x="89992" y="221932"/>
                  <a:pt x="88011" y="216332"/>
                  <a:pt x="88011" y="209778"/>
                </a:cubicBezTo>
                <a:cubicBezTo>
                  <a:pt x="88011" y="203378"/>
                  <a:pt x="89649" y="197358"/>
                  <a:pt x="92925" y="191719"/>
                </a:cubicBezTo>
                <a:cubicBezTo>
                  <a:pt x="96202" y="186080"/>
                  <a:pt x="100698" y="181051"/>
                  <a:pt x="106413" y="176631"/>
                </a:cubicBezTo>
                <a:cubicBezTo>
                  <a:pt x="112128" y="172212"/>
                  <a:pt x="118757" y="168516"/>
                  <a:pt x="126301" y="165544"/>
                </a:cubicBezTo>
                <a:lnTo>
                  <a:pt x="146205" y="160545"/>
                </a:lnTo>
                <a:close/>
                <a:moveTo>
                  <a:pt x="3042589" y="134340"/>
                </a:moveTo>
                <a:cubicBezTo>
                  <a:pt x="3045637" y="134340"/>
                  <a:pt x="3048266" y="135483"/>
                  <a:pt x="3050476" y="137769"/>
                </a:cubicBezTo>
                <a:cubicBezTo>
                  <a:pt x="3052686" y="140055"/>
                  <a:pt x="3053791" y="142722"/>
                  <a:pt x="3053791" y="145770"/>
                </a:cubicBezTo>
                <a:cubicBezTo>
                  <a:pt x="3053791" y="148818"/>
                  <a:pt x="3052686" y="151447"/>
                  <a:pt x="3050476" y="153657"/>
                </a:cubicBezTo>
                <a:cubicBezTo>
                  <a:pt x="3048266" y="155867"/>
                  <a:pt x="3045637" y="156972"/>
                  <a:pt x="3042589" y="156972"/>
                </a:cubicBezTo>
                <a:cubicBezTo>
                  <a:pt x="3039389" y="156972"/>
                  <a:pt x="3036684" y="155867"/>
                  <a:pt x="3034474" y="153657"/>
                </a:cubicBezTo>
                <a:cubicBezTo>
                  <a:pt x="3032264" y="151447"/>
                  <a:pt x="3031159" y="148818"/>
                  <a:pt x="3031159" y="145770"/>
                </a:cubicBezTo>
                <a:cubicBezTo>
                  <a:pt x="3031159" y="142722"/>
                  <a:pt x="3032264" y="140055"/>
                  <a:pt x="3034474" y="137769"/>
                </a:cubicBezTo>
                <a:cubicBezTo>
                  <a:pt x="3036684" y="135483"/>
                  <a:pt x="3039389" y="134340"/>
                  <a:pt x="3042589" y="134340"/>
                </a:cubicBezTo>
                <a:close/>
                <a:moveTo>
                  <a:pt x="1265453" y="133350"/>
                </a:moveTo>
                <a:lnTo>
                  <a:pt x="1265453" y="146380"/>
                </a:lnTo>
                <a:lnTo>
                  <a:pt x="1214247" y="161239"/>
                </a:lnTo>
                <a:lnTo>
                  <a:pt x="1214247" y="148437"/>
                </a:lnTo>
                <a:close/>
                <a:moveTo>
                  <a:pt x="598703" y="133350"/>
                </a:moveTo>
                <a:lnTo>
                  <a:pt x="598703" y="146380"/>
                </a:lnTo>
                <a:lnTo>
                  <a:pt x="547497" y="161239"/>
                </a:lnTo>
                <a:lnTo>
                  <a:pt x="547497" y="148437"/>
                </a:lnTo>
                <a:close/>
                <a:moveTo>
                  <a:pt x="3237128" y="123825"/>
                </a:moveTo>
                <a:lnTo>
                  <a:pt x="3237128" y="136855"/>
                </a:lnTo>
                <a:lnTo>
                  <a:pt x="3185922" y="151714"/>
                </a:lnTo>
                <a:lnTo>
                  <a:pt x="3185922" y="138912"/>
                </a:lnTo>
                <a:close/>
                <a:moveTo>
                  <a:pt x="1113053" y="123825"/>
                </a:moveTo>
                <a:lnTo>
                  <a:pt x="1113053" y="136855"/>
                </a:lnTo>
                <a:lnTo>
                  <a:pt x="1061847" y="151714"/>
                </a:lnTo>
                <a:lnTo>
                  <a:pt x="1061847" y="138912"/>
                </a:lnTo>
                <a:close/>
                <a:moveTo>
                  <a:pt x="3129838" y="122225"/>
                </a:moveTo>
                <a:cubicBezTo>
                  <a:pt x="3132886" y="122225"/>
                  <a:pt x="3135515" y="123368"/>
                  <a:pt x="3137725" y="125654"/>
                </a:cubicBezTo>
                <a:cubicBezTo>
                  <a:pt x="3139935" y="127940"/>
                  <a:pt x="3141040" y="130607"/>
                  <a:pt x="3141040" y="133655"/>
                </a:cubicBezTo>
                <a:cubicBezTo>
                  <a:pt x="3141040" y="136703"/>
                  <a:pt x="3139935" y="139331"/>
                  <a:pt x="3137725" y="141541"/>
                </a:cubicBezTo>
                <a:cubicBezTo>
                  <a:pt x="3135515" y="143751"/>
                  <a:pt x="3132886" y="144856"/>
                  <a:pt x="3129838" y="144856"/>
                </a:cubicBezTo>
                <a:cubicBezTo>
                  <a:pt x="3126638" y="144856"/>
                  <a:pt x="3123933" y="143751"/>
                  <a:pt x="3121723" y="141541"/>
                </a:cubicBezTo>
                <a:cubicBezTo>
                  <a:pt x="3119513" y="139331"/>
                  <a:pt x="3118408" y="136703"/>
                  <a:pt x="3118408" y="133655"/>
                </a:cubicBezTo>
                <a:cubicBezTo>
                  <a:pt x="3118408" y="130607"/>
                  <a:pt x="3119513" y="127940"/>
                  <a:pt x="3121723" y="125654"/>
                </a:cubicBezTo>
                <a:cubicBezTo>
                  <a:pt x="3123933" y="123368"/>
                  <a:pt x="3126638" y="122225"/>
                  <a:pt x="3129838" y="122225"/>
                </a:cubicBezTo>
                <a:close/>
                <a:moveTo>
                  <a:pt x="643813" y="122225"/>
                </a:moveTo>
                <a:cubicBezTo>
                  <a:pt x="646861" y="122225"/>
                  <a:pt x="649490" y="123368"/>
                  <a:pt x="651700" y="125654"/>
                </a:cubicBezTo>
                <a:cubicBezTo>
                  <a:pt x="653910" y="127940"/>
                  <a:pt x="655015" y="130607"/>
                  <a:pt x="655015" y="133655"/>
                </a:cubicBezTo>
                <a:cubicBezTo>
                  <a:pt x="655015" y="136703"/>
                  <a:pt x="653910" y="139331"/>
                  <a:pt x="651700" y="141541"/>
                </a:cubicBezTo>
                <a:cubicBezTo>
                  <a:pt x="649490" y="143751"/>
                  <a:pt x="646861" y="144856"/>
                  <a:pt x="643813" y="144856"/>
                </a:cubicBezTo>
                <a:cubicBezTo>
                  <a:pt x="640613" y="144856"/>
                  <a:pt x="637908" y="143751"/>
                  <a:pt x="635698" y="141541"/>
                </a:cubicBezTo>
                <a:cubicBezTo>
                  <a:pt x="633488" y="139331"/>
                  <a:pt x="632383" y="136703"/>
                  <a:pt x="632383" y="133655"/>
                </a:cubicBezTo>
                <a:cubicBezTo>
                  <a:pt x="632383" y="130607"/>
                  <a:pt x="633488" y="127940"/>
                  <a:pt x="635698" y="125654"/>
                </a:cubicBezTo>
                <a:cubicBezTo>
                  <a:pt x="637908" y="123368"/>
                  <a:pt x="640613" y="122225"/>
                  <a:pt x="643813" y="122225"/>
                </a:cubicBezTo>
                <a:close/>
                <a:moveTo>
                  <a:pt x="2056028" y="114300"/>
                </a:moveTo>
                <a:lnTo>
                  <a:pt x="2056028" y="127330"/>
                </a:lnTo>
                <a:lnTo>
                  <a:pt x="2004822" y="142189"/>
                </a:lnTo>
                <a:lnTo>
                  <a:pt x="2004822" y="129387"/>
                </a:lnTo>
                <a:close/>
                <a:moveTo>
                  <a:pt x="1713128" y="114300"/>
                </a:moveTo>
                <a:lnTo>
                  <a:pt x="1713128" y="127330"/>
                </a:lnTo>
                <a:lnTo>
                  <a:pt x="1661922" y="142189"/>
                </a:lnTo>
                <a:lnTo>
                  <a:pt x="1661922" y="129387"/>
                </a:lnTo>
                <a:close/>
                <a:moveTo>
                  <a:pt x="2364562" y="113538"/>
                </a:moveTo>
                <a:lnTo>
                  <a:pt x="2383078" y="113538"/>
                </a:lnTo>
                <a:lnTo>
                  <a:pt x="2386964" y="260756"/>
                </a:lnTo>
                <a:lnTo>
                  <a:pt x="2368448" y="260756"/>
                </a:lnTo>
                <a:close/>
                <a:moveTo>
                  <a:pt x="688162" y="113538"/>
                </a:moveTo>
                <a:lnTo>
                  <a:pt x="706907" y="113538"/>
                </a:lnTo>
                <a:lnTo>
                  <a:pt x="711022" y="215265"/>
                </a:lnTo>
                <a:cubicBezTo>
                  <a:pt x="711327" y="222732"/>
                  <a:pt x="712051" y="228485"/>
                  <a:pt x="713194" y="232524"/>
                </a:cubicBezTo>
                <a:cubicBezTo>
                  <a:pt x="714337" y="236563"/>
                  <a:pt x="716927" y="239344"/>
                  <a:pt x="720966" y="240868"/>
                </a:cubicBezTo>
                <a:cubicBezTo>
                  <a:pt x="725005" y="242392"/>
                  <a:pt x="731367" y="243154"/>
                  <a:pt x="740054" y="243154"/>
                </a:cubicBezTo>
                <a:lnTo>
                  <a:pt x="740637" y="243374"/>
                </a:lnTo>
                <a:lnTo>
                  <a:pt x="740664" y="243154"/>
                </a:lnTo>
                <a:cubicBezTo>
                  <a:pt x="744474" y="243154"/>
                  <a:pt x="748703" y="243116"/>
                  <a:pt x="753351" y="243040"/>
                </a:cubicBezTo>
                <a:cubicBezTo>
                  <a:pt x="757999" y="242963"/>
                  <a:pt x="762724" y="242849"/>
                  <a:pt x="767524" y="242697"/>
                </a:cubicBezTo>
                <a:cubicBezTo>
                  <a:pt x="772325" y="242544"/>
                  <a:pt x="776782" y="242201"/>
                  <a:pt x="780897" y="241668"/>
                </a:cubicBezTo>
                <a:cubicBezTo>
                  <a:pt x="785012" y="241135"/>
                  <a:pt x="788441" y="240411"/>
                  <a:pt x="791184" y="239496"/>
                </a:cubicBezTo>
                <a:cubicBezTo>
                  <a:pt x="796671" y="237515"/>
                  <a:pt x="800938" y="235039"/>
                  <a:pt x="803986" y="232067"/>
                </a:cubicBezTo>
                <a:lnTo>
                  <a:pt x="809156" y="222633"/>
                </a:lnTo>
                <a:lnTo>
                  <a:pt x="801700" y="224409"/>
                </a:lnTo>
                <a:cubicBezTo>
                  <a:pt x="798347" y="224866"/>
                  <a:pt x="794994" y="225095"/>
                  <a:pt x="791641" y="225095"/>
                </a:cubicBezTo>
                <a:cubicBezTo>
                  <a:pt x="783869" y="225095"/>
                  <a:pt x="777278" y="223837"/>
                  <a:pt x="771868" y="221323"/>
                </a:cubicBezTo>
                <a:cubicBezTo>
                  <a:pt x="766457" y="218808"/>
                  <a:pt x="762343" y="215379"/>
                  <a:pt x="759523" y="211036"/>
                </a:cubicBezTo>
                <a:cubicBezTo>
                  <a:pt x="756704" y="206692"/>
                  <a:pt x="755294" y="201701"/>
                  <a:pt x="755294" y="196062"/>
                </a:cubicBezTo>
                <a:cubicBezTo>
                  <a:pt x="755294" y="190271"/>
                  <a:pt x="756208" y="184442"/>
                  <a:pt x="758037" y="178574"/>
                </a:cubicBezTo>
                <a:cubicBezTo>
                  <a:pt x="759866" y="172707"/>
                  <a:pt x="762457" y="167335"/>
                  <a:pt x="765810" y="162458"/>
                </a:cubicBezTo>
                <a:cubicBezTo>
                  <a:pt x="769162" y="157581"/>
                  <a:pt x="773201" y="153657"/>
                  <a:pt x="777925" y="150685"/>
                </a:cubicBezTo>
                <a:cubicBezTo>
                  <a:pt x="782650" y="147713"/>
                  <a:pt x="787908" y="146228"/>
                  <a:pt x="793699" y="146228"/>
                </a:cubicBezTo>
                <a:cubicBezTo>
                  <a:pt x="801928" y="146228"/>
                  <a:pt x="808748" y="148895"/>
                  <a:pt x="814159" y="154229"/>
                </a:cubicBezTo>
                <a:cubicBezTo>
                  <a:pt x="819569" y="159563"/>
                  <a:pt x="823607" y="166535"/>
                  <a:pt x="826274" y="175145"/>
                </a:cubicBezTo>
                <a:cubicBezTo>
                  <a:pt x="828941" y="183756"/>
                  <a:pt x="830275" y="192862"/>
                  <a:pt x="830275" y="202463"/>
                </a:cubicBezTo>
                <a:cubicBezTo>
                  <a:pt x="830275" y="213893"/>
                  <a:pt x="828332" y="223685"/>
                  <a:pt x="824446" y="231838"/>
                </a:cubicBezTo>
                <a:cubicBezTo>
                  <a:pt x="820559" y="239992"/>
                  <a:pt x="814120" y="246735"/>
                  <a:pt x="805129" y="252069"/>
                </a:cubicBezTo>
                <a:cubicBezTo>
                  <a:pt x="801624" y="254051"/>
                  <a:pt x="797395" y="255689"/>
                  <a:pt x="792442" y="256984"/>
                </a:cubicBezTo>
                <a:cubicBezTo>
                  <a:pt x="787489" y="258280"/>
                  <a:pt x="782078" y="259308"/>
                  <a:pt x="776211" y="260070"/>
                </a:cubicBezTo>
                <a:cubicBezTo>
                  <a:pt x="770344" y="260832"/>
                  <a:pt x="764209" y="261328"/>
                  <a:pt x="757809" y="261556"/>
                </a:cubicBezTo>
                <a:cubicBezTo>
                  <a:pt x="751408" y="261785"/>
                  <a:pt x="744931" y="261899"/>
                  <a:pt x="738378" y="261899"/>
                </a:cubicBezTo>
                <a:lnTo>
                  <a:pt x="738407" y="261660"/>
                </a:lnTo>
                <a:lnTo>
                  <a:pt x="737768" y="261899"/>
                </a:lnTo>
                <a:cubicBezTo>
                  <a:pt x="725576" y="261899"/>
                  <a:pt x="716280" y="260528"/>
                  <a:pt x="709879" y="257784"/>
                </a:cubicBezTo>
                <a:cubicBezTo>
                  <a:pt x="703478" y="255041"/>
                  <a:pt x="699058" y="250774"/>
                  <a:pt x="696620" y="244983"/>
                </a:cubicBezTo>
                <a:cubicBezTo>
                  <a:pt x="694182" y="239192"/>
                  <a:pt x="692734" y="231724"/>
                  <a:pt x="692277" y="222580"/>
                </a:cubicBezTo>
                <a:close/>
                <a:moveTo>
                  <a:pt x="2220239" y="106908"/>
                </a:moveTo>
                <a:cubicBezTo>
                  <a:pt x="2221763" y="109804"/>
                  <a:pt x="2223020" y="113119"/>
                  <a:pt x="2224011" y="116852"/>
                </a:cubicBezTo>
                <a:cubicBezTo>
                  <a:pt x="2225001" y="120586"/>
                  <a:pt x="2225497" y="123977"/>
                  <a:pt x="2225497" y="127025"/>
                </a:cubicBezTo>
                <a:cubicBezTo>
                  <a:pt x="2225497" y="132054"/>
                  <a:pt x="2224087" y="136588"/>
                  <a:pt x="2221268" y="140627"/>
                </a:cubicBezTo>
                <a:cubicBezTo>
                  <a:pt x="2218448" y="144665"/>
                  <a:pt x="2214067" y="146685"/>
                  <a:pt x="2208123" y="146685"/>
                </a:cubicBezTo>
                <a:cubicBezTo>
                  <a:pt x="2203399" y="146685"/>
                  <a:pt x="2199551" y="145427"/>
                  <a:pt x="2196579" y="142913"/>
                </a:cubicBezTo>
                <a:lnTo>
                  <a:pt x="2195449" y="140623"/>
                </a:lnTo>
                <a:lnTo>
                  <a:pt x="2192007" y="148971"/>
                </a:lnTo>
                <a:cubicBezTo>
                  <a:pt x="2188425" y="152476"/>
                  <a:pt x="2183968" y="154229"/>
                  <a:pt x="2178634" y="154229"/>
                </a:cubicBezTo>
                <a:cubicBezTo>
                  <a:pt x="2172538" y="154229"/>
                  <a:pt x="2168499" y="152209"/>
                  <a:pt x="2166518" y="148171"/>
                </a:cubicBezTo>
                <a:cubicBezTo>
                  <a:pt x="2164537" y="144132"/>
                  <a:pt x="2163546" y="139827"/>
                  <a:pt x="2163546" y="135255"/>
                </a:cubicBezTo>
                <a:cubicBezTo>
                  <a:pt x="2163546" y="133578"/>
                  <a:pt x="2163661" y="131788"/>
                  <a:pt x="2163889" y="129883"/>
                </a:cubicBezTo>
                <a:cubicBezTo>
                  <a:pt x="2164118" y="127978"/>
                  <a:pt x="2164461" y="125806"/>
                  <a:pt x="2164918" y="123368"/>
                </a:cubicBezTo>
                <a:lnTo>
                  <a:pt x="2176348" y="120167"/>
                </a:lnTo>
                <a:cubicBezTo>
                  <a:pt x="2175891" y="122758"/>
                  <a:pt x="2175548" y="125158"/>
                  <a:pt x="2175319" y="127368"/>
                </a:cubicBezTo>
                <a:cubicBezTo>
                  <a:pt x="2175090" y="129578"/>
                  <a:pt x="2174976" y="131521"/>
                  <a:pt x="2174976" y="133197"/>
                </a:cubicBezTo>
                <a:cubicBezTo>
                  <a:pt x="2174976" y="136093"/>
                  <a:pt x="2175433" y="138227"/>
                  <a:pt x="2176348" y="139598"/>
                </a:cubicBezTo>
                <a:cubicBezTo>
                  <a:pt x="2177262" y="140970"/>
                  <a:pt x="2178710" y="141656"/>
                  <a:pt x="2180691" y="141656"/>
                </a:cubicBezTo>
                <a:cubicBezTo>
                  <a:pt x="2182977" y="141656"/>
                  <a:pt x="2184882" y="140474"/>
                  <a:pt x="2186406" y="138112"/>
                </a:cubicBezTo>
                <a:cubicBezTo>
                  <a:pt x="2187930" y="135750"/>
                  <a:pt x="2188768" y="130988"/>
                  <a:pt x="2188921" y="123825"/>
                </a:cubicBezTo>
                <a:lnTo>
                  <a:pt x="2188921" y="116967"/>
                </a:lnTo>
                <a:lnTo>
                  <a:pt x="2199894" y="112852"/>
                </a:lnTo>
                <a:lnTo>
                  <a:pt x="2199894" y="126797"/>
                </a:lnTo>
                <a:cubicBezTo>
                  <a:pt x="2199894" y="128930"/>
                  <a:pt x="2200313" y="130797"/>
                  <a:pt x="2201151" y="132397"/>
                </a:cubicBezTo>
                <a:cubicBezTo>
                  <a:pt x="2201989" y="133997"/>
                  <a:pt x="2203780" y="134798"/>
                  <a:pt x="2206523" y="134798"/>
                </a:cubicBezTo>
                <a:cubicBezTo>
                  <a:pt x="2209266" y="134798"/>
                  <a:pt x="2211095" y="133959"/>
                  <a:pt x="2212009" y="132283"/>
                </a:cubicBezTo>
                <a:cubicBezTo>
                  <a:pt x="2212924" y="130607"/>
                  <a:pt x="2213381" y="128473"/>
                  <a:pt x="2213381" y="125882"/>
                </a:cubicBezTo>
                <a:cubicBezTo>
                  <a:pt x="2213381" y="123291"/>
                  <a:pt x="2213076" y="120662"/>
                  <a:pt x="2212467" y="117995"/>
                </a:cubicBezTo>
                <a:cubicBezTo>
                  <a:pt x="2211857" y="115328"/>
                  <a:pt x="2211019" y="112700"/>
                  <a:pt x="2209952" y="110109"/>
                </a:cubicBezTo>
                <a:close/>
                <a:moveTo>
                  <a:pt x="789355" y="100050"/>
                </a:moveTo>
                <a:cubicBezTo>
                  <a:pt x="792403" y="100050"/>
                  <a:pt x="795032" y="101193"/>
                  <a:pt x="797242" y="103479"/>
                </a:cubicBezTo>
                <a:cubicBezTo>
                  <a:pt x="799452" y="105765"/>
                  <a:pt x="800557" y="108432"/>
                  <a:pt x="800557" y="111480"/>
                </a:cubicBezTo>
                <a:cubicBezTo>
                  <a:pt x="800557" y="114528"/>
                  <a:pt x="799452" y="117157"/>
                  <a:pt x="797242" y="119367"/>
                </a:cubicBezTo>
                <a:cubicBezTo>
                  <a:pt x="795032" y="121577"/>
                  <a:pt x="792403" y="122682"/>
                  <a:pt x="789355" y="122682"/>
                </a:cubicBezTo>
                <a:cubicBezTo>
                  <a:pt x="786155" y="122682"/>
                  <a:pt x="783450" y="121577"/>
                  <a:pt x="781240" y="119367"/>
                </a:cubicBezTo>
                <a:cubicBezTo>
                  <a:pt x="779030" y="117157"/>
                  <a:pt x="777925" y="114528"/>
                  <a:pt x="777925" y="111480"/>
                </a:cubicBezTo>
                <a:cubicBezTo>
                  <a:pt x="777925" y="108432"/>
                  <a:pt x="779030" y="105765"/>
                  <a:pt x="781240" y="103479"/>
                </a:cubicBezTo>
                <a:cubicBezTo>
                  <a:pt x="783450" y="101193"/>
                  <a:pt x="786155" y="100050"/>
                  <a:pt x="789355" y="100050"/>
                </a:cubicBezTo>
                <a:close/>
                <a:moveTo>
                  <a:pt x="2989630" y="97536"/>
                </a:moveTo>
                <a:lnTo>
                  <a:pt x="3008147" y="97536"/>
                </a:lnTo>
                <a:lnTo>
                  <a:pt x="3012719" y="211836"/>
                </a:lnTo>
                <a:cubicBezTo>
                  <a:pt x="3013024" y="219913"/>
                  <a:pt x="3012757" y="227076"/>
                  <a:pt x="3011919" y="233324"/>
                </a:cubicBezTo>
                <a:cubicBezTo>
                  <a:pt x="3011081" y="239573"/>
                  <a:pt x="3009099" y="244830"/>
                  <a:pt x="3005975" y="249098"/>
                </a:cubicBezTo>
                <a:cubicBezTo>
                  <a:pt x="3002851" y="253365"/>
                  <a:pt x="2998203" y="256565"/>
                  <a:pt x="2992031" y="258699"/>
                </a:cubicBezTo>
                <a:cubicBezTo>
                  <a:pt x="2985858" y="260832"/>
                  <a:pt x="2977591" y="261899"/>
                  <a:pt x="2967228" y="261899"/>
                </a:cubicBezTo>
                <a:lnTo>
                  <a:pt x="2969285" y="243154"/>
                </a:lnTo>
                <a:cubicBezTo>
                  <a:pt x="2977972" y="243154"/>
                  <a:pt x="2984068" y="242316"/>
                  <a:pt x="2987573" y="240639"/>
                </a:cubicBezTo>
                <a:cubicBezTo>
                  <a:pt x="2991078" y="238963"/>
                  <a:pt x="2993098" y="235991"/>
                  <a:pt x="2993631" y="231724"/>
                </a:cubicBezTo>
                <a:cubicBezTo>
                  <a:pt x="2994164" y="227457"/>
                  <a:pt x="2994279" y="221513"/>
                  <a:pt x="2993974" y="213893"/>
                </a:cubicBezTo>
                <a:close/>
                <a:moveTo>
                  <a:pt x="2821762" y="97536"/>
                </a:moveTo>
                <a:lnTo>
                  <a:pt x="2840507" y="97536"/>
                </a:lnTo>
                <a:lnTo>
                  <a:pt x="2845079" y="215265"/>
                </a:lnTo>
                <a:cubicBezTo>
                  <a:pt x="2845384" y="222732"/>
                  <a:pt x="2846108" y="228485"/>
                  <a:pt x="2847251" y="232524"/>
                </a:cubicBezTo>
                <a:cubicBezTo>
                  <a:pt x="2848394" y="236563"/>
                  <a:pt x="2850984" y="239344"/>
                  <a:pt x="2855023" y="240868"/>
                </a:cubicBezTo>
                <a:cubicBezTo>
                  <a:pt x="2859062" y="242392"/>
                  <a:pt x="2865425" y="243154"/>
                  <a:pt x="2874111" y="243154"/>
                </a:cubicBezTo>
                <a:lnTo>
                  <a:pt x="2874257" y="243209"/>
                </a:lnTo>
                <a:lnTo>
                  <a:pt x="2874264" y="243154"/>
                </a:lnTo>
                <a:cubicBezTo>
                  <a:pt x="2880665" y="243154"/>
                  <a:pt x="2885694" y="242582"/>
                  <a:pt x="2889351" y="241439"/>
                </a:cubicBezTo>
                <a:cubicBezTo>
                  <a:pt x="2893009" y="240296"/>
                  <a:pt x="2895790" y="238087"/>
                  <a:pt x="2897695" y="234810"/>
                </a:cubicBezTo>
                <a:cubicBezTo>
                  <a:pt x="2899600" y="231533"/>
                  <a:pt x="2901238" y="226771"/>
                  <a:pt x="2902610" y="220523"/>
                </a:cubicBezTo>
                <a:cubicBezTo>
                  <a:pt x="2903982" y="214274"/>
                  <a:pt x="2905658" y="206121"/>
                  <a:pt x="2907639" y="196062"/>
                </a:cubicBezTo>
                <a:lnTo>
                  <a:pt x="2925470" y="199491"/>
                </a:lnTo>
                <a:cubicBezTo>
                  <a:pt x="2924860" y="202235"/>
                  <a:pt x="2924175" y="205283"/>
                  <a:pt x="2923413" y="208635"/>
                </a:cubicBezTo>
                <a:cubicBezTo>
                  <a:pt x="2922651" y="211988"/>
                  <a:pt x="2922003" y="215303"/>
                  <a:pt x="2921470" y="218579"/>
                </a:cubicBezTo>
                <a:cubicBezTo>
                  <a:pt x="2920936" y="221856"/>
                  <a:pt x="2920669" y="224714"/>
                  <a:pt x="2920669" y="227152"/>
                </a:cubicBezTo>
                <a:cubicBezTo>
                  <a:pt x="2920669" y="230200"/>
                  <a:pt x="2921355" y="232943"/>
                  <a:pt x="2922727" y="235382"/>
                </a:cubicBezTo>
                <a:cubicBezTo>
                  <a:pt x="2924099" y="237820"/>
                  <a:pt x="2927070" y="239725"/>
                  <a:pt x="2931642" y="241097"/>
                </a:cubicBezTo>
                <a:cubicBezTo>
                  <a:pt x="2936214" y="242468"/>
                  <a:pt x="2943225" y="243154"/>
                  <a:pt x="2952674" y="243154"/>
                </a:cubicBezTo>
                <a:cubicBezTo>
                  <a:pt x="2955874" y="243154"/>
                  <a:pt x="2958198" y="244030"/>
                  <a:pt x="2959646" y="245783"/>
                </a:cubicBezTo>
                <a:cubicBezTo>
                  <a:pt x="2961093" y="247535"/>
                  <a:pt x="2961817" y="249631"/>
                  <a:pt x="2961817" y="252069"/>
                </a:cubicBezTo>
                <a:cubicBezTo>
                  <a:pt x="2961817" y="254508"/>
                  <a:pt x="2960751" y="256756"/>
                  <a:pt x="2958617" y="258813"/>
                </a:cubicBezTo>
                <a:cubicBezTo>
                  <a:pt x="2956483" y="260870"/>
                  <a:pt x="2953740" y="261899"/>
                  <a:pt x="2950387" y="261899"/>
                </a:cubicBezTo>
                <a:cubicBezTo>
                  <a:pt x="2940482" y="261899"/>
                  <a:pt x="2932709" y="261023"/>
                  <a:pt x="2927070" y="259270"/>
                </a:cubicBezTo>
                <a:cubicBezTo>
                  <a:pt x="2921432" y="257518"/>
                  <a:pt x="2917317" y="254851"/>
                  <a:pt x="2914726" y="251269"/>
                </a:cubicBezTo>
                <a:lnTo>
                  <a:pt x="2912161" y="244859"/>
                </a:lnTo>
                <a:lnTo>
                  <a:pt x="2908439" y="250469"/>
                </a:lnTo>
                <a:cubicBezTo>
                  <a:pt x="2905620" y="253517"/>
                  <a:pt x="2902534" y="255879"/>
                  <a:pt x="2899181" y="257556"/>
                </a:cubicBezTo>
                <a:cubicBezTo>
                  <a:pt x="2895828" y="259232"/>
                  <a:pt x="2891942" y="260375"/>
                  <a:pt x="2887522" y="260985"/>
                </a:cubicBezTo>
                <a:cubicBezTo>
                  <a:pt x="2883103" y="261594"/>
                  <a:pt x="2877921" y="261899"/>
                  <a:pt x="2871978" y="261899"/>
                </a:cubicBezTo>
                <a:lnTo>
                  <a:pt x="2871985" y="261839"/>
                </a:lnTo>
                <a:lnTo>
                  <a:pt x="2871825" y="261899"/>
                </a:lnTo>
                <a:cubicBezTo>
                  <a:pt x="2859633" y="261899"/>
                  <a:pt x="2850299" y="260528"/>
                  <a:pt x="2843822" y="257784"/>
                </a:cubicBezTo>
                <a:cubicBezTo>
                  <a:pt x="2837345" y="255041"/>
                  <a:pt x="2832887" y="250774"/>
                  <a:pt x="2830449" y="244983"/>
                </a:cubicBezTo>
                <a:cubicBezTo>
                  <a:pt x="2828010" y="239192"/>
                  <a:pt x="2826639" y="231724"/>
                  <a:pt x="2826334" y="222580"/>
                </a:cubicBezTo>
                <a:close/>
                <a:moveTo>
                  <a:pt x="1916887" y="97536"/>
                </a:moveTo>
                <a:lnTo>
                  <a:pt x="1935632" y="97536"/>
                </a:lnTo>
                <a:lnTo>
                  <a:pt x="1940204" y="215265"/>
                </a:lnTo>
                <a:cubicBezTo>
                  <a:pt x="1940509" y="222732"/>
                  <a:pt x="1941233" y="228485"/>
                  <a:pt x="1942376" y="232524"/>
                </a:cubicBezTo>
                <a:cubicBezTo>
                  <a:pt x="1943519" y="236563"/>
                  <a:pt x="1946110" y="239344"/>
                  <a:pt x="1950148" y="240868"/>
                </a:cubicBezTo>
                <a:cubicBezTo>
                  <a:pt x="1954187" y="242392"/>
                  <a:pt x="1960549" y="243154"/>
                  <a:pt x="1969236" y="243154"/>
                </a:cubicBezTo>
                <a:lnTo>
                  <a:pt x="1969382" y="243209"/>
                </a:lnTo>
                <a:lnTo>
                  <a:pt x="1969389" y="243154"/>
                </a:lnTo>
                <a:cubicBezTo>
                  <a:pt x="1973656" y="243154"/>
                  <a:pt x="1977047" y="242240"/>
                  <a:pt x="1979561" y="240411"/>
                </a:cubicBezTo>
                <a:cubicBezTo>
                  <a:pt x="1982076" y="238582"/>
                  <a:pt x="1984514" y="235534"/>
                  <a:pt x="1986877" y="231267"/>
                </a:cubicBezTo>
                <a:cubicBezTo>
                  <a:pt x="1989239" y="227000"/>
                  <a:pt x="1992249" y="221285"/>
                  <a:pt x="1995906" y="214122"/>
                </a:cubicBezTo>
                <a:cubicBezTo>
                  <a:pt x="1999564" y="206807"/>
                  <a:pt x="2003260" y="200825"/>
                  <a:pt x="2006993" y="196177"/>
                </a:cubicBezTo>
                <a:cubicBezTo>
                  <a:pt x="2010727" y="191528"/>
                  <a:pt x="2014385" y="187871"/>
                  <a:pt x="2017966" y="185204"/>
                </a:cubicBezTo>
                <a:cubicBezTo>
                  <a:pt x="2021548" y="182537"/>
                  <a:pt x="2024938" y="180670"/>
                  <a:pt x="2028139" y="179603"/>
                </a:cubicBezTo>
                <a:cubicBezTo>
                  <a:pt x="2031339" y="178536"/>
                  <a:pt x="2034311" y="178003"/>
                  <a:pt x="2037054" y="178003"/>
                </a:cubicBezTo>
                <a:cubicBezTo>
                  <a:pt x="2042083" y="178003"/>
                  <a:pt x="2046579" y="179108"/>
                  <a:pt x="2050542" y="181318"/>
                </a:cubicBezTo>
                <a:cubicBezTo>
                  <a:pt x="2054504" y="183527"/>
                  <a:pt x="2058238" y="187261"/>
                  <a:pt x="2061743" y="192519"/>
                </a:cubicBezTo>
                <a:cubicBezTo>
                  <a:pt x="2065248" y="197777"/>
                  <a:pt x="2068830" y="204978"/>
                  <a:pt x="2072487" y="214122"/>
                </a:cubicBezTo>
                <a:cubicBezTo>
                  <a:pt x="2075992" y="222504"/>
                  <a:pt x="2079155" y="228790"/>
                  <a:pt x="2081974" y="232981"/>
                </a:cubicBezTo>
                <a:cubicBezTo>
                  <a:pt x="2084794" y="237172"/>
                  <a:pt x="2087765" y="239915"/>
                  <a:pt x="2090890" y="241211"/>
                </a:cubicBezTo>
                <a:cubicBezTo>
                  <a:pt x="2094014" y="242506"/>
                  <a:pt x="2097557" y="243154"/>
                  <a:pt x="2101519" y="243154"/>
                </a:cubicBezTo>
                <a:lnTo>
                  <a:pt x="2102685" y="243593"/>
                </a:lnTo>
                <a:lnTo>
                  <a:pt x="2102739" y="243154"/>
                </a:lnTo>
                <a:cubicBezTo>
                  <a:pt x="2107615" y="243154"/>
                  <a:pt x="2111578" y="242811"/>
                  <a:pt x="2114626" y="242125"/>
                </a:cubicBezTo>
                <a:cubicBezTo>
                  <a:pt x="2117674" y="241439"/>
                  <a:pt x="2120227" y="239687"/>
                  <a:pt x="2122284" y="236867"/>
                </a:cubicBezTo>
                <a:cubicBezTo>
                  <a:pt x="2124341" y="234048"/>
                  <a:pt x="2126284" y="229590"/>
                  <a:pt x="2128113" y="223494"/>
                </a:cubicBezTo>
                <a:cubicBezTo>
                  <a:pt x="2129942" y="217398"/>
                  <a:pt x="2132076" y="208864"/>
                  <a:pt x="2134514" y="197891"/>
                </a:cubicBezTo>
                <a:lnTo>
                  <a:pt x="2151659" y="202692"/>
                </a:lnTo>
                <a:cubicBezTo>
                  <a:pt x="2150745" y="206502"/>
                  <a:pt x="2149678" y="211074"/>
                  <a:pt x="2148459" y="216408"/>
                </a:cubicBezTo>
                <a:cubicBezTo>
                  <a:pt x="2147239" y="221742"/>
                  <a:pt x="2146630" y="226619"/>
                  <a:pt x="2146630" y="231038"/>
                </a:cubicBezTo>
                <a:cubicBezTo>
                  <a:pt x="2146630" y="233477"/>
                  <a:pt x="2147239" y="235610"/>
                  <a:pt x="2148459" y="237439"/>
                </a:cubicBezTo>
                <a:cubicBezTo>
                  <a:pt x="2149678" y="239268"/>
                  <a:pt x="2151773" y="240677"/>
                  <a:pt x="2154745" y="241668"/>
                </a:cubicBezTo>
                <a:cubicBezTo>
                  <a:pt x="2157717" y="242659"/>
                  <a:pt x="2161717" y="243154"/>
                  <a:pt x="2166747" y="243154"/>
                </a:cubicBezTo>
                <a:cubicBezTo>
                  <a:pt x="2171319" y="243154"/>
                  <a:pt x="2175052" y="242773"/>
                  <a:pt x="2177948" y="242011"/>
                </a:cubicBezTo>
                <a:cubicBezTo>
                  <a:pt x="2180844" y="241249"/>
                  <a:pt x="2183244" y="239420"/>
                  <a:pt x="2185149" y="236525"/>
                </a:cubicBezTo>
                <a:cubicBezTo>
                  <a:pt x="2187054" y="233629"/>
                  <a:pt x="2188768" y="228981"/>
                  <a:pt x="2190292" y="222580"/>
                </a:cubicBezTo>
                <a:cubicBezTo>
                  <a:pt x="2191816" y="216179"/>
                  <a:pt x="2193417" y="207416"/>
                  <a:pt x="2195093" y="196291"/>
                </a:cubicBezTo>
                <a:lnTo>
                  <a:pt x="2212467" y="199491"/>
                </a:lnTo>
                <a:cubicBezTo>
                  <a:pt x="2212009" y="202235"/>
                  <a:pt x="2211476" y="205587"/>
                  <a:pt x="2210866" y="209550"/>
                </a:cubicBezTo>
                <a:cubicBezTo>
                  <a:pt x="2210257" y="213512"/>
                  <a:pt x="2209685" y="217436"/>
                  <a:pt x="2209152" y="221323"/>
                </a:cubicBezTo>
                <a:cubicBezTo>
                  <a:pt x="2208619" y="225209"/>
                  <a:pt x="2208352" y="228447"/>
                  <a:pt x="2208352" y="231038"/>
                </a:cubicBezTo>
                <a:cubicBezTo>
                  <a:pt x="2208352" y="233172"/>
                  <a:pt x="2208847" y="235191"/>
                  <a:pt x="2209838" y="237096"/>
                </a:cubicBezTo>
                <a:cubicBezTo>
                  <a:pt x="2210828" y="239001"/>
                  <a:pt x="2212810" y="240487"/>
                  <a:pt x="2215781" y="241554"/>
                </a:cubicBezTo>
                <a:cubicBezTo>
                  <a:pt x="2218753" y="242621"/>
                  <a:pt x="2223211" y="243154"/>
                  <a:pt x="2229154" y="243154"/>
                </a:cubicBezTo>
                <a:cubicBezTo>
                  <a:pt x="2236775" y="243154"/>
                  <a:pt x="2242299" y="241554"/>
                  <a:pt x="2245728" y="238353"/>
                </a:cubicBezTo>
                <a:cubicBezTo>
                  <a:pt x="2249157" y="235153"/>
                  <a:pt x="2250871" y="230276"/>
                  <a:pt x="2250871" y="223723"/>
                </a:cubicBezTo>
                <a:cubicBezTo>
                  <a:pt x="2250871" y="220218"/>
                  <a:pt x="2250795" y="216522"/>
                  <a:pt x="2250643" y="212636"/>
                </a:cubicBezTo>
                <a:cubicBezTo>
                  <a:pt x="2250490" y="208750"/>
                  <a:pt x="2250224" y="204406"/>
                  <a:pt x="2249843" y="199606"/>
                </a:cubicBezTo>
                <a:cubicBezTo>
                  <a:pt x="2249462" y="194805"/>
                  <a:pt x="2248890" y="189281"/>
                  <a:pt x="2248128" y="183032"/>
                </a:cubicBezTo>
                <a:lnTo>
                  <a:pt x="2264816" y="181889"/>
                </a:lnTo>
                <a:cubicBezTo>
                  <a:pt x="2265730" y="194234"/>
                  <a:pt x="2266759" y="204368"/>
                  <a:pt x="2267902" y="212293"/>
                </a:cubicBezTo>
                <a:cubicBezTo>
                  <a:pt x="2269045" y="220218"/>
                  <a:pt x="2270722" y="226428"/>
                  <a:pt x="2272931" y="230924"/>
                </a:cubicBezTo>
                <a:cubicBezTo>
                  <a:pt x="2275141" y="235420"/>
                  <a:pt x="2278151" y="238582"/>
                  <a:pt x="2281961" y="240411"/>
                </a:cubicBezTo>
                <a:lnTo>
                  <a:pt x="2295310" y="242838"/>
                </a:lnTo>
                <a:lnTo>
                  <a:pt x="2311298" y="240639"/>
                </a:lnTo>
                <a:cubicBezTo>
                  <a:pt x="2314803" y="238963"/>
                  <a:pt x="2316823" y="235991"/>
                  <a:pt x="2317356" y="231724"/>
                </a:cubicBezTo>
                <a:cubicBezTo>
                  <a:pt x="2317889" y="227457"/>
                  <a:pt x="2318004" y="221513"/>
                  <a:pt x="2317699" y="213893"/>
                </a:cubicBezTo>
                <a:lnTo>
                  <a:pt x="2313355" y="97536"/>
                </a:lnTo>
                <a:lnTo>
                  <a:pt x="2331872" y="97536"/>
                </a:lnTo>
                <a:lnTo>
                  <a:pt x="2336444" y="211836"/>
                </a:lnTo>
                <a:cubicBezTo>
                  <a:pt x="2336749" y="219913"/>
                  <a:pt x="2336482" y="227076"/>
                  <a:pt x="2335644" y="233324"/>
                </a:cubicBezTo>
                <a:cubicBezTo>
                  <a:pt x="2334806" y="239573"/>
                  <a:pt x="2332824" y="244830"/>
                  <a:pt x="2329700" y="249098"/>
                </a:cubicBezTo>
                <a:cubicBezTo>
                  <a:pt x="2326576" y="253365"/>
                  <a:pt x="2321928" y="256565"/>
                  <a:pt x="2315756" y="258699"/>
                </a:cubicBezTo>
                <a:lnTo>
                  <a:pt x="2296761" y="261150"/>
                </a:lnTo>
                <a:lnTo>
                  <a:pt x="2294763" y="261899"/>
                </a:lnTo>
                <a:lnTo>
                  <a:pt x="2293044" y="261629"/>
                </a:lnTo>
                <a:lnTo>
                  <a:pt x="2290953" y="261899"/>
                </a:lnTo>
                <a:lnTo>
                  <a:pt x="2291017" y="261311"/>
                </a:lnTo>
                <a:lnTo>
                  <a:pt x="2280932" y="259727"/>
                </a:lnTo>
                <a:cubicBezTo>
                  <a:pt x="2276894" y="258280"/>
                  <a:pt x="2273389" y="256298"/>
                  <a:pt x="2270417" y="253784"/>
                </a:cubicBezTo>
                <a:cubicBezTo>
                  <a:pt x="2267445" y="251269"/>
                  <a:pt x="2265007" y="248374"/>
                  <a:pt x="2263101" y="245097"/>
                </a:cubicBezTo>
                <a:lnTo>
                  <a:pt x="2261496" y="240923"/>
                </a:lnTo>
                <a:lnTo>
                  <a:pt x="2259987" y="245183"/>
                </a:lnTo>
                <a:cubicBezTo>
                  <a:pt x="2258672" y="247831"/>
                  <a:pt x="2257120" y="250088"/>
                  <a:pt x="2255329" y="251955"/>
                </a:cubicBezTo>
                <a:cubicBezTo>
                  <a:pt x="2251748" y="255689"/>
                  <a:pt x="2247519" y="258280"/>
                  <a:pt x="2242642" y="259727"/>
                </a:cubicBezTo>
                <a:cubicBezTo>
                  <a:pt x="2237765" y="261175"/>
                  <a:pt x="2232583" y="261899"/>
                  <a:pt x="2227097" y="261899"/>
                </a:cubicBezTo>
                <a:cubicBezTo>
                  <a:pt x="2220392" y="261899"/>
                  <a:pt x="2214905" y="261061"/>
                  <a:pt x="2210638" y="259385"/>
                </a:cubicBezTo>
                <a:cubicBezTo>
                  <a:pt x="2206371" y="257708"/>
                  <a:pt x="2203056" y="255155"/>
                  <a:pt x="2200694" y="251726"/>
                </a:cubicBezTo>
                <a:lnTo>
                  <a:pt x="2199161" y="247426"/>
                </a:lnTo>
                <a:lnTo>
                  <a:pt x="2194636" y="253441"/>
                </a:lnTo>
                <a:cubicBezTo>
                  <a:pt x="2191435" y="256794"/>
                  <a:pt x="2187473" y="259042"/>
                  <a:pt x="2182749" y="260185"/>
                </a:cubicBezTo>
                <a:cubicBezTo>
                  <a:pt x="2178024" y="261328"/>
                  <a:pt x="2171776" y="261899"/>
                  <a:pt x="2164003" y="261899"/>
                </a:cubicBezTo>
                <a:cubicBezTo>
                  <a:pt x="2160193" y="261899"/>
                  <a:pt x="2156117" y="261290"/>
                  <a:pt x="2151773" y="260070"/>
                </a:cubicBezTo>
                <a:cubicBezTo>
                  <a:pt x="2147430" y="258851"/>
                  <a:pt x="2143658" y="256451"/>
                  <a:pt x="2140458" y="252869"/>
                </a:cubicBezTo>
                <a:lnTo>
                  <a:pt x="2136717" y="246309"/>
                </a:lnTo>
                <a:lnTo>
                  <a:pt x="2132114" y="252641"/>
                </a:lnTo>
                <a:cubicBezTo>
                  <a:pt x="2128380" y="256375"/>
                  <a:pt x="2123922" y="258851"/>
                  <a:pt x="2118741" y="260070"/>
                </a:cubicBezTo>
                <a:cubicBezTo>
                  <a:pt x="2113559" y="261290"/>
                  <a:pt x="2107463" y="261899"/>
                  <a:pt x="2100453" y="261899"/>
                </a:cubicBezTo>
                <a:lnTo>
                  <a:pt x="2100511" y="261420"/>
                </a:lnTo>
                <a:lnTo>
                  <a:pt x="2099233" y="261899"/>
                </a:lnTo>
                <a:cubicBezTo>
                  <a:pt x="2093290" y="261899"/>
                  <a:pt x="2087841" y="260909"/>
                  <a:pt x="2082889" y="258927"/>
                </a:cubicBezTo>
                <a:lnTo>
                  <a:pt x="2070705" y="249762"/>
                </a:lnTo>
                <a:lnTo>
                  <a:pt x="2066886" y="256298"/>
                </a:lnTo>
                <a:cubicBezTo>
                  <a:pt x="2064067" y="259270"/>
                  <a:pt x="2060905" y="261480"/>
                  <a:pt x="2057400" y="262928"/>
                </a:cubicBezTo>
                <a:cubicBezTo>
                  <a:pt x="2053894" y="264376"/>
                  <a:pt x="2050161" y="265100"/>
                  <a:pt x="2046198" y="265100"/>
                </a:cubicBezTo>
                <a:cubicBezTo>
                  <a:pt x="2041169" y="265100"/>
                  <a:pt x="2036026" y="264033"/>
                  <a:pt x="2030768" y="261899"/>
                </a:cubicBezTo>
                <a:cubicBezTo>
                  <a:pt x="2025510" y="259766"/>
                  <a:pt x="2020443" y="256718"/>
                  <a:pt x="2015566" y="252755"/>
                </a:cubicBezTo>
                <a:cubicBezTo>
                  <a:pt x="2010689" y="248793"/>
                  <a:pt x="2006422" y="244145"/>
                  <a:pt x="2002764" y="238811"/>
                </a:cubicBezTo>
                <a:cubicBezTo>
                  <a:pt x="1998802" y="245821"/>
                  <a:pt x="1995030" y="250964"/>
                  <a:pt x="1991448" y="254241"/>
                </a:cubicBezTo>
                <a:cubicBezTo>
                  <a:pt x="1987867" y="257518"/>
                  <a:pt x="1984171" y="259613"/>
                  <a:pt x="1980361" y="260528"/>
                </a:cubicBezTo>
                <a:cubicBezTo>
                  <a:pt x="1976551" y="261442"/>
                  <a:pt x="1972132" y="261899"/>
                  <a:pt x="1967103" y="261899"/>
                </a:cubicBezTo>
                <a:lnTo>
                  <a:pt x="1967110" y="261839"/>
                </a:lnTo>
                <a:lnTo>
                  <a:pt x="1966950" y="261899"/>
                </a:lnTo>
                <a:cubicBezTo>
                  <a:pt x="1954758" y="261899"/>
                  <a:pt x="1945424" y="260528"/>
                  <a:pt x="1938947" y="257784"/>
                </a:cubicBezTo>
                <a:cubicBezTo>
                  <a:pt x="1932470" y="255041"/>
                  <a:pt x="1928012" y="250774"/>
                  <a:pt x="1925574" y="244983"/>
                </a:cubicBezTo>
                <a:cubicBezTo>
                  <a:pt x="1923135" y="239192"/>
                  <a:pt x="1921764" y="231724"/>
                  <a:pt x="1921459" y="222580"/>
                </a:cubicBezTo>
                <a:close/>
                <a:moveTo>
                  <a:pt x="1573987" y="97536"/>
                </a:moveTo>
                <a:lnTo>
                  <a:pt x="1592732" y="97536"/>
                </a:lnTo>
                <a:lnTo>
                  <a:pt x="1597304" y="215265"/>
                </a:lnTo>
                <a:cubicBezTo>
                  <a:pt x="1597609" y="222732"/>
                  <a:pt x="1598333" y="228485"/>
                  <a:pt x="1599476" y="232524"/>
                </a:cubicBezTo>
                <a:cubicBezTo>
                  <a:pt x="1600619" y="236563"/>
                  <a:pt x="1603210" y="239344"/>
                  <a:pt x="1607248" y="240868"/>
                </a:cubicBezTo>
                <a:cubicBezTo>
                  <a:pt x="1611287" y="242392"/>
                  <a:pt x="1617649" y="243154"/>
                  <a:pt x="1626336" y="243154"/>
                </a:cubicBezTo>
                <a:lnTo>
                  <a:pt x="1626482" y="243209"/>
                </a:lnTo>
                <a:lnTo>
                  <a:pt x="1626489" y="243154"/>
                </a:lnTo>
                <a:cubicBezTo>
                  <a:pt x="1630756" y="243154"/>
                  <a:pt x="1634337" y="242240"/>
                  <a:pt x="1637233" y="240411"/>
                </a:cubicBezTo>
                <a:cubicBezTo>
                  <a:pt x="1640128" y="238582"/>
                  <a:pt x="1642948" y="235534"/>
                  <a:pt x="1645691" y="231267"/>
                </a:cubicBezTo>
                <a:cubicBezTo>
                  <a:pt x="1648434" y="227000"/>
                  <a:pt x="1651406" y="221285"/>
                  <a:pt x="1654606" y="214122"/>
                </a:cubicBezTo>
                <a:cubicBezTo>
                  <a:pt x="1659026" y="204368"/>
                  <a:pt x="1663408" y="196977"/>
                  <a:pt x="1667751" y="191948"/>
                </a:cubicBezTo>
                <a:cubicBezTo>
                  <a:pt x="1672094" y="186918"/>
                  <a:pt x="1676438" y="183489"/>
                  <a:pt x="1680781" y="181661"/>
                </a:cubicBezTo>
                <a:cubicBezTo>
                  <a:pt x="1685125" y="179832"/>
                  <a:pt x="1689430" y="178917"/>
                  <a:pt x="1693697" y="178917"/>
                </a:cubicBezTo>
                <a:cubicBezTo>
                  <a:pt x="1698879" y="178917"/>
                  <a:pt x="1703679" y="180251"/>
                  <a:pt x="1708099" y="182918"/>
                </a:cubicBezTo>
                <a:cubicBezTo>
                  <a:pt x="1712518" y="185585"/>
                  <a:pt x="1716405" y="189128"/>
                  <a:pt x="1719757" y="193548"/>
                </a:cubicBezTo>
                <a:cubicBezTo>
                  <a:pt x="1723110" y="197967"/>
                  <a:pt x="1725739" y="202806"/>
                  <a:pt x="1727644" y="208064"/>
                </a:cubicBezTo>
                <a:cubicBezTo>
                  <a:pt x="1729549" y="213322"/>
                  <a:pt x="1730502" y="218541"/>
                  <a:pt x="1730502" y="223723"/>
                </a:cubicBezTo>
                <a:cubicBezTo>
                  <a:pt x="1730502" y="232867"/>
                  <a:pt x="1728902" y="240144"/>
                  <a:pt x="1725701" y="245554"/>
                </a:cubicBezTo>
                <a:cubicBezTo>
                  <a:pt x="1722501" y="250964"/>
                  <a:pt x="1718424" y="254851"/>
                  <a:pt x="1713471" y="257213"/>
                </a:cubicBezTo>
                <a:cubicBezTo>
                  <a:pt x="1708518" y="259575"/>
                  <a:pt x="1703374" y="260756"/>
                  <a:pt x="1698040" y="260756"/>
                </a:cubicBezTo>
                <a:cubicBezTo>
                  <a:pt x="1693316" y="260756"/>
                  <a:pt x="1687258" y="259842"/>
                  <a:pt x="1679867" y="258013"/>
                </a:cubicBezTo>
                <a:cubicBezTo>
                  <a:pt x="1676171" y="257099"/>
                  <a:pt x="1671990" y="255479"/>
                  <a:pt x="1667322" y="253155"/>
                </a:cubicBezTo>
                <a:lnTo>
                  <a:pt x="1655989" y="246493"/>
                </a:lnTo>
                <a:lnTo>
                  <a:pt x="1651606" y="252041"/>
                </a:lnTo>
                <a:cubicBezTo>
                  <a:pt x="1649949" y="253812"/>
                  <a:pt x="1648282" y="255270"/>
                  <a:pt x="1646606" y="256413"/>
                </a:cubicBezTo>
                <a:cubicBezTo>
                  <a:pt x="1643253" y="258699"/>
                  <a:pt x="1639786" y="260185"/>
                  <a:pt x="1636204" y="260870"/>
                </a:cubicBezTo>
                <a:cubicBezTo>
                  <a:pt x="1632623" y="261556"/>
                  <a:pt x="1628622" y="261899"/>
                  <a:pt x="1624203" y="261899"/>
                </a:cubicBezTo>
                <a:lnTo>
                  <a:pt x="1624210" y="261839"/>
                </a:lnTo>
                <a:lnTo>
                  <a:pt x="1624050" y="261899"/>
                </a:lnTo>
                <a:cubicBezTo>
                  <a:pt x="1611858" y="261899"/>
                  <a:pt x="1602524" y="260528"/>
                  <a:pt x="1596047" y="257784"/>
                </a:cubicBezTo>
                <a:cubicBezTo>
                  <a:pt x="1589570" y="255041"/>
                  <a:pt x="1585112" y="250774"/>
                  <a:pt x="1582674" y="244983"/>
                </a:cubicBezTo>
                <a:cubicBezTo>
                  <a:pt x="1580235" y="239192"/>
                  <a:pt x="1578864" y="231724"/>
                  <a:pt x="1578559" y="222580"/>
                </a:cubicBezTo>
                <a:close/>
                <a:moveTo>
                  <a:pt x="916762" y="97536"/>
                </a:moveTo>
                <a:lnTo>
                  <a:pt x="935507" y="97536"/>
                </a:lnTo>
                <a:lnTo>
                  <a:pt x="940079" y="215265"/>
                </a:lnTo>
                <a:cubicBezTo>
                  <a:pt x="940384" y="222732"/>
                  <a:pt x="941108" y="228485"/>
                  <a:pt x="942251" y="232524"/>
                </a:cubicBezTo>
                <a:cubicBezTo>
                  <a:pt x="943394" y="236563"/>
                  <a:pt x="945985" y="239344"/>
                  <a:pt x="950023" y="240868"/>
                </a:cubicBezTo>
                <a:cubicBezTo>
                  <a:pt x="954062" y="242392"/>
                  <a:pt x="960425" y="243154"/>
                  <a:pt x="969111" y="243154"/>
                </a:cubicBezTo>
                <a:cubicBezTo>
                  <a:pt x="972312" y="243154"/>
                  <a:pt x="974636" y="244030"/>
                  <a:pt x="976084" y="245783"/>
                </a:cubicBezTo>
                <a:lnTo>
                  <a:pt x="977846" y="250884"/>
                </a:lnTo>
                <a:lnTo>
                  <a:pt x="978789" y="243154"/>
                </a:lnTo>
                <a:lnTo>
                  <a:pt x="1000277" y="243154"/>
                </a:lnTo>
                <a:cubicBezTo>
                  <a:pt x="1009269" y="243154"/>
                  <a:pt x="1016393" y="242659"/>
                  <a:pt x="1021651" y="241668"/>
                </a:cubicBezTo>
                <a:cubicBezTo>
                  <a:pt x="1026909" y="240677"/>
                  <a:pt x="1030795" y="239382"/>
                  <a:pt x="1033310" y="237782"/>
                </a:cubicBezTo>
                <a:cubicBezTo>
                  <a:pt x="1035824" y="236182"/>
                  <a:pt x="1037501" y="234429"/>
                  <a:pt x="1038339" y="232524"/>
                </a:cubicBezTo>
                <a:cubicBezTo>
                  <a:pt x="1039177" y="230619"/>
                  <a:pt x="1039596" y="228676"/>
                  <a:pt x="1039596" y="226695"/>
                </a:cubicBezTo>
                <a:cubicBezTo>
                  <a:pt x="1039596" y="223190"/>
                  <a:pt x="1038263" y="218846"/>
                  <a:pt x="1035596" y="213665"/>
                </a:cubicBezTo>
                <a:cubicBezTo>
                  <a:pt x="1032929" y="208483"/>
                  <a:pt x="1027481" y="201777"/>
                  <a:pt x="1019251" y="193548"/>
                </a:cubicBezTo>
                <a:cubicBezTo>
                  <a:pt x="1014984" y="189281"/>
                  <a:pt x="1010716" y="185356"/>
                  <a:pt x="1006449" y="181775"/>
                </a:cubicBezTo>
                <a:cubicBezTo>
                  <a:pt x="1002182" y="178193"/>
                  <a:pt x="998258" y="174993"/>
                  <a:pt x="994676" y="172174"/>
                </a:cubicBezTo>
                <a:cubicBezTo>
                  <a:pt x="991095" y="169354"/>
                  <a:pt x="988237" y="166954"/>
                  <a:pt x="986104" y="164973"/>
                </a:cubicBezTo>
                <a:cubicBezTo>
                  <a:pt x="983970" y="162992"/>
                  <a:pt x="982904" y="161468"/>
                  <a:pt x="982904" y="160401"/>
                </a:cubicBezTo>
                <a:cubicBezTo>
                  <a:pt x="982904" y="158115"/>
                  <a:pt x="983094" y="155905"/>
                  <a:pt x="983475" y="153771"/>
                </a:cubicBezTo>
                <a:cubicBezTo>
                  <a:pt x="983856" y="151638"/>
                  <a:pt x="984389" y="149657"/>
                  <a:pt x="985075" y="147828"/>
                </a:cubicBezTo>
                <a:cubicBezTo>
                  <a:pt x="985761" y="145999"/>
                  <a:pt x="986637" y="144551"/>
                  <a:pt x="987704" y="143484"/>
                </a:cubicBezTo>
                <a:cubicBezTo>
                  <a:pt x="990752" y="140284"/>
                  <a:pt x="994676" y="137084"/>
                  <a:pt x="999477" y="133883"/>
                </a:cubicBezTo>
                <a:cubicBezTo>
                  <a:pt x="1004278" y="130683"/>
                  <a:pt x="1009916" y="127330"/>
                  <a:pt x="1016393" y="123825"/>
                </a:cubicBezTo>
                <a:cubicBezTo>
                  <a:pt x="1022870" y="120320"/>
                  <a:pt x="1030186" y="116548"/>
                  <a:pt x="1038339" y="112509"/>
                </a:cubicBezTo>
                <a:cubicBezTo>
                  <a:pt x="1046492" y="108470"/>
                  <a:pt x="1055446" y="104013"/>
                  <a:pt x="1065199" y="99136"/>
                </a:cubicBezTo>
                <a:lnTo>
                  <a:pt x="1072972" y="116052"/>
                </a:lnTo>
                <a:cubicBezTo>
                  <a:pt x="1060780" y="121844"/>
                  <a:pt x="1050607" y="126758"/>
                  <a:pt x="1042454" y="130797"/>
                </a:cubicBezTo>
                <a:cubicBezTo>
                  <a:pt x="1034300" y="134836"/>
                  <a:pt x="1027404" y="138417"/>
                  <a:pt x="1021765" y="141541"/>
                </a:cubicBezTo>
                <a:cubicBezTo>
                  <a:pt x="1016127" y="144665"/>
                  <a:pt x="1011174" y="147599"/>
                  <a:pt x="1006906" y="150342"/>
                </a:cubicBezTo>
                <a:lnTo>
                  <a:pt x="1001371" y="154227"/>
                </a:lnTo>
                <a:lnTo>
                  <a:pt x="1022794" y="172288"/>
                </a:lnTo>
                <a:cubicBezTo>
                  <a:pt x="1030186" y="178994"/>
                  <a:pt x="1036396" y="185432"/>
                  <a:pt x="1041425" y="191605"/>
                </a:cubicBezTo>
                <a:cubicBezTo>
                  <a:pt x="1046454" y="197777"/>
                  <a:pt x="1050264" y="203835"/>
                  <a:pt x="1052855" y="209778"/>
                </a:cubicBezTo>
                <a:cubicBezTo>
                  <a:pt x="1055446" y="215722"/>
                  <a:pt x="1056741" y="221742"/>
                  <a:pt x="1056741" y="227838"/>
                </a:cubicBezTo>
                <a:cubicBezTo>
                  <a:pt x="1056741" y="231191"/>
                  <a:pt x="1056132" y="234848"/>
                  <a:pt x="1054913" y="238811"/>
                </a:cubicBezTo>
                <a:cubicBezTo>
                  <a:pt x="1053693" y="242773"/>
                  <a:pt x="1051102" y="246507"/>
                  <a:pt x="1047140" y="250012"/>
                </a:cubicBezTo>
                <a:cubicBezTo>
                  <a:pt x="1043178" y="253517"/>
                  <a:pt x="1037234" y="256375"/>
                  <a:pt x="1029309" y="258584"/>
                </a:cubicBezTo>
                <a:cubicBezTo>
                  <a:pt x="1021385" y="260794"/>
                  <a:pt x="1010717" y="261899"/>
                  <a:pt x="997305" y="261899"/>
                </a:cubicBezTo>
                <a:lnTo>
                  <a:pt x="976503" y="261899"/>
                </a:lnTo>
                <a:lnTo>
                  <a:pt x="977510" y="253640"/>
                </a:lnTo>
                <a:lnTo>
                  <a:pt x="975055" y="258813"/>
                </a:lnTo>
                <a:cubicBezTo>
                  <a:pt x="972921" y="260870"/>
                  <a:pt x="970178" y="261899"/>
                  <a:pt x="966825" y="261899"/>
                </a:cubicBezTo>
                <a:cubicBezTo>
                  <a:pt x="954633" y="261899"/>
                  <a:pt x="945299" y="260528"/>
                  <a:pt x="938822" y="257784"/>
                </a:cubicBezTo>
                <a:cubicBezTo>
                  <a:pt x="932345" y="255041"/>
                  <a:pt x="927887" y="250774"/>
                  <a:pt x="925449" y="244983"/>
                </a:cubicBezTo>
                <a:cubicBezTo>
                  <a:pt x="923010" y="239192"/>
                  <a:pt x="921639" y="231724"/>
                  <a:pt x="921334" y="222580"/>
                </a:cubicBezTo>
                <a:close/>
                <a:moveTo>
                  <a:pt x="326212" y="97536"/>
                </a:moveTo>
                <a:lnTo>
                  <a:pt x="344957" y="97536"/>
                </a:lnTo>
                <a:lnTo>
                  <a:pt x="349529" y="215265"/>
                </a:lnTo>
                <a:cubicBezTo>
                  <a:pt x="349834" y="222732"/>
                  <a:pt x="350558" y="228485"/>
                  <a:pt x="351701" y="232524"/>
                </a:cubicBezTo>
                <a:cubicBezTo>
                  <a:pt x="352844" y="236563"/>
                  <a:pt x="355434" y="239344"/>
                  <a:pt x="359473" y="240868"/>
                </a:cubicBezTo>
                <a:cubicBezTo>
                  <a:pt x="363512" y="242392"/>
                  <a:pt x="369874" y="243154"/>
                  <a:pt x="378561" y="243154"/>
                </a:cubicBezTo>
                <a:lnTo>
                  <a:pt x="378707" y="243209"/>
                </a:lnTo>
                <a:lnTo>
                  <a:pt x="378714" y="243154"/>
                </a:lnTo>
                <a:cubicBezTo>
                  <a:pt x="385114" y="243154"/>
                  <a:pt x="390144" y="242582"/>
                  <a:pt x="393801" y="241439"/>
                </a:cubicBezTo>
                <a:cubicBezTo>
                  <a:pt x="397459" y="240296"/>
                  <a:pt x="400240" y="238087"/>
                  <a:pt x="402145" y="234810"/>
                </a:cubicBezTo>
                <a:cubicBezTo>
                  <a:pt x="404050" y="231533"/>
                  <a:pt x="405688" y="226771"/>
                  <a:pt x="407060" y="220523"/>
                </a:cubicBezTo>
                <a:cubicBezTo>
                  <a:pt x="408432" y="214274"/>
                  <a:pt x="410108" y="206121"/>
                  <a:pt x="412089" y="196062"/>
                </a:cubicBezTo>
                <a:lnTo>
                  <a:pt x="429920" y="199491"/>
                </a:lnTo>
                <a:cubicBezTo>
                  <a:pt x="429310" y="202235"/>
                  <a:pt x="428625" y="205283"/>
                  <a:pt x="427863" y="208635"/>
                </a:cubicBezTo>
                <a:cubicBezTo>
                  <a:pt x="427101" y="211988"/>
                  <a:pt x="426453" y="215303"/>
                  <a:pt x="425920" y="218579"/>
                </a:cubicBezTo>
                <a:cubicBezTo>
                  <a:pt x="425386" y="221856"/>
                  <a:pt x="425120" y="224714"/>
                  <a:pt x="425120" y="227152"/>
                </a:cubicBezTo>
                <a:cubicBezTo>
                  <a:pt x="425120" y="230200"/>
                  <a:pt x="425805" y="232943"/>
                  <a:pt x="427177" y="235382"/>
                </a:cubicBezTo>
                <a:cubicBezTo>
                  <a:pt x="428548" y="237820"/>
                  <a:pt x="431520" y="239725"/>
                  <a:pt x="436092" y="241097"/>
                </a:cubicBezTo>
                <a:cubicBezTo>
                  <a:pt x="438378" y="241782"/>
                  <a:pt x="441274" y="242297"/>
                  <a:pt x="444779" y="242640"/>
                </a:cubicBezTo>
                <a:lnTo>
                  <a:pt x="455582" y="243090"/>
                </a:lnTo>
                <a:lnTo>
                  <a:pt x="472744" y="241439"/>
                </a:lnTo>
                <a:cubicBezTo>
                  <a:pt x="477012" y="240296"/>
                  <a:pt x="480250" y="238087"/>
                  <a:pt x="482460" y="234810"/>
                </a:cubicBezTo>
                <a:cubicBezTo>
                  <a:pt x="484670" y="231533"/>
                  <a:pt x="486460" y="226771"/>
                  <a:pt x="487832" y="220523"/>
                </a:cubicBezTo>
                <a:cubicBezTo>
                  <a:pt x="489204" y="214274"/>
                  <a:pt x="490880" y="206121"/>
                  <a:pt x="492861" y="196062"/>
                </a:cubicBezTo>
                <a:lnTo>
                  <a:pt x="510692" y="199491"/>
                </a:lnTo>
                <a:cubicBezTo>
                  <a:pt x="510082" y="202235"/>
                  <a:pt x="509397" y="205283"/>
                  <a:pt x="508635" y="208635"/>
                </a:cubicBezTo>
                <a:cubicBezTo>
                  <a:pt x="507873" y="211988"/>
                  <a:pt x="507225" y="215303"/>
                  <a:pt x="506692" y="218579"/>
                </a:cubicBezTo>
                <a:cubicBezTo>
                  <a:pt x="506158" y="221856"/>
                  <a:pt x="505891" y="224714"/>
                  <a:pt x="505891" y="227152"/>
                </a:cubicBezTo>
                <a:cubicBezTo>
                  <a:pt x="505891" y="229438"/>
                  <a:pt x="506044" y="231572"/>
                  <a:pt x="506349" y="233553"/>
                </a:cubicBezTo>
                <a:cubicBezTo>
                  <a:pt x="506653" y="235534"/>
                  <a:pt x="507796" y="237210"/>
                  <a:pt x="509778" y="238582"/>
                </a:cubicBezTo>
                <a:cubicBezTo>
                  <a:pt x="511759" y="239954"/>
                  <a:pt x="515112" y="241058"/>
                  <a:pt x="519836" y="241897"/>
                </a:cubicBezTo>
                <a:cubicBezTo>
                  <a:pt x="524561" y="242735"/>
                  <a:pt x="531342" y="243154"/>
                  <a:pt x="540181" y="243154"/>
                </a:cubicBezTo>
                <a:lnTo>
                  <a:pt x="540619" y="243319"/>
                </a:lnTo>
                <a:lnTo>
                  <a:pt x="540639" y="243154"/>
                </a:lnTo>
                <a:cubicBezTo>
                  <a:pt x="547039" y="243154"/>
                  <a:pt x="552069" y="242582"/>
                  <a:pt x="555726" y="241439"/>
                </a:cubicBezTo>
                <a:cubicBezTo>
                  <a:pt x="559384" y="240296"/>
                  <a:pt x="562165" y="238087"/>
                  <a:pt x="564070" y="234810"/>
                </a:cubicBezTo>
                <a:cubicBezTo>
                  <a:pt x="565975" y="231533"/>
                  <a:pt x="567613" y="226771"/>
                  <a:pt x="568985" y="220523"/>
                </a:cubicBezTo>
                <a:cubicBezTo>
                  <a:pt x="570357" y="214274"/>
                  <a:pt x="572033" y="206121"/>
                  <a:pt x="574014" y="196062"/>
                </a:cubicBezTo>
                <a:lnTo>
                  <a:pt x="591845" y="199491"/>
                </a:lnTo>
                <a:cubicBezTo>
                  <a:pt x="591235" y="202235"/>
                  <a:pt x="590550" y="205283"/>
                  <a:pt x="589788" y="208635"/>
                </a:cubicBezTo>
                <a:cubicBezTo>
                  <a:pt x="589026" y="211988"/>
                  <a:pt x="588378" y="215303"/>
                  <a:pt x="587845" y="218579"/>
                </a:cubicBezTo>
                <a:cubicBezTo>
                  <a:pt x="587311" y="221856"/>
                  <a:pt x="587044" y="224714"/>
                  <a:pt x="587044" y="227152"/>
                </a:cubicBezTo>
                <a:cubicBezTo>
                  <a:pt x="587044" y="230200"/>
                  <a:pt x="587730" y="232943"/>
                  <a:pt x="589102" y="235382"/>
                </a:cubicBezTo>
                <a:cubicBezTo>
                  <a:pt x="590474" y="237820"/>
                  <a:pt x="593445" y="239725"/>
                  <a:pt x="598017" y="241097"/>
                </a:cubicBezTo>
                <a:cubicBezTo>
                  <a:pt x="600303" y="241782"/>
                  <a:pt x="603199" y="242297"/>
                  <a:pt x="606704" y="242640"/>
                </a:cubicBezTo>
                <a:lnTo>
                  <a:pt x="617615" y="243094"/>
                </a:lnTo>
                <a:lnTo>
                  <a:pt x="634669" y="241782"/>
                </a:lnTo>
                <a:cubicBezTo>
                  <a:pt x="639089" y="240868"/>
                  <a:pt x="642289" y="239001"/>
                  <a:pt x="644271" y="236182"/>
                </a:cubicBezTo>
                <a:cubicBezTo>
                  <a:pt x="646252" y="233362"/>
                  <a:pt x="647242" y="229133"/>
                  <a:pt x="647242" y="223494"/>
                </a:cubicBezTo>
                <a:cubicBezTo>
                  <a:pt x="647242" y="219684"/>
                  <a:pt x="646633" y="215150"/>
                  <a:pt x="645414" y="209893"/>
                </a:cubicBezTo>
                <a:cubicBezTo>
                  <a:pt x="644194" y="204635"/>
                  <a:pt x="642594" y="199034"/>
                  <a:pt x="640613" y="193091"/>
                </a:cubicBezTo>
                <a:cubicBezTo>
                  <a:pt x="638632" y="187147"/>
                  <a:pt x="636498" y="181280"/>
                  <a:pt x="634212" y="175488"/>
                </a:cubicBezTo>
                <a:lnTo>
                  <a:pt x="652729" y="168630"/>
                </a:lnTo>
                <a:cubicBezTo>
                  <a:pt x="654710" y="173507"/>
                  <a:pt x="656577" y="179070"/>
                  <a:pt x="658330" y="185318"/>
                </a:cubicBezTo>
                <a:cubicBezTo>
                  <a:pt x="660082" y="191567"/>
                  <a:pt x="661568" y="197739"/>
                  <a:pt x="662787" y="203835"/>
                </a:cubicBezTo>
                <a:cubicBezTo>
                  <a:pt x="664006" y="209931"/>
                  <a:pt x="664616" y="215265"/>
                  <a:pt x="664616" y="219837"/>
                </a:cubicBezTo>
                <a:cubicBezTo>
                  <a:pt x="664616" y="225933"/>
                  <a:pt x="663968" y="231305"/>
                  <a:pt x="662673" y="235953"/>
                </a:cubicBezTo>
                <a:cubicBezTo>
                  <a:pt x="661378" y="240601"/>
                  <a:pt x="659434" y="244564"/>
                  <a:pt x="656844" y="247840"/>
                </a:cubicBezTo>
                <a:cubicBezTo>
                  <a:pt x="654253" y="251117"/>
                  <a:pt x="650938" y="253784"/>
                  <a:pt x="646900" y="255841"/>
                </a:cubicBezTo>
                <a:cubicBezTo>
                  <a:pt x="642861" y="257899"/>
                  <a:pt x="638175" y="259423"/>
                  <a:pt x="632841" y="260413"/>
                </a:cubicBezTo>
                <a:lnTo>
                  <a:pt x="617374" y="261670"/>
                </a:lnTo>
                <a:lnTo>
                  <a:pt x="616762" y="261899"/>
                </a:lnTo>
                <a:lnTo>
                  <a:pt x="615390" y="261831"/>
                </a:lnTo>
                <a:lnTo>
                  <a:pt x="614553" y="261899"/>
                </a:lnTo>
                <a:lnTo>
                  <a:pt x="614566" y="261790"/>
                </a:lnTo>
                <a:lnTo>
                  <a:pt x="603504" y="261242"/>
                </a:lnTo>
                <a:cubicBezTo>
                  <a:pt x="599617" y="260804"/>
                  <a:pt x="596265" y="260147"/>
                  <a:pt x="593445" y="259270"/>
                </a:cubicBezTo>
                <a:cubicBezTo>
                  <a:pt x="587806" y="257518"/>
                  <a:pt x="583692" y="254851"/>
                  <a:pt x="581101" y="251269"/>
                </a:cubicBezTo>
                <a:lnTo>
                  <a:pt x="578537" y="244859"/>
                </a:lnTo>
                <a:lnTo>
                  <a:pt x="574814" y="250469"/>
                </a:lnTo>
                <a:cubicBezTo>
                  <a:pt x="571995" y="253517"/>
                  <a:pt x="568909" y="255879"/>
                  <a:pt x="565556" y="257556"/>
                </a:cubicBezTo>
                <a:cubicBezTo>
                  <a:pt x="562203" y="259232"/>
                  <a:pt x="558317" y="260375"/>
                  <a:pt x="553897" y="260985"/>
                </a:cubicBezTo>
                <a:cubicBezTo>
                  <a:pt x="549478" y="261594"/>
                  <a:pt x="544296" y="261899"/>
                  <a:pt x="538353" y="261899"/>
                </a:cubicBezTo>
                <a:lnTo>
                  <a:pt x="538375" y="261719"/>
                </a:lnTo>
                <a:lnTo>
                  <a:pt x="537896" y="261899"/>
                </a:lnTo>
                <a:cubicBezTo>
                  <a:pt x="528599" y="261899"/>
                  <a:pt x="521208" y="261404"/>
                  <a:pt x="515721" y="260413"/>
                </a:cubicBezTo>
                <a:cubicBezTo>
                  <a:pt x="510235" y="259423"/>
                  <a:pt x="506082" y="257937"/>
                  <a:pt x="503262" y="255956"/>
                </a:cubicBezTo>
                <a:cubicBezTo>
                  <a:pt x="500443" y="253974"/>
                  <a:pt x="498462" y="251498"/>
                  <a:pt x="497319" y="248526"/>
                </a:cubicBezTo>
                <a:lnTo>
                  <a:pt x="496666" y="245941"/>
                </a:lnTo>
                <a:lnTo>
                  <a:pt x="493661" y="250469"/>
                </a:lnTo>
                <a:cubicBezTo>
                  <a:pt x="490842" y="253517"/>
                  <a:pt x="487604" y="255879"/>
                  <a:pt x="483946" y="257556"/>
                </a:cubicBezTo>
                <a:cubicBezTo>
                  <a:pt x="480288" y="259232"/>
                  <a:pt x="475907" y="260375"/>
                  <a:pt x="470802" y="260985"/>
                </a:cubicBezTo>
                <a:lnTo>
                  <a:pt x="455180" y="261771"/>
                </a:lnTo>
                <a:lnTo>
                  <a:pt x="454837" y="261899"/>
                </a:lnTo>
                <a:lnTo>
                  <a:pt x="453724" y="261844"/>
                </a:lnTo>
                <a:lnTo>
                  <a:pt x="452628" y="261899"/>
                </a:lnTo>
                <a:lnTo>
                  <a:pt x="452641" y="261790"/>
                </a:lnTo>
                <a:lnTo>
                  <a:pt x="441579" y="261242"/>
                </a:lnTo>
                <a:cubicBezTo>
                  <a:pt x="437692" y="260804"/>
                  <a:pt x="434340" y="260147"/>
                  <a:pt x="431520" y="259270"/>
                </a:cubicBezTo>
                <a:cubicBezTo>
                  <a:pt x="425882" y="257518"/>
                  <a:pt x="421767" y="254851"/>
                  <a:pt x="419176" y="251269"/>
                </a:cubicBezTo>
                <a:lnTo>
                  <a:pt x="416612" y="244859"/>
                </a:lnTo>
                <a:lnTo>
                  <a:pt x="412889" y="250469"/>
                </a:lnTo>
                <a:cubicBezTo>
                  <a:pt x="410070" y="253517"/>
                  <a:pt x="406984" y="255879"/>
                  <a:pt x="403631" y="257556"/>
                </a:cubicBezTo>
                <a:cubicBezTo>
                  <a:pt x="400278" y="259232"/>
                  <a:pt x="396392" y="260375"/>
                  <a:pt x="391972" y="260985"/>
                </a:cubicBezTo>
                <a:cubicBezTo>
                  <a:pt x="387553" y="261594"/>
                  <a:pt x="382371" y="261899"/>
                  <a:pt x="376428" y="261899"/>
                </a:cubicBezTo>
                <a:lnTo>
                  <a:pt x="376435" y="261839"/>
                </a:lnTo>
                <a:lnTo>
                  <a:pt x="376275" y="261899"/>
                </a:lnTo>
                <a:cubicBezTo>
                  <a:pt x="364083" y="261899"/>
                  <a:pt x="354749" y="260528"/>
                  <a:pt x="348272" y="257784"/>
                </a:cubicBezTo>
                <a:cubicBezTo>
                  <a:pt x="341795" y="255041"/>
                  <a:pt x="337337" y="250774"/>
                  <a:pt x="334899" y="244983"/>
                </a:cubicBezTo>
                <a:cubicBezTo>
                  <a:pt x="332460" y="239192"/>
                  <a:pt x="331089" y="231724"/>
                  <a:pt x="330784" y="222580"/>
                </a:cubicBezTo>
                <a:close/>
                <a:moveTo>
                  <a:pt x="1372743" y="97383"/>
                </a:moveTo>
                <a:cubicBezTo>
                  <a:pt x="1374267" y="100279"/>
                  <a:pt x="1375524" y="103594"/>
                  <a:pt x="1376515" y="107327"/>
                </a:cubicBezTo>
                <a:cubicBezTo>
                  <a:pt x="1377505" y="111061"/>
                  <a:pt x="1378000" y="114452"/>
                  <a:pt x="1378000" y="117500"/>
                </a:cubicBezTo>
                <a:cubicBezTo>
                  <a:pt x="1378000" y="122529"/>
                  <a:pt x="1376591" y="127063"/>
                  <a:pt x="1373771" y="131102"/>
                </a:cubicBezTo>
                <a:cubicBezTo>
                  <a:pt x="1370952" y="135140"/>
                  <a:pt x="1366570" y="137160"/>
                  <a:pt x="1360627" y="137160"/>
                </a:cubicBezTo>
                <a:cubicBezTo>
                  <a:pt x="1355902" y="137160"/>
                  <a:pt x="1352054" y="135902"/>
                  <a:pt x="1349083" y="133388"/>
                </a:cubicBezTo>
                <a:lnTo>
                  <a:pt x="1347952" y="131098"/>
                </a:lnTo>
                <a:lnTo>
                  <a:pt x="1344511" y="139446"/>
                </a:lnTo>
                <a:cubicBezTo>
                  <a:pt x="1340929" y="142951"/>
                  <a:pt x="1336471" y="144704"/>
                  <a:pt x="1331137" y="144704"/>
                </a:cubicBezTo>
                <a:cubicBezTo>
                  <a:pt x="1325041" y="144704"/>
                  <a:pt x="1321003" y="142684"/>
                  <a:pt x="1319022" y="138646"/>
                </a:cubicBezTo>
                <a:cubicBezTo>
                  <a:pt x="1317040" y="134607"/>
                  <a:pt x="1316050" y="130302"/>
                  <a:pt x="1316050" y="125730"/>
                </a:cubicBezTo>
                <a:cubicBezTo>
                  <a:pt x="1316050" y="124053"/>
                  <a:pt x="1316164" y="122263"/>
                  <a:pt x="1316393" y="120358"/>
                </a:cubicBezTo>
                <a:cubicBezTo>
                  <a:pt x="1316621" y="118453"/>
                  <a:pt x="1316964" y="116281"/>
                  <a:pt x="1317422" y="113843"/>
                </a:cubicBezTo>
                <a:lnTo>
                  <a:pt x="1328852" y="110642"/>
                </a:lnTo>
                <a:cubicBezTo>
                  <a:pt x="1328394" y="113233"/>
                  <a:pt x="1328051" y="115633"/>
                  <a:pt x="1327823" y="117843"/>
                </a:cubicBezTo>
                <a:cubicBezTo>
                  <a:pt x="1327594" y="120053"/>
                  <a:pt x="1327480" y="121996"/>
                  <a:pt x="1327480" y="123672"/>
                </a:cubicBezTo>
                <a:cubicBezTo>
                  <a:pt x="1327480" y="126568"/>
                  <a:pt x="1327937" y="128702"/>
                  <a:pt x="1328852" y="130073"/>
                </a:cubicBezTo>
                <a:cubicBezTo>
                  <a:pt x="1329766" y="131445"/>
                  <a:pt x="1331214" y="132131"/>
                  <a:pt x="1333195" y="132131"/>
                </a:cubicBezTo>
                <a:cubicBezTo>
                  <a:pt x="1335481" y="132131"/>
                  <a:pt x="1337386" y="130949"/>
                  <a:pt x="1338910" y="128587"/>
                </a:cubicBezTo>
                <a:cubicBezTo>
                  <a:pt x="1340434" y="126225"/>
                  <a:pt x="1341272" y="121463"/>
                  <a:pt x="1341424" y="114300"/>
                </a:cubicBezTo>
                <a:lnTo>
                  <a:pt x="1341424" y="107442"/>
                </a:lnTo>
                <a:lnTo>
                  <a:pt x="1352397" y="103327"/>
                </a:lnTo>
                <a:lnTo>
                  <a:pt x="1352397" y="117272"/>
                </a:lnTo>
                <a:cubicBezTo>
                  <a:pt x="1352397" y="119405"/>
                  <a:pt x="1352816" y="121272"/>
                  <a:pt x="1353654" y="122872"/>
                </a:cubicBezTo>
                <a:cubicBezTo>
                  <a:pt x="1354493" y="124472"/>
                  <a:pt x="1356283" y="125273"/>
                  <a:pt x="1359027" y="125273"/>
                </a:cubicBezTo>
                <a:cubicBezTo>
                  <a:pt x="1361770" y="125273"/>
                  <a:pt x="1363599" y="124434"/>
                  <a:pt x="1364513" y="122758"/>
                </a:cubicBezTo>
                <a:cubicBezTo>
                  <a:pt x="1365427" y="121082"/>
                  <a:pt x="1365885" y="118948"/>
                  <a:pt x="1365885" y="116357"/>
                </a:cubicBezTo>
                <a:cubicBezTo>
                  <a:pt x="1365885" y="113766"/>
                  <a:pt x="1365580" y="111137"/>
                  <a:pt x="1364970" y="108470"/>
                </a:cubicBezTo>
                <a:cubicBezTo>
                  <a:pt x="1364361" y="105803"/>
                  <a:pt x="1363523" y="103175"/>
                  <a:pt x="1362456" y="100584"/>
                </a:cubicBezTo>
                <a:close/>
                <a:moveTo>
                  <a:pt x="1551203" y="95250"/>
                </a:moveTo>
                <a:lnTo>
                  <a:pt x="1551203" y="108280"/>
                </a:lnTo>
                <a:lnTo>
                  <a:pt x="1499997" y="123139"/>
                </a:lnTo>
                <a:lnTo>
                  <a:pt x="1499997" y="110337"/>
                </a:lnTo>
                <a:close/>
                <a:moveTo>
                  <a:pt x="2932328" y="85725"/>
                </a:moveTo>
                <a:lnTo>
                  <a:pt x="2932328" y="98755"/>
                </a:lnTo>
                <a:lnTo>
                  <a:pt x="2881122" y="113614"/>
                </a:lnTo>
                <a:lnTo>
                  <a:pt x="2881122" y="100812"/>
                </a:lnTo>
                <a:close/>
                <a:moveTo>
                  <a:pt x="2560853" y="85725"/>
                </a:moveTo>
                <a:lnTo>
                  <a:pt x="2560853" y="98755"/>
                </a:lnTo>
                <a:lnTo>
                  <a:pt x="2509647" y="113614"/>
                </a:lnTo>
                <a:lnTo>
                  <a:pt x="2509647" y="100812"/>
                </a:lnTo>
                <a:close/>
                <a:moveTo>
                  <a:pt x="436778" y="85725"/>
                </a:moveTo>
                <a:lnTo>
                  <a:pt x="436778" y="98755"/>
                </a:lnTo>
                <a:lnTo>
                  <a:pt x="385572" y="113614"/>
                </a:lnTo>
                <a:lnTo>
                  <a:pt x="385572" y="100812"/>
                </a:lnTo>
                <a:close/>
                <a:moveTo>
                  <a:pt x="498424" y="78867"/>
                </a:moveTo>
                <a:cubicBezTo>
                  <a:pt x="495528" y="78867"/>
                  <a:pt x="493280" y="79857"/>
                  <a:pt x="491680" y="81839"/>
                </a:cubicBezTo>
                <a:cubicBezTo>
                  <a:pt x="490080" y="83820"/>
                  <a:pt x="489280" y="86106"/>
                  <a:pt x="489280" y="88697"/>
                </a:cubicBezTo>
                <a:cubicBezTo>
                  <a:pt x="489280" y="91440"/>
                  <a:pt x="490118" y="93688"/>
                  <a:pt x="491795" y="95440"/>
                </a:cubicBezTo>
                <a:cubicBezTo>
                  <a:pt x="493471" y="97193"/>
                  <a:pt x="495604" y="98069"/>
                  <a:pt x="498195" y="98069"/>
                </a:cubicBezTo>
                <a:cubicBezTo>
                  <a:pt x="500786" y="98069"/>
                  <a:pt x="503034" y="97231"/>
                  <a:pt x="504939" y="95555"/>
                </a:cubicBezTo>
                <a:cubicBezTo>
                  <a:pt x="506844" y="93878"/>
                  <a:pt x="507796" y="91668"/>
                  <a:pt x="507796" y="88925"/>
                </a:cubicBezTo>
                <a:cubicBezTo>
                  <a:pt x="507796" y="86030"/>
                  <a:pt x="506806" y="83629"/>
                  <a:pt x="504825" y="81724"/>
                </a:cubicBezTo>
                <a:cubicBezTo>
                  <a:pt x="502843" y="79819"/>
                  <a:pt x="500710" y="78867"/>
                  <a:pt x="498424" y="78867"/>
                </a:cubicBezTo>
                <a:close/>
                <a:moveTo>
                  <a:pt x="2217496" y="78105"/>
                </a:moveTo>
                <a:lnTo>
                  <a:pt x="2217496" y="91135"/>
                </a:lnTo>
                <a:lnTo>
                  <a:pt x="2166289" y="105994"/>
                </a:lnTo>
                <a:lnTo>
                  <a:pt x="2166289" y="93192"/>
                </a:lnTo>
                <a:close/>
                <a:moveTo>
                  <a:pt x="1551203" y="71247"/>
                </a:moveTo>
                <a:lnTo>
                  <a:pt x="1551203" y="84277"/>
                </a:lnTo>
                <a:lnTo>
                  <a:pt x="1499997" y="99136"/>
                </a:lnTo>
                <a:lnTo>
                  <a:pt x="1499997" y="86334"/>
                </a:lnTo>
                <a:close/>
                <a:moveTo>
                  <a:pt x="499567" y="66065"/>
                </a:moveTo>
                <a:cubicBezTo>
                  <a:pt x="503224" y="66065"/>
                  <a:pt x="506501" y="67132"/>
                  <a:pt x="509397" y="69266"/>
                </a:cubicBezTo>
                <a:cubicBezTo>
                  <a:pt x="512292" y="71399"/>
                  <a:pt x="514578" y="74219"/>
                  <a:pt x="516255" y="77724"/>
                </a:cubicBezTo>
                <a:cubicBezTo>
                  <a:pt x="517931" y="81229"/>
                  <a:pt x="518769" y="84963"/>
                  <a:pt x="518769" y="88925"/>
                </a:cubicBezTo>
                <a:cubicBezTo>
                  <a:pt x="518769" y="94869"/>
                  <a:pt x="516864" y="99860"/>
                  <a:pt x="513054" y="103898"/>
                </a:cubicBezTo>
                <a:cubicBezTo>
                  <a:pt x="509244" y="107937"/>
                  <a:pt x="504367" y="109956"/>
                  <a:pt x="498424" y="109956"/>
                </a:cubicBezTo>
                <a:cubicBezTo>
                  <a:pt x="491871" y="109956"/>
                  <a:pt x="486956" y="107975"/>
                  <a:pt x="483679" y="104013"/>
                </a:cubicBezTo>
                <a:cubicBezTo>
                  <a:pt x="480403" y="100050"/>
                  <a:pt x="478764" y="95402"/>
                  <a:pt x="478764" y="90068"/>
                </a:cubicBezTo>
                <a:cubicBezTo>
                  <a:pt x="478764" y="85649"/>
                  <a:pt x="479641" y="81648"/>
                  <a:pt x="481393" y="78067"/>
                </a:cubicBezTo>
                <a:cubicBezTo>
                  <a:pt x="483146" y="74485"/>
                  <a:pt x="485622" y="71590"/>
                  <a:pt x="488823" y="69380"/>
                </a:cubicBezTo>
                <a:cubicBezTo>
                  <a:pt x="492023" y="67170"/>
                  <a:pt x="495604" y="66065"/>
                  <a:pt x="499567" y="66065"/>
                </a:cubicBezTo>
                <a:close/>
                <a:moveTo>
                  <a:pt x="2383764" y="62789"/>
                </a:moveTo>
                <a:cubicBezTo>
                  <a:pt x="2381173" y="62789"/>
                  <a:pt x="2378659" y="63589"/>
                  <a:pt x="2376220" y="65189"/>
                </a:cubicBezTo>
                <a:cubicBezTo>
                  <a:pt x="2373782" y="66789"/>
                  <a:pt x="2371458" y="69075"/>
                  <a:pt x="2369248" y="72047"/>
                </a:cubicBezTo>
                <a:lnTo>
                  <a:pt x="2363292" y="81435"/>
                </a:lnTo>
                <a:lnTo>
                  <a:pt x="2371648" y="81762"/>
                </a:lnTo>
                <a:cubicBezTo>
                  <a:pt x="2380335" y="81762"/>
                  <a:pt x="2386012" y="80772"/>
                  <a:pt x="2388679" y="78791"/>
                </a:cubicBezTo>
                <a:cubicBezTo>
                  <a:pt x="2391346" y="76809"/>
                  <a:pt x="2392680" y="74371"/>
                  <a:pt x="2392680" y="71475"/>
                </a:cubicBezTo>
                <a:cubicBezTo>
                  <a:pt x="2392680" y="68427"/>
                  <a:pt x="2391765" y="66218"/>
                  <a:pt x="2389936" y="64846"/>
                </a:cubicBezTo>
                <a:cubicBezTo>
                  <a:pt x="2388108" y="63474"/>
                  <a:pt x="2386050" y="62789"/>
                  <a:pt x="2383764" y="62789"/>
                </a:cubicBezTo>
                <a:close/>
                <a:moveTo>
                  <a:pt x="3067964" y="59283"/>
                </a:moveTo>
                <a:cubicBezTo>
                  <a:pt x="3069488" y="62179"/>
                  <a:pt x="3070745" y="65494"/>
                  <a:pt x="3071736" y="69227"/>
                </a:cubicBezTo>
                <a:cubicBezTo>
                  <a:pt x="3072726" y="72961"/>
                  <a:pt x="3073222" y="76352"/>
                  <a:pt x="3073222" y="79400"/>
                </a:cubicBezTo>
                <a:cubicBezTo>
                  <a:pt x="3073222" y="84429"/>
                  <a:pt x="3071812" y="88963"/>
                  <a:pt x="3068993" y="93002"/>
                </a:cubicBezTo>
                <a:cubicBezTo>
                  <a:pt x="3066173" y="97040"/>
                  <a:pt x="3061792" y="99060"/>
                  <a:pt x="3055848" y="99060"/>
                </a:cubicBezTo>
                <a:cubicBezTo>
                  <a:pt x="3051124" y="99060"/>
                  <a:pt x="3047276" y="97802"/>
                  <a:pt x="3044304" y="95288"/>
                </a:cubicBezTo>
                <a:lnTo>
                  <a:pt x="3043934" y="94539"/>
                </a:lnTo>
                <a:lnTo>
                  <a:pt x="3043761" y="95459"/>
                </a:lnTo>
                <a:cubicBezTo>
                  <a:pt x="3042866" y="97631"/>
                  <a:pt x="3041522" y="99593"/>
                  <a:pt x="3039732" y="101346"/>
                </a:cubicBezTo>
                <a:cubicBezTo>
                  <a:pt x="3036150" y="104851"/>
                  <a:pt x="3031693" y="106604"/>
                  <a:pt x="3026359" y="106604"/>
                </a:cubicBezTo>
                <a:cubicBezTo>
                  <a:pt x="3020263" y="106604"/>
                  <a:pt x="3016224" y="104584"/>
                  <a:pt x="3014243" y="100546"/>
                </a:cubicBezTo>
                <a:cubicBezTo>
                  <a:pt x="3012262" y="96507"/>
                  <a:pt x="3011271" y="92202"/>
                  <a:pt x="3011271" y="87630"/>
                </a:cubicBezTo>
                <a:cubicBezTo>
                  <a:pt x="3011271" y="85953"/>
                  <a:pt x="3011386" y="84163"/>
                  <a:pt x="3011614" y="82258"/>
                </a:cubicBezTo>
                <a:cubicBezTo>
                  <a:pt x="3011843" y="80353"/>
                  <a:pt x="3012186" y="78181"/>
                  <a:pt x="3012643" y="75743"/>
                </a:cubicBezTo>
                <a:lnTo>
                  <a:pt x="3024073" y="72542"/>
                </a:lnTo>
                <a:cubicBezTo>
                  <a:pt x="3023616" y="75133"/>
                  <a:pt x="3023273" y="77533"/>
                  <a:pt x="3023044" y="79743"/>
                </a:cubicBezTo>
                <a:cubicBezTo>
                  <a:pt x="3022815" y="81953"/>
                  <a:pt x="3022701" y="83896"/>
                  <a:pt x="3022701" y="85572"/>
                </a:cubicBezTo>
                <a:cubicBezTo>
                  <a:pt x="3022701" y="88468"/>
                  <a:pt x="3023158" y="90602"/>
                  <a:pt x="3024073" y="91973"/>
                </a:cubicBezTo>
                <a:cubicBezTo>
                  <a:pt x="3024987" y="93345"/>
                  <a:pt x="3026435" y="94031"/>
                  <a:pt x="3028416" y="94031"/>
                </a:cubicBezTo>
                <a:cubicBezTo>
                  <a:pt x="3030702" y="94031"/>
                  <a:pt x="3032607" y="92849"/>
                  <a:pt x="3034131" y="90487"/>
                </a:cubicBezTo>
                <a:cubicBezTo>
                  <a:pt x="3035655" y="88125"/>
                  <a:pt x="3036493" y="83363"/>
                  <a:pt x="3036646" y="76200"/>
                </a:cubicBezTo>
                <a:lnTo>
                  <a:pt x="3036646" y="69342"/>
                </a:lnTo>
                <a:lnTo>
                  <a:pt x="3047619" y="65227"/>
                </a:lnTo>
                <a:lnTo>
                  <a:pt x="3047619" y="79172"/>
                </a:lnTo>
                <a:cubicBezTo>
                  <a:pt x="3047619" y="81305"/>
                  <a:pt x="3048038" y="83172"/>
                  <a:pt x="3048876" y="84772"/>
                </a:cubicBezTo>
                <a:cubicBezTo>
                  <a:pt x="3049714" y="86372"/>
                  <a:pt x="3051505" y="87173"/>
                  <a:pt x="3054248" y="87173"/>
                </a:cubicBezTo>
                <a:cubicBezTo>
                  <a:pt x="3056991" y="87173"/>
                  <a:pt x="3058820" y="86334"/>
                  <a:pt x="3059734" y="84658"/>
                </a:cubicBezTo>
                <a:cubicBezTo>
                  <a:pt x="3060649" y="82982"/>
                  <a:pt x="3061106" y="80848"/>
                  <a:pt x="3061106" y="78257"/>
                </a:cubicBezTo>
                <a:cubicBezTo>
                  <a:pt x="3061106" y="75666"/>
                  <a:pt x="3060801" y="73037"/>
                  <a:pt x="3060192" y="70370"/>
                </a:cubicBezTo>
                <a:cubicBezTo>
                  <a:pt x="3059582" y="67703"/>
                  <a:pt x="3058744" y="65075"/>
                  <a:pt x="3057677" y="62484"/>
                </a:cubicBezTo>
                <a:close/>
                <a:moveTo>
                  <a:pt x="3151403" y="57150"/>
                </a:moveTo>
                <a:lnTo>
                  <a:pt x="3151403" y="70180"/>
                </a:lnTo>
                <a:lnTo>
                  <a:pt x="3100197" y="85039"/>
                </a:lnTo>
                <a:lnTo>
                  <a:pt x="3100197" y="72237"/>
                </a:lnTo>
                <a:close/>
                <a:moveTo>
                  <a:pt x="1036853" y="57150"/>
                </a:moveTo>
                <a:lnTo>
                  <a:pt x="1036853" y="70180"/>
                </a:lnTo>
                <a:lnTo>
                  <a:pt x="985647" y="85039"/>
                </a:lnTo>
                <a:lnTo>
                  <a:pt x="985647" y="72237"/>
                </a:lnTo>
                <a:close/>
                <a:moveTo>
                  <a:pt x="1352397" y="52806"/>
                </a:moveTo>
                <a:cubicBezTo>
                  <a:pt x="1350111" y="52806"/>
                  <a:pt x="1348206" y="53606"/>
                  <a:pt x="1346682" y="55207"/>
                </a:cubicBezTo>
                <a:cubicBezTo>
                  <a:pt x="1345158" y="56807"/>
                  <a:pt x="1344396" y="58750"/>
                  <a:pt x="1344396" y="61036"/>
                </a:cubicBezTo>
                <a:cubicBezTo>
                  <a:pt x="1344396" y="63932"/>
                  <a:pt x="1345615" y="66637"/>
                  <a:pt x="1348054" y="69151"/>
                </a:cubicBezTo>
                <a:lnTo>
                  <a:pt x="1354644" y="73188"/>
                </a:lnTo>
                <a:lnTo>
                  <a:pt x="1355255" y="72809"/>
                </a:lnTo>
                <a:cubicBezTo>
                  <a:pt x="1358227" y="69380"/>
                  <a:pt x="1359712" y="65913"/>
                  <a:pt x="1359712" y="62408"/>
                </a:cubicBezTo>
                <a:cubicBezTo>
                  <a:pt x="1359712" y="59664"/>
                  <a:pt x="1359103" y="57378"/>
                  <a:pt x="1357884" y="55550"/>
                </a:cubicBezTo>
                <a:cubicBezTo>
                  <a:pt x="1356664" y="53721"/>
                  <a:pt x="1354836" y="52806"/>
                  <a:pt x="1352397" y="52806"/>
                </a:cubicBezTo>
                <a:close/>
                <a:moveTo>
                  <a:pt x="2384679" y="50444"/>
                </a:moveTo>
                <a:cubicBezTo>
                  <a:pt x="2389555" y="50444"/>
                  <a:pt x="2394165" y="51968"/>
                  <a:pt x="2398509" y="55016"/>
                </a:cubicBezTo>
                <a:cubicBezTo>
                  <a:pt x="2402852" y="58064"/>
                  <a:pt x="2405024" y="63170"/>
                  <a:pt x="2405024" y="70332"/>
                </a:cubicBezTo>
                <a:cubicBezTo>
                  <a:pt x="2405024" y="73990"/>
                  <a:pt x="2404110" y="77609"/>
                  <a:pt x="2402281" y="81191"/>
                </a:cubicBezTo>
                <a:cubicBezTo>
                  <a:pt x="2400452" y="84772"/>
                  <a:pt x="2397137" y="87744"/>
                  <a:pt x="2392337" y="90106"/>
                </a:cubicBezTo>
                <a:cubicBezTo>
                  <a:pt x="2387536" y="92468"/>
                  <a:pt x="2380640" y="93650"/>
                  <a:pt x="2371648" y="93650"/>
                </a:cubicBezTo>
                <a:cubicBezTo>
                  <a:pt x="2368296" y="93650"/>
                  <a:pt x="2364295" y="93497"/>
                  <a:pt x="2359647" y="93192"/>
                </a:cubicBezTo>
                <a:cubicBezTo>
                  <a:pt x="2354999" y="92888"/>
                  <a:pt x="2350617" y="92468"/>
                  <a:pt x="2346502" y="91935"/>
                </a:cubicBezTo>
                <a:cubicBezTo>
                  <a:pt x="2342388" y="91402"/>
                  <a:pt x="2339263" y="90983"/>
                  <a:pt x="2337130" y="90678"/>
                </a:cubicBezTo>
                <a:lnTo>
                  <a:pt x="2338730" y="79019"/>
                </a:lnTo>
                <a:cubicBezTo>
                  <a:pt x="2341016" y="79324"/>
                  <a:pt x="2344064" y="79705"/>
                  <a:pt x="2347874" y="80162"/>
                </a:cubicBezTo>
                <a:lnTo>
                  <a:pt x="2351230" y="80479"/>
                </a:lnTo>
                <a:lnTo>
                  <a:pt x="2358047" y="67932"/>
                </a:lnTo>
                <a:cubicBezTo>
                  <a:pt x="2361171" y="62979"/>
                  <a:pt x="2364943" y="58826"/>
                  <a:pt x="2369362" y="55473"/>
                </a:cubicBezTo>
                <a:cubicBezTo>
                  <a:pt x="2373782" y="52121"/>
                  <a:pt x="2378887" y="50444"/>
                  <a:pt x="2384679" y="50444"/>
                </a:cubicBezTo>
                <a:close/>
                <a:moveTo>
                  <a:pt x="697534" y="45872"/>
                </a:moveTo>
                <a:cubicBezTo>
                  <a:pt x="699211" y="45872"/>
                  <a:pt x="701002" y="46025"/>
                  <a:pt x="702907" y="46329"/>
                </a:cubicBezTo>
                <a:cubicBezTo>
                  <a:pt x="704812" y="46634"/>
                  <a:pt x="706602" y="47091"/>
                  <a:pt x="708279" y="47701"/>
                </a:cubicBezTo>
                <a:lnTo>
                  <a:pt x="706450" y="59131"/>
                </a:lnTo>
                <a:cubicBezTo>
                  <a:pt x="704926" y="58826"/>
                  <a:pt x="703478" y="58521"/>
                  <a:pt x="702106" y="58217"/>
                </a:cubicBezTo>
                <a:cubicBezTo>
                  <a:pt x="700735" y="57912"/>
                  <a:pt x="699211" y="57759"/>
                  <a:pt x="697534" y="57759"/>
                </a:cubicBezTo>
                <a:cubicBezTo>
                  <a:pt x="694029" y="57759"/>
                  <a:pt x="691286" y="58483"/>
                  <a:pt x="689305" y="59931"/>
                </a:cubicBezTo>
                <a:cubicBezTo>
                  <a:pt x="687324" y="61379"/>
                  <a:pt x="686333" y="63398"/>
                  <a:pt x="686333" y="65989"/>
                </a:cubicBezTo>
                <a:cubicBezTo>
                  <a:pt x="686333" y="69189"/>
                  <a:pt x="687362" y="71933"/>
                  <a:pt x="689419" y="74219"/>
                </a:cubicBezTo>
                <a:cubicBezTo>
                  <a:pt x="691477" y="76505"/>
                  <a:pt x="693839" y="78295"/>
                  <a:pt x="696506" y="79591"/>
                </a:cubicBezTo>
                <a:lnTo>
                  <a:pt x="699986" y="80628"/>
                </a:lnTo>
                <a:lnTo>
                  <a:pt x="705193" y="79133"/>
                </a:lnTo>
                <a:cubicBezTo>
                  <a:pt x="708774" y="77990"/>
                  <a:pt x="712012" y="76886"/>
                  <a:pt x="714908" y="75819"/>
                </a:cubicBezTo>
                <a:lnTo>
                  <a:pt x="718566" y="87477"/>
                </a:lnTo>
                <a:cubicBezTo>
                  <a:pt x="714908" y="88849"/>
                  <a:pt x="710603" y="90297"/>
                  <a:pt x="705650" y="91821"/>
                </a:cubicBezTo>
                <a:cubicBezTo>
                  <a:pt x="700697" y="93345"/>
                  <a:pt x="695706" y="94793"/>
                  <a:pt x="690676" y="96164"/>
                </a:cubicBezTo>
                <a:cubicBezTo>
                  <a:pt x="685647" y="97536"/>
                  <a:pt x="680999" y="98755"/>
                  <a:pt x="676732" y="99822"/>
                </a:cubicBezTo>
                <a:lnTo>
                  <a:pt x="673989" y="87477"/>
                </a:lnTo>
                <a:cubicBezTo>
                  <a:pt x="677951" y="86563"/>
                  <a:pt x="681151" y="85801"/>
                  <a:pt x="683590" y="85191"/>
                </a:cubicBezTo>
                <a:lnTo>
                  <a:pt x="684694" y="84915"/>
                </a:lnTo>
                <a:lnTo>
                  <a:pt x="679361" y="80162"/>
                </a:lnTo>
                <a:cubicBezTo>
                  <a:pt x="675779" y="76200"/>
                  <a:pt x="673989" y="71704"/>
                  <a:pt x="673989" y="66675"/>
                </a:cubicBezTo>
                <a:cubicBezTo>
                  <a:pt x="673989" y="62103"/>
                  <a:pt x="675094" y="58255"/>
                  <a:pt x="677303" y="55130"/>
                </a:cubicBezTo>
                <a:cubicBezTo>
                  <a:pt x="679513" y="52006"/>
                  <a:pt x="682409" y="49682"/>
                  <a:pt x="685990" y="48158"/>
                </a:cubicBezTo>
                <a:cubicBezTo>
                  <a:pt x="689572" y="46634"/>
                  <a:pt x="693420" y="45872"/>
                  <a:pt x="697534" y="45872"/>
                </a:cubicBezTo>
                <a:close/>
                <a:moveTo>
                  <a:pt x="1913991" y="42215"/>
                </a:moveTo>
                <a:cubicBezTo>
                  <a:pt x="1917801" y="42215"/>
                  <a:pt x="1921306" y="42977"/>
                  <a:pt x="1924507" y="44501"/>
                </a:cubicBezTo>
                <a:cubicBezTo>
                  <a:pt x="1927707" y="46025"/>
                  <a:pt x="1930946" y="47549"/>
                  <a:pt x="1934222" y="49073"/>
                </a:cubicBezTo>
                <a:cubicBezTo>
                  <a:pt x="1937499" y="50597"/>
                  <a:pt x="1941042" y="51359"/>
                  <a:pt x="1944852" y="51359"/>
                </a:cubicBezTo>
                <a:cubicBezTo>
                  <a:pt x="1947291" y="51359"/>
                  <a:pt x="1949577" y="50939"/>
                  <a:pt x="1951710" y="50101"/>
                </a:cubicBezTo>
                <a:cubicBezTo>
                  <a:pt x="1953844" y="49263"/>
                  <a:pt x="1956435" y="47930"/>
                  <a:pt x="1959483" y="46101"/>
                </a:cubicBezTo>
                <a:lnTo>
                  <a:pt x="1966112" y="55473"/>
                </a:lnTo>
                <a:cubicBezTo>
                  <a:pt x="1961235" y="59741"/>
                  <a:pt x="1957082" y="62446"/>
                  <a:pt x="1953653" y="63589"/>
                </a:cubicBezTo>
                <a:cubicBezTo>
                  <a:pt x="1950224" y="64732"/>
                  <a:pt x="1947291" y="65303"/>
                  <a:pt x="1944852" y="65303"/>
                </a:cubicBezTo>
                <a:cubicBezTo>
                  <a:pt x="1940280" y="65303"/>
                  <a:pt x="1936165" y="64503"/>
                  <a:pt x="1932508" y="62903"/>
                </a:cubicBezTo>
                <a:cubicBezTo>
                  <a:pt x="1928850" y="61303"/>
                  <a:pt x="1925497" y="59741"/>
                  <a:pt x="1922449" y="58217"/>
                </a:cubicBezTo>
                <a:cubicBezTo>
                  <a:pt x="1919401" y="56693"/>
                  <a:pt x="1916582" y="55931"/>
                  <a:pt x="1913991" y="55931"/>
                </a:cubicBezTo>
                <a:cubicBezTo>
                  <a:pt x="1911248" y="55931"/>
                  <a:pt x="1908772" y="56616"/>
                  <a:pt x="1906562" y="57988"/>
                </a:cubicBezTo>
                <a:cubicBezTo>
                  <a:pt x="1904352" y="59360"/>
                  <a:pt x="1902028" y="61265"/>
                  <a:pt x="1899589" y="63703"/>
                </a:cubicBezTo>
                <a:lnTo>
                  <a:pt x="1890903" y="56388"/>
                </a:lnTo>
                <a:cubicBezTo>
                  <a:pt x="1894408" y="51968"/>
                  <a:pt x="1898065" y="48501"/>
                  <a:pt x="1901875" y="45986"/>
                </a:cubicBezTo>
                <a:cubicBezTo>
                  <a:pt x="1905685" y="43472"/>
                  <a:pt x="1909724" y="42215"/>
                  <a:pt x="1913991" y="42215"/>
                </a:cubicBezTo>
                <a:close/>
                <a:moveTo>
                  <a:pt x="1571091" y="42215"/>
                </a:moveTo>
                <a:cubicBezTo>
                  <a:pt x="1574901" y="42215"/>
                  <a:pt x="1578406" y="42977"/>
                  <a:pt x="1581607" y="44501"/>
                </a:cubicBezTo>
                <a:cubicBezTo>
                  <a:pt x="1584807" y="46025"/>
                  <a:pt x="1588046" y="47549"/>
                  <a:pt x="1591322" y="49073"/>
                </a:cubicBezTo>
                <a:cubicBezTo>
                  <a:pt x="1594599" y="50597"/>
                  <a:pt x="1598142" y="51359"/>
                  <a:pt x="1601952" y="51359"/>
                </a:cubicBezTo>
                <a:cubicBezTo>
                  <a:pt x="1604391" y="51359"/>
                  <a:pt x="1606677" y="50939"/>
                  <a:pt x="1608810" y="50101"/>
                </a:cubicBezTo>
                <a:cubicBezTo>
                  <a:pt x="1610944" y="49263"/>
                  <a:pt x="1613535" y="47930"/>
                  <a:pt x="1616583" y="46101"/>
                </a:cubicBezTo>
                <a:lnTo>
                  <a:pt x="1623212" y="55473"/>
                </a:lnTo>
                <a:cubicBezTo>
                  <a:pt x="1618335" y="59741"/>
                  <a:pt x="1614182" y="62446"/>
                  <a:pt x="1610753" y="63589"/>
                </a:cubicBezTo>
                <a:cubicBezTo>
                  <a:pt x="1607324" y="64732"/>
                  <a:pt x="1604391" y="65303"/>
                  <a:pt x="1601952" y="65303"/>
                </a:cubicBezTo>
                <a:cubicBezTo>
                  <a:pt x="1597380" y="65303"/>
                  <a:pt x="1593265" y="64503"/>
                  <a:pt x="1589608" y="62903"/>
                </a:cubicBezTo>
                <a:cubicBezTo>
                  <a:pt x="1585950" y="61303"/>
                  <a:pt x="1582598" y="59741"/>
                  <a:pt x="1579549" y="58217"/>
                </a:cubicBezTo>
                <a:cubicBezTo>
                  <a:pt x="1576502" y="56693"/>
                  <a:pt x="1573682" y="55931"/>
                  <a:pt x="1571091" y="55931"/>
                </a:cubicBezTo>
                <a:cubicBezTo>
                  <a:pt x="1568348" y="55931"/>
                  <a:pt x="1565872" y="56616"/>
                  <a:pt x="1563662" y="57988"/>
                </a:cubicBezTo>
                <a:cubicBezTo>
                  <a:pt x="1561452" y="59360"/>
                  <a:pt x="1559128" y="61265"/>
                  <a:pt x="1556689" y="63703"/>
                </a:cubicBezTo>
                <a:lnTo>
                  <a:pt x="1548003" y="56388"/>
                </a:lnTo>
                <a:cubicBezTo>
                  <a:pt x="1551508" y="51968"/>
                  <a:pt x="1555165" y="48501"/>
                  <a:pt x="1558976" y="45986"/>
                </a:cubicBezTo>
                <a:cubicBezTo>
                  <a:pt x="1562785" y="43472"/>
                  <a:pt x="1566824" y="42215"/>
                  <a:pt x="1571091" y="42215"/>
                </a:cubicBezTo>
                <a:close/>
                <a:moveTo>
                  <a:pt x="1352854" y="41148"/>
                </a:moveTo>
                <a:cubicBezTo>
                  <a:pt x="1358950" y="41148"/>
                  <a:pt x="1363561" y="43243"/>
                  <a:pt x="1366685" y="47434"/>
                </a:cubicBezTo>
                <a:cubicBezTo>
                  <a:pt x="1369809" y="51625"/>
                  <a:pt x="1371371" y="56388"/>
                  <a:pt x="1371371" y="61722"/>
                </a:cubicBezTo>
                <a:cubicBezTo>
                  <a:pt x="1371371" y="68427"/>
                  <a:pt x="1369161" y="74371"/>
                  <a:pt x="1364742" y="79553"/>
                </a:cubicBezTo>
                <a:cubicBezTo>
                  <a:pt x="1360322" y="84734"/>
                  <a:pt x="1354112" y="88849"/>
                  <a:pt x="1346111" y="91897"/>
                </a:cubicBezTo>
                <a:cubicBezTo>
                  <a:pt x="1338110" y="94945"/>
                  <a:pt x="1328699" y="96774"/>
                  <a:pt x="1317879" y="97383"/>
                </a:cubicBezTo>
                <a:lnTo>
                  <a:pt x="1315821" y="86411"/>
                </a:lnTo>
                <a:cubicBezTo>
                  <a:pt x="1326185" y="85649"/>
                  <a:pt x="1334604" y="84048"/>
                  <a:pt x="1341082" y="81610"/>
                </a:cubicBezTo>
                <a:lnTo>
                  <a:pt x="1345310" y="78984"/>
                </a:lnTo>
                <a:lnTo>
                  <a:pt x="1337653" y="74066"/>
                </a:lnTo>
                <a:cubicBezTo>
                  <a:pt x="1334224" y="70561"/>
                  <a:pt x="1332509" y="66218"/>
                  <a:pt x="1332509" y="61036"/>
                </a:cubicBezTo>
                <a:cubicBezTo>
                  <a:pt x="1332509" y="55702"/>
                  <a:pt x="1334376" y="51054"/>
                  <a:pt x="1338110" y="47091"/>
                </a:cubicBezTo>
                <a:cubicBezTo>
                  <a:pt x="1341844" y="43129"/>
                  <a:pt x="1346758" y="41148"/>
                  <a:pt x="1352854" y="41148"/>
                </a:cubicBezTo>
                <a:close/>
                <a:moveTo>
                  <a:pt x="808253" y="38100"/>
                </a:moveTo>
                <a:lnTo>
                  <a:pt x="808253" y="51130"/>
                </a:lnTo>
                <a:lnTo>
                  <a:pt x="757047" y="65989"/>
                </a:lnTo>
                <a:lnTo>
                  <a:pt x="757047" y="53187"/>
                </a:lnTo>
                <a:close/>
                <a:moveTo>
                  <a:pt x="1036853" y="33147"/>
                </a:moveTo>
                <a:lnTo>
                  <a:pt x="1036853" y="46177"/>
                </a:lnTo>
                <a:lnTo>
                  <a:pt x="985647" y="61036"/>
                </a:lnTo>
                <a:lnTo>
                  <a:pt x="985647" y="48234"/>
                </a:lnTo>
                <a:close/>
                <a:moveTo>
                  <a:pt x="2984449" y="31242"/>
                </a:moveTo>
                <a:cubicBezTo>
                  <a:pt x="2981553" y="31242"/>
                  <a:pt x="2979305" y="32232"/>
                  <a:pt x="2977705" y="34214"/>
                </a:cubicBezTo>
                <a:cubicBezTo>
                  <a:pt x="2976105" y="36195"/>
                  <a:pt x="2975305" y="38481"/>
                  <a:pt x="2975305" y="41072"/>
                </a:cubicBezTo>
                <a:cubicBezTo>
                  <a:pt x="2975305" y="43815"/>
                  <a:pt x="2976143" y="46063"/>
                  <a:pt x="2977819" y="47815"/>
                </a:cubicBezTo>
                <a:cubicBezTo>
                  <a:pt x="2979496" y="49568"/>
                  <a:pt x="2981629" y="50444"/>
                  <a:pt x="2984220" y="50444"/>
                </a:cubicBezTo>
                <a:cubicBezTo>
                  <a:pt x="2986811" y="50444"/>
                  <a:pt x="2989059" y="49606"/>
                  <a:pt x="2990964" y="47930"/>
                </a:cubicBezTo>
                <a:cubicBezTo>
                  <a:pt x="2992869" y="46253"/>
                  <a:pt x="2993821" y="44043"/>
                  <a:pt x="2993821" y="41300"/>
                </a:cubicBezTo>
                <a:cubicBezTo>
                  <a:pt x="2993821" y="38405"/>
                  <a:pt x="2992831" y="36004"/>
                  <a:pt x="2990850" y="34099"/>
                </a:cubicBezTo>
                <a:cubicBezTo>
                  <a:pt x="2988868" y="32194"/>
                  <a:pt x="2986735" y="31242"/>
                  <a:pt x="2984449" y="31242"/>
                </a:cubicBezTo>
                <a:close/>
                <a:moveTo>
                  <a:pt x="3065221" y="30480"/>
                </a:moveTo>
                <a:lnTo>
                  <a:pt x="3065221" y="43510"/>
                </a:lnTo>
                <a:lnTo>
                  <a:pt x="3014014" y="58369"/>
                </a:lnTo>
                <a:lnTo>
                  <a:pt x="3014014" y="45567"/>
                </a:lnTo>
                <a:close/>
                <a:moveTo>
                  <a:pt x="1167765" y="26670"/>
                </a:moveTo>
                <a:lnTo>
                  <a:pt x="1180338" y="26670"/>
                </a:lnTo>
                <a:lnTo>
                  <a:pt x="1181709" y="66218"/>
                </a:lnTo>
                <a:lnTo>
                  <a:pt x="1169136" y="66218"/>
                </a:lnTo>
                <a:close/>
                <a:moveTo>
                  <a:pt x="2985592" y="18440"/>
                </a:moveTo>
                <a:cubicBezTo>
                  <a:pt x="2989250" y="18440"/>
                  <a:pt x="2992526" y="19507"/>
                  <a:pt x="2995422" y="21641"/>
                </a:cubicBezTo>
                <a:cubicBezTo>
                  <a:pt x="2998317" y="23774"/>
                  <a:pt x="3000603" y="26594"/>
                  <a:pt x="3002280" y="30099"/>
                </a:cubicBezTo>
                <a:cubicBezTo>
                  <a:pt x="3003956" y="33604"/>
                  <a:pt x="3004794" y="37338"/>
                  <a:pt x="3004794" y="41300"/>
                </a:cubicBezTo>
                <a:cubicBezTo>
                  <a:pt x="3004794" y="47244"/>
                  <a:pt x="3002889" y="52235"/>
                  <a:pt x="2999079" y="56273"/>
                </a:cubicBezTo>
                <a:cubicBezTo>
                  <a:pt x="2995269" y="60312"/>
                  <a:pt x="2990392" y="62331"/>
                  <a:pt x="2984449" y="62331"/>
                </a:cubicBezTo>
                <a:cubicBezTo>
                  <a:pt x="2977896" y="62331"/>
                  <a:pt x="2972981" y="60350"/>
                  <a:pt x="2969704" y="56388"/>
                </a:cubicBezTo>
                <a:cubicBezTo>
                  <a:pt x="2966428" y="52425"/>
                  <a:pt x="2964789" y="47777"/>
                  <a:pt x="2964789" y="42443"/>
                </a:cubicBezTo>
                <a:cubicBezTo>
                  <a:pt x="2964789" y="38024"/>
                  <a:pt x="2965665" y="34023"/>
                  <a:pt x="2967418" y="30442"/>
                </a:cubicBezTo>
                <a:cubicBezTo>
                  <a:pt x="2969171" y="26860"/>
                  <a:pt x="2971647" y="23965"/>
                  <a:pt x="2974847" y="21755"/>
                </a:cubicBezTo>
                <a:cubicBezTo>
                  <a:pt x="2978048" y="19545"/>
                  <a:pt x="2981629" y="18440"/>
                  <a:pt x="2985592" y="18440"/>
                </a:cubicBezTo>
                <a:close/>
                <a:moveTo>
                  <a:pt x="722528" y="0"/>
                </a:moveTo>
                <a:lnTo>
                  <a:pt x="722528" y="13030"/>
                </a:lnTo>
                <a:lnTo>
                  <a:pt x="671322" y="27889"/>
                </a:lnTo>
                <a:lnTo>
                  <a:pt x="671322"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88" name="Google Shape;288;p29"/>
          <p:cNvSpPr txBox="1"/>
          <p:nvPr/>
        </p:nvSpPr>
        <p:spPr>
          <a:xfrm>
            <a:off x="1230150" y="3492250"/>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9. And We send down blessed rain from the sky, bringing forth gardens and grains for harvest</a:t>
            </a:r>
            <a:endParaRPr sz="1200">
              <a:solidFill>
                <a:schemeClr val="dk1"/>
              </a:solidFill>
              <a:latin typeface="Inter Light"/>
              <a:ea typeface="Inter Light"/>
              <a:cs typeface="Inter Light"/>
              <a:sym typeface="Inter Light"/>
            </a:endParaRPr>
          </a:p>
        </p:txBody>
      </p:sp>
      <p:sp>
        <p:nvSpPr>
          <p:cNvPr id="290" name="Google Shape;290;p29"/>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Source of Life</a:t>
            </a:r>
            <a:endParaRPr sz="3600">
              <a:solidFill>
                <a:srgbClr val="1E1E1E"/>
              </a:solidFill>
              <a:latin typeface="Inter Tight Medium"/>
              <a:ea typeface="Inter Tight Medium"/>
              <a:cs typeface="Inter Tight Medium"/>
              <a:sym typeface="Inter Tight Medium"/>
            </a:endParaRPr>
          </a:p>
        </p:txBody>
      </p:sp>
      <p:sp>
        <p:nvSpPr>
          <p:cNvPr id="291" name="Google Shape;291;p29"/>
          <p:cNvSpPr/>
          <p:nvPr/>
        </p:nvSpPr>
        <p:spPr>
          <a:xfrm>
            <a:off x="5643250" y="2949150"/>
            <a:ext cx="2796600" cy="1354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2" name="Google Shape;292;p29"/>
          <p:cNvSpPr txBox="1"/>
          <p:nvPr/>
        </p:nvSpPr>
        <p:spPr>
          <a:xfrm>
            <a:off x="6498653" y="3144950"/>
            <a:ext cx="15915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293" name="Google Shape;293;p29"/>
          <p:cNvSpPr txBox="1"/>
          <p:nvPr/>
        </p:nvSpPr>
        <p:spPr>
          <a:xfrm>
            <a:off x="6498650" y="3431300"/>
            <a:ext cx="15915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What are the similarities between water from the sky and revelation from the sky?</a:t>
            </a:r>
            <a:endParaRPr sz="1000">
              <a:solidFill>
                <a:srgbClr val="1E1E1E"/>
              </a:solidFill>
              <a:latin typeface="Inter Tight Medium"/>
              <a:ea typeface="Inter Tight Medium"/>
              <a:cs typeface="Inter Tight Medium"/>
              <a:sym typeface="Inter Tight Medium"/>
            </a:endParaRPr>
          </a:p>
        </p:txBody>
      </p:sp>
      <p:pic>
        <p:nvPicPr>
          <p:cNvPr id="294" name="Google Shape;294;p29"/>
          <p:cNvPicPr preferRelativeResize="0"/>
          <p:nvPr/>
        </p:nvPicPr>
        <p:blipFill rotWithShape="1">
          <a:blip r:embed="rId3">
            <a:alphaModFix/>
          </a:blip>
          <a:srcRect/>
          <a:stretch/>
        </p:blipFill>
        <p:spPr>
          <a:xfrm>
            <a:off x="5900541" y="3177234"/>
            <a:ext cx="445722" cy="470229"/>
          </a:xfrm>
          <a:prstGeom prst="rect">
            <a:avLst/>
          </a:prstGeom>
          <a:noFill/>
          <a:ln>
            <a:noFill/>
          </a:ln>
        </p:spPr>
      </p:pic>
      <p:sp>
        <p:nvSpPr>
          <p:cNvPr id="295" name="Google Shape;295;p29"/>
          <p:cNvSpPr/>
          <p:nvPr/>
        </p:nvSpPr>
        <p:spPr>
          <a:xfrm>
            <a:off x="5643250" y="1472000"/>
            <a:ext cx="2796600" cy="13545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296" name="Google Shape;296;p29"/>
          <p:cNvSpPr txBox="1"/>
          <p:nvPr/>
        </p:nvSpPr>
        <p:spPr>
          <a:xfrm>
            <a:off x="6498653" y="1667800"/>
            <a:ext cx="15915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Write</a:t>
            </a:r>
            <a:endParaRPr sz="1600">
              <a:solidFill>
                <a:srgbClr val="1E1E1E"/>
              </a:solidFill>
              <a:latin typeface="Inter Tight Medium"/>
              <a:ea typeface="Inter Tight Medium"/>
              <a:cs typeface="Inter Tight Medium"/>
              <a:sym typeface="Inter Tight Medium"/>
            </a:endParaRPr>
          </a:p>
        </p:txBody>
      </p:sp>
      <p:sp>
        <p:nvSpPr>
          <p:cNvPr id="297" name="Google Shape;297;p29"/>
          <p:cNvSpPr txBox="1"/>
          <p:nvPr/>
        </p:nvSpPr>
        <p:spPr>
          <a:xfrm>
            <a:off x="6498650" y="1954150"/>
            <a:ext cx="15915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5 things in nature, in your home, or in your body that depend on water to survive</a:t>
            </a:r>
            <a:endParaRPr sz="1000">
              <a:solidFill>
                <a:srgbClr val="1E1E1E"/>
              </a:solidFill>
              <a:latin typeface="Inter Tight Medium"/>
              <a:ea typeface="Inter Tight Medium"/>
              <a:cs typeface="Inter Tight Medium"/>
              <a:sym typeface="Inter Tight Medium"/>
            </a:endParaRPr>
          </a:p>
        </p:txBody>
      </p:sp>
      <p:pic>
        <p:nvPicPr>
          <p:cNvPr id="298" name="Google Shape;298;p29"/>
          <p:cNvPicPr preferRelativeResize="0"/>
          <p:nvPr/>
        </p:nvPicPr>
        <p:blipFill rotWithShape="1">
          <a:blip r:embed="rId4">
            <a:alphaModFix/>
          </a:blip>
          <a:srcRect/>
          <a:stretch/>
        </p:blipFill>
        <p:spPr>
          <a:xfrm>
            <a:off x="5888295" y="1718197"/>
            <a:ext cx="470231" cy="470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0"/>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267;p27">
            <a:extLst>
              <a:ext uri="{FF2B5EF4-FFF2-40B4-BE49-F238E27FC236}">
                <a16:creationId xmlns:a16="http://schemas.microsoft.com/office/drawing/2014/main" id="{FD91259E-843E-50BB-BF28-BEAE1406F556}"/>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4BBFDA3A-F6EC-F117-5943-F2D337B914AB}"/>
              </a:ext>
            </a:extLst>
          </p:cNvPr>
          <p:cNvSpPr/>
          <p:nvPr/>
        </p:nvSpPr>
        <p:spPr>
          <a:xfrm>
            <a:off x="1769872" y="2618914"/>
            <a:ext cx="2615260" cy="358445"/>
          </a:xfrm>
          <a:custGeom>
            <a:avLst/>
            <a:gdLst/>
            <a:ahLst/>
            <a:cxnLst/>
            <a:rect l="l" t="t" r="r" b="b"/>
            <a:pathLst>
              <a:path w="2615260" h="358445">
                <a:moveTo>
                  <a:pt x="1366799" y="313106"/>
                </a:moveTo>
                <a:lnTo>
                  <a:pt x="1366799" y="326136"/>
                </a:lnTo>
                <a:lnTo>
                  <a:pt x="1315593" y="340995"/>
                </a:lnTo>
                <a:lnTo>
                  <a:pt x="1315593" y="328193"/>
                </a:lnTo>
                <a:close/>
                <a:moveTo>
                  <a:pt x="173431" y="290093"/>
                </a:moveTo>
                <a:cubicBezTo>
                  <a:pt x="176479" y="290093"/>
                  <a:pt x="179108" y="291236"/>
                  <a:pt x="181318" y="293522"/>
                </a:cubicBezTo>
                <a:cubicBezTo>
                  <a:pt x="183527" y="295808"/>
                  <a:pt x="184632" y="298475"/>
                  <a:pt x="184632" y="301523"/>
                </a:cubicBezTo>
                <a:cubicBezTo>
                  <a:pt x="184632" y="304571"/>
                  <a:pt x="183527" y="307200"/>
                  <a:pt x="181318" y="309410"/>
                </a:cubicBezTo>
                <a:cubicBezTo>
                  <a:pt x="179108" y="311620"/>
                  <a:pt x="176479" y="312725"/>
                  <a:pt x="173431" y="312725"/>
                </a:cubicBezTo>
                <a:cubicBezTo>
                  <a:pt x="170230" y="312725"/>
                  <a:pt x="167525" y="311620"/>
                  <a:pt x="165316" y="309410"/>
                </a:cubicBezTo>
                <a:cubicBezTo>
                  <a:pt x="163106" y="307200"/>
                  <a:pt x="162001" y="304571"/>
                  <a:pt x="162001" y="301523"/>
                </a:cubicBezTo>
                <a:cubicBezTo>
                  <a:pt x="162001" y="298475"/>
                  <a:pt x="163106" y="295808"/>
                  <a:pt x="165316" y="293522"/>
                </a:cubicBezTo>
                <a:cubicBezTo>
                  <a:pt x="167525" y="291236"/>
                  <a:pt x="170230" y="290093"/>
                  <a:pt x="173431" y="290093"/>
                </a:cubicBezTo>
                <a:close/>
                <a:moveTo>
                  <a:pt x="142113" y="290093"/>
                </a:moveTo>
                <a:cubicBezTo>
                  <a:pt x="145161" y="290093"/>
                  <a:pt x="147790" y="291236"/>
                  <a:pt x="149999" y="293522"/>
                </a:cubicBezTo>
                <a:cubicBezTo>
                  <a:pt x="152209" y="295808"/>
                  <a:pt x="153314" y="298475"/>
                  <a:pt x="153314" y="301523"/>
                </a:cubicBezTo>
                <a:cubicBezTo>
                  <a:pt x="153314" y="304571"/>
                  <a:pt x="152209" y="307200"/>
                  <a:pt x="149999" y="309410"/>
                </a:cubicBezTo>
                <a:cubicBezTo>
                  <a:pt x="147790" y="311620"/>
                  <a:pt x="145161" y="312725"/>
                  <a:pt x="142113" y="312725"/>
                </a:cubicBezTo>
                <a:cubicBezTo>
                  <a:pt x="138912" y="312725"/>
                  <a:pt x="136207" y="311620"/>
                  <a:pt x="133997" y="309410"/>
                </a:cubicBezTo>
                <a:cubicBezTo>
                  <a:pt x="131787" y="307200"/>
                  <a:pt x="130683" y="304571"/>
                  <a:pt x="130683" y="301523"/>
                </a:cubicBezTo>
                <a:cubicBezTo>
                  <a:pt x="130683" y="298475"/>
                  <a:pt x="131787" y="295808"/>
                  <a:pt x="133997" y="293522"/>
                </a:cubicBezTo>
                <a:cubicBezTo>
                  <a:pt x="136207" y="291236"/>
                  <a:pt x="138912" y="290093"/>
                  <a:pt x="142113" y="290093"/>
                </a:cubicBezTo>
                <a:close/>
                <a:moveTo>
                  <a:pt x="1930984" y="289407"/>
                </a:moveTo>
                <a:cubicBezTo>
                  <a:pt x="1934032" y="289407"/>
                  <a:pt x="1936661" y="290550"/>
                  <a:pt x="1938870" y="292836"/>
                </a:cubicBezTo>
                <a:cubicBezTo>
                  <a:pt x="1941080" y="295122"/>
                  <a:pt x="1942185" y="297789"/>
                  <a:pt x="1942185" y="300837"/>
                </a:cubicBezTo>
                <a:cubicBezTo>
                  <a:pt x="1942185" y="303885"/>
                  <a:pt x="1941080" y="306514"/>
                  <a:pt x="1938870" y="308724"/>
                </a:cubicBezTo>
                <a:cubicBezTo>
                  <a:pt x="1936661" y="310934"/>
                  <a:pt x="1934032" y="312039"/>
                  <a:pt x="1930984" y="312039"/>
                </a:cubicBezTo>
                <a:cubicBezTo>
                  <a:pt x="1927783" y="312039"/>
                  <a:pt x="1925078" y="310934"/>
                  <a:pt x="1922869" y="308724"/>
                </a:cubicBezTo>
                <a:cubicBezTo>
                  <a:pt x="1920659" y="306514"/>
                  <a:pt x="1919554" y="303885"/>
                  <a:pt x="1919554" y="300837"/>
                </a:cubicBezTo>
                <a:cubicBezTo>
                  <a:pt x="1919554" y="297789"/>
                  <a:pt x="1920659" y="295122"/>
                  <a:pt x="1922869" y="292836"/>
                </a:cubicBezTo>
                <a:cubicBezTo>
                  <a:pt x="1925078" y="290550"/>
                  <a:pt x="1927783" y="289407"/>
                  <a:pt x="1930984" y="289407"/>
                </a:cubicBezTo>
                <a:close/>
                <a:moveTo>
                  <a:pt x="1366799" y="289103"/>
                </a:moveTo>
                <a:lnTo>
                  <a:pt x="1366799" y="302133"/>
                </a:lnTo>
                <a:lnTo>
                  <a:pt x="1315593" y="316992"/>
                </a:lnTo>
                <a:lnTo>
                  <a:pt x="1315593" y="304190"/>
                </a:lnTo>
                <a:close/>
                <a:moveTo>
                  <a:pt x="1776374" y="279578"/>
                </a:moveTo>
                <a:lnTo>
                  <a:pt x="1776374" y="292608"/>
                </a:lnTo>
                <a:lnTo>
                  <a:pt x="1725168" y="307467"/>
                </a:lnTo>
                <a:lnTo>
                  <a:pt x="1725168" y="294665"/>
                </a:lnTo>
                <a:close/>
                <a:moveTo>
                  <a:pt x="338099" y="279578"/>
                </a:moveTo>
                <a:lnTo>
                  <a:pt x="338099" y="292608"/>
                </a:lnTo>
                <a:lnTo>
                  <a:pt x="286893" y="307467"/>
                </a:lnTo>
                <a:lnTo>
                  <a:pt x="286893" y="294665"/>
                </a:lnTo>
                <a:close/>
                <a:moveTo>
                  <a:pt x="1056741" y="262204"/>
                </a:moveTo>
                <a:cubicBezTo>
                  <a:pt x="1054913" y="262204"/>
                  <a:pt x="1052893" y="262318"/>
                  <a:pt x="1050683" y="262547"/>
                </a:cubicBezTo>
                <a:cubicBezTo>
                  <a:pt x="1048474" y="262775"/>
                  <a:pt x="1046226" y="263080"/>
                  <a:pt x="1043940" y="263461"/>
                </a:cubicBezTo>
                <a:lnTo>
                  <a:pt x="1039568" y="264378"/>
                </a:lnTo>
                <a:lnTo>
                  <a:pt x="1039739" y="267147"/>
                </a:lnTo>
                <a:cubicBezTo>
                  <a:pt x="1040292" y="271129"/>
                  <a:pt x="1041120" y="274625"/>
                  <a:pt x="1042225" y="277634"/>
                </a:cubicBezTo>
                <a:cubicBezTo>
                  <a:pt x="1044435" y="283654"/>
                  <a:pt x="1047293" y="288226"/>
                  <a:pt x="1050798" y="291350"/>
                </a:cubicBezTo>
                <a:cubicBezTo>
                  <a:pt x="1054303" y="294475"/>
                  <a:pt x="1057960" y="296570"/>
                  <a:pt x="1061771" y="297637"/>
                </a:cubicBezTo>
                <a:cubicBezTo>
                  <a:pt x="1065580" y="298704"/>
                  <a:pt x="1069086" y="299237"/>
                  <a:pt x="1072286" y="299237"/>
                </a:cubicBezTo>
                <a:cubicBezTo>
                  <a:pt x="1075029" y="299237"/>
                  <a:pt x="1077734" y="298742"/>
                  <a:pt x="1080401" y="297751"/>
                </a:cubicBezTo>
                <a:cubicBezTo>
                  <a:pt x="1083068" y="296761"/>
                  <a:pt x="1085278" y="295084"/>
                  <a:pt x="1087031" y="292722"/>
                </a:cubicBezTo>
                <a:cubicBezTo>
                  <a:pt x="1088783" y="290360"/>
                  <a:pt x="1089660" y="287198"/>
                  <a:pt x="1089660" y="283235"/>
                </a:cubicBezTo>
                <a:cubicBezTo>
                  <a:pt x="1089660" y="279425"/>
                  <a:pt x="1088707" y="275958"/>
                  <a:pt x="1086802" y="272834"/>
                </a:cubicBezTo>
                <a:cubicBezTo>
                  <a:pt x="1084897" y="269710"/>
                  <a:pt x="1081582" y="267157"/>
                  <a:pt x="1076858" y="265176"/>
                </a:cubicBezTo>
                <a:cubicBezTo>
                  <a:pt x="1072134" y="263195"/>
                  <a:pt x="1065428" y="262204"/>
                  <a:pt x="1056741" y="262204"/>
                </a:cubicBezTo>
                <a:close/>
                <a:moveTo>
                  <a:pt x="2576855" y="210083"/>
                </a:moveTo>
                <a:cubicBezTo>
                  <a:pt x="2573350" y="210083"/>
                  <a:pt x="2570187" y="211417"/>
                  <a:pt x="2567368" y="214084"/>
                </a:cubicBezTo>
                <a:cubicBezTo>
                  <a:pt x="2564549" y="216751"/>
                  <a:pt x="2562339" y="220142"/>
                  <a:pt x="2560739" y="224256"/>
                </a:cubicBezTo>
                <a:cubicBezTo>
                  <a:pt x="2559138" y="228371"/>
                  <a:pt x="2558338" y="232486"/>
                  <a:pt x="2558338" y="236601"/>
                </a:cubicBezTo>
                <a:cubicBezTo>
                  <a:pt x="2558338" y="239801"/>
                  <a:pt x="2558986" y="242582"/>
                  <a:pt x="2560281" y="244945"/>
                </a:cubicBezTo>
                <a:cubicBezTo>
                  <a:pt x="2561577" y="247307"/>
                  <a:pt x="2563749" y="249098"/>
                  <a:pt x="2566797" y="250317"/>
                </a:cubicBezTo>
                <a:cubicBezTo>
                  <a:pt x="2569844" y="251536"/>
                  <a:pt x="2573807" y="252146"/>
                  <a:pt x="2578684" y="252146"/>
                </a:cubicBezTo>
                <a:cubicBezTo>
                  <a:pt x="2583103" y="252146"/>
                  <a:pt x="2587561" y="251688"/>
                  <a:pt x="2592057" y="250774"/>
                </a:cubicBezTo>
                <a:lnTo>
                  <a:pt x="2597185" y="249149"/>
                </a:lnTo>
                <a:lnTo>
                  <a:pt x="2597429" y="246202"/>
                </a:lnTo>
                <a:cubicBezTo>
                  <a:pt x="2597429" y="241478"/>
                  <a:pt x="2596972" y="236944"/>
                  <a:pt x="2596057" y="232600"/>
                </a:cubicBezTo>
                <a:cubicBezTo>
                  <a:pt x="2595143" y="228257"/>
                  <a:pt x="2593771" y="224409"/>
                  <a:pt x="2591942" y="221056"/>
                </a:cubicBezTo>
                <a:cubicBezTo>
                  <a:pt x="2590114" y="217703"/>
                  <a:pt x="2587942" y="215036"/>
                  <a:pt x="2585427" y="213055"/>
                </a:cubicBezTo>
                <a:cubicBezTo>
                  <a:pt x="2582913" y="211074"/>
                  <a:pt x="2580055" y="210083"/>
                  <a:pt x="2576855" y="210083"/>
                </a:cubicBezTo>
                <a:close/>
                <a:moveTo>
                  <a:pt x="828065" y="202768"/>
                </a:moveTo>
                <a:cubicBezTo>
                  <a:pt x="820750" y="202768"/>
                  <a:pt x="813473" y="204673"/>
                  <a:pt x="806234" y="208483"/>
                </a:cubicBezTo>
                <a:cubicBezTo>
                  <a:pt x="798995" y="212293"/>
                  <a:pt x="792137" y="217055"/>
                  <a:pt x="785660" y="222770"/>
                </a:cubicBezTo>
                <a:cubicBezTo>
                  <a:pt x="779183" y="228485"/>
                  <a:pt x="773430" y="234315"/>
                  <a:pt x="768401" y="240258"/>
                </a:cubicBezTo>
                <a:lnTo>
                  <a:pt x="760205" y="250774"/>
                </a:lnTo>
                <a:lnTo>
                  <a:pt x="775487" y="250774"/>
                </a:lnTo>
                <a:cubicBezTo>
                  <a:pt x="788746" y="250774"/>
                  <a:pt x="800214" y="250202"/>
                  <a:pt x="809891" y="249059"/>
                </a:cubicBezTo>
                <a:cubicBezTo>
                  <a:pt x="819569" y="247916"/>
                  <a:pt x="827532" y="246202"/>
                  <a:pt x="833780" y="243916"/>
                </a:cubicBezTo>
                <a:cubicBezTo>
                  <a:pt x="840028" y="241630"/>
                  <a:pt x="844677" y="238696"/>
                  <a:pt x="847725" y="235115"/>
                </a:cubicBezTo>
                <a:cubicBezTo>
                  <a:pt x="850773" y="231533"/>
                  <a:pt x="852297" y="227304"/>
                  <a:pt x="852297" y="222428"/>
                </a:cubicBezTo>
                <a:cubicBezTo>
                  <a:pt x="852297" y="219837"/>
                  <a:pt x="851459" y="217017"/>
                  <a:pt x="849782" y="213969"/>
                </a:cubicBezTo>
                <a:cubicBezTo>
                  <a:pt x="848106" y="210921"/>
                  <a:pt x="845515" y="208292"/>
                  <a:pt x="842010" y="206083"/>
                </a:cubicBezTo>
                <a:cubicBezTo>
                  <a:pt x="838505" y="203873"/>
                  <a:pt x="833856" y="202768"/>
                  <a:pt x="828065" y="202768"/>
                </a:cubicBezTo>
                <a:close/>
                <a:moveTo>
                  <a:pt x="355854" y="202768"/>
                </a:moveTo>
                <a:cubicBezTo>
                  <a:pt x="348538" y="202768"/>
                  <a:pt x="341261" y="204673"/>
                  <a:pt x="334022" y="208483"/>
                </a:cubicBezTo>
                <a:cubicBezTo>
                  <a:pt x="326783" y="212293"/>
                  <a:pt x="319925" y="217055"/>
                  <a:pt x="313448" y="222770"/>
                </a:cubicBezTo>
                <a:cubicBezTo>
                  <a:pt x="306971" y="228485"/>
                  <a:pt x="301218" y="234315"/>
                  <a:pt x="296189" y="240258"/>
                </a:cubicBezTo>
                <a:lnTo>
                  <a:pt x="286282" y="252970"/>
                </a:lnTo>
                <a:lnTo>
                  <a:pt x="296675" y="253489"/>
                </a:lnTo>
                <a:cubicBezTo>
                  <a:pt x="302523" y="253660"/>
                  <a:pt x="309067" y="253746"/>
                  <a:pt x="316306" y="253746"/>
                </a:cubicBezTo>
                <a:cubicBezTo>
                  <a:pt x="326364" y="253746"/>
                  <a:pt x="335356" y="253136"/>
                  <a:pt x="343281" y="251917"/>
                </a:cubicBezTo>
                <a:cubicBezTo>
                  <a:pt x="351205" y="250698"/>
                  <a:pt x="357873" y="248831"/>
                  <a:pt x="363283" y="246316"/>
                </a:cubicBezTo>
                <a:cubicBezTo>
                  <a:pt x="368693" y="243802"/>
                  <a:pt x="372846" y="240716"/>
                  <a:pt x="375742" y="237058"/>
                </a:cubicBezTo>
                <a:cubicBezTo>
                  <a:pt x="378637" y="233400"/>
                  <a:pt x="380085" y="229209"/>
                  <a:pt x="380085" y="224485"/>
                </a:cubicBezTo>
                <a:cubicBezTo>
                  <a:pt x="380085" y="221132"/>
                  <a:pt x="379247" y="217817"/>
                  <a:pt x="377571" y="214541"/>
                </a:cubicBezTo>
                <a:cubicBezTo>
                  <a:pt x="375894" y="211264"/>
                  <a:pt x="373303" y="208483"/>
                  <a:pt x="369798" y="206197"/>
                </a:cubicBezTo>
                <a:cubicBezTo>
                  <a:pt x="366293" y="203911"/>
                  <a:pt x="361645" y="202768"/>
                  <a:pt x="355854" y="202768"/>
                </a:cubicBezTo>
                <a:close/>
                <a:moveTo>
                  <a:pt x="598703" y="192938"/>
                </a:moveTo>
                <a:cubicBezTo>
                  <a:pt x="595350" y="192938"/>
                  <a:pt x="591616" y="193395"/>
                  <a:pt x="587502" y="194310"/>
                </a:cubicBezTo>
                <a:cubicBezTo>
                  <a:pt x="583387" y="195224"/>
                  <a:pt x="579463" y="196481"/>
                  <a:pt x="575729" y="198082"/>
                </a:cubicBezTo>
                <a:cubicBezTo>
                  <a:pt x="571995" y="199682"/>
                  <a:pt x="568909" y="201473"/>
                  <a:pt x="566470" y="203454"/>
                </a:cubicBezTo>
                <a:cubicBezTo>
                  <a:pt x="570585" y="206807"/>
                  <a:pt x="574433" y="210083"/>
                  <a:pt x="578015" y="213284"/>
                </a:cubicBezTo>
                <a:cubicBezTo>
                  <a:pt x="581596" y="216484"/>
                  <a:pt x="585292" y="219951"/>
                  <a:pt x="589102" y="223685"/>
                </a:cubicBezTo>
                <a:lnTo>
                  <a:pt x="597466" y="232281"/>
                </a:lnTo>
                <a:lnTo>
                  <a:pt x="612305" y="220027"/>
                </a:lnTo>
                <a:cubicBezTo>
                  <a:pt x="616191" y="215836"/>
                  <a:pt x="618134" y="211226"/>
                  <a:pt x="618134" y="206197"/>
                </a:cubicBezTo>
                <a:cubicBezTo>
                  <a:pt x="618134" y="204216"/>
                  <a:pt x="617486" y="202196"/>
                  <a:pt x="616191" y="200139"/>
                </a:cubicBezTo>
                <a:cubicBezTo>
                  <a:pt x="614896" y="198082"/>
                  <a:pt x="612838" y="196367"/>
                  <a:pt x="610019" y="194996"/>
                </a:cubicBezTo>
                <a:cubicBezTo>
                  <a:pt x="607199" y="193624"/>
                  <a:pt x="603427" y="192938"/>
                  <a:pt x="598703" y="192938"/>
                </a:cubicBezTo>
                <a:close/>
                <a:moveTo>
                  <a:pt x="1602409" y="192252"/>
                </a:moveTo>
                <a:cubicBezTo>
                  <a:pt x="1598752" y="192252"/>
                  <a:pt x="1595361" y="193472"/>
                  <a:pt x="1592237" y="195910"/>
                </a:cubicBezTo>
                <a:cubicBezTo>
                  <a:pt x="1589112" y="198348"/>
                  <a:pt x="1586598" y="201511"/>
                  <a:pt x="1584693" y="205397"/>
                </a:cubicBezTo>
                <a:cubicBezTo>
                  <a:pt x="1582788" y="209283"/>
                  <a:pt x="1581835" y="213284"/>
                  <a:pt x="1581835" y="217398"/>
                </a:cubicBezTo>
                <a:cubicBezTo>
                  <a:pt x="1581835" y="222275"/>
                  <a:pt x="1583093" y="226657"/>
                  <a:pt x="1585607" y="230543"/>
                </a:cubicBezTo>
                <a:cubicBezTo>
                  <a:pt x="1588122" y="234429"/>
                  <a:pt x="1591208" y="237744"/>
                  <a:pt x="1594866" y="240487"/>
                </a:cubicBezTo>
                <a:lnTo>
                  <a:pt x="1599672" y="243391"/>
                </a:lnTo>
                <a:lnTo>
                  <a:pt x="1606639" y="240258"/>
                </a:lnTo>
                <a:cubicBezTo>
                  <a:pt x="1611134" y="237515"/>
                  <a:pt x="1614792" y="234162"/>
                  <a:pt x="1617611" y="230200"/>
                </a:cubicBezTo>
                <a:cubicBezTo>
                  <a:pt x="1620431" y="226238"/>
                  <a:pt x="1621840" y="221666"/>
                  <a:pt x="1621840" y="216484"/>
                </a:cubicBezTo>
                <a:cubicBezTo>
                  <a:pt x="1621840" y="212979"/>
                  <a:pt x="1621002" y="209359"/>
                  <a:pt x="1619326" y="205625"/>
                </a:cubicBezTo>
                <a:cubicBezTo>
                  <a:pt x="1617649" y="201892"/>
                  <a:pt x="1615363" y="198729"/>
                  <a:pt x="1612468" y="196139"/>
                </a:cubicBezTo>
                <a:cubicBezTo>
                  <a:pt x="1609572" y="193548"/>
                  <a:pt x="1606219" y="192252"/>
                  <a:pt x="1602409" y="192252"/>
                </a:cubicBezTo>
                <a:close/>
                <a:moveTo>
                  <a:pt x="1067714" y="192024"/>
                </a:moveTo>
                <a:cubicBezTo>
                  <a:pt x="1065428" y="192024"/>
                  <a:pt x="1062647" y="193548"/>
                  <a:pt x="1059370" y="196596"/>
                </a:cubicBezTo>
                <a:cubicBezTo>
                  <a:pt x="1056094" y="199644"/>
                  <a:pt x="1052893" y="203911"/>
                  <a:pt x="1049769" y="209397"/>
                </a:cubicBezTo>
                <a:cubicBezTo>
                  <a:pt x="1046645" y="214884"/>
                  <a:pt x="1044054" y="221399"/>
                  <a:pt x="1041997" y="228943"/>
                </a:cubicBezTo>
                <a:lnTo>
                  <a:pt x="1039525" y="248806"/>
                </a:lnTo>
                <a:lnTo>
                  <a:pt x="1052741" y="245859"/>
                </a:lnTo>
                <a:cubicBezTo>
                  <a:pt x="1057541" y="244259"/>
                  <a:pt x="1061770" y="242011"/>
                  <a:pt x="1065428" y="239115"/>
                </a:cubicBezTo>
                <a:cubicBezTo>
                  <a:pt x="1069086" y="236220"/>
                  <a:pt x="1071905" y="232410"/>
                  <a:pt x="1073886" y="227685"/>
                </a:cubicBezTo>
                <a:cubicBezTo>
                  <a:pt x="1075868" y="222961"/>
                  <a:pt x="1076858" y="217170"/>
                  <a:pt x="1076858" y="210312"/>
                </a:cubicBezTo>
                <a:cubicBezTo>
                  <a:pt x="1076858" y="208026"/>
                  <a:pt x="1076591" y="205435"/>
                  <a:pt x="1076058" y="202539"/>
                </a:cubicBezTo>
                <a:cubicBezTo>
                  <a:pt x="1075525" y="199644"/>
                  <a:pt x="1074572" y="197167"/>
                  <a:pt x="1073201" y="195110"/>
                </a:cubicBezTo>
                <a:cubicBezTo>
                  <a:pt x="1071829" y="193052"/>
                  <a:pt x="1070000" y="192024"/>
                  <a:pt x="1067714" y="192024"/>
                </a:cubicBezTo>
                <a:close/>
                <a:moveTo>
                  <a:pt x="2578684" y="191338"/>
                </a:moveTo>
                <a:cubicBezTo>
                  <a:pt x="2584780" y="191338"/>
                  <a:pt x="2590114" y="192900"/>
                  <a:pt x="2594686" y="196024"/>
                </a:cubicBezTo>
                <a:cubicBezTo>
                  <a:pt x="2599258" y="199148"/>
                  <a:pt x="2603068" y="203378"/>
                  <a:pt x="2606116" y="208712"/>
                </a:cubicBezTo>
                <a:cubicBezTo>
                  <a:pt x="2609164" y="214046"/>
                  <a:pt x="2611450" y="220065"/>
                  <a:pt x="2612974" y="226771"/>
                </a:cubicBezTo>
                <a:cubicBezTo>
                  <a:pt x="2614498" y="233477"/>
                  <a:pt x="2615260" y="240411"/>
                  <a:pt x="2615260" y="247574"/>
                </a:cubicBezTo>
                <a:cubicBezTo>
                  <a:pt x="2615260" y="261747"/>
                  <a:pt x="2612402" y="273977"/>
                  <a:pt x="2606687" y="284264"/>
                </a:cubicBezTo>
                <a:cubicBezTo>
                  <a:pt x="2600972" y="294551"/>
                  <a:pt x="2592438" y="302742"/>
                  <a:pt x="2581084" y="308838"/>
                </a:cubicBezTo>
                <a:cubicBezTo>
                  <a:pt x="2569730" y="314934"/>
                  <a:pt x="2555671" y="318973"/>
                  <a:pt x="2538907" y="320954"/>
                </a:cubicBezTo>
                <a:lnTo>
                  <a:pt x="2534792" y="302209"/>
                </a:lnTo>
                <a:cubicBezTo>
                  <a:pt x="2543937" y="300990"/>
                  <a:pt x="2552357" y="299275"/>
                  <a:pt x="2560053" y="297065"/>
                </a:cubicBezTo>
                <a:cubicBezTo>
                  <a:pt x="2567749" y="294856"/>
                  <a:pt x="2574378" y="291693"/>
                  <a:pt x="2579941" y="287579"/>
                </a:cubicBezTo>
                <a:cubicBezTo>
                  <a:pt x="2585504" y="283464"/>
                  <a:pt x="2589809" y="278054"/>
                  <a:pt x="2592857" y="271348"/>
                </a:cubicBezTo>
                <a:lnTo>
                  <a:pt x="2593997" y="267586"/>
                </a:lnTo>
                <a:lnTo>
                  <a:pt x="2591600" y="268605"/>
                </a:lnTo>
                <a:cubicBezTo>
                  <a:pt x="2586647" y="269672"/>
                  <a:pt x="2581656" y="270205"/>
                  <a:pt x="2576626" y="270205"/>
                </a:cubicBezTo>
                <a:cubicBezTo>
                  <a:pt x="2570835" y="270205"/>
                  <a:pt x="2565692" y="269595"/>
                  <a:pt x="2561196" y="268376"/>
                </a:cubicBezTo>
                <a:cubicBezTo>
                  <a:pt x="2556700" y="267157"/>
                  <a:pt x="2552890" y="265366"/>
                  <a:pt x="2549766" y="263004"/>
                </a:cubicBezTo>
                <a:cubicBezTo>
                  <a:pt x="2546642" y="260642"/>
                  <a:pt x="2544279" y="257632"/>
                  <a:pt x="2542679" y="253974"/>
                </a:cubicBezTo>
                <a:cubicBezTo>
                  <a:pt x="2541079" y="250317"/>
                  <a:pt x="2540279" y="246050"/>
                  <a:pt x="2540279" y="241173"/>
                </a:cubicBezTo>
                <a:cubicBezTo>
                  <a:pt x="2540279" y="235382"/>
                  <a:pt x="2541193" y="229552"/>
                  <a:pt x="2543022" y="223685"/>
                </a:cubicBezTo>
                <a:cubicBezTo>
                  <a:pt x="2544851" y="217817"/>
                  <a:pt x="2547442" y="212445"/>
                  <a:pt x="2550795" y="207569"/>
                </a:cubicBezTo>
                <a:cubicBezTo>
                  <a:pt x="2554147" y="202692"/>
                  <a:pt x="2558186" y="198767"/>
                  <a:pt x="2562910" y="195796"/>
                </a:cubicBezTo>
                <a:cubicBezTo>
                  <a:pt x="2567635" y="192824"/>
                  <a:pt x="2572892" y="191338"/>
                  <a:pt x="2578684" y="191338"/>
                </a:cubicBezTo>
                <a:close/>
                <a:moveTo>
                  <a:pt x="1603095" y="173507"/>
                </a:moveTo>
                <a:cubicBezTo>
                  <a:pt x="1610563" y="173507"/>
                  <a:pt x="1617116" y="175565"/>
                  <a:pt x="1622755" y="179679"/>
                </a:cubicBezTo>
                <a:cubicBezTo>
                  <a:pt x="1628394" y="183794"/>
                  <a:pt x="1632775" y="189014"/>
                  <a:pt x="1635899" y="195338"/>
                </a:cubicBezTo>
                <a:cubicBezTo>
                  <a:pt x="1639023" y="201663"/>
                  <a:pt x="1640586" y="208254"/>
                  <a:pt x="1640586" y="215112"/>
                </a:cubicBezTo>
                <a:cubicBezTo>
                  <a:pt x="1640586" y="221666"/>
                  <a:pt x="1639366" y="227571"/>
                  <a:pt x="1636928" y="232829"/>
                </a:cubicBezTo>
                <a:cubicBezTo>
                  <a:pt x="1634490" y="238087"/>
                  <a:pt x="1631175" y="242773"/>
                  <a:pt x="1626984" y="246888"/>
                </a:cubicBezTo>
                <a:lnTo>
                  <a:pt x="1624101" y="248960"/>
                </a:lnTo>
                <a:lnTo>
                  <a:pt x="1625041" y="249059"/>
                </a:lnTo>
                <a:cubicBezTo>
                  <a:pt x="1631289" y="249593"/>
                  <a:pt x="1637538" y="250012"/>
                  <a:pt x="1643786" y="250317"/>
                </a:cubicBezTo>
                <a:cubicBezTo>
                  <a:pt x="1650034" y="250622"/>
                  <a:pt x="1655445" y="250774"/>
                  <a:pt x="1660017" y="250774"/>
                </a:cubicBezTo>
                <a:lnTo>
                  <a:pt x="1661109" y="251186"/>
                </a:lnTo>
                <a:lnTo>
                  <a:pt x="1661160" y="250774"/>
                </a:lnTo>
                <a:cubicBezTo>
                  <a:pt x="1666036" y="250774"/>
                  <a:pt x="1669999" y="250431"/>
                  <a:pt x="1673047" y="249745"/>
                </a:cubicBezTo>
                <a:cubicBezTo>
                  <a:pt x="1676095" y="249059"/>
                  <a:pt x="1678648" y="247307"/>
                  <a:pt x="1680705" y="244487"/>
                </a:cubicBezTo>
                <a:cubicBezTo>
                  <a:pt x="1682762" y="241668"/>
                  <a:pt x="1684705" y="237210"/>
                  <a:pt x="1686534" y="231114"/>
                </a:cubicBezTo>
                <a:cubicBezTo>
                  <a:pt x="1688363" y="225018"/>
                  <a:pt x="1690497" y="216484"/>
                  <a:pt x="1692935" y="205511"/>
                </a:cubicBezTo>
                <a:lnTo>
                  <a:pt x="1710080" y="210312"/>
                </a:lnTo>
                <a:cubicBezTo>
                  <a:pt x="1709470" y="212903"/>
                  <a:pt x="1708785" y="215836"/>
                  <a:pt x="1708023" y="219113"/>
                </a:cubicBezTo>
                <a:cubicBezTo>
                  <a:pt x="1707261" y="222389"/>
                  <a:pt x="1706575" y="225742"/>
                  <a:pt x="1705965" y="229171"/>
                </a:cubicBezTo>
                <a:cubicBezTo>
                  <a:pt x="1705356" y="232600"/>
                  <a:pt x="1705051" y="235763"/>
                  <a:pt x="1705051" y="238658"/>
                </a:cubicBezTo>
                <a:cubicBezTo>
                  <a:pt x="1705051" y="242468"/>
                  <a:pt x="1706499" y="245440"/>
                  <a:pt x="1709394" y="247574"/>
                </a:cubicBezTo>
                <a:cubicBezTo>
                  <a:pt x="1712290" y="249707"/>
                  <a:pt x="1717548" y="250774"/>
                  <a:pt x="1725168" y="250774"/>
                </a:cubicBezTo>
                <a:cubicBezTo>
                  <a:pt x="1729740" y="250774"/>
                  <a:pt x="1733473" y="250393"/>
                  <a:pt x="1736369" y="249631"/>
                </a:cubicBezTo>
                <a:cubicBezTo>
                  <a:pt x="1739265" y="248869"/>
                  <a:pt x="1741665" y="247040"/>
                  <a:pt x="1743570" y="244145"/>
                </a:cubicBezTo>
                <a:cubicBezTo>
                  <a:pt x="1745475" y="241249"/>
                  <a:pt x="1747189" y="236601"/>
                  <a:pt x="1748713" y="230200"/>
                </a:cubicBezTo>
                <a:cubicBezTo>
                  <a:pt x="1750237" y="223799"/>
                  <a:pt x="1751838" y="215036"/>
                  <a:pt x="1753514" y="203911"/>
                </a:cubicBezTo>
                <a:lnTo>
                  <a:pt x="1770888" y="207111"/>
                </a:lnTo>
                <a:cubicBezTo>
                  <a:pt x="1770430" y="209855"/>
                  <a:pt x="1769897" y="213207"/>
                  <a:pt x="1769287" y="217170"/>
                </a:cubicBezTo>
                <a:cubicBezTo>
                  <a:pt x="1768678" y="221132"/>
                  <a:pt x="1768106" y="225056"/>
                  <a:pt x="1767573" y="228943"/>
                </a:cubicBezTo>
                <a:cubicBezTo>
                  <a:pt x="1767040" y="232829"/>
                  <a:pt x="1766773" y="236067"/>
                  <a:pt x="1766773" y="238658"/>
                </a:cubicBezTo>
                <a:cubicBezTo>
                  <a:pt x="1766773" y="240792"/>
                  <a:pt x="1767268" y="242811"/>
                  <a:pt x="1768259" y="244716"/>
                </a:cubicBezTo>
                <a:cubicBezTo>
                  <a:pt x="1769249" y="246621"/>
                  <a:pt x="1771231" y="248107"/>
                  <a:pt x="1774202" y="249174"/>
                </a:cubicBezTo>
                <a:cubicBezTo>
                  <a:pt x="1777174" y="250241"/>
                  <a:pt x="1781632" y="250774"/>
                  <a:pt x="1787575" y="250774"/>
                </a:cubicBezTo>
                <a:cubicBezTo>
                  <a:pt x="1791995" y="250774"/>
                  <a:pt x="1795843" y="250241"/>
                  <a:pt x="1799120" y="249174"/>
                </a:cubicBezTo>
                <a:cubicBezTo>
                  <a:pt x="1802396" y="248107"/>
                  <a:pt x="1804911" y="246126"/>
                  <a:pt x="1806664" y="243230"/>
                </a:cubicBezTo>
                <a:cubicBezTo>
                  <a:pt x="1808416" y="240335"/>
                  <a:pt x="1809292" y="236296"/>
                  <a:pt x="1809292" y="231114"/>
                </a:cubicBezTo>
                <a:cubicBezTo>
                  <a:pt x="1809292" y="225323"/>
                  <a:pt x="1807959" y="218046"/>
                  <a:pt x="1805292" y="209283"/>
                </a:cubicBezTo>
                <a:cubicBezTo>
                  <a:pt x="1802625" y="200520"/>
                  <a:pt x="1799615" y="191795"/>
                  <a:pt x="1796262" y="183108"/>
                </a:cubicBezTo>
                <a:lnTo>
                  <a:pt x="1814779" y="176250"/>
                </a:lnTo>
                <a:cubicBezTo>
                  <a:pt x="1816760" y="181127"/>
                  <a:pt x="1818627" y="186690"/>
                  <a:pt x="1820380" y="192938"/>
                </a:cubicBezTo>
                <a:cubicBezTo>
                  <a:pt x="1822132" y="199187"/>
                  <a:pt x="1823618" y="205359"/>
                  <a:pt x="1824837" y="211455"/>
                </a:cubicBezTo>
                <a:cubicBezTo>
                  <a:pt x="1826056" y="217551"/>
                  <a:pt x="1826666" y="222885"/>
                  <a:pt x="1826666" y="227457"/>
                </a:cubicBezTo>
                <a:cubicBezTo>
                  <a:pt x="1826666" y="234467"/>
                  <a:pt x="1825752" y="240639"/>
                  <a:pt x="1823923" y="245973"/>
                </a:cubicBezTo>
                <a:cubicBezTo>
                  <a:pt x="1822094" y="251307"/>
                  <a:pt x="1819503" y="255689"/>
                  <a:pt x="1816150" y="259118"/>
                </a:cubicBezTo>
                <a:cubicBezTo>
                  <a:pt x="1812798" y="262547"/>
                  <a:pt x="1808683" y="265138"/>
                  <a:pt x="1803806" y="266890"/>
                </a:cubicBezTo>
                <a:cubicBezTo>
                  <a:pt x="1798929" y="268643"/>
                  <a:pt x="1793443" y="269519"/>
                  <a:pt x="1787347" y="269519"/>
                </a:cubicBezTo>
                <a:cubicBezTo>
                  <a:pt x="1780184" y="269519"/>
                  <a:pt x="1774317" y="268681"/>
                  <a:pt x="1769745" y="267005"/>
                </a:cubicBezTo>
                <a:cubicBezTo>
                  <a:pt x="1765173" y="265328"/>
                  <a:pt x="1761667" y="262775"/>
                  <a:pt x="1759229" y="259346"/>
                </a:cubicBezTo>
                <a:lnTo>
                  <a:pt x="1757633" y="254977"/>
                </a:lnTo>
                <a:lnTo>
                  <a:pt x="1753057" y="261061"/>
                </a:lnTo>
                <a:cubicBezTo>
                  <a:pt x="1749856" y="264414"/>
                  <a:pt x="1745894" y="266662"/>
                  <a:pt x="1741170" y="267805"/>
                </a:cubicBezTo>
                <a:cubicBezTo>
                  <a:pt x="1736445" y="268948"/>
                  <a:pt x="1730197" y="269519"/>
                  <a:pt x="1722424" y="269519"/>
                </a:cubicBezTo>
                <a:cubicBezTo>
                  <a:pt x="1718614" y="269519"/>
                  <a:pt x="1714538" y="268910"/>
                  <a:pt x="1710194" y="267690"/>
                </a:cubicBezTo>
                <a:cubicBezTo>
                  <a:pt x="1705851" y="266471"/>
                  <a:pt x="1702079" y="264071"/>
                  <a:pt x="1698879" y="260489"/>
                </a:cubicBezTo>
                <a:lnTo>
                  <a:pt x="1695138" y="253929"/>
                </a:lnTo>
                <a:lnTo>
                  <a:pt x="1690535" y="260261"/>
                </a:lnTo>
                <a:cubicBezTo>
                  <a:pt x="1686801" y="263995"/>
                  <a:pt x="1682343" y="266471"/>
                  <a:pt x="1677162" y="267690"/>
                </a:cubicBezTo>
                <a:cubicBezTo>
                  <a:pt x="1671980" y="268910"/>
                  <a:pt x="1665884" y="269519"/>
                  <a:pt x="1658874" y="269519"/>
                </a:cubicBezTo>
                <a:lnTo>
                  <a:pt x="1658928" y="269070"/>
                </a:lnTo>
                <a:lnTo>
                  <a:pt x="1657731" y="269519"/>
                </a:lnTo>
                <a:cubicBezTo>
                  <a:pt x="1650111" y="269519"/>
                  <a:pt x="1642224" y="269024"/>
                  <a:pt x="1634070" y="268033"/>
                </a:cubicBezTo>
                <a:cubicBezTo>
                  <a:pt x="1625917" y="267043"/>
                  <a:pt x="1618221" y="265747"/>
                  <a:pt x="1610982" y="264147"/>
                </a:cubicBezTo>
                <a:lnTo>
                  <a:pt x="1602124" y="261495"/>
                </a:lnTo>
                <a:lnTo>
                  <a:pt x="1594637" y="264490"/>
                </a:lnTo>
                <a:cubicBezTo>
                  <a:pt x="1591132" y="265557"/>
                  <a:pt x="1587360" y="266395"/>
                  <a:pt x="1583321" y="267005"/>
                </a:cubicBezTo>
                <a:cubicBezTo>
                  <a:pt x="1579283" y="267614"/>
                  <a:pt x="1575054" y="268109"/>
                  <a:pt x="1570634" y="268490"/>
                </a:cubicBezTo>
                <a:cubicBezTo>
                  <a:pt x="1566214" y="268871"/>
                  <a:pt x="1561795" y="269138"/>
                  <a:pt x="1557375" y="269291"/>
                </a:cubicBezTo>
                <a:cubicBezTo>
                  <a:pt x="1552956" y="269443"/>
                  <a:pt x="1548689" y="269519"/>
                  <a:pt x="1544574" y="269519"/>
                </a:cubicBezTo>
                <a:lnTo>
                  <a:pt x="1544811" y="267573"/>
                </a:lnTo>
                <a:lnTo>
                  <a:pt x="1539621" y="269519"/>
                </a:lnTo>
                <a:lnTo>
                  <a:pt x="1480109" y="269519"/>
                </a:lnTo>
                <a:lnTo>
                  <a:pt x="1477899" y="269519"/>
                </a:lnTo>
                <a:lnTo>
                  <a:pt x="1477931" y="269258"/>
                </a:lnTo>
                <a:lnTo>
                  <a:pt x="1454391" y="266433"/>
                </a:lnTo>
                <a:cubicBezTo>
                  <a:pt x="1447000" y="264376"/>
                  <a:pt x="1441513" y="261099"/>
                  <a:pt x="1437932" y="256603"/>
                </a:cubicBezTo>
                <a:cubicBezTo>
                  <a:pt x="1436141" y="254355"/>
                  <a:pt x="1434950" y="251774"/>
                  <a:pt x="1434360" y="248859"/>
                </a:cubicBezTo>
                <a:lnTo>
                  <a:pt x="1434377" y="243188"/>
                </a:lnTo>
                <a:lnTo>
                  <a:pt x="1416672" y="254774"/>
                </a:lnTo>
                <a:cubicBezTo>
                  <a:pt x="1408214" y="258813"/>
                  <a:pt x="1398841" y="262204"/>
                  <a:pt x="1388554" y="264947"/>
                </a:cubicBezTo>
                <a:cubicBezTo>
                  <a:pt x="1378267" y="267690"/>
                  <a:pt x="1367294" y="269748"/>
                  <a:pt x="1355636" y="271119"/>
                </a:cubicBezTo>
                <a:cubicBezTo>
                  <a:pt x="1343977" y="272491"/>
                  <a:pt x="1331900" y="273177"/>
                  <a:pt x="1319403" y="273177"/>
                </a:cubicBezTo>
                <a:cubicBezTo>
                  <a:pt x="1305839" y="273177"/>
                  <a:pt x="1293914" y="272300"/>
                  <a:pt x="1283627" y="270548"/>
                </a:cubicBezTo>
                <a:cubicBezTo>
                  <a:pt x="1273340" y="268795"/>
                  <a:pt x="1264767" y="266090"/>
                  <a:pt x="1257909" y="262433"/>
                </a:cubicBezTo>
                <a:cubicBezTo>
                  <a:pt x="1251051" y="258775"/>
                  <a:pt x="1245870" y="254012"/>
                  <a:pt x="1242364" y="248145"/>
                </a:cubicBezTo>
                <a:cubicBezTo>
                  <a:pt x="1238859" y="242278"/>
                  <a:pt x="1237107" y="235153"/>
                  <a:pt x="1237107" y="226771"/>
                </a:cubicBezTo>
                <a:cubicBezTo>
                  <a:pt x="1237107" y="222961"/>
                  <a:pt x="1237412" y="219037"/>
                  <a:pt x="1238021" y="214998"/>
                </a:cubicBezTo>
                <a:cubicBezTo>
                  <a:pt x="1238631" y="210959"/>
                  <a:pt x="1239431" y="206883"/>
                  <a:pt x="1240421" y="202768"/>
                </a:cubicBezTo>
                <a:cubicBezTo>
                  <a:pt x="1241412" y="198653"/>
                  <a:pt x="1242441" y="194691"/>
                  <a:pt x="1243508" y="190881"/>
                </a:cubicBezTo>
                <a:lnTo>
                  <a:pt x="1260652" y="195224"/>
                </a:lnTo>
                <a:cubicBezTo>
                  <a:pt x="1260043" y="197510"/>
                  <a:pt x="1259357" y="200215"/>
                  <a:pt x="1258595" y="203339"/>
                </a:cubicBezTo>
                <a:cubicBezTo>
                  <a:pt x="1257833" y="206464"/>
                  <a:pt x="1257185" y="209626"/>
                  <a:pt x="1256652" y="212826"/>
                </a:cubicBezTo>
                <a:cubicBezTo>
                  <a:pt x="1256119" y="216027"/>
                  <a:pt x="1255852" y="218922"/>
                  <a:pt x="1255852" y="221513"/>
                </a:cubicBezTo>
                <a:cubicBezTo>
                  <a:pt x="1255852" y="229438"/>
                  <a:pt x="1257871" y="235801"/>
                  <a:pt x="1261910" y="240601"/>
                </a:cubicBezTo>
                <a:cubicBezTo>
                  <a:pt x="1265948" y="245402"/>
                  <a:pt x="1272997" y="248907"/>
                  <a:pt x="1283055" y="251117"/>
                </a:cubicBezTo>
                <a:cubicBezTo>
                  <a:pt x="1293114" y="253327"/>
                  <a:pt x="1307211" y="254432"/>
                  <a:pt x="1325346" y="254432"/>
                </a:cubicBezTo>
                <a:cubicBezTo>
                  <a:pt x="1334643" y="254432"/>
                  <a:pt x="1344472" y="253860"/>
                  <a:pt x="1354836" y="252717"/>
                </a:cubicBezTo>
                <a:cubicBezTo>
                  <a:pt x="1365199" y="251574"/>
                  <a:pt x="1375524" y="249517"/>
                  <a:pt x="1385811" y="246545"/>
                </a:cubicBezTo>
                <a:cubicBezTo>
                  <a:pt x="1396098" y="243573"/>
                  <a:pt x="1405890" y="239496"/>
                  <a:pt x="1415186" y="234315"/>
                </a:cubicBezTo>
                <a:cubicBezTo>
                  <a:pt x="1424482" y="229133"/>
                  <a:pt x="1432636" y="222580"/>
                  <a:pt x="1439646" y="214655"/>
                </a:cubicBezTo>
                <a:lnTo>
                  <a:pt x="1454048" y="223113"/>
                </a:lnTo>
                <a:cubicBezTo>
                  <a:pt x="1452676" y="226619"/>
                  <a:pt x="1451762" y="229400"/>
                  <a:pt x="1451305" y="231457"/>
                </a:cubicBezTo>
                <a:cubicBezTo>
                  <a:pt x="1450848" y="233515"/>
                  <a:pt x="1450619" y="235382"/>
                  <a:pt x="1450619" y="237058"/>
                </a:cubicBezTo>
                <a:cubicBezTo>
                  <a:pt x="1450619" y="239344"/>
                  <a:pt x="1451457" y="241516"/>
                  <a:pt x="1453134" y="243573"/>
                </a:cubicBezTo>
                <a:cubicBezTo>
                  <a:pt x="1454810" y="245630"/>
                  <a:pt x="1457972" y="247345"/>
                  <a:pt x="1462621" y="248717"/>
                </a:cubicBezTo>
                <a:cubicBezTo>
                  <a:pt x="1467269" y="250088"/>
                  <a:pt x="1473860" y="250774"/>
                  <a:pt x="1482394" y="250774"/>
                </a:cubicBezTo>
                <a:lnTo>
                  <a:pt x="1541907" y="250774"/>
                </a:lnTo>
                <a:lnTo>
                  <a:pt x="1546642" y="252559"/>
                </a:lnTo>
                <a:lnTo>
                  <a:pt x="1546860" y="250774"/>
                </a:lnTo>
                <a:cubicBezTo>
                  <a:pt x="1550670" y="250774"/>
                  <a:pt x="1554594" y="250736"/>
                  <a:pt x="1558632" y="250660"/>
                </a:cubicBezTo>
                <a:cubicBezTo>
                  <a:pt x="1562671" y="250583"/>
                  <a:pt x="1566672" y="250393"/>
                  <a:pt x="1570634" y="250088"/>
                </a:cubicBezTo>
                <a:lnTo>
                  <a:pt x="1579312" y="249220"/>
                </a:lnTo>
                <a:lnTo>
                  <a:pt x="1575549" y="245859"/>
                </a:lnTo>
                <a:cubicBezTo>
                  <a:pt x="1572272" y="242582"/>
                  <a:pt x="1569377" y="238506"/>
                  <a:pt x="1566862" y="233629"/>
                </a:cubicBezTo>
                <a:cubicBezTo>
                  <a:pt x="1564348" y="228752"/>
                  <a:pt x="1563090" y="223190"/>
                  <a:pt x="1563090" y="216941"/>
                </a:cubicBezTo>
                <a:cubicBezTo>
                  <a:pt x="1563090" y="210845"/>
                  <a:pt x="1564195" y="205168"/>
                  <a:pt x="1566405" y="199910"/>
                </a:cubicBezTo>
                <a:cubicBezTo>
                  <a:pt x="1568615" y="194653"/>
                  <a:pt x="1571586" y="190043"/>
                  <a:pt x="1575320" y="186080"/>
                </a:cubicBezTo>
                <a:cubicBezTo>
                  <a:pt x="1579054" y="182118"/>
                  <a:pt x="1583321" y="179032"/>
                  <a:pt x="1588122" y="176822"/>
                </a:cubicBezTo>
                <a:cubicBezTo>
                  <a:pt x="1592923" y="174612"/>
                  <a:pt x="1597914" y="173507"/>
                  <a:pt x="1603095" y="173507"/>
                </a:cubicBezTo>
                <a:close/>
                <a:moveTo>
                  <a:pt x="58064" y="161163"/>
                </a:moveTo>
                <a:cubicBezTo>
                  <a:pt x="64008" y="170154"/>
                  <a:pt x="69189" y="178651"/>
                  <a:pt x="73609" y="186652"/>
                </a:cubicBezTo>
                <a:cubicBezTo>
                  <a:pt x="78028" y="194653"/>
                  <a:pt x="81762" y="202120"/>
                  <a:pt x="84810" y="209054"/>
                </a:cubicBezTo>
                <a:cubicBezTo>
                  <a:pt x="87858" y="215989"/>
                  <a:pt x="90297" y="222504"/>
                  <a:pt x="92125" y="228600"/>
                </a:cubicBezTo>
                <a:cubicBezTo>
                  <a:pt x="94259" y="235305"/>
                  <a:pt x="96659" y="240258"/>
                  <a:pt x="99326" y="243459"/>
                </a:cubicBezTo>
                <a:cubicBezTo>
                  <a:pt x="101993" y="246659"/>
                  <a:pt x="104775" y="248678"/>
                  <a:pt x="107670" y="249517"/>
                </a:cubicBezTo>
                <a:cubicBezTo>
                  <a:pt x="110566" y="250355"/>
                  <a:pt x="113233" y="250774"/>
                  <a:pt x="115671" y="250774"/>
                </a:cubicBezTo>
                <a:lnTo>
                  <a:pt x="118004" y="251639"/>
                </a:lnTo>
                <a:lnTo>
                  <a:pt x="118110" y="250774"/>
                </a:lnTo>
                <a:cubicBezTo>
                  <a:pt x="125730" y="250774"/>
                  <a:pt x="131673" y="250202"/>
                  <a:pt x="135940" y="249059"/>
                </a:cubicBezTo>
                <a:cubicBezTo>
                  <a:pt x="140208" y="247916"/>
                  <a:pt x="143446" y="245707"/>
                  <a:pt x="145656" y="242430"/>
                </a:cubicBezTo>
                <a:cubicBezTo>
                  <a:pt x="147866" y="239153"/>
                  <a:pt x="149656" y="234391"/>
                  <a:pt x="151028" y="228143"/>
                </a:cubicBezTo>
                <a:cubicBezTo>
                  <a:pt x="152400" y="221894"/>
                  <a:pt x="154076" y="213741"/>
                  <a:pt x="156057" y="203682"/>
                </a:cubicBezTo>
                <a:lnTo>
                  <a:pt x="173888" y="207111"/>
                </a:lnTo>
                <a:cubicBezTo>
                  <a:pt x="173278" y="209855"/>
                  <a:pt x="172593" y="212903"/>
                  <a:pt x="171831" y="216255"/>
                </a:cubicBezTo>
                <a:cubicBezTo>
                  <a:pt x="171069" y="219608"/>
                  <a:pt x="170421" y="222923"/>
                  <a:pt x="169887" y="226199"/>
                </a:cubicBezTo>
                <a:cubicBezTo>
                  <a:pt x="169354" y="229476"/>
                  <a:pt x="169087" y="232334"/>
                  <a:pt x="169087" y="234772"/>
                </a:cubicBezTo>
                <a:cubicBezTo>
                  <a:pt x="169087" y="237058"/>
                  <a:pt x="169240" y="239192"/>
                  <a:pt x="169545" y="241173"/>
                </a:cubicBezTo>
                <a:cubicBezTo>
                  <a:pt x="169849" y="243154"/>
                  <a:pt x="170992" y="244830"/>
                  <a:pt x="172974" y="246202"/>
                </a:cubicBezTo>
                <a:cubicBezTo>
                  <a:pt x="174955" y="247574"/>
                  <a:pt x="178308" y="248678"/>
                  <a:pt x="183032" y="249517"/>
                </a:cubicBezTo>
                <a:cubicBezTo>
                  <a:pt x="187756" y="250355"/>
                  <a:pt x="194538" y="250774"/>
                  <a:pt x="203377" y="250774"/>
                </a:cubicBezTo>
                <a:lnTo>
                  <a:pt x="203815" y="250939"/>
                </a:lnTo>
                <a:lnTo>
                  <a:pt x="203835" y="250774"/>
                </a:lnTo>
                <a:cubicBezTo>
                  <a:pt x="209169" y="250774"/>
                  <a:pt x="213550" y="250012"/>
                  <a:pt x="216979" y="248488"/>
                </a:cubicBezTo>
                <a:cubicBezTo>
                  <a:pt x="220408" y="246964"/>
                  <a:pt x="223227" y="244449"/>
                  <a:pt x="225437" y="240944"/>
                </a:cubicBezTo>
                <a:cubicBezTo>
                  <a:pt x="227647" y="237439"/>
                  <a:pt x="229590" y="232791"/>
                  <a:pt x="231267" y="227000"/>
                </a:cubicBezTo>
                <a:cubicBezTo>
                  <a:pt x="232943" y="221208"/>
                  <a:pt x="234772" y="214046"/>
                  <a:pt x="236753" y="205511"/>
                </a:cubicBezTo>
                <a:lnTo>
                  <a:pt x="253441" y="209855"/>
                </a:lnTo>
                <a:cubicBezTo>
                  <a:pt x="252526" y="213360"/>
                  <a:pt x="251688" y="216713"/>
                  <a:pt x="250926" y="219913"/>
                </a:cubicBezTo>
                <a:cubicBezTo>
                  <a:pt x="250164" y="223113"/>
                  <a:pt x="249593" y="225895"/>
                  <a:pt x="249212" y="228257"/>
                </a:cubicBezTo>
                <a:cubicBezTo>
                  <a:pt x="248831" y="230619"/>
                  <a:pt x="248640" y="232486"/>
                  <a:pt x="248640" y="233858"/>
                </a:cubicBezTo>
                <a:cubicBezTo>
                  <a:pt x="248640" y="237515"/>
                  <a:pt x="249478" y="240601"/>
                  <a:pt x="251155" y="243116"/>
                </a:cubicBezTo>
                <a:cubicBezTo>
                  <a:pt x="252831" y="245630"/>
                  <a:pt x="256032" y="247688"/>
                  <a:pt x="260756" y="249288"/>
                </a:cubicBezTo>
                <a:lnTo>
                  <a:pt x="267262" y="250834"/>
                </a:lnTo>
                <a:lnTo>
                  <a:pt x="281673" y="230771"/>
                </a:lnTo>
                <a:cubicBezTo>
                  <a:pt x="288455" y="222466"/>
                  <a:pt x="295922" y="214769"/>
                  <a:pt x="304076" y="207683"/>
                </a:cubicBezTo>
                <a:cubicBezTo>
                  <a:pt x="312229" y="200596"/>
                  <a:pt x="320802" y="194881"/>
                  <a:pt x="329793" y="190538"/>
                </a:cubicBezTo>
                <a:cubicBezTo>
                  <a:pt x="338785" y="186194"/>
                  <a:pt x="347929" y="184023"/>
                  <a:pt x="357225" y="184023"/>
                </a:cubicBezTo>
                <a:cubicBezTo>
                  <a:pt x="365607" y="184023"/>
                  <a:pt x="372808" y="185737"/>
                  <a:pt x="378828" y="189166"/>
                </a:cubicBezTo>
                <a:cubicBezTo>
                  <a:pt x="384848" y="192595"/>
                  <a:pt x="389496" y="197205"/>
                  <a:pt x="392773" y="202997"/>
                </a:cubicBezTo>
                <a:cubicBezTo>
                  <a:pt x="396049" y="208788"/>
                  <a:pt x="397687" y="215341"/>
                  <a:pt x="397687" y="222656"/>
                </a:cubicBezTo>
                <a:cubicBezTo>
                  <a:pt x="397687" y="227152"/>
                  <a:pt x="397030" y="231467"/>
                  <a:pt x="395716" y="235601"/>
                </a:cubicBezTo>
                <a:lnTo>
                  <a:pt x="390493" y="246072"/>
                </a:lnTo>
                <a:lnTo>
                  <a:pt x="404888" y="249745"/>
                </a:lnTo>
                <a:cubicBezTo>
                  <a:pt x="410603" y="250431"/>
                  <a:pt x="415899" y="250774"/>
                  <a:pt x="420776" y="250774"/>
                </a:cubicBezTo>
                <a:lnTo>
                  <a:pt x="422816" y="251543"/>
                </a:lnTo>
                <a:lnTo>
                  <a:pt x="422910" y="250774"/>
                </a:lnTo>
                <a:cubicBezTo>
                  <a:pt x="430377" y="250774"/>
                  <a:pt x="436321" y="250317"/>
                  <a:pt x="440740" y="249402"/>
                </a:cubicBezTo>
                <a:cubicBezTo>
                  <a:pt x="445160" y="248488"/>
                  <a:pt x="448360" y="246621"/>
                  <a:pt x="450342" y="243802"/>
                </a:cubicBezTo>
                <a:cubicBezTo>
                  <a:pt x="452323" y="240982"/>
                  <a:pt x="453313" y="236753"/>
                  <a:pt x="453313" y="231114"/>
                </a:cubicBezTo>
                <a:cubicBezTo>
                  <a:pt x="453313" y="227304"/>
                  <a:pt x="452704" y="222770"/>
                  <a:pt x="451485" y="217513"/>
                </a:cubicBezTo>
                <a:cubicBezTo>
                  <a:pt x="450265" y="212255"/>
                  <a:pt x="448665" y="206654"/>
                  <a:pt x="446684" y="200711"/>
                </a:cubicBezTo>
                <a:cubicBezTo>
                  <a:pt x="444703" y="194767"/>
                  <a:pt x="442569" y="188900"/>
                  <a:pt x="440283" y="183108"/>
                </a:cubicBezTo>
                <a:lnTo>
                  <a:pt x="458800" y="176250"/>
                </a:lnTo>
                <a:cubicBezTo>
                  <a:pt x="460781" y="181127"/>
                  <a:pt x="462648" y="186690"/>
                  <a:pt x="464401" y="192938"/>
                </a:cubicBezTo>
                <a:cubicBezTo>
                  <a:pt x="466153" y="199187"/>
                  <a:pt x="467639" y="205359"/>
                  <a:pt x="468858" y="211455"/>
                </a:cubicBezTo>
                <a:cubicBezTo>
                  <a:pt x="470077" y="217551"/>
                  <a:pt x="470687" y="222885"/>
                  <a:pt x="470687" y="227457"/>
                </a:cubicBezTo>
                <a:cubicBezTo>
                  <a:pt x="470687" y="233553"/>
                  <a:pt x="470039" y="238925"/>
                  <a:pt x="468744" y="243573"/>
                </a:cubicBezTo>
                <a:cubicBezTo>
                  <a:pt x="467449" y="248221"/>
                  <a:pt x="465505" y="252184"/>
                  <a:pt x="462915" y="255460"/>
                </a:cubicBezTo>
                <a:cubicBezTo>
                  <a:pt x="460324" y="258737"/>
                  <a:pt x="457009" y="261404"/>
                  <a:pt x="452971" y="263461"/>
                </a:cubicBezTo>
                <a:cubicBezTo>
                  <a:pt x="448932" y="265519"/>
                  <a:pt x="444246" y="267043"/>
                  <a:pt x="438912" y="268033"/>
                </a:cubicBezTo>
                <a:cubicBezTo>
                  <a:pt x="433578" y="269024"/>
                  <a:pt x="427482" y="269519"/>
                  <a:pt x="420624" y="269519"/>
                </a:cubicBezTo>
                <a:lnTo>
                  <a:pt x="420726" y="268681"/>
                </a:lnTo>
                <a:lnTo>
                  <a:pt x="418490" y="269519"/>
                </a:lnTo>
                <a:cubicBezTo>
                  <a:pt x="414528" y="269519"/>
                  <a:pt x="409537" y="269100"/>
                  <a:pt x="403517" y="268262"/>
                </a:cubicBezTo>
                <a:cubicBezTo>
                  <a:pt x="397497" y="267424"/>
                  <a:pt x="391401" y="265938"/>
                  <a:pt x="385229" y="263804"/>
                </a:cubicBezTo>
                <a:lnTo>
                  <a:pt x="376658" y="258924"/>
                </a:lnTo>
                <a:lnTo>
                  <a:pt x="363169" y="265633"/>
                </a:lnTo>
                <a:cubicBezTo>
                  <a:pt x="350672" y="270205"/>
                  <a:pt x="333679" y="272491"/>
                  <a:pt x="312191" y="272491"/>
                </a:cubicBezTo>
                <a:cubicBezTo>
                  <a:pt x="298780" y="272491"/>
                  <a:pt x="287540" y="271996"/>
                  <a:pt x="278473" y="271005"/>
                </a:cubicBezTo>
                <a:cubicBezTo>
                  <a:pt x="269405" y="270014"/>
                  <a:pt x="262051" y="268529"/>
                  <a:pt x="256413" y="266547"/>
                </a:cubicBezTo>
                <a:cubicBezTo>
                  <a:pt x="250774" y="264566"/>
                  <a:pt x="246507" y="262052"/>
                  <a:pt x="243611" y="259004"/>
                </a:cubicBezTo>
                <a:lnTo>
                  <a:pt x="239569" y="251542"/>
                </a:lnTo>
                <a:lnTo>
                  <a:pt x="236982" y="255660"/>
                </a:lnTo>
                <a:cubicBezTo>
                  <a:pt x="234924" y="258308"/>
                  <a:pt x="232791" y="260451"/>
                  <a:pt x="230581" y="262090"/>
                </a:cubicBezTo>
                <a:cubicBezTo>
                  <a:pt x="226161" y="265366"/>
                  <a:pt x="221551" y="267424"/>
                  <a:pt x="216750" y="268262"/>
                </a:cubicBezTo>
                <a:cubicBezTo>
                  <a:pt x="211950" y="269100"/>
                  <a:pt x="206883" y="269519"/>
                  <a:pt x="201549" y="269519"/>
                </a:cubicBezTo>
                <a:lnTo>
                  <a:pt x="201571" y="269339"/>
                </a:lnTo>
                <a:lnTo>
                  <a:pt x="201091" y="269519"/>
                </a:lnTo>
                <a:cubicBezTo>
                  <a:pt x="191795" y="269519"/>
                  <a:pt x="184404" y="269024"/>
                  <a:pt x="178917" y="268033"/>
                </a:cubicBezTo>
                <a:cubicBezTo>
                  <a:pt x="173431" y="267043"/>
                  <a:pt x="169278" y="265557"/>
                  <a:pt x="166459" y="263576"/>
                </a:cubicBezTo>
                <a:cubicBezTo>
                  <a:pt x="163639" y="261594"/>
                  <a:pt x="161658" y="259118"/>
                  <a:pt x="160515" y="256146"/>
                </a:cubicBezTo>
                <a:lnTo>
                  <a:pt x="159862" y="253561"/>
                </a:lnTo>
                <a:lnTo>
                  <a:pt x="156857" y="258089"/>
                </a:lnTo>
                <a:cubicBezTo>
                  <a:pt x="154038" y="261137"/>
                  <a:pt x="150799" y="263499"/>
                  <a:pt x="147142" y="265176"/>
                </a:cubicBezTo>
                <a:cubicBezTo>
                  <a:pt x="143484" y="266852"/>
                  <a:pt x="139103" y="267995"/>
                  <a:pt x="133997" y="268605"/>
                </a:cubicBezTo>
                <a:cubicBezTo>
                  <a:pt x="128892" y="269214"/>
                  <a:pt x="122834" y="269519"/>
                  <a:pt x="115824" y="269519"/>
                </a:cubicBezTo>
                <a:lnTo>
                  <a:pt x="115929" y="268651"/>
                </a:lnTo>
                <a:lnTo>
                  <a:pt x="113614" y="269519"/>
                </a:lnTo>
                <a:cubicBezTo>
                  <a:pt x="108585" y="269519"/>
                  <a:pt x="103670" y="268567"/>
                  <a:pt x="98869" y="266662"/>
                </a:cubicBezTo>
                <a:cubicBezTo>
                  <a:pt x="94069" y="264757"/>
                  <a:pt x="89916" y="261632"/>
                  <a:pt x="86410" y="257289"/>
                </a:cubicBezTo>
                <a:lnTo>
                  <a:pt x="83218" y="251825"/>
                </a:lnTo>
                <a:lnTo>
                  <a:pt x="78895" y="258003"/>
                </a:lnTo>
                <a:cubicBezTo>
                  <a:pt x="76552" y="260347"/>
                  <a:pt x="73685" y="262433"/>
                  <a:pt x="70294" y="264261"/>
                </a:cubicBezTo>
                <a:cubicBezTo>
                  <a:pt x="63512" y="267919"/>
                  <a:pt x="53797" y="269748"/>
                  <a:pt x="41148" y="269748"/>
                </a:cubicBezTo>
                <a:cubicBezTo>
                  <a:pt x="35661" y="269748"/>
                  <a:pt x="30365" y="269291"/>
                  <a:pt x="25260" y="268376"/>
                </a:cubicBezTo>
                <a:cubicBezTo>
                  <a:pt x="20154" y="267462"/>
                  <a:pt x="15468" y="266128"/>
                  <a:pt x="11201" y="264376"/>
                </a:cubicBezTo>
                <a:cubicBezTo>
                  <a:pt x="6934" y="262623"/>
                  <a:pt x="3200" y="260528"/>
                  <a:pt x="0" y="258089"/>
                </a:cubicBezTo>
                <a:lnTo>
                  <a:pt x="9144" y="242316"/>
                </a:lnTo>
                <a:cubicBezTo>
                  <a:pt x="12192" y="244297"/>
                  <a:pt x="16459" y="246202"/>
                  <a:pt x="21945" y="248031"/>
                </a:cubicBezTo>
                <a:cubicBezTo>
                  <a:pt x="27432" y="249860"/>
                  <a:pt x="33832" y="250774"/>
                  <a:pt x="41148" y="250774"/>
                </a:cubicBezTo>
                <a:cubicBezTo>
                  <a:pt x="48768" y="250774"/>
                  <a:pt x="54825" y="250012"/>
                  <a:pt x="59321" y="248488"/>
                </a:cubicBezTo>
                <a:cubicBezTo>
                  <a:pt x="63817" y="246964"/>
                  <a:pt x="67094" y="244716"/>
                  <a:pt x="69151" y="241744"/>
                </a:cubicBezTo>
                <a:cubicBezTo>
                  <a:pt x="71208" y="238772"/>
                  <a:pt x="72237" y="235305"/>
                  <a:pt x="72237" y="231343"/>
                </a:cubicBezTo>
                <a:cubicBezTo>
                  <a:pt x="72237" y="228295"/>
                  <a:pt x="71437" y="224637"/>
                  <a:pt x="69837" y="220370"/>
                </a:cubicBezTo>
                <a:cubicBezTo>
                  <a:pt x="68237" y="216103"/>
                  <a:pt x="66065" y="211340"/>
                  <a:pt x="63322" y="206083"/>
                </a:cubicBezTo>
                <a:cubicBezTo>
                  <a:pt x="60579" y="200825"/>
                  <a:pt x="57416" y="195262"/>
                  <a:pt x="53835" y="189395"/>
                </a:cubicBezTo>
                <a:cubicBezTo>
                  <a:pt x="50253" y="183527"/>
                  <a:pt x="46405" y="177546"/>
                  <a:pt x="42291" y="171450"/>
                </a:cubicBezTo>
                <a:close/>
                <a:moveTo>
                  <a:pt x="2370810" y="157505"/>
                </a:moveTo>
                <a:cubicBezTo>
                  <a:pt x="2373858" y="157505"/>
                  <a:pt x="2376487" y="158648"/>
                  <a:pt x="2378697" y="160934"/>
                </a:cubicBezTo>
                <a:cubicBezTo>
                  <a:pt x="2380907" y="163220"/>
                  <a:pt x="2382012" y="165887"/>
                  <a:pt x="2382012" y="168935"/>
                </a:cubicBezTo>
                <a:cubicBezTo>
                  <a:pt x="2382012" y="171983"/>
                  <a:pt x="2380907" y="174612"/>
                  <a:pt x="2378697" y="176822"/>
                </a:cubicBezTo>
                <a:cubicBezTo>
                  <a:pt x="2376487" y="179032"/>
                  <a:pt x="2373858" y="180137"/>
                  <a:pt x="2370810" y="180137"/>
                </a:cubicBezTo>
                <a:cubicBezTo>
                  <a:pt x="2367610" y="180137"/>
                  <a:pt x="2364905" y="179032"/>
                  <a:pt x="2362695" y="176822"/>
                </a:cubicBezTo>
                <a:cubicBezTo>
                  <a:pt x="2360485" y="174612"/>
                  <a:pt x="2359380" y="171983"/>
                  <a:pt x="2359380" y="168935"/>
                </a:cubicBezTo>
                <a:cubicBezTo>
                  <a:pt x="2359380" y="165887"/>
                  <a:pt x="2360485" y="163220"/>
                  <a:pt x="2362695" y="160934"/>
                </a:cubicBezTo>
                <a:cubicBezTo>
                  <a:pt x="2364905" y="158648"/>
                  <a:pt x="2367610" y="157505"/>
                  <a:pt x="2370810" y="157505"/>
                </a:cubicBezTo>
                <a:close/>
                <a:moveTo>
                  <a:pt x="1357807" y="154076"/>
                </a:moveTo>
                <a:cubicBezTo>
                  <a:pt x="1360855" y="154076"/>
                  <a:pt x="1363484" y="155219"/>
                  <a:pt x="1365694" y="157505"/>
                </a:cubicBezTo>
                <a:cubicBezTo>
                  <a:pt x="1367904" y="159791"/>
                  <a:pt x="1369009" y="162458"/>
                  <a:pt x="1369009" y="165506"/>
                </a:cubicBezTo>
                <a:cubicBezTo>
                  <a:pt x="1369009" y="168554"/>
                  <a:pt x="1367904" y="171183"/>
                  <a:pt x="1365694" y="173393"/>
                </a:cubicBezTo>
                <a:cubicBezTo>
                  <a:pt x="1363484" y="175603"/>
                  <a:pt x="1360855" y="176708"/>
                  <a:pt x="1357807" y="176708"/>
                </a:cubicBezTo>
                <a:cubicBezTo>
                  <a:pt x="1354607" y="176708"/>
                  <a:pt x="1351902" y="175603"/>
                  <a:pt x="1349692" y="173393"/>
                </a:cubicBezTo>
                <a:cubicBezTo>
                  <a:pt x="1347482" y="171183"/>
                  <a:pt x="1346377" y="168554"/>
                  <a:pt x="1346377" y="165506"/>
                </a:cubicBezTo>
                <a:cubicBezTo>
                  <a:pt x="1346377" y="162458"/>
                  <a:pt x="1347482" y="159791"/>
                  <a:pt x="1349692" y="157505"/>
                </a:cubicBezTo>
                <a:cubicBezTo>
                  <a:pt x="1351902" y="155219"/>
                  <a:pt x="1354607" y="154076"/>
                  <a:pt x="1357807" y="154076"/>
                </a:cubicBezTo>
                <a:close/>
                <a:moveTo>
                  <a:pt x="1326489" y="154076"/>
                </a:moveTo>
                <a:cubicBezTo>
                  <a:pt x="1329537" y="154076"/>
                  <a:pt x="1332166" y="155219"/>
                  <a:pt x="1334376" y="157505"/>
                </a:cubicBezTo>
                <a:cubicBezTo>
                  <a:pt x="1336586" y="159791"/>
                  <a:pt x="1337691" y="162458"/>
                  <a:pt x="1337691" y="165506"/>
                </a:cubicBezTo>
                <a:cubicBezTo>
                  <a:pt x="1337691" y="168554"/>
                  <a:pt x="1336586" y="171183"/>
                  <a:pt x="1334376" y="173393"/>
                </a:cubicBezTo>
                <a:cubicBezTo>
                  <a:pt x="1332166" y="175603"/>
                  <a:pt x="1329537" y="176708"/>
                  <a:pt x="1326489" y="176708"/>
                </a:cubicBezTo>
                <a:cubicBezTo>
                  <a:pt x="1323289" y="176708"/>
                  <a:pt x="1320584" y="175603"/>
                  <a:pt x="1318374" y="173393"/>
                </a:cubicBezTo>
                <a:cubicBezTo>
                  <a:pt x="1316164" y="171183"/>
                  <a:pt x="1315059" y="168554"/>
                  <a:pt x="1315059" y="165506"/>
                </a:cubicBezTo>
                <a:cubicBezTo>
                  <a:pt x="1315059" y="162458"/>
                  <a:pt x="1316164" y="159791"/>
                  <a:pt x="1318374" y="157505"/>
                </a:cubicBezTo>
                <a:cubicBezTo>
                  <a:pt x="1320584" y="155219"/>
                  <a:pt x="1323289" y="154076"/>
                  <a:pt x="1326489" y="154076"/>
                </a:cubicBezTo>
                <a:close/>
                <a:moveTo>
                  <a:pt x="2228164" y="141732"/>
                </a:moveTo>
                <a:cubicBezTo>
                  <a:pt x="2231212" y="141732"/>
                  <a:pt x="2233841" y="142875"/>
                  <a:pt x="2236051" y="145161"/>
                </a:cubicBezTo>
                <a:cubicBezTo>
                  <a:pt x="2238260" y="147447"/>
                  <a:pt x="2239365" y="150114"/>
                  <a:pt x="2239365" y="153162"/>
                </a:cubicBezTo>
                <a:cubicBezTo>
                  <a:pt x="2239365" y="156210"/>
                  <a:pt x="2238260" y="158839"/>
                  <a:pt x="2236051" y="161048"/>
                </a:cubicBezTo>
                <a:cubicBezTo>
                  <a:pt x="2233841" y="163258"/>
                  <a:pt x="2231212" y="164363"/>
                  <a:pt x="2228164" y="164363"/>
                </a:cubicBezTo>
                <a:cubicBezTo>
                  <a:pt x="2224963" y="164363"/>
                  <a:pt x="2222258" y="163258"/>
                  <a:pt x="2220049" y="161048"/>
                </a:cubicBezTo>
                <a:cubicBezTo>
                  <a:pt x="2217839" y="158839"/>
                  <a:pt x="2216734" y="156210"/>
                  <a:pt x="2216734" y="153162"/>
                </a:cubicBezTo>
                <a:cubicBezTo>
                  <a:pt x="2216734" y="150114"/>
                  <a:pt x="2217839" y="147447"/>
                  <a:pt x="2220049" y="145161"/>
                </a:cubicBezTo>
                <a:cubicBezTo>
                  <a:pt x="2222258" y="142875"/>
                  <a:pt x="2224963" y="141732"/>
                  <a:pt x="2228164" y="141732"/>
                </a:cubicBezTo>
                <a:close/>
                <a:moveTo>
                  <a:pt x="350596" y="137846"/>
                </a:moveTo>
                <a:cubicBezTo>
                  <a:pt x="353644" y="137846"/>
                  <a:pt x="356273" y="138989"/>
                  <a:pt x="358483" y="141275"/>
                </a:cubicBezTo>
                <a:cubicBezTo>
                  <a:pt x="360692" y="143561"/>
                  <a:pt x="361797" y="146228"/>
                  <a:pt x="361797" y="149276"/>
                </a:cubicBezTo>
                <a:cubicBezTo>
                  <a:pt x="361797" y="152324"/>
                  <a:pt x="360692" y="154952"/>
                  <a:pt x="358483" y="157162"/>
                </a:cubicBezTo>
                <a:cubicBezTo>
                  <a:pt x="356273" y="159372"/>
                  <a:pt x="353644" y="160477"/>
                  <a:pt x="350596" y="160477"/>
                </a:cubicBezTo>
                <a:cubicBezTo>
                  <a:pt x="347395" y="160477"/>
                  <a:pt x="344690" y="159372"/>
                  <a:pt x="342481" y="157162"/>
                </a:cubicBezTo>
                <a:cubicBezTo>
                  <a:pt x="340271" y="154952"/>
                  <a:pt x="339166" y="152324"/>
                  <a:pt x="339166" y="149276"/>
                </a:cubicBezTo>
                <a:cubicBezTo>
                  <a:pt x="339166" y="146228"/>
                  <a:pt x="340271" y="143561"/>
                  <a:pt x="342481" y="141275"/>
                </a:cubicBezTo>
                <a:cubicBezTo>
                  <a:pt x="344690" y="138989"/>
                  <a:pt x="347395" y="137846"/>
                  <a:pt x="350596" y="137846"/>
                </a:cubicBezTo>
                <a:close/>
                <a:moveTo>
                  <a:pt x="2605049" y="131445"/>
                </a:moveTo>
                <a:lnTo>
                  <a:pt x="2605049" y="144475"/>
                </a:lnTo>
                <a:lnTo>
                  <a:pt x="2553842" y="159334"/>
                </a:lnTo>
                <a:lnTo>
                  <a:pt x="2553842" y="146532"/>
                </a:lnTo>
                <a:close/>
                <a:moveTo>
                  <a:pt x="449884" y="129845"/>
                </a:moveTo>
                <a:cubicBezTo>
                  <a:pt x="452932" y="129845"/>
                  <a:pt x="455561" y="130988"/>
                  <a:pt x="457771" y="133274"/>
                </a:cubicBezTo>
                <a:cubicBezTo>
                  <a:pt x="459981" y="135560"/>
                  <a:pt x="461086" y="138227"/>
                  <a:pt x="461086" y="141275"/>
                </a:cubicBezTo>
                <a:cubicBezTo>
                  <a:pt x="461086" y="144323"/>
                  <a:pt x="459981" y="146951"/>
                  <a:pt x="457771" y="149161"/>
                </a:cubicBezTo>
                <a:cubicBezTo>
                  <a:pt x="455561" y="151371"/>
                  <a:pt x="452932" y="152476"/>
                  <a:pt x="449884" y="152476"/>
                </a:cubicBezTo>
                <a:cubicBezTo>
                  <a:pt x="446684" y="152476"/>
                  <a:pt x="443979" y="151371"/>
                  <a:pt x="441769" y="149161"/>
                </a:cubicBezTo>
                <a:cubicBezTo>
                  <a:pt x="439559" y="146951"/>
                  <a:pt x="438454" y="144323"/>
                  <a:pt x="438454" y="141275"/>
                </a:cubicBezTo>
                <a:cubicBezTo>
                  <a:pt x="438454" y="138227"/>
                  <a:pt x="439559" y="135560"/>
                  <a:pt x="441769" y="133274"/>
                </a:cubicBezTo>
                <a:cubicBezTo>
                  <a:pt x="443979" y="130988"/>
                  <a:pt x="446684" y="129845"/>
                  <a:pt x="449884" y="129845"/>
                </a:cubicBezTo>
                <a:close/>
                <a:moveTo>
                  <a:pt x="1617040" y="127330"/>
                </a:moveTo>
                <a:cubicBezTo>
                  <a:pt x="1620088" y="127330"/>
                  <a:pt x="1622717" y="128473"/>
                  <a:pt x="1624927" y="130759"/>
                </a:cubicBezTo>
                <a:cubicBezTo>
                  <a:pt x="1627136" y="133045"/>
                  <a:pt x="1628241" y="135712"/>
                  <a:pt x="1628241" y="138760"/>
                </a:cubicBezTo>
                <a:cubicBezTo>
                  <a:pt x="1628241" y="141808"/>
                  <a:pt x="1627136" y="144437"/>
                  <a:pt x="1624927" y="146647"/>
                </a:cubicBezTo>
                <a:cubicBezTo>
                  <a:pt x="1622717" y="148856"/>
                  <a:pt x="1620088" y="149961"/>
                  <a:pt x="1617040" y="149961"/>
                </a:cubicBezTo>
                <a:cubicBezTo>
                  <a:pt x="1613839" y="149961"/>
                  <a:pt x="1611134" y="148856"/>
                  <a:pt x="1608924" y="146647"/>
                </a:cubicBezTo>
                <a:cubicBezTo>
                  <a:pt x="1606715" y="144437"/>
                  <a:pt x="1605610" y="141808"/>
                  <a:pt x="1605610" y="138760"/>
                </a:cubicBezTo>
                <a:cubicBezTo>
                  <a:pt x="1605610" y="135712"/>
                  <a:pt x="1606715" y="133045"/>
                  <a:pt x="1608924" y="130759"/>
                </a:cubicBezTo>
                <a:cubicBezTo>
                  <a:pt x="1611134" y="128473"/>
                  <a:pt x="1613839" y="127330"/>
                  <a:pt x="1617040" y="127330"/>
                </a:cubicBezTo>
                <a:close/>
                <a:moveTo>
                  <a:pt x="1585722" y="127330"/>
                </a:moveTo>
                <a:cubicBezTo>
                  <a:pt x="1588770" y="127330"/>
                  <a:pt x="1591398" y="128473"/>
                  <a:pt x="1593608" y="130759"/>
                </a:cubicBezTo>
                <a:cubicBezTo>
                  <a:pt x="1595818" y="133045"/>
                  <a:pt x="1596923" y="135712"/>
                  <a:pt x="1596923" y="138760"/>
                </a:cubicBezTo>
                <a:cubicBezTo>
                  <a:pt x="1596923" y="141808"/>
                  <a:pt x="1595818" y="144437"/>
                  <a:pt x="1593608" y="146647"/>
                </a:cubicBezTo>
                <a:cubicBezTo>
                  <a:pt x="1591398" y="148856"/>
                  <a:pt x="1588770" y="149961"/>
                  <a:pt x="1585722" y="149961"/>
                </a:cubicBezTo>
                <a:cubicBezTo>
                  <a:pt x="1582521" y="149961"/>
                  <a:pt x="1579816" y="148856"/>
                  <a:pt x="1577606" y="146647"/>
                </a:cubicBezTo>
                <a:cubicBezTo>
                  <a:pt x="1575397" y="144437"/>
                  <a:pt x="1574292" y="141808"/>
                  <a:pt x="1574292" y="138760"/>
                </a:cubicBezTo>
                <a:cubicBezTo>
                  <a:pt x="1574292" y="135712"/>
                  <a:pt x="1575397" y="133045"/>
                  <a:pt x="1577606" y="130759"/>
                </a:cubicBezTo>
                <a:cubicBezTo>
                  <a:pt x="1579816" y="128473"/>
                  <a:pt x="1582521" y="127330"/>
                  <a:pt x="1585722" y="127330"/>
                </a:cubicBezTo>
                <a:close/>
                <a:moveTo>
                  <a:pt x="842924" y="121920"/>
                </a:moveTo>
                <a:lnTo>
                  <a:pt x="842924" y="134950"/>
                </a:lnTo>
                <a:lnTo>
                  <a:pt x="791718" y="149809"/>
                </a:lnTo>
                <a:lnTo>
                  <a:pt x="791718" y="137007"/>
                </a:lnTo>
                <a:close/>
                <a:moveTo>
                  <a:pt x="2494483" y="121158"/>
                </a:moveTo>
                <a:lnTo>
                  <a:pt x="2512999" y="121158"/>
                </a:lnTo>
                <a:lnTo>
                  <a:pt x="2516886" y="268376"/>
                </a:lnTo>
                <a:lnTo>
                  <a:pt x="2498369" y="268376"/>
                </a:lnTo>
                <a:close/>
                <a:moveTo>
                  <a:pt x="1957349" y="112395"/>
                </a:moveTo>
                <a:lnTo>
                  <a:pt x="1957349" y="125425"/>
                </a:lnTo>
                <a:lnTo>
                  <a:pt x="1906142" y="140284"/>
                </a:lnTo>
                <a:lnTo>
                  <a:pt x="1906142" y="127482"/>
                </a:lnTo>
                <a:close/>
                <a:moveTo>
                  <a:pt x="1090574" y="112395"/>
                </a:moveTo>
                <a:lnTo>
                  <a:pt x="1090574" y="125425"/>
                </a:lnTo>
                <a:lnTo>
                  <a:pt x="1039368" y="140284"/>
                </a:lnTo>
                <a:lnTo>
                  <a:pt x="1039368" y="127482"/>
                </a:lnTo>
                <a:close/>
                <a:moveTo>
                  <a:pt x="2141982" y="105156"/>
                </a:moveTo>
                <a:lnTo>
                  <a:pt x="2160955" y="105156"/>
                </a:lnTo>
                <a:lnTo>
                  <a:pt x="2164613" y="221056"/>
                </a:lnTo>
                <a:cubicBezTo>
                  <a:pt x="2164918" y="228828"/>
                  <a:pt x="2166175" y="234886"/>
                  <a:pt x="2168385" y="239230"/>
                </a:cubicBezTo>
                <a:cubicBezTo>
                  <a:pt x="2170595" y="243573"/>
                  <a:pt x="2173605" y="246583"/>
                  <a:pt x="2177415" y="248259"/>
                </a:cubicBezTo>
                <a:cubicBezTo>
                  <a:pt x="2181225" y="249936"/>
                  <a:pt x="2185416" y="250774"/>
                  <a:pt x="2189988" y="250774"/>
                </a:cubicBezTo>
                <a:lnTo>
                  <a:pt x="2194158" y="252347"/>
                </a:lnTo>
                <a:lnTo>
                  <a:pt x="2194331" y="250774"/>
                </a:lnTo>
                <a:cubicBezTo>
                  <a:pt x="2202256" y="250774"/>
                  <a:pt x="2210028" y="250164"/>
                  <a:pt x="2217648" y="248945"/>
                </a:cubicBezTo>
                <a:cubicBezTo>
                  <a:pt x="2225268" y="247726"/>
                  <a:pt x="2232736" y="245973"/>
                  <a:pt x="2240051" y="243687"/>
                </a:cubicBezTo>
                <a:cubicBezTo>
                  <a:pt x="2247366" y="241401"/>
                  <a:pt x="2254415" y="238620"/>
                  <a:pt x="2261196" y="235343"/>
                </a:cubicBezTo>
                <a:cubicBezTo>
                  <a:pt x="2267978" y="232067"/>
                  <a:pt x="2274417" y="228295"/>
                  <a:pt x="2280513" y="224028"/>
                </a:cubicBezTo>
                <a:cubicBezTo>
                  <a:pt x="2276551" y="220523"/>
                  <a:pt x="2271979" y="217475"/>
                  <a:pt x="2266797" y="214884"/>
                </a:cubicBezTo>
                <a:cubicBezTo>
                  <a:pt x="2261616" y="212293"/>
                  <a:pt x="2255939" y="210274"/>
                  <a:pt x="2249767" y="208826"/>
                </a:cubicBezTo>
                <a:cubicBezTo>
                  <a:pt x="2243594" y="207378"/>
                  <a:pt x="2237079" y="206654"/>
                  <a:pt x="2230221" y="206654"/>
                </a:cubicBezTo>
                <a:cubicBezTo>
                  <a:pt x="2227783" y="206654"/>
                  <a:pt x="2225497" y="206730"/>
                  <a:pt x="2223363" y="206883"/>
                </a:cubicBezTo>
                <a:cubicBezTo>
                  <a:pt x="2221230" y="207035"/>
                  <a:pt x="2219096" y="207302"/>
                  <a:pt x="2216962" y="207683"/>
                </a:cubicBezTo>
                <a:cubicBezTo>
                  <a:pt x="2214829" y="208064"/>
                  <a:pt x="2212390" y="208559"/>
                  <a:pt x="2209647" y="209169"/>
                </a:cubicBezTo>
                <a:lnTo>
                  <a:pt x="2205990" y="191795"/>
                </a:lnTo>
                <a:cubicBezTo>
                  <a:pt x="2210104" y="190576"/>
                  <a:pt x="2214219" y="189623"/>
                  <a:pt x="2218334" y="188938"/>
                </a:cubicBezTo>
                <a:cubicBezTo>
                  <a:pt x="2222449" y="188252"/>
                  <a:pt x="2226411" y="187909"/>
                  <a:pt x="2230221" y="187909"/>
                </a:cubicBezTo>
                <a:cubicBezTo>
                  <a:pt x="2238146" y="187909"/>
                  <a:pt x="2245309" y="188861"/>
                  <a:pt x="2251709" y="190766"/>
                </a:cubicBezTo>
                <a:cubicBezTo>
                  <a:pt x="2258111" y="192671"/>
                  <a:pt x="2263940" y="194996"/>
                  <a:pt x="2269198" y="197739"/>
                </a:cubicBezTo>
                <a:cubicBezTo>
                  <a:pt x="2274455" y="200482"/>
                  <a:pt x="2279408" y="203225"/>
                  <a:pt x="2284057" y="205968"/>
                </a:cubicBezTo>
                <a:cubicBezTo>
                  <a:pt x="2288705" y="208712"/>
                  <a:pt x="2293239" y="211036"/>
                  <a:pt x="2297658" y="212941"/>
                </a:cubicBezTo>
                <a:cubicBezTo>
                  <a:pt x="2302078" y="214846"/>
                  <a:pt x="2306650" y="215798"/>
                  <a:pt x="2311374" y="215798"/>
                </a:cubicBezTo>
                <a:lnTo>
                  <a:pt x="2316175" y="215798"/>
                </a:lnTo>
                <a:lnTo>
                  <a:pt x="2317775" y="232257"/>
                </a:lnTo>
                <a:lnTo>
                  <a:pt x="2304434" y="234284"/>
                </a:lnTo>
                <a:lnTo>
                  <a:pt x="2305316" y="236429"/>
                </a:lnTo>
                <a:cubicBezTo>
                  <a:pt x="2306535" y="238753"/>
                  <a:pt x="2307869" y="240716"/>
                  <a:pt x="2309317" y="242316"/>
                </a:cubicBezTo>
                <a:cubicBezTo>
                  <a:pt x="2312212" y="245516"/>
                  <a:pt x="2316137" y="247726"/>
                  <a:pt x="2321090" y="248945"/>
                </a:cubicBezTo>
                <a:lnTo>
                  <a:pt x="2338689" y="250631"/>
                </a:lnTo>
                <a:lnTo>
                  <a:pt x="2352522" y="249059"/>
                </a:lnTo>
                <a:cubicBezTo>
                  <a:pt x="2356180" y="247916"/>
                  <a:pt x="2358961" y="245707"/>
                  <a:pt x="2360866" y="242430"/>
                </a:cubicBezTo>
                <a:cubicBezTo>
                  <a:pt x="2362771" y="239153"/>
                  <a:pt x="2364409" y="234391"/>
                  <a:pt x="2365781" y="228143"/>
                </a:cubicBezTo>
                <a:cubicBezTo>
                  <a:pt x="2367153" y="221894"/>
                  <a:pt x="2368829" y="213741"/>
                  <a:pt x="2370810" y="203682"/>
                </a:cubicBezTo>
                <a:lnTo>
                  <a:pt x="2388641" y="207111"/>
                </a:lnTo>
                <a:cubicBezTo>
                  <a:pt x="2388031" y="209855"/>
                  <a:pt x="2387346" y="212903"/>
                  <a:pt x="2386584" y="216255"/>
                </a:cubicBezTo>
                <a:cubicBezTo>
                  <a:pt x="2385822" y="219608"/>
                  <a:pt x="2385174" y="222923"/>
                  <a:pt x="2384641" y="226199"/>
                </a:cubicBezTo>
                <a:cubicBezTo>
                  <a:pt x="2384107" y="229476"/>
                  <a:pt x="2383840" y="232334"/>
                  <a:pt x="2383840" y="234772"/>
                </a:cubicBezTo>
                <a:cubicBezTo>
                  <a:pt x="2383840" y="237820"/>
                  <a:pt x="2384526" y="240563"/>
                  <a:pt x="2385898" y="243002"/>
                </a:cubicBezTo>
                <a:cubicBezTo>
                  <a:pt x="2387270" y="245440"/>
                  <a:pt x="2390241" y="247345"/>
                  <a:pt x="2394813" y="248717"/>
                </a:cubicBezTo>
                <a:lnTo>
                  <a:pt x="2414950" y="250686"/>
                </a:lnTo>
                <a:lnTo>
                  <a:pt x="2424493" y="250145"/>
                </a:lnTo>
                <a:cubicBezTo>
                  <a:pt x="2427541" y="249726"/>
                  <a:pt x="2429941" y="249098"/>
                  <a:pt x="2431694" y="248259"/>
                </a:cubicBezTo>
                <a:cubicBezTo>
                  <a:pt x="2435199" y="246583"/>
                  <a:pt x="2437219" y="243611"/>
                  <a:pt x="2437752" y="239344"/>
                </a:cubicBezTo>
                <a:cubicBezTo>
                  <a:pt x="2438285" y="235077"/>
                  <a:pt x="2438400" y="229133"/>
                  <a:pt x="2438095" y="221513"/>
                </a:cubicBezTo>
                <a:lnTo>
                  <a:pt x="2433751" y="105156"/>
                </a:lnTo>
                <a:lnTo>
                  <a:pt x="2452268" y="105156"/>
                </a:lnTo>
                <a:lnTo>
                  <a:pt x="2456840" y="219456"/>
                </a:lnTo>
                <a:cubicBezTo>
                  <a:pt x="2457145" y="227533"/>
                  <a:pt x="2456878" y="234696"/>
                  <a:pt x="2456040" y="240944"/>
                </a:cubicBezTo>
                <a:cubicBezTo>
                  <a:pt x="2455202" y="247193"/>
                  <a:pt x="2453220" y="252450"/>
                  <a:pt x="2450096" y="256718"/>
                </a:cubicBezTo>
                <a:cubicBezTo>
                  <a:pt x="2446972" y="260985"/>
                  <a:pt x="2442324" y="264185"/>
                  <a:pt x="2436152" y="266319"/>
                </a:cubicBezTo>
                <a:lnTo>
                  <a:pt x="2414718" y="269084"/>
                </a:lnTo>
                <a:lnTo>
                  <a:pt x="2413558" y="269519"/>
                </a:lnTo>
                <a:lnTo>
                  <a:pt x="2412379" y="269386"/>
                </a:lnTo>
                <a:lnTo>
                  <a:pt x="2411349" y="269519"/>
                </a:lnTo>
                <a:lnTo>
                  <a:pt x="2411376" y="269273"/>
                </a:lnTo>
                <a:lnTo>
                  <a:pt x="2390241" y="266890"/>
                </a:lnTo>
                <a:cubicBezTo>
                  <a:pt x="2384602" y="265138"/>
                  <a:pt x="2380488" y="262471"/>
                  <a:pt x="2377897" y="258889"/>
                </a:cubicBezTo>
                <a:lnTo>
                  <a:pt x="2375333" y="252479"/>
                </a:lnTo>
                <a:lnTo>
                  <a:pt x="2371610" y="258089"/>
                </a:lnTo>
                <a:cubicBezTo>
                  <a:pt x="2368791" y="261137"/>
                  <a:pt x="2365705" y="263499"/>
                  <a:pt x="2362352" y="265176"/>
                </a:cubicBezTo>
                <a:cubicBezTo>
                  <a:pt x="2358999" y="266852"/>
                  <a:pt x="2355113" y="267995"/>
                  <a:pt x="2350693" y="268605"/>
                </a:cubicBezTo>
                <a:lnTo>
                  <a:pt x="2338402" y="269328"/>
                </a:lnTo>
                <a:lnTo>
                  <a:pt x="2337892" y="269519"/>
                </a:lnTo>
                <a:lnTo>
                  <a:pt x="2336653" y="269431"/>
                </a:lnTo>
                <a:lnTo>
                  <a:pt x="2335149" y="269519"/>
                </a:lnTo>
                <a:lnTo>
                  <a:pt x="2335172" y="269325"/>
                </a:lnTo>
                <a:lnTo>
                  <a:pt x="2320290" y="268262"/>
                </a:lnTo>
                <a:cubicBezTo>
                  <a:pt x="2314956" y="267424"/>
                  <a:pt x="2310155" y="265862"/>
                  <a:pt x="2305888" y="263576"/>
                </a:cubicBezTo>
                <a:cubicBezTo>
                  <a:pt x="2301621" y="261290"/>
                  <a:pt x="2298039" y="257975"/>
                  <a:pt x="2295144" y="253631"/>
                </a:cubicBezTo>
                <a:cubicBezTo>
                  <a:pt x="2293696" y="251460"/>
                  <a:pt x="2292419" y="248936"/>
                  <a:pt x="2291315" y="246059"/>
                </a:cubicBezTo>
                <a:lnTo>
                  <a:pt x="2289407" y="239460"/>
                </a:lnTo>
                <a:lnTo>
                  <a:pt x="2283599" y="241973"/>
                </a:lnTo>
                <a:cubicBezTo>
                  <a:pt x="2278342" y="244792"/>
                  <a:pt x="2272817" y="247764"/>
                  <a:pt x="2267026" y="250888"/>
                </a:cubicBezTo>
                <a:cubicBezTo>
                  <a:pt x="2261234" y="254012"/>
                  <a:pt x="2254834" y="256984"/>
                  <a:pt x="2247823" y="259804"/>
                </a:cubicBezTo>
                <a:cubicBezTo>
                  <a:pt x="2240813" y="262623"/>
                  <a:pt x="2232774" y="264947"/>
                  <a:pt x="2223706" y="266776"/>
                </a:cubicBezTo>
                <a:cubicBezTo>
                  <a:pt x="2214638" y="268605"/>
                  <a:pt x="2204161" y="269519"/>
                  <a:pt x="2192274" y="269519"/>
                </a:cubicBezTo>
                <a:lnTo>
                  <a:pt x="2192470" y="267731"/>
                </a:lnTo>
                <a:lnTo>
                  <a:pt x="2187701" y="269519"/>
                </a:lnTo>
                <a:cubicBezTo>
                  <a:pt x="2182977" y="269519"/>
                  <a:pt x="2178939" y="268871"/>
                  <a:pt x="2175586" y="267576"/>
                </a:cubicBezTo>
                <a:cubicBezTo>
                  <a:pt x="2172233" y="266281"/>
                  <a:pt x="2169490" y="264604"/>
                  <a:pt x="2167356" y="262547"/>
                </a:cubicBezTo>
                <a:lnTo>
                  <a:pt x="2164858" y="259027"/>
                </a:lnTo>
                <a:lnTo>
                  <a:pt x="2160841" y="277863"/>
                </a:lnTo>
                <a:cubicBezTo>
                  <a:pt x="2158022" y="285864"/>
                  <a:pt x="2153716" y="293141"/>
                  <a:pt x="2147925" y="299694"/>
                </a:cubicBezTo>
                <a:cubicBezTo>
                  <a:pt x="2142134" y="306248"/>
                  <a:pt x="2134400" y="311505"/>
                  <a:pt x="2124722" y="315468"/>
                </a:cubicBezTo>
                <a:cubicBezTo>
                  <a:pt x="2115045" y="319430"/>
                  <a:pt x="2103120" y="321411"/>
                  <a:pt x="2088946" y="321411"/>
                </a:cubicBezTo>
                <a:cubicBezTo>
                  <a:pt x="2081022" y="321411"/>
                  <a:pt x="2073363" y="320230"/>
                  <a:pt x="2065972" y="317868"/>
                </a:cubicBezTo>
                <a:cubicBezTo>
                  <a:pt x="2058581" y="315506"/>
                  <a:pt x="2052027" y="312039"/>
                  <a:pt x="2046312" y="307467"/>
                </a:cubicBezTo>
                <a:cubicBezTo>
                  <a:pt x="2040598" y="302895"/>
                  <a:pt x="2036064" y="297370"/>
                  <a:pt x="2032711" y="290893"/>
                </a:cubicBezTo>
                <a:cubicBezTo>
                  <a:pt x="2029358" y="284416"/>
                  <a:pt x="2027682" y="276987"/>
                  <a:pt x="2027682" y="268605"/>
                </a:cubicBezTo>
                <a:cubicBezTo>
                  <a:pt x="2027682" y="264947"/>
                  <a:pt x="2028025" y="261023"/>
                  <a:pt x="2028710" y="256832"/>
                </a:cubicBezTo>
                <a:cubicBezTo>
                  <a:pt x="2029396" y="252641"/>
                  <a:pt x="2030463" y="248145"/>
                  <a:pt x="2031911" y="243344"/>
                </a:cubicBezTo>
                <a:cubicBezTo>
                  <a:pt x="2033359" y="238544"/>
                  <a:pt x="2035149" y="233477"/>
                  <a:pt x="2037283" y="228143"/>
                </a:cubicBezTo>
                <a:lnTo>
                  <a:pt x="2053742" y="234543"/>
                </a:lnTo>
                <a:cubicBezTo>
                  <a:pt x="2052218" y="238811"/>
                  <a:pt x="2050885" y="242849"/>
                  <a:pt x="2049742" y="246659"/>
                </a:cubicBezTo>
                <a:cubicBezTo>
                  <a:pt x="2048599" y="250469"/>
                  <a:pt x="2047760" y="254051"/>
                  <a:pt x="2047227" y="257403"/>
                </a:cubicBezTo>
                <a:cubicBezTo>
                  <a:pt x="2046694" y="260756"/>
                  <a:pt x="2046427" y="263957"/>
                  <a:pt x="2046427" y="267005"/>
                </a:cubicBezTo>
                <a:cubicBezTo>
                  <a:pt x="2046427" y="274777"/>
                  <a:pt x="2048484" y="281330"/>
                  <a:pt x="2052599" y="286664"/>
                </a:cubicBezTo>
                <a:cubicBezTo>
                  <a:pt x="2056714" y="291998"/>
                  <a:pt x="2062086" y="295999"/>
                  <a:pt x="2068715" y="298666"/>
                </a:cubicBezTo>
                <a:cubicBezTo>
                  <a:pt x="2075345" y="301333"/>
                  <a:pt x="2082470" y="302666"/>
                  <a:pt x="2090089" y="302666"/>
                </a:cubicBezTo>
                <a:cubicBezTo>
                  <a:pt x="2105025" y="302666"/>
                  <a:pt x="2116683" y="300037"/>
                  <a:pt x="2125065" y="294779"/>
                </a:cubicBezTo>
                <a:cubicBezTo>
                  <a:pt x="2133447" y="289522"/>
                  <a:pt x="2139315" y="282587"/>
                  <a:pt x="2142667" y="273977"/>
                </a:cubicBezTo>
                <a:cubicBezTo>
                  <a:pt x="2146020" y="265366"/>
                  <a:pt x="2147468" y="255956"/>
                  <a:pt x="2147011" y="245745"/>
                </a:cubicBezTo>
                <a:close/>
                <a:moveTo>
                  <a:pt x="1856308" y="105156"/>
                </a:moveTo>
                <a:lnTo>
                  <a:pt x="1875053" y="105156"/>
                </a:lnTo>
                <a:lnTo>
                  <a:pt x="1879625" y="222885"/>
                </a:lnTo>
                <a:cubicBezTo>
                  <a:pt x="1879930" y="230352"/>
                  <a:pt x="1880654" y="236105"/>
                  <a:pt x="1881797" y="240144"/>
                </a:cubicBezTo>
                <a:cubicBezTo>
                  <a:pt x="1882940" y="244183"/>
                  <a:pt x="1885531" y="246964"/>
                  <a:pt x="1889569" y="248488"/>
                </a:cubicBezTo>
                <a:cubicBezTo>
                  <a:pt x="1893608" y="250012"/>
                  <a:pt x="1899970" y="250774"/>
                  <a:pt x="1908657" y="250774"/>
                </a:cubicBezTo>
                <a:lnTo>
                  <a:pt x="1908803" y="250829"/>
                </a:lnTo>
                <a:lnTo>
                  <a:pt x="1908809" y="250774"/>
                </a:lnTo>
                <a:cubicBezTo>
                  <a:pt x="1916277" y="250774"/>
                  <a:pt x="1922221" y="250317"/>
                  <a:pt x="1926640" y="249402"/>
                </a:cubicBezTo>
                <a:cubicBezTo>
                  <a:pt x="1931060" y="248488"/>
                  <a:pt x="1934260" y="246621"/>
                  <a:pt x="1936242" y="243802"/>
                </a:cubicBezTo>
                <a:cubicBezTo>
                  <a:pt x="1938223" y="240982"/>
                  <a:pt x="1939213" y="236753"/>
                  <a:pt x="1939213" y="231114"/>
                </a:cubicBezTo>
                <a:cubicBezTo>
                  <a:pt x="1939213" y="227304"/>
                  <a:pt x="1938604" y="222770"/>
                  <a:pt x="1937384" y="217513"/>
                </a:cubicBezTo>
                <a:cubicBezTo>
                  <a:pt x="1936165" y="212255"/>
                  <a:pt x="1934565" y="206654"/>
                  <a:pt x="1932584" y="200711"/>
                </a:cubicBezTo>
                <a:cubicBezTo>
                  <a:pt x="1930603" y="194767"/>
                  <a:pt x="1928469" y="188900"/>
                  <a:pt x="1926183" y="183108"/>
                </a:cubicBezTo>
                <a:lnTo>
                  <a:pt x="1944700" y="176250"/>
                </a:lnTo>
                <a:cubicBezTo>
                  <a:pt x="1946681" y="181127"/>
                  <a:pt x="1948548" y="186690"/>
                  <a:pt x="1950301" y="192938"/>
                </a:cubicBezTo>
                <a:cubicBezTo>
                  <a:pt x="1952053" y="199187"/>
                  <a:pt x="1953539" y="205359"/>
                  <a:pt x="1954758" y="211455"/>
                </a:cubicBezTo>
                <a:cubicBezTo>
                  <a:pt x="1955977" y="217551"/>
                  <a:pt x="1956587" y="222885"/>
                  <a:pt x="1956587" y="227457"/>
                </a:cubicBezTo>
                <a:cubicBezTo>
                  <a:pt x="1956587" y="233553"/>
                  <a:pt x="1955939" y="238925"/>
                  <a:pt x="1954644" y="243573"/>
                </a:cubicBezTo>
                <a:cubicBezTo>
                  <a:pt x="1953349" y="248221"/>
                  <a:pt x="1951405" y="252184"/>
                  <a:pt x="1948815" y="255460"/>
                </a:cubicBezTo>
                <a:cubicBezTo>
                  <a:pt x="1946224" y="258737"/>
                  <a:pt x="1942909" y="261404"/>
                  <a:pt x="1938870" y="263461"/>
                </a:cubicBezTo>
                <a:cubicBezTo>
                  <a:pt x="1934832" y="265519"/>
                  <a:pt x="1930146" y="267043"/>
                  <a:pt x="1924812" y="268033"/>
                </a:cubicBezTo>
                <a:cubicBezTo>
                  <a:pt x="1919477" y="269024"/>
                  <a:pt x="1913382" y="269519"/>
                  <a:pt x="1906524" y="269519"/>
                </a:cubicBezTo>
                <a:lnTo>
                  <a:pt x="1906531" y="269459"/>
                </a:lnTo>
                <a:lnTo>
                  <a:pt x="1906371" y="269519"/>
                </a:lnTo>
                <a:cubicBezTo>
                  <a:pt x="1894179" y="269519"/>
                  <a:pt x="1884845" y="268148"/>
                  <a:pt x="1878368" y="265404"/>
                </a:cubicBezTo>
                <a:cubicBezTo>
                  <a:pt x="1871891" y="262661"/>
                  <a:pt x="1867433" y="258394"/>
                  <a:pt x="1864995" y="252603"/>
                </a:cubicBezTo>
                <a:cubicBezTo>
                  <a:pt x="1862556" y="246812"/>
                  <a:pt x="1861185" y="239344"/>
                  <a:pt x="1860880" y="230200"/>
                </a:cubicBezTo>
                <a:close/>
                <a:moveTo>
                  <a:pt x="951433" y="105156"/>
                </a:moveTo>
                <a:lnTo>
                  <a:pt x="970178" y="105156"/>
                </a:lnTo>
                <a:lnTo>
                  <a:pt x="974750" y="222885"/>
                </a:lnTo>
                <a:cubicBezTo>
                  <a:pt x="975055" y="230352"/>
                  <a:pt x="975779" y="236105"/>
                  <a:pt x="976922" y="240144"/>
                </a:cubicBezTo>
                <a:cubicBezTo>
                  <a:pt x="978065" y="244183"/>
                  <a:pt x="980656" y="246964"/>
                  <a:pt x="984694" y="248488"/>
                </a:cubicBezTo>
                <a:cubicBezTo>
                  <a:pt x="988733" y="250012"/>
                  <a:pt x="995096" y="250774"/>
                  <a:pt x="1003782" y="250774"/>
                </a:cubicBezTo>
                <a:lnTo>
                  <a:pt x="1003928" y="250829"/>
                </a:lnTo>
                <a:lnTo>
                  <a:pt x="1003935" y="250774"/>
                </a:lnTo>
                <a:cubicBezTo>
                  <a:pt x="1007135" y="250774"/>
                  <a:pt x="1010335" y="250774"/>
                  <a:pt x="1013536" y="250774"/>
                </a:cubicBezTo>
                <a:lnTo>
                  <a:pt x="1020838" y="250591"/>
                </a:lnTo>
                <a:lnTo>
                  <a:pt x="1021480" y="240087"/>
                </a:lnTo>
                <a:cubicBezTo>
                  <a:pt x="1022204" y="234410"/>
                  <a:pt x="1023289" y="228981"/>
                  <a:pt x="1024737" y="223799"/>
                </a:cubicBezTo>
                <a:cubicBezTo>
                  <a:pt x="1027633" y="213436"/>
                  <a:pt x="1031481" y="204482"/>
                  <a:pt x="1036282" y="196939"/>
                </a:cubicBezTo>
                <a:cubicBezTo>
                  <a:pt x="1041082" y="189395"/>
                  <a:pt x="1046378" y="183566"/>
                  <a:pt x="1052169" y="179451"/>
                </a:cubicBezTo>
                <a:cubicBezTo>
                  <a:pt x="1057960" y="175336"/>
                  <a:pt x="1063676" y="173279"/>
                  <a:pt x="1069314" y="173279"/>
                </a:cubicBezTo>
                <a:cubicBezTo>
                  <a:pt x="1074343" y="173279"/>
                  <a:pt x="1078839" y="174726"/>
                  <a:pt x="1082802" y="177622"/>
                </a:cubicBezTo>
                <a:cubicBezTo>
                  <a:pt x="1086764" y="180518"/>
                  <a:pt x="1089888" y="184556"/>
                  <a:pt x="1092174" y="189738"/>
                </a:cubicBezTo>
                <a:cubicBezTo>
                  <a:pt x="1094460" y="194919"/>
                  <a:pt x="1095603" y="201092"/>
                  <a:pt x="1095603" y="208254"/>
                </a:cubicBezTo>
                <a:cubicBezTo>
                  <a:pt x="1095603" y="214655"/>
                  <a:pt x="1094613" y="221056"/>
                  <a:pt x="1092631" y="227457"/>
                </a:cubicBezTo>
                <a:cubicBezTo>
                  <a:pt x="1090650" y="233858"/>
                  <a:pt x="1086955" y="239649"/>
                  <a:pt x="1081544" y="244830"/>
                </a:cubicBezTo>
                <a:lnTo>
                  <a:pt x="1080252" y="245730"/>
                </a:lnTo>
                <a:lnTo>
                  <a:pt x="1087945" y="247459"/>
                </a:lnTo>
                <a:cubicBezTo>
                  <a:pt x="1092898" y="248450"/>
                  <a:pt x="1098004" y="249250"/>
                  <a:pt x="1103261" y="249860"/>
                </a:cubicBezTo>
                <a:lnTo>
                  <a:pt x="1118908" y="250723"/>
                </a:lnTo>
                <a:lnTo>
                  <a:pt x="1129093" y="250145"/>
                </a:lnTo>
                <a:cubicBezTo>
                  <a:pt x="1132141" y="249726"/>
                  <a:pt x="1134542" y="249098"/>
                  <a:pt x="1136294" y="248259"/>
                </a:cubicBezTo>
                <a:cubicBezTo>
                  <a:pt x="1139799" y="246583"/>
                  <a:pt x="1141819" y="243611"/>
                  <a:pt x="1142352" y="239344"/>
                </a:cubicBezTo>
                <a:cubicBezTo>
                  <a:pt x="1142885" y="235077"/>
                  <a:pt x="1143000" y="229133"/>
                  <a:pt x="1142695" y="221513"/>
                </a:cubicBezTo>
                <a:lnTo>
                  <a:pt x="1138351" y="105156"/>
                </a:lnTo>
                <a:lnTo>
                  <a:pt x="1156868" y="105156"/>
                </a:lnTo>
                <a:lnTo>
                  <a:pt x="1161440" y="219456"/>
                </a:lnTo>
                <a:cubicBezTo>
                  <a:pt x="1161745" y="227533"/>
                  <a:pt x="1161478" y="234696"/>
                  <a:pt x="1160640" y="240944"/>
                </a:cubicBezTo>
                <a:cubicBezTo>
                  <a:pt x="1159802" y="247193"/>
                  <a:pt x="1157821" y="252450"/>
                  <a:pt x="1154696" y="256718"/>
                </a:cubicBezTo>
                <a:cubicBezTo>
                  <a:pt x="1151572" y="260985"/>
                  <a:pt x="1146924" y="264185"/>
                  <a:pt x="1140752" y="266319"/>
                </a:cubicBezTo>
                <a:cubicBezTo>
                  <a:pt x="1137666" y="267386"/>
                  <a:pt x="1134056" y="268186"/>
                  <a:pt x="1129922" y="268719"/>
                </a:cubicBezTo>
                <a:lnTo>
                  <a:pt x="1117837" y="269411"/>
                </a:lnTo>
                <a:lnTo>
                  <a:pt x="1117549" y="269519"/>
                </a:lnTo>
                <a:lnTo>
                  <a:pt x="1116708" y="269476"/>
                </a:lnTo>
                <a:lnTo>
                  <a:pt x="1115949" y="269519"/>
                </a:lnTo>
                <a:lnTo>
                  <a:pt x="1115958" y="269437"/>
                </a:lnTo>
                <a:lnTo>
                  <a:pt x="1104290" y="268833"/>
                </a:lnTo>
                <a:lnTo>
                  <a:pt x="1098969" y="268190"/>
                </a:lnTo>
                <a:lnTo>
                  <a:pt x="1104404" y="277406"/>
                </a:lnTo>
                <a:cubicBezTo>
                  <a:pt x="1105852" y="282206"/>
                  <a:pt x="1106233" y="287007"/>
                  <a:pt x="1105547" y="291808"/>
                </a:cubicBezTo>
                <a:cubicBezTo>
                  <a:pt x="1104862" y="296608"/>
                  <a:pt x="1103109" y="300990"/>
                  <a:pt x="1100290" y="304952"/>
                </a:cubicBezTo>
                <a:cubicBezTo>
                  <a:pt x="1097470" y="308915"/>
                  <a:pt x="1093698" y="312077"/>
                  <a:pt x="1088974" y="314439"/>
                </a:cubicBezTo>
                <a:cubicBezTo>
                  <a:pt x="1084249" y="316801"/>
                  <a:pt x="1078534" y="317982"/>
                  <a:pt x="1071829" y="317982"/>
                </a:cubicBezTo>
                <a:cubicBezTo>
                  <a:pt x="1062228" y="317982"/>
                  <a:pt x="1053541" y="315773"/>
                  <a:pt x="1045768" y="311353"/>
                </a:cubicBezTo>
                <a:cubicBezTo>
                  <a:pt x="1037996" y="306933"/>
                  <a:pt x="1031824" y="300266"/>
                  <a:pt x="1027252" y="291350"/>
                </a:cubicBezTo>
                <a:cubicBezTo>
                  <a:pt x="1024966" y="286893"/>
                  <a:pt x="1023251" y="281873"/>
                  <a:pt x="1022108" y="276291"/>
                </a:cubicBezTo>
                <a:lnTo>
                  <a:pt x="1021316" y="267773"/>
                </a:lnTo>
                <a:lnTo>
                  <a:pt x="1012736" y="268948"/>
                </a:lnTo>
                <a:cubicBezTo>
                  <a:pt x="1009002" y="269329"/>
                  <a:pt x="1005306" y="269519"/>
                  <a:pt x="1001649" y="269519"/>
                </a:cubicBezTo>
                <a:lnTo>
                  <a:pt x="1001656" y="269459"/>
                </a:lnTo>
                <a:lnTo>
                  <a:pt x="1001496" y="269519"/>
                </a:lnTo>
                <a:cubicBezTo>
                  <a:pt x="989304" y="269519"/>
                  <a:pt x="979970" y="268148"/>
                  <a:pt x="973493" y="265404"/>
                </a:cubicBezTo>
                <a:cubicBezTo>
                  <a:pt x="967016" y="262661"/>
                  <a:pt x="962558" y="258394"/>
                  <a:pt x="960120" y="252603"/>
                </a:cubicBezTo>
                <a:cubicBezTo>
                  <a:pt x="957681" y="246812"/>
                  <a:pt x="956310" y="239344"/>
                  <a:pt x="956005" y="230200"/>
                </a:cubicBezTo>
                <a:close/>
                <a:moveTo>
                  <a:pt x="681609" y="105156"/>
                </a:moveTo>
                <a:lnTo>
                  <a:pt x="700582" y="105156"/>
                </a:lnTo>
                <a:lnTo>
                  <a:pt x="704240" y="221056"/>
                </a:lnTo>
                <a:cubicBezTo>
                  <a:pt x="704545" y="228828"/>
                  <a:pt x="705802" y="234886"/>
                  <a:pt x="708012" y="239230"/>
                </a:cubicBezTo>
                <a:cubicBezTo>
                  <a:pt x="710222" y="243573"/>
                  <a:pt x="713232" y="246583"/>
                  <a:pt x="717042" y="248259"/>
                </a:cubicBezTo>
                <a:cubicBezTo>
                  <a:pt x="720852" y="249936"/>
                  <a:pt x="725043" y="250774"/>
                  <a:pt x="729615" y="250774"/>
                </a:cubicBezTo>
                <a:lnTo>
                  <a:pt x="739516" y="250774"/>
                </a:lnTo>
                <a:lnTo>
                  <a:pt x="746933" y="240449"/>
                </a:lnTo>
                <a:lnTo>
                  <a:pt x="742569" y="105156"/>
                </a:lnTo>
                <a:lnTo>
                  <a:pt x="761085" y="105156"/>
                </a:lnTo>
                <a:lnTo>
                  <a:pt x="765228" y="219081"/>
                </a:lnTo>
                <a:lnTo>
                  <a:pt x="776287" y="207683"/>
                </a:lnTo>
                <a:cubicBezTo>
                  <a:pt x="784441" y="200596"/>
                  <a:pt x="793013" y="194881"/>
                  <a:pt x="802005" y="190538"/>
                </a:cubicBezTo>
                <a:cubicBezTo>
                  <a:pt x="810996" y="186194"/>
                  <a:pt x="820140" y="184023"/>
                  <a:pt x="829437" y="184023"/>
                </a:cubicBezTo>
                <a:cubicBezTo>
                  <a:pt x="837819" y="184023"/>
                  <a:pt x="845020" y="185737"/>
                  <a:pt x="851039" y="189166"/>
                </a:cubicBezTo>
                <a:cubicBezTo>
                  <a:pt x="857059" y="192595"/>
                  <a:pt x="861707" y="197205"/>
                  <a:pt x="864984" y="202997"/>
                </a:cubicBezTo>
                <a:cubicBezTo>
                  <a:pt x="868261" y="208788"/>
                  <a:pt x="869899" y="215341"/>
                  <a:pt x="869899" y="222656"/>
                </a:cubicBezTo>
                <a:cubicBezTo>
                  <a:pt x="869899" y="229819"/>
                  <a:pt x="867308" y="237020"/>
                  <a:pt x="862126" y="244259"/>
                </a:cubicBezTo>
                <a:cubicBezTo>
                  <a:pt x="856945" y="251498"/>
                  <a:pt x="848030" y="257175"/>
                  <a:pt x="835380" y="261290"/>
                </a:cubicBezTo>
                <a:cubicBezTo>
                  <a:pt x="828980" y="263423"/>
                  <a:pt x="821664" y="265100"/>
                  <a:pt x="813435" y="266319"/>
                </a:cubicBezTo>
                <a:cubicBezTo>
                  <a:pt x="805205" y="267538"/>
                  <a:pt x="795832" y="268376"/>
                  <a:pt x="785317" y="268833"/>
                </a:cubicBezTo>
                <a:cubicBezTo>
                  <a:pt x="774801" y="269291"/>
                  <a:pt x="762838" y="269519"/>
                  <a:pt x="749427" y="269519"/>
                </a:cubicBezTo>
                <a:lnTo>
                  <a:pt x="727329" y="269519"/>
                </a:lnTo>
                <a:lnTo>
                  <a:pt x="725424" y="269519"/>
                </a:lnTo>
                <a:lnTo>
                  <a:pt x="725468" y="269158"/>
                </a:lnTo>
                <a:lnTo>
                  <a:pt x="711441" y="266433"/>
                </a:lnTo>
                <a:cubicBezTo>
                  <a:pt x="707250" y="264376"/>
                  <a:pt x="703973" y="261709"/>
                  <a:pt x="701611" y="258432"/>
                </a:cubicBezTo>
                <a:lnTo>
                  <a:pt x="699023" y="252687"/>
                </a:lnTo>
                <a:lnTo>
                  <a:pt x="694296" y="260032"/>
                </a:lnTo>
                <a:cubicBezTo>
                  <a:pt x="690867" y="263156"/>
                  <a:pt x="686257" y="265519"/>
                  <a:pt x="680466" y="267119"/>
                </a:cubicBezTo>
                <a:cubicBezTo>
                  <a:pt x="674674" y="268719"/>
                  <a:pt x="667435" y="269519"/>
                  <a:pt x="658749" y="269519"/>
                </a:cubicBezTo>
                <a:lnTo>
                  <a:pt x="658853" y="268565"/>
                </a:lnTo>
                <a:lnTo>
                  <a:pt x="656310" y="269519"/>
                </a:lnTo>
                <a:cubicBezTo>
                  <a:pt x="643661" y="269519"/>
                  <a:pt x="633184" y="268529"/>
                  <a:pt x="624878" y="266547"/>
                </a:cubicBezTo>
                <a:cubicBezTo>
                  <a:pt x="616572" y="264566"/>
                  <a:pt x="609523" y="261899"/>
                  <a:pt x="603732" y="258546"/>
                </a:cubicBezTo>
                <a:lnTo>
                  <a:pt x="595992" y="253351"/>
                </a:lnTo>
                <a:lnTo>
                  <a:pt x="576757" y="268033"/>
                </a:lnTo>
                <a:cubicBezTo>
                  <a:pt x="570662" y="273139"/>
                  <a:pt x="565670" y="278739"/>
                  <a:pt x="561784" y="284835"/>
                </a:cubicBezTo>
                <a:cubicBezTo>
                  <a:pt x="557898" y="290931"/>
                  <a:pt x="555955" y="298018"/>
                  <a:pt x="555955" y="306095"/>
                </a:cubicBezTo>
                <a:cubicBezTo>
                  <a:pt x="555955" y="313106"/>
                  <a:pt x="557631" y="318821"/>
                  <a:pt x="560984" y="323240"/>
                </a:cubicBezTo>
                <a:cubicBezTo>
                  <a:pt x="564337" y="327660"/>
                  <a:pt x="568528" y="331051"/>
                  <a:pt x="573557" y="333413"/>
                </a:cubicBezTo>
                <a:cubicBezTo>
                  <a:pt x="578586" y="335775"/>
                  <a:pt x="583768" y="337413"/>
                  <a:pt x="589102" y="338328"/>
                </a:cubicBezTo>
                <a:cubicBezTo>
                  <a:pt x="594436" y="339242"/>
                  <a:pt x="599008" y="339699"/>
                  <a:pt x="602818" y="339699"/>
                </a:cubicBezTo>
                <a:cubicBezTo>
                  <a:pt x="608152" y="339699"/>
                  <a:pt x="613600" y="339318"/>
                  <a:pt x="619163" y="338556"/>
                </a:cubicBezTo>
                <a:cubicBezTo>
                  <a:pt x="624725" y="337794"/>
                  <a:pt x="630517" y="336575"/>
                  <a:pt x="636536" y="334899"/>
                </a:cubicBezTo>
                <a:cubicBezTo>
                  <a:pt x="642556" y="333222"/>
                  <a:pt x="648614" y="331165"/>
                  <a:pt x="654710" y="328727"/>
                </a:cubicBezTo>
                <a:lnTo>
                  <a:pt x="660654" y="343357"/>
                </a:lnTo>
                <a:cubicBezTo>
                  <a:pt x="656234" y="345948"/>
                  <a:pt x="650824" y="348424"/>
                  <a:pt x="644423" y="350786"/>
                </a:cubicBezTo>
                <a:cubicBezTo>
                  <a:pt x="638022" y="353149"/>
                  <a:pt x="631241" y="355016"/>
                  <a:pt x="624078" y="356387"/>
                </a:cubicBezTo>
                <a:cubicBezTo>
                  <a:pt x="616915" y="357759"/>
                  <a:pt x="609828" y="358445"/>
                  <a:pt x="602818" y="358445"/>
                </a:cubicBezTo>
                <a:cubicBezTo>
                  <a:pt x="595960" y="358445"/>
                  <a:pt x="588721" y="357797"/>
                  <a:pt x="581101" y="356501"/>
                </a:cubicBezTo>
                <a:cubicBezTo>
                  <a:pt x="573481" y="355206"/>
                  <a:pt x="566356" y="352768"/>
                  <a:pt x="559727" y="349186"/>
                </a:cubicBezTo>
                <a:cubicBezTo>
                  <a:pt x="553097" y="345605"/>
                  <a:pt x="547687" y="340576"/>
                  <a:pt x="543496" y="334099"/>
                </a:cubicBezTo>
                <a:cubicBezTo>
                  <a:pt x="539305" y="327622"/>
                  <a:pt x="537210" y="319278"/>
                  <a:pt x="537210" y="309067"/>
                </a:cubicBezTo>
                <a:cubicBezTo>
                  <a:pt x="537210" y="298704"/>
                  <a:pt x="539153" y="289674"/>
                  <a:pt x="543039" y="281978"/>
                </a:cubicBezTo>
                <a:cubicBezTo>
                  <a:pt x="546925" y="274282"/>
                  <a:pt x="551954" y="267500"/>
                  <a:pt x="558127" y="261632"/>
                </a:cubicBezTo>
                <a:cubicBezTo>
                  <a:pt x="564299" y="255765"/>
                  <a:pt x="570814" y="250469"/>
                  <a:pt x="577672" y="245745"/>
                </a:cubicBezTo>
                <a:lnTo>
                  <a:pt x="582711" y="242327"/>
                </a:lnTo>
                <a:lnTo>
                  <a:pt x="578358" y="237287"/>
                </a:lnTo>
                <a:cubicBezTo>
                  <a:pt x="575157" y="233934"/>
                  <a:pt x="571690" y="230543"/>
                  <a:pt x="567956" y="227114"/>
                </a:cubicBezTo>
                <a:cubicBezTo>
                  <a:pt x="564223" y="223685"/>
                  <a:pt x="560222" y="220446"/>
                  <a:pt x="555955" y="217398"/>
                </a:cubicBezTo>
                <a:cubicBezTo>
                  <a:pt x="555041" y="216636"/>
                  <a:pt x="554126" y="215265"/>
                  <a:pt x="553212" y="213284"/>
                </a:cubicBezTo>
                <a:cubicBezTo>
                  <a:pt x="552297" y="211302"/>
                  <a:pt x="551535" y="209245"/>
                  <a:pt x="550926" y="207111"/>
                </a:cubicBezTo>
                <a:cubicBezTo>
                  <a:pt x="550316" y="204978"/>
                  <a:pt x="550011" y="203378"/>
                  <a:pt x="550011" y="202311"/>
                </a:cubicBezTo>
                <a:cubicBezTo>
                  <a:pt x="550011" y="200025"/>
                  <a:pt x="551459" y="197282"/>
                  <a:pt x="554355" y="194081"/>
                </a:cubicBezTo>
                <a:cubicBezTo>
                  <a:pt x="557250" y="190881"/>
                  <a:pt x="561137" y="187795"/>
                  <a:pt x="566013" y="184823"/>
                </a:cubicBezTo>
                <a:cubicBezTo>
                  <a:pt x="570890" y="181851"/>
                  <a:pt x="576453" y="179375"/>
                  <a:pt x="582701" y="177393"/>
                </a:cubicBezTo>
                <a:cubicBezTo>
                  <a:pt x="588949" y="175412"/>
                  <a:pt x="595426" y="174422"/>
                  <a:pt x="602132" y="174422"/>
                </a:cubicBezTo>
                <a:cubicBezTo>
                  <a:pt x="612952" y="174422"/>
                  <a:pt x="621334" y="177089"/>
                  <a:pt x="627278" y="182423"/>
                </a:cubicBezTo>
                <a:cubicBezTo>
                  <a:pt x="633222" y="187757"/>
                  <a:pt x="636193" y="194005"/>
                  <a:pt x="636193" y="201168"/>
                </a:cubicBezTo>
                <a:cubicBezTo>
                  <a:pt x="636193" y="208940"/>
                  <a:pt x="634250" y="215874"/>
                  <a:pt x="630364" y="221970"/>
                </a:cubicBezTo>
                <a:cubicBezTo>
                  <a:pt x="626478" y="228066"/>
                  <a:pt x="621487" y="233629"/>
                  <a:pt x="615391" y="238658"/>
                </a:cubicBezTo>
                <a:lnTo>
                  <a:pt x="611542" y="241573"/>
                </a:lnTo>
                <a:lnTo>
                  <a:pt x="612762" y="242201"/>
                </a:lnTo>
                <a:cubicBezTo>
                  <a:pt x="616496" y="243954"/>
                  <a:pt x="620496" y="245478"/>
                  <a:pt x="624764" y="246773"/>
                </a:cubicBezTo>
                <a:cubicBezTo>
                  <a:pt x="629031" y="248069"/>
                  <a:pt x="633907" y="249059"/>
                  <a:pt x="639394" y="249745"/>
                </a:cubicBezTo>
                <a:cubicBezTo>
                  <a:pt x="644880" y="250431"/>
                  <a:pt x="651281" y="250774"/>
                  <a:pt x="658596" y="250774"/>
                </a:cubicBezTo>
                <a:lnTo>
                  <a:pt x="660718" y="251574"/>
                </a:lnTo>
                <a:lnTo>
                  <a:pt x="660806" y="250774"/>
                </a:lnTo>
                <a:cubicBezTo>
                  <a:pt x="669493" y="250774"/>
                  <a:pt x="675589" y="249936"/>
                  <a:pt x="679094" y="248259"/>
                </a:cubicBezTo>
                <a:cubicBezTo>
                  <a:pt x="682599" y="246583"/>
                  <a:pt x="684619" y="243611"/>
                  <a:pt x="685152" y="239344"/>
                </a:cubicBezTo>
                <a:cubicBezTo>
                  <a:pt x="685685" y="235077"/>
                  <a:pt x="685800" y="229133"/>
                  <a:pt x="685495" y="221513"/>
                </a:cubicBezTo>
                <a:close/>
                <a:moveTo>
                  <a:pt x="2109749" y="102870"/>
                </a:moveTo>
                <a:lnTo>
                  <a:pt x="2109749" y="115900"/>
                </a:lnTo>
                <a:lnTo>
                  <a:pt x="2058542" y="130759"/>
                </a:lnTo>
                <a:lnTo>
                  <a:pt x="2058542" y="117957"/>
                </a:lnTo>
                <a:close/>
                <a:moveTo>
                  <a:pt x="607466" y="97993"/>
                </a:moveTo>
                <a:cubicBezTo>
                  <a:pt x="605180" y="97993"/>
                  <a:pt x="603275" y="98793"/>
                  <a:pt x="601751" y="100393"/>
                </a:cubicBezTo>
                <a:cubicBezTo>
                  <a:pt x="600227" y="101993"/>
                  <a:pt x="599465" y="103937"/>
                  <a:pt x="599465" y="106223"/>
                </a:cubicBezTo>
                <a:cubicBezTo>
                  <a:pt x="599465" y="108051"/>
                  <a:pt x="600037" y="109880"/>
                  <a:pt x="601180" y="111709"/>
                </a:cubicBezTo>
                <a:cubicBezTo>
                  <a:pt x="602323" y="113538"/>
                  <a:pt x="603847" y="115176"/>
                  <a:pt x="605752" y="116624"/>
                </a:cubicBezTo>
                <a:lnTo>
                  <a:pt x="609492" y="118527"/>
                </a:lnTo>
                <a:lnTo>
                  <a:pt x="612667" y="115167"/>
                </a:lnTo>
                <a:cubicBezTo>
                  <a:pt x="614076" y="112785"/>
                  <a:pt x="614781" y="110261"/>
                  <a:pt x="614781" y="107594"/>
                </a:cubicBezTo>
                <a:cubicBezTo>
                  <a:pt x="614781" y="104851"/>
                  <a:pt x="614172" y="102565"/>
                  <a:pt x="612953" y="100736"/>
                </a:cubicBezTo>
                <a:cubicBezTo>
                  <a:pt x="611733" y="98907"/>
                  <a:pt x="609904" y="97993"/>
                  <a:pt x="607466" y="97993"/>
                </a:cubicBezTo>
                <a:close/>
                <a:moveTo>
                  <a:pt x="55016" y="88468"/>
                </a:moveTo>
                <a:cubicBezTo>
                  <a:pt x="52730" y="88468"/>
                  <a:pt x="50825" y="89268"/>
                  <a:pt x="49301" y="90868"/>
                </a:cubicBezTo>
                <a:cubicBezTo>
                  <a:pt x="47777" y="92468"/>
                  <a:pt x="47015" y="94412"/>
                  <a:pt x="47015" y="96698"/>
                </a:cubicBezTo>
                <a:cubicBezTo>
                  <a:pt x="47015" y="98526"/>
                  <a:pt x="47587" y="100355"/>
                  <a:pt x="48730" y="102184"/>
                </a:cubicBezTo>
                <a:cubicBezTo>
                  <a:pt x="49872" y="104013"/>
                  <a:pt x="51397" y="105651"/>
                  <a:pt x="53302" y="107099"/>
                </a:cubicBezTo>
                <a:lnTo>
                  <a:pt x="57042" y="109002"/>
                </a:lnTo>
                <a:lnTo>
                  <a:pt x="60217" y="105642"/>
                </a:lnTo>
                <a:cubicBezTo>
                  <a:pt x="61626" y="103260"/>
                  <a:pt x="62331" y="100736"/>
                  <a:pt x="62331" y="98069"/>
                </a:cubicBezTo>
                <a:cubicBezTo>
                  <a:pt x="62331" y="95326"/>
                  <a:pt x="61722" y="93040"/>
                  <a:pt x="60502" y="91211"/>
                </a:cubicBezTo>
                <a:cubicBezTo>
                  <a:pt x="59283" y="89382"/>
                  <a:pt x="57454" y="88468"/>
                  <a:pt x="55016" y="88468"/>
                </a:cubicBezTo>
                <a:close/>
                <a:moveTo>
                  <a:pt x="607923" y="86334"/>
                </a:moveTo>
                <a:cubicBezTo>
                  <a:pt x="614019" y="86334"/>
                  <a:pt x="618629" y="88430"/>
                  <a:pt x="621754" y="92621"/>
                </a:cubicBezTo>
                <a:cubicBezTo>
                  <a:pt x="624878" y="96812"/>
                  <a:pt x="626440" y="101574"/>
                  <a:pt x="626440" y="106908"/>
                </a:cubicBezTo>
                <a:cubicBezTo>
                  <a:pt x="626440" y="113614"/>
                  <a:pt x="624306" y="119519"/>
                  <a:pt x="620039" y="124625"/>
                </a:cubicBezTo>
                <a:cubicBezTo>
                  <a:pt x="615772" y="129730"/>
                  <a:pt x="609638" y="133807"/>
                  <a:pt x="601637" y="136855"/>
                </a:cubicBezTo>
                <a:cubicBezTo>
                  <a:pt x="593636" y="139903"/>
                  <a:pt x="584073" y="141808"/>
                  <a:pt x="572947" y="142570"/>
                </a:cubicBezTo>
                <a:lnTo>
                  <a:pt x="569518" y="132054"/>
                </a:lnTo>
                <a:cubicBezTo>
                  <a:pt x="571043" y="129921"/>
                  <a:pt x="572071" y="127711"/>
                  <a:pt x="572605" y="125425"/>
                </a:cubicBezTo>
                <a:cubicBezTo>
                  <a:pt x="573138" y="123139"/>
                  <a:pt x="573138" y="121234"/>
                  <a:pt x="572605" y="119710"/>
                </a:cubicBezTo>
                <a:cubicBezTo>
                  <a:pt x="572071" y="118186"/>
                  <a:pt x="570890" y="117424"/>
                  <a:pt x="569061" y="117424"/>
                </a:cubicBezTo>
                <a:cubicBezTo>
                  <a:pt x="567385" y="117424"/>
                  <a:pt x="565899" y="117843"/>
                  <a:pt x="564604" y="118681"/>
                </a:cubicBezTo>
                <a:cubicBezTo>
                  <a:pt x="563308" y="119519"/>
                  <a:pt x="562280" y="120320"/>
                  <a:pt x="561518" y="121082"/>
                </a:cubicBezTo>
                <a:lnTo>
                  <a:pt x="555345" y="112852"/>
                </a:lnTo>
                <a:cubicBezTo>
                  <a:pt x="557174" y="110718"/>
                  <a:pt x="559308" y="108890"/>
                  <a:pt x="561746" y="107366"/>
                </a:cubicBezTo>
                <a:cubicBezTo>
                  <a:pt x="564184" y="105842"/>
                  <a:pt x="567232" y="105080"/>
                  <a:pt x="570890" y="105080"/>
                </a:cubicBezTo>
                <a:cubicBezTo>
                  <a:pt x="575462" y="105080"/>
                  <a:pt x="578929" y="106413"/>
                  <a:pt x="581291" y="109080"/>
                </a:cubicBezTo>
                <a:cubicBezTo>
                  <a:pt x="583654" y="111747"/>
                  <a:pt x="584911" y="115024"/>
                  <a:pt x="585063" y="118910"/>
                </a:cubicBezTo>
                <a:cubicBezTo>
                  <a:pt x="585216" y="122796"/>
                  <a:pt x="584073" y="126492"/>
                  <a:pt x="581634" y="129997"/>
                </a:cubicBezTo>
                <a:cubicBezTo>
                  <a:pt x="587045" y="129387"/>
                  <a:pt x="591807" y="128406"/>
                  <a:pt x="595922" y="127054"/>
                </a:cubicBezTo>
                <a:lnTo>
                  <a:pt x="600573" y="124741"/>
                </a:lnTo>
                <a:lnTo>
                  <a:pt x="596379" y="122453"/>
                </a:lnTo>
                <a:cubicBezTo>
                  <a:pt x="593712" y="120472"/>
                  <a:pt x="591578" y="118148"/>
                  <a:pt x="589978" y="115481"/>
                </a:cubicBezTo>
                <a:cubicBezTo>
                  <a:pt x="588378" y="112814"/>
                  <a:pt x="587578" y="109728"/>
                  <a:pt x="587578" y="106223"/>
                </a:cubicBezTo>
                <a:cubicBezTo>
                  <a:pt x="587578" y="100889"/>
                  <a:pt x="589445" y="96240"/>
                  <a:pt x="593179" y="92278"/>
                </a:cubicBezTo>
                <a:cubicBezTo>
                  <a:pt x="596912" y="88316"/>
                  <a:pt x="601827" y="86334"/>
                  <a:pt x="607923" y="86334"/>
                </a:cubicBezTo>
                <a:close/>
                <a:moveTo>
                  <a:pt x="2228545" y="76962"/>
                </a:moveTo>
                <a:cubicBezTo>
                  <a:pt x="2225649" y="76962"/>
                  <a:pt x="2223401" y="77952"/>
                  <a:pt x="2221801" y="79934"/>
                </a:cubicBezTo>
                <a:cubicBezTo>
                  <a:pt x="2220201" y="81915"/>
                  <a:pt x="2219401" y="84201"/>
                  <a:pt x="2219401" y="86792"/>
                </a:cubicBezTo>
                <a:cubicBezTo>
                  <a:pt x="2219401" y="89535"/>
                  <a:pt x="2220239" y="91783"/>
                  <a:pt x="2221915" y="93535"/>
                </a:cubicBezTo>
                <a:cubicBezTo>
                  <a:pt x="2223592" y="95288"/>
                  <a:pt x="2225725" y="96164"/>
                  <a:pt x="2228316" y="96164"/>
                </a:cubicBezTo>
                <a:cubicBezTo>
                  <a:pt x="2230907" y="96164"/>
                  <a:pt x="2233155" y="95326"/>
                  <a:pt x="2235060" y="93650"/>
                </a:cubicBezTo>
                <a:cubicBezTo>
                  <a:pt x="2236965" y="91973"/>
                  <a:pt x="2237917" y="89763"/>
                  <a:pt x="2237917" y="87020"/>
                </a:cubicBezTo>
                <a:cubicBezTo>
                  <a:pt x="2237917" y="84125"/>
                  <a:pt x="2236927" y="81724"/>
                  <a:pt x="2234946" y="79819"/>
                </a:cubicBezTo>
                <a:cubicBezTo>
                  <a:pt x="2232964" y="77914"/>
                  <a:pt x="2230831" y="76962"/>
                  <a:pt x="2228545" y="76962"/>
                </a:cubicBezTo>
                <a:close/>
                <a:moveTo>
                  <a:pt x="55473" y="76809"/>
                </a:moveTo>
                <a:cubicBezTo>
                  <a:pt x="61569" y="76809"/>
                  <a:pt x="66179" y="78905"/>
                  <a:pt x="69303" y="83096"/>
                </a:cubicBezTo>
                <a:cubicBezTo>
                  <a:pt x="72428" y="87287"/>
                  <a:pt x="73990" y="92049"/>
                  <a:pt x="73990" y="97383"/>
                </a:cubicBezTo>
                <a:cubicBezTo>
                  <a:pt x="73990" y="104089"/>
                  <a:pt x="71856" y="109994"/>
                  <a:pt x="67589" y="115100"/>
                </a:cubicBezTo>
                <a:cubicBezTo>
                  <a:pt x="63322" y="120205"/>
                  <a:pt x="57188" y="124282"/>
                  <a:pt x="49187" y="127330"/>
                </a:cubicBezTo>
                <a:cubicBezTo>
                  <a:pt x="41186" y="130378"/>
                  <a:pt x="31623" y="132283"/>
                  <a:pt x="20497" y="133045"/>
                </a:cubicBezTo>
                <a:lnTo>
                  <a:pt x="17068" y="122529"/>
                </a:lnTo>
                <a:cubicBezTo>
                  <a:pt x="18592" y="120396"/>
                  <a:pt x="19621" y="118186"/>
                  <a:pt x="20154" y="115900"/>
                </a:cubicBezTo>
                <a:cubicBezTo>
                  <a:pt x="20688" y="113614"/>
                  <a:pt x="20688" y="111709"/>
                  <a:pt x="20154" y="110185"/>
                </a:cubicBezTo>
                <a:cubicBezTo>
                  <a:pt x="19621" y="108661"/>
                  <a:pt x="18440" y="107899"/>
                  <a:pt x="16611" y="107899"/>
                </a:cubicBezTo>
                <a:cubicBezTo>
                  <a:pt x="14935" y="107899"/>
                  <a:pt x="13449" y="108318"/>
                  <a:pt x="12154" y="109156"/>
                </a:cubicBezTo>
                <a:cubicBezTo>
                  <a:pt x="10858" y="109994"/>
                  <a:pt x="9829" y="110795"/>
                  <a:pt x="9067" y="111557"/>
                </a:cubicBezTo>
                <a:lnTo>
                  <a:pt x="2895" y="103327"/>
                </a:lnTo>
                <a:cubicBezTo>
                  <a:pt x="4724" y="101193"/>
                  <a:pt x="6858" y="99365"/>
                  <a:pt x="9296" y="97841"/>
                </a:cubicBezTo>
                <a:cubicBezTo>
                  <a:pt x="11734" y="96317"/>
                  <a:pt x="14782" y="95555"/>
                  <a:pt x="18440" y="95555"/>
                </a:cubicBezTo>
                <a:cubicBezTo>
                  <a:pt x="23012" y="95555"/>
                  <a:pt x="26479" y="96888"/>
                  <a:pt x="28841" y="99555"/>
                </a:cubicBezTo>
                <a:cubicBezTo>
                  <a:pt x="31203" y="102222"/>
                  <a:pt x="32461" y="105499"/>
                  <a:pt x="32613" y="109385"/>
                </a:cubicBezTo>
                <a:cubicBezTo>
                  <a:pt x="32766" y="113271"/>
                  <a:pt x="31623" y="116967"/>
                  <a:pt x="29184" y="120472"/>
                </a:cubicBezTo>
                <a:cubicBezTo>
                  <a:pt x="34594" y="119862"/>
                  <a:pt x="39357" y="118881"/>
                  <a:pt x="43472" y="117529"/>
                </a:cubicBezTo>
                <a:lnTo>
                  <a:pt x="48123" y="115216"/>
                </a:lnTo>
                <a:lnTo>
                  <a:pt x="43929" y="112928"/>
                </a:lnTo>
                <a:cubicBezTo>
                  <a:pt x="41262" y="110947"/>
                  <a:pt x="39128" y="108623"/>
                  <a:pt x="37528" y="105956"/>
                </a:cubicBezTo>
                <a:cubicBezTo>
                  <a:pt x="35928" y="103289"/>
                  <a:pt x="35128" y="100203"/>
                  <a:pt x="35128" y="96698"/>
                </a:cubicBezTo>
                <a:cubicBezTo>
                  <a:pt x="35128" y="91364"/>
                  <a:pt x="36995" y="86715"/>
                  <a:pt x="40729" y="82753"/>
                </a:cubicBezTo>
                <a:cubicBezTo>
                  <a:pt x="44462" y="78791"/>
                  <a:pt x="49377" y="76809"/>
                  <a:pt x="55473" y="76809"/>
                </a:cubicBezTo>
                <a:close/>
                <a:moveTo>
                  <a:pt x="2397785" y="76428"/>
                </a:moveTo>
                <a:cubicBezTo>
                  <a:pt x="2399309" y="79324"/>
                  <a:pt x="2400566" y="82639"/>
                  <a:pt x="2401557" y="86372"/>
                </a:cubicBezTo>
                <a:cubicBezTo>
                  <a:pt x="2402547" y="90106"/>
                  <a:pt x="2403043" y="93497"/>
                  <a:pt x="2403043" y="96545"/>
                </a:cubicBezTo>
                <a:cubicBezTo>
                  <a:pt x="2403043" y="101574"/>
                  <a:pt x="2401633" y="106108"/>
                  <a:pt x="2398814" y="110147"/>
                </a:cubicBezTo>
                <a:cubicBezTo>
                  <a:pt x="2395994" y="114185"/>
                  <a:pt x="2391613" y="116205"/>
                  <a:pt x="2385669" y="116205"/>
                </a:cubicBezTo>
                <a:cubicBezTo>
                  <a:pt x="2380945" y="116205"/>
                  <a:pt x="2377097" y="114947"/>
                  <a:pt x="2374125" y="112433"/>
                </a:cubicBezTo>
                <a:lnTo>
                  <a:pt x="2372995" y="110143"/>
                </a:lnTo>
                <a:lnTo>
                  <a:pt x="2369553" y="118491"/>
                </a:lnTo>
                <a:cubicBezTo>
                  <a:pt x="2365971" y="121996"/>
                  <a:pt x="2361514" y="123749"/>
                  <a:pt x="2356180" y="123749"/>
                </a:cubicBezTo>
                <a:cubicBezTo>
                  <a:pt x="2350084" y="123749"/>
                  <a:pt x="2346045" y="121729"/>
                  <a:pt x="2344064" y="117691"/>
                </a:cubicBezTo>
                <a:cubicBezTo>
                  <a:pt x="2342083" y="113652"/>
                  <a:pt x="2341092" y="109347"/>
                  <a:pt x="2341092" y="104775"/>
                </a:cubicBezTo>
                <a:cubicBezTo>
                  <a:pt x="2341092" y="103098"/>
                  <a:pt x="2341207" y="101308"/>
                  <a:pt x="2341435" y="99403"/>
                </a:cubicBezTo>
                <a:cubicBezTo>
                  <a:pt x="2341664" y="97498"/>
                  <a:pt x="2342007" y="95326"/>
                  <a:pt x="2342464" y="92888"/>
                </a:cubicBezTo>
                <a:lnTo>
                  <a:pt x="2353894" y="89687"/>
                </a:lnTo>
                <a:cubicBezTo>
                  <a:pt x="2353437" y="92278"/>
                  <a:pt x="2353094" y="94678"/>
                  <a:pt x="2352865" y="96888"/>
                </a:cubicBezTo>
                <a:cubicBezTo>
                  <a:pt x="2352636" y="99098"/>
                  <a:pt x="2352522" y="101041"/>
                  <a:pt x="2352522" y="102717"/>
                </a:cubicBezTo>
                <a:cubicBezTo>
                  <a:pt x="2352522" y="105613"/>
                  <a:pt x="2352979" y="107747"/>
                  <a:pt x="2353894" y="109118"/>
                </a:cubicBezTo>
                <a:cubicBezTo>
                  <a:pt x="2354808" y="110490"/>
                  <a:pt x="2356256" y="111176"/>
                  <a:pt x="2358237" y="111176"/>
                </a:cubicBezTo>
                <a:cubicBezTo>
                  <a:pt x="2360523" y="111176"/>
                  <a:pt x="2362428" y="109994"/>
                  <a:pt x="2363952" y="107632"/>
                </a:cubicBezTo>
                <a:cubicBezTo>
                  <a:pt x="2365476" y="105270"/>
                  <a:pt x="2366314" y="100508"/>
                  <a:pt x="2366467" y="93345"/>
                </a:cubicBezTo>
                <a:lnTo>
                  <a:pt x="2366467" y="86487"/>
                </a:lnTo>
                <a:lnTo>
                  <a:pt x="2377440" y="82372"/>
                </a:lnTo>
                <a:lnTo>
                  <a:pt x="2377440" y="96317"/>
                </a:lnTo>
                <a:cubicBezTo>
                  <a:pt x="2377440" y="98450"/>
                  <a:pt x="2377859" y="100317"/>
                  <a:pt x="2378697" y="101917"/>
                </a:cubicBezTo>
                <a:cubicBezTo>
                  <a:pt x="2379535" y="103517"/>
                  <a:pt x="2381326" y="104318"/>
                  <a:pt x="2384069" y="104318"/>
                </a:cubicBezTo>
                <a:cubicBezTo>
                  <a:pt x="2386812" y="104318"/>
                  <a:pt x="2388641" y="103479"/>
                  <a:pt x="2389555" y="101803"/>
                </a:cubicBezTo>
                <a:cubicBezTo>
                  <a:pt x="2390470" y="100127"/>
                  <a:pt x="2390927" y="97993"/>
                  <a:pt x="2390927" y="95402"/>
                </a:cubicBezTo>
                <a:cubicBezTo>
                  <a:pt x="2390927" y="92811"/>
                  <a:pt x="2390622" y="90182"/>
                  <a:pt x="2390013" y="87515"/>
                </a:cubicBezTo>
                <a:cubicBezTo>
                  <a:pt x="2389403" y="84848"/>
                  <a:pt x="2388565" y="82220"/>
                  <a:pt x="2387498" y="79629"/>
                </a:cubicBezTo>
                <a:close/>
                <a:moveTo>
                  <a:pt x="2513685" y="70409"/>
                </a:moveTo>
                <a:cubicBezTo>
                  <a:pt x="2511094" y="70409"/>
                  <a:pt x="2508580" y="71209"/>
                  <a:pt x="2506141" y="72809"/>
                </a:cubicBezTo>
                <a:cubicBezTo>
                  <a:pt x="2503703" y="74409"/>
                  <a:pt x="2501379" y="76695"/>
                  <a:pt x="2499169" y="79667"/>
                </a:cubicBezTo>
                <a:lnTo>
                  <a:pt x="2493213" y="89055"/>
                </a:lnTo>
                <a:lnTo>
                  <a:pt x="2501570" y="89382"/>
                </a:lnTo>
                <a:cubicBezTo>
                  <a:pt x="2510256" y="89382"/>
                  <a:pt x="2515933" y="88392"/>
                  <a:pt x="2518600" y="86411"/>
                </a:cubicBezTo>
                <a:cubicBezTo>
                  <a:pt x="2521267" y="84429"/>
                  <a:pt x="2522601" y="81991"/>
                  <a:pt x="2522601" y="79095"/>
                </a:cubicBezTo>
                <a:cubicBezTo>
                  <a:pt x="2522601" y="76047"/>
                  <a:pt x="2521686" y="73838"/>
                  <a:pt x="2519857" y="72466"/>
                </a:cubicBezTo>
                <a:cubicBezTo>
                  <a:pt x="2518029" y="71094"/>
                  <a:pt x="2515971" y="70409"/>
                  <a:pt x="2513685" y="70409"/>
                </a:cubicBezTo>
                <a:close/>
                <a:moveTo>
                  <a:pt x="1623974" y="64770"/>
                </a:moveTo>
                <a:lnTo>
                  <a:pt x="1623974" y="77800"/>
                </a:lnTo>
                <a:lnTo>
                  <a:pt x="1572768" y="92659"/>
                </a:lnTo>
                <a:lnTo>
                  <a:pt x="1572768" y="79857"/>
                </a:lnTo>
                <a:close/>
                <a:moveTo>
                  <a:pt x="2229688" y="64160"/>
                </a:moveTo>
                <a:cubicBezTo>
                  <a:pt x="2233345" y="64160"/>
                  <a:pt x="2236622" y="65227"/>
                  <a:pt x="2239517" y="67361"/>
                </a:cubicBezTo>
                <a:cubicBezTo>
                  <a:pt x="2242413" y="69494"/>
                  <a:pt x="2244699" y="72314"/>
                  <a:pt x="2246376" y="75819"/>
                </a:cubicBezTo>
                <a:cubicBezTo>
                  <a:pt x="2248052" y="79324"/>
                  <a:pt x="2248890" y="83058"/>
                  <a:pt x="2248890" y="87020"/>
                </a:cubicBezTo>
                <a:cubicBezTo>
                  <a:pt x="2248890" y="92964"/>
                  <a:pt x="2246985" y="97955"/>
                  <a:pt x="2243175" y="101993"/>
                </a:cubicBezTo>
                <a:cubicBezTo>
                  <a:pt x="2239365" y="106032"/>
                  <a:pt x="2234488" y="108051"/>
                  <a:pt x="2228545" y="108051"/>
                </a:cubicBezTo>
                <a:cubicBezTo>
                  <a:pt x="2221992" y="108051"/>
                  <a:pt x="2217077" y="106070"/>
                  <a:pt x="2213800" y="102108"/>
                </a:cubicBezTo>
                <a:cubicBezTo>
                  <a:pt x="2210524" y="98145"/>
                  <a:pt x="2208885" y="93497"/>
                  <a:pt x="2208885" y="88163"/>
                </a:cubicBezTo>
                <a:cubicBezTo>
                  <a:pt x="2208885" y="83744"/>
                  <a:pt x="2209761" y="79743"/>
                  <a:pt x="2211514" y="76162"/>
                </a:cubicBezTo>
                <a:cubicBezTo>
                  <a:pt x="2213267" y="72580"/>
                  <a:pt x="2215743" y="69685"/>
                  <a:pt x="2218944" y="67475"/>
                </a:cubicBezTo>
                <a:cubicBezTo>
                  <a:pt x="2222144" y="65265"/>
                  <a:pt x="2225725" y="64160"/>
                  <a:pt x="2229688" y="64160"/>
                </a:cubicBezTo>
                <a:close/>
                <a:moveTo>
                  <a:pt x="2514600" y="58064"/>
                </a:moveTo>
                <a:cubicBezTo>
                  <a:pt x="2519476" y="58064"/>
                  <a:pt x="2524086" y="59588"/>
                  <a:pt x="2528430" y="62636"/>
                </a:cubicBezTo>
                <a:cubicBezTo>
                  <a:pt x="2532773" y="65684"/>
                  <a:pt x="2534945" y="70790"/>
                  <a:pt x="2534945" y="77952"/>
                </a:cubicBezTo>
                <a:cubicBezTo>
                  <a:pt x="2534945" y="81610"/>
                  <a:pt x="2534031" y="85229"/>
                  <a:pt x="2532202" y="88811"/>
                </a:cubicBezTo>
                <a:cubicBezTo>
                  <a:pt x="2530373" y="92392"/>
                  <a:pt x="2527058" y="95364"/>
                  <a:pt x="2522258" y="97726"/>
                </a:cubicBezTo>
                <a:cubicBezTo>
                  <a:pt x="2517457" y="100088"/>
                  <a:pt x="2510561" y="101270"/>
                  <a:pt x="2501570" y="101270"/>
                </a:cubicBezTo>
                <a:cubicBezTo>
                  <a:pt x="2498217" y="101270"/>
                  <a:pt x="2494216" y="101117"/>
                  <a:pt x="2489568" y="100812"/>
                </a:cubicBezTo>
                <a:cubicBezTo>
                  <a:pt x="2484920" y="100508"/>
                  <a:pt x="2480538" y="100088"/>
                  <a:pt x="2476423" y="99555"/>
                </a:cubicBezTo>
                <a:cubicBezTo>
                  <a:pt x="2472309" y="99022"/>
                  <a:pt x="2469184" y="98603"/>
                  <a:pt x="2467051" y="98298"/>
                </a:cubicBezTo>
                <a:lnTo>
                  <a:pt x="2468651" y="86639"/>
                </a:lnTo>
                <a:cubicBezTo>
                  <a:pt x="2470937" y="86944"/>
                  <a:pt x="2473985" y="87325"/>
                  <a:pt x="2477795" y="87782"/>
                </a:cubicBezTo>
                <a:lnTo>
                  <a:pt x="2481151" y="88099"/>
                </a:lnTo>
                <a:lnTo>
                  <a:pt x="2487968" y="75552"/>
                </a:lnTo>
                <a:cubicBezTo>
                  <a:pt x="2491092" y="70599"/>
                  <a:pt x="2494864" y="66446"/>
                  <a:pt x="2499283" y="63093"/>
                </a:cubicBezTo>
                <a:cubicBezTo>
                  <a:pt x="2503703" y="59741"/>
                  <a:pt x="2508808" y="58064"/>
                  <a:pt x="2514600" y="58064"/>
                </a:cubicBezTo>
                <a:close/>
                <a:moveTo>
                  <a:pt x="473735" y="47853"/>
                </a:moveTo>
                <a:cubicBezTo>
                  <a:pt x="475259" y="50749"/>
                  <a:pt x="476516" y="54064"/>
                  <a:pt x="477507" y="57797"/>
                </a:cubicBezTo>
                <a:cubicBezTo>
                  <a:pt x="478498" y="61531"/>
                  <a:pt x="478993" y="64922"/>
                  <a:pt x="478993" y="67970"/>
                </a:cubicBezTo>
                <a:cubicBezTo>
                  <a:pt x="478993" y="72999"/>
                  <a:pt x="477583" y="77533"/>
                  <a:pt x="474764" y="81572"/>
                </a:cubicBezTo>
                <a:cubicBezTo>
                  <a:pt x="471944" y="85610"/>
                  <a:pt x="467563" y="87630"/>
                  <a:pt x="461619" y="87630"/>
                </a:cubicBezTo>
                <a:cubicBezTo>
                  <a:pt x="456895" y="87630"/>
                  <a:pt x="453047" y="86372"/>
                  <a:pt x="450075" y="83858"/>
                </a:cubicBezTo>
                <a:lnTo>
                  <a:pt x="448945" y="81568"/>
                </a:lnTo>
                <a:lnTo>
                  <a:pt x="445503" y="89916"/>
                </a:lnTo>
                <a:cubicBezTo>
                  <a:pt x="441922" y="93421"/>
                  <a:pt x="437464" y="95174"/>
                  <a:pt x="432130" y="95174"/>
                </a:cubicBezTo>
                <a:cubicBezTo>
                  <a:pt x="426034" y="95174"/>
                  <a:pt x="421995" y="93154"/>
                  <a:pt x="420014" y="89116"/>
                </a:cubicBezTo>
                <a:cubicBezTo>
                  <a:pt x="418033" y="85077"/>
                  <a:pt x="417042" y="80772"/>
                  <a:pt x="417042" y="76200"/>
                </a:cubicBezTo>
                <a:cubicBezTo>
                  <a:pt x="417042" y="74523"/>
                  <a:pt x="417157" y="72733"/>
                  <a:pt x="417385" y="70828"/>
                </a:cubicBezTo>
                <a:cubicBezTo>
                  <a:pt x="417614" y="68923"/>
                  <a:pt x="417957" y="66751"/>
                  <a:pt x="418414" y="64313"/>
                </a:cubicBezTo>
                <a:lnTo>
                  <a:pt x="429844" y="61112"/>
                </a:lnTo>
                <a:cubicBezTo>
                  <a:pt x="429387" y="63703"/>
                  <a:pt x="429044" y="66103"/>
                  <a:pt x="428815" y="68313"/>
                </a:cubicBezTo>
                <a:cubicBezTo>
                  <a:pt x="428586" y="70523"/>
                  <a:pt x="428472" y="72466"/>
                  <a:pt x="428472" y="74142"/>
                </a:cubicBezTo>
                <a:cubicBezTo>
                  <a:pt x="428472" y="77038"/>
                  <a:pt x="428929" y="79172"/>
                  <a:pt x="429844" y="80543"/>
                </a:cubicBezTo>
                <a:cubicBezTo>
                  <a:pt x="430758" y="81915"/>
                  <a:pt x="432206" y="82601"/>
                  <a:pt x="434187" y="82601"/>
                </a:cubicBezTo>
                <a:cubicBezTo>
                  <a:pt x="436473" y="82601"/>
                  <a:pt x="438378" y="81419"/>
                  <a:pt x="439902" y="79057"/>
                </a:cubicBezTo>
                <a:cubicBezTo>
                  <a:pt x="441426" y="76695"/>
                  <a:pt x="442264" y="71933"/>
                  <a:pt x="442417" y="64770"/>
                </a:cubicBezTo>
                <a:lnTo>
                  <a:pt x="442417" y="57912"/>
                </a:lnTo>
                <a:lnTo>
                  <a:pt x="453390" y="53797"/>
                </a:lnTo>
                <a:lnTo>
                  <a:pt x="453390" y="67742"/>
                </a:lnTo>
                <a:cubicBezTo>
                  <a:pt x="453390" y="69875"/>
                  <a:pt x="453809" y="71742"/>
                  <a:pt x="454647" y="73342"/>
                </a:cubicBezTo>
                <a:cubicBezTo>
                  <a:pt x="455485" y="74942"/>
                  <a:pt x="457276" y="75743"/>
                  <a:pt x="460019" y="75743"/>
                </a:cubicBezTo>
                <a:cubicBezTo>
                  <a:pt x="462762" y="75743"/>
                  <a:pt x="464591" y="74904"/>
                  <a:pt x="465505" y="73228"/>
                </a:cubicBezTo>
                <a:cubicBezTo>
                  <a:pt x="466420" y="71552"/>
                  <a:pt x="466877" y="69418"/>
                  <a:pt x="466877" y="66827"/>
                </a:cubicBezTo>
                <a:cubicBezTo>
                  <a:pt x="466877" y="64236"/>
                  <a:pt x="466572" y="61607"/>
                  <a:pt x="465963" y="58940"/>
                </a:cubicBezTo>
                <a:cubicBezTo>
                  <a:pt x="465353" y="56273"/>
                  <a:pt x="464515" y="53645"/>
                  <a:pt x="463448" y="51054"/>
                </a:cubicBezTo>
                <a:close/>
                <a:moveTo>
                  <a:pt x="2395042" y="47625"/>
                </a:moveTo>
                <a:lnTo>
                  <a:pt x="2395042" y="60655"/>
                </a:lnTo>
                <a:lnTo>
                  <a:pt x="2343836" y="75514"/>
                </a:lnTo>
                <a:lnTo>
                  <a:pt x="2343836" y="62712"/>
                </a:lnTo>
                <a:close/>
                <a:moveTo>
                  <a:pt x="685495" y="38862"/>
                </a:moveTo>
                <a:cubicBezTo>
                  <a:pt x="682599" y="38862"/>
                  <a:pt x="680351" y="39852"/>
                  <a:pt x="678751" y="41834"/>
                </a:cubicBezTo>
                <a:cubicBezTo>
                  <a:pt x="677151" y="43815"/>
                  <a:pt x="676351" y="46101"/>
                  <a:pt x="676351" y="48692"/>
                </a:cubicBezTo>
                <a:cubicBezTo>
                  <a:pt x="676351" y="51435"/>
                  <a:pt x="677189" y="53683"/>
                  <a:pt x="678866" y="55435"/>
                </a:cubicBezTo>
                <a:cubicBezTo>
                  <a:pt x="680542" y="57188"/>
                  <a:pt x="682676" y="58064"/>
                  <a:pt x="685266" y="58064"/>
                </a:cubicBezTo>
                <a:cubicBezTo>
                  <a:pt x="687857" y="58064"/>
                  <a:pt x="690105" y="57226"/>
                  <a:pt x="692010" y="55550"/>
                </a:cubicBezTo>
                <a:cubicBezTo>
                  <a:pt x="693915" y="53873"/>
                  <a:pt x="694868" y="51663"/>
                  <a:pt x="694868" y="48920"/>
                </a:cubicBezTo>
                <a:cubicBezTo>
                  <a:pt x="694868" y="46025"/>
                  <a:pt x="693877" y="43624"/>
                  <a:pt x="691896" y="41719"/>
                </a:cubicBezTo>
                <a:cubicBezTo>
                  <a:pt x="689914" y="39814"/>
                  <a:pt x="687781" y="38862"/>
                  <a:pt x="685495" y="38862"/>
                </a:cubicBezTo>
                <a:close/>
                <a:moveTo>
                  <a:pt x="1497711" y="34290"/>
                </a:moveTo>
                <a:lnTo>
                  <a:pt x="1510284" y="34290"/>
                </a:lnTo>
                <a:lnTo>
                  <a:pt x="1511655" y="73838"/>
                </a:lnTo>
                <a:lnTo>
                  <a:pt x="1499082" y="73838"/>
                </a:lnTo>
                <a:close/>
                <a:moveTo>
                  <a:pt x="1169060" y="28803"/>
                </a:moveTo>
                <a:cubicBezTo>
                  <a:pt x="1170584" y="31699"/>
                  <a:pt x="1171841" y="35014"/>
                  <a:pt x="1172832" y="38747"/>
                </a:cubicBezTo>
                <a:cubicBezTo>
                  <a:pt x="1173823" y="42481"/>
                  <a:pt x="1174318" y="45872"/>
                  <a:pt x="1174318" y="48920"/>
                </a:cubicBezTo>
                <a:cubicBezTo>
                  <a:pt x="1174318" y="53949"/>
                  <a:pt x="1172908" y="58483"/>
                  <a:pt x="1170089" y="62522"/>
                </a:cubicBezTo>
                <a:cubicBezTo>
                  <a:pt x="1167269" y="66560"/>
                  <a:pt x="1162888" y="68580"/>
                  <a:pt x="1156944" y="68580"/>
                </a:cubicBezTo>
                <a:cubicBezTo>
                  <a:pt x="1152220" y="68580"/>
                  <a:pt x="1148372" y="67322"/>
                  <a:pt x="1145400" y="64808"/>
                </a:cubicBezTo>
                <a:lnTo>
                  <a:pt x="1144986" y="64295"/>
                </a:lnTo>
                <a:lnTo>
                  <a:pt x="1144857" y="64979"/>
                </a:lnTo>
                <a:cubicBezTo>
                  <a:pt x="1143962" y="67151"/>
                  <a:pt x="1142619" y="69113"/>
                  <a:pt x="1140828" y="70866"/>
                </a:cubicBezTo>
                <a:cubicBezTo>
                  <a:pt x="1137247" y="74371"/>
                  <a:pt x="1132789" y="76124"/>
                  <a:pt x="1127455" y="76124"/>
                </a:cubicBezTo>
                <a:cubicBezTo>
                  <a:pt x="1121359" y="76124"/>
                  <a:pt x="1117320" y="74104"/>
                  <a:pt x="1115339" y="70066"/>
                </a:cubicBezTo>
                <a:cubicBezTo>
                  <a:pt x="1113358" y="66027"/>
                  <a:pt x="1112367" y="61722"/>
                  <a:pt x="1112367" y="57150"/>
                </a:cubicBezTo>
                <a:cubicBezTo>
                  <a:pt x="1112367" y="55473"/>
                  <a:pt x="1112482" y="53683"/>
                  <a:pt x="1112710" y="51778"/>
                </a:cubicBezTo>
                <a:cubicBezTo>
                  <a:pt x="1112939" y="49873"/>
                  <a:pt x="1113282" y="47701"/>
                  <a:pt x="1113739" y="45263"/>
                </a:cubicBezTo>
                <a:lnTo>
                  <a:pt x="1125169" y="42062"/>
                </a:lnTo>
                <a:cubicBezTo>
                  <a:pt x="1124712" y="44653"/>
                  <a:pt x="1124369" y="47053"/>
                  <a:pt x="1124140" y="49263"/>
                </a:cubicBezTo>
                <a:cubicBezTo>
                  <a:pt x="1123912" y="51473"/>
                  <a:pt x="1123797" y="53416"/>
                  <a:pt x="1123797" y="55092"/>
                </a:cubicBezTo>
                <a:cubicBezTo>
                  <a:pt x="1123797" y="57988"/>
                  <a:pt x="1124255" y="60122"/>
                  <a:pt x="1125169" y="61493"/>
                </a:cubicBezTo>
                <a:cubicBezTo>
                  <a:pt x="1126083" y="62865"/>
                  <a:pt x="1127531" y="63551"/>
                  <a:pt x="1129512" y="63551"/>
                </a:cubicBezTo>
                <a:cubicBezTo>
                  <a:pt x="1131798" y="63551"/>
                  <a:pt x="1133703" y="62369"/>
                  <a:pt x="1135227" y="60007"/>
                </a:cubicBezTo>
                <a:cubicBezTo>
                  <a:pt x="1136751" y="57645"/>
                  <a:pt x="1137589" y="52883"/>
                  <a:pt x="1137742" y="45720"/>
                </a:cubicBezTo>
                <a:lnTo>
                  <a:pt x="1137742" y="38862"/>
                </a:lnTo>
                <a:lnTo>
                  <a:pt x="1148715" y="34747"/>
                </a:lnTo>
                <a:lnTo>
                  <a:pt x="1148715" y="48692"/>
                </a:lnTo>
                <a:cubicBezTo>
                  <a:pt x="1148715" y="50825"/>
                  <a:pt x="1149134" y="52692"/>
                  <a:pt x="1149972" y="54292"/>
                </a:cubicBezTo>
                <a:cubicBezTo>
                  <a:pt x="1150810" y="55892"/>
                  <a:pt x="1152601" y="56693"/>
                  <a:pt x="1155344" y="56693"/>
                </a:cubicBezTo>
                <a:cubicBezTo>
                  <a:pt x="1158087" y="56693"/>
                  <a:pt x="1159916" y="55854"/>
                  <a:pt x="1160830" y="54178"/>
                </a:cubicBezTo>
                <a:cubicBezTo>
                  <a:pt x="1161745" y="52502"/>
                  <a:pt x="1162202" y="50368"/>
                  <a:pt x="1162202" y="47777"/>
                </a:cubicBezTo>
                <a:cubicBezTo>
                  <a:pt x="1162202" y="45186"/>
                  <a:pt x="1161897" y="42557"/>
                  <a:pt x="1161288" y="39890"/>
                </a:cubicBezTo>
                <a:cubicBezTo>
                  <a:pt x="1160678" y="37223"/>
                  <a:pt x="1159840" y="34595"/>
                  <a:pt x="1158773" y="32004"/>
                </a:cubicBezTo>
                <a:close/>
                <a:moveTo>
                  <a:pt x="686638" y="26060"/>
                </a:moveTo>
                <a:cubicBezTo>
                  <a:pt x="690295" y="26060"/>
                  <a:pt x="693572" y="27127"/>
                  <a:pt x="696468" y="29261"/>
                </a:cubicBezTo>
                <a:cubicBezTo>
                  <a:pt x="699363" y="31394"/>
                  <a:pt x="701649" y="34214"/>
                  <a:pt x="703326" y="37719"/>
                </a:cubicBezTo>
                <a:cubicBezTo>
                  <a:pt x="705002" y="41224"/>
                  <a:pt x="705840" y="44958"/>
                  <a:pt x="705840" y="48920"/>
                </a:cubicBezTo>
                <a:cubicBezTo>
                  <a:pt x="705840" y="54864"/>
                  <a:pt x="703935" y="59855"/>
                  <a:pt x="700125" y="63893"/>
                </a:cubicBezTo>
                <a:cubicBezTo>
                  <a:pt x="696315" y="67932"/>
                  <a:pt x="691439" y="69951"/>
                  <a:pt x="685495" y="69951"/>
                </a:cubicBezTo>
                <a:cubicBezTo>
                  <a:pt x="678942" y="69951"/>
                  <a:pt x="674027" y="67970"/>
                  <a:pt x="670750" y="64008"/>
                </a:cubicBezTo>
                <a:cubicBezTo>
                  <a:pt x="667474" y="60045"/>
                  <a:pt x="665835" y="55397"/>
                  <a:pt x="665835" y="50063"/>
                </a:cubicBezTo>
                <a:cubicBezTo>
                  <a:pt x="665835" y="45644"/>
                  <a:pt x="666712" y="41643"/>
                  <a:pt x="668464" y="38062"/>
                </a:cubicBezTo>
                <a:cubicBezTo>
                  <a:pt x="670217" y="34480"/>
                  <a:pt x="672693" y="31585"/>
                  <a:pt x="675894" y="29375"/>
                </a:cubicBezTo>
                <a:cubicBezTo>
                  <a:pt x="679094" y="27165"/>
                  <a:pt x="682676" y="26060"/>
                  <a:pt x="686638" y="26060"/>
                </a:cubicBezTo>
                <a:close/>
                <a:moveTo>
                  <a:pt x="470992" y="19050"/>
                </a:moveTo>
                <a:lnTo>
                  <a:pt x="470992" y="32080"/>
                </a:lnTo>
                <a:lnTo>
                  <a:pt x="419785" y="46939"/>
                </a:lnTo>
                <a:lnTo>
                  <a:pt x="419785" y="34137"/>
                </a:lnTo>
                <a:close/>
                <a:moveTo>
                  <a:pt x="1166317" y="0"/>
                </a:moveTo>
                <a:lnTo>
                  <a:pt x="1166317" y="13030"/>
                </a:lnTo>
                <a:lnTo>
                  <a:pt x="1115110" y="27889"/>
                </a:lnTo>
                <a:lnTo>
                  <a:pt x="1115110"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05" name="Google Shape;305;p30"/>
          <p:cNvSpPr txBox="1"/>
          <p:nvPr/>
        </p:nvSpPr>
        <p:spPr>
          <a:xfrm>
            <a:off x="1230150" y="3291388"/>
            <a:ext cx="3703200" cy="4155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10. and towering palm trees ˹loaded˺ with clustered fruit</a:t>
            </a:r>
            <a:endParaRPr sz="1200">
              <a:solidFill>
                <a:schemeClr val="dk1"/>
              </a:solidFill>
              <a:latin typeface="Inter Light"/>
              <a:ea typeface="Inter Light"/>
              <a:cs typeface="Inter Light"/>
              <a:sym typeface="Inter Light"/>
            </a:endParaRPr>
          </a:p>
        </p:txBody>
      </p:sp>
      <p:sp>
        <p:nvSpPr>
          <p:cNvPr id="307" name="Google Shape;307;p30"/>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Palm Trees</a:t>
            </a:r>
            <a:endParaRPr sz="3600">
              <a:solidFill>
                <a:srgbClr val="1E1E1E"/>
              </a:solidFill>
              <a:latin typeface="Inter Tight Medium"/>
              <a:ea typeface="Inter Tight Medium"/>
              <a:cs typeface="Inter Tight Medium"/>
              <a:sym typeface="Inter Tight Medium"/>
            </a:endParaRPr>
          </a:p>
        </p:txBody>
      </p:sp>
      <p:sp>
        <p:nvSpPr>
          <p:cNvPr id="308" name="Google Shape;308;p30"/>
          <p:cNvSpPr txBox="1"/>
          <p:nvPr/>
        </p:nvSpPr>
        <p:spPr>
          <a:xfrm>
            <a:off x="5395650" y="989475"/>
            <a:ext cx="3224700" cy="10620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Can survive in extreme heat;</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Have a long life and durability;</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Produce abundant fruit: variety of flavours, colours and textures.</a:t>
            </a:r>
            <a:endParaRPr sz="1200">
              <a:solidFill>
                <a:srgbClr val="1E1E1E"/>
              </a:solidFill>
              <a:latin typeface="Inter Light"/>
              <a:ea typeface="Inter Light"/>
              <a:cs typeface="Inter Light"/>
              <a:sym typeface="Inter Light"/>
            </a:endParaRPr>
          </a:p>
        </p:txBody>
      </p:sp>
      <p:pic>
        <p:nvPicPr>
          <p:cNvPr id="309" name="Google Shape;309;p30"/>
          <p:cNvPicPr preferRelativeResize="0"/>
          <p:nvPr/>
        </p:nvPicPr>
        <p:blipFill>
          <a:blip r:embed="rId3">
            <a:alphaModFix/>
          </a:blip>
          <a:stretch>
            <a:fillRect/>
          </a:stretch>
        </p:blipFill>
        <p:spPr>
          <a:xfrm>
            <a:off x="5664740" y="2309405"/>
            <a:ext cx="2650833" cy="2136537"/>
          </a:xfrm>
          <a:prstGeom prst="roundRect">
            <a:avLst>
              <a:gd name="adj" fmla="val 16667"/>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1"/>
          <p:cNvPicPr preferRelativeResize="0"/>
          <p:nvPr/>
        </p:nvPicPr>
        <p:blipFill rotWithShape="1">
          <a:blip r:embed="rId3">
            <a:alphaModFix/>
          </a:blip>
          <a:srcRect l="26465"/>
          <a:stretch/>
        </p:blipFill>
        <p:spPr>
          <a:xfrm>
            <a:off x="6123700" y="490575"/>
            <a:ext cx="4991400" cy="3818100"/>
          </a:xfrm>
          <a:prstGeom prst="roundRect">
            <a:avLst>
              <a:gd name="adj" fmla="val 10531"/>
            </a:avLst>
          </a:prstGeom>
          <a:noFill/>
          <a:ln>
            <a:noFill/>
          </a:ln>
        </p:spPr>
      </p:pic>
      <p:sp>
        <p:nvSpPr>
          <p:cNvPr id="315" name="Google Shape;315;p31"/>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316;p31">
            <a:extLst>
              <a:ext uri="{FF2B5EF4-FFF2-40B4-BE49-F238E27FC236}">
                <a16:creationId xmlns:a16="http://schemas.microsoft.com/office/drawing/2014/main" id="{BCB1E7C7-8702-40FE-BB0D-8B2FEEC39477}"/>
              </a:ext>
            </a:extLst>
          </p:cNvPr>
          <p:cNvSpPr/>
          <p:nvPr/>
        </p:nvSpPr>
        <p:spPr>
          <a:xfrm>
            <a:off x="1015044" y="1847384"/>
            <a:ext cx="4133400" cy="2461291"/>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44BCE18D-7527-89E7-3271-91CCE4EE3D22}"/>
              </a:ext>
            </a:extLst>
          </p:cNvPr>
          <p:cNvSpPr/>
          <p:nvPr/>
        </p:nvSpPr>
        <p:spPr>
          <a:xfrm>
            <a:off x="1766393" y="2323327"/>
            <a:ext cx="2645435" cy="779907"/>
          </a:xfrm>
          <a:custGeom>
            <a:avLst/>
            <a:gdLst/>
            <a:ahLst/>
            <a:cxnLst/>
            <a:rect l="l" t="t" r="r" b="b"/>
            <a:pathLst>
              <a:path w="2645435" h="779907">
                <a:moveTo>
                  <a:pt x="1672666" y="701040"/>
                </a:moveTo>
                <a:lnTo>
                  <a:pt x="1672666" y="714070"/>
                </a:lnTo>
                <a:lnTo>
                  <a:pt x="1621460" y="728929"/>
                </a:lnTo>
                <a:lnTo>
                  <a:pt x="1621460" y="716127"/>
                </a:lnTo>
                <a:close/>
                <a:moveTo>
                  <a:pt x="825551" y="693267"/>
                </a:moveTo>
                <a:cubicBezTo>
                  <a:pt x="828599" y="693267"/>
                  <a:pt x="831228" y="694410"/>
                  <a:pt x="833437" y="696696"/>
                </a:cubicBezTo>
                <a:cubicBezTo>
                  <a:pt x="835647" y="698982"/>
                  <a:pt x="836752" y="701649"/>
                  <a:pt x="836752" y="704697"/>
                </a:cubicBezTo>
                <a:cubicBezTo>
                  <a:pt x="836752" y="707745"/>
                  <a:pt x="835647" y="710374"/>
                  <a:pt x="833437" y="712584"/>
                </a:cubicBezTo>
                <a:cubicBezTo>
                  <a:pt x="831228" y="714794"/>
                  <a:pt x="828599" y="715899"/>
                  <a:pt x="825551" y="715899"/>
                </a:cubicBezTo>
                <a:cubicBezTo>
                  <a:pt x="822350" y="715899"/>
                  <a:pt x="819645" y="714794"/>
                  <a:pt x="817435" y="712584"/>
                </a:cubicBezTo>
                <a:cubicBezTo>
                  <a:pt x="815226" y="710374"/>
                  <a:pt x="814121" y="707745"/>
                  <a:pt x="814121" y="704697"/>
                </a:cubicBezTo>
                <a:cubicBezTo>
                  <a:pt x="814121" y="701649"/>
                  <a:pt x="815226" y="698982"/>
                  <a:pt x="817435" y="696696"/>
                </a:cubicBezTo>
                <a:cubicBezTo>
                  <a:pt x="819645" y="694410"/>
                  <a:pt x="822350" y="693267"/>
                  <a:pt x="825551" y="693267"/>
                </a:cubicBezTo>
                <a:close/>
                <a:moveTo>
                  <a:pt x="949147" y="631545"/>
                </a:moveTo>
                <a:cubicBezTo>
                  <a:pt x="945642" y="631545"/>
                  <a:pt x="942480" y="632879"/>
                  <a:pt x="939660" y="635546"/>
                </a:cubicBezTo>
                <a:cubicBezTo>
                  <a:pt x="936841" y="638213"/>
                  <a:pt x="934631" y="641604"/>
                  <a:pt x="933031" y="645718"/>
                </a:cubicBezTo>
                <a:cubicBezTo>
                  <a:pt x="931431" y="649833"/>
                  <a:pt x="930631" y="653948"/>
                  <a:pt x="930631" y="658063"/>
                </a:cubicBezTo>
                <a:cubicBezTo>
                  <a:pt x="930631" y="661263"/>
                  <a:pt x="931278" y="664044"/>
                  <a:pt x="932574" y="666407"/>
                </a:cubicBezTo>
                <a:cubicBezTo>
                  <a:pt x="933869" y="668769"/>
                  <a:pt x="936041" y="670560"/>
                  <a:pt x="939089" y="671779"/>
                </a:cubicBezTo>
                <a:cubicBezTo>
                  <a:pt x="942137" y="672998"/>
                  <a:pt x="946099" y="673608"/>
                  <a:pt x="950976" y="673608"/>
                </a:cubicBezTo>
                <a:cubicBezTo>
                  <a:pt x="955395" y="673608"/>
                  <a:pt x="959853" y="673150"/>
                  <a:pt x="964349" y="672236"/>
                </a:cubicBezTo>
                <a:lnTo>
                  <a:pt x="969478" y="670611"/>
                </a:lnTo>
                <a:lnTo>
                  <a:pt x="969721" y="667664"/>
                </a:lnTo>
                <a:cubicBezTo>
                  <a:pt x="969721" y="662940"/>
                  <a:pt x="969264" y="658406"/>
                  <a:pt x="968350" y="654062"/>
                </a:cubicBezTo>
                <a:cubicBezTo>
                  <a:pt x="967435" y="649719"/>
                  <a:pt x="966064" y="645871"/>
                  <a:pt x="964235" y="642518"/>
                </a:cubicBezTo>
                <a:cubicBezTo>
                  <a:pt x="962406" y="639165"/>
                  <a:pt x="960234" y="636498"/>
                  <a:pt x="957720" y="634517"/>
                </a:cubicBezTo>
                <a:cubicBezTo>
                  <a:pt x="955205" y="632536"/>
                  <a:pt x="952347" y="631545"/>
                  <a:pt x="949147" y="631545"/>
                </a:cubicBezTo>
                <a:close/>
                <a:moveTo>
                  <a:pt x="950976" y="612800"/>
                </a:moveTo>
                <a:cubicBezTo>
                  <a:pt x="957072" y="612800"/>
                  <a:pt x="962406" y="614362"/>
                  <a:pt x="966978" y="617486"/>
                </a:cubicBezTo>
                <a:cubicBezTo>
                  <a:pt x="971550" y="620610"/>
                  <a:pt x="975360" y="624840"/>
                  <a:pt x="978408" y="630174"/>
                </a:cubicBezTo>
                <a:cubicBezTo>
                  <a:pt x="981456" y="635508"/>
                  <a:pt x="983742" y="641527"/>
                  <a:pt x="985266" y="648233"/>
                </a:cubicBezTo>
                <a:cubicBezTo>
                  <a:pt x="986790" y="654939"/>
                  <a:pt x="987552" y="661873"/>
                  <a:pt x="987552" y="669036"/>
                </a:cubicBezTo>
                <a:cubicBezTo>
                  <a:pt x="987552" y="683209"/>
                  <a:pt x="984694" y="695439"/>
                  <a:pt x="978979" y="705726"/>
                </a:cubicBezTo>
                <a:cubicBezTo>
                  <a:pt x="973264" y="716013"/>
                  <a:pt x="964730" y="724204"/>
                  <a:pt x="953376" y="730300"/>
                </a:cubicBezTo>
                <a:cubicBezTo>
                  <a:pt x="942022" y="736396"/>
                  <a:pt x="927963" y="740435"/>
                  <a:pt x="911200" y="742416"/>
                </a:cubicBezTo>
                <a:lnTo>
                  <a:pt x="907085" y="723671"/>
                </a:lnTo>
                <a:cubicBezTo>
                  <a:pt x="916229" y="722452"/>
                  <a:pt x="924649" y="720737"/>
                  <a:pt x="932345" y="718527"/>
                </a:cubicBezTo>
                <a:cubicBezTo>
                  <a:pt x="940041" y="716318"/>
                  <a:pt x="946671" y="713155"/>
                  <a:pt x="952233" y="709041"/>
                </a:cubicBezTo>
                <a:cubicBezTo>
                  <a:pt x="957796" y="704926"/>
                  <a:pt x="962101" y="699516"/>
                  <a:pt x="965149" y="692810"/>
                </a:cubicBezTo>
                <a:lnTo>
                  <a:pt x="966289" y="689049"/>
                </a:lnTo>
                <a:lnTo>
                  <a:pt x="963892" y="690067"/>
                </a:lnTo>
                <a:cubicBezTo>
                  <a:pt x="958939" y="691134"/>
                  <a:pt x="953948" y="691667"/>
                  <a:pt x="948918" y="691667"/>
                </a:cubicBezTo>
                <a:cubicBezTo>
                  <a:pt x="943127" y="691667"/>
                  <a:pt x="937984" y="691057"/>
                  <a:pt x="933488" y="689838"/>
                </a:cubicBezTo>
                <a:cubicBezTo>
                  <a:pt x="928992" y="688619"/>
                  <a:pt x="925182" y="686828"/>
                  <a:pt x="922058" y="684466"/>
                </a:cubicBezTo>
                <a:cubicBezTo>
                  <a:pt x="918934" y="682104"/>
                  <a:pt x="916572" y="679094"/>
                  <a:pt x="914971" y="675436"/>
                </a:cubicBezTo>
                <a:cubicBezTo>
                  <a:pt x="913371" y="671779"/>
                  <a:pt x="912571" y="667512"/>
                  <a:pt x="912571" y="662635"/>
                </a:cubicBezTo>
                <a:cubicBezTo>
                  <a:pt x="912571" y="656844"/>
                  <a:pt x="913485" y="651014"/>
                  <a:pt x="915314" y="645147"/>
                </a:cubicBezTo>
                <a:cubicBezTo>
                  <a:pt x="917143" y="639279"/>
                  <a:pt x="919734" y="633907"/>
                  <a:pt x="923087" y="629031"/>
                </a:cubicBezTo>
                <a:cubicBezTo>
                  <a:pt x="926439" y="624154"/>
                  <a:pt x="930478" y="620229"/>
                  <a:pt x="935202" y="617258"/>
                </a:cubicBezTo>
                <a:cubicBezTo>
                  <a:pt x="939927" y="614286"/>
                  <a:pt x="945185" y="612800"/>
                  <a:pt x="950976" y="612800"/>
                </a:cubicBezTo>
                <a:close/>
                <a:moveTo>
                  <a:pt x="781202" y="594741"/>
                </a:moveTo>
                <a:cubicBezTo>
                  <a:pt x="788213" y="594741"/>
                  <a:pt x="794461" y="595388"/>
                  <a:pt x="799947" y="596684"/>
                </a:cubicBezTo>
                <a:cubicBezTo>
                  <a:pt x="805434" y="597979"/>
                  <a:pt x="810654" y="599541"/>
                  <a:pt x="815607" y="601370"/>
                </a:cubicBezTo>
                <a:cubicBezTo>
                  <a:pt x="820560" y="603199"/>
                  <a:pt x="825779" y="605066"/>
                  <a:pt x="831266" y="606971"/>
                </a:cubicBezTo>
                <a:cubicBezTo>
                  <a:pt x="836752" y="608876"/>
                  <a:pt x="842886" y="610476"/>
                  <a:pt x="849668" y="611771"/>
                </a:cubicBezTo>
                <a:cubicBezTo>
                  <a:pt x="856450" y="613067"/>
                  <a:pt x="864489" y="613791"/>
                  <a:pt x="873785" y="613943"/>
                </a:cubicBezTo>
                <a:lnTo>
                  <a:pt x="875843" y="613943"/>
                </a:lnTo>
                <a:lnTo>
                  <a:pt x="876300" y="632688"/>
                </a:lnTo>
                <a:cubicBezTo>
                  <a:pt x="868985" y="632688"/>
                  <a:pt x="861212" y="633526"/>
                  <a:pt x="852983" y="635203"/>
                </a:cubicBezTo>
                <a:cubicBezTo>
                  <a:pt x="844753" y="636879"/>
                  <a:pt x="836562" y="639318"/>
                  <a:pt x="828408" y="642518"/>
                </a:cubicBezTo>
                <a:cubicBezTo>
                  <a:pt x="820255" y="645718"/>
                  <a:pt x="812444" y="649681"/>
                  <a:pt x="804977" y="654405"/>
                </a:cubicBezTo>
                <a:cubicBezTo>
                  <a:pt x="797509" y="659130"/>
                  <a:pt x="790918" y="664578"/>
                  <a:pt x="785203" y="670750"/>
                </a:cubicBezTo>
                <a:cubicBezTo>
                  <a:pt x="779488" y="676922"/>
                  <a:pt x="774954" y="683780"/>
                  <a:pt x="771601" y="691324"/>
                </a:cubicBezTo>
                <a:cubicBezTo>
                  <a:pt x="768248" y="698868"/>
                  <a:pt x="766572" y="707059"/>
                  <a:pt x="766572" y="715899"/>
                </a:cubicBezTo>
                <a:cubicBezTo>
                  <a:pt x="766572" y="723823"/>
                  <a:pt x="768248" y="730643"/>
                  <a:pt x="771601" y="736358"/>
                </a:cubicBezTo>
                <a:cubicBezTo>
                  <a:pt x="774954" y="742073"/>
                  <a:pt x="779564" y="746760"/>
                  <a:pt x="785431" y="750417"/>
                </a:cubicBezTo>
                <a:cubicBezTo>
                  <a:pt x="791299" y="754075"/>
                  <a:pt x="798081" y="756742"/>
                  <a:pt x="805777" y="758418"/>
                </a:cubicBezTo>
                <a:cubicBezTo>
                  <a:pt x="813473" y="760095"/>
                  <a:pt x="821588" y="760933"/>
                  <a:pt x="830123" y="760933"/>
                </a:cubicBezTo>
                <a:cubicBezTo>
                  <a:pt x="837590" y="760933"/>
                  <a:pt x="845248" y="760133"/>
                  <a:pt x="853097" y="758532"/>
                </a:cubicBezTo>
                <a:cubicBezTo>
                  <a:pt x="860946" y="756932"/>
                  <a:pt x="868604" y="754684"/>
                  <a:pt x="876071" y="751789"/>
                </a:cubicBezTo>
                <a:lnTo>
                  <a:pt x="882472" y="767334"/>
                </a:lnTo>
                <a:cubicBezTo>
                  <a:pt x="873633" y="771601"/>
                  <a:pt x="864565" y="774763"/>
                  <a:pt x="855269" y="776820"/>
                </a:cubicBezTo>
                <a:cubicBezTo>
                  <a:pt x="845972" y="778878"/>
                  <a:pt x="836828" y="779907"/>
                  <a:pt x="827837" y="779907"/>
                </a:cubicBezTo>
                <a:cubicBezTo>
                  <a:pt x="817169" y="779907"/>
                  <a:pt x="806996" y="778687"/>
                  <a:pt x="797319" y="776249"/>
                </a:cubicBezTo>
                <a:cubicBezTo>
                  <a:pt x="787641" y="773811"/>
                  <a:pt x="779107" y="770039"/>
                  <a:pt x="771715" y="764933"/>
                </a:cubicBezTo>
                <a:cubicBezTo>
                  <a:pt x="764324" y="759828"/>
                  <a:pt x="758495" y="753389"/>
                  <a:pt x="754227" y="745617"/>
                </a:cubicBezTo>
                <a:cubicBezTo>
                  <a:pt x="749960" y="737844"/>
                  <a:pt x="747827" y="728700"/>
                  <a:pt x="747827" y="718185"/>
                </a:cubicBezTo>
                <a:cubicBezTo>
                  <a:pt x="747827" y="709345"/>
                  <a:pt x="749122" y="700925"/>
                  <a:pt x="751713" y="692924"/>
                </a:cubicBezTo>
                <a:cubicBezTo>
                  <a:pt x="754304" y="684923"/>
                  <a:pt x="758076" y="677379"/>
                  <a:pt x="763029" y="670293"/>
                </a:cubicBezTo>
                <a:cubicBezTo>
                  <a:pt x="767982" y="663206"/>
                  <a:pt x="774039" y="656691"/>
                  <a:pt x="781202" y="650748"/>
                </a:cubicBezTo>
                <a:cubicBezTo>
                  <a:pt x="788365" y="644804"/>
                  <a:pt x="796518" y="639508"/>
                  <a:pt x="805662" y="634860"/>
                </a:cubicBezTo>
                <a:lnTo>
                  <a:pt x="830353" y="625153"/>
                </a:lnTo>
                <a:lnTo>
                  <a:pt x="820979" y="622058"/>
                </a:lnTo>
                <a:cubicBezTo>
                  <a:pt x="816864" y="620610"/>
                  <a:pt x="812597" y="619239"/>
                  <a:pt x="808177" y="617943"/>
                </a:cubicBezTo>
                <a:cubicBezTo>
                  <a:pt x="803757" y="616648"/>
                  <a:pt x="799033" y="615619"/>
                  <a:pt x="794004" y="614857"/>
                </a:cubicBezTo>
                <a:cubicBezTo>
                  <a:pt x="788975" y="614095"/>
                  <a:pt x="783564" y="613714"/>
                  <a:pt x="777773" y="613714"/>
                </a:cubicBezTo>
                <a:cubicBezTo>
                  <a:pt x="773201" y="613714"/>
                  <a:pt x="769201" y="614095"/>
                  <a:pt x="765772" y="614857"/>
                </a:cubicBezTo>
                <a:cubicBezTo>
                  <a:pt x="762343" y="615619"/>
                  <a:pt x="759104" y="616381"/>
                  <a:pt x="756056" y="617143"/>
                </a:cubicBezTo>
                <a:lnTo>
                  <a:pt x="752856" y="600227"/>
                </a:lnTo>
                <a:cubicBezTo>
                  <a:pt x="756818" y="598551"/>
                  <a:pt x="761276" y="597217"/>
                  <a:pt x="766229" y="596226"/>
                </a:cubicBezTo>
                <a:cubicBezTo>
                  <a:pt x="771182" y="595236"/>
                  <a:pt x="776173" y="594741"/>
                  <a:pt x="781202" y="594741"/>
                </a:cubicBezTo>
                <a:close/>
                <a:moveTo>
                  <a:pt x="1519580" y="566394"/>
                </a:moveTo>
                <a:lnTo>
                  <a:pt x="1526667" y="579424"/>
                </a:lnTo>
                <a:cubicBezTo>
                  <a:pt x="1519657" y="582777"/>
                  <a:pt x="1514513" y="585635"/>
                  <a:pt x="1511236" y="587997"/>
                </a:cubicBezTo>
                <a:cubicBezTo>
                  <a:pt x="1507960" y="590359"/>
                  <a:pt x="1506321" y="592455"/>
                  <a:pt x="1506321" y="594283"/>
                </a:cubicBezTo>
                <a:cubicBezTo>
                  <a:pt x="1506321" y="595655"/>
                  <a:pt x="1507198" y="597103"/>
                  <a:pt x="1508950" y="598627"/>
                </a:cubicBezTo>
                <a:cubicBezTo>
                  <a:pt x="1510703" y="600151"/>
                  <a:pt x="1512684" y="601827"/>
                  <a:pt x="1514894" y="603656"/>
                </a:cubicBezTo>
                <a:cubicBezTo>
                  <a:pt x="1517104" y="605485"/>
                  <a:pt x="1519085" y="607580"/>
                  <a:pt x="1520838" y="609942"/>
                </a:cubicBezTo>
                <a:cubicBezTo>
                  <a:pt x="1522590" y="612305"/>
                  <a:pt x="1523466" y="615086"/>
                  <a:pt x="1523466" y="618286"/>
                </a:cubicBezTo>
                <a:cubicBezTo>
                  <a:pt x="1523466" y="620420"/>
                  <a:pt x="1523009" y="622515"/>
                  <a:pt x="1522095" y="624573"/>
                </a:cubicBezTo>
                <a:cubicBezTo>
                  <a:pt x="1521180" y="626630"/>
                  <a:pt x="1519390" y="628688"/>
                  <a:pt x="1516723" y="630745"/>
                </a:cubicBezTo>
                <a:cubicBezTo>
                  <a:pt x="1514056" y="632802"/>
                  <a:pt x="1510284" y="634860"/>
                  <a:pt x="1505407" y="636917"/>
                </a:cubicBezTo>
                <a:cubicBezTo>
                  <a:pt x="1500530" y="638975"/>
                  <a:pt x="1494053" y="641070"/>
                  <a:pt x="1485976" y="643204"/>
                </a:cubicBezTo>
                <a:lnTo>
                  <a:pt x="1481633" y="628802"/>
                </a:lnTo>
                <a:cubicBezTo>
                  <a:pt x="1488033" y="627126"/>
                  <a:pt x="1493215" y="625678"/>
                  <a:pt x="1497178" y="624459"/>
                </a:cubicBezTo>
                <a:cubicBezTo>
                  <a:pt x="1501140" y="623239"/>
                  <a:pt x="1503997" y="622058"/>
                  <a:pt x="1505750" y="620915"/>
                </a:cubicBezTo>
                <a:cubicBezTo>
                  <a:pt x="1507503" y="619772"/>
                  <a:pt x="1508379" y="618591"/>
                  <a:pt x="1508379" y="617372"/>
                </a:cubicBezTo>
                <a:cubicBezTo>
                  <a:pt x="1508379" y="615696"/>
                  <a:pt x="1507503" y="614133"/>
                  <a:pt x="1505750" y="612686"/>
                </a:cubicBezTo>
                <a:cubicBezTo>
                  <a:pt x="1503997" y="611238"/>
                  <a:pt x="1502016" y="609714"/>
                  <a:pt x="1499806" y="608114"/>
                </a:cubicBezTo>
                <a:cubicBezTo>
                  <a:pt x="1497597" y="606513"/>
                  <a:pt x="1495615" y="604647"/>
                  <a:pt x="1493863" y="602513"/>
                </a:cubicBezTo>
                <a:cubicBezTo>
                  <a:pt x="1492110" y="600379"/>
                  <a:pt x="1491234" y="597789"/>
                  <a:pt x="1491234" y="594741"/>
                </a:cubicBezTo>
                <a:cubicBezTo>
                  <a:pt x="1491234" y="591997"/>
                  <a:pt x="1492034" y="589140"/>
                  <a:pt x="1493634" y="586168"/>
                </a:cubicBezTo>
                <a:cubicBezTo>
                  <a:pt x="1495234" y="583196"/>
                  <a:pt x="1498092" y="580072"/>
                  <a:pt x="1502207" y="576795"/>
                </a:cubicBezTo>
                <a:cubicBezTo>
                  <a:pt x="1506321" y="573519"/>
                  <a:pt x="1512113" y="570052"/>
                  <a:pt x="1519580" y="566394"/>
                </a:cubicBezTo>
                <a:close/>
                <a:moveTo>
                  <a:pt x="1124331" y="563194"/>
                </a:moveTo>
                <a:cubicBezTo>
                  <a:pt x="1127379" y="563194"/>
                  <a:pt x="1130008" y="564337"/>
                  <a:pt x="1132218" y="566623"/>
                </a:cubicBezTo>
                <a:cubicBezTo>
                  <a:pt x="1134427" y="568909"/>
                  <a:pt x="1135532" y="571576"/>
                  <a:pt x="1135532" y="574624"/>
                </a:cubicBezTo>
                <a:cubicBezTo>
                  <a:pt x="1135532" y="577672"/>
                  <a:pt x="1134427" y="580301"/>
                  <a:pt x="1132218" y="582510"/>
                </a:cubicBezTo>
                <a:cubicBezTo>
                  <a:pt x="1130008" y="584720"/>
                  <a:pt x="1127379" y="585825"/>
                  <a:pt x="1124331" y="585825"/>
                </a:cubicBezTo>
                <a:cubicBezTo>
                  <a:pt x="1121130" y="585825"/>
                  <a:pt x="1118425" y="584720"/>
                  <a:pt x="1116216" y="582510"/>
                </a:cubicBezTo>
                <a:cubicBezTo>
                  <a:pt x="1114006" y="580301"/>
                  <a:pt x="1112901" y="577672"/>
                  <a:pt x="1112901" y="574624"/>
                </a:cubicBezTo>
                <a:cubicBezTo>
                  <a:pt x="1112901" y="571576"/>
                  <a:pt x="1114006" y="568909"/>
                  <a:pt x="1116216" y="566623"/>
                </a:cubicBezTo>
                <a:cubicBezTo>
                  <a:pt x="1118425" y="564337"/>
                  <a:pt x="1121130" y="563194"/>
                  <a:pt x="1124331" y="563194"/>
                </a:cubicBezTo>
                <a:close/>
                <a:moveTo>
                  <a:pt x="1304925" y="542620"/>
                </a:moveTo>
                <a:lnTo>
                  <a:pt x="1323441" y="542620"/>
                </a:lnTo>
                <a:lnTo>
                  <a:pt x="1327328" y="689838"/>
                </a:lnTo>
                <a:lnTo>
                  <a:pt x="1308811" y="689838"/>
                </a:lnTo>
                <a:close/>
                <a:moveTo>
                  <a:pt x="1033653" y="540791"/>
                </a:moveTo>
                <a:cubicBezTo>
                  <a:pt x="1031367" y="540791"/>
                  <a:pt x="1029462" y="541591"/>
                  <a:pt x="1027938" y="543191"/>
                </a:cubicBezTo>
                <a:cubicBezTo>
                  <a:pt x="1026414" y="544791"/>
                  <a:pt x="1025652" y="546735"/>
                  <a:pt x="1025652" y="549021"/>
                </a:cubicBezTo>
                <a:cubicBezTo>
                  <a:pt x="1025652" y="551916"/>
                  <a:pt x="1026871" y="554621"/>
                  <a:pt x="1029310" y="557136"/>
                </a:cubicBezTo>
                <a:lnTo>
                  <a:pt x="1035900" y="561173"/>
                </a:lnTo>
                <a:lnTo>
                  <a:pt x="1036510" y="560793"/>
                </a:lnTo>
                <a:cubicBezTo>
                  <a:pt x="1039482" y="557364"/>
                  <a:pt x="1040968" y="553897"/>
                  <a:pt x="1040968" y="550392"/>
                </a:cubicBezTo>
                <a:cubicBezTo>
                  <a:pt x="1040968" y="547649"/>
                  <a:pt x="1040358" y="545363"/>
                  <a:pt x="1039139" y="543534"/>
                </a:cubicBezTo>
                <a:cubicBezTo>
                  <a:pt x="1037920" y="541705"/>
                  <a:pt x="1036091" y="540791"/>
                  <a:pt x="1033653" y="540791"/>
                </a:cubicBezTo>
                <a:close/>
                <a:moveTo>
                  <a:pt x="1719986" y="539191"/>
                </a:moveTo>
                <a:cubicBezTo>
                  <a:pt x="1723034" y="539191"/>
                  <a:pt x="1725663" y="540334"/>
                  <a:pt x="1727873" y="542620"/>
                </a:cubicBezTo>
                <a:cubicBezTo>
                  <a:pt x="1730083" y="544906"/>
                  <a:pt x="1731188" y="547573"/>
                  <a:pt x="1731188" y="550621"/>
                </a:cubicBezTo>
                <a:cubicBezTo>
                  <a:pt x="1731188" y="553669"/>
                  <a:pt x="1730083" y="556298"/>
                  <a:pt x="1727873" y="558507"/>
                </a:cubicBezTo>
                <a:cubicBezTo>
                  <a:pt x="1725663" y="560717"/>
                  <a:pt x="1723034" y="561822"/>
                  <a:pt x="1719986" y="561822"/>
                </a:cubicBezTo>
                <a:cubicBezTo>
                  <a:pt x="1716786" y="561822"/>
                  <a:pt x="1714081" y="560717"/>
                  <a:pt x="1711871" y="558507"/>
                </a:cubicBezTo>
                <a:cubicBezTo>
                  <a:pt x="1709661" y="556298"/>
                  <a:pt x="1708556" y="553669"/>
                  <a:pt x="1708556" y="550621"/>
                </a:cubicBezTo>
                <a:cubicBezTo>
                  <a:pt x="1708556" y="547573"/>
                  <a:pt x="1709661" y="544906"/>
                  <a:pt x="1711871" y="542620"/>
                </a:cubicBezTo>
                <a:cubicBezTo>
                  <a:pt x="1714081" y="540334"/>
                  <a:pt x="1716786" y="539191"/>
                  <a:pt x="1719986" y="539191"/>
                </a:cubicBezTo>
                <a:close/>
                <a:moveTo>
                  <a:pt x="1034110" y="529132"/>
                </a:moveTo>
                <a:cubicBezTo>
                  <a:pt x="1040206" y="529132"/>
                  <a:pt x="1044816" y="531228"/>
                  <a:pt x="1047940" y="535419"/>
                </a:cubicBezTo>
                <a:cubicBezTo>
                  <a:pt x="1051065" y="539610"/>
                  <a:pt x="1052627" y="544372"/>
                  <a:pt x="1052627" y="549706"/>
                </a:cubicBezTo>
                <a:cubicBezTo>
                  <a:pt x="1052627" y="556412"/>
                  <a:pt x="1050417" y="562356"/>
                  <a:pt x="1045997" y="567537"/>
                </a:cubicBezTo>
                <a:cubicBezTo>
                  <a:pt x="1041578" y="572719"/>
                  <a:pt x="1035367" y="576834"/>
                  <a:pt x="1027366" y="579882"/>
                </a:cubicBezTo>
                <a:cubicBezTo>
                  <a:pt x="1019365" y="582930"/>
                  <a:pt x="1009955" y="584758"/>
                  <a:pt x="999134" y="585368"/>
                </a:cubicBezTo>
                <a:lnTo>
                  <a:pt x="997077" y="574395"/>
                </a:lnTo>
                <a:cubicBezTo>
                  <a:pt x="1007440" y="573633"/>
                  <a:pt x="1015860" y="572033"/>
                  <a:pt x="1022337" y="569595"/>
                </a:cubicBezTo>
                <a:lnTo>
                  <a:pt x="1026566" y="566969"/>
                </a:lnTo>
                <a:lnTo>
                  <a:pt x="1018908" y="562051"/>
                </a:lnTo>
                <a:cubicBezTo>
                  <a:pt x="1015479" y="558546"/>
                  <a:pt x="1013765" y="554202"/>
                  <a:pt x="1013765" y="549021"/>
                </a:cubicBezTo>
                <a:cubicBezTo>
                  <a:pt x="1013765" y="543687"/>
                  <a:pt x="1015632" y="539038"/>
                  <a:pt x="1019365" y="535076"/>
                </a:cubicBezTo>
                <a:cubicBezTo>
                  <a:pt x="1023099" y="531114"/>
                  <a:pt x="1028014" y="529132"/>
                  <a:pt x="1034110" y="529132"/>
                </a:cubicBezTo>
                <a:close/>
                <a:moveTo>
                  <a:pt x="1881987" y="528218"/>
                </a:moveTo>
                <a:lnTo>
                  <a:pt x="1889760" y="545134"/>
                </a:lnTo>
                <a:cubicBezTo>
                  <a:pt x="1877568" y="550926"/>
                  <a:pt x="1867395" y="555840"/>
                  <a:pt x="1859242" y="559879"/>
                </a:cubicBezTo>
                <a:cubicBezTo>
                  <a:pt x="1851088" y="563918"/>
                  <a:pt x="1844192" y="567499"/>
                  <a:pt x="1838554" y="570623"/>
                </a:cubicBezTo>
                <a:cubicBezTo>
                  <a:pt x="1832915" y="573747"/>
                  <a:pt x="1827962" y="576681"/>
                  <a:pt x="1823695" y="579424"/>
                </a:cubicBezTo>
                <a:lnTo>
                  <a:pt x="1818159" y="583309"/>
                </a:lnTo>
                <a:lnTo>
                  <a:pt x="1839582" y="601370"/>
                </a:lnTo>
                <a:cubicBezTo>
                  <a:pt x="1846974" y="608076"/>
                  <a:pt x="1853184" y="614514"/>
                  <a:pt x="1858213" y="620687"/>
                </a:cubicBezTo>
                <a:cubicBezTo>
                  <a:pt x="1863242" y="626859"/>
                  <a:pt x="1867052" y="632917"/>
                  <a:pt x="1869643" y="638860"/>
                </a:cubicBezTo>
                <a:cubicBezTo>
                  <a:pt x="1872234" y="644804"/>
                  <a:pt x="1873529" y="650824"/>
                  <a:pt x="1873529" y="656920"/>
                </a:cubicBezTo>
                <a:cubicBezTo>
                  <a:pt x="1873529" y="660273"/>
                  <a:pt x="1872920" y="663930"/>
                  <a:pt x="1871700" y="667893"/>
                </a:cubicBezTo>
                <a:cubicBezTo>
                  <a:pt x="1870481" y="671855"/>
                  <a:pt x="1867891" y="675589"/>
                  <a:pt x="1863928" y="679094"/>
                </a:cubicBezTo>
                <a:cubicBezTo>
                  <a:pt x="1859966" y="682599"/>
                  <a:pt x="1854022" y="685457"/>
                  <a:pt x="1846097" y="687666"/>
                </a:cubicBezTo>
                <a:cubicBezTo>
                  <a:pt x="1838172" y="689876"/>
                  <a:pt x="1827504" y="690981"/>
                  <a:pt x="1814093" y="690981"/>
                </a:cubicBezTo>
                <a:lnTo>
                  <a:pt x="1793291" y="690981"/>
                </a:lnTo>
                <a:lnTo>
                  <a:pt x="1793397" y="690113"/>
                </a:lnTo>
                <a:lnTo>
                  <a:pt x="1791081" y="690981"/>
                </a:lnTo>
                <a:cubicBezTo>
                  <a:pt x="1786052" y="690981"/>
                  <a:pt x="1781137" y="690029"/>
                  <a:pt x="1776336" y="688124"/>
                </a:cubicBezTo>
                <a:cubicBezTo>
                  <a:pt x="1771536" y="686219"/>
                  <a:pt x="1767383" y="683094"/>
                  <a:pt x="1763878" y="678751"/>
                </a:cubicBezTo>
                <a:lnTo>
                  <a:pt x="1760685" y="673287"/>
                </a:lnTo>
                <a:lnTo>
                  <a:pt x="1756362" y="679465"/>
                </a:lnTo>
                <a:cubicBezTo>
                  <a:pt x="1754019" y="681809"/>
                  <a:pt x="1751152" y="683895"/>
                  <a:pt x="1747761" y="685723"/>
                </a:cubicBezTo>
                <a:cubicBezTo>
                  <a:pt x="1740979" y="689381"/>
                  <a:pt x="1731264" y="691210"/>
                  <a:pt x="1718615" y="691210"/>
                </a:cubicBezTo>
                <a:cubicBezTo>
                  <a:pt x="1713128" y="691210"/>
                  <a:pt x="1707832" y="690753"/>
                  <a:pt x="1702727" y="689838"/>
                </a:cubicBezTo>
                <a:cubicBezTo>
                  <a:pt x="1697622" y="688924"/>
                  <a:pt x="1692935" y="687590"/>
                  <a:pt x="1688668" y="685838"/>
                </a:cubicBezTo>
                <a:cubicBezTo>
                  <a:pt x="1684401" y="684085"/>
                  <a:pt x="1680667" y="681990"/>
                  <a:pt x="1677467" y="679551"/>
                </a:cubicBezTo>
                <a:lnTo>
                  <a:pt x="1686611" y="663778"/>
                </a:lnTo>
                <a:cubicBezTo>
                  <a:pt x="1689659" y="665759"/>
                  <a:pt x="1693926" y="667664"/>
                  <a:pt x="1699412" y="669493"/>
                </a:cubicBezTo>
                <a:cubicBezTo>
                  <a:pt x="1704899" y="671322"/>
                  <a:pt x="1711300" y="672236"/>
                  <a:pt x="1718615" y="672236"/>
                </a:cubicBezTo>
                <a:cubicBezTo>
                  <a:pt x="1726235" y="672236"/>
                  <a:pt x="1732293" y="671474"/>
                  <a:pt x="1736788" y="669950"/>
                </a:cubicBezTo>
                <a:cubicBezTo>
                  <a:pt x="1741284" y="668426"/>
                  <a:pt x="1744561" y="666178"/>
                  <a:pt x="1746618" y="663206"/>
                </a:cubicBezTo>
                <a:cubicBezTo>
                  <a:pt x="1748676" y="660234"/>
                  <a:pt x="1749704" y="656767"/>
                  <a:pt x="1749704" y="652805"/>
                </a:cubicBezTo>
                <a:cubicBezTo>
                  <a:pt x="1749704" y="649757"/>
                  <a:pt x="1748904" y="646099"/>
                  <a:pt x="1747304" y="641832"/>
                </a:cubicBezTo>
                <a:cubicBezTo>
                  <a:pt x="1745704" y="637565"/>
                  <a:pt x="1743532" y="632802"/>
                  <a:pt x="1740789" y="627545"/>
                </a:cubicBezTo>
                <a:cubicBezTo>
                  <a:pt x="1738046" y="622287"/>
                  <a:pt x="1734883" y="616724"/>
                  <a:pt x="1731302" y="610857"/>
                </a:cubicBezTo>
                <a:cubicBezTo>
                  <a:pt x="1727721" y="604989"/>
                  <a:pt x="1723872" y="599008"/>
                  <a:pt x="1719758" y="592912"/>
                </a:cubicBezTo>
                <a:lnTo>
                  <a:pt x="1735531" y="582625"/>
                </a:lnTo>
                <a:cubicBezTo>
                  <a:pt x="1741475" y="591616"/>
                  <a:pt x="1746656" y="600113"/>
                  <a:pt x="1751076" y="608114"/>
                </a:cubicBezTo>
                <a:cubicBezTo>
                  <a:pt x="1755495" y="616115"/>
                  <a:pt x="1759229" y="623582"/>
                  <a:pt x="1762277" y="630516"/>
                </a:cubicBezTo>
                <a:cubicBezTo>
                  <a:pt x="1765325" y="637451"/>
                  <a:pt x="1767764" y="643966"/>
                  <a:pt x="1769592" y="650062"/>
                </a:cubicBezTo>
                <a:cubicBezTo>
                  <a:pt x="1771726" y="656767"/>
                  <a:pt x="1774126" y="661720"/>
                  <a:pt x="1776793" y="664921"/>
                </a:cubicBezTo>
                <a:cubicBezTo>
                  <a:pt x="1779460" y="668121"/>
                  <a:pt x="1782242" y="670140"/>
                  <a:pt x="1785137" y="670979"/>
                </a:cubicBezTo>
                <a:cubicBezTo>
                  <a:pt x="1788033" y="671817"/>
                  <a:pt x="1790700" y="672236"/>
                  <a:pt x="1793138" y="672236"/>
                </a:cubicBezTo>
                <a:lnTo>
                  <a:pt x="1795471" y="673101"/>
                </a:lnTo>
                <a:lnTo>
                  <a:pt x="1795577" y="672236"/>
                </a:lnTo>
                <a:lnTo>
                  <a:pt x="1817065" y="672236"/>
                </a:lnTo>
                <a:cubicBezTo>
                  <a:pt x="1826057" y="672236"/>
                  <a:pt x="1833181" y="671741"/>
                  <a:pt x="1838439" y="670750"/>
                </a:cubicBezTo>
                <a:cubicBezTo>
                  <a:pt x="1843697" y="669759"/>
                  <a:pt x="1847583" y="668464"/>
                  <a:pt x="1850098" y="666864"/>
                </a:cubicBezTo>
                <a:cubicBezTo>
                  <a:pt x="1852612" y="665264"/>
                  <a:pt x="1854289" y="663511"/>
                  <a:pt x="1855127" y="661606"/>
                </a:cubicBezTo>
                <a:cubicBezTo>
                  <a:pt x="1855965" y="659701"/>
                  <a:pt x="1856384" y="657758"/>
                  <a:pt x="1856384" y="655777"/>
                </a:cubicBezTo>
                <a:cubicBezTo>
                  <a:pt x="1856384" y="652272"/>
                  <a:pt x="1855051" y="647928"/>
                  <a:pt x="1852384" y="642747"/>
                </a:cubicBezTo>
                <a:cubicBezTo>
                  <a:pt x="1849717" y="637565"/>
                  <a:pt x="1844268" y="630859"/>
                  <a:pt x="1836039" y="622630"/>
                </a:cubicBezTo>
                <a:cubicBezTo>
                  <a:pt x="1831772" y="618363"/>
                  <a:pt x="1827504" y="614438"/>
                  <a:pt x="1823237" y="610857"/>
                </a:cubicBezTo>
                <a:cubicBezTo>
                  <a:pt x="1818970" y="607275"/>
                  <a:pt x="1815046" y="604075"/>
                  <a:pt x="1811464" y="601256"/>
                </a:cubicBezTo>
                <a:cubicBezTo>
                  <a:pt x="1807883" y="598436"/>
                  <a:pt x="1805025" y="596036"/>
                  <a:pt x="1802892" y="594055"/>
                </a:cubicBezTo>
                <a:cubicBezTo>
                  <a:pt x="1800758" y="592074"/>
                  <a:pt x="1799691" y="590550"/>
                  <a:pt x="1799691" y="589483"/>
                </a:cubicBezTo>
                <a:cubicBezTo>
                  <a:pt x="1799691" y="587197"/>
                  <a:pt x="1799882" y="584987"/>
                  <a:pt x="1800263" y="582853"/>
                </a:cubicBezTo>
                <a:cubicBezTo>
                  <a:pt x="1800644" y="580720"/>
                  <a:pt x="1801177" y="578739"/>
                  <a:pt x="1801863" y="576910"/>
                </a:cubicBezTo>
                <a:cubicBezTo>
                  <a:pt x="1802549" y="575081"/>
                  <a:pt x="1803425" y="573633"/>
                  <a:pt x="1804492" y="572566"/>
                </a:cubicBezTo>
                <a:cubicBezTo>
                  <a:pt x="1807540" y="569366"/>
                  <a:pt x="1811464" y="566166"/>
                  <a:pt x="1816265" y="562965"/>
                </a:cubicBezTo>
                <a:cubicBezTo>
                  <a:pt x="1821066" y="559765"/>
                  <a:pt x="1826704" y="556412"/>
                  <a:pt x="1833181" y="552907"/>
                </a:cubicBezTo>
                <a:cubicBezTo>
                  <a:pt x="1839658" y="549402"/>
                  <a:pt x="1846974" y="545630"/>
                  <a:pt x="1855127" y="541591"/>
                </a:cubicBezTo>
                <a:cubicBezTo>
                  <a:pt x="1863280" y="537552"/>
                  <a:pt x="1872234" y="533095"/>
                  <a:pt x="1881987" y="528218"/>
                </a:cubicBezTo>
                <a:close/>
                <a:moveTo>
                  <a:pt x="1567358" y="526618"/>
                </a:moveTo>
                <a:lnTo>
                  <a:pt x="1585874" y="526618"/>
                </a:lnTo>
                <a:lnTo>
                  <a:pt x="1590446" y="642061"/>
                </a:lnTo>
                <a:cubicBezTo>
                  <a:pt x="1590751" y="649833"/>
                  <a:pt x="1592008" y="655929"/>
                  <a:pt x="1594218" y="660349"/>
                </a:cubicBezTo>
                <a:cubicBezTo>
                  <a:pt x="1596428" y="664768"/>
                  <a:pt x="1599438" y="667854"/>
                  <a:pt x="1603248" y="669607"/>
                </a:cubicBezTo>
                <a:lnTo>
                  <a:pt x="1615512" y="672171"/>
                </a:lnTo>
                <a:lnTo>
                  <a:pt x="1625460" y="671607"/>
                </a:lnTo>
                <a:cubicBezTo>
                  <a:pt x="1628508" y="671188"/>
                  <a:pt x="1630908" y="670560"/>
                  <a:pt x="1632661" y="669721"/>
                </a:cubicBezTo>
                <a:cubicBezTo>
                  <a:pt x="1636166" y="668045"/>
                  <a:pt x="1638186" y="665073"/>
                  <a:pt x="1638719" y="660806"/>
                </a:cubicBezTo>
                <a:cubicBezTo>
                  <a:pt x="1639252" y="656539"/>
                  <a:pt x="1639367" y="650595"/>
                  <a:pt x="1639062" y="642975"/>
                </a:cubicBezTo>
                <a:lnTo>
                  <a:pt x="1634718" y="526618"/>
                </a:lnTo>
                <a:lnTo>
                  <a:pt x="1653235" y="526618"/>
                </a:lnTo>
                <a:lnTo>
                  <a:pt x="1657807" y="640918"/>
                </a:lnTo>
                <a:cubicBezTo>
                  <a:pt x="1658112" y="648995"/>
                  <a:pt x="1657845" y="656158"/>
                  <a:pt x="1657007" y="662406"/>
                </a:cubicBezTo>
                <a:cubicBezTo>
                  <a:pt x="1656169" y="668655"/>
                  <a:pt x="1654188" y="673912"/>
                  <a:pt x="1651063" y="678180"/>
                </a:cubicBezTo>
                <a:cubicBezTo>
                  <a:pt x="1647939" y="682447"/>
                  <a:pt x="1643291" y="685647"/>
                  <a:pt x="1637119" y="687781"/>
                </a:cubicBezTo>
                <a:cubicBezTo>
                  <a:pt x="1634033" y="688848"/>
                  <a:pt x="1630423" y="689648"/>
                  <a:pt x="1626289" y="690181"/>
                </a:cubicBezTo>
                <a:lnTo>
                  <a:pt x="1613755" y="690899"/>
                </a:lnTo>
                <a:lnTo>
                  <a:pt x="1613535" y="690981"/>
                </a:lnTo>
                <a:lnTo>
                  <a:pt x="1613253" y="690927"/>
                </a:lnTo>
                <a:lnTo>
                  <a:pt x="1612316" y="690981"/>
                </a:lnTo>
                <a:lnTo>
                  <a:pt x="1612341" y="690753"/>
                </a:lnTo>
                <a:lnTo>
                  <a:pt x="1596161" y="687666"/>
                </a:lnTo>
                <a:cubicBezTo>
                  <a:pt x="1591742" y="685457"/>
                  <a:pt x="1588351" y="682675"/>
                  <a:pt x="1585989" y="679323"/>
                </a:cubicBezTo>
                <a:lnTo>
                  <a:pt x="1582825" y="672223"/>
                </a:lnTo>
                <a:lnTo>
                  <a:pt x="1573758" y="681037"/>
                </a:lnTo>
                <a:cubicBezTo>
                  <a:pt x="1568577" y="684314"/>
                  <a:pt x="1562176" y="686943"/>
                  <a:pt x="1554556" y="688924"/>
                </a:cubicBezTo>
                <a:cubicBezTo>
                  <a:pt x="1546936" y="690905"/>
                  <a:pt x="1537983" y="692353"/>
                  <a:pt x="1527696" y="693267"/>
                </a:cubicBezTo>
                <a:cubicBezTo>
                  <a:pt x="1517409" y="694182"/>
                  <a:pt x="1505483" y="694639"/>
                  <a:pt x="1491920" y="694639"/>
                </a:cubicBezTo>
                <a:cubicBezTo>
                  <a:pt x="1478356" y="694639"/>
                  <a:pt x="1466431" y="693762"/>
                  <a:pt x="1456144" y="692010"/>
                </a:cubicBezTo>
                <a:cubicBezTo>
                  <a:pt x="1445857" y="690257"/>
                  <a:pt x="1437284" y="687552"/>
                  <a:pt x="1430426" y="683895"/>
                </a:cubicBezTo>
                <a:cubicBezTo>
                  <a:pt x="1423568" y="680237"/>
                  <a:pt x="1418387" y="675474"/>
                  <a:pt x="1414882" y="669607"/>
                </a:cubicBezTo>
                <a:cubicBezTo>
                  <a:pt x="1411376" y="663740"/>
                  <a:pt x="1409624" y="656615"/>
                  <a:pt x="1409624" y="648233"/>
                </a:cubicBezTo>
                <a:cubicBezTo>
                  <a:pt x="1409624" y="644423"/>
                  <a:pt x="1409929" y="640499"/>
                  <a:pt x="1410538" y="636460"/>
                </a:cubicBezTo>
                <a:cubicBezTo>
                  <a:pt x="1411148" y="632421"/>
                  <a:pt x="1411948" y="628345"/>
                  <a:pt x="1412938" y="624230"/>
                </a:cubicBezTo>
                <a:cubicBezTo>
                  <a:pt x="1413929" y="620115"/>
                  <a:pt x="1414958" y="616153"/>
                  <a:pt x="1416025" y="612343"/>
                </a:cubicBezTo>
                <a:lnTo>
                  <a:pt x="1433170" y="616686"/>
                </a:lnTo>
                <a:cubicBezTo>
                  <a:pt x="1432560" y="618972"/>
                  <a:pt x="1431874" y="621677"/>
                  <a:pt x="1431112" y="624801"/>
                </a:cubicBezTo>
                <a:cubicBezTo>
                  <a:pt x="1430350" y="627926"/>
                  <a:pt x="1429702" y="631088"/>
                  <a:pt x="1429169" y="634288"/>
                </a:cubicBezTo>
                <a:cubicBezTo>
                  <a:pt x="1428636" y="637489"/>
                  <a:pt x="1428369" y="640384"/>
                  <a:pt x="1428369" y="642975"/>
                </a:cubicBezTo>
                <a:cubicBezTo>
                  <a:pt x="1428369" y="650900"/>
                  <a:pt x="1430388" y="657263"/>
                  <a:pt x="1434427" y="662063"/>
                </a:cubicBezTo>
                <a:cubicBezTo>
                  <a:pt x="1438465" y="666864"/>
                  <a:pt x="1445514" y="670369"/>
                  <a:pt x="1455572" y="672579"/>
                </a:cubicBezTo>
                <a:cubicBezTo>
                  <a:pt x="1465631" y="674789"/>
                  <a:pt x="1479728" y="675894"/>
                  <a:pt x="1497863" y="675894"/>
                </a:cubicBezTo>
                <a:cubicBezTo>
                  <a:pt x="1512799" y="675894"/>
                  <a:pt x="1525143" y="675322"/>
                  <a:pt x="1534896" y="674179"/>
                </a:cubicBezTo>
                <a:cubicBezTo>
                  <a:pt x="1544650" y="673036"/>
                  <a:pt x="1552232" y="671207"/>
                  <a:pt x="1557642" y="668693"/>
                </a:cubicBezTo>
                <a:cubicBezTo>
                  <a:pt x="1563052" y="666178"/>
                  <a:pt x="1566824" y="662901"/>
                  <a:pt x="1568958" y="658863"/>
                </a:cubicBezTo>
                <a:cubicBezTo>
                  <a:pt x="1571091" y="654824"/>
                  <a:pt x="1572006" y="649909"/>
                  <a:pt x="1571701" y="644118"/>
                </a:cubicBezTo>
                <a:close/>
                <a:moveTo>
                  <a:pt x="1253718" y="526618"/>
                </a:moveTo>
                <a:lnTo>
                  <a:pt x="1272235" y="526618"/>
                </a:lnTo>
                <a:lnTo>
                  <a:pt x="1276807" y="640918"/>
                </a:lnTo>
                <a:cubicBezTo>
                  <a:pt x="1277112" y="648995"/>
                  <a:pt x="1276845" y="656158"/>
                  <a:pt x="1276007" y="662406"/>
                </a:cubicBezTo>
                <a:cubicBezTo>
                  <a:pt x="1275169" y="668655"/>
                  <a:pt x="1273188" y="673912"/>
                  <a:pt x="1270063" y="678180"/>
                </a:cubicBezTo>
                <a:cubicBezTo>
                  <a:pt x="1266939" y="682447"/>
                  <a:pt x="1262291" y="685647"/>
                  <a:pt x="1256119" y="687781"/>
                </a:cubicBezTo>
                <a:lnTo>
                  <a:pt x="1235498" y="690441"/>
                </a:lnTo>
                <a:lnTo>
                  <a:pt x="1234059" y="690981"/>
                </a:lnTo>
                <a:lnTo>
                  <a:pt x="1232293" y="690855"/>
                </a:lnTo>
                <a:lnTo>
                  <a:pt x="1231316" y="690981"/>
                </a:lnTo>
                <a:lnTo>
                  <a:pt x="1231337" y="690787"/>
                </a:lnTo>
                <a:lnTo>
                  <a:pt x="1216457" y="689724"/>
                </a:lnTo>
                <a:cubicBezTo>
                  <a:pt x="1211123" y="688886"/>
                  <a:pt x="1206322" y="687324"/>
                  <a:pt x="1202055" y="685038"/>
                </a:cubicBezTo>
                <a:cubicBezTo>
                  <a:pt x="1197788" y="682752"/>
                  <a:pt x="1194206" y="679437"/>
                  <a:pt x="1191311" y="675093"/>
                </a:cubicBezTo>
                <a:cubicBezTo>
                  <a:pt x="1189863" y="672922"/>
                  <a:pt x="1188586" y="670398"/>
                  <a:pt x="1187482" y="667521"/>
                </a:cubicBezTo>
                <a:lnTo>
                  <a:pt x="1185574" y="660922"/>
                </a:lnTo>
                <a:lnTo>
                  <a:pt x="1179766" y="663435"/>
                </a:lnTo>
                <a:cubicBezTo>
                  <a:pt x="1174509" y="666254"/>
                  <a:pt x="1168984" y="669226"/>
                  <a:pt x="1163193" y="672350"/>
                </a:cubicBezTo>
                <a:cubicBezTo>
                  <a:pt x="1157402" y="675474"/>
                  <a:pt x="1151001" y="678446"/>
                  <a:pt x="1143991" y="681266"/>
                </a:cubicBezTo>
                <a:cubicBezTo>
                  <a:pt x="1136980" y="684085"/>
                  <a:pt x="1128941" y="686409"/>
                  <a:pt x="1119873" y="688238"/>
                </a:cubicBezTo>
                <a:cubicBezTo>
                  <a:pt x="1110805" y="690067"/>
                  <a:pt x="1100328" y="690981"/>
                  <a:pt x="1088441" y="690981"/>
                </a:cubicBezTo>
                <a:lnTo>
                  <a:pt x="1088643" y="689133"/>
                </a:lnTo>
                <a:lnTo>
                  <a:pt x="1083716" y="690981"/>
                </a:lnTo>
                <a:cubicBezTo>
                  <a:pt x="1077011" y="690981"/>
                  <a:pt x="1071562" y="689800"/>
                  <a:pt x="1067371" y="687438"/>
                </a:cubicBezTo>
                <a:lnTo>
                  <a:pt x="1059699" y="679858"/>
                </a:lnTo>
                <a:lnTo>
                  <a:pt x="1059170" y="684380"/>
                </a:lnTo>
                <a:cubicBezTo>
                  <a:pt x="1058046" y="688971"/>
                  <a:pt x="1056360" y="693343"/>
                  <a:pt x="1054113" y="697496"/>
                </a:cubicBezTo>
                <a:cubicBezTo>
                  <a:pt x="1049617" y="705802"/>
                  <a:pt x="1043864" y="713041"/>
                  <a:pt x="1036853" y="719213"/>
                </a:cubicBezTo>
                <a:cubicBezTo>
                  <a:pt x="1029843" y="725385"/>
                  <a:pt x="1022528" y="730453"/>
                  <a:pt x="1014908" y="734415"/>
                </a:cubicBezTo>
                <a:cubicBezTo>
                  <a:pt x="1007288" y="738378"/>
                  <a:pt x="1000354" y="741197"/>
                  <a:pt x="994105" y="742873"/>
                </a:cubicBezTo>
                <a:lnTo>
                  <a:pt x="987476" y="725500"/>
                </a:lnTo>
                <a:cubicBezTo>
                  <a:pt x="998601" y="721842"/>
                  <a:pt x="1007859" y="717651"/>
                  <a:pt x="1015251" y="712927"/>
                </a:cubicBezTo>
                <a:cubicBezTo>
                  <a:pt x="1022642" y="708202"/>
                  <a:pt x="1028509" y="703173"/>
                  <a:pt x="1032853" y="697839"/>
                </a:cubicBezTo>
                <a:cubicBezTo>
                  <a:pt x="1037196" y="692505"/>
                  <a:pt x="1040282" y="687057"/>
                  <a:pt x="1042111" y="681494"/>
                </a:cubicBezTo>
                <a:cubicBezTo>
                  <a:pt x="1043940" y="675932"/>
                  <a:pt x="1044854" y="670560"/>
                  <a:pt x="1044854" y="665378"/>
                </a:cubicBezTo>
                <a:cubicBezTo>
                  <a:pt x="1044854" y="657910"/>
                  <a:pt x="1043216" y="650328"/>
                  <a:pt x="1039939" y="642632"/>
                </a:cubicBezTo>
                <a:cubicBezTo>
                  <a:pt x="1036663" y="634936"/>
                  <a:pt x="1033043" y="627659"/>
                  <a:pt x="1029081" y="620801"/>
                </a:cubicBezTo>
                <a:lnTo>
                  <a:pt x="1045769" y="612343"/>
                </a:lnTo>
                <a:cubicBezTo>
                  <a:pt x="1048664" y="617677"/>
                  <a:pt x="1051217" y="622935"/>
                  <a:pt x="1053427" y="628116"/>
                </a:cubicBezTo>
                <a:cubicBezTo>
                  <a:pt x="1055637" y="633298"/>
                  <a:pt x="1057618" y="638175"/>
                  <a:pt x="1059370" y="642747"/>
                </a:cubicBezTo>
                <a:cubicBezTo>
                  <a:pt x="1061123" y="647319"/>
                  <a:pt x="1062533" y="651510"/>
                  <a:pt x="1063600" y="655320"/>
                </a:cubicBezTo>
                <a:cubicBezTo>
                  <a:pt x="1065733" y="661873"/>
                  <a:pt x="1068514" y="666330"/>
                  <a:pt x="1071943" y="668693"/>
                </a:cubicBezTo>
                <a:cubicBezTo>
                  <a:pt x="1075372" y="671055"/>
                  <a:pt x="1080059" y="672236"/>
                  <a:pt x="1086002" y="672236"/>
                </a:cubicBezTo>
                <a:lnTo>
                  <a:pt x="1090319" y="673864"/>
                </a:lnTo>
                <a:lnTo>
                  <a:pt x="1090498" y="672236"/>
                </a:lnTo>
                <a:cubicBezTo>
                  <a:pt x="1098423" y="672236"/>
                  <a:pt x="1106195" y="671626"/>
                  <a:pt x="1113815" y="670407"/>
                </a:cubicBezTo>
                <a:cubicBezTo>
                  <a:pt x="1121435" y="669188"/>
                  <a:pt x="1128903" y="667435"/>
                  <a:pt x="1136218" y="665149"/>
                </a:cubicBezTo>
                <a:cubicBezTo>
                  <a:pt x="1143533" y="662863"/>
                  <a:pt x="1150582" y="660082"/>
                  <a:pt x="1157364" y="656805"/>
                </a:cubicBezTo>
                <a:cubicBezTo>
                  <a:pt x="1164145" y="653529"/>
                  <a:pt x="1170584" y="649757"/>
                  <a:pt x="1176680" y="645490"/>
                </a:cubicBezTo>
                <a:cubicBezTo>
                  <a:pt x="1172718" y="641985"/>
                  <a:pt x="1168146" y="638937"/>
                  <a:pt x="1162964" y="636346"/>
                </a:cubicBezTo>
                <a:cubicBezTo>
                  <a:pt x="1157783" y="633755"/>
                  <a:pt x="1152106" y="631736"/>
                  <a:pt x="1145934" y="630288"/>
                </a:cubicBezTo>
                <a:cubicBezTo>
                  <a:pt x="1139761" y="628840"/>
                  <a:pt x="1133246" y="628116"/>
                  <a:pt x="1126388" y="628116"/>
                </a:cubicBezTo>
                <a:cubicBezTo>
                  <a:pt x="1123950" y="628116"/>
                  <a:pt x="1121664" y="628192"/>
                  <a:pt x="1119530" y="628345"/>
                </a:cubicBezTo>
                <a:cubicBezTo>
                  <a:pt x="1117397" y="628497"/>
                  <a:pt x="1115263" y="628764"/>
                  <a:pt x="1113129" y="629145"/>
                </a:cubicBezTo>
                <a:cubicBezTo>
                  <a:pt x="1110996" y="629526"/>
                  <a:pt x="1108558" y="630021"/>
                  <a:pt x="1105814" y="630631"/>
                </a:cubicBezTo>
                <a:lnTo>
                  <a:pt x="1102157" y="613257"/>
                </a:lnTo>
                <a:cubicBezTo>
                  <a:pt x="1106271" y="612038"/>
                  <a:pt x="1110386" y="611085"/>
                  <a:pt x="1114501" y="610400"/>
                </a:cubicBezTo>
                <a:cubicBezTo>
                  <a:pt x="1118616" y="609714"/>
                  <a:pt x="1122578" y="609371"/>
                  <a:pt x="1126388" y="609371"/>
                </a:cubicBezTo>
                <a:cubicBezTo>
                  <a:pt x="1134313" y="609371"/>
                  <a:pt x="1141476" y="610323"/>
                  <a:pt x="1147877" y="612228"/>
                </a:cubicBezTo>
                <a:cubicBezTo>
                  <a:pt x="1154278" y="614133"/>
                  <a:pt x="1160107" y="616458"/>
                  <a:pt x="1165365" y="619201"/>
                </a:cubicBezTo>
                <a:cubicBezTo>
                  <a:pt x="1170622" y="621944"/>
                  <a:pt x="1175575" y="624687"/>
                  <a:pt x="1180224" y="627430"/>
                </a:cubicBezTo>
                <a:cubicBezTo>
                  <a:pt x="1184872" y="630174"/>
                  <a:pt x="1189406" y="632498"/>
                  <a:pt x="1193825" y="634403"/>
                </a:cubicBezTo>
                <a:cubicBezTo>
                  <a:pt x="1198245" y="636308"/>
                  <a:pt x="1202817" y="637260"/>
                  <a:pt x="1207541" y="637260"/>
                </a:cubicBezTo>
                <a:lnTo>
                  <a:pt x="1212342" y="637260"/>
                </a:lnTo>
                <a:lnTo>
                  <a:pt x="1213942" y="653719"/>
                </a:lnTo>
                <a:lnTo>
                  <a:pt x="1200601" y="655746"/>
                </a:lnTo>
                <a:lnTo>
                  <a:pt x="1201483" y="657891"/>
                </a:lnTo>
                <a:cubicBezTo>
                  <a:pt x="1202702" y="660215"/>
                  <a:pt x="1204036" y="662178"/>
                  <a:pt x="1205484" y="663778"/>
                </a:cubicBezTo>
                <a:cubicBezTo>
                  <a:pt x="1208379" y="666978"/>
                  <a:pt x="1212304" y="669188"/>
                  <a:pt x="1217257" y="670407"/>
                </a:cubicBezTo>
                <a:lnTo>
                  <a:pt x="1235240" y="672130"/>
                </a:lnTo>
                <a:lnTo>
                  <a:pt x="1244460" y="671607"/>
                </a:lnTo>
                <a:cubicBezTo>
                  <a:pt x="1247508" y="671188"/>
                  <a:pt x="1249908" y="670560"/>
                  <a:pt x="1251661" y="669721"/>
                </a:cubicBezTo>
                <a:cubicBezTo>
                  <a:pt x="1255166" y="668045"/>
                  <a:pt x="1257186" y="665073"/>
                  <a:pt x="1257719" y="660806"/>
                </a:cubicBezTo>
                <a:cubicBezTo>
                  <a:pt x="1258252" y="656539"/>
                  <a:pt x="1258367" y="650595"/>
                  <a:pt x="1258062" y="642975"/>
                </a:cubicBezTo>
                <a:close/>
                <a:moveTo>
                  <a:pt x="814578" y="521741"/>
                </a:moveTo>
                <a:cubicBezTo>
                  <a:pt x="812292" y="521741"/>
                  <a:pt x="810387" y="522541"/>
                  <a:pt x="808863" y="524141"/>
                </a:cubicBezTo>
                <a:cubicBezTo>
                  <a:pt x="807339" y="525741"/>
                  <a:pt x="806577" y="527685"/>
                  <a:pt x="806577" y="529971"/>
                </a:cubicBezTo>
                <a:cubicBezTo>
                  <a:pt x="806577" y="532866"/>
                  <a:pt x="807796" y="535571"/>
                  <a:pt x="810234" y="538086"/>
                </a:cubicBezTo>
                <a:lnTo>
                  <a:pt x="816825" y="542123"/>
                </a:lnTo>
                <a:lnTo>
                  <a:pt x="817435" y="541743"/>
                </a:lnTo>
                <a:cubicBezTo>
                  <a:pt x="820407" y="538314"/>
                  <a:pt x="821893" y="534847"/>
                  <a:pt x="821893" y="531342"/>
                </a:cubicBezTo>
                <a:cubicBezTo>
                  <a:pt x="821893" y="528599"/>
                  <a:pt x="821283" y="526313"/>
                  <a:pt x="820064" y="524484"/>
                </a:cubicBezTo>
                <a:cubicBezTo>
                  <a:pt x="818845" y="522655"/>
                  <a:pt x="817016" y="521741"/>
                  <a:pt x="814578" y="521741"/>
                </a:cubicBezTo>
                <a:close/>
                <a:moveTo>
                  <a:pt x="815035" y="510082"/>
                </a:moveTo>
                <a:cubicBezTo>
                  <a:pt x="821131" y="510082"/>
                  <a:pt x="825741" y="512178"/>
                  <a:pt x="828865" y="516369"/>
                </a:cubicBezTo>
                <a:cubicBezTo>
                  <a:pt x="831990" y="520560"/>
                  <a:pt x="833552" y="525322"/>
                  <a:pt x="833552" y="530656"/>
                </a:cubicBezTo>
                <a:cubicBezTo>
                  <a:pt x="833552" y="537362"/>
                  <a:pt x="831342" y="543306"/>
                  <a:pt x="826922" y="548487"/>
                </a:cubicBezTo>
                <a:cubicBezTo>
                  <a:pt x="822503" y="553669"/>
                  <a:pt x="816292" y="557784"/>
                  <a:pt x="808291" y="560832"/>
                </a:cubicBezTo>
                <a:cubicBezTo>
                  <a:pt x="800290" y="563880"/>
                  <a:pt x="790880" y="565708"/>
                  <a:pt x="780059" y="566318"/>
                </a:cubicBezTo>
                <a:lnTo>
                  <a:pt x="778002" y="555345"/>
                </a:lnTo>
                <a:cubicBezTo>
                  <a:pt x="788365" y="554583"/>
                  <a:pt x="796785" y="552983"/>
                  <a:pt x="803262" y="550545"/>
                </a:cubicBezTo>
                <a:lnTo>
                  <a:pt x="807491" y="547919"/>
                </a:lnTo>
                <a:lnTo>
                  <a:pt x="799833" y="543001"/>
                </a:lnTo>
                <a:cubicBezTo>
                  <a:pt x="796404" y="539496"/>
                  <a:pt x="794690" y="535152"/>
                  <a:pt x="794690" y="529971"/>
                </a:cubicBezTo>
                <a:cubicBezTo>
                  <a:pt x="794690" y="524637"/>
                  <a:pt x="796557" y="519988"/>
                  <a:pt x="800290" y="516026"/>
                </a:cubicBezTo>
                <a:cubicBezTo>
                  <a:pt x="804024" y="512064"/>
                  <a:pt x="808939" y="510082"/>
                  <a:pt x="815035" y="510082"/>
                </a:cubicBezTo>
                <a:close/>
                <a:moveTo>
                  <a:pt x="1529791" y="505282"/>
                </a:moveTo>
                <a:lnTo>
                  <a:pt x="1529791" y="518312"/>
                </a:lnTo>
                <a:lnTo>
                  <a:pt x="1478585" y="533171"/>
                </a:lnTo>
                <a:lnTo>
                  <a:pt x="1478585" y="520369"/>
                </a:lnTo>
                <a:close/>
                <a:moveTo>
                  <a:pt x="1128903" y="493166"/>
                </a:moveTo>
                <a:cubicBezTo>
                  <a:pt x="1126617" y="493166"/>
                  <a:pt x="1124712" y="493966"/>
                  <a:pt x="1123188" y="495566"/>
                </a:cubicBezTo>
                <a:cubicBezTo>
                  <a:pt x="1121664" y="497166"/>
                  <a:pt x="1120902" y="499110"/>
                  <a:pt x="1120902" y="501396"/>
                </a:cubicBezTo>
                <a:cubicBezTo>
                  <a:pt x="1120902" y="504291"/>
                  <a:pt x="1122121" y="506996"/>
                  <a:pt x="1124559" y="509511"/>
                </a:cubicBezTo>
                <a:lnTo>
                  <a:pt x="1131150" y="513548"/>
                </a:lnTo>
                <a:lnTo>
                  <a:pt x="1131760" y="513168"/>
                </a:lnTo>
                <a:cubicBezTo>
                  <a:pt x="1134732" y="509739"/>
                  <a:pt x="1136218" y="506272"/>
                  <a:pt x="1136218" y="502767"/>
                </a:cubicBezTo>
                <a:cubicBezTo>
                  <a:pt x="1136218" y="500024"/>
                  <a:pt x="1135608" y="497738"/>
                  <a:pt x="1134389" y="495909"/>
                </a:cubicBezTo>
                <a:cubicBezTo>
                  <a:pt x="1133170" y="494080"/>
                  <a:pt x="1131341" y="493166"/>
                  <a:pt x="1128903" y="493166"/>
                </a:cubicBezTo>
                <a:close/>
                <a:moveTo>
                  <a:pt x="1324127" y="491871"/>
                </a:moveTo>
                <a:cubicBezTo>
                  <a:pt x="1321536" y="491871"/>
                  <a:pt x="1319022" y="492671"/>
                  <a:pt x="1316583" y="494271"/>
                </a:cubicBezTo>
                <a:cubicBezTo>
                  <a:pt x="1314145" y="495871"/>
                  <a:pt x="1311821" y="498157"/>
                  <a:pt x="1309611" y="501129"/>
                </a:cubicBezTo>
                <a:lnTo>
                  <a:pt x="1303655" y="510517"/>
                </a:lnTo>
                <a:lnTo>
                  <a:pt x="1312012" y="510844"/>
                </a:lnTo>
                <a:cubicBezTo>
                  <a:pt x="1320698" y="510844"/>
                  <a:pt x="1326375" y="509854"/>
                  <a:pt x="1329042" y="507873"/>
                </a:cubicBezTo>
                <a:cubicBezTo>
                  <a:pt x="1331709" y="505891"/>
                  <a:pt x="1333043" y="503453"/>
                  <a:pt x="1333043" y="500557"/>
                </a:cubicBezTo>
                <a:cubicBezTo>
                  <a:pt x="1333043" y="497509"/>
                  <a:pt x="1332128" y="495300"/>
                  <a:pt x="1330300" y="493928"/>
                </a:cubicBezTo>
                <a:cubicBezTo>
                  <a:pt x="1328471" y="492556"/>
                  <a:pt x="1326413" y="491871"/>
                  <a:pt x="1324127" y="491871"/>
                </a:cubicBezTo>
                <a:close/>
                <a:moveTo>
                  <a:pt x="1863166" y="486232"/>
                </a:moveTo>
                <a:lnTo>
                  <a:pt x="1863166" y="499262"/>
                </a:lnTo>
                <a:lnTo>
                  <a:pt x="1811960" y="514121"/>
                </a:lnTo>
                <a:lnTo>
                  <a:pt x="1811960" y="501319"/>
                </a:lnTo>
                <a:close/>
                <a:moveTo>
                  <a:pt x="1129360" y="481507"/>
                </a:moveTo>
                <a:cubicBezTo>
                  <a:pt x="1135456" y="481507"/>
                  <a:pt x="1140066" y="483603"/>
                  <a:pt x="1143190" y="487794"/>
                </a:cubicBezTo>
                <a:cubicBezTo>
                  <a:pt x="1146315" y="491985"/>
                  <a:pt x="1147877" y="496747"/>
                  <a:pt x="1147877" y="502081"/>
                </a:cubicBezTo>
                <a:cubicBezTo>
                  <a:pt x="1147877" y="508787"/>
                  <a:pt x="1145667" y="514731"/>
                  <a:pt x="1141247" y="519912"/>
                </a:cubicBezTo>
                <a:cubicBezTo>
                  <a:pt x="1136828" y="525094"/>
                  <a:pt x="1130617" y="529209"/>
                  <a:pt x="1122616" y="532257"/>
                </a:cubicBezTo>
                <a:cubicBezTo>
                  <a:pt x="1114615" y="535305"/>
                  <a:pt x="1105205" y="537133"/>
                  <a:pt x="1094384" y="537743"/>
                </a:cubicBezTo>
                <a:lnTo>
                  <a:pt x="1092327" y="526770"/>
                </a:lnTo>
                <a:cubicBezTo>
                  <a:pt x="1102690" y="526008"/>
                  <a:pt x="1111110" y="524408"/>
                  <a:pt x="1117587" y="521970"/>
                </a:cubicBezTo>
                <a:lnTo>
                  <a:pt x="1121816" y="519344"/>
                </a:lnTo>
                <a:lnTo>
                  <a:pt x="1114158" y="514426"/>
                </a:lnTo>
                <a:cubicBezTo>
                  <a:pt x="1110729" y="510921"/>
                  <a:pt x="1109015" y="506577"/>
                  <a:pt x="1109015" y="501396"/>
                </a:cubicBezTo>
                <a:cubicBezTo>
                  <a:pt x="1109015" y="496062"/>
                  <a:pt x="1110881" y="491413"/>
                  <a:pt x="1114615" y="487451"/>
                </a:cubicBezTo>
                <a:cubicBezTo>
                  <a:pt x="1118349" y="483489"/>
                  <a:pt x="1123264" y="481507"/>
                  <a:pt x="1129360" y="481507"/>
                </a:cubicBezTo>
                <a:close/>
                <a:moveTo>
                  <a:pt x="1325042" y="479526"/>
                </a:moveTo>
                <a:cubicBezTo>
                  <a:pt x="1329918" y="479526"/>
                  <a:pt x="1334529" y="481050"/>
                  <a:pt x="1338872" y="484098"/>
                </a:cubicBezTo>
                <a:cubicBezTo>
                  <a:pt x="1343215" y="487146"/>
                  <a:pt x="1345387" y="492252"/>
                  <a:pt x="1345387" y="499414"/>
                </a:cubicBezTo>
                <a:cubicBezTo>
                  <a:pt x="1345387" y="503072"/>
                  <a:pt x="1344473" y="506691"/>
                  <a:pt x="1342644" y="510273"/>
                </a:cubicBezTo>
                <a:cubicBezTo>
                  <a:pt x="1340815" y="513854"/>
                  <a:pt x="1337500" y="516826"/>
                  <a:pt x="1332700" y="519188"/>
                </a:cubicBezTo>
                <a:cubicBezTo>
                  <a:pt x="1327899" y="521550"/>
                  <a:pt x="1321003" y="522732"/>
                  <a:pt x="1312012" y="522732"/>
                </a:cubicBezTo>
                <a:cubicBezTo>
                  <a:pt x="1308659" y="522732"/>
                  <a:pt x="1304658" y="522579"/>
                  <a:pt x="1300010" y="522274"/>
                </a:cubicBezTo>
                <a:cubicBezTo>
                  <a:pt x="1295362" y="521970"/>
                  <a:pt x="1290980" y="521550"/>
                  <a:pt x="1286866" y="521017"/>
                </a:cubicBezTo>
                <a:cubicBezTo>
                  <a:pt x="1282751" y="520484"/>
                  <a:pt x="1279626" y="520065"/>
                  <a:pt x="1277493" y="519760"/>
                </a:cubicBezTo>
                <a:lnTo>
                  <a:pt x="1279093" y="508101"/>
                </a:lnTo>
                <a:cubicBezTo>
                  <a:pt x="1281379" y="508406"/>
                  <a:pt x="1284427" y="508787"/>
                  <a:pt x="1288237" y="509244"/>
                </a:cubicBezTo>
                <a:lnTo>
                  <a:pt x="1291593" y="509561"/>
                </a:lnTo>
                <a:lnTo>
                  <a:pt x="1298410" y="497014"/>
                </a:lnTo>
                <a:cubicBezTo>
                  <a:pt x="1301534" y="492061"/>
                  <a:pt x="1305306" y="487908"/>
                  <a:pt x="1309725" y="484555"/>
                </a:cubicBezTo>
                <a:cubicBezTo>
                  <a:pt x="1314145" y="481203"/>
                  <a:pt x="1319250" y="479526"/>
                  <a:pt x="1325042" y="479526"/>
                </a:cubicBezTo>
                <a:close/>
                <a:moveTo>
                  <a:pt x="1739341" y="476707"/>
                </a:moveTo>
                <a:lnTo>
                  <a:pt x="1739341" y="489737"/>
                </a:lnTo>
                <a:lnTo>
                  <a:pt x="1688135" y="504596"/>
                </a:lnTo>
                <a:lnTo>
                  <a:pt x="1688135" y="491794"/>
                </a:lnTo>
                <a:close/>
                <a:moveTo>
                  <a:pt x="1258062" y="460324"/>
                </a:moveTo>
                <a:cubicBezTo>
                  <a:pt x="1255166" y="460324"/>
                  <a:pt x="1252918" y="461314"/>
                  <a:pt x="1251318" y="463296"/>
                </a:cubicBezTo>
                <a:cubicBezTo>
                  <a:pt x="1249718" y="465277"/>
                  <a:pt x="1248918" y="467563"/>
                  <a:pt x="1248918" y="470154"/>
                </a:cubicBezTo>
                <a:cubicBezTo>
                  <a:pt x="1248918" y="472897"/>
                  <a:pt x="1249756" y="475145"/>
                  <a:pt x="1251433" y="476897"/>
                </a:cubicBezTo>
                <a:cubicBezTo>
                  <a:pt x="1253109" y="478650"/>
                  <a:pt x="1255242" y="479526"/>
                  <a:pt x="1257833" y="479526"/>
                </a:cubicBezTo>
                <a:cubicBezTo>
                  <a:pt x="1260424" y="479526"/>
                  <a:pt x="1262672" y="478688"/>
                  <a:pt x="1264577" y="477012"/>
                </a:cubicBezTo>
                <a:cubicBezTo>
                  <a:pt x="1266482" y="475335"/>
                  <a:pt x="1267434" y="473125"/>
                  <a:pt x="1267434" y="470382"/>
                </a:cubicBezTo>
                <a:cubicBezTo>
                  <a:pt x="1267434" y="467487"/>
                  <a:pt x="1266444" y="465086"/>
                  <a:pt x="1264463" y="463181"/>
                </a:cubicBezTo>
                <a:cubicBezTo>
                  <a:pt x="1262481" y="461276"/>
                  <a:pt x="1260348" y="460324"/>
                  <a:pt x="1258062" y="460324"/>
                </a:cubicBezTo>
                <a:close/>
                <a:moveTo>
                  <a:pt x="1259205" y="447522"/>
                </a:moveTo>
                <a:cubicBezTo>
                  <a:pt x="1262862" y="447522"/>
                  <a:pt x="1266139" y="448589"/>
                  <a:pt x="1269035" y="450723"/>
                </a:cubicBezTo>
                <a:cubicBezTo>
                  <a:pt x="1271930" y="452856"/>
                  <a:pt x="1274216" y="455676"/>
                  <a:pt x="1275893" y="459181"/>
                </a:cubicBezTo>
                <a:cubicBezTo>
                  <a:pt x="1277569" y="462686"/>
                  <a:pt x="1278407" y="466420"/>
                  <a:pt x="1278407" y="470382"/>
                </a:cubicBezTo>
                <a:cubicBezTo>
                  <a:pt x="1278407" y="476326"/>
                  <a:pt x="1276502" y="481317"/>
                  <a:pt x="1272692" y="485355"/>
                </a:cubicBezTo>
                <a:cubicBezTo>
                  <a:pt x="1268882" y="489394"/>
                  <a:pt x="1264005" y="491413"/>
                  <a:pt x="1258062" y="491413"/>
                </a:cubicBezTo>
                <a:cubicBezTo>
                  <a:pt x="1251509" y="491413"/>
                  <a:pt x="1246594" y="489432"/>
                  <a:pt x="1243317" y="485470"/>
                </a:cubicBezTo>
                <a:cubicBezTo>
                  <a:pt x="1240040" y="481507"/>
                  <a:pt x="1238402" y="476859"/>
                  <a:pt x="1238402" y="471525"/>
                </a:cubicBezTo>
                <a:cubicBezTo>
                  <a:pt x="1238402" y="467106"/>
                  <a:pt x="1239279" y="463105"/>
                  <a:pt x="1241031" y="459524"/>
                </a:cubicBezTo>
                <a:cubicBezTo>
                  <a:pt x="1242784" y="455942"/>
                  <a:pt x="1245260" y="453047"/>
                  <a:pt x="1248461" y="450837"/>
                </a:cubicBezTo>
                <a:cubicBezTo>
                  <a:pt x="1251661" y="448627"/>
                  <a:pt x="1255242" y="447522"/>
                  <a:pt x="1259205" y="447522"/>
                </a:cubicBezTo>
                <a:close/>
                <a:moveTo>
                  <a:pt x="1708328" y="427177"/>
                </a:moveTo>
                <a:lnTo>
                  <a:pt x="1720901" y="427177"/>
                </a:lnTo>
                <a:lnTo>
                  <a:pt x="1722272" y="466725"/>
                </a:lnTo>
                <a:lnTo>
                  <a:pt x="1709699" y="466725"/>
                </a:lnTo>
                <a:close/>
                <a:moveTo>
                  <a:pt x="1044016" y="339090"/>
                </a:moveTo>
                <a:lnTo>
                  <a:pt x="1044016" y="352120"/>
                </a:lnTo>
                <a:lnTo>
                  <a:pt x="992810" y="366979"/>
                </a:lnTo>
                <a:lnTo>
                  <a:pt x="992810" y="354177"/>
                </a:lnTo>
                <a:close/>
                <a:moveTo>
                  <a:pt x="1403223" y="301980"/>
                </a:moveTo>
                <a:cubicBezTo>
                  <a:pt x="1406271" y="301980"/>
                  <a:pt x="1408900" y="303123"/>
                  <a:pt x="1411110" y="305409"/>
                </a:cubicBezTo>
                <a:cubicBezTo>
                  <a:pt x="1413319" y="307695"/>
                  <a:pt x="1414424" y="310362"/>
                  <a:pt x="1414424" y="313410"/>
                </a:cubicBezTo>
                <a:cubicBezTo>
                  <a:pt x="1414424" y="316458"/>
                  <a:pt x="1413319" y="319087"/>
                  <a:pt x="1411110" y="321297"/>
                </a:cubicBezTo>
                <a:cubicBezTo>
                  <a:pt x="1408900" y="323507"/>
                  <a:pt x="1406271" y="324612"/>
                  <a:pt x="1403223" y="324612"/>
                </a:cubicBezTo>
                <a:cubicBezTo>
                  <a:pt x="1400023" y="324612"/>
                  <a:pt x="1397317" y="323507"/>
                  <a:pt x="1395108" y="321297"/>
                </a:cubicBezTo>
                <a:cubicBezTo>
                  <a:pt x="1392898" y="319087"/>
                  <a:pt x="1391793" y="316458"/>
                  <a:pt x="1391793" y="313410"/>
                </a:cubicBezTo>
                <a:cubicBezTo>
                  <a:pt x="1391793" y="310362"/>
                  <a:pt x="1392898" y="307695"/>
                  <a:pt x="1395108" y="305409"/>
                </a:cubicBezTo>
                <a:cubicBezTo>
                  <a:pt x="1397317" y="303123"/>
                  <a:pt x="1400023" y="301980"/>
                  <a:pt x="1403223" y="301980"/>
                </a:cubicBezTo>
                <a:close/>
                <a:moveTo>
                  <a:pt x="1371905" y="301980"/>
                </a:moveTo>
                <a:cubicBezTo>
                  <a:pt x="1374953" y="301980"/>
                  <a:pt x="1377582" y="303123"/>
                  <a:pt x="1379791" y="305409"/>
                </a:cubicBezTo>
                <a:cubicBezTo>
                  <a:pt x="1382001" y="307695"/>
                  <a:pt x="1383106" y="310362"/>
                  <a:pt x="1383106" y="313410"/>
                </a:cubicBezTo>
                <a:cubicBezTo>
                  <a:pt x="1383106" y="316458"/>
                  <a:pt x="1382001" y="319087"/>
                  <a:pt x="1379791" y="321297"/>
                </a:cubicBezTo>
                <a:cubicBezTo>
                  <a:pt x="1377582" y="323507"/>
                  <a:pt x="1374953" y="324612"/>
                  <a:pt x="1371905" y="324612"/>
                </a:cubicBezTo>
                <a:cubicBezTo>
                  <a:pt x="1368704" y="324612"/>
                  <a:pt x="1365999" y="323507"/>
                  <a:pt x="1363789" y="321297"/>
                </a:cubicBezTo>
                <a:cubicBezTo>
                  <a:pt x="1361580" y="319087"/>
                  <a:pt x="1360475" y="316458"/>
                  <a:pt x="1360475" y="313410"/>
                </a:cubicBezTo>
                <a:cubicBezTo>
                  <a:pt x="1360475" y="310362"/>
                  <a:pt x="1361580" y="307695"/>
                  <a:pt x="1363789" y="305409"/>
                </a:cubicBezTo>
                <a:cubicBezTo>
                  <a:pt x="1365999" y="303123"/>
                  <a:pt x="1368704" y="301980"/>
                  <a:pt x="1371905" y="301980"/>
                </a:cubicBezTo>
                <a:close/>
                <a:moveTo>
                  <a:pt x="1317498" y="301980"/>
                </a:moveTo>
                <a:cubicBezTo>
                  <a:pt x="1320546" y="301980"/>
                  <a:pt x="1323175" y="303123"/>
                  <a:pt x="1325385" y="305409"/>
                </a:cubicBezTo>
                <a:cubicBezTo>
                  <a:pt x="1327594" y="307695"/>
                  <a:pt x="1328699" y="310362"/>
                  <a:pt x="1328699" y="313410"/>
                </a:cubicBezTo>
                <a:cubicBezTo>
                  <a:pt x="1328699" y="316458"/>
                  <a:pt x="1327594" y="319087"/>
                  <a:pt x="1325385" y="321297"/>
                </a:cubicBezTo>
                <a:cubicBezTo>
                  <a:pt x="1323175" y="323507"/>
                  <a:pt x="1320546" y="324612"/>
                  <a:pt x="1317498" y="324612"/>
                </a:cubicBezTo>
                <a:cubicBezTo>
                  <a:pt x="1314297" y="324612"/>
                  <a:pt x="1311592" y="323507"/>
                  <a:pt x="1309383" y="321297"/>
                </a:cubicBezTo>
                <a:cubicBezTo>
                  <a:pt x="1307173" y="319087"/>
                  <a:pt x="1306068" y="316458"/>
                  <a:pt x="1306068" y="313410"/>
                </a:cubicBezTo>
                <a:cubicBezTo>
                  <a:pt x="1306068" y="310362"/>
                  <a:pt x="1307173" y="307695"/>
                  <a:pt x="1309383" y="305409"/>
                </a:cubicBezTo>
                <a:cubicBezTo>
                  <a:pt x="1311592" y="303123"/>
                  <a:pt x="1314297" y="301980"/>
                  <a:pt x="1317498" y="301980"/>
                </a:cubicBezTo>
                <a:close/>
                <a:moveTo>
                  <a:pt x="1286180" y="301980"/>
                </a:moveTo>
                <a:cubicBezTo>
                  <a:pt x="1289228" y="301980"/>
                  <a:pt x="1291857" y="303123"/>
                  <a:pt x="1294066" y="305409"/>
                </a:cubicBezTo>
                <a:cubicBezTo>
                  <a:pt x="1296276" y="307695"/>
                  <a:pt x="1297381" y="310362"/>
                  <a:pt x="1297381" y="313410"/>
                </a:cubicBezTo>
                <a:cubicBezTo>
                  <a:pt x="1297381" y="316458"/>
                  <a:pt x="1296276" y="319087"/>
                  <a:pt x="1294066" y="321297"/>
                </a:cubicBezTo>
                <a:cubicBezTo>
                  <a:pt x="1291857" y="323507"/>
                  <a:pt x="1289228" y="324612"/>
                  <a:pt x="1286180" y="324612"/>
                </a:cubicBezTo>
                <a:cubicBezTo>
                  <a:pt x="1282979" y="324612"/>
                  <a:pt x="1280274" y="323507"/>
                  <a:pt x="1278064" y="321297"/>
                </a:cubicBezTo>
                <a:cubicBezTo>
                  <a:pt x="1275855" y="319087"/>
                  <a:pt x="1274750" y="316458"/>
                  <a:pt x="1274750" y="313410"/>
                </a:cubicBezTo>
                <a:cubicBezTo>
                  <a:pt x="1274750" y="310362"/>
                  <a:pt x="1275855" y="307695"/>
                  <a:pt x="1278064" y="305409"/>
                </a:cubicBezTo>
                <a:cubicBezTo>
                  <a:pt x="1280274" y="303123"/>
                  <a:pt x="1282979" y="301980"/>
                  <a:pt x="1286180" y="301980"/>
                </a:cubicBezTo>
                <a:close/>
                <a:moveTo>
                  <a:pt x="184023" y="301980"/>
                </a:moveTo>
                <a:cubicBezTo>
                  <a:pt x="187071" y="301980"/>
                  <a:pt x="189700" y="303123"/>
                  <a:pt x="191910" y="305409"/>
                </a:cubicBezTo>
                <a:cubicBezTo>
                  <a:pt x="194119" y="307695"/>
                  <a:pt x="195224" y="310362"/>
                  <a:pt x="195224" y="313410"/>
                </a:cubicBezTo>
                <a:cubicBezTo>
                  <a:pt x="195224" y="316458"/>
                  <a:pt x="194119" y="319087"/>
                  <a:pt x="191910" y="321297"/>
                </a:cubicBezTo>
                <a:cubicBezTo>
                  <a:pt x="189700" y="323507"/>
                  <a:pt x="187071" y="324612"/>
                  <a:pt x="184023" y="324612"/>
                </a:cubicBezTo>
                <a:cubicBezTo>
                  <a:pt x="180822" y="324612"/>
                  <a:pt x="178117" y="323507"/>
                  <a:pt x="175907" y="321297"/>
                </a:cubicBezTo>
                <a:cubicBezTo>
                  <a:pt x="173698" y="319087"/>
                  <a:pt x="172593" y="316458"/>
                  <a:pt x="172593" y="313410"/>
                </a:cubicBezTo>
                <a:cubicBezTo>
                  <a:pt x="172593" y="310362"/>
                  <a:pt x="173698" y="307695"/>
                  <a:pt x="175907" y="305409"/>
                </a:cubicBezTo>
                <a:cubicBezTo>
                  <a:pt x="178117" y="303123"/>
                  <a:pt x="180822" y="301980"/>
                  <a:pt x="184023" y="301980"/>
                </a:cubicBezTo>
                <a:close/>
                <a:moveTo>
                  <a:pt x="152705" y="301980"/>
                </a:moveTo>
                <a:cubicBezTo>
                  <a:pt x="155753" y="301980"/>
                  <a:pt x="158381" y="303123"/>
                  <a:pt x="160591" y="305409"/>
                </a:cubicBezTo>
                <a:cubicBezTo>
                  <a:pt x="162801" y="307695"/>
                  <a:pt x="163906" y="310362"/>
                  <a:pt x="163906" y="313410"/>
                </a:cubicBezTo>
                <a:cubicBezTo>
                  <a:pt x="163906" y="316458"/>
                  <a:pt x="162801" y="319087"/>
                  <a:pt x="160591" y="321297"/>
                </a:cubicBezTo>
                <a:cubicBezTo>
                  <a:pt x="158381" y="323507"/>
                  <a:pt x="155753" y="324612"/>
                  <a:pt x="152705" y="324612"/>
                </a:cubicBezTo>
                <a:cubicBezTo>
                  <a:pt x="149504" y="324612"/>
                  <a:pt x="146799" y="323507"/>
                  <a:pt x="144589" y="321297"/>
                </a:cubicBezTo>
                <a:cubicBezTo>
                  <a:pt x="142380" y="319087"/>
                  <a:pt x="141275" y="316458"/>
                  <a:pt x="141275" y="313410"/>
                </a:cubicBezTo>
                <a:cubicBezTo>
                  <a:pt x="141275" y="310362"/>
                  <a:pt x="142380" y="307695"/>
                  <a:pt x="144589" y="305409"/>
                </a:cubicBezTo>
                <a:cubicBezTo>
                  <a:pt x="146799" y="303123"/>
                  <a:pt x="149504" y="301980"/>
                  <a:pt x="152705" y="301980"/>
                </a:cubicBezTo>
                <a:close/>
                <a:moveTo>
                  <a:pt x="1984553" y="301294"/>
                </a:moveTo>
                <a:cubicBezTo>
                  <a:pt x="1987601" y="301294"/>
                  <a:pt x="1990230" y="302437"/>
                  <a:pt x="1992439" y="304723"/>
                </a:cubicBezTo>
                <a:cubicBezTo>
                  <a:pt x="1994649" y="307009"/>
                  <a:pt x="1995754" y="309676"/>
                  <a:pt x="1995754" y="312724"/>
                </a:cubicBezTo>
                <a:cubicBezTo>
                  <a:pt x="1995754" y="315772"/>
                  <a:pt x="1994649" y="318401"/>
                  <a:pt x="1992439" y="320611"/>
                </a:cubicBezTo>
                <a:cubicBezTo>
                  <a:pt x="1990230" y="322821"/>
                  <a:pt x="1987601" y="323926"/>
                  <a:pt x="1984553" y="323926"/>
                </a:cubicBezTo>
                <a:cubicBezTo>
                  <a:pt x="1981352" y="323926"/>
                  <a:pt x="1978647" y="322821"/>
                  <a:pt x="1976437" y="320611"/>
                </a:cubicBezTo>
                <a:cubicBezTo>
                  <a:pt x="1974228" y="318401"/>
                  <a:pt x="1973123" y="315772"/>
                  <a:pt x="1973123" y="312724"/>
                </a:cubicBezTo>
                <a:cubicBezTo>
                  <a:pt x="1973123" y="309676"/>
                  <a:pt x="1974228" y="307009"/>
                  <a:pt x="1976437" y="304723"/>
                </a:cubicBezTo>
                <a:cubicBezTo>
                  <a:pt x="1978647" y="302437"/>
                  <a:pt x="1981352" y="301294"/>
                  <a:pt x="1984553" y="301294"/>
                </a:cubicBezTo>
                <a:close/>
                <a:moveTo>
                  <a:pt x="1017651" y="301294"/>
                </a:moveTo>
                <a:cubicBezTo>
                  <a:pt x="1020699" y="301294"/>
                  <a:pt x="1023328" y="302437"/>
                  <a:pt x="1025538" y="304723"/>
                </a:cubicBezTo>
                <a:cubicBezTo>
                  <a:pt x="1027747" y="307009"/>
                  <a:pt x="1028852" y="309676"/>
                  <a:pt x="1028852" y="312724"/>
                </a:cubicBezTo>
                <a:cubicBezTo>
                  <a:pt x="1028852" y="315772"/>
                  <a:pt x="1027747" y="318401"/>
                  <a:pt x="1025538" y="320611"/>
                </a:cubicBezTo>
                <a:cubicBezTo>
                  <a:pt x="1023328" y="322821"/>
                  <a:pt x="1020699" y="323926"/>
                  <a:pt x="1017651" y="323926"/>
                </a:cubicBezTo>
                <a:cubicBezTo>
                  <a:pt x="1014450" y="323926"/>
                  <a:pt x="1011745" y="322821"/>
                  <a:pt x="1009536" y="320611"/>
                </a:cubicBezTo>
                <a:cubicBezTo>
                  <a:pt x="1007326" y="318401"/>
                  <a:pt x="1006221" y="315772"/>
                  <a:pt x="1006221" y="312724"/>
                </a:cubicBezTo>
                <a:cubicBezTo>
                  <a:pt x="1006221" y="309676"/>
                  <a:pt x="1007326" y="307009"/>
                  <a:pt x="1009536" y="304723"/>
                </a:cubicBezTo>
                <a:cubicBezTo>
                  <a:pt x="1011745" y="302437"/>
                  <a:pt x="1014450" y="301294"/>
                  <a:pt x="1017651" y="301294"/>
                </a:cubicBezTo>
                <a:close/>
                <a:moveTo>
                  <a:pt x="703326" y="301294"/>
                </a:moveTo>
                <a:cubicBezTo>
                  <a:pt x="706374" y="301294"/>
                  <a:pt x="709003" y="302437"/>
                  <a:pt x="711213" y="304723"/>
                </a:cubicBezTo>
                <a:cubicBezTo>
                  <a:pt x="713422" y="307009"/>
                  <a:pt x="714527" y="309676"/>
                  <a:pt x="714527" y="312724"/>
                </a:cubicBezTo>
                <a:cubicBezTo>
                  <a:pt x="714527" y="315772"/>
                  <a:pt x="713422" y="318401"/>
                  <a:pt x="711213" y="320611"/>
                </a:cubicBezTo>
                <a:cubicBezTo>
                  <a:pt x="709003" y="322821"/>
                  <a:pt x="706374" y="323926"/>
                  <a:pt x="703326" y="323926"/>
                </a:cubicBezTo>
                <a:cubicBezTo>
                  <a:pt x="700125" y="323926"/>
                  <a:pt x="697420" y="322821"/>
                  <a:pt x="695211" y="320611"/>
                </a:cubicBezTo>
                <a:cubicBezTo>
                  <a:pt x="693001" y="318401"/>
                  <a:pt x="691896" y="315772"/>
                  <a:pt x="691896" y="312724"/>
                </a:cubicBezTo>
                <a:cubicBezTo>
                  <a:pt x="691896" y="309676"/>
                  <a:pt x="693001" y="307009"/>
                  <a:pt x="695211" y="304723"/>
                </a:cubicBezTo>
                <a:cubicBezTo>
                  <a:pt x="697420" y="302437"/>
                  <a:pt x="700125" y="301294"/>
                  <a:pt x="703326" y="301294"/>
                </a:cubicBezTo>
                <a:close/>
                <a:moveTo>
                  <a:pt x="2110816" y="291465"/>
                </a:moveTo>
                <a:lnTo>
                  <a:pt x="2110816" y="304495"/>
                </a:lnTo>
                <a:lnTo>
                  <a:pt x="2059610" y="319354"/>
                </a:lnTo>
                <a:lnTo>
                  <a:pt x="2059610" y="306552"/>
                </a:lnTo>
                <a:close/>
                <a:moveTo>
                  <a:pt x="1844116" y="291465"/>
                </a:moveTo>
                <a:lnTo>
                  <a:pt x="1844116" y="304495"/>
                </a:lnTo>
                <a:lnTo>
                  <a:pt x="1792910" y="319354"/>
                </a:lnTo>
                <a:lnTo>
                  <a:pt x="1792910" y="306552"/>
                </a:lnTo>
                <a:close/>
                <a:moveTo>
                  <a:pt x="967816" y="291465"/>
                </a:moveTo>
                <a:lnTo>
                  <a:pt x="967816" y="304495"/>
                </a:lnTo>
                <a:lnTo>
                  <a:pt x="916610" y="319354"/>
                </a:lnTo>
                <a:lnTo>
                  <a:pt x="916610" y="306552"/>
                </a:lnTo>
                <a:close/>
                <a:moveTo>
                  <a:pt x="822884" y="237058"/>
                </a:moveTo>
                <a:cubicBezTo>
                  <a:pt x="825474" y="237058"/>
                  <a:pt x="827913" y="237934"/>
                  <a:pt x="830199" y="239687"/>
                </a:cubicBezTo>
                <a:cubicBezTo>
                  <a:pt x="832485" y="241439"/>
                  <a:pt x="834542" y="243763"/>
                  <a:pt x="836371" y="246659"/>
                </a:cubicBezTo>
                <a:cubicBezTo>
                  <a:pt x="838200" y="249555"/>
                  <a:pt x="839648" y="252755"/>
                  <a:pt x="840714" y="256260"/>
                </a:cubicBezTo>
                <a:lnTo>
                  <a:pt x="830199" y="260604"/>
                </a:lnTo>
                <a:cubicBezTo>
                  <a:pt x="828980" y="257556"/>
                  <a:pt x="827456" y="254660"/>
                  <a:pt x="825627" y="251917"/>
                </a:cubicBezTo>
                <a:lnTo>
                  <a:pt x="822731" y="249121"/>
                </a:lnTo>
                <a:lnTo>
                  <a:pt x="822198" y="250888"/>
                </a:lnTo>
                <a:cubicBezTo>
                  <a:pt x="821283" y="253098"/>
                  <a:pt x="819912" y="255270"/>
                  <a:pt x="818083" y="257403"/>
                </a:cubicBezTo>
                <a:cubicBezTo>
                  <a:pt x="816254" y="259384"/>
                  <a:pt x="814654" y="260832"/>
                  <a:pt x="813282" y="261747"/>
                </a:cubicBezTo>
                <a:cubicBezTo>
                  <a:pt x="811911" y="262661"/>
                  <a:pt x="811225" y="263804"/>
                  <a:pt x="811225" y="265176"/>
                </a:cubicBezTo>
                <a:cubicBezTo>
                  <a:pt x="811225" y="266395"/>
                  <a:pt x="813130" y="267462"/>
                  <a:pt x="816940" y="268376"/>
                </a:cubicBezTo>
                <a:cubicBezTo>
                  <a:pt x="820750" y="269290"/>
                  <a:pt x="826084" y="269748"/>
                  <a:pt x="832942" y="269748"/>
                </a:cubicBezTo>
                <a:cubicBezTo>
                  <a:pt x="837666" y="269748"/>
                  <a:pt x="842467" y="269519"/>
                  <a:pt x="847344" y="269062"/>
                </a:cubicBezTo>
                <a:cubicBezTo>
                  <a:pt x="852221" y="268605"/>
                  <a:pt x="856602" y="268109"/>
                  <a:pt x="860488" y="267576"/>
                </a:cubicBezTo>
                <a:cubicBezTo>
                  <a:pt x="864375" y="267042"/>
                  <a:pt x="867156" y="266623"/>
                  <a:pt x="868832" y="266319"/>
                </a:cubicBezTo>
                <a:lnTo>
                  <a:pt x="867918" y="277977"/>
                </a:lnTo>
                <a:cubicBezTo>
                  <a:pt x="865479" y="278587"/>
                  <a:pt x="861327" y="279349"/>
                  <a:pt x="855459" y="280263"/>
                </a:cubicBezTo>
                <a:cubicBezTo>
                  <a:pt x="849592" y="281178"/>
                  <a:pt x="842086" y="281635"/>
                  <a:pt x="832942" y="281635"/>
                </a:cubicBezTo>
                <a:cubicBezTo>
                  <a:pt x="825474" y="281635"/>
                  <a:pt x="819150" y="281101"/>
                  <a:pt x="813968" y="280035"/>
                </a:cubicBezTo>
                <a:cubicBezTo>
                  <a:pt x="808787" y="278968"/>
                  <a:pt x="804786" y="277291"/>
                  <a:pt x="801967" y="275005"/>
                </a:cubicBezTo>
                <a:cubicBezTo>
                  <a:pt x="799147" y="272719"/>
                  <a:pt x="797738" y="269900"/>
                  <a:pt x="797738" y="266547"/>
                </a:cubicBezTo>
                <a:cubicBezTo>
                  <a:pt x="797738" y="264261"/>
                  <a:pt x="798385" y="262280"/>
                  <a:pt x="799681" y="260604"/>
                </a:cubicBezTo>
                <a:cubicBezTo>
                  <a:pt x="800976" y="258927"/>
                  <a:pt x="802500" y="257327"/>
                  <a:pt x="804253" y="255803"/>
                </a:cubicBezTo>
                <a:cubicBezTo>
                  <a:pt x="806005" y="254279"/>
                  <a:pt x="807491" y="252679"/>
                  <a:pt x="808710" y="251002"/>
                </a:cubicBezTo>
                <a:cubicBezTo>
                  <a:pt x="810539" y="248869"/>
                  <a:pt x="811987" y="246735"/>
                  <a:pt x="813054" y="244602"/>
                </a:cubicBezTo>
                <a:cubicBezTo>
                  <a:pt x="814121" y="242468"/>
                  <a:pt x="815378" y="240677"/>
                  <a:pt x="816826" y="239229"/>
                </a:cubicBezTo>
                <a:cubicBezTo>
                  <a:pt x="818274" y="237782"/>
                  <a:pt x="820293" y="237058"/>
                  <a:pt x="822884" y="237058"/>
                </a:cubicBezTo>
                <a:close/>
                <a:moveTo>
                  <a:pt x="1663522" y="221970"/>
                </a:moveTo>
                <a:cubicBezTo>
                  <a:pt x="1660017" y="221970"/>
                  <a:pt x="1656855" y="223304"/>
                  <a:pt x="1654035" y="225971"/>
                </a:cubicBezTo>
                <a:cubicBezTo>
                  <a:pt x="1651216" y="228638"/>
                  <a:pt x="1649006" y="232029"/>
                  <a:pt x="1647406" y="236143"/>
                </a:cubicBezTo>
                <a:cubicBezTo>
                  <a:pt x="1645806" y="240258"/>
                  <a:pt x="1645005" y="244373"/>
                  <a:pt x="1645005" y="248488"/>
                </a:cubicBezTo>
                <a:cubicBezTo>
                  <a:pt x="1645005" y="251688"/>
                  <a:pt x="1645653" y="254469"/>
                  <a:pt x="1646949" y="256832"/>
                </a:cubicBezTo>
                <a:cubicBezTo>
                  <a:pt x="1648244" y="259194"/>
                  <a:pt x="1650416" y="260985"/>
                  <a:pt x="1653464" y="262204"/>
                </a:cubicBezTo>
                <a:cubicBezTo>
                  <a:pt x="1656512" y="263423"/>
                  <a:pt x="1660474" y="264033"/>
                  <a:pt x="1665351" y="264033"/>
                </a:cubicBezTo>
                <a:cubicBezTo>
                  <a:pt x="1669770" y="264033"/>
                  <a:pt x="1674228" y="263575"/>
                  <a:pt x="1678724" y="262661"/>
                </a:cubicBezTo>
                <a:lnTo>
                  <a:pt x="1683852" y="261036"/>
                </a:lnTo>
                <a:lnTo>
                  <a:pt x="1684096" y="258089"/>
                </a:lnTo>
                <a:cubicBezTo>
                  <a:pt x="1684096" y="253365"/>
                  <a:pt x="1683639" y="248831"/>
                  <a:pt x="1682725" y="244487"/>
                </a:cubicBezTo>
                <a:cubicBezTo>
                  <a:pt x="1681810" y="240144"/>
                  <a:pt x="1680438" y="236296"/>
                  <a:pt x="1678610" y="232943"/>
                </a:cubicBezTo>
                <a:cubicBezTo>
                  <a:pt x="1676781" y="229590"/>
                  <a:pt x="1674609" y="226923"/>
                  <a:pt x="1672095" y="224942"/>
                </a:cubicBezTo>
                <a:cubicBezTo>
                  <a:pt x="1669580" y="222961"/>
                  <a:pt x="1666722" y="221970"/>
                  <a:pt x="1663522" y="221970"/>
                </a:cubicBezTo>
                <a:close/>
                <a:moveTo>
                  <a:pt x="280263" y="217170"/>
                </a:moveTo>
                <a:cubicBezTo>
                  <a:pt x="277520" y="217170"/>
                  <a:pt x="274853" y="217932"/>
                  <a:pt x="272262" y="219456"/>
                </a:cubicBezTo>
                <a:cubicBezTo>
                  <a:pt x="269672" y="220980"/>
                  <a:pt x="267005" y="223799"/>
                  <a:pt x="264261" y="227914"/>
                </a:cubicBezTo>
                <a:cubicBezTo>
                  <a:pt x="261518" y="232029"/>
                  <a:pt x="258394" y="237972"/>
                  <a:pt x="254889" y="245745"/>
                </a:cubicBezTo>
                <a:lnTo>
                  <a:pt x="252270" y="251165"/>
                </a:lnTo>
                <a:lnTo>
                  <a:pt x="259375" y="255146"/>
                </a:lnTo>
                <a:cubicBezTo>
                  <a:pt x="262747" y="256765"/>
                  <a:pt x="265938" y="258013"/>
                  <a:pt x="268948" y="258889"/>
                </a:cubicBezTo>
                <a:cubicBezTo>
                  <a:pt x="274968" y="260642"/>
                  <a:pt x="279959" y="261518"/>
                  <a:pt x="283921" y="261518"/>
                </a:cubicBezTo>
                <a:cubicBezTo>
                  <a:pt x="288341" y="261518"/>
                  <a:pt x="291846" y="260870"/>
                  <a:pt x="294437" y="259575"/>
                </a:cubicBezTo>
                <a:cubicBezTo>
                  <a:pt x="297027" y="258279"/>
                  <a:pt x="298932" y="256413"/>
                  <a:pt x="300152" y="253974"/>
                </a:cubicBezTo>
                <a:cubicBezTo>
                  <a:pt x="301371" y="251536"/>
                  <a:pt x="301980" y="248793"/>
                  <a:pt x="301980" y="245745"/>
                </a:cubicBezTo>
                <a:cubicBezTo>
                  <a:pt x="301980" y="241325"/>
                  <a:pt x="300914" y="236905"/>
                  <a:pt x="298780" y="232486"/>
                </a:cubicBezTo>
                <a:cubicBezTo>
                  <a:pt x="296646" y="228066"/>
                  <a:pt x="293941" y="224409"/>
                  <a:pt x="290665" y="221513"/>
                </a:cubicBezTo>
                <a:cubicBezTo>
                  <a:pt x="287388" y="218617"/>
                  <a:pt x="283921" y="217170"/>
                  <a:pt x="280263" y="217170"/>
                </a:cubicBezTo>
                <a:close/>
                <a:moveTo>
                  <a:pt x="2082927" y="204825"/>
                </a:moveTo>
                <a:cubicBezTo>
                  <a:pt x="2079574" y="204825"/>
                  <a:pt x="2075840" y="205282"/>
                  <a:pt x="2071725" y="206197"/>
                </a:cubicBezTo>
                <a:cubicBezTo>
                  <a:pt x="2067611" y="207111"/>
                  <a:pt x="2063686" y="208368"/>
                  <a:pt x="2059953" y="209969"/>
                </a:cubicBezTo>
                <a:cubicBezTo>
                  <a:pt x="2056219" y="211569"/>
                  <a:pt x="2053133" y="213360"/>
                  <a:pt x="2050694" y="215341"/>
                </a:cubicBezTo>
                <a:cubicBezTo>
                  <a:pt x="2054809" y="218694"/>
                  <a:pt x="2058657" y="221970"/>
                  <a:pt x="2062238" y="225171"/>
                </a:cubicBezTo>
                <a:cubicBezTo>
                  <a:pt x="2065820" y="228371"/>
                  <a:pt x="2069516" y="231838"/>
                  <a:pt x="2073326" y="235572"/>
                </a:cubicBezTo>
                <a:lnTo>
                  <a:pt x="2083702" y="246237"/>
                </a:lnTo>
                <a:lnTo>
                  <a:pt x="2089785" y="242658"/>
                </a:lnTo>
                <a:cubicBezTo>
                  <a:pt x="2094662" y="238772"/>
                  <a:pt x="2098434" y="234734"/>
                  <a:pt x="2101101" y="230543"/>
                </a:cubicBezTo>
                <a:cubicBezTo>
                  <a:pt x="2103767" y="226352"/>
                  <a:pt x="2105101" y="222199"/>
                  <a:pt x="2105101" y="218084"/>
                </a:cubicBezTo>
                <a:cubicBezTo>
                  <a:pt x="2105101" y="216103"/>
                  <a:pt x="2104415" y="214083"/>
                  <a:pt x="2103044" y="212026"/>
                </a:cubicBezTo>
                <a:cubicBezTo>
                  <a:pt x="2101672" y="209969"/>
                  <a:pt x="2099348" y="208254"/>
                  <a:pt x="2096071" y="206883"/>
                </a:cubicBezTo>
                <a:cubicBezTo>
                  <a:pt x="2092795" y="205511"/>
                  <a:pt x="2088413" y="204825"/>
                  <a:pt x="2082927" y="204825"/>
                </a:cubicBezTo>
                <a:close/>
                <a:moveTo>
                  <a:pt x="1665351" y="203225"/>
                </a:moveTo>
                <a:cubicBezTo>
                  <a:pt x="1671447" y="203225"/>
                  <a:pt x="1676781" y="204787"/>
                  <a:pt x="1681353" y="207911"/>
                </a:cubicBezTo>
                <a:cubicBezTo>
                  <a:pt x="1685925" y="211035"/>
                  <a:pt x="1689735" y="215265"/>
                  <a:pt x="1692783" y="220599"/>
                </a:cubicBezTo>
                <a:cubicBezTo>
                  <a:pt x="1695831" y="225933"/>
                  <a:pt x="1698117" y="231952"/>
                  <a:pt x="1699641" y="238658"/>
                </a:cubicBezTo>
                <a:cubicBezTo>
                  <a:pt x="1701165" y="245364"/>
                  <a:pt x="1701927" y="252298"/>
                  <a:pt x="1701927" y="259461"/>
                </a:cubicBezTo>
                <a:cubicBezTo>
                  <a:pt x="1701927" y="273634"/>
                  <a:pt x="1699069" y="285864"/>
                  <a:pt x="1693354" y="296151"/>
                </a:cubicBezTo>
                <a:cubicBezTo>
                  <a:pt x="1687639" y="306438"/>
                  <a:pt x="1679105" y="314629"/>
                  <a:pt x="1667751" y="320725"/>
                </a:cubicBezTo>
                <a:cubicBezTo>
                  <a:pt x="1656397" y="326821"/>
                  <a:pt x="1642338" y="330860"/>
                  <a:pt x="1625575" y="332841"/>
                </a:cubicBezTo>
                <a:lnTo>
                  <a:pt x="1621460" y="314096"/>
                </a:lnTo>
                <a:cubicBezTo>
                  <a:pt x="1630604" y="312877"/>
                  <a:pt x="1639024" y="311162"/>
                  <a:pt x="1646720" y="308952"/>
                </a:cubicBezTo>
                <a:cubicBezTo>
                  <a:pt x="1654416" y="306743"/>
                  <a:pt x="1661046" y="303580"/>
                  <a:pt x="1666608" y="299466"/>
                </a:cubicBezTo>
                <a:cubicBezTo>
                  <a:pt x="1672171" y="295351"/>
                  <a:pt x="1676476" y="289941"/>
                  <a:pt x="1679524" y="283235"/>
                </a:cubicBezTo>
                <a:lnTo>
                  <a:pt x="1680664" y="279473"/>
                </a:lnTo>
                <a:lnTo>
                  <a:pt x="1678267" y="280492"/>
                </a:lnTo>
                <a:cubicBezTo>
                  <a:pt x="1673314" y="281559"/>
                  <a:pt x="1668323" y="282092"/>
                  <a:pt x="1663294" y="282092"/>
                </a:cubicBezTo>
                <a:cubicBezTo>
                  <a:pt x="1657502" y="282092"/>
                  <a:pt x="1652359" y="281482"/>
                  <a:pt x="1647863" y="280263"/>
                </a:cubicBezTo>
                <a:cubicBezTo>
                  <a:pt x="1643367" y="279044"/>
                  <a:pt x="1639557" y="277253"/>
                  <a:pt x="1636433" y="274891"/>
                </a:cubicBezTo>
                <a:cubicBezTo>
                  <a:pt x="1633309" y="272529"/>
                  <a:pt x="1630947" y="269519"/>
                  <a:pt x="1629346" y="265861"/>
                </a:cubicBezTo>
                <a:cubicBezTo>
                  <a:pt x="1627746" y="262204"/>
                  <a:pt x="1626946" y="257937"/>
                  <a:pt x="1626946" y="253060"/>
                </a:cubicBezTo>
                <a:cubicBezTo>
                  <a:pt x="1626946" y="247269"/>
                  <a:pt x="1627861" y="241439"/>
                  <a:pt x="1629689" y="235572"/>
                </a:cubicBezTo>
                <a:cubicBezTo>
                  <a:pt x="1631518" y="229704"/>
                  <a:pt x="1634109" y="224332"/>
                  <a:pt x="1637462" y="219456"/>
                </a:cubicBezTo>
                <a:cubicBezTo>
                  <a:pt x="1640814" y="214579"/>
                  <a:pt x="1644853" y="210654"/>
                  <a:pt x="1649578" y="207683"/>
                </a:cubicBezTo>
                <a:cubicBezTo>
                  <a:pt x="1654302" y="204711"/>
                  <a:pt x="1659560" y="203225"/>
                  <a:pt x="1665351" y="203225"/>
                </a:cubicBezTo>
                <a:close/>
                <a:moveTo>
                  <a:pt x="2626919" y="202768"/>
                </a:moveTo>
                <a:cubicBezTo>
                  <a:pt x="2632710" y="212674"/>
                  <a:pt x="2636863" y="222046"/>
                  <a:pt x="2639377" y="230886"/>
                </a:cubicBezTo>
                <a:cubicBezTo>
                  <a:pt x="2641892" y="239725"/>
                  <a:pt x="2643149" y="247497"/>
                  <a:pt x="2643149" y="254203"/>
                </a:cubicBezTo>
                <a:cubicBezTo>
                  <a:pt x="2643149" y="263804"/>
                  <a:pt x="2641587" y="272491"/>
                  <a:pt x="2638463" y="280263"/>
                </a:cubicBezTo>
                <a:cubicBezTo>
                  <a:pt x="2635339" y="288036"/>
                  <a:pt x="2631224" y="294932"/>
                  <a:pt x="2626119" y="300951"/>
                </a:cubicBezTo>
                <a:cubicBezTo>
                  <a:pt x="2621013" y="306971"/>
                  <a:pt x="2615450" y="312115"/>
                  <a:pt x="2609431" y="316382"/>
                </a:cubicBezTo>
                <a:cubicBezTo>
                  <a:pt x="2603411" y="320649"/>
                  <a:pt x="2597391" y="324154"/>
                  <a:pt x="2591371" y="326898"/>
                </a:cubicBezTo>
                <a:cubicBezTo>
                  <a:pt x="2585352" y="329641"/>
                  <a:pt x="2579980" y="331622"/>
                  <a:pt x="2575255" y="332841"/>
                </a:cubicBezTo>
                <a:lnTo>
                  <a:pt x="2568626" y="315468"/>
                </a:lnTo>
                <a:cubicBezTo>
                  <a:pt x="2584018" y="310591"/>
                  <a:pt x="2595867" y="304761"/>
                  <a:pt x="2604173" y="297980"/>
                </a:cubicBezTo>
                <a:cubicBezTo>
                  <a:pt x="2612479" y="291198"/>
                  <a:pt x="2618194" y="284149"/>
                  <a:pt x="2621318" y="276834"/>
                </a:cubicBezTo>
                <a:cubicBezTo>
                  <a:pt x="2624442" y="269519"/>
                  <a:pt x="2626004" y="262509"/>
                  <a:pt x="2626004" y="255803"/>
                </a:cubicBezTo>
                <a:cubicBezTo>
                  <a:pt x="2626004" y="251536"/>
                  <a:pt x="2625547" y="247421"/>
                  <a:pt x="2624633" y="243459"/>
                </a:cubicBezTo>
                <a:cubicBezTo>
                  <a:pt x="2623718" y="239496"/>
                  <a:pt x="2622118" y="235000"/>
                  <a:pt x="2619832" y="229971"/>
                </a:cubicBezTo>
                <a:cubicBezTo>
                  <a:pt x="2617546" y="224942"/>
                  <a:pt x="2614345" y="218694"/>
                  <a:pt x="2610231" y="211226"/>
                </a:cubicBezTo>
                <a:close/>
                <a:moveTo>
                  <a:pt x="2541194" y="202768"/>
                </a:moveTo>
                <a:cubicBezTo>
                  <a:pt x="2546985" y="212674"/>
                  <a:pt x="2551138" y="222046"/>
                  <a:pt x="2553652" y="230886"/>
                </a:cubicBezTo>
                <a:cubicBezTo>
                  <a:pt x="2556167" y="239725"/>
                  <a:pt x="2557424" y="247497"/>
                  <a:pt x="2557424" y="254203"/>
                </a:cubicBezTo>
                <a:cubicBezTo>
                  <a:pt x="2557424" y="263804"/>
                  <a:pt x="2555862" y="272491"/>
                  <a:pt x="2552738" y="280263"/>
                </a:cubicBezTo>
                <a:cubicBezTo>
                  <a:pt x="2549614" y="288036"/>
                  <a:pt x="2545499" y="294932"/>
                  <a:pt x="2540394" y="300951"/>
                </a:cubicBezTo>
                <a:cubicBezTo>
                  <a:pt x="2535288" y="306971"/>
                  <a:pt x="2529726" y="312115"/>
                  <a:pt x="2523706" y="316382"/>
                </a:cubicBezTo>
                <a:cubicBezTo>
                  <a:pt x="2517686" y="320649"/>
                  <a:pt x="2511666" y="324154"/>
                  <a:pt x="2505646" y="326898"/>
                </a:cubicBezTo>
                <a:cubicBezTo>
                  <a:pt x="2499627" y="329641"/>
                  <a:pt x="2494255" y="331622"/>
                  <a:pt x="2489530" y="332841"/>
                </a:cubicBezTo>
                <a:lnTo>
                  <a:pt x="2482901" y="315468"/>
                </a:lnTo>
                <a:cubicBezTo>
                  <a:pt x="2498293" y="310591"/>
                  <a:pt x="2510142" y="304761"/>
                  <a:pt x="2518448" y="297980"/>
                </a:cubicBezTo>
                <a:cubicBezTo>
                  <a:pt x="2526754" y="291198"/>
                  <a:pt x="2532469" y="284149"/>
                  <a:pt x="2535593" y="276834"/>
                </a:cubicBezTo>
                <a:cubicBezTo>
                  <a:pt x="2538717" y="269519"/>
                  <a:pt x="2540279" y="262509"/>
                  <a:pt x="2540279" y="255803"/>
                </a:cubicBezTo>
                <a:cubicBezTo>
                  <a:pt x="2540279" y="251536"/>
                  <a:pt x="2539822" y="247421"/>
                  <a:pt x="2538908" y="243459"/>
                </a:cubicBezTo>
                <a:cubicBezTo>
                  <a:pt x="2537993" y="239496"/>
                  <a:pt x="2536393" y="235000"/>
                  <a:pt x="2534107" y="229971"/>
                </a:cubicBezTo>
                <a:cubicBezTo>
                  <a:pt x="2531821" y="224942"/>
                  <a:pt x="2528620" y="218694"/>
                  <a:pt x="2524506" y="211226"/>
                </a:cubicBezTo>
                <a:close/>
                <a:moveTo>
                  <a:pt x="440489" y="202289"/>
                </a:moveTo>
                <a:lnTo>
                  <a:pt x="430606" y="212712"/>
                </a:lnTo>
                <a:cubicBezTo>
                  <a:pt x="426491" y="218122"/>
                  <a:pt x="423367" y="223380"/>
                  <a:pt x="421233" y="228485"/>
                </a:cubicBezTo>
                <a:cubicBezTo>
                  <a:pt x="419100" y="233591"/>
                  <a:pt x="418033" y="238201"/>
                  <a:pt x="418033" y="242316"/>
                </a:cubicBezTo>
                <a:cubicBezTo>
                  <a:pt x="418033" y="248716"/>
                  <a:pt x="420052" y="253517"/>
                  <a:pt x="424091" y="256717"/>
                </a:cubicBezTo>
                <a:cubicBezTo>
                  <a:pt x="428130" y="259918"/>
                  <a:pt x="433197" y="261518"/>
                  <a:pt x="439293" y="261518"/>
                </a:cubicBezTo>
                <a:cubicBezTo>
                  <a:pt x="444474" y="261518"/>
                  <a:pt x="448780" y="260642"/>
                  <a:pt x="452209" y="258889"/>
                </a:cubicBezTo>
                <a:cubicBezTo>
                  <a:pt x="455638" y="257136"/>
                  <a:pt x="458229" y="254660"/>
                  <a:pt x="459981" y="251460"/>
                </a:cubicBezTo>
                <a:cubicBezTo>
                  <a:pt x="461734" y="248259"/>
                  <a:pt x="462610" y="244525"/>
                  <a:pt x="462610" y="240258"/>
                </a:cubicBezTo>
                <a:cubicBezTo>
                  <a:pt x="462610" y="236448"/>
                  <a:pt x="461962" y="232448"/>
                  <a:pt x="460667" y="228257"/>
                </a:cubicBezTo>
                <a:cubicBezTo>
                  <a:pt x="459372" y="224066"/>
                  <a:pt x="456781" y="219494"/>
                  <a:pt x="452895" y="214541"/>
                </a:cubicBezTo>
                <a:cubicBezTo>
                  <a:pt x="450951" y="212064"/>
                  <a:pt x="448504" y="209426"/>
                  <a:pt x="445551" y="206625"/>
                </a:cubicBezTo>
                <a:close/>
                <a:moveTo>
                  <a:pt x="944823" y="199192"/>
                </a:moveTo>
                <a:lnTo>
                  <a:pt x="931126" y="201282"/>
                </a:lnTo>
                <a:cubicBezTo>
                  <a:pt x="925258" y="203034"/>
                  <a:pt x="920305" y="205282"/>
                  <a:pt x="916267" y="208026"/>
                </a:cubicBezTo>
                <a:cubicBezTo>
                  <a:pt x="912228" y="210769"/>
                  <a:pt x="909142" y="213741"/>
                  <a:pt x="907008" y="216941"/>
                </a:cubicBezTo>
                <a:cubicBezTo>
                  <a:pt x="904875" y="220141"/>
                  <a:pt x="903808" y="223266"/>
                  <a:pt x="903808" y="226314"/>
                </a:cubicBezTo>
                <a:cubicBezTo>
                  <a:pt x="903808" y="229666"/>
                  <a:pt x="905027" y="232410"/>
                  <a:pt x="907466" y="234543"/>
                </a:cubicBezTo>
                <a:cubicBezTo>
                  <a:pt x="909904" y="236677"/>
                  <a:pt x="913028" y="238315"/>
                  <a:pt x="916838" y="239458"/>
                </a:cubicBezTo>
                <a:cubicBezTo>
                  <a:pt x="920648" y="240601"/>
                  <a:pt x="924839" y="241287"/>
                  <a:pt x="929411" y="241515"/>
                </a:cubicBezTo>
                <a:cubicBezTo>
                  <a:pt x="933983" y="241744"/>
                  <a:pt x="938403" y="241592"/>
                  <a:pt x="942670" y="241058"/>
                </a:cubicBezTo>
                <a:lnTo>
                  <a:pt x="946708" y="240175"/>
                </a:lnTo>
                <a:close/>
                <a:moveTo>
                  <a:pt x="2456383" y="184480"/>
                </a:moveTo>
                <a:cubicBezTo>
                  <a:pt x="2452878" y="184480"/>
                  <a:pt x="2449715" y="185813"/>
                  <a:pt x="2446896" y="188480"/>
                </a:cubicBezTo>
                <a:cubicBezTo>
                  <a:pt x="2444077" y="191147"/>
                  <a:pt x="2441867" y="194538"/>
                  <a:pt x="2440267" y="198653"/>
                </a:cubicBezTo>
                <a:cubicBezTo>
                  <a:pt x="2438666" y="202768"/>
                  <a:pt x="2437866" y="206883"/>
                  <a:pt x="2437866" y="210997"/>
                </a:cubicBezTo>
                <a:cubicBezTo>
                  <a:pt x="2437866" y="214198"/>
                  <a:pt x="2438514" y="216941"/>
                  <a:pt x="2439810" y="219227"/>
                </a:cubicBezTo>
                <a:cubicBezTo>
                  <a:pt x="2441105" y="221513"/>
                  <a:pt x="2443277" y="223304"/>
                  <a:pt x="2446325" y="224599"/>
                </a:cubicBezTo>
                <a:cubicBezTo>
                  <a:pt x="2449373" y="225894"/>
                  <a:pt x="2453335" y="226542"/>
                  <a:pt x="2458212" y="226542"/>
                </a:cubicBezTo>
                <a:cubicBezTo>
                  <a:pt x="2462631" y="226542"/>
                  <a:pt x="2467089" y="226085"/>
                  <a:pt x="2471585" y="225171"/>
                </a:cubicBezTo>
                <a:lnTo>
                  <a:pt x="2476824" y="223511"/>
                </a:lnTo>
                <a:lnTo>
                  <a:pt x="2476957" y="220599"/>
                </a:lnTo>
                <a:cubicBezTo>
                  <a:pt x="2476957" y="214198"/>
                  <a:pt x="2476119" y="208254"/>
                  <a:pt x="2474442" y="202768"/>
                </a:cubicBezTo>
                <a:cubicBezTo>
                  <a:pt x="2472766" y="197281"/>
                  <a:pt x="2470404" y="192862"/>
                  <a:pt x="2467356" y="189509"/>
                </a:cubicBezTo>
                <a:cubicBezTo>
                  <a:pt x="2464308" y="186156"/>
                  <a:pt x="2460650" y="184480"/>
                  <a:pt x="2456383" y="184480"/>
                </a:cubicBezTo>
                <a:close/>
                <a:moveTo>
                  <a:pt x="1830781" y="173050"/>
                </a:moveTo>
                <a:cubicBezTo>
                  <a:pt x="1838858" y="184175"/>
                  <a:pt x="1845297" y="194233"/>
                  <a:pt x="1850098" y="203225"/>
                </a:cubicBezTo>
                <a:cubicBezTo>
                  <a:pt x="1854898" y="212217"/>
                  <a:pt x="1858327" y="220103"/>
                  <a:pt x="1860385" y="226885"/>
                </a:cubicBezTo>
                <a:cubicBezTo>
                  <a:pt x="1862442" y="233667"/>
                  <a:pt x="1863471" y="239496"/>
                  <a:pt x="1863471" y="244373"/>
                </a:cubicBezTo>
                <a:cubicBezTo>
                  <a:pt x="1863471" y="250469"/>
                  <a:pt x="1861947" y="256374"/>
                  <a:pt x="1858899" y="262089"/>
                </a:cubicBezTo>
                <a:cubicBezTo>
                  <a:pt x="1855851" y="267804"/>
                  <a:pt x="1850745" y="272491"/>
                  <a:pt x="1843583" y="276148"/>
                </a:cubicBezTo>
                <a:cubicBezTo>
                  <a:pt x="1836420" y="279806"/>
                  <a:pt x="1826514" y="281635"/>
                  <a:pt x="1813865" y="281635"/>
                </a:cubicBezTo>
                <a:cubicBezTo>
                  <a:pt x="1808378" y="281635"/>
                  <a:pt x="1803082" y="281178"/>
                  <a:pt x="1797977" y="280263"/>
                </a:cubicBezTo>
                <a:cubicBezTo>
                  <a:pt x="1792872" y="279349"/>
                  <a:pt x="1788185" y="278015"/>
                  <a:pt x="1783918" y="276263"/>
                </a:cubicBezTo>
                <a:cubicBezTo>
                  <a:pt x="1779651" y="274510"/>
                  <a:pt x="1775917" y="272415"/>
                  <a:pt x="1772717" y="269976"/>
                </a:cubicBezTo>
                <a:lnTo>
                  <a:pt x="1781861" y="254203"/>
                </a:lnTo>
                <a:cubicBezTo>
                  <a:pt x="1784909" y="256184"/>
                  <a:pt x="1789176" y="258089"/>
                  <a:pt x="1794662" y="259918"/>
                </a:cubicBezTo>
                <a:cubicBezTo>
                  <a:pt x="1800149" y="261747"/>
                  <a:pt x="1806550" y="262661"/>
                  <a:pt x="1813865" y="262661"/>
                </a:cubicBezTo>
                <a:cubicBezTo>
                  <a:pt x="1821485" y="262661"/>
                  <a:pt x="1827543" y="261899"/>
                  <a:pt x="1832038" y="260375"/>
                </a:cubicBezTo>
                <a:cubicBezTo>
                  <a:pt x="1836534" y="258851"/>
                  <a:pt x="1839811" y="256603"/>
                  <a:pt x="1841868" y="253631"/>
                </a:cubicBezTo>
                <a:cubicBezTo>
                  <a:pt x="1843926" y="250659"/>
                  <a:pt x="1844954" y="247192"/>
                  <a:pt x="1844954" y="243230"/>
                </a:cubicBezTo>
                <a:cubicBezTo>
                  <a:pt x="1844954" y="240182"/>
                  <a:pt x="1844307" y="236410"/>
                  <a:pt x="1843011" y="231914"/>
                </a:cubicBezTo>
                <a:cubicBezTo>
                  <a:pt x="1841716" y="227418"/>
                  <a:pt x="1838934" y="221322"/>
                  <a:pt x="1834667" y="213626"/>
                </a:cubicBezTo>
                <a:cubicBezTo>
                  <a:pt x="1830400" y="205930"/>
                  <a:pt x="1823847" y="195834"/>
                  <a:pt x="1815008" y="183337"/>
                </a:cubicBezTo>
                <a:close/>
                <a:moveTo>
                  <a:pt x="434492" y="172593"/>
                </a:moveTo>
                <a:cubicBezTo>
                  <a:pt x="442417" y="178841"/>
                  <a:pt x="449732" y="185547"/>
                  <a:pt x="456438" y="192709"/>
                </a:cubicBezTo>
                <a:cubicBezTo>
                  <a:pt x="463143" y="199872"/>
                  <a:pt x="468554" y="207492"/>
                  <a:pt x="472668" y="215569"/>
                </a:cubicBezTo>
                <a:cubicBezTo>
                  <a:pt x="476783" y="223647"/>
                  <a:pt x="478841" y="232181"/>
                  <a:pt x="478841" y="241173"/>
                </a:cubicBezTo>
                <a:cubicBezTo>
                  <a:pt x="478841" y="244678"/>
                  <a:pt x="478231" y="248640"/>
                  <a:pt x="477012" y="253060"/>
                </a:cubicBezTo>
                <a:cubicBezTo>
                  <a:pt x="475793" y="257479"/>
                  <a:pt x="473735" y="261785"/>
                  <a:pt x="470840" y="265976"/>
                </a:cubicBezTo>
                <a:cubicBezTo>
                  <a:pt x="467944" y="270167"/>
                  <a:pt x="463905" y="273596"/>
                  <a:pt x="458724" y="276263"/>
                </a:cubicBezTo>
                <a:cubicBezTo>
                  <a:pt x="453542" y="278930"/>
                  <a:pt x="447065" y="280263"/>
                  <a:pt x="439293" y="280263"/>
                </a:cubicBezTo>
                <a:cubicBezTo>
                  <a:pt x="431825" y="280263"/>
                  <a:pt x="425120" y="278968"/>
                  <a:pt x="419176" y="276377"/>
                </a:cubicBezTo>
                <a:cubicBezTo>
                  <a:pt x="413232" y="273786"/>
                  <a:pt x="408546" y="269824"/>
                  <a:pt x="405117" y="264490"/>
                </a:cubicBezTo>
                <a:cubicBezTo>
                  <a:pt x="401688" y="259156"/>
                  <a:pt x="399974" y="252374"/>
                  <a:pt x="399974" y="244144"/>
                </a:cubicBezTo>
                <a:cubicBezTo>
                  <a:pt x="399974" y="237591"/>
                  <a:pt x="402488" y="229400"/>
                  <a:pt x="407517" y="219570"/>
                </a:cubicBezTo>
                <a:cubicBezTo>
                  <a:pt x="410032" y="214655"/>
                  <a:pt x="413480" y="209597"/>
                  <a:pt x="417862" y="204397"/>
                </a:cubicBezTo>
                <a:lnTo>
                  <a:pt x="429366" y="192830"/>
                </a:lnTo>
                <a:lnTo>
                  <a:pt x="422605" y="186766"/>
                </a:lnTo>
                <a:close/>
                <a:moveTo>
                  <a:pt x="1209827" y="169392"/>
                </a:moveTo>
                <a:cubicBezTo>
                  <a:pt x="1212875" y="169392"/>
                  <a:pt x="1215504" y="170535"/>
                  <a:pt x="1217714" y="172821"/>
                </a:cubicBezTo>
                <a:cubicBezTo>
                  <a:pt x="1219924" y="175107"/>
                  <a:pt x="1221029" y="177774"/>
                  <a:pt x="1221029" y="180822"/>
                </a:cubicBezTo>
                <a:cubicBezTo>
                  <a:pt x="1221029" y="183870"/>
                  <a:pt x="1219924" y="186499"/>
                  <a:pt x="1217714" y="188709"/>
                </a:cubicBezTo>
                <a:cubicBezTo>
                  <a:pt x="1215504" y="190919"/>
                  <a:pt x="1212875" y="192024"/>
                  <a:pt x="1209827" y="192024"/>
                </a:cubicBezTo>
                <a:cubicBezTo>
                  <a:pt x="1206627" y="192024"/>
                  <a:pt x="1203922" y="190919"/>
                  <a:pt x="1201712" y="188709"/>
                </a:cubicBezTo>
                <a:cubicBezTo>
                  <a:pt x="1199502" y="186499"/>
                  <a:pt x="1198397" y="183870"/>
                  <a:pt x="1198397" y="180822"/>
                </a:cubicBezTo>
                <a:cubicBezTo>
                  <a:pt x="1198397" y="177774"/>
                  <a:pt x="1199502" y="175107"/>
                  <a:pt x="1201712" y="172821"/>
                </a:cubicBezTo>
                <a:cubicBezTo>
                  <a:pt x="1203922" y="170535"/>
                  <a:pt x="1206627" y="169392"/>
                  <a:pt x="1209827" y="169392"/>
                </a:cubicBezTo>
                <a:close/>
                <a:moveTo>
                  <a:pt x="101727" y="169392"/>
                </a:moveTo>
                <a:cubicBezTo>
                  <a:pt x="104775" y="169392"/>
                  <a:pt x="107404" y="170535"/>
                  <a:pt x="109613" y="172821"/>
                </a:cubicBezTo>
                <a:cubicBezTo>
                  <a:pt x="111823" y="175107"/>
                  <a:pt x="112928" y="177774"/>
                  <a:pt x="112928" y="180822"/>
                </a:cubicBezTo>
                <a:cubicBezTo>
                  <a:pt x="112928" y="183870"/>
                  <a:pt x="111823" y="186499"/>
                  <a:pt x="109613" y="188709"/>
                </a:cubicBezTo>
                <a:cubicBezTo>
                  <a:pt x="107404" y="190919"/>
                  <a:pt x="104775" y="192024"/>
                  <a:pt x="101727" y="192024"/>
                </a:cubicBezTo>
                <a:cubicBezTo>
                  <a:pt x="98526" y="192024"/>
                  <a:pt x="95821" y="190919"/>
                  <a:pt x="93612" y="188709"/>
                </a:cubicBezTo>
                <a:cubicBezTo>
                  <a:pt x="91402" y="186499"/>
                  <a:pt x="90297" y="183870"/>
                  <a:pt x="90297" y="180822"/>
                </a:cubicBezTo>
                <a:cubicBezTo>
                  <a:pt x="90297" y="177774"/>
                  <a:pt x="91402" y="175107"/>
                  <a:pt x="93612" y="172821"/>
                </a:cubicBezTo>
                <a:cubicBezTo>
                  <a:pt x="95821" y="170535"/>
                  <a:pt x="98526" y="169392"/>
                  <a:pt x="101727" y="169392"/>
                </a:cubicBezTo>
                <a:close/>
                <a:moveTo>
                  <a:pt x="70409" y="169392"/>
                </a:moveTo>
                <a:cubicBezTo>
                  <a:pt x="73457" y="169392"/>
                  <a:pt x="76086" y="170535"/>
                  <a:pt x="78295" y="172821"/>
                </a:cubicBezTo>
                <a:cubicBezTo>
                  <a:pt x="80505" y="175107"/>
                  <a:pt x="81610" y="177774"/>
                  <a:pt x="81610" y="180822"/>
                </a:cubicBezTo>
                <a:cubicBezTo>
                  <a:pt x="81610" y="183870"/>
                  <a:pt x="80505" y="186499"/>
                  <a:pt x="78295" y="188709"/>
                </a:cubicBezTo>
                <a:cubicBezTo>
                  <a:pt x="76086" y="190919"/>
                  <a:pt x="73457" y="192024"/>
                  <a:pt x="70409" y="192024"/>
                </a:cubicBezTo>
                <a:cubicBezTo>
                  <a:pt x="67208" y="192024"/>
                  <a:pt x="64503" y="190919"/>
                  <a:pt x="62293" y="188709"/>
                </a:cubicBezTo>
                <a:cubicBezTo>
                  <a:pt x="60083" y="186499"/>
                  <a:pt x="58979" y="183870"/>
                  <a:pt x="58979" y="180822"/>
                </a:cubicBezTo>
                <a:cubicBezTo>
                  <a:pt x="58979" y="177774"/>
                  <a:pt x="60083" y="175107"/>
                  <a:pt x="62293" y="172821"/>
                </a:cubicBezTo>
                <a:cubicBezTo>
                  <a:pt x="64503" y="170535"/>
                  <a:pt x="67208" y="169392"/>
                  <a:pt x="70409" y="169392"/>
                </a:cubicBezTo>
                <a:close/>
                <a:moveTo>
                  <a:pt x="943127" y="162306"/>
                </a:moveTo>
                <a:lnTo>
                  <a:pt x="961644" y="162306"/>
                </a:lnTo>
                <a:lnTo>
                  <a:pt x="965302" y="237744"/>
                </a:lnTo>
                <a:cubicBezTo>
                  <a:pt x="965759" y="244906"/>
                  <a:pt x="967054" y="250278"/>
                  <a:pt x="969188" y="253860"/>
                </a:cubicBezTo>
                <a:cubicBezTo>
                  <a:pt x="971321" y="257441"/>
                  <a:pt x="974331" y="259803"/>
                  <a:pt x="978217" y="260946"/>
                </a:cubicBezTo>
                <a:cubicBezTo>
                  <a:pt x="982104" y="262089"/>
                  <a:pt x="986790" y="262661"/>
                  <a:pt x="992276" y="262661"/>
                </a:cubicBezTo>
                <a:lnTo>
                  <a:pt x="995336" y="263815"/>
                </a:lnTo>
                <a:lnTo>
                  <a:pt x="995477" y="262661"/>
                </a:lnTo>
                <a:cubicBezTo>
                  <a:pt x="1002944" y="262661"/>
                  <a:pt x="1008888" y="262204"/>
                  <a:pt x="1013307" y="261289"/>
                </a:cubicBezTo>
                <a:cubicBezTo>
                  <a:pt x="1017727" y="260375"/>
                  <a:pt x="1020927" y="258508"/>
                  <a:pt x="1022909" y="255689"/>
                </a:cubicBezTo>
                <a:cubicBezTo>
                  <a:pt x="1024890" y="252869"/>
                  <a:pt x="1025881" y="248640"/>
                  <a:pt x="1025881" y="243001"/>
                </a:cubicBezTo>
                <a:cubicBezTo>
                  <a:pt x="1025881" y="239191"/>
                  <a:pt x="1025271" y="234657"/>
                  <a:pt x="1024052" y="229400"/>
                </a:cubicBezTo>
                <a:cubicBezTo>
                  <a:pt x="1022832" y="224142"/>
                  <a:pt x="1021232" y="218541"/>
                  <a:pt x="1019251" y="212598"/>
                </a:cubicBezTo>
                <a:cubicBezTo>
                  <a:pt x="1017270" y="206654"/>
                  <a:pt x="1015136" y="200787"/>
                  <a:pt x="1012850" y="194995"/>
                </a:cubicBezTo>
                <a:lnTo>
                  <a:pt x="1031367" y="188137"/>
                </a:lnTo>
                <a:cubicBezTo>
                  <a:pt x="1033348" y="193014"/>
                  <a:pt x="1035215" y="198577"/>
                  <a:pt x="1036968" y="204825"/>
                </a:cubicBezTo>
                <a:cubicBezTo>
                  <a:pt x="1038720" y="211074"/>
                  <a:pt x="1040206" y="217246"/>
                  <a:pt x="1041425" y="223342"/>
                </a:cubicBezTo>
                <a:cubicBezTo>
                  <a:pt x="1042644" y="229438"/>
                  <a:pt x="1043254" y="234772"/>
                  <a:pt x="1043254" y="239344"/>
                </a:cubicBezTo>
                <a:cubicBezTo>
                  <a:pt x="1043254" y="245440"/>
                  <a:pt x="1042606" y="250812"/>
                  <a:pt x="1041311" y="255460"/>
                </a:cubicBezTo>
                <a:cubicBezTo>
                  <a:pt x="1040016" y="260108"/>
                  <a:pt x="1038072" y="264071"/>
                  <a:pt x="1035482" y="267347"/>
                </a:cubicBezTo>
                <a:cubicBezTo>
                  <a:pt x="1032891" y="270624"/>
                  <a:pt x="1029576" y="273291"/>
                  <a:pt x="1025538" y="275348"/>
                </a:cubicBezTo>
                <a:cubicBezTo>
                  <a:pt x="1021499" y="277406"/>
                  <a:pt x="1016813" y="278930"/>
                  <a:pt x="1011479" y="279920"/>
                </a:cubicBezTo>
                <a:cubicBezTo>
                  <a:pt x="1006145" y="280911"/>
                  <a:pt x="1000049" y="281406"/>
                  <a:pt x="993191" y="281406"/>
                </a:cubicBezTo>
                <a:lnTo>
                  <a:pt x="993344" y="280148"/>
                </a:lnTo>
                <a:lnTo>
                  <a:pt x="989990" y="281406"/>
                </a:lnTo>
                <a:cubicBezTo>
                  <a:pt x="981761" y="281406"/>
                  <a:pt x="974484" y="280225"/>
                  <a:pt x="968159" y="277863"/>
                </a:cubicBezTo>
                <a:cubicBezTo>
                  <a:pt x="961834" y="275501"/>
                  <a:pt x="956805" y="271462"/>
                  <a:pt x="953071" y="265747"/>
                </a:cubicBezTo>
                <a:lnTo>
                  <a:pt x="949626" y="257663"/>
                </a:lnTo>
                <a:lnTo>
                  <a:pt x="942613" y="259346"/>
                </a:lnTo>
                <a:cubicBezTo>
                  <a:pt x="938384" y="260032"/>
                  <a:pt x="934212" y="260375"/>
                  <a:pt x="930097" y="260375"/>
                </a:cubicBezTo>
                <a:cubicBezTo>
                  <a:pt x="921867" y="260375"/>
                  <a:pt x="914400" y="259156"/>
                  <a:pt x="907694" y="256717"/>
                </a:cubicBezTo>
                <a:cubicBezTo>
                  <a:pt x="900989" y="254279"/>
                  <a:pt x="895655" y="250736"/>
                  <a:pt x="891692" y="246087"/>
                </a:cubicBezTo>
                <a:cubicBezTo>
                  <a:pt x="887730" y="241439"/>
                  <a:pt x="885749" y="235839"/>
                  <a:pt x="885749" y="229285"/>
                </a:cubicBezTo>
                <a:cubicBezTo>
                  <a:pt x="885749" y="222885"/>
                  <a:pt x="887387" y="216865"/>
                  <a:pt x="890664" y="211226"/>
                </a:cubicBezTo>
                <a:cubicBezTo>
                  <a:pt x="893940" y="205587"/>
                  <a:pt x="898436" y="200558"/>
                  <a:pt x="904151" y="196138"/>
                </a:cubicBezTo>
                <a:cubicBezTo>
                  <a:pt x="909866" y="191719"/>
                  <a:pt x="916495" y="188023"/>
                  <a:pt x="924039" y="185051"/>
                </a:cubicBezTo>
                <a:lnTo>
                  <a:pt x="943943" y="180052"/>
                </a:lnTo>
                <a:close/>
                <a:moveTo>
                  <a:pt x="2529078" y="153847"/>
                </a:moveTo>
                <a:cubicBezTo>
                  <a:pt x="2532126" y="153847"/>
                  <a:pt x="2534755" y="154990"/>
                  <a:pt x="2536964" y="157276"/>
                </a:cubicBezTo>
                <a:cubicBezTo>
                  <a:pt x="2539174" y="159562"/>
                  <a:pt x="2540279" y="162229"/>
                  <a:pt x="2540279" y="165277"/>
                </a:cubicBezTo>
                <a:cubicBezTo>
                  <a:pt x="2540279" y="168325"/>
                  <a:pt x="2539174" y="170954"/>
                  <a:pt x="2536964" y="173164"/>
                </a:cubicBezTo>
                <a:cubicBezTo>
                  <a:pt x="2534755" y="175374"/>
                  <a:pt x="2532126" y="176479"/>
                  <a:pt x="2529078" y="176479"/>
                </a:cubicBezTo>
                <a:cubicBezTo>
                  <a:pt x="2525877" y="176479"/>
                  <a:pt x="2523172" y="175374"/>
                  <a:pt x="2520963" y="173164"/>
                </a:cubicBezTo>
                <a:cubicBezTo>
                  <a:pt x="2518753" y="170954"/>
                  <a:pt x="2517648" y="168325"/>
                  <a:pt x="2517648" y="165277"/>
                </a:cubicBezTo>
                <a:cubicBezTo>
                  <a:pt x="2517648" y="162229"/>
                  <a:pt x="2518753" y="159562"/>
                  <a:pt x="2520963" y="157276"/>
                </a:cubicBezTo>
                <a:cubicBezTo>
                  <a:pt x="2523172" y="154990"/>
                  <a:pt x="2525877" y="153847"/>
                  <a:pt x="2529078" y="153847"/>
                </a:cubicBezTo>
                <a:close/>
                <a:moveTo>
                  <a:pt x="2006041" y="152857"/>
                </a:moveTo>
                <a:lnTo>
                  <a:pt x="2006041" y="165887"/>
                </a:lnTo>
                <a:lnTo>
                  <a:pt x="1954835" y="180746"/>
                </a:lnTo>
                <a:lnTo>
                  <a:pt x="1954835" y="167944"/>
                </a:lnTo>
                <a:close/>
                <a:moveTo>
                  <a:pt x="1415491" y="152857"/>
                </a:moveTo>
                <a:lnTo>
                  <a:pt x="1415491" y="165887"/>
                </a:lnTo>
                <a:lnTo>
                  <a:pt x="1364285" y="180746"/>
                </a:lnTo>
                <a:lnTo>
                  <a:pt x="1364285" y="167944"/>
                </a:lnTo>
                <a:close/>
                <a:moveTo>
                  <a:pt x="1305687" y="145999"/>
                </a:moveTo>
                <a:cubicBezTo>
                  <a:pt x="1302791" y="145999"/>
                  <a:pt x="1300543" y="146989"/>
                  <a:pt x="1298943" y="148971"/>
                </a:cubicBezTo>
                <a:cubicBezTo>
                  <a:pt x="1297343" y="150952"/>
                  <a:pt x="1296543" y="153238"/>
                  <a:pt x="1296543" y="155829"/>
                </a:cubicBezTo>
                <a:cubicBezTo>
                  <a:pt x="1296543" y="158572"/>
                  <a:pt x="1297381" y="160820"/>
                  <a:pt x="1299058" y="162572"/>
                </a:cubicBezTo>
                <a:cubicBezTo>
                  <a:pt x="1300734" y="164325"/>
                  <a:pt x="1302867" y="165201"/>
                  <a:pt x="1305458" y="165201"/>
                </a:cubicBezTo>
                <a:cubicBezTo>
                  <a:pt x="1308049" y="165201"/>
                  <a:pt x="1310297" y="164363"/>
                  <a:pt x="1312202" y="162687"/>
                </a:cubicBezTo>
                <a:cubicBezTo>
                  <a:pt x="1314107" y="161010"/>
                  <a:pt x="1315059" y="158800"/>
                  <a:pt x="1315059" y="156057"/>
                </a:cubicBezTo>
                <a:cubicBezTo>
                  <a:pt x="1315059" y="153162"/>
                  <a:pt x="1314069" y="150761"/>
                  <a:pt x="1312088" y="148856"/>
                </a:cubicBezTo>
                <a:cubicBezTo>
                  <a:pt x="1310106" y="146951"/>
                  <a:pt x="1307973" y="145999"/>
                  <a:pt x="1305687" y="145999"/>
                </a:cubicBezTo>
                <a:close/>
                <a:moveTo>
                  <a:pt x="172212" y="145999"/>
                </a:moveTo>
                <a:cubicBezTo>
                  <a:pt x="169316" y="145999"/>
                  <a:pt x="167068" y="146989"/>
                  <a:pt x="165468" y="148971"/>
                </a:cubicBezTo>
                <a:cubicBezTo>
                  <a:pt x="163868" y="150952"/>
                  <a:pt x="163068" y="153238"/>
                  <a:pt x="163068" y="155829"/>
                </a:cubicBezTo>
                <a:cubicBezTo>
                  <a:pt x="163068" y="158572"/>
                  <a:pt x="163906" y="160820"/>
                  <a:pt x="165582" y="162572"/>
                </a:cubicBezTo>
                <a:cubicBezTo>
                  <a:pt x="167259" y="164325"/>
                  <a:pt x="169392" y="165201"/>
                  <a:pt x="171983" y="165201"/>
                </a:cubicBezTo>
                <a:cubicBezTo>
                  <a:pt x="174574" y="165201"/>
                  <a:pt x="176822" y="164363"/>
                  <a:pt x="178727" y="162687"/>
                </a:cubicBezTo>
                <a:cubicBezTo>
                  <a:pt x="180632" y="161010"/>
                  <a:pt x="181584" y="158800"/>
                  <a:pt x="181584" y="156057"/>
                </a:cubicBezTo>
                <a:cubicBezTo>
                  <a:pt x="181584" y="153162"/>
                  <a:pt x="180594" y="150761"/>
                  <a:pt x="178613" y="148856"/>
                </a:cubicBezTo>
                <a:cubicBezTo>
                  <a:pt x="176631" y="146951"/>
                  <a:pt x="174498" y="145999"/>
                  <a:pt x="172212" y="145999"/>
                </a:cubicBezTo>
                <a:close/>
                <a:moveTo>
                  <a:pt x="2641092" y="143332"/>
                </a:moveTo>
                <a:lnTo>
                  <a:pt x="2641092" y="156362"/>
                </a:lnTo>
                <a:lnTo>
                  <a:pt x="2589885" y="171221"/>
                </a:lnTo>
                <a:lnTo>
                  <a:pt x="2589885" y="158419"/>
                </a:lnTo>
                <a:close/>
                <a:moveTo>
                  <a:pt x="1691716" y="143332"/>
                </a:moveTo>
                <a:lnTo>
                  <a:pt x="1691716" y="156362"/>
                </a:lnTo>
                <a:lnTo>
                  <a:pt x="1640510" y="171221"/>
                </a:lnTo>
                <a:lnTo>
                  <a:pt x="1640510" y="158419"/>
                </a:lnTo>
                <a:close/>
                <a:moveTo>
                  <a:pt x="1458087" y="136474"/>
                </a:moveTo>
                <a:cubicBezTo>
                  <a:pt x="1455191" y="136474"/>
                  <a:pt x="1452943" y="137464"/>
                  <a:pt x="1451343" y="139446"/>
                </a:cubicBezTo>
                <a:cubicBezTo>
                  <a:pt x="1449743" y="141427"/>
                  <a:pt x="1448943" y="143713"/>
                  <a:pt x="1448943" y="146304"/>
                </a:cubicBezTo>
                <a:cubicBezTo>
                  <a:pt x="1448943" y="149047"/>
                  <a:pt x="1449781" y="151295"/>
                  <a:pt x="1451458" y="153047"/>
                </a:cubicBezTo>
                <a:cubicBezTo>
                  <a:pt x="1453134" y="154800"/>
                  <a:pt x="1455267" y="155676"/>
                  <a:pt x="1457858" y="155676"/>
                </a:cubicBezTo>
                <a:cubicBezTo>
                  <a:pt x="1460449" y="155676"/>
                  <a:pt x="1462697" y="154838"/>
                  <a:pt x="1464602" y="153162"/>
                </a:cubicBezTo>
                <a:cubicBezTo>
                  <a:pt x="1466507" y="151485"/>
                  <a:pt x="1467459" y="149275"/>
                  <a:pt x="1467459" y="146532"/>
                </a:cubicBezTo>
                <a:cubicBezTo>
                  <a:pt x="1467459" y="143637"/>
                  <a:pt x="1466469" y="141236"/>
                  <a:pt x="1464488" y="139331"/>
                </a:cubicBezTo>
                <a:cubicBezTo>
                  <a:pt x="1462506" y="137426"/>
                  <a:pt x="1460373" y="136474"/>
                  <a:pt x="1458087" y="136474"/>
                </a:cubicBezTo>
                <a:close/>
                <a:moveTo>
                  <a:pt x="1306830" y="133197"/>
                </a:moveTo>
                <a:cubicBezTo>
                  <a:pt x="1310487" y="133197"/>
                  <a:pt x="1313764" y="134264"/>
                  <a:pt x="1316660" y="136398"/>
                </a:cubicBezTo>
                <a:cubicBezTo>
                  <a:pt x="1319555" y="138531"/>
                  <a:pt x="1321841" y="141351"/>
                  <a:pt x="1323518" y="144856"/>
                </a:cubicBezTo>
                <a:cubicBezTo>
                  <a:pt x="1325194" y="148361"/>
                  <a:pt x="1326032" y="152095"/>
                  <a:pt x="1326032" y="156057"/>
                </a:cubicBezTo>
                <a:cubicBezTo>
                  <a:pt x="1326032" y="162001"/>
                  <a:pt x="1324127" y="166992"/>
                  <a:pt x="1320317" y="171030"/>
                </a:cubicBezTo>
                <a:cubicBezTo>
                  <a:pt x="1316507" y="175069"/>
                  <a:pt x="1311630" y="177088"/>
                  <a:pt x="1305687" y="177088"/>
                </a:cubicBezTo>
                <a:cubicBezTo>
                  <a:pt x="1299134" y="177088"/>
                  <a:pt x="1294219" y="175107"/>
                  <a:pt x="1290942" y="171145"/>
                </a:cubicBezTo>
                <a:cubicBezTo>
                  <a:pt x="1287666" y="167182"/>
                  <a:pt x="1286027" y="162534"/>
                  <a:pt x="1286027" y="157200"/>
                </a:cubicBezTo>
                <a:cubicBezTo>
                  <a:pt x="1286027" y="152781"/>
                  <a:pt x="1286904" y="148780"/>
                  <a:pt x="1288656" y="145199"/>
                </a:cubicBezTo>
                <a:cubicBezTo>
                  <a:pt x="1290409" y="141617"/>
                  <a:pt x="1292885" y="138722"/>
                  <a:pt x="1296086" y="136512"/>
                </a:cubicBezTo>
                <a:cubicBezTo>
                  <a:pt x="1299286" y="134302"/>
                  <a:pt x="1302867" y="133197"/>
                  <a:pt x="1306830" y="133197"/>
                </a:cubicBezTo>
                <a:close/>
                <a:moveTo>
                  <a:pt x="173355" y="133197"/>
                </a:moveTo>
                <a:cubicBezTo>
                  <a:pt x="177012" y="133197"/>
                  <a:pt x="180289" y="134264"/>
                  <a:pt x="183185" y="136398"/>
                </a:cubicBezTo>
                <a:cubicBezTo>
                  <a:pt x="186080" y="138531"/>
                  <a:pt x="188366" y="141351"/>
                  <a:pt x="190043" y="144856"/>
                </a:cubicBezTo>
                <a:cubicBezTo>
                  <a:pt x="191719" y="148361"/>
                  <a:pt x="192557" y="152095"/>
                  <a:pt x="192557" y="156057"/>
                </a:cubicBezTo>
                <a:cubicBezTo>
                  <a:pt x="192557" y="162001"/>
                  <a:pt x="190652" y="166992"/>
                  <a:pt x="186842" y="171030"/>
                </a:cubicBezTo>
                <a:cubicBezTo>
                  <a:pt x="183032" y="175069"/>
                  <a:pt x="178155" y="177088"/>
                  <a:pt x="172212" y="177088"/>
                </a:cubicBezTo>
                <a:cubicBezTo>
                  <a:pt x="165659" y="177088"/>
                  <a:pt x="160744" y="175107"/>
                  <a:pt x="157467" y="171145"/>
                </a:cubicBezTo>
                <a:cubicBezTo>
                  <a:pt x="154190" y="167182"/>
                  <a:pt x="152552" y="162534"/>
                  <a:pt x="152552" y="157200"/>
                </a:cubicBezTo>
                <a:cubicBezTo>
                  <a:pt x="152552" y="152781"/>
                  <a:pt x="153429" y="148780"/>
                  <a:pt x="155181" y="145199"/>
                </a:cubicBezTo>
                <a:cubicBezTo>
                  <a:pt x="156934" y="141617"/>
                  <a:pt x="159410" y="138722"/>
                  <a:pt x="162611" y="136512"/>
                </a:cubicBezTo>
                <a:cubicBezTo>
                  <a:pt x="165811" y="134302"/>
                  <a:pt x="169392" y="133197"/>
                  <a:pt x="173355" y="133197"/>
                </a:cubicBezTo>
                <a:close/>
                <a:moveTo>
                  <a:pt x="1581150" y="133045"/>
                </a:moveTo>
                <a:lnTo>
                  <a:pt x="1599666" y="133045"/>
                </a:lnTo>
                <a:lnTo>
                  <a:pt x="1603553" y="280263"/>
                </a:lnTo>
                <a:lnTo>
                  <a:pt x="1585036" y="280263"/>
                </a:lnTo>
                <a:close/>
                <a:moveTo>
                  <a:pt x="456666" y="129616"/>
                </a:moveTo>
                <a:cubicBezTo>
                  <a:pt x="459714" y="129616"/>
                  <a:pt x="462343" y="130759"/>
                  <a:pt x="464553" y="133045"/>
                </a:cubicBezTo>
                <a:cubicBezTo>
                  <a:pt x="466763" y="135331"/>
                  <a:pt x="467868" y="137998"/>
                  <a:pt x="467868" y="141046"/>
                </a:cubicBezTo>
                <a:cubicBezTo>
                  <a:pt x="467868" y="144094"/>
                  <a:pt x="466763" y="146723"/>
                  <a:pt x="464553" y="148932"/>
                </a:cubicBezTo>
                <a:cubicBezTo>
                  <a:pt x="462343" y="151142"/>
                  <a:pt x="459714" y="152247"/>
                  <a:pt x="456666" y="152247"/>
                </a:cubicBezTo>
                <a:cubicBezTo>
                  <a:pt x="453466" y="152247"/>
                  <a:pt x="450761" y="151142"/>
                  <a:pt x="448551" y="148932"/>
                </a:cubicBezTo>
                <a:cubicBezTo>
                  <a:pt x="446341" y="146723"/>
                  <a:pt x="445236" y="144094"/>
                  <a:pt x="445236" y="141046"/>
                </a:cubicBezTo>
                <a:cubicBezTo>
                  <a:pt x="445236" y="137998"/>
                  <a:pt x="446341" y="135331"/>
                  <a:pt x="448551" y="133045"/>
                </a:cubicBezTo>
                <a:cubicBezTo>
                  <a:pt x="450761" y="130759"/>
                  <a:pt x="453466" y="129616"/>
                  <a:pt x="456666" y="129616"/>
                </a:cubicBezTo>
                <a:close/>
                <a:moveTo>
                  <a:pt x="425348" y="129616"/>
                </a:moveTo>
                <a:cubicBezTo>
                  <a:pt x="428396" y="129616"/>
                  <a:pt x="431025" y="130759"/>
                  <a:pt x="433235" y="133045"/>
                </a:cubicBezTo>
                <a:cubicBezTo>
                  <a:pt x="435445" y="135331"/>
                  <a:pt x="436550" y="137998"/>
                  <a:pt x="436550" y="141046"/>
                </a:cubicBezTo>
                <a:cubicBezTo>
                  <a:pt x="436550" y="144094"/>
                  <a:pt x="435445" y="146723"/>
                  <a:pt x="433235" y="148932"/>
                </a:cubicBezTo>
                <a:cubicBezTo>
                  <a:pt x="431025" y="151142"/>
                  <a:pt x="428396" y="152247"/>
                  <a:pt x="425348" y="152247"/>
                </a:cubicBezTo>
                <a:cubicBezTo>
                  <a:pt x="422148" y="152247"/>
                  <a:pt x="419443" y="151142"/>
                  <a:pt x="417233" y="148932"/>
                </a:cubicBezTo>
                <a:cubicBezTo>
                  <a:pt x="415023" y="146723"/>
                  <a:pt x="413918" y="144094"/>
                  <a:pt x="413918" y="141046"/>
                </a:cubicBezTo>
                <a:cubicBezTo>
                  <a:pt x="413918" y="137998"/>
                  <a:pt x="415023" y="135331"/>
                  <a:pt x="417233" y="133045"/>
                </a:cubicBezTo>
                <a:cubicBezTo>
                  <a:pt x="419443" y="130759"/>
                  <a:pt x="422148" y="129616"/>
                  <a:pt x="425348" y="129616"/>
                </a:cubicBezTo>
                <a:close/>
                <a:moveTo>
                  <a:pt x="729691" y="124282"/>
                </a:moveTo>
                <a:lnTo>
                  <a:pt x="729691" y="137312"/>
                </a:lnTo>
                <a:lnTo>
                  <a:pt x="678485" y="152171"/>
                </a:lnTo>
                <a:lnTo>
                  <a:pt x="678485" y="139369"/>
                </a:lnTo>
                <a:close/>
                <a:moveTo>
                  <a:pt x="1459230" y="123672"/>
                </a:moveTo>
                <a:cubicBezTo>
                  <a:pt x="1462887" y="123672"/>
                  <a:pt x="1466164" y="124739"/>
                  <a:pt x="1469060" y="126873"/>
                </a:cubicBezTo>
                <a:cubicBezTo>
                  <a:pt x="1471955" y="129006"/>
                  <a:pt x="1474241" y="131826"/>
                  <a:pt x="1475918" y="135331"/>
                </a:cubicBezTo>
                <a:cubicBezTo>
                  <a:pt x="1477594" y="138836"/>
                  <a:pt x="1478432" y="142570"/>
                  <a:pt x="1478432" y="146532"/>
                </a:cubicBezTo>
                <a:cubicBezTo>
                  <a:pt x="1478432" y="152476"/>
                  <a:pt x="1476527" y="157467"/>
                  <a:pt x="1472717" y="161505"/>
                </a:cubicBezTo>
                <a:cubicBezTo>
                  <a:pt x="1468907" y="165544"/>
                  <a:pt x="1464030" y="167563"/>
                  <a:pt x="1458087" y="167563"/>
                </a:cubicBezTo>
                <a:cubicBezTo>
                  <a:pt x="1451534" y="167563"/>
                  <a:pt x="1446619" y="165582"/>
                  <a:pt x="1443342" y="161620"/>
                </a:cubicBezTo>
                <a:cubicBezTo>
                  <a:pt x="1440066" y="157657"/>
                  <a:pt x="1438427" y="153009"/>
                  <a:pt x="1438427" y="147675"/>
                </a:cubicBezTo>
                <a:cubicBezTo>
                  <a:pt x="1438427" y="143256"/>
                  <a:pt x="1439304" y="139255"/>
                  <a:pt x="1441056" y="135674"/>
                </a:cubicBezTo>
                <a:cubicBezTo>
                  <a:pt x="1442809" y="132092"/>
                  <a:pt x="1445285" y="129197"/>
                  <a:pt x="1448486" y="126987"/>
                </a:cubicBezTo>
                <a:cubicBezTo>
                  <a:pt x="1451686" y="124777"/>
                  <a:pt x="1455267" y="123672"/>
                  <a:pt x="1459230" y="123672"/>
                </a:cubicBezTo>
                <a:close/>
                <a:moveTo>
                  <a:pt x="2469870" y="119557"/>
                </a:moveTo>
                <a:cubicBezTo>
                  <a:pt x="2472918" y="119557"/>
                  <a:pt x="2475547" y="120700"/>
                  <a:pt x="2477757" y="122986"/>
                </a:cubicBezTo>
                <a:cubicBezTo>
                  <a:pt x="2479967" y="125272"/>
                  <a:pt x="2481072" y="127939"/>
                  <a:pt x="2481072" y="130987"/>
                </a:cubicBezTo>
                <a:cubicBezTo>
                  <a:pt x="2481072" y="134035"/>
                  <a:pt x="2479967" y="136664"/>
                  <a:pt x="2477757" y="138874"/>
                </a:cubicBezTo>
                <a:cubicBezTo>
                  <a:pt x="2475547" y="141084"/>
                  <a:pt x="2472918" y="142189"/>
                  <a:pt x="2469870" y="142189"/>
                </a:cubicBezTo>
                <a:cubicBezTo>
                  <a:pt x="2466670" y="142189"/>
                  <a:pt x="2463965" y="141084"/>
                  <a:pt x="2461755" y="138874"/>
                </a:cubicBezTo>
                <a:cubicBezTo>
                  <a:pt x="2459545" y="136664"/>
                  <a:pt x="2458440" y="134035"/>
                  <a:pt x="2458440" y="130987"/>
                </a:cubicBezTo>
                <a:cubicBezTo>
                  <a:pt x="2458440" y="127939"/>
                  <a:pt x="2459545" y="125272"/>
                  <a:pt x="2461755" y="122986"/>
                </a:cubicBezTo>
                <a:cubicBezTo>
                  <a:pt x="2463965" y="120700"/>
                  <a:pt x="2466670" y="119557"/>
                  <a:pt x="2469870" y="119557"/>
                </a:cubicBezTo>
                <a:close/>
                <a:moveTo>
                  <a:pt x="2438552" y="119557"/>
                </a:moveTo>
                <a:cubicBezTo>
                  <a:pt x="2441600" y="119557"/>
                  <a:pt x="2444229" y="120700"/>
                  <a:pt x="2446439" y="122986"/>
                </a:cubicBezTo>
                <a:cubicBezTo>
                  <a:pt x="2448649" y="125272"/>
                  <a:pt x="2449753" y="127939"/>
                  <a:pt x="2449753" y="130987"/>
                </a:cubicBezTo>
                <a:cubicBezTo>
                  <a:pt x="2449753" y="134035"/>
                  <a:pt x="2448649" y="136664"/>
                  <a:pt x="2446439" y="138874"/>
                </a:cubicBezTo>
                <a:cubicBezTo>
                  <a:pt x="2444229" y="141084"/>
                  <a:pt x="2441600" y="142189"/>
                  <a:pt x="2438552" y="142189"/>
                </a:cubicBezTo>
                <a:cubicBezTo>
                  <a:pt x="2435352" y="142189"/>
                  <a:pt x="2432647" y="141084"/>
                  <a:pt x="2430437" y="138874"/>
                </a:cubicBezTo>
                <a:cubicBezTo>
                  <a:pt x="2428227" y="136664"/>
                  <a:pt x="2427122" y="134035"/>
                  <a:pt x="2427122" y="130987"/>
                </a:cubicBezTo>
                <a:cubicBezTo>
                  <a:pt x="2427122" y="127939"/>
                  <a:pt x="2428227" y="125272"/>
                  <a:pt x="2430437" y="122986"/>
                </a:cubicBezTo>
                <a:cubicBezTo>
                  <a:pt x="2432647" y="120700"/>
                  <a:pt x="2435352" y="119557"/>
                  <a:pt x="2438552" y="119557"/>
                </a:cubicBezTo>
                <a:close/>
                <a:moveTo>
                  <a:pt x="2343150" y="117043"/>
                </a:moveTo>
                <a:lnTo>
                  <a:pt x="2361895" y="117043"/>
                </a:lnTo>
                <a:lnTo>
                  <a:pt x="2366467" y="234772"/>
                </a:lnTo>
                <a:cubicBezTo>
                  <a:pt x="2366772" y="242239"/>
                  <a:pt x="2367496" y="247992"/>
                  <a:pt x="2368639" y="252031"/>
                </a:cubicBezTo>
                <a:cubicBezTo>
                  <a:pt x="2369782" y="256070"/>
                  <a:pt x="2372372" y="258851"/>
                  <a:pt x="2376411" y="260375"/>
                </a:cubicBezTo>
                <a:cubicBezTo>
                  <a:pt x="2380450" y="261899"/>
                  <a:pt x="2386813" y="262661"/>
                  <a:pt x="2395499" y="262661"/>
                </a:cubicBezTo>
                <a:cubicBezTo>
                  <a:pt x="2398700" y="262661"/>
                  <a:pt x="2401024" y="263537"/>
                  <a:pt x="2402471" y="265290"/>
                </a:cubicBezTo>
                <a:lnTo>
                  <a:pt x="2404234" y="270391"/>
                </a:lnTo>
                <a:lnTo>
                  <a:pt x="2405177" y="262661"/>
                </a:lnTo>
                <a:cubicBezTo>
                  <a:pt x="2408987" y="262661"/>
                  <a:pt x="2413216" y="262623"/>
                  <a:pt x="2417864" y="262547"/>
                </a:cubicBezTo>
                <a:cubicBezTo>
                  <a:pt x="2422512" y="262470"/>
                  <a:pt x="2427237" y="262356"/>
                  <a:pt x="2432037" y="262204"/>
                </a:cubicBezTo>
                <a:cubicBezTo>
                  <a:pt x="2436838" y="262051"/>
                  <a:pt x="2441295" y="261708"/>
                  <a:pt x="2445410" y="261175"/>
                </a:cubicBezTo>
                <a:cubicBezTo>
                  <a:pt x="2449525" y="260642"/>
                  <a:pt x="2452954" y="259918"/>
                  <a:pt x="2455697" y="259003"/>
                </a:cubicBezTo>
                <a:cubicBezTo>
                  <a:pt x="2461184" y="257022"/>
                  <a:pt x="2465451" y="254546"/>
                  <a:pt x="2468499" y="251574"/>
                </a:cubicBezTo>
                <a:lnTo>
                  <a:pt x="2473669" y="242140"/>
                </a:lnTo>
                <a:lnTo>
                  <a:pt x="2466213" y="243916"/>
                </a:lnTo>
                <a:cubicBezTo>
                  <a:pt x="2462860" y="244373"/>
                  <a:pt x="2459507" y="244602"/>
                  <a:pt x="2456155" y="244602"/>
                </a:cubicBezTo>
                <a:cubicBezTo>
                  <a:pt x="2448382" y="244602"/>
                  <a:pt x="2441791" y="243344"/>
                  <a:pt x="2436380" y="240830"/>
                </a:cubicBezTo>
                <a:cubicBezTo>
                  <a:pt x="2430970" y="238315"/>
                  <a:pt x="2426855" y="234886"/>
                  <a:pt x="2424036" y="230543"/>
                </a:cubicBezTo>
                <a:cubicBezTo>
                  <a:pt x="2421217" y="226199"/>
                  <a:pt x="2419807" y="221208"/>
                  <a:pt x="2419807" y="215569"/>
                </a:cubicBezTo>
                <a:cubicBezTo>
                  <a:pt x="2419807" y="209778"/>
                  <a:pt x="2420722" y="203949"/>
                  <a:pt x="2422550" y="198081"/>
                </a:cubicBezTo>
                <a:cubicBezTo>
                  <a:pt x="2424379" y="192214"/>
                  <a:pt x="2426970" y="186842"/>
                  <a:pt x="2430323" y="181965"/>
                </a:cubicBezTo>
                <a:cubicBezTo>
                  <a:pt x="2433675" y="177088"/>
                  <a:pt x="2437714" y="173164"/>
                  <a:pt x="2442439" y="170192"/>
                </a:cubicBezTo>
                <a:cubicBezTo>
                  <a:pt x="2447163" y="167220"/>
                  <a:pt x="2452420" y="165735"/>
                  <a:pt x="2458212" y="165735"/>
                </a:cubicBezTo>
                <a:cubicBezTo>
                  <a:pt x="2466441" y="165735"/>
                  <a:pt x="2473261" y="168402"/>
                  <a:pt x="2478671" y="173736"/>
                </a:cubicBezTo>
                <a:cubicBezTo>
                  <a:pt x="2484082" y="179070"/>
                  <a:pt x="2488120" y="186042"/>
                  <a:pt x="2490787" y="194652"/>
                </a:cubicBezTo>
                <a:cubicBezTo>
                  <a:pt x="2493454" y="203263"/>
                  <a:pt x="2494788" y="212369"/>
                  <a:pt x="2494788" y="221970"/>
                </a:cubicBezTo>
                <a:cubicBezTo>
                  <a:pt x="2494788" y="233400"/>
                  <a:pt x="2492845" y="243192"/>
                  <a:pt x="2488959" y="251345"/>
                </a:cubicBezTo>
                <a:cubicBezTo>
                  <a:pt x="2485072" y="259499"/>
                  <a:pt x="2478633" y="266242"/>
                  <a:pt x="2469642" y="271576"/>
                </a:cubicBezTo>
                <a:cubicBezTo>
                  <a:pt x="2466137" y="273558"/>
                  <a:pt x="2461907" y="275196"/>
                  <a:pt x="2456955" y="276491"/>
                </a:cubicBezTo>
                <a:cubicBezTo>
                  <a:pt x="2452002" y="277787"/>
                  <a:pt x="2446591" y="278815"/>
                  <a:pt x="2440724" y="279577"/>
                </a:cubicBezTo>
                <a:cubicBezTo>
                  <a:pt x="2434856" y="280339"/>
                  <a:pt x="2428723" y="280835"/>
                  <a:pt x="2422322" y="281063"/>
                </a:cubicBezTo>
                <a:cubicBezTo>
                  <a:pt x="2415921" y="281292"/>
                  <a:pt x="2409444" y="281406"/>
                  <a:pt x="2402891" y="281406"/>
                </a:cubicBezTo>
                <a:lnTo>
                  <a:pt x="2403898" y="273147"/>
                </a:lnTo>
                <a:lnTo>
                  <a:pt x="2401443" y="278320"/>
                </a:lnTo>
                <a:cubicBezTo>
                  <a:pt x="2399309" y="280377"/>
                  <a:pt x="2396566" y="281406"/>
                  <a:pt x="2393213" y="281406"/>
                </a:cubicBezTo>
                <a:cubicBezTo>
                  <a:pt x="2381021" y="281406"/>
                  <a:pt x="2371687" y="280035"/>
                  <a:pt x="2365210" y="277291"/>
                </a:cubicBezTo>
                <a:cubicBezTo>
                  <a:pt x="2358733" y="274548"/>
                  <a:pt x="2354275" y="270281"/>
                  <a:pt x="2351837" y="264490"/>
                </a:cubicBezTo>
                <a:cubicBezTo>
                  <a:pt x="2349398" y="258699"/>
                  <a:pt x="2348027" y="251231"/>
                  <a:pt x="2347722" y="242087"/>
                </a:cubicBezTo>
                <a:close/>
                <a:moveTo>
                  <a:pt x="1895475" y="117043"/>
                </a:moveTo>
                <a:lnTo>
                  <a:pt x="1914220" y="117043"/>
                </a:lnTo>
                <a:lnTo>
                  <a:pt x="1918792" y="234772"/>
                </a:lnTo>
                <a:cubicBezTo>
                  <a:pt x="1919097" y="242239"/>
                  <a:pt x="1919821" y="247992"/>
                  <a:pt x="1920964" y="252031"/>
                </a:cubicBezTo>
                <a:cubicBezTo>
                  <a:pt x="1922107" y="256070"/>
                  <a:pt x="1924698" y="258851"/>
                  <a:pt x="1928736" y="260375"/>
                </a:cubicBezTo>
                <a:cubicBezTo>
                  <a:pt x="1932775" y="261899"/>
                  <a:pt x="1939137" y="262661"/>
                  <a:pt x="1947824" y="262661"/>
                </a:cubicBezTo>
                <a:lnTo>
                  <a:pt x="1947970" y="262716"/>
                </a:lnTo>
                <a:lnTo>
                  <a:pt x="1947977" y="262661"/>
                </a:lnTo>
                <a:cubicBezTo>
                  <a:pt x="1954377" y="262661"/>
                  <a:pt x="1959407" y="262089"/>
                  <a:pt x="1963064" y="260946"/>
                </a:cubicBezTo>
                <a:cubicBezTo>
                  <a:pt x="1966722" y="259803"/>
                  <a:pt x="1969503" y="257594"/>
                  <a:pt x="1971408" y="254317"/>
                </a:cubicBezTo>
                <a:cubicBezTo>
                  <a:pt x="1973313" y="251040"/>
                  <a:pt x="1974951" y="246278"/>
                  <a:pt x="1976323" y="240030"/>
                </a:cubicBezTo>
                <a:cubicBezTo>
                  <a:pt x="1977695" y="233781"/>
                  <a:pt x="1979371" y="225628"/>
                  <a:pt x="1981352" y="215569"/>
                </a:cubicBezTo>
                <a:lnTo>
                  <a:pt x="1999183" y="218998"/>
                </a:lnTo>
                <a:cubicBezTo>
                  <a:pt x="1998573" y="221742"/>
                  <a:pt x="1997888" y="224790"/>
                  <a:pt x="1997126" y="228142"/>
                </a:cubicBezTo>
                <a:cubicBezTo>
                  <a:pt x="1996364" y="231495"/>
                  <a:pt x="1995716" y="234810"/>
                  <a:pt x="1995183" y="238086"/>
                </a:cubicBezTo>
                <a:cubicBezTo>
                  <a:pt x="1994649" y="241363"/>
                  <a:pt x="1994382" y="244221"/>
                  <a:pt x="1994382" y="246659"/>
                </a:cubicBezTo>
                <a:cubicBezTo>
                  <a:pt x="1994382" y="249707"/>
                  <a:pt x="1995068" y="252450"/>
                  <a:pt x="1996440" y="254889"/>
                </a:cubicBezTo>
                <a:cubicBezTo>
                  <a:pt x="1997811" y="257327"/>
                  <a:pt x="2000783" y="259232"/>
                  <a:pt x="2005355" y="260604"/>
                </a:cubicBezTo>
                <a:cubicBezTo>
                  <a:pt x="2007641" y="261289"/>
                  <a:pt x="2010537" y="261804"/>
                  <a:pt x="2014042" y="262147"/>
                </a:cubicBezTo>
                <a:lnTo>
                  <a:pt x="2024819" y="262596"/>
                </a:lnTo>
                <a:lnTo>
                  <a:pt x="2050008" y="260032"/>
                </a:lnTo>
                <a:lnTo>
                  <a:pt x="2067230" y="254556"/>
                </a:lnTo>
                <a:lnTo>
                  <a:pt x="2062581" y="249174"/>
                </a:lnTo>
                <a:cubicBezTo>
                  <a:pt x="2059381" y="245821"/>
                  <a:pt x="2055914" y="242430"/>
                  <a:pt x="2052180" y="239001"/>
                </a:cubicBezTo>
                <a:cubicBezTo>
                  <a:pt x="2048446" y="235572"/>
                  <a:pt x="2044446" y="232333"/>
                  <a:pt x="2040179" y="229285"/>
                </a:cubicBezTo>
                <a:cubicBezTo>
                  <a:pt x="2039264" y="228523"/>
                  <a:pt x="2038350" y="227152"/>
                  <a:pt x="2037435" y="225171"/>
                </a:cubicBezTo>
                <a:cubicBezTo>
                  <a:pt x="2036521" y="223189"/>
                  <a:pt x="2035759" y="221132"/>
                  <a:pt x="2035149" y="218998"/>
                </a:cubicBezTo>
                <a:cubicBezTo>
                  <a:pt x="2034540" y="216865"/>
                  <a:pt x="2034235" y="215265"/>
                  <a:pt x="2034235" y="214198"/>
                </a:cubicBezTo>
                <a:cubicBezTo>
                  <a:pt x="2034235" y="211912"/>
                  <a:pt x="2035683" y="209169"/>
                  <a:pt x="2038578" y="205968"/>
                </a:cubicBezTo>
                <a:cubicBezTo>
                  <a:pt x="2041474" y="202768"/>
                  <a:pt x="2045360" y="199682"/>
                  <a:pt x="2050237" y="196710"/>
                </a:cubicBezTo>
                <a:cubicBezTo>
                  <a:pt x="2055114" y="193738"/>
                  <a:pt x="2060676" y="191262"/>
                  <a:pt x="2066925" y="189280"/>
                </a:cubicBezTo>
                <a:cubicBezTo>
                  <a:pt x="2073173" y="187299"/>
                  <a:pt x="2079650" y="186309"/>
                  <a:pt x="2086356" y="186309"/>
                </a:cubicBezTo>
                <a:cubicBezTo>
                  <a:pt x="2095043" y="186309"/>
                  <a:pt x="2102091" y="187604"/>
                  <a:pt x="2107501" y="190195"/>
                </a:cubicBezTo>
                <a:cubicBezTo>
                  <a:pt x="2112912" y="192786"/>
                  <a:pt x="2116874" y="196100"/>
                  <a:pt x="2119388" y="200139"/>
                </a:cubicBezTo>
                <a:cubicBezTo>
                  <a:pt x="2121903" y="204177"/>
                  <a:pt x="2123160" y="208483"/>
                  <a:pt x="2123160" y="213055"/>
                </a:cubicBezTo>
                <a:cubicBezTo>
                  <a:pt x="2123160" y="219760"/>
                  <a:pt x="2121484" y="226428"/>
                  <a:pt x="2118131" y="233057"/>
                </a:cubicBezTo>
                <a:cubicBezTo>
                  <a:pt x="2114778" y="239687"/>
                  <a:pt x="2109978" y="245897"/>
                  <a:pt x="2103729" y="251688"/>
                </a:cubicBezTo>
                <a:lnTo>
                  <a:pt x="2098642" y="255266"/>
                </a:lnTo>
                <a:lnTo>
                  <a:pt x="2111616" y="259346"/>
                </a:lnTo>
                <a:cubicBezTo>
                  <a:pt x="2116721" y="260489"/>
                  <a:pt x="2121941" y="261327"/>
                  <a:pt x="2127275" y="261861"/>
                </a:cubicBezTo>
                <a:cubicBezTo>
                  <a:pt x="2132609" y="262394"/>
                  <a:pt x="2137943" y="262661"/>
                  <a:pt x="2143277" y="262661"/>
                </a:cubicBezTo>
                <a:lnTo>
                  <a:pt x="2147594" y="264289"/>
                </a:lnTo>
                <a:lnTo>
                  <a:pt x="2147773" y="262661"/>
                </a:lnTo>
                <a:cubicBezTo>
                  <a:pt x="2156460" y="262661"/>
                  <a:pt x="2162556" y="261823"/>
                  <a:pt x="2166061" y="260146"/>
                </a:cubicBezTo>
                <a:cubicBezTo>
                  <a:pt x="2169566" y="258470"/>
                  <a:pt x="2171585" y="255498"/>
                  <a:pt x="2172119" y="251231"/>
                </a:cubicBezTo>
                <a:cubicBezTo>
                  <a:pt x="2172652" y="246964"/>
                  <a:pt x="2172767" y="241020"/>
                  <a:pt x="2172462" y="233400"/>
                </a:cubicBezTo>
                <a:lnTo>
                  <a:pt x="2168576" y="117043"/>
                </a:lnTo>
                <a:lnTo>
                  <a:pt x="2187549" y="117043"/>
                </a:lnTo>
                <a:lnTo>
                  <a:pt x="2191207" y="232943"/>
                </a:lnTo>
                <a:cubicBezTo>
                  <a:pt x="2191512" y="240715"/>
                  <a:pt x="2192769" y="246773"/>
                  <a:pt x="2194979" y="251117"/>
                </a:cubicBezTo>
                <a:cubicBezTo>
                  <a:pt x="2197189" y="255460"/>
                  <a:pt x="2200199" y="258470"/>
                  <a:pt x="2204009" y="260146"/>
                </a:cubicBezTo>
                <a:lnTo>
                  <a:pt x="2216110" y="262567"/>
                </a:lnTo>
                <a:lnTo>
                  <a:pt x="2225535" y="262032"/>
                </a:lnTo>
                <a:cubicBezTo>
                  <a:pt x="2228583" y="261613"/>
                  <a:pt x="2230983" y="260985"/>
                  <a:pt x="2232736" y="260146"/>
                </a:cubicBezTo>
                <a:cubicBezTo>
                  <a:pt x="2236241" y="258470"/>
                  <a:pt x="2238260" y="255498"/>
                  <a:pt x="2238794" y="251231"/>
                </a:cubicBezTo>
                <a:cubicBezTo>
                  <a:pt x="2239327" y="246964"/>
                  <a:pt x="2239442" y="241020"/>
                  <a:pt x="2239137" y="233400"/>
                </a:cubicBezTo>
                <a:lnTo>
                  <a:pt x="2234794" y="117043"/>
                </a:lnTo>
                <a:lnTo>
                  <a:pt x="2253310" y="117043"/>
                </a:lnTo>
                <a:lnTo>
                  <a:pt x="2257882" y="231343"/>
                </a:lnTo>
                <a:cubicBezTo>
                  <a:pt x="2258187" y="239420"/>
                  <a:pt x="2257920" y="246583"/>
                  <a:pt x="2257082" y="252831"/>
                </a:cubicBezTo>
                <a:cubicBezTo>
                  <a:pt x="2256244" y="259080"/>
                  <a:pt x="2254263" y="264337"/>
                  <a:pt x="2251138" y="268605"/>
                </a:cubicBezTo>
                <a:cubicBezTo>
                  <a:pt x="2248014" y="272872"/>
                  <a:pt x="2243366" y="276072"/>
                  <a:pt x="2237194" y="278206"/>
                </a:cubicBezTo>
                <a:cubicBezTo>
                  <a:pt x="2234108" y="279273"/>
                  <a:pt x="2230498" y="280073"/>
                  <a:pt x="2226364" y="280606"/>
                </a:cubicBezTo>
                <a:lnTo>
                  <a:pt x="2214639" y="281277"/>
                </a:lnTo>
                <a:lnTo>
                  <a:pt x="2214296" y="281406"/>
                </a:lnTo>
                <a:lnTo>
                  <a:pt x="2213862" y="281322"/>
                </a:lnTo>
                <a:lnTo>
                  <a:pt x="2212391" y="281406"/>
                </a:lnTo>
                <a:lnTo>
                  <a:pt x="2212430" y="281044"/>
                </a:lnTo>
                <a:lnTo>
                  <a:pt x="2198408" y="278320"/>
                </a:lnTo>
                <a:cubicBezTo>
                  <a:pt x="2194217" y="276263"/>
                  <a:pt x="2190940" y="273596"/>
                  <a:pt x="2188578" y="270319"/>
                </a:cubicBezTo>
                <a:lnTo>
                  <a:pt x="2185990" y="264574"/>
                </a:lnTo>
                <a:lnTo>
                  <a:pt x="2181263" y="271919"/>
                </a:lnTo>
                <a:cubicBezTo>
                  <a:pt x="2177834" y="275043"/>
                  <a:pt x="2173224" y="277406"/>
                  <a:pt x="2167433" y="279006"/>
                </a:cubicBezTo>
                <a:cubicBezTo>
                  <a:pt x="2161641" y="280606"/>
                  <a:pt x="2154402" y="281406"/>
                  <a:pt x="2145716" y="281406"/>
                </a:cubicBezTo>
                <a:lnTo>
                  <a:pt x="2145918" y="279558"/>
                </a:lnTo>
                <a:lnTo>
                  <a:pt x="2140991" y="281406"/>
                </a:lnTo>
                <a:cubicBezTo>
                  <a:pt x="2132609" y="281406"/>
                  <a:pt x="2124037" y="280606"/>
                  <a:pt x="2115274" y="279006"/>
                </a:cubicBezTo>
                <a:cubicBezTo>
                  <a:pt x="2106511" y="277406"/>
                  <a:pt x="2098319" y="274967"/>
                  <a:pt x="2090699" y="271691"/>
                </a:cubicBezTo>
                <a:lnTo>
                  <a:pt x="2082635" y="266520"/>
                </a:lnTo>
                <a:lnTo>
                  <a:pt x="2081784" y="267119"/>
                </a:lnTo>
                <a:cubicBezTo>
                  <a:pt x="2073402" y="271614"/>
                  <a:pt x="2064143" y="275120"/>
                  <a:pt x="2054009" y="277634"/>
                </a:cubicBezTo>
                <a:cubicBezTo>
                  <a:pt x="2048942" y="278892"/>
                  <a:pt x="2043731" y="279835"/>
                  <a:pt x="2038378" y="280463"/>
                </a:cubicBezTo>
                <a:lnTo>
                  <a:pt x="2024498" y="281257"/>
                </a:lnTo>
                <a:lnTo>
                  <a:pt x="2024100" y="281406"/>
                </a:lnTo>
                <a:lnTo>
                  <a:pt x="2022917" y="281347"/>
                </a:lnTo>
                <a:lnTo>
                  <a:pt x="2021891" y="281406"/>
                </a:lnTo>
                <a:lnTo>
                  <a:pt x="2021904" y="281297"/>
                </a:lnTo>
                <a:lnTo>
                  <a:pt x="2010842" y="280749"/>
                </a:lnTo>
                <a:cubicBezTo>
                  <a:pt x="2006955" y="280311"/>
                  <a:pt x="2003603" y="279654"/>
                  <a:pt x="2000783" y="278777"/>
                </a:cubicBezTo>
                <a:cubicBezTo>
                  <a:pt x="1995144" y="277025"/>
                  <a:pt x="1991030" y="274358"/>
                  <a:pt x="1988439" y="270776"/>
                </a:cubicBezTo>
                <a:lnTo>
                  <a:pt x="1985875" y="264366"/>
                </a:lnTo>
                <a:lnTo>
                  <a:pt x="1982152" y="269976"/>
                </a:lnTo>
                <a:cubicBezTo>
                  <a:pt x="1979333" y="273024"/>
                  <a:pt x="1976247" y="275386"/>
                  <a:pt x="1972894" y="277063"/>
                </a:cubicBezTo>
                <a:cubicBezTo>
                  <a:pt x="1969541" y="278739"/>
                  <a:pt x="1965655" y="279882"/>
                  <a:pt x="1961235" y="280492"/>
                </a:cubicBezTo>
                <a:cubicBezTo>
                  <a:pt x="1956816" y="281101"/>
                  <a:pt x="1951634" y="281406"/>
                  <a:pt x="1945691" y="281406"/>
                </a:cubicBezTo>
                <a:lnTo>
                  <a:pt x="1945698" y="281346"/>
                </a:lnTo>
                <a:lnTo>
                  <a:pt x="1945538" y="281406"/>
                </a:lnTo>
                <a:cubicBezTo>
                  <a:pt x="1933346" y="281406"/>
                  <a:pt x="1924012" y="280035"/>
                  <a:pt x="1917535" y="277291"/>
                </a:cubicBezTo>
                <a:cubicBezTo>
                  <a:pt x="1911058" y="274548"/>
                  <a:pt x="1906600" y="270281"/>
                  <a:pt x="1904162" y="264490"/>
                </a:cubicBezTo>
                <a:cubicBezTo>
                  <a:pt x="1901723" y="258699"/>
                  <a:pt x="1900352" y="251231"/>
                  <a:pt x="1900047" y="242087"/>
                </a:cubicBezTo>
                <a:close/>
                <a:moveTo>
                  <a:pt x="1123950" y="117043"/>
                </a:moveTo>
                <a:lnTo>
                  <a:pt x="1142695" y="117043"/>
                </a:lnTo>
                <a:lnTo>
                  <a:pt x="1147267" y="234772"/>
                </a:lnTo>
                <a:cubicBezTo>
                  <a:pt x="1147572" y="242239"/>
                  <a:pt x="1148296" y="247992"/>
                  <a:pt x="1149439" y="252031"/>
                </a:cubicBezTo>
                <a:cubicBezTo>
                  <a:pt x="1150582" y="256070"/>
                  <a:pt x="1153173" y="258851"/>
                  <a:pt x="1157211" y="260375"/>
                </a:cubicBezTo>
                <a:cubicBezTo>
                  <a:pt x="1161250" y="261899"/>
                  <a:pt x="1167612" y="262661"/>
                  <a:pt x="1176299" y="262661"/>
                </a:cubicBezTo>
                <a:lnTo>
                  <a:pt x="1176445" y="262716"/>
                </a:lnTo>
                <a:lnTo>
                  <a:pt x="1176452" y="262661"/>
                </a:lnTo>
                <a:cubicBezTo>
                  <a:pt x="1182853" y="262661"/>
                  <a:pt x="1187882" y="262089"/>
                  <a:pt x="1191539" y="260946"/>
                </a:cubicBezTo>
                <a:cubicBezTo>
                  <a:pt x="1195197" y="259803"/>
                  <a:pt x="1197978" y="257594"/>
                  <a:pt x="1199883" y="254317"/>
                </a:cubicBezTo>
                <a:cubicBezTo>
                  <a:pt x="1201788" y="251040"/>
                  <a:pt x="1203426" y="246278"/>
                  <a:pt x="1204798" y="240030"/>
                </a:cubicBezTo>
                <a:cubicBezTo>
                  <a:pt x="1206170" y="233781"/>
                  <a:pt x="1207846" y="225628"/>
                  <a:pt x="1209827" y="215569"/>
                </a:cubicBezTo>
                <a:lnTo>
                  <a:pt x="1227658" y="218998"/>
                </a:lnTo>
                <a:cubicBezTo>
                  <a:pt x="1227049" y="221742"/>
                  <a:pt x="1226363" y="224790"/>
                  <a:pt x="1225601" y="228142"/>
                </a:cubicBezTo>
                <a:cubicBezTo>
                  <a:pt x="1224839" y="231495"/>
                  <a:pt x="1224191" y="234810"/>
                  <a:pt x="1223658" y="238086"/>
                </a:cubicBezTo>
                <a:cubicBezTo>
                  <a:pt x="1223124" y="241363"/>
                  <a:pt x="1222858" y="244221"/>
                  <a:pt x="1222858" y="246659"/>
                </a:cubicBezTo>
                <a:cubicBezTo>
                  <a:pt x="1222858" y="249707"/>
                  <a:pt x="1223543" y="252450"/>
                  <a:pt x="1224915" y="254889"/>
                </a:cubicBezTo>
                <a:cubicBezTo>
                  <a:pt x="1226287" y="257327"/>
                  <a:pt x="1229258" y="259232"/>
                  <a:pt x="1233830" y="260604"/>
                </a:cubicBezTo>
                <a:cubicBezTo>
                  <a:pt x="1238402" y="261975"/>
                  <a:pt x="1245413" y="262661"/>
                  <a:pt x="1254862" y="262661"/>
                </a:cubicBezTo>
                <a:cubicBezTo>
                  <a:pt x="1258062" y="262661"/>
                  <a:pt x="1260386" y="263537"/>
                  <a:pt x="1261834" y="265290"/>
                </a:cubicBezTo>
                <a:lnTo>
                  <a:pt x="1261850" y="265338"/>
                </a:lnTo>
                <a:lnTo>
                  <a:pt x="1262177" y="262661"/>
                </a:lnTo>
                <a:cubicBezTo>
                  <a:pt x="1269797" y="262661"/>
                  <a:pt x="1275740" y="262089"/>
                  <a:pt x="1280008" y="260946"/>
                </a:cubicBezTo>
                <a:cubicBezTo>
                  <a:pt x="1284275" y="259803"/>
                  <a:pt x="1287513" y="257594"/>
                  <a:pt x="1289723" y="254317"/>
                </a:cubicBezTo>
                <a:cubicBezTo>
                  <a:pt x="1291933" y="251040"/>
                  <a:pt x="1293724" y="246278"/>
                  <a:pt x="1295095" y="240030"/>
                </a:cubicBezTo>
                <a:cubicBezTo>
                  <a:pt x="1296467" y="233781"/>
                  <a:pt x="1298143" y="225628"/>
                  <a:pt x="1300124" y="215569"/>
                </a:cubicBezTo>
                <a:lnTo>
                  <a:pt x="1317955" y="218998"/>
                </a:lnTo>
                <a:cubicBezTo>
                  <a:pt x="1317345" y="221742"/>
                  <a:pt x="1316660" y="224790"/>
                  <a:pt x="1315898" y="228142"/>
                </a:cubicBezTo>
                <a:cubicBezTo>
                  <a:pt x="1315136" y="231495"/>
                  <a:pt x="1314488" y="234810"/>
                  <a:pt x="1313955" y="238086"/>
                </a:cubicBezTo>
                <a:cubicBezTo>
                  <a:pt x="1313421" y="241363"/>
                  <a:pt x="1313154" y="244221"/>
                  <a:pt x="1313154" y="246659"/>
                </a:cubicBezTo>
                <a:cubicBezTo>
                  <a:pt x="1313154" y="248945"/>
                  <a:pt x="1313307" y="251079"/>
                  <a:pt x="1313612" y="253060"/>
                </a:cubicBezTo>
                <a:cubicBezTo>
                  <a:pt x="1313916" y="255041"/>
                  <a:pt x="1315059" y="256717"/>
                  <a:pt x="1317041" y="258089"/>
                </a:cubicBezTo>
                <a:cubicBezTo>
                  <a:pt x="1319022" y="259461"/>
                  <a:pt x="1322375" y="260565"/>
                  <a:pt x="1327099" y="261404"/>
                </a:cubicBezTo>
                <a:cubicBezTo>
                  <a:pt x="1331824" y="262242"/>
                  <a:pt x="1338605" y="262661"/>
                  <a:pt x="1347445" y="262661"/>
                </a:cubicBezTo>
                <a:lnTo>
                  <a:pt x="1347882" y="262826"/>
                </a:lnTo>
                <a:lnTo>
                  <a:pt x="1347902" y="262661"/>
                </a:lnTo>
                <a:cubicBezTo>
                  <a:pt x="1355522" y="262661"/>
                  <a:pt x="1361465" y="262089"/>
                  <a:pt x="1365733" y="260946"/>
                </a:cubicBezTo>
                <a:cubicBezTo>
                  <a:pt x="1370000" y="259803"/>
                  <a:pt x="1373238" y="257594"/>
                  <a:pt x="1375448" y="254317"/>
                </a:cubicBezTo>
                <a:cubicBezTo>
                  <a:pt x="1377658" y="251040"/>
                  <a:pt x="1379449" y="246278"/>
                  <a:pt x="1380820" y="240030"/>
                </a:cubicBezTo>
                <a:cubicBezTo>
                  <a:pt x="1382192" y="233781"/>
                  <a:pt x="1383868" y="225628"/>
                  <a:pt x="1385849" y="215569"/>
                </a:cubicBezTo>
                <a:lnTo>
                  <a:pt x="1403680" y="218998"/>
                </a:lnTo>
                <a:cubicBezTo>
                  <a:pt x="1403070" y="221742"/>
                  <a:pt x="1402385" y="224790"/>
                  <a:pt x="1401623" y="228142"/>
                </a:cubicBezTo>
                <a:cubicBezTo>
                  <a:pt x="1400861" y="231495"/>
                  <a:pt x="1400213" y="234810"/>
                  <a:pt x="1399680" y="238086"/>
                </a:cubicBezTo>
                <a:cubicBezTo>
                  <a:pt x="1399146" y="241363"/>
                  <a:pt x="1398879" y="244221"/>
                  <a:pt x="1398879" y="246659"/>
                </a:cubicBezTo>
                <a:cubicBezTo>
                  <a:pt x="1398879" y="248945"/>
                  <a:pt x="1399032" y="251079"/>
                  <a:pt x="1399337" y="253060"/>
                </a:cubicBezTo>
                <a:cubicBezTo>
                  <a:pt x="1399641" y="255041"/>
                  <a:pt x="1400784" y="256717"/>
                  <a:pt x="1402766" y="258089"/>
                </a:cubicBezTo>
                <a:cubicBezTo>
                  <a:pt x="1404747" y="259461"/>
                  <a:pt x="1408100" y="260565"/>
                  <a:pt x="1412824" y="261404"/>
                </a:cubicBezTo>
                <a:lnTo>
                  <a:pt x="1427970" y="262340"/>
                </a:lnTo>
                <a:lnTo>
                  <a:pt x="1447190" y="260832"/>
                </a:lnTo>
                <a:cubicBezTo>
                  <a:pt x="1454810" y="259613"/>
                  <a:pt x="1462278" y="257860"/>
                  <a:pt x="1469593" y="255574"/>
                </a:cubicBezTo>
                <a:cubicBezTo>
                  <a:pt x="1476908" y="253288"/>
                  <a:pt x="1483957" y="250507"/>
                  <a:pt x="1490739" y="247230"/>
                </a:cubicBezTo>
                <a:cubicBezTo>
                  <a:pt x="1497520" y="243954"/>
                  <a:pt x="1503959" y="240182"/>
                  <a:pt x="1510055" y="235915"/>
                </a:cubicBezTo>
                <a:cubicBezTo>
                  <a:pt x="1506093" y="232410"/>
                  <a:pt x="1501521" y="229362"/>
                  <a:pt x="1496339" y="226771"/>
                </a:cubicBezTo>
                <a:cubicBezTo>
                  <a:pt x="1491158" y="224180"/>
                  <a:pt x="1485481" y="222161"/>
                  <a:pt x="1479309" y="220713"/>
                </a:cubicBezTo>
                <a:cubicBezTo>
                  <a:pt x="1473136" y="219265"/>
                  <a:pt x="1466621" y="218541"/>
                  <a:pt x="1459763" y="218541"/>
                </a:cubicBezTo>
                <a:cubicBezTo>
                  <a:pt x="1457325" y="218541"/>
                  <a:pt x="1455039" y="218617"/>
                  <a:pt x="1452905" y="218770"/>
                </a:cubicBezTo>
                <a:cubicBezTo>
                  <a:pt x="1450772" y="218922"/>
                  <a:pt x="1448638" y="219189"/>
                  <a:pt x="1446504" y="219570"/>
                </a:cubicBezTo>
                <a:cubicBezTo>
                  <a:pt x="1444371" y="219951"/>
                  <a:pt x="1441933" y="220446"/>
                  <a:pt x="1439189" y="221056"/>
                </a:cubicBezTo>
                <a:lnTo>
                  <a:pt x="1435532" y="203682"/>
                </a:lnTo>
                <a:cubicBezTo>
                  <a:pt x="1439646" y="202463"/>
                  <a:pt x="1443761" y="201510"/>
                  <a:pt x="1447876" y="200825"/>
                </a:cubicBezTo>
                <a:cubicBezTo>
                  <a:pt x="1451991" y="200139"/>
                  <a:pt x="1455953" y="199796"/>
                  <a:pt x="1459763" y="199796"/>
                </a:cubicBezTo>
                <a:cubicBezTo>
                  <a:pt x="1467688" y="199796"/>
                  <a:pt x="1474851" y="200748"/>
                  <a:pt x="1481252" y="202653"/>
                </a:cubicBezTo>
                <a:cubicBezTo>
                  <a:pt x="1487653" y="204558"/>
                  <a:pt x="1493482" y="206883"/>
                  <a:pt x="1498740" y="209626"/>
                </a:cubicBezTo>
                <a:cubicBezTo>
                  <a:pt x="1503997" y="212369"/>
                  <a:pt x="1508950" y="215112"/>
                  <a:pt x="1513599" y="217855"/>
                </a:cubicBezTo>
                <a:cubicBezTo>
                  <a:pt x="1518247" y="220599"/>
                  <a:pt x="1522781" y="222923"/>
                  <a:pt x="1527200" y="224828"/>
                </a:cubicBezTo>
                <a:cubicBezTo>
                  <a:pt x="1531620" y="226733"/>
                  <a:pt x="1536192" y="227685"/>
                  <a:pt x="1540916" y="227685"/>
                </a:cubicBezTo>
                <a:lnTo>
                  <a:pt x="1545717" y="227685"/>
                </a:lnTo>
                <a:lnTo>
                  <a:pt x="1547317" y="244144"/>
                </a:lnTo>
                <a:cubicBezTo>
                  <a:pt x="1540764" y="244144"/>
                  <a:pt x="1534744" y="245059"/>
                  <a:pt x="1529258" y="246888"/>
                </a:cubicBezTo>
                <a:cubicBezTo>
                  <a:pt x="1523771" y="248716"/>
                  <a:pt x="1518399" y="251040"/>
                  <a:pt x="1513141" y="253860"/>
                </a:cubicBezTo>
                <a:cubicBezTo>
                  <a:pt x="1507884" y="256679"/>
                  <a:pt x="1502359" y="259651"/>
                  <a:pt x="1496568" y="262775"/>
                </a:cubicBezTo>
                <a:cubicBezTo>
                  <a:pt x="1490777" y="265899"/>
                  <a:pt x="1484376" y="268871"/>
                  <a:pt x="1477366" y="271691"/>
                </a:cubicBezTo>
                <a:cubicBezTo>
                  <a:pt x="1470355" y="274510"/>
                  <a:pt x="1462316" y="276834"/>
                  <a:pt x="1453248" y="278663"/>
                </a:cubicBezTo>
                <a:lnTo>
                  <a:pt x="1433634" y="280375"/>
                </a:lnTo>
                <a:lnTo>
                  <a:pt x="1430883" y="281406"/>
                </a:lnTo>
                <a:lnTo>
                  <a:pt x="1425754" y="281062"/>
                </a:lnTo>
                <a:lnTo>
                  <a:pt x="1421816" y="281406"/>
                </a:lnTo>
                <a:lnTo>
                  <a:pt x="1421882" y="280803"/>
                </a:lnTo>
                <a:lnTo>
                  <a:pt x="1408709" y="279920"/>
                </a:lnTo>
                <a:cubicBezTo>
                  <a:pt x="1403223" y="278930"/>
                  <a:pt x="1399070" y="277444"/>
                  <a:pt x="1396251" y="275463"/>
                </a:cubicBezTo>
                <a:cubicBezTo>
                  <a:pt x="1393431" y="273481"/>
                  <a:pt x="1391450" y="271005"/>
                  <a:pt x="1390307" y="268033"/>
                </a:cubicBezTo>
                <a:lnTo>
                  <a:pt x="1389654" y="265448"/>
                </a:lnTo>
                <a:lnTo>
                  <a:pt x="1386649" y="269976"/>
                </a:lnTo>
                <a:cubicBezTo>
                  <a:pt x="1383830" y="273024"/>
                  <a:pt x="1380591" y="275386"/>
                  <a:pt x="1376934" y="277063"/>
                </a:cubicBezTo>
                <a:cubicBezTo>
                  <a:pt x="1373276" y="278739"/>
                  <a:pt x="1368895" y="279882"/>
                  <a:pt x="1363789" y="280492"/>
                </a:cubicBezTo>
                <a:cubicBezTo>
                  <a:pt x="1358684" y="281101"/>
                  <a:pt x="1352626" y="281406"/>
                  <a:pt x="1345616" y="281406"/>
                </a:cubicBezTo>
                <a:lnTo>
                  <a:pt x="1345638" y="281226"/>
                </a:lnTo>
                <a:lnTo>
                  <a:pt x="1345158" y="281406"/>
                </a:lnTo>
                <a:cubicBezTo>
                  <a:pt x="1335862" y="281406"/>
                  <a:pt x="1328471" y="280911"/>
                  <a:pt x="1322984" y="279920"/>
                </a:cubicBezTo>
                <a:cubicBezTo>
                  <a:pt x="1317498" y="278930"/>
                  <a:pt x="1313345" y="277444"/>
                  <a:pt x="1310526" y="275463"/>
                </a:cubicBezTo>
                <a:cubicBezTo>
                  <a:pt x="1307706" y="273481"/>
                  <a:pt x="1305725" y="271005"/>
                  <a:pt x="1304582" y="268033"/>
                </a:cubicBezTo>
                <a:lnTo>
                  <a:pt x="1303929" y="265448"/>
                </a:lnTo>
                <a:lnTo>
                  <a:pt x="1300924" y="269976"/>
                </a:lnTo>
                <a:cubicBezTo>
                  <a:pt x="1298105" y="273024"/>
                  <a:pt x="1294866" y="275386"/>
                  <a:pt x="1291209" y="277063"/>
                </a:cubicBezTo>
                <a:cubicBezTo>
                  <a:pt x="1287551" y="278739"/>
                  <a:pt x="1283170" y="279882"/>
                  <a:pt x="1278064" y="280492"/>
                </a:cubicBezTo>
                <a:cubicBezTo>
                  <a:pt x="1272959" y="281101"/>
                  <a:pt x="1266901" y="281406"/>
                  <a:pt x="1259891" y="281406"/>
                </a:cubicBezTo>
                <a:lnTo>
                  <a:pt x="1260241" y="278531"/>
                </a:lnTo>
                <a:lnTo>
                  <a:pt x="1252575" y="281406"/>
                </a:lnTo>
                <a:cubicBezTo>
                  <a:pt x="1242670" y="281406"/>
                  <a:pt x="1234897" y="280530"/>
                  <a:pt x="1229258" y="278777"/>
                </a:cubicBezTo>
                <a:cubicBezTo>
                  <a:pt x="1223620" y="277025"/>
                  <a:pt x="1219505" y="274358"/>
                  <a:pt x="1216914" y="270776"/>
                </a:cubicBezTo>
                <a:lnTo>
                  <a:pt x="1214350" y="264366"/>
                </a:lnTo>
                <a:lnTo>
                  <a:pt x="1210627" y="269976"/>
                </a:lnTo>
                <a:cubicBezTo>
                  <a:pt x="1207808" y="273024"/>
                  <a:pt x="1204722" y="275386"/>
                  <a:pt x="1201369" y="277063"/>
                </a:cubicBezTo>
                <a:cubicBezTo>
                  <a:pt x="1198016" y="278739"/>
                  <a:pt x="1194130" y="279882"/>
                  <a:pt x="1189711" y="280492"/>
                </a:cubicBezTo>
                <a:cubicBezTo>
                  <a:pt x="1185291" y="281101"/>
                  <a:pt x="1180109" y="281406"/>
                  <a:pt x="1174166" y="281406"/>
                </a:cubicBezTo>
                <a:lnTo>
                  <a:pt x="1174173" y="281346"/>
                </a:lnTo>
                <a:lnTo>
                  <a:pt x="1174013" y="281406"/>
                </a:lnTo>
                <a:cubicBezTo>
                  <a:pt x="1161821" y="281406"/>
                  <a:pt x="1152487" y="280035"/>
                  <a:pt x="1146010" y="277291"/>
                </a:cubicBezTo>
                <a:cubicBezTo>
                  <a:pt x="1139533" y="274548"/>
                  <a:pt x="1135075" y="270281"/>
                  <a:pt x="1132637" y="264490"/>
                </a:cubicBezTo>
                <a:cubicBezTo>
                  <a:pt x="1130198" y="258699"/>
                  <a:pt x="1128827" y="251231"/>
                  <a:pt x="1128522" y="242087"/>
                </a:cubicBezTo>
                <a:close/>
                <a:moveTo>
                  <a:pt x="625526" y="117043"/>
                </a:moveTo>
                <a:lnTo>
                  <a:pt x="644499" y="117043"/>
                </a:lnTo>
                <a:lnTo>
                  <a:pt x="648157" y="232943"/>
                </a:lnTo>
                <a:cubicBezTo>
                  <a:pt x="648462" y="240715"/>
                  <a:pt x="649719" y="246773"/>
                  <a:pt x="651929" y="251117"/>
                </a:cubicBezTo>
                <a:cubicBezTo>
                  <a:pt x="654139" y="255460"/>
                  <a:pt x="657149" y="258470"/>
                  <a:pt x="660959" y="260146"/>
                </a:cubicBezTo>
                <a:cubicBezTo>
                  <a:pt x="664769" y="261823"/>
                  <a:pt x="668960" y="262661"/>
                  <a:pt x="673532" y="262661"/>
                </a:cubicBezTo>
                <a:cubicBezTo>
                  <a:pt x="676732" y="262661"/>
                  <a:pt x="679056" y="263537"/>
                  <a:pt x="680504" y="265290"/>
                </a:cubicBezTo>
                <a:lnTo>
                  <a:pt x="680746" y="265990"/>
                </a:lnTo>
                <a:lnTo>
                  <a:pt x="681152" y="262661"/>
                </a:lnTo>
                <a:cubicBezTo>
                  <a:pt x="688619" y="262661"/>
                  <a:pt x="694563" y="262204"/>
                  <a:pt x="698982" y="261289"/>
                </a:cubicBezTo>
                <a:cubicBezTo>
                  <a:pt x="703402" y="260375"/>
                  <a:pt x="706602" y="258508"/>
                  <a:pt x="708584" y="255689"/>
                </a:cubicBezTo>
                <a:cubicBezTo>
                  <a:pt x="710565" y="252869"/>
                  <a:pt x="711555" y="248640"/>
                  <a:pt x="711555" y="243001"/>
                </a:cubicBezTo>
                <a:cubicBezTo>
                  <a:pt x="711555" y="239191"/>
                  <a:pt x="710946" y="234657"/>
                  <a:pt x="709727" y="229400"/>
                </a:cubicBezTo>
                <a:cubicBezTo>
                  <a:pt x="708507" y="224142"/>
                  <a:pt x="706907" y="218541"/>
                  <a:pt x="704926" y="212598"/>
                </a:cubicBezTo>
                <a:cubicBezTo>
                  <a:pt x="702945" y="206654"/>
                  <a:pt x="700811" y="200787"/>
                  <a:pt x="698525" y="194995"/>
                </a:cubicBezTo>
                <a:lnTo>
                  <a:pt x="717042" y="188137"/>
                </a:lnTo>
                <a:cubicBezTo>
                  <a:pt x="719023" y="193014"/>
                  <a:pt x="720890" y="198577"/>
                  <a:pt x="722643" y="204825"/>
                </a:cubicBezTo>
                <a:cubicBezTo>
                  <a:pt x="724395" y="211074"/>
                  <a:pt x="725881" y="217246"/>
                  <a:pt x="727100" y="223342"/>
                </a:cubicBezTo>
                <a:cubicBezTo>
                  <a:pt x="728319" y="229438"/>
                  <a:pt x="728929" y="234772"/>
                  <a:pt x="728929" y="239344"/>
                </a:cubicBezTo>
                <a:cubicBezTo>
                  <a:pt x="728929" y="245440"/>
                  <a:pt x="728281" y="250812"/>
                  <a:pt x="726986" y="255460"/>
                </a:cubicBezTo>
                <a:cubicBezTo>
                  <a:pt x="725691" y="260108"/>
                  <a:pt x="723747" y="264071"/>
                  <a:pt x="721157" y="267347"/>
                </a:cubicBezTo>
                <a:cubicBezTo>
                  <a:pt x="718566" y="270624"/>
                  <a:pt x="715251" y="273291"/>
                  <a:pt x="711213" y="275348"/>
                </a:cubicBezTo>
                <a:cubicBezTo>
                  <a:pt x="707174" y="277406"/>
                  <a:pt x="702488" y="278930"/>
                  <a:pt x="697154" y="279920"/>
                </a:cubicBezTo>
                <a:cubicBezTo>
                  <a:pt x="691820" y="280911"/>
                  <a:pt x="685724" y="281406"/>
                  <a:pt x="678866" y="281406"/>
                </a:cubicBezTo>
                <a:lnTo>
                  <a:pt x="679231" y="278412"/>
                </a:lnTo>
                <a:lnTo>
                  <a:pt x="671246" y="281406"/>
                </a:lnTo>
                <a:cubicBezTo>
                  <a:pt x="664845" y="281406"/>
                  <a:pt x="659549" y="280377"/>
                  <a:pt x="655358" y="278320"/>
                </a:cubicBezTo>
                <a:cubicBezTo>
                  <a:pt x="651167" y="276263"/>
                  <a:pt x="647890" y="273596"/>
                  <a:pt x="645528" y="270319"/>
                </a:cubicBezTo>
                <a:lnTo>
                  <a:pt x="642940" y="264574"/>
                </a:lnTo>
                <a:lnTo>
                  <a:pt x="638213" y="271919"/>
                </a:lnTo>
                <a:cubicBezTo>
                  <a:pt x="634784" y="275043"/>
                  <a:pt x="630174" y="277406"/>
                  <a:pt x="624383" y="279006"/>
                </a:cubicBezTo>
                <a:cubicBezTo>
                  <a:pt x="618591" y="280606"/>
                  <a:pt x="611352" y="281406"/>
                  <a:pt x="602666" y="281406"/>
                </a:cubicBezTo>
                <a:lnTo>
                  <a:pt x="602761" y="280542"/>
                </a:lnTo>
                <a:lnTo>
                  <a:pt x="600456" y="281406"/>
                </a:lnTo>
                <a:cubicBezTo>
                  <a:pt x="595427" y="281406"/>
                  <a:pt x="590512" y="280454"/>
                  <a:pt x="585711" y="278549"/>
                </a:cubicBezTo>
                <a:cubicBezTo>
                  <a:pt x="580911" y="276644"/>
                  <a:pt x="576758" y="273519"/>
                  <a:pt x="573252" y="269176"/>
                </a:cubicBezTo>
                <a:lnTo>
                  <a:pt x="570060" y="263712"/>
                </a:lnTo>
                <a:lnTo>
                  <a:pt x="565737" y="269890"/>
                </a:lnTo>
                <a:cubicBezTo>
                  <a:pt x="563394" y="272234"/>
                  <a:pt x="560527" y="274320"/>
                  <a:pt x="557136" y="276148"/>
                </a:cubicBezTo>
                <a:cubicBezTo>
                  <a:pt x="550354" y="279806"/>
                  <a:pt x="540639" y="281635"/>
                  <a:pt x="527990" y="281635"/>
                </a:cubicBezTo>
                <a:cubicBezTo>
                  <a:pt x="522503" y="281635"/>
                  <a:pt x="517207" y="281178"/>
                  <a:pt x="512102" y="280263"/>
                </a:cubicBezTo>
                <a:cubicBezTo>
                  <a:pt x="506997" y="279349"/>
                  <a:pt x="502310" y="278015"/>
                  <a:pt x="498043" y="276263"/>
                </a:cubicBezTo>
                <a:cubicBezTo>
                  <a:pt x="493776" y="274510"/>
                  <a:pt x="490042" y="272415"/>
                  <a:pt x="486842" y="269976"/>
                </a:cubicBezTo>
                <a:lnTo>
                  <a:pt x="495986" y="254203"/>
                </a:lnTo>
                <a:cubicBezTo>
                  <a:pt x="499034" y="256184"/>
                  <a:pt x="503301" y="258089"/>
                  <a:pt x="508787" y="259918"/>
                </a:cubicBezTo>
                <a:cubicBezTo>
                  <a:pt x="514274" y="261747"/>
                  <a:pt x="520674" y="262661"/>
                  <a:pt x="527990" y="262661"/>
                </a:cubicBezTo>
                <a:cubicBezTo>
                  <a:pt x="535610" y="262661"/>
                  <a:pt x="541668" y="261899"/>
                  <a:pt x="546163" y="260375"/>
                </a:cubicBezTo>
                <a:cubicBezTo>
                  <a:pt x="550659" y="258851"/>
                  <a:pt x="553936" y="256603"/>
                  <a:pt x="555993" y="253631"/>
                </a:cubicBezTo>
                <a:cubicBezTo>
                  <a:pt x="558051" y="250659"/>
                  <a:pt x="559079" y="247192"/>
                  <a:pt x="559079" y="243230"/>
                </a:cubicBezTo>
                <a:cubicBezTo>
                  <a:pt x="559079" y="240182"/>
                  <a:pt x="558279" y="236524"/>
                  <a:pt x="556679" y="232257"/>
                </a:cubicBezTo>
                <a:cubicBezTo>
                  <a:pt x="555079" y="227990"/>
                  <a:pt x="552907" y="223227"/>
                  <a:pt x="550164" y="217970"/>
                </a:cubicBezTo>
                <a:cubicBezTo>
                  <a:pt x="547421" y="212712"/>
                  <a:pt x="544258" y="207149"/>
                  <a:pt x="540677" y="201282"/>
                </a:cubicBezTo>
                <a:cubicBezTo>
                  <a:pt x="537096" y="195414"/>
                  <a:pt x="533247" y="189433"/>
                  <a:pt x="529133" y="183337"/>
                </a:cubicBezTo>
                <a:lnTo>
                  <a:pt x="544906" y="173050"/>
                </a:lnTo>
                <a:cubicBezTo>
                  <a:pt x="550850" y="182041"/>
                  <a:pt x="556031" y="190538"/>
                  <a:pt x="560451" y="198539"/>
                </a:cubicBezTo>
                <a:cubicBezTo>
                  <a:pt x="564870" y="206540"/>
                  <a:pt x="568604" y="214007"/>
                  <a:pt x="571652" y="220941"/>
                </a:cubicBezTo>
                <a:cubicBezTo>
                  <a:pt x="574700" y="227876"/>
                  <a:pt x="577139" y="234391"/>
                  <a:pt x="578967" y="240487"/>
                </a:cubicBezTo>
                <a:cubicBezTo>
                  <a:pt x="581101" y="247192"/>
                  <a:pt x="583501" y="252145"/>
                  <a:pt x="586168" y="255346"/>
                </a:cubicBezTo>
                <a:cubicBezTo>
                  <a:pt x="588835" y="258546"/>
                  <a:pt x="591617" y="260565"/>
                  <a:pt x="594512" y="261404"/>
                </a:cubicBezTo>
                <a:cubicBezTo>
                  <a:pt x="597408" y="262242"/>
                  <a:pt x="600075" y="262661"/>
                  <a:pt x="602513" y="262661"/>
                </a:cubicBezTo>
                <a:lnTo>
                  <a:pt x="604637" y="263449"/>
                </a:lnTo>
                <a:lnTo>
                  <a:pt x="604723" y="262661"/>
                </a:lnTo>
                <a:cubicBezTo>
                  <a:pt x="613410" y="262661"/>
                  <a:pt x="619506" y="261823"/>
                  <a:pt x="623011" y="260146"/>
                </a:cubicBezTo>
                <a:cubicBezTo>
                  <a:pt x="626516" y="258470"/>
                  <a:pt x="628536" y="255498"/>
                  <a:pt x="629069" y="251231"/>
                </a:cubicBezTo>
                <a:cubicBezTo>
                  <a:pt x="629602" y="246964"/>
                  <a:pt x="629717" y="241020"/>
                  <a:pt x="629412" y="233400"/>
                </a:cubicBezTo>
                <a:close/>
                <a:moveTo>
                  <a:pt x="0" y="117043"/>
                </a:moveTo>
                <a:lnTo>
                  <a:pt x="18745" y="117043"/>
                </a:lnTo>
                <a:lnTo>
                  <a:pt x="23317" y="234772"/>
                </a:lnTo>
                <a:cubicBezTo>
                  <a:pt x="23622" y="242239"/>
                  <a:pt x="24346" y="247992"/>
                  <a:pt x="25489" y="252031"/>
                </a:cubicBezTo>
                <a:cubicBezTo>
                  <a:pt x="26632" y="256070"/>
                  <a:pt x="29223" y="258851"/>
                  <a:pt x="33261" y="260375"/>
                </a:cubicBezTo>
                <a:cubicBezTo>
                  <a:pt x="35280" y="261137"/>
                  <a:pt x="37881" y="261708"/>
                  <a:pt x="41062" y="262089"/>
                </a:cubicBezTo>
                <a:lnTo>
                  <a:pt x="48092" y="262445"/>
                </a:lnTo>
                <a:lnTo>
                  <a:pt x="53149" y="262232"/>
                </a:lnTo>
                <a:cubicBezTo>
                  <a:pt x="56121" y="261947"/>
                  <a:pt x="58674" y="261518"/>
                  <a:pt x="60807" y="260946"/>
                </a:cubicBezTo>
                <a:cubicBezTo>
                  <a:pt x="65075" y="259803"/>
                  <a:pt x="68313" y="257594"/>
                  <a:pt x="70523" y="254317"/>
                </a:cubicBezTo>
                <a:cubicBezTo>
                  <a:pt x="72733" y="251040"/>
                  <a:pt x="74523" y="246278"/>
                  <a:pt x="75895" y="240030"/>
                </a:cubicBezTo>
                <a:cubicBezTo>
                  <a:pt x="77267" y="233781"/>
                  <a:pt x="78943" y="225628"/>
                  <a:pt x="80924" y="215569"/>
                </a:cubicBezTo>
                <a:lnTo>
                  <a:pt x="98755" y="218998"/>
                </a:lnTo>
                <a:cubicBezTo>
                  <a:pt x="98145" y="221742"/>
                  <a:pt x="97460" y="224790"/>
                  <a:pt x="96698" y="228142"/>
                </a:cubicBezTo>
                <a:cubicBezTo>
                  <a:pt x="95936" y="231495"/>
                  <a:pt x="95288" y="234810"/>
                  <a:pt x="94754" y="238086"/>
                </a:cubicBezTo>
                <a:cubicBezTo>
                  <a:pt x="94221" y="241363"/>
                  <a:pt x="93954" y="244221"/>
                  <a:pt x="93954" y="246659"/>
                </a:cubicBezTo>
                <a:cubicBezTo>
                  <a:pt x="93954" y="248945"/>
                  <a:pt x="94107" y="251079"/>
                  <a:pt x="94412" y="253060"/>
                </a:cubicBezTo>
                <a:cubicBezTo>
                  <a:pt x="94716" y="255041"/>
                  <a:pt x="95859" y="256717"/>
                  <a:pt x="97841" y="258089"/>
                </a:cubicBezTo>
                <a:cubicBezTo>
                  <a:pt x="99822" y="259461"/>
                  <a:pt x="103175" y="260565"/>
                  <a:pt x="107899" y="261404"/>
                </a:cubicBezTo>
                <a:cubicBezTo>
                  <a:pt x="112623" y="262242"/>
                  <a:pt x="119405" y="262661"/>
                  <a:pt x="128244" y="262661"/>
                </a:cubicBezTo>
                <a:lnTo>
                  <a:pt x="128681" y="262826"/>
                </a:lnTo>
                <a:lnTo>
                  <a:pt x="128702" y="262661"/>
                </a:lnTo>
                <a:cubicBezTo>
                  <a:pt x="136322" y="262661"/>
                  <a:pt x="142265" y="262089"/>
                  <a:pt x="146532" y="260946"/>
                </a:cubicBezTo>
                <a:cubicBezTo>
                  <a:pt x="150800" y="259803"/>
                  <a:pt x="154038" y="257594"/>
                  <a:pt x="156248" y="254317"/>
                </a:cubicBezTo>
                <a:cubicBezTo>
                  <a:pt x="158458" y="251040"/>
                  <a:pt x="160248" y="246278"/>
                  <a:pt x="161620" y="240030"/>
                </a:cubicBezTo>
                <a:cubicBezTo>
                  <a:pt x="162992" y="233781"/>
                  <a:pt x="164668" y="225628"/>
                  <a:pt x="166649" y="215569"/>
                </a:cubicBezTo>
                <a:lnTo>
                  <a:pt x="184480" y="218998"/>
                </a:lnTo>
                <a:cubicBezTo>
                  <a:pt x="183870" y="221742"/>
                  <a:pt x="183185" y="224790"/>
                  <a:pt x="182423" y="228142"/>
                </a:cubicBezTo>
                <a:cubicBezTo>
                  <a:pt x="181661" y="231495"/>
                  <a:pt x="181013" y="234810"/>
                  <a:pt x="180480" y="238086"/>
                </a:cubicBezTo>
                <a:cubicBezTo>
                  <a:pt x="179946" y="241363"/>
                  <a:pt x="179679" y="244221"/>
                  <a:pt x="179679" y="246659"/>
                </a:cubicBezTo>
                <a:cubicBezTo>
                  <a:pt x="179679" y="248945"/>
                  <a:pt x="179832" y="251079"/>
                  <a:pt x="180137" y="253060"/>
                </a:cubicBezTo>
                <a:cubicBezTo>
                  <a:pt x="180441" y="255041"/>
                  <a:pt x="181584" y="256717"/>
                  <a:pt x="183566" y="258089"/>
                </a:cubicBezTo>
                <a:cubicBezTo>
                  <a:pt x="185547" y="259461"/>
                  <a:pt x="188900" y="260565"/>
                  <a:pt x="193624" y="261404"/>
                </a:cubicBezTo>
                <a:cubicBezTo>
                  <a:pt x="198348" y="262242"/>
                  <a:pt x="205130" y="262661"/>
                  <a:pt x="213969" y="262661"/>
                </a:cubicBezTo>
                <a:lnTo>
                  <a:pt x="214406" y="262826"/>
                </a:lnTo>
                <a:lnTo>
                  <a:pt x="214427" y="262661"/>
                </a:lnTo>
                <a:cubicBezTo>
                  <a:pt x="218694" y="262661"/>
                  <a:pt x="222275" y="261747"/>
                  <a:pt x="225171" y="259918"/>
                </a:cubicBezTo>
                <a:cubicBezTo>
                  <a:pt x="228066" y="258089"/>
                  <a:pt x="230886" y="255041"/>
                  <a:pt x="233629" y="250774"/>
                </a:cubicBezTo>
                <a:cubicBezTo>
                  <a:pt x="236372" y="246507"/>
                  <a:pt x="239344" y="240792"/>
                  <a:pt x="242544" y="233629"/>
                </a:cubicBezTo>
                <a:cubicBezTo>
                  <a:pt x="246964" y="223875"/>
                  <a:pt x="251346" y="216484"/>
                  <a:pt x="255689" y="211455"/>
                </a:cubicBezTo>
                <a:cubicBezTo>
                  <a:pt x="260032" y="206425"/>
                  <a:pt x="264376" y="202996"/>
                  <a:pt x="268719" y="201168"/>
                </a:cubicBezTo>
                <a:cubicBezTo>
                  <a:pt x="273063" y="199339"/>
                  <a:pt x="277368" y="198424"/>
                  <a:pt x="281635" y="198424"/>
                </a:cubicBezTo>
                <a:cubicBezTo>
                  <a:pt x="286817" y="198424"/>
                  <a:pt x="291617" y="199758"/>
                  <a:pt x="296037" y="202425"/>
                </a:cubicBezTo>
                <a:cubicBezTo>
                  <a:pt x="300456" y="205092"/>
                  <a:pt x="304343" y="208635"/>
                  <a:pt x="307695" y="213055"/>
                </a:cubicBezTo>
                <a:cubicBezTo>
                  <a:pt x="311048" y="217474"/>
                  <a:pt x="313677" y="222313"/>
                  <a:pt x="315582" y="227571"/>
                </a:cubicBezTo>
                <a:cubicBezTo>
                  <a:pt x="317487" y="232829"/>
                  <a:pt x="318440" y="238048"/>
                  <a:pt x="318440" y="243230"/>
                </a:cubicBezTo>
                <a:cubicBezTo>
                  <a:pt x="318440" y="252374"/>
                  <a:pt x="316839" y="259651"/>
                  <a:pt x="313639" y="265061"/>
                </a:cubicBezTo>
                <a:cubicBezTo>
                  <a:pt x="310439" y="270471"/>
                  <a:pt x="306362" y="274358"/>
                  <a:pt x="301409" y="276720"/>
                </a:cubicBezTo>
                <a:cubicBezTo>
                  <a:pt x="296456" y="279082"/>
                  <a:pt x="291312" y="280263"/>
                  <a:pt x="285978" y="280263"/>
                </a:cubicBezTo>
                <a:cubicBezTo>
                  <a:pt x="281254" y="280263"/>
                  <a:pt x="275196" y="279349"/>
                  <a:pt x="267805" y="277520"/>
                </a:cubicBezTo>
                <a:cubicBezTo>
                  <a:pt x="264109" y="276606"/>
                  <a:pt x="259927" y="274986"/>
                  <a:pt x="255260" y="272662"/>
                </a:cubicBezTo>
                <a:lnTo>
                  <a:pt x="243926" y="266000"/>
                </a:lnTo>
                <a:lnTo>
                  <a:pt x="239544" y="271548"/>
                </a:lnTo>
                <a:cubicBezTo>
                  <a:pt x="237887" y="273319"/>
                  <a:pt x="236220" y="274777"/>
                  <a:pt x="234543" y="275920"/>
                </a:cubicBezTo>
                <a:cubicBezTo>
                  <a:pt x="231191" y="278206"/>
                  <a:pt x="227724" y="279692"/>
                  <a:pt x="224142" y="280377"/>
                </a:cubicBezTo>
                <a:cubicBezTo>
                  <a:pt x="220561" y="281063"/>
                  <a:pt x="216560" y="281406"/>
                  <a:pt x="212141" y="281406"/>
                </a:cubicBezTo>
                <a:lnTo>
                  <a:pt x="212162" y="281226"/>
                </a:lnTo>
                <a:lnTo>
                  <a:pt x="211683" y="281406"/>
                </a:lnTo>
                <a:cubicBezTo>
                  <a:pt x="202387" y="281406"/>
                  <a:pt x="194996" y="280911"/>
                  <a:pt x="189509" y="279920"/>
                </a:cubicBezTo>
                <a:cubicBezTo>
                  <a:pt x="184023" y="278930"/>
                  <a:pt x="179870" y="277444"/>
                  <a:pt x="177051" y="275463"/>
                </a:cubicBezTo>
                <a:cubicBezTo>
                  <a:pt x="174231" y="273481"/>
                  <a:pt x="172250" y="271005"/>
                  <a:pt x="171107" y="268033"/>
                </a:cubicBezTo>
                <a:lnTo>
                  <a:pt x="170454" y="265448"/>
                </a:lnTo>
                <a:lnTo>
                  <a:pt x="167449" y="269976"/>
                </a:lnTo>
                <a:cubicBezTo>
                  <a:pt x="164630" y="273024"/>
                  <a:pt x="161391" y="275386"/>
                  <a:pt x="157734" y="277063"/>
                </a:cubicBezTo>
                <a:cubicBezTo>
                  <a:pt x="154076" y="278739"/>
                  <a:pt x="149695" y="279882"/>
                  <a:pt x="144589" y="280492"/>
                </a:cubicBezTo>
                <a:cubicBezTo>
                  <a:pt x="139484" y="281101"/>
                  <a:pt x="133426" y="281406"/>
                  <a:pt x="126416" y="281406"/>
                </a:cubicBezTo>
                <a:lnTo>
                  <a:pt x="126437" y="281226"/>
                </a:lnTo>
                <a:lnTo>
                  <a:pt x="125958" y="281406"/>
                </a:lnTo>
                <a:cubicBezTo>
                  <a:pt x="116662" y="281406"/>
                  <a:pt x="109271" y="280911"/>
                  <a:pt x="103784" y="279920"/>
                </a:cubicBezTo>
                <a:cubicBezTo>
                  <a:pt x="98298" y="278930"/>
                  <a:pt x="94145" y="277444"/>
                  <a:pt x="91326" y="275463"/>
                </a:cubicBezTo>
                <a:cubicBezTo>
                  <a:pt x="88506" y="273481"/>
                  <a:pt x="86525" y="271005"/>
                  <a:pt x="85382" y="268033"/>
                </a:cubicBezTo>
                <a:lnTo>
                  <a:pt x="84729" y="265448"/>
                </a:lnTo>
                <a:lnTo>
                  <a:pt x="81724" y="269976"/>
                </a:lnTo>
                <a:cubicBezTo>
                  <a:pt x="78905" y="273024"/>
                  <a:pt x="75666" y="275386"/>
                  <a:pt x="72009" y="277063"/>
                </a:cubicBezTo>
                <a:cubicBezTo>
                  <a:pt x="68351" y="278739"/>
                  <a:pt x="63970" y="279882"/>
                  <a:pt x="58864" y="280492"/>
                </a:cubicBezTo>
                <a:lnTo>
                  <a:pt x="51516" y="280861"/>
                </a:lnTo>
                <a:lnTo>
                  <a:pt x="50063" y="281406"/>
                </a:lnTo>
                <a:lnTo>
                  <a:pt x="45928" y="281143"/>
                </a:lnTo>
                <a:lnTo>
                  <a:pt x="40691" y="281406"/>
                </a:lnTo>
                <a:lnTo>
                  <a:pt x="40763" y="280814"/>
                </a:lnTo>
                <a:lnTo>
                  <a:pt x="33918" y="280377"/>
                </a:lnTo>
                <a:cubicBezTo>
                  <a:pt x="29251" y="279692"/>
                  <a:pt x="25298" y="278663"/>
                  <a:pt x="22060" y="277291"/>
                </a:cubicBezTo>
                <a:cubicBezTo>
                  <a:pt x="15583" y="274548"/>
                  <a:pt x="11125" y="270281"/>
                  <a:pt x="8687" y="264490"/>
                </a:cubicBezTo>
                <a:cubicBezTo>
                  <a:pt x="6248" y="258699"/>
                  <a:pt x="4877" y="251231"/>
                  <a:pt x="4572" y="242087"/>
                </a:cubicBezTo>
                <a:close/>
                <a:moveTo>
                  <a:pt x="303352" y="116890"/>
                </a:moveTo>
                <a:cubicBezTo>
                  <a:pt x="304876" y="119786"/>
                  <a:pt x="306133" y="123101"/>
                  <a:pt x="307124" y="126834"/>
                </a:cubicBezTo>
                <a:cubicBezTo>
                  <a:pt x="308114" y="130568"/>
                  <a:pt x="308610" y="133959"/>
                  <a:pt x="308610" y="137007"/>
                </a:cubicBezTo>
                <a:cubicBezTo>
                  <a:pt x="308610" y="142036"/>
                  <a:pt x="307200" y="146570"/>
                  <a:pt x="304381" y="150609"/>
                </a:cubicBezTo>
                <a:cubicBezTo>
                  <a:pt x="301561" y="154647"/>
                  <a:pt x="297180" y="156667"/>
                  <a:pt x="291236" y="156667"/>
                </a:cubicBezTo>
                <a:cubicBezTo>
                  <a:pt x="286512" y="156667"/>
                  <a:pt x="282664" y="155409"/>
                  <a:pt x="279692" y="152895"/>
                </a:cubicBezTo>
                <a:lnTo>
                  <a:pt x="279322" y="152146"/>
                </a:lnTo>
                <a:lnTo>
                  <a:pt x="279149" y="153066"/>
                </a:lnTo>
                <a:cubicBezTo>
                  <a:pt x="278254" y="155238"/>
                  <a:pt x="276911" y="157200"/>
                  <a:pt x="275120" y="158953"/>
                </a:cubicBezTo>
                <a:cubicBezTo>
                  <a:pt x="271538" y="162458"/>
                  <a:pt x="267081" y="164211"/>
                  <a:pt x="261747" y="164211"/>
                </a:cubicBezTo>
                <a:cubicBezTo>
                  <a:pt x="255651" y="164211"/>
                  <a:pt x="251612" y="162191"/>
                  <a:pt x="249631" y="158153"/>
                </a:cubicBezTo>
                <a:cubicBezTo>
                  <a:pt x="247650" y="154114"/>
                  <a:pt x="246659" y="149809"/>
                  <a:pt x="246659" y="145237"/>
                </a:cubicBezTo>
                <a:cubicBezTo>
                  <a:pt x="246659" y="143560"/>
                  <a:pt x="246773" y="141770"/>
                  <a:pt x="247002" y="139865"/>
                </a:cubicBezTo>
                <a:cubicBezTo>
                  <a:pt x="247231" y="137960"/>
                  <a:pt x="247574" y="135788"/>
                  <a:pt x="248031" y="133350"/>
                </a:cubicBezTo>
                <a:lnTo>
                  <a:pt x="259461" y="130149"/>
                </a:lnTo>
                <a:cubicBezTo>
                  <a:pt x="259004" y="132740"/>
                  <a:pt x="258661" y="135140"/>
                  <a:pt x="258432" y="137350"/>
                </a:cubicBezTo>
                <a:cubicBezTo>
                  <a:pt x="258204" y="139560"/>
                  <a:pt x="258089" y="141503"/>
                  <a:pt x="258089" y="143179"/>
                </a:cubicBezTo>
                <a:cubicBezTo>
                  <a:pt x="258089" y="146075"/>
                  <a:pt x="258546" y="148209"/>
                  <a:pt x="259461" y="149580"/>
                </a:cubicBezTo>
                <a:cubicBezTo>
                  <a:pt x="260375" y="150952"/>
                  <a:pt x="261823" y="151638"/>
                  <a:pt x="263804" y="151638"/>
                </a:cubicBezTo>
                <a:cubicBezTo>
                  <a:pt x="266090" y="151638"/>
                  <a:pt x="267995" y="150456"/>
                  <a:pt x="269519" y="148094"/>
                </a:cubicBezTo>
                <a:cubicBezTo>
                  <a:pt x="271043" y="145732"/>
                  <a:pt x="271881" y="140970"/>
                  <a:pt x="272034" y="133807"/>
                </a:cubicBezTo>
                <a:lnTo>
                  <a:pt x="272034" y="126949"/>
                </a:lnTo>
                <a:lnTo>
                  <a:pt x="283007" y="122834"/>
                </a:lnTo>
                <a:lnTo>
                  <a:pt x="283007" y="136779"/>
                </a:lnTo>
                <a:cubicBezTo>
                  <a:pt x="283007" y="138912"/>
                  <a:pt x="283426" y="140779"/>
                  <a:pt x="284264" y="142379"/>
                </a:cubicBezTo>
                <a:cubicBezTo>
                  <a:pt x="285102" y="143979"/>
                  <a:pt x="286893" y="144780"/>
                  <a:pt x="289636" y="144780"/>
                </a:cubicBezTo>
                <a:cubicBezTo>
                  <a:pt x="292379" y="144780"/>
                  <a:pt x="294208" y="143941"/>
                  <a:pt x="295122" y="142265"/>
                </a:cubicBezTo>
                <a:cubicBezTo>
                  <a:pt x="296037" y="140589"/>
                  <a:pt x="296494" y="138455"/>
                  <a:pt x="296494" y="135864"/>
                </a:cubicBezTo>
                <a:cubicBezTo>
                  <a:pt x="296494" y="133273"/>
                  <a:pt x="296189" y="130644"/>
                  <a:pt x="295580" y="127977"/>
                </a:cubicBezTo>
                <a:cubicBezTo>
                  <a:pt x="294970" y="125310"/>
                  <a:pt x="294132" y="122682"/>
                  <a:pt x="293065" y="120091"/>
                </a:cubicBezTo>
                <a:close/>
                <a:moveTo>
                  <a:pt x="548716" y="114757"/>
                </a:moveTo>
                <a:lnTo>
                  <a:pt x="548716" y="127787"/>
                </a:lnTo>
                <a:lnTo>
                  <a:pt x="497510" y="142646"/>
                </a:lnTo>
                <a:lnTo>
                  <a:pt x="497510" y="129844"/>
                </a:lnTo>
                <a:close/>
                <a:moveTo>
                  <a:pt x="1234516" y="105232"/>
                </a:moveTo>
                <a:lnTo>
                  <a:pt x="1234516" y="118262"/>
                </a:lnTo>
                <a:lnTo>
                  <a:pt x="1183310" y="133121"/>
                </a:lnTo>
                <a:lnTo>
                  <a:pt x="1183310" y="120319"/>
                </a:lnTo>
                <a:close/>
                <a:moveTo>
                  <a:pt x="110566" y="105232"/>
                </a:moveTo>
                <a:lnTo>
                  <a:pt x="110566" y="118262"/>
                </a:lnTo>
                <a:lnTo>
                  <a:pt x="59360" y="133121"/>
                </a:lnTo>
                <a:lnTo>
                  <a:pt x="59360" y="120319"/>
                </a:lnTo>
                <a:close/>
                <a:moveTo>
                  <a:pt x="2524887" y="88849"/>
                </a:moveTo>
                <a:cubicBezTo>
                  <a:pt x="2521991" y="88849"/>
                  <a:pt x="2519743" y="89839"/>
                  <a:pt x="2518143" y="91821"/>
                </a:cubicBezTo>
                <a:cubicBezTo>
                  <a:pt x="2516543" y="93802"/>
                  <a:pt x="2515743" y="96088"/>
                  <a:pt x="2515743" y="98679"/>
                </a:cubicBezTo>
                <a:cubicBezTo>
                  <a:pt x="2515743" y="101422"/>
                  <a:pt x="2516581" y="103670"/>
                  <a:pt x="2518257" y="105422"/>
                </a:cubicBezTo>
                <a:cubicBezTo>
                  <a:pt x="2519934" y="107175"/>
                  <a:pt x="2522067" y="108051"/>
                  <a:pt x="2524658" y="108051"/>
                </a:cubicBezTo>
                <a:cubicBezTo>
                  <a:pt x="2527249" y="108051"/>
                  <a:pt x="2529497" y="107213"/>
                  <a:pt x="2531402" y="105537"/>
                </a:cubicBezTo>
                <a:cubicBezTo>
                  <a:pt x="2533307" y="103860"/>
                  <a:pt x="2534259" y="101650"/>
                  <a:pt x="2534259" y="98907"/>
                </a:cubicBezTo>
                <a:cubicBezTo>
                  <a:pt x="2534259" y="96012"/>
                  <a:pt x="2533269" y="93611"/>
                  <a:pt x="2531288" y="91706"/>
                </a:cubicBezTo>
                <a:cubicBezTo>
                  <a:pt x="2529306" y="89801"/>
                  <a:pt x="2527173" y="88849"/>
                  <a:pt x="2524887" y="88849"/>
                </a:cubicBezTo>
                <a:close/>
                <a:moveTo>
                  <a:pt x="300609" y="88087"/>
                </a:moveTo>
                <a:lnTo>
                  <a:pt x="300609" y="101117"/>
                </a:lnTo>
                <a:lnTo>
                  <a:pt x="249402" y="115976"/>
                </a:lnTo>
                <a:lnTo>
                  <a:pt x="249402" y="103174"/>
                </a:lnTo>
                <a:close/>
                <a:moveTo>
                  <a:pt x="2640177" y="85725"/>
                </a:moveTo>
                <a:cubicBezTo>
                  <a:pt x="2641701" y="88620"/>
                  <a:pt x="2642959" y="91935"/>
                  <a:pt x="2643949" y="95669"/>
                </a:cubicBezTo>
                <a:cubicBezTo>
                  <a:pt x="2644940" y="99402"/>
                  <a:pt x="2645435" y="102793"/>
                  <a:pt x="2645435" y="105841"/>
                </a:cubicBezTo>
                <a:cubicBezTo>
                  <a:pt x="2645435" y="110871"/>
                  <a:pt x="2644026" y="115404"/>
                  <a:pt x="2641206" y="119443"/>
                </a:cubicBezTo>
                <a:cubicBezTo>
                  <a:pt x="2638387" y="123482"/>
                  <a:pt x="2634005" y="125501"/>
                  <a:pt x="2628062" y="125501"/>
                </a:cubicBezTo>
                <a:cubicBezTo>
                  <a:pt x="2623337" y="125501"/>
                  <a:pt x="2619489" y="124244"/>
                  <a:pt x="2616517" y="121729"/>
                </a:cubicBezTo>
                <a:lnTo>
                  <a:pt x="2616103" y="121216"/>
                </a:lnTo>
                <a:lnTo>
                  <a:pt x="2615974" y="121901"/>
                </a:lnTo>
                <a:cubicBezTo>
                  <a:pt x="2615079" y="124072"/>
                  <a:pt x="2613736" y="126034"/>
                  <a:pt x="2611945" y="127787"/>
                </a:cubicBezTo>
                <a:cubicBezTo>
                  <a:pt x="2608364" y="131292"/>
                  <a:pt x="2603906" y="133045"/>
                  <a:pt x="2598572" y="133045"/>
                </a:cubicBezTo>
                <a:cubicBezTo>
                  <a:pt x="2592476" y="133045"/>
                  <a:pt x="2588437" y="131025"/>
                  <a:pt x="2586456" y="126987"/>
                </a:cubicBezTo>
                <a:cubicBezTo>
                  <a:pt x="2584475" y="122948"/>
                  <a:pt x="2583485" y="118643"/>
                  <a:pt x="2583485" y="114071"/>
                </a:cubicBezTo>
                <a:cubicBezTo>
                  <a:pt x="2583485" y="112395"/>
                  <a:pt x="2583599" y="110604"/>
                  <a:pt x="2583828" y="108699"/>
                </a:cubicBezTo>
                <a:cubicBezTo>
                  <a:pt x="2584056" y="106794"/>
                  <a:pt x="2584399" y="104622"/>
                  <a:pt x="2584856" y="102184"/>
                </a:cubicBezTo>
                <a:lnTo>
                  <a:pt x="2596286" y="98983"/>
                </a:lnTo>
                <a:cubicBezTo>
                  <a:pt x="2595829" y="101574"/>
                  <a:pt x="2595486" y="103974"/>
                  <a:pt x="2595257" y="106184"/>
                </a:cubicBezTo>
                <a:cubicBezTo>
                  <a:pt x="2595029" y="108394"/>
                  <a:pt x="2594915" y="110337"/>
                  <a:pt x="2594915" y="112014"/>
                </a:cubicBezTo>
                <a:cubicBezTo>
                  <a:pt x="2594915" y="114909"/>
                  <a:pt x="2595372" y="117043"/>
                  <a:pt x="2596286" y="118414"/>
                </a:cubicBezTo>
                <a:cubicBezTo>
                  <a:pt x="2597201" y="119786"/>
                  <a:pt x="2598648" y="120472"/>
                  <a:pt x="2600630" y="120472"/>
                </a:cubicBezTo>
                <a:cubicBezTo>
                  <a:pt x="2602916" y="120472"/>
                  <a:pt x="2604820" y="119291"/>
                  <a:pt x="2606345" y="116928"/>
                </a:cubicBezTo>
                <a:cubicBezTo>
                  <a:pt x="2607869" y="114566"/>
                  <a:pt x="2608707" y="109804"/>
                  <a:pt x="2608859" y="102641"/>
                </a:cubicBezTo>
                <a:lnTo>
                  <a:pt x="2608859" y="95783"/>
                </a:lnTo>
                <a:lnTo>
                  <a:pt x="2619832" y="91668"/>
                </a:lnTo>
                <a:lnTo>
                  <a:pt x="2619832" y="105613"/>
                </a:lnTo>
                <a:cubicBezTo>
                  <a:pt x="2619832" y="107746"/>
                  <a:pt x="2620251" y="109613"/>
                  <a:pt x="2621089" y="111213"/>
                </a:cubicBezTo>
                <a:cubicBezTo>
                  <a:pt x="2621928" y="112814"/>
                  <a:pt x="2623718" y="113614"/>
                  <a:pt x="2626461" y="113614"/>
                </a:cubicBezTo>
                <a:cubicBezTo>
                  <a:pt x="2629204" y="113614"/>
                  <a:pt x="2631033" y="112776"/>
                  <a:pt x="2631948" y="111099"/>
                </a:cubicBezTo>
                <a:cubicBezTo>
                  <a:pt x="2632862" y="109423"/>
                  <a:pt x="2633319" y="107289"/>
                  <a:pt x="2633319" y="104698"/>
                </a:cubicBezTo>
                <a:cubicBezTo>
                  <a:pt x="2633319" y="102108"/>
                  <a:pt x="2633015" y="99479"/>
                  <a:pt x="2632405" y="96812"/>
                </a:cubicBezTo>
                <a:cubicBezTo>
                  <a:pt x="2631795" y="94145"/>
                  <a:pt x="2630957" y="91516"/>
                  <a:pt x="2629890" y="88925"/>
                </a:cubicBezTo>
                <a:close/>
                <a:moveTo>
                  <a:pt x="110566" y="81229"/>
                </a:moveTo>
                <a:lnTo>
                  <a:pt x="110566" y="94259"/>
                </a:lnTo>
                <a:lnTo>
                  <a:pt x="59360" y="109118"/>
                </a:lnTo>
                <a:lnTo>
                  <a:pt x="59360" y="96316"/>
                </a:lnTo>
                <a:close/>
                <a:moveTo>
                  <a:pt x="2526030" y="76047"/>
                </a:moveTo>
                <a:cubicBezTo>
                  <a:pt x="2529687" y="76047"/>
                  <a:pt x="2532964" y="77114"/>
                  <a:pt x="2535860" y="79248"/>
                </a:cubicBezTo>
                <a:cubicBezTo>
                  <a:pt x="2538755" y="81381"/>
                  <a:pt x="2541041" y="84201"/>
                  <a:pt x="2542718" y="87706"/>
                </a:cubicBezTo>
                <a:cubicBezTo>
                  <a:pt x="2544394" y="91211"/>
                  <a:pt x="2545232" y="94945"/>
                  <a:pt x="2545232" y="98907"/>
                </a:cubicBezTo>
                <a:cubicBezTo>
                  <a:pt x="2545232" y="104851"/>
                  <a:pt x="2543327" y="109842"/>
                  <a:pt x="2539517" y="113880"/>
                </a:cubicBezTo>
                <a:cubicBezTo>
                  <a:pt x="2535707" y="117919"/>
                  <a:pt x="2530831" y="119938"/>
                  <a:pt x="2524887" y="119938"/>
                </a:cubicBezTo>
                <a:cubicBezTo>
                  <a:pt x="2518334" y="119938"/>
                  <a:pt x="2513419" y="117957"/>
                  <a:pt x="2510142" y="113995"/>
                </a:cubicBezTo>
                <a:cubicBezTo>
                  <a:pt x="2506865" y="110032"/>
                  <a:pt x="2505227" y="105384"/>
                  <a:pt x="2505227" y="100050"/>
                </a:cubicBezTo>
                <a:cubicBezTo>
                  <a:pt x="2505227" y="95631"/>
                  <a:pt x="2506104" y="91630"/>
                  <a:pt x="2507856" y="88049"/>
                </a:cubicBezTo>
                <a:cubicBezTo>
                  <a:pt x="2509609" y="84467"/>
                  <a:pt x="2512085" y="81572"/>
                  <a:pt x="2515286" y="79362"/>
                </a:cubicBezTo>
                <a:cubicBezTo>
                  <a:pt x="2518486" y="77152"/>
                  <a:pt x="2522067" y="76047"/>
                  <a:pt x="2526030" y="76047"/>
                </a:cubicBezTo>
                <a:close/>
                <a:moveTo>
                  <a:pt x="462991" y="67132"/>
                </a:moveTo>
                <a:lnTo>
                  <a:pt x="462991" y="80162"/>
                </a:lnTo>
                <a:lnTo>
                  <a:pt x="411785" y="95021"/>
                </a:lnTo>
                <a:lnTo>
                  <a:pt x="411785" y="82219"/>
                </a:lnTo>
                <a:close/>
                <a:moveTo>
                  <a:pt x="1590751" y="65379"/>
                </a:moveTo>
                <a:cubicBezTo>
                  <a:pt x="1592427" y="65379"/>
                  <a:pt x="1594218" y="65532"/>
                  <a:pt x="1596123" y="65836"/>
                </a:cubicBezTo>
                <a:cubicBezTo>
                  <a:pt x="1598028" y="66141"/>
                  <a:pt x="1599819" y="66598"/>
                  <a:pt x="1601495" y="67208"/>
                </a:cubicBezTo>
                <a:lnTo>
                  <a:pt x="1599666" y="78638"/>
                </a:lnTo>
                <a:cubicBezTo>
                  <a:pt x="1598142" y="78333"/>
                  <a:pt x="1596695" y="78028"/>
                  <a:pt x="1595323" y="77724"/>
                </a:cubicBezTo>
                <a:cubicBezTo>
                  <a:pt x="1593951" y="77419"/>
                  <a:pt x="1592427" y="77266"/>
                  <a:pt x="1590751" y="77266"/>
                </a:cubicBezTo>
                <a:cubicBezTo>
                  <a:pt x="1587246" y="77266"/>
                  <a:pt x="1584503" y="77990"/>
                  <a:pt x="1582521" y="79438"/>
                </a:cubicBezTo>
                <a:cubicBezTo>
                  <a:pt x="1580540" y="80886"/>
                  <a:pt x="1579550" y="82905"/>
                  <a:pt x="1579550" y="85496"/>
                </a:cubicBezTo>
                <a:cubicBezTo>
                  <a:pt x="1579550" y="88696"/>
                  <a:pt x="1580578" y="91440"/>
                  <a:pt x="1582636" y="93726"/>
                </a:cubicBezTo>
                <a:cubicBezTo>
                  <a:pt x="1584693" y="96012"/>
                  <a:pt x="1587055" y="97802"/>
                  <a:pt x="1589722" y="99098"/>
                </a:cubicBezTo>
                <a:lnTo>
                  <a:pt x="1593202" y="100135"/>
                </a:lnTo>
                <a:lnTo>
                  <a:pt x="1598409" y="98640"/>
                </a:lnTo>
                <a:cubicBezTo>
                  <a:pt x="1601990" y="97497"/>
                  <a:pt x="1605229" y="96393"/>
                  <a:pt x="1608125" y="95326"/>
                </a:cubicBezTo>
                <a:lnTo>
                  <a:pt x="1611782" y="106984"/>
                </a:lnTo>
                <a:cubicBezTo>
                  <a:pt x="1608125" y="108356"/>
                  <a:pt x="1603819" y="109804"/>
                  <a:pt x="1598866" y="111328"/>
                </a:cubicBezTo>
                <a:cubicBezTo>
                  <a:pt x="1593913" y="112852"/>
                  <a:pt x="1588922" y="114300"/>
                  <a:pt x="1583893" y="115671"/>
                </a:cubicBezTo>
                <a:cubicBezTo>
                  <a:pt x="1578864" y="117043"/>
                  <a:pt x="1574216" y="118262"/>
                  <a:pt x="1569949" y="119329"/>
                </a:cubicBezTo>
                <a:lnTo>
                  <a:pt x="1567205" y="106984"/>
                </a:lnTo>
                <a:cubicBezTo>
                  <a:pt x="1571168" y="106070"/>
                  <a:pt x="1574368" y="105308"/>
                  <a:pt x="1576806" y="104698"/>
                </a:cubicBezTo>
                <a:lnTo>
                  <a:pt x="1577911" y="104422"/>
                </a:lnTo>
                <a:lnTo>
                  <a:pt x="1572577" y="99669"/>
                </a:lnTo>
                <a:cubicBezTo>
                  <a:pt x="1568996" y="95707"/>
                  <a:pt x="1567205" y="91211"/>
                  <a:pt x="1567205" y="86182"/>
                </a:cubicBezTo>
                <a:cubicBezTo>
                  <a:pt x="1567205" y="81610"/>
                  <a:pt x="1568310" y="77762"/>
                  <a:pt x="1570520" y="74637"/>
                </a:cubicBezTo>
                <a:cubicBezTo>
                  <a:pt x="1572730" y="71513"/>
                  <a:pt x="1575625" y="69189"/>
                  <a:pt x="1579207" y="67665"/>
                </a:cubicBezTo>
                <a:cubicBezTo>
                  <a:pt x="1582788" y="66141"/>
                  <a:pt x="1586636" y="65379"/>
                  <a:pt x="1590751" y="65379"/>
                </a:cubicBezTo>
                <a:close/>
                <a:moveTo>
                  <a:pt x="2472766" y="57607"/>
                </a:moveTo>
                <a:lnTo>
                  <a:pt x="2472766" y="70637"/>
                </a:lnTo>
                <a:lnTo>
                  <a:pt x="2421560" y="85496"/>
                </a:lnTo>
                <a:lnTo>
                  <a:pt x="2421560" y="72694"/>
                </a:lnTo>
                <a:close/>
                <a:moveTo>
                  <a:pt x="2269617" y="57607"/>
                </a:moveTo>
                <a:lnTo>
                  <a:pt x="2269617" y="70637"/>
                </a:lnTo>
                <a:lnTo>
                  <a:pt x="2218410" y="85496"/>
                </a:lnTo>
                <a:lnTo>
                  <a:pt x="2218410" y="72694"/>
                </a:lnTo>
                <a:close/>
                <a:moveTo>
                  <a:pt x="2172462" y="50749"/>
                </a:moveTo>
                <a:cubicBezTo>
                  <a:pt x="2169566" y="50749"/>
                  <a:pt x="2167318" y="51739"/>
                  <a:pt x="2165718" y="53721"/>
                </a:cubicBezTo>
                <a:cubicBezTo>
                  <a:pt x="2164118" y="55702"/>
                  <a:pt x="2163318" y="57988"/>
                  <a:pt x="2163318" y="60579"/>
                </a:cubicBezTo>
                <a:cubicBezTo>
                  <a:pt x="2163318" y="63322"/>
                  <a:pt x="2164156" y="65570"/>
                  <a:pt x="2165832" y="67322"/>
                </a:cubicBezTo>
                <a:cubicBezTo>
                  <a:pt x="2167509" y="69075"/>
                  <a:pt x="2169642" y="69951"/>
                  <a:pt x="2172233" y="69951"/>
                </a:cubicBezTo>
                <a:cubicBezTo>
                  <a:pt x="2174824" y="69951"/>
                  <a:pt x="2177072" y="69113"/>
                  <a:pt x="2178977" y="67437"/>
                </a:cubicBezTo>
                <a:cubicBezTo>
                  <a:pt x="2180882" y="65760"/>
                  <a:pt x="2181834" y="63550"/>
                  <a:pt x="2181834" y="60807"/>
                </a:cubicBezTo>
                <a:cubicBezTo>
                  <a:pt x="2181834" y="57912"/>
                  <a:pt x="2180844" y="55511"/>
                  <a:pt x="2178863" y="53606"/>
                </a:cubicBezTo>
                <a:cubicBezTo>
                  <a:pt x="2176881" y="51701"/>
                  <a:pt x="2174748" y="50749"/>
                  <a:pt x="2172462" y="50749"/>
                </a:cubicBezTo>
                <a:close/>
                <a:moveTo>
                  <a:pt x="629412" y="50749"/>
                </a:moveTo>
                <a:cubicBezTo>
                  <a:pt x="626516" y="50749"/>
                  <a:pt x="624268" y="51739"/>
                  <a:pt x="622668" y="53721"/>
                </a:cubicBezTo>
                <a:cubicBezTo>
                  <a:pt x="621068" y="55702"/>
                  <a:pt x="620268" y="57988"/>
                  <a:pt x="620268" y="60579"/>
                </a:cubicBezTo>
                <a:cubicBezTo>
                  <a:pt x="620268" y="63322"/>
                  <a:pt x="621106" y="65570"/>
                  <a:pt x="622782" y="67322"/>
                </a:cubicBezTo>
                <a:cubicBezTo>
                  <a:pt x="624459" y="69075"/>
                  <a:pt x="626592" y="69951"/>
                  <a:pt x="629183" y="69951"/>
                </a:cubicBezTo>
                <a:cubicBezTo>
                  <a:pt x="631774" y="69951"/>
                  <a:pt x="634022" y="69113"/>
                  <a:pt x="635927" y="67437"/>
                </a:cubicBezTo>
                <a:cubicBezTo>
                  <a:pt x="637832" y="65760"/>
                  <a:pt x="638784" y="63550"/>
                  <a:pt x="638784" y="60807"/>
                </a:cubicBezTo>
                <a:cubicBezTo>
                  <a:pt x="638784" y="57912"/>
                  <a:pt x="637794" y="55511"/>
                  <a:pt x="635813" y="53606"/>
                </a:cubicBezTo>
                <a:cubicBezTo>
                  <a:pt x="633831" y="51701"/>
                  <a:pt x="631698" y="50749"/>
                  <a:pt x="629412" y="50749"/>
                </a:cubicBezTo>
                <a:close/>
                <a:moveTo>
                  <a:pt x="462991" y="43129"/>
                </a:moveTo>
                <a:lnTo>
                  <a:pt x="462991" y="56159"/>
                </a:lnTo>
                <a:lnTo>
                  <a:pt x="411785" y="71018"/>
                </a:lnTo>
                <a:lnTo>
                  <a:pt x="411785" y="58216"/>
                </a:lnTo>
                <a:close/>
                <a:moveTo>
                  <a:pt x="2173605" y="37947"/>
                </a:moveTo>
                <a:cubicBezTo>
                  <a:pt x="2177262" y="37947"/>
                  <a:pt x="2180539" y="39014"/>
                  <a:pt x="2183435" y="41148"/>
                </a:cubicBezTo>
                <a:cubicBezTo>
                  <a:pt x="2186330" y="43281"/>
                  <a:pt x="2188616" y="46101"/>
                  <a:pt x="2190293" y="49606"/>
                </a:cubicBezTo>
                <a:cubicBezTo>
                  <a:pt x="2191969" y="53111"/>
                  <a:pt x="2192807" y="56845"/>
                  <a:pt x="2192807" y="60807"/>
                </a:cubicBezTo>
                <a:cubicBezTo>
                  <a:pt x="2192807" y="66751"/>
                  <a:pt x="2190902" y="71742"/>
                  <a:pt x="2187092" y="75780"/>
                </a:cubicBezTo>
                <a:cubicBezTo>
                  <a:pt x="2183282" y="79819"/>
                  <a:pt x="2178405" y="81838"/>
                  <a:pt x="2172462" y="81838"/>
                </a:cubicBezTo>
                <a:cubicBezTo>
                  <a:pt x="2165909" y="81838"/>
                  <a:pt x="2160994" y="79857"/>
                  <a:pt x="2157717" y="75895"/>
                </a:cubicBezTo>
                <a:cubicBezTo>
                  <a:pt x="2154441" y="71932"/>
                  <a:pt x="2152802" y="67284"/>
                  <a:pt x="2152802" y="61950"/>
                </a:cubicBezTo>
                <a:cubicBezTo>
                  <a:pt x="2152802" y="57531"/>
                  <a:pt x="2153679" y="53530"/>
                  <a:pt x="2155431" y="49949"/>
                </a:cubicBezTo>
                <a:cubicBezTo>
                  <a:pt x="2157184" y="46367"/>
                  <a:pt x="2159660" y="43472"/>
                  <a:pt x="2162861" y="41262"/>
                </a:cubicBezTo>
                <a:cubicBezTo>
                  <a:pt x="2166061" y="39052"/>
                  <a:pt x="2169642" y="37947"/>
                  <a:pt x="2173605" y="37947"/>
                </a:cubicBezTo>
                <a:close/>
                <a:moveTo>
                  <a:pt x="630555" y="37947"/>
                </a:moveTo>
                <a:cubicBezTo>
                  <a:pt x="634212" y="37947"/>
                  <a:pt x="637489" y="39014"/>
                  <a:pt x="640385" y="41148"/>
                </a:cubicBezTo>
                <a:cubicBezTo>
                  <a:pt x="643280" y="43281"/>
                  <a:pt x="645566" y="46101"/>
                  <a:pt x="647243" y="49606"/>
                </a:cubicBezTo>
                <a:cubicBezTo>
                  <a:pt x="648919" y="53111"/>
                  <a:pt x="649757" y="56845"/>
                  <a:pt x="649757" y="60807"/>
                </a:cubicBezTo>
                <a:cubicBezTo>
                  <a:pt x="649757" y="66751"/>
                  <a:pt x="647852" y="71742"/>
                  <a:pt x="644042" y="75780"/>
                </a:cubicBezTo>
                <a:cubicBezTo>
                  <a:pt x="640232" y="79819"/>
                  <a:pt x="635355" y="81838"/>
                  <a:pt x="629412" y="81838"/>
                </a:cubicBezTo>
                <a:cubicBezTo>
                  <a:pt x="622859" y="81838"/>
                  <a:pt x="617944" y="79857"/>
                  <a:pt x="614667" y="75895"/>
                </a:cubicBezTo>
                <a:cubicBezTo>
                  <a:pt x="611391" y="71932"/>
                  <a:pt x="609752" y="67284"/>
                  <a:pt x="609752" y="61950"/>
                </a:cubicBezTo>
                <a:cubicBezTo>
                  <a:pt x="609752" y="57531"/>
                  <a:pt x="610629" y="53530"/>
                  <a:pt x="612381" y="49949"/>
                </a:cubicBezTo>
                <a:cubicBezTo>
                  <a:pt x="614134" y="46367"/>
                  <a:pt x="616610" y="43472"/>
                  <a:pt x="619811" y="41262"/>
                </a:cubicBezTo>
                <a:cubicBezTo>
                  <a:pt x="623011" y="39052"/>
                  <a:pt x="626592" y="37947"/>
                  <a:pt x="630555" y="37947"/>
                </a:cubicBezTo>
                <a:close/>
                <a:moveTo>
                  <a:pt x="2472766" y="33604"/>
                </a:moveTo>
                <a:lnTo>
                  <a:pt x="2472766" y="46634"/>
                </a:lnTo>
                <a:lnTo>
                  <a:pt x="2421560" y="61493"/>
                </a:lnTo>
                <a:lnTo>
                  <a:pt x="2421560" y="48691"/>
                </a:lnTo>
                <a:close/>
                <a:moveTo>
                  <a:pt x="1615516" y="19507"/>
                </a:moveTo>
                <a:lnTo>
                  <a:pt x="1615516" y="32537"/>
                </a:lnTo>
                <a:lnTo>
                  <a:pt x="1564310" y="47396"/>
                </a:lnTo>
                <a:lnTo>
                  <a:pt x="1564310" y="34594"/>
                </a:lnTo>
                <a:close/>
                <a:moveTo>
                  <a:pt x="2268702" y="0"/>
                </a:moveTo>
                <a:cubicBezTo>
                  <a:pt x="2270226" y="2895"/>
                  <a:pt x="2271484" y="6210"/>
                  <a:pt x="2272474" y="9944"/>
                </a:cubicBezTo>
                <a:cubicBezTo>
                  <a:pt x="2273465" y="13677"/>
                  <a:pt x="2273960" y="17068"/>
                  <a:pt x="2273960" y="20116"/>
                </a:cubicBezTo>
                <a:cubicBezTo>
                  <a:pt x="2273960" y="25146"/>
                  <a:pt x="2272551" y="29679"/>
                  <a:pt x="2269731" y="33718"/>
                </a:cubicBezTo>
                <a:cubicBezTo>
                  <a:pt x="2266912" y="37757"/>
                  <a:pt x="2262530" y="39776"/>
                  <a:pt x="2256587" y="39776"/>
                </a:cubicBezTo>
                <a:cubicBezTo>
                  <a:pt x="2251862" y="39776"/>
                  <a:pt x="2248014" y="38519"/>
                  <a:pt x="2245042" y="36004"/>
                </a:cubicBezTo>
                <a:lnTo>
                  <a:pt x="2243912" y="33714"/>
                </a:lnTo>
                <a:lnTo>
                  <a:pt x="2240470" y="42062"/>
                </a:lnTo>
                <a:cubicBezTo>
                  <a:pt x="2236889" y="45567"/>
                  <a:pt x="2232431" y="47320"/>
                  <a:pt x="2227097" y="47320"/>
                </a:cubicBezTo>
                <a:cubicBezTo>
                  <a:pt x="2221001" y="47320"/>
                  <a:pt x="2216963" y="45300"/>
                  <a:pt x="2214981" y="41262"/>
                </a:cubicBezTo>
                <a:cubicBezTo>
                  <a:pt x="2213000" y="37223"/>
                  <a:pt x="2212010" y="32918"/>
                  <a:pt x="2212010" y="28346"/>
                </a:cubicBezTo>
                <a:cubicBezTo>
                  <a:pt x="2212010" y="26670"/>
                  <a:pt x="2212124" y="24879"/>
                  <a:pt x="2212353" y="22974"/>
                </a:cubicBezTo>
                <a:cubicBezTo>
                  <a:pt x="2212581" y="21069"/>
                  <a:pt x="2212924" y="18897"/>
                  <a:pt x="2213381" y="16459"/>
                </a:cubicBezTo>
                <a:lnTo>
                  <a:pt x="2224811" y="13258"/>
                </a:lnTo>
                <a:cubicBezTo>
                  <a:pt x="2224354" y="15849"/>
                  <a:pt x="2224011" y="18249"/>
                  <a:pt x="2223783" y="20459"/>
                </a:cubicBezTo>
                <a:cubicBezTo>
                  <a:pt x="2223554" y="22669"/>
                  <a:pt x="2223440" y="24612"/>
                  <a:pt x="2223440" y="26289"/>
                </a:cubicBezTo>
                <a:cubicBezTo>
                  <a:pt x="2223440" y="29184"/>
                  <a:pt x="2223897" y="31318"/>
                  <a:pt x="2224811" y="32689"/>
                </a:cubicBezTo>
                <a:cubicBezTo>
                  <a:pt x="2225726" y="34061"/>
                  <a:pt x="2227173" y="34747"/>
                  <a:pt x="2229155" y="34747"/>
                </a:cubicBezTo>
                <a:cubicBezTo>
                  <a:pt x="2231441" y="34747"/>
                  <a:pt x="2233346" y="33566"/>
                  <a:pt x="2234870" y="31203"/>
                </a:cubicBezTo>
                <a:cubicBezTo>
                  <a:pt x="2236394" y="28841"/>
                  <a:pt x="2237232" y="24079"/>
                  <a:pt x="2237384" y="16916"/>
                </a:cubicBezTo>
                <a:lnTo>
                  <a:pt x="2237384" y="10058"/>
                </a:lnTo>
                <a:lnTo>
                  <a:pt x="2248357" y="5943"/>
                </a:lnTo>
                <a:lnTo>
                  <a:pt x="2248357" y="19888"/>
                </a:lnTo>
                <a:cubicBezTo>
                  <a:pt x="2248357" y="22021"/>
                  <a:pt x="2248776" y="23888"/>
                  <a:pt x="2249614" y="25488"/>
                </a:cubicBezTo>
                <a:cubicBezTo>
                  <a:pt x="2250453" y="27089"/>
                  <a:pt x="2252243" y="27889"/>
                  <a:pt x="2254986" y="27889"/>
                </a:cubicBezTo>
                <a:cubicBezTo>
                  <a:pt x="2257730" y="27889"/>
                  <a:pt x="2259558" y="27051"/>
                  <a:pt x="2260473" y="25374"/>
                </a:cubicBezTo>
                <a:cubicBezTo>
                  <a:pt x="2261387" y="23698"/>
                  <a:pt x="2261844" y="21564"/>
                  <a:pt x="2261844" y="18973"/>
                </a:cubicBezTo>
                <a:cubicBezTo>
                  <a:pt x="2261844" y="16383"/>
                  <a:pt x="2261540" y="13754"/>
                  <a:pt x="2260930" y="11087"/>
                </a:cubicBezTo>
                <a:cubicBezTo>
                  <a:pt x="2260320" y="8420"/>
                  <a:pt x="2259482" y="5791"/>
                  <a:pt x="2258415" y="3200"/>
                </a:cubicBez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17" name="Google Shape;317;p31"/>
          <p:cNvSpPr txBox="1"/>
          <p:nvPr/>
        </p:nvSpPr>
        <p:spPr>
          <a:xfrm>
            <a:off x="1472119" y="3270031"/>
            <a:ext cx="3219262"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dirty="0">
                <a:solidFill>
                  <a:schemeClr val="dk1"/>
                </a:solidFill>
                <a:latin typeface="Inter Light"/>
                <a:ea typeface="Inter Light"/>
                <a:cs typeface="Inter Light"/>
                <a:sym typeface="Inter Light"/>
              </a:rPr>
              <a:t>11. ˹as˺ a provision for ˹Our˺ servants. And with this ˹rain˺ We revive a lifeless land. Similar is the emergence ˹from the graves˺</a:t>
            </a:r>
            <a:endParaRPr sz="1200" dirty="0">
              <a:solidFill>
                <a:schemeClr val="dk1"/>
              </a:solidFill>
              <a:latin typeface="Inter Light"/>
              <a:ea typeface="Inter Light"/>
              <a:cs typeface="Inter Light"/>
              <a:sym typeface="Inter Light"/>
            </a:endParaRPr>
          </a:p>
        </p:txBody>
      </p:sp>
      <p:sp>
        <p:nvSpPr>
          <p:cNvPr id="319" name="Google Shape;319;p31"/>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Life to the Dead</a:t>
            </a:r>
            <a:endParaRPr sz="3600">
              <a:solidFill>
                <a:srgbClr val="1E1E1E"/>
              </a:solidFill>
              <a:latin typeface="Inter Tight Medium"/>
              <a:ea typeface="Inter Tight Medium"/>
              <a:cs typeface="Inter Tight Medium"/>
              <a:sym typeface="Inter Tight Medium"/>
            </a:endParaRPr>
          </a:p>
        </p:txBody>
      </p:sp>
      <p:sp>
        <p:nvSpPr>
          <p:cNvPr id="320" name="Google Shape;320;p31"/>
          <p:cNvSpPr/>
          <p:nvPr/>
        </p:nvSpPr>
        <p:spPr>
          <a:xfrm>
            <a:off x="5852550" y="2001700"/>
            <a:ext cx="2438400" cy="16419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21" name="Google Shape;321;p31"/>
          <p:cNvSpPr/>
          <p:nvPr/>
        </p:nvSpPr>
        <p:spPr>
          <a:xfrm>
            <a:off x="5315100" y="1230100"/>
            <a:ext cx="2438400" cy="9306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22" name="Google Shape;322;p31"/>
          <p:cNvSpPr txBox="1"/>
          <p:nvPr/>
        </p:nvSpPr>
        <p:spPr>
          <a:xfrm>
            <a:off x="5545299" y="1401400"/>
            <a:ext cx="1897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The parable Allah is giving here is regarding resurrection</a:t>
            </a:r>
            <a:endParaRPr sz="1200">
              <a:solidFill>
                <a:srgbClr val="1E1E1E"/>
              </a:solidFill>
              <a:latin typeface="Inter Tight Medium"/>
              <a:ea typeface="Inter Tight Medium"/>
              <a:cs typeface="Inter Tight Medium"/>
              <a:sym typeface="Inter Tight Medium"/>
            </a:endParaRPr>
          </a:p>
        </p:txBody>
      </p:sp>
      <p:sp>
        <p:nvSpPr>
          <p:cNvPr id="323" name="Google Shape;323;p31"/>
          <p:cNvSpPr txBox="1"/>
          <p:nvPr/>
        </p:nvSpPr>
        <p:spPr>
          <a:xfrm>
            <a:off x="6089494" y="2304794"/>
            <a:ext cx="2000876" cy="1200308"/>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Allah is telling the disbelievers: </a:t>
            </a:r>
            <a:r>
              <a:rPr lang="en-GB" sz="1000" b="1" dirty="0">
                <a:solidFill>
                  <a:srgbClr val="1E1E1E"/>
                </a:solidFill>
                <a:latin typeface="Inter"/>
                <a:ea typeface="Inter"/>
                <a:cs typeface="Inter"/>
                <a:sym typeface="Inter"/>
              </a:rPr>
              <a:t>the One who can cause the dead earth to come back to life, can certainly bring you back to life again.</a:t>
            </a:r>
            <a:endParaRPr sz="1000" b="1" dirty="0">
              <a:solidFill>
                <a:srgbClr val="1E1E1E"/>
              </a:solidFill>
              <a:latin typeface="Inter"/>
              <a:ea typeface="Inter"/>
              <a:cs typeface="Inter"/>
              <a:sym typeface="In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2"/>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2" name="Google Shape;332;p32"/>
          <p:cNvSpPr txBox="1"/>
          <p:nvPr/>
        </p:nvSpPr>
        <p:spPr>
          <a:xfrm>
            <a:off x="1004425" y="749075"/>
            <a:ext cx="6217800" cy="661699"/>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4000">
                <a:solidFill>
                  <a:srgbClr val="1E1E1E"/>
                </a:solidFill>
                <a:latin typeface="Inter Tight Medium"/>
                <a:ea typeface="Inter Tight Medium"/>
                <a:cs typeface="Inter Tight Medium"/>
                <a:sym typeface="Inter Tight Medium"/>
              </a:rPr>
              <a:t>A Glance at History</a:t>
            </a:r>
            <a:endParaRPr sz="4000">
              <a:solidFill>
                <a:srgbClr val="1E1E1E"/>
              </a:solidFill>
              <a:latin typeface="Inter Tight Medium"/>
              <a:ea typeface="Inter Tight Medium"/>
              <a:cs typeface="Inter Tight Medium"/>
              <a:sym typeface="Inter Tight Medium"/>
            </a:endParaRPr>
          </a:p>
        </p:txBody>
      </p:sp>
      <p:sp>
        <p:nvSpPr>
          <p:cNvPr id="3" name="Google Shape;316;p31">
            <a:extLst>
              <a:ext uri="{FF2B5EF4-FFF2-40B4-BE49-F238E27FC236}">
                <a16:creationId xmlns:a16="http://schemas.microsoft.com/office/drawing/2014/main" id="{02A7584D-EBD8-7095-ED84-FEFF73F2FD2F}"/>
              </a:ext>
            </a:extLst>
          </p:cNvPr>
          <p:cNvSpPr/>
          <p:nvPr/>
        </p:nvSpPr>
        <p:spPr>
          <a:xfrm>
            <a:off x="1015044" y="1847384"/>
            <a:ext cx="4133400" cy="2461291"/>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8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FBAE7A24-59C2-79DC-4A0F-103C2F024A39}"/>
              </a:ext>
            </a:extLst>
          </p:cNvPr>
          <p:cNvSpPr/>
          <p:nvPr/>
        </p:nvSpPr>
        <p:spPr>
          <a:xfrm>
            <a:off x="1454309" y="2335634"/>
            <a:ext cx="3242386" cy="766572"/>
          </a:xfrm>
          <a:custGeom>
            <a:avLst/>
            <a:gdLst/>
            <a:ahLst/>
            <a:cxnLst/>
            <a:rect l="l" t="t" r="r" b="b"/>
            <a:pathLst>
              <a:path w="3242386" h="766572">
                <a:moveTo>
                  <a:pt x="1158392" y="738683"/>
                </a:moveTo>
                <a:lnTo>
                  <a:pt x="1158392" y="751713"/>
                </a:lnTo>
                <a:lnTo>
                  <a:pt x="1107186" y="766572"/>
                </a:lnTo>
                <a:lnTo>
                  <a:pt x="1107186" y="753770"/>
                </a:lnTo>
                <a:close/>
                <a:moveTo>
                  <a:pt x="396392" y="705536"/>
                </a:moveTo>
                <a:lnTo>
                  <a:pt x="396392" y="718566"/>
                </a:lnTo>
                <a:lnTo>
                  <a:pt x="345186" y="733425"/>
                </a:lnTo>
                <a:lnTo>
                  <a:pt x="345186" y="720623"/>
                </a:lnTo>
                <a:close/>
                <a:moveTo>
                  <a:pt x="1133703" y="685647"/>
                </a:moveTo>
                <a:cubicBezTo>
                  <a:pt x="1135380" y="685647"/>
                  <a:pt x="1137170" y="685800"/>
                  <a:pt x="1139075" y="686105"/>
                </a:cubicBezTo>
                <a:cubicBezTo>
                  <a:pt x="1140980" y="686409"/>
                  <a:pt x="1142771" y="686867"/>
                  <a:pt x="1144447" y="687476"/>
                </a:cubicBezTo>
                <a:lnTo>
                  <a:pt x="1142619" y="698906"/>
                </a:lnTo>
                <a:cubicBezTo>
                  <a:pt x="1141095" y="698601"/>
                  <a:pt x="1139647" y="698297"/>
                  <a:pt x="1138275" y="697992"/>
                </a:cubicBezTo>
                <a:cubicBezTo>
                  <a:pt x="1136904" y="697687"/>
                  <a:pt x="1135380" y="697535"/>
                  <a:pt x="1133703" y="697535"/>
                </a:cubicBezTo>
                <a:cubicBezTo>
                  <a:pt x="1130198" y="697535"/>
                  <a:pt x="1127455" y="698258"/>
                  <a:pt x="1125474" y="699706"/>
                </a:cubicBezTo>
                <a:cubicBezTo>
                  <a:pt x="1123492" y="701154"/>
                  <a:pt x="1122502" y="703173"/>
                  <a:pt x="1122502" y="705764"/>
                </a:cubicBezTo>
                <a:cubicBezTo>
                  <a:pt x="1122502" y="708965"/>
                  <a:pt x="1123531" y="711708"/>
                  <a:pt x="1125588" y="713994"/>
                </a:cubicBezTo>
                <a:cubicBezTo>
                  <a:pt x="1127645" y="716280"/>
                  <a:pt x="1130008" y="718070"/>
                  <a:pt x="1132675" y="719366"/>
                </a:cubicBezTo>
                <a:lnTo>
                  <a:pt x="1136154" y="720404"/>
                </a:lnTo>
                <a:lnTo>
                  <a:pt x="1141361" y="718909"/>
                </a:lnTo>
                <a:cubicBezTo>
                  <a:pt x="1144943" y="717766"/>
                  <a:pt x="1148181" y="716661"/>
                  <a:pt x="1151077" y="715594"/>
                </a:cubicBezTo>
                <a:lnTo>
                  <a:pt x="1154734" y="727253"/>
                </a:lnTo>
                <a:cubicBezTo>
                  <a:pt x="1151077" y="728624"/>
                  <a:pt x="1146771" y="730072"/>
                  <a:pt x="1141819" y="731596"/>
                </a:cubicBezTo>
                <a:cubicBezTo>
                  <a:pt x="1136866" y="733120"/>
                  <a:pt x="1131874" y="734568"/>
                  <a:pt x="1126845" y="735939"/>
                </a:cubicBezTo>
                <a:cubicBezTo>
                  <a:pt x="1121816" y="737311"/>
                  <a:pt x="1117168" y="738530"/>
                  <a:pt x="1112901" y="739597"/>
                </a:cubicBezTo>
                <a:lnTo>
                  <a:pt x="1110157" y="727253"/>
                </a:lnTo>
                <a:cubicBezTo>
                  <a:pt x="1114120" y="726338"/>
                  <a:pt x="1117320" y="725576"/>
                  <a:pt x="1119759" y="724967"/>
                </a:cubicBezTo>
                <a:lnTo>
                  <a:pt x="1120863" y="724690"/>
                </a:lnTo>
                <a:lnTo>
                  <a:pt x="1115530" y="719937"/>
                </a:lnTo>
                <a:cubicBezTo>
                  <a:pt x="1111948" y="715975"/>
                  <a:pt x="1110157" y="711479"/>
                  <a:pt x="1110157" y="706450"/>
                </a:cubicBezTo>
                <a:cubicBezTo>
                  <a:pt x="1110157" y="701878"/>
                  <a:pt x="1111262" y="698030"/>
                  <a:pt x="1113472" y="694906"/>
                </a:cubicBezTo>
                <a:cubicBezTo>
                  <a:pt x="1115682" y="691781"/>
                  <a:pt x="1118578" y="689457"/>
                  <a:pt x="1122159" y="687933"/>
                </a:cubicBezTo>
                <a:cubicBezTo>
                  <a:pt x="1125740" y="686409"/>
                  <a:pt x="1129588" y="685647"/>
                  <a:pt x="1133703" y="685647"/>
                </a:cubicBezTo>
                <a:close/>
                <a:moveTo>
                  <a:pt x="1844192" y="681533"/>
                </a:moveTo>
                <a:lnTo>
                  <a:pt x="1844192" y="694563"/>
                </a:lnTo>
                <a:lnTo>
                  <a:pt x="1792986" y="709422"/>
                </a:lnTo>
                <a:lnTo>
                  <a:pt x="1792986" y="696620"/>
                </a:lnTo>
                <a:close/>
                <a:moveTo>
                  <a:pt x="396392" y="681533"/>
                </a:moveTo>
                <a:lnTo>
                  <a:pt x="396392" y="694563"/>
                </a:lnTo>
                <a:lnTo>
                  <a:pt x="345186" y="709422"/>
                </a:lnTo>
                <a:lnTo>
                  <a:pt x="345186" y="696620"/>
                </a:lnTo>
                <a:close/>
                <a:moveTo>
                  <a:pt x="2949473" y="612038"/>
                </a:moveTo>
                <a:cubicBezTo>
                  <a:pt x="2945968" y="612038"/>
                  <a:pt x="2942805" y="613372"/>
                  <a:pt x="2939986" y="616039"/>
                </a:cubicBezTo>
                <a:cubicBezTo>
                  <a:pt x="2937167" y="618706"/>
                  <a:pt x="2934957" y="622097"/>
                  <a:pt x="2933357" y="626211"/>
                </a:cubicBezTo>
                <a:cubicBezTo>
                  <a:pt x="2931757" y="630326"/>
                  <a:pt x="2930956" y="634441"/>
                  <a:pt x="2930956" y="638556"/>
                </a:cubicBezTo>
                <a:cubicBezTo>
                  <a:pt x="2930956" y="641756"/>
                  <a:pt x="2931604" y="644537"/>
                  <a:pt x="2932900" y="646900"/>
                </a:cubicBezTo>
                <a:cubicBezTo>
                  <a:pt x="2934195" y="649262"/>
                  <a:pt x="2936367" y="651053"/>
                  <a:pt x="2939415" y="652272"/>
                </a:cubicBezTo>
                <a:cubicBezTo>
                  <a:pt x="2942463" y="653491"/>
                  <a:pt x="2946425" y="654101"/>
                  <a:pt x="2951302" y="654101"/>
                </a:cubicBezTo>
                <a:cubicBezTo>
                  <a:pt x="2955721" y="654101"/>
                  <a:pt x="2960179" y="653643"/>
                  <a:pt x="2964675" y="652729"/>
                </a:cubicBezTo>
                <a:lnTo>
                  <a:pt x="2969803" y="651104"/>
                </a:lnTo>
                <a:lnTo>
                  <a:pt x="2970047" y="648157"/>
                </a:lnTo>
                <a:cubicBezTo>
                  <a:pt x="2970047" y="643433"/>
                  <a:pt x="2969590" y="638899"/>
                  <a:pt x="2968675" y="634555"/>
                </a:cubicBezTo>
                <a:cubicBezTo>
                  <a:pt x="2967761" y="630212"/>
                  <a:pt x="2966389" y="626364"/>
                  <a:pt x="2964561" y="623011"/>
                </a:cubicBezTo>
                <a:cubicBezTo>
                  <a:pt x="2962732" y="619658"/>
                  <a:pt x="2960560" y="616991"/>
                  <a:pt x="2958045" y="615010"/>
                </a:cubicBezTo>
                <a:cubicBezTo>
                  <a:pt x="2955531" y="613029"/>
                  <a:pt x="2952673" y="612038"/>
                  <a:pt x="2949473" y="612038"/>
                </a:cubicBezTo>
                <a:close/>
                <a:moveTo>
                  <a:pt x="2644673" y="612038"/>
                </a:moveTo>
                <a:cubicBezTo>
                  <a:pt x="2641473" y="612038"/>
                  <a:pt x="2638501" y="613257"/>
                  <a:pt x="2635758" y="615696"/>
                </a:cubicBezTo>
                <a:cubicBezTo>
                  <a:pt x="2633014" y="618134"/>
                  <a:pt x="2630767" y="621411"/>
                  <a:pt x="2629014" y="625526"/>
                </a:cubicBezTo>
                <a:cubicBezTo>
                  <a:pt x="2627261" y="629640"/>
                  <a:pt x="2626385" y="634136"/>
                  <a:pt x="2626385" y="639013"/>
                </a:cubicBezTo>
                <a:cubicBezTo>
                  <a:pt x="2626385" y="641756"/>
                  <a:pt x="2626995" y="644004"/>
                  <a:pt x="2628214" y="645757"/>
                </a:cubicBezTo>
                <a:cubicBezTo>
                  <a:pt x="2629433" y="647509"/>
                  <a:pt x="2631224" y="648881"/>
                  <a:pt x="2633586" y="649871"/>
                </a:cubicBezTo>
                <a:cubicBezTo>
                  <a:pt x="2635948" y="650862"/>
                  <a:pt x="2638958" y="651586"/>
                  <a:pt x="2642616" y="652043"/>
                </a:cubicBezTo>
                <a:cubicBezTo>
                  <a:pt x="2646273" y="652500"/>
                  <a:pt x="2650540" y="652729"/>
                  <a:pt x="2655417" y="652729"/>
                </a:cubicBezTo>
                <a:lnTo>
                  <a:pt x="2664869" y="652729"/>
                </a:lnTo>
                <a:lnTo>
                  <a:pt x="2665247" y="648157"/>
                </a:lnTo>
                <a:cubicBezTo>
                  <a:pt x="2665247" y="637794"/>
                  <a:pt x="2663342" y="629183"/>
                  <a:pt x="2659532" y="622325"/>
                </a:cubicBezTo>
                <a:cubicBezTo>
                  <a:pt x="2655722" y="615467"/>
                  <a:pt x="2650769" y="612038"/>
                  <a:pt x="2644673" y="612038"/>
                </a:cubicBezTo>
                <a:close/>
                <a:moveTo>
                  <a:pt x="2368448" y="612038"/>
                </a:moveTo>
                <a:cubicBezTo>
                  <a:pt x="2364943" y="612038"/>
                  <a:pt x="2361780" y="613372"/>
                  <a:pt x="2358961" y="616039"/>
                </a:cubicBezTo>
                <a:cubicBezTo>
                  <a:pt x="2356142" y="618706"/>
                  <a:pt x="2353932" y="622097"/>
                  <a:pt x="2352332" y="626211"/>
                </a:cubicBezTo>
                <a:cubicBezTo>
                  <a:pt x="2350732" y="630326"/>
                  <a:pt x="2349931" y="634441"/>
                  <a:pt x="2349931" y="638556"/>
                </a:cubicBezTo>
                <a:cubicBezTo>
                  <a:pt x="2349931" y="641756"/>
                  <a:pt x="2350579" y="644537"/>
                  <a:pt x="2351875" y="646900"/>
                </a:cubicBezTo>
                <a:cubicBezTo>
                  <a:pt x="2353170" y="649262"/>
                  <a:pt x="2355342" y="651053"/>
                  <a:pt x="2358390" y="652272"/>
                </a:cubicBezTo>
                <a:cubicBezTo>
                  <a:pt x="2361438" y="653491"/>
                  <a:pt x="2365400" y="654101"/>
                  <a:pt x="2370277" y="654101"/>
                </a:cubicBezTo>
                <a:cubicBezTo>
                  <a:pt x="2374696" y="654101"/>
                  <a:pt x="2379154" y="653643"/>
                  <a:pt x="2383650" y="652729"/>
                </a:cubicBezTo>
                <a:lnTo>
                  <a:pt x="2388778" y="651104"/>
                </a:lnTo>
                <a:lnTo>
                  <a:pt x="2389022" y="648157"/>
                </a:lnTo>
                <a:cubicBezTo>
                  <a:pt x="2389022" y="643433"/>
                  <a:pt x="2388565" y="638899"/>
                  <a:pt x="2387650" y="634555"/>
                </a:cubicBezTo>
                <a:cubicBezTo>
                  <a:pt x="2386736" y="630212"/>
                  <a:pt x="2385364" y="626364"/>
                  <a:pt x="2383536" y="623011"/>
                </a:cubicBezTo>
                <a:cubicBezTo>
                  <a:pt x="2381707" y="619658"/>
                  <a:pt x="2379535" y="616991"/>
                  <a:pt x="2377020" y="615010"/>
                </a:cubicBezTo>
                <a:cubicBezTo>
                  <a:pt x="2374506" y="613029"/>
                  <a:pt x="2371648" y="612038"/>
                  <a:pt x="2368448" y="612038"/>
                </a:cubicBezTo>
                <a:close/>
                <a:moveTo>
                  <a:pt x="1920773" y="612038"/>
                </a:moveTo>
                <a:cubicBezTo>
                  <a:pt x="1917268" y="612038"/>
                  <a:pt x="1914106" y="613372"/>
                  <a:pt x="1911286" y="616039"/>
                </a:cubicBezTo>
                <a:cubicBezTo>
                  <a:pt x="1908467" y="618706"/>
                  <a:pt x="1906257" y="622097"/>
                  <a:pt x="1904657" y="626211"/>
                </a:cubicBezTo>
                <a:cubicBezTo>
                  <a:pt x="1903056" y="630326"/>
                  <a:pt x="1902256" y="634441"/>
                  <a:pt x="1902256" y="638556"/>
                </a:cubicBezTo>
                <a:cubicBezTo>
                  <a:pt x="1902256" y="641756"/>
                  <a:pt x="1902904" y="644537"/>
                  <a:pt x="1904199" y="646900"/>
                </a:cubicBezTo>
                <a:cubicBezTo>
                  <a:pt x="1905495" y="649262"/>
                  <a:pt x="1907667" y="651053"/>
                  <a:pt x="1910715" y="652272"/>
                </a:cubicBezTo>
                <a:cubicBezTo>
                  <a:pt x="1913763" y="653491"/>
                  <a:pt x="1917725" y="654101"/>
                  <a:pt x="1922602" y="654101"/>
                </a:cubicBezTo>
                <a:cubicBezTo>
                  <a:pt x="1927021" y="654101"/>
                  <a:pt x="1931479" y="653643"/>
                  <a:pt x="1935975" y="652729"/>
                </a:cubicBezTo>
                <a:lnTo>
                  <a:pt x="1941103" y="651104"/>
                </a:lnTo>
                <a:lnTo>
                  <a:pt x="1941347" y="648157"/>
                </a:lnTo>
                <a:cubicBezTo>
                  <a:pt x="1941347" y="643433"/>
                  <a:pt x="1940890" y="638899"/>
                  <a:pt x="1939975" y="634555"/>
                </a:cubicBezTo>
                <a:cubicBezTo>
                  <a:pt x="1939061" y="630212"/>
                  <a:pt x="1937689" y="626364"/>
                  <a:pt x="1935861" y="623011"/>
                </a:cubicBezTo>
                <a:cubicBezTo>
                  <a:pt x="1934032" y="619658"/>
                  <a:pt x="1931860" y="616991"/>
                  <a:pt x="1929346" y="615010"/>
                </a:cubicBezTo>
                <a:cubicBezTo>
                  <a:pt x="1926831" y="613029"/>
                  <a:pt x="1923973" y="612038"/>
                  <a:pt x="1920773" y="612038"/>
                </a:cubicBezTo>
                <a:close/>
                <a:moveTo>
                  <a:pt x="1511198" y="612038"/>
                </a:moveTo>
                <a:cubicBezTo>
                  <a:pt x="1507998" y="612038"/>
                  <a:pt x="1505026" y="613257"/>
                  <a:pt x="1502283" y="615696"/>
                </a:cubicBezTo>
                <a:cubicBezTo>
                  <a:pt x="1499539" y="618134"/>
                  <a:pt x="1497292" y="621411"/>
                  <a:pt x="1495539" y="625526"/>
                </a:cubicBezTo>
                <a:cubicBezTo>
                  <a:pt x="1493786" y="629640"/>
                  <a:pt x="1492910" y="634136"/>
                  <a:pt x="1492910" y="639013"/>
                </a:cubicBezTo>
                <a:cubicBezTo>
                  <a:pt x="1492910" y="641756"/>
                  <a:pt x="1493520" y="644004"/>
                  <a:pt x="1494739" y="645757"/>
                </a:cubicBezTo>
                <a:cubicBezTo>
                  <a:pt x="1495958" y="647509"/>
                  <a:pt x="1497749" y="648881"/>
                  <a:pt x="1500111" y="649871"/>
                </a:cubicBezTo>
                <a:cubicBezTo>
                  <a:pt x="1502473" y="650862"/>
                  <a:pt x="1505483" y="651586"/>
                  <a:pt x="1509141" y="652043"/>
                </a:cubicBezTo>
                <a:cubicBezTo>
                  <a:pt x="1512798" y="652500"/>
                  <a:pt x="1517065" y="652729"/>
                  <a:pt x="1521942" y="652729"/>
                </a:cubicBezTo>
                <a:lnTo>
                  <a:pt x="1531394" y="652729"/>
                </a:lnTo>
                <a:lnTo>
                  <a:pt x="1531772" y="648157"/>
                </a:lnTo>
                <a:cubicBezTo>
                  <a:pt x="1531772" y="637794"/>
                  <a:pt x="1529867" y="629183"/>
                  <a:pt x="1526057" y="622325"/>
                </a:cubicBezTo>
                <a:cubicBezTo>
                  <a:pt x="1522247" y="615467"/>
                  <a:pt x="1517294" y="612038"/>
                  <a:pt x="1511198" y="612038"/>
                </a:cubicBezTo>
                <a:close/>
                <a:moveTo>
                  <a:pt x="1196873" y="612038"/>
                </a:moveTo>
                <a:cubicBezTo>
                  <a:pt x="1193368" y="612038"/>
                  <a:pt x="1190206" y="613372"/>
                  <a:pt x="1187386" y="616039"/>
                </a:cubicBezTo>
                <a:cubicBezTo>
                  <a:pt x="1184567" y="618706"/>
                  <a:pt x="1182357" y="622097"/>
                  <a:pt x="1180757" y="626211"/>
                </a:cubicBezTo>
                <a:cubicBezTo>
                  <a:pt x="1179157" y="630326"/>
                  <a:pt x="1178356" y="634441"/>
                  <a:pt x="1178356" y="638556"/>
                </a:cubicBezTo>
                <a:cubicBezTo>
                  <a:pt x="1178356" y="641756"/>
                  <a:pt x="1179004" y="644537"/>
                  <a:pt x="1180300" y="646900"/>
                </a:cubicBezTo>
                <a:cubicBezTo>
                  <a:pt x="1181595" y="649262"/>
                  <a:pt x="1183767" y="651053"/>
                  <a:pt x="1186815" y="652272"/>
                </a:cubicBezTo>
                <a:cubicBezTo>
                  <a:pt x="1189863" y="653491"/>
                  <a:pt x="1193825" y="654101"/>
                  <a:pt x="1198702" y="654101"/>
                </a:cubicBezTo>
                <a:cubicBezTo>
                  <a:pt x="1203122" y="654101"/>
                  <a:pt x="1207579" y="653643"/>
                  <a:pt x="1212075" y="652729"/>
                </a:cubicBezTo>
                <a:lnTo>
                  <a:pt x="1217203" y="651104"/>
                </a:lnTo>
                <a:lnTo>
                  <a:pt x="1217447" y="648157"/>
                </a:lnTo>
                <a:cubicBezTo>
                  <a:pt x="1217447" y="643433"/>
                  <a:pt x="1216990" y="638899"/>
                  <a:pt x="1216076" y="634555"/>
                </a:cubicBezTo>
                <a:cubicBezTo>
                  <a:pt x="1215161" y="630212"/>
                  <a:pt x="1213789" y="626364"/>
                  <a:pt x="1211961" y="623011"/>
                </a:cubicBezTo>
                <a:cubicBezTo>
                  <a:pt x="1210132" y="619658"/>
                  <a:pt x="1207960" y="616991"/>
                  <a:pt x="1205446" y="615010"/>
                </a:cubicBezTo>
                <a:cubicBezTo>
                  <a:pt x="1202931" y="613029"/>
                  <a:pt x="1200073" y="612038"/>
                  <a:pt x="1196873" y="612038"/>
                </a:cubicBezTo>
                <a:close/>
                <a:moveTo>
                  <a:pt x="901598" y="612038"/>
                </a:moveTo>
                <a:cubicBezTo>
                  <a:pt x="898398" y="612038"/>
                  <a:pt x="895426" y="613257"/>
                  <a:pt x="892683" y="615696"/>
                </a:cubicBezTo>
                <a:cubicBezTo>
                  <a:pt x="889939" y="618134"/>
                  <a:pt x="887692" y="621411"/>
                  <a:pt x="885939" y="625526"/>
                </a:cubicBezTo>
                <a:cubicBezTo>
                  <a:pt x="884186" y="629640"/>
                  <a:pt x="883310" y="634136"/>
                  <a:pt x="883310" y="639013"/>
                </a:cubicBezTo>
                <a:cubicBezTo>
                  <a:pt x="883310" y="641756"/>
                  <a:pt x="883920" y="644004"/>
                  <a:pt x="885139" y="645757"/>
                </a:cubicBezTo>
                <a:cubicBezTo>
                  <a:pt x="886358" y="647509"/>
                  <a:pt x="888149" y="648881"/>
                  <a:pt x="890511" y="649871"/>
                </a:cubicBezTo>
                <a:cubicBezTo>
                  <a:pt x="892873" y="650862"/>
                  <a:pt x="895883" y="651586"/>
                  <a:pt x="899541" y="652043"/>
                </a:cubicBezTo>
                <a:cubicBezTo>
                  <a:pt x="903198" y="652500"/>
                  <a:pt x="907466" y="652729"/>
                  <a:pt x="912342" y="652729"/>
                </a:cubicBezTo>
                <a:lnTo>
                  <a:pt x="921794" y="652729"/>
                </a:lnTo>
                <a:lnTo>
                  <a:pt x="922172" y="648157"/>
                </a:lnTo>
                <a:cubicBezTo>
                  <a:pt x="922172" y="637794"/>
                  <a:pt x="920267" y="629183"/>
                  <a:pt x="916457" y="622325"/>
                </a:cubicBezTo>
                <a:cubicBezTo>
                  <a:pt x="912647" y="615467"/>
                  <a:pt x="907694" y="612038"/>
                  <a:pt x="901598" y="612038"/>
                </a:cubicBezTo>
                <a:close/>
                <a:moveTo>
                  <a:pt x="511073" y="612038"/>
                </a:moveTo>
                <a:cubicBezTo>
                  <a:pt x="507873" y="612038"/>
                  <a:pt x="504901" y="613257"/>
                  <a:pt x="502158" y="615696"/>
                </a:cubicBezTo>
                <a:cubicBezTo>
                  <a:pt x="499414" y="618134"/>
                  <a:pt x="497166" y="621411"/>
                  <a:pt x="495414" y="625526"/>
                </a:cubicBezTo>
                <a:cubicBezTo>
                  <a:pt x="493661" y="629640"/>
                  <a:pt x="492785" y="634136"/>
                  <a:pt x="492785" y="639013"/>
                </a:cubicBezTo>
                <a:cubicBezTo>
                  <a:pt x="492785" y="641756"/>
                  <a:pt x="493395" y="644004"/>
                  <a:pt x="494614" y="645757"/>
                </a:cubicBezTo>
                <a:cubicBezTo>
                  <a:pt x="495833" y="647509"/>
                  <a:pt x="497624" y="648881"/>
                  <a:pt x="499986" y="649871"/>
                </a:cubicBezTo>
                <a:cubicBezTo>
                  <a:pt x="502348" y="650862"/>
                  <a:pt x="505358" y="651586"/>
                  <a:pt x="509016" y="652043"/>
                </a:cubicBezTo>
                <a:cubicBezTo>
                  <a:pt x="512673" y="652500"/>
                  <a:pt x="516940" y="652729"/>
                  <a:pt x="521817" y="652729"/>
                </a:cubicBezTo>
                <a:lnTo>
                  <a:pt x="531269" y="652729"/>
                </a:lnTo>
                <a:lnTo>
                  <a:pt x="531647" y="648157"/>
                </a:lnTo>
                <a:cubicBezTo>
                  <a:pt x="531647" y="637794"/>
                  <a:pt x="529742" y="629183"/>
                  <a:pt x="525932" y="622325"/>
                </a:cubicBezTo>
                <a:cubicBezTo>
                  <a:pt x="522122" y="615467"/>
                  <a:pt x="517169" y="612038"/>
                  <a:pt x="511073" y="612038"/>
                </a:cubicBezTo>
                <a:close/>
                <a:moveTo>
                  <a:pt x="2766822" y="605866"/>
                </a:moveTo>
                <a:cubicBezTo>
                  <a:pt x="2764535" y="605866"/>
                  <a:pt x="2762135" y="606628"/>
                  <a:pt x="2759621" y="608152"/>
                </a:cubicBezTo>
                <a:cubicBezTo>
                  <a:pt x="2757106" y="609676"/>
                  <a:pt x="2754439" y="612267"/>
                  <a:pt x="2751620" y="615924"/>
                </a:cubicBezTo>
                <a:cubicBezTo>
                  <a:pt x="2748800" y="619582"/>
                  <a:pt x="2745790" y="624611"/>
                  <a:pt x="2742590" y="631012"/>
                </a:cubicBezTo>
                <a:cubicBezTo>
                  <a:pt x="2745181" y="635279"/>
                  <a:pt x="2747962" y="639013"/>
                  <a:pt x="2750934" y="642213"/>
                </a:cubicBezTo>
                <a:cubicBezTo>
                  <a:pt x="2753906" y="645414"/>
                  <a:pt x="2756916" y="648043"/>
                  <a:pt x="2759964" y="650100"/>
                </a:cubicBezTo>
                <a:cubicBezTo>
                  <a:pt x="2763012" y="652157"/>
                  <a:pt x="2766021" y="653681"/>
                  <a:pt x="2768993" y="654672"/>
                </a:cubicBezTo>
                <a:cubicBezTo>
                  <a:pt x="2771965" y="655663"/>
                  <a:pt x="2774670" y="656158"/>
                  <a:pt x="2777109" y="656158"/>
                </a:cubicBezTo>
                <a:cubicBezTo>
                  <a:pt x="2782442" y="656158"/>
                  <a:pt x="2786367" y="654253"/>
                  <a:pt x="2788882" y="650443"/>
                </a:cubicBezTo>
                <a:cubicBezTo>
                  <a:pt x="2791396" y="646633"/>
                  <a:pt x="2791282" y="641299"/>
                  <a:pt x="2788539" y="634441"/>
                </a:cubicBezTo>
                <a:cubicBezTo>
                  <a:pt x="2787167" y="630936"/>
                  <a:pt x="2785757" y="627507"/>
                  <a:pt x="2784310" y="624154"/>
                </a:cubicBezTo>
                <a:cubicBezTo>
                  <a:pt x="2782862" y="620801"/>
                  <a:pt x="2781300" y="617715"/>
                  <a:pt x="2779623" y="614896"/>
                </a:cubicBezTo>
                <a:cubicBezTo>
                  <a:pt x="2777947" y="612076"/>
                  <a:pt x="2776042" y="609866"/>
                  <a:pt x="2773908" y="608266"/>
                </a:cubicBezTo>
                <a:cubicBezTo>
                  <a:pt x="2771775" y="606666"/>
                  <a:pt x="2769412" y="605866"/>
                  <a:pt x="2766822" y="605866"/>
                </a:cubicBezTo>
                <a:close/>
                <a:moveTo>
                  <a:pt x="416433" y="603580"/>
                </a:moveTo>
                <a:cubicBezTo>
                  <a:pt x="409117" y="603580"/>
                  <a:pt x="401840" y="605485"/>
                  <a:pt x="394601" y="609295"/>
                </a:cubicBezTo>
                <a:cubicBezTo>
                  <a:pt x="387362" y="613105"/>
                  <a:pt x="380504" y="617867"/>
                  <a:pt x="374027" y="623582"/>
                </a:cubicBezTo>
                <a:cubicBezTo>
                  <a:pt x="367550" y="629297"/>
                  <a:pt x="361797" y="635127"/>
                  <a:pt x="356768" y="641070"/>
                </a:cubicBezTo>
                <a:lnTo>
                  <a:pt x="346533" y="654202"/>
                </a:lnTo>
                <a:lnTo>
                  <a:pt x="351510" y="654329"/>
                </a:lnTo>
                <a:cubicBezTo>
                  <a:pt x="359435" y="654482"/>
                  <a:pt x="367893" y="654558"/>
                  <a:pt x="376885" y="654558"/>
                </a:cubicBezTo>
                <a:cubicBezTo>
                  <a:pt x="386943" y="654558"/>
                  <a:pt x="395935" y="653948"/>
                  <a:pt x="403860" y="652729"/>
                </a:cubicBezTo>
                <a:cubicBezTo>
                  <a:pt x="411784" y="651510"/>
                  <a:pt x="418452" y="649643"/>
                  <a:pt x="423862" y="647128"/>
                </a:cubicBezTo>
                <a:cubicBezTo>
                  <a:pt x="429272" y="644614"/>
                  <a:pt x="433425" y="641528"/>
                  <a:pt x="436321" y="637870"/>
                </a:cubicBezTo>
                <a:cubicBezTo>
                  <a:pt x="439216" y="634212"/>
                  <a:pt x="440664" y="630021"/>
                  <a:pt x="440664" y="625297"/>
                </a:cubicBezTo>
                <a:cubicBezTo>
                  <a:pt x="440664" y="621944"/>
                  <a:pt x="439826" y="618629"/>
                  <a:pt x="438150" y="615353"/>
                </a:cubicBezTo>
                <a:cubicBezTo>
                  <a:pt x="436473" y="612076"/>
                  <a:pt x="433882" y="609295"/>
                  <a:pt x="430377" y="607009"/>
                </a:cubicBezTo>
                <a:cubicBezTo>
                  <a:pt x="426872" y="604723"/>
                  <a:pt x="422224" y="603580"/>
                  <a:pt x="416433" y="603580"/>
                </a:cubicBezTo>
                <a:close/>
                <a:moveTo>
                  <a:pt x="1435836" y="597636"/>
                </a:moveTo>
                <a:cubicBezTo>
                  <a:pt x="1438884" y="603428"/>
                  <a:pt x="1441666" y="609485"/>
                  <a:pt x="1444180" y="615810"/>
                </a:cubicBezTo>
                <a:cubicBezTo>
                  <a:pt x="1446695" y="622135"/>
                  <a:pt x="1448752" y="628612"/>
                  <a:pt x="1450352" y="635241"/>
                </a:cubicBezTo>
                <a:cubicBezTo>
                  <a:pt x="1451953" y="641870"/>
                  <a:pt x="1452753" y="648614"/>
                  <a:pt x="1452753" y="655472"/>
                </a:cubicBezTo>
                <a:cubicBezTo>
                  <a:pt x="1452753" y="661416"/>
                  <a:pt x="1452029" y="667512"/>
                  <a:pt x="1450581" y="673760"/>
                </a:cubicBezTo>
                <a:cubicBezTo>
                  <a:pt x="1449133" y="680009"/>
                  <a:pt x="1446733" y="686066"/>
                  <a:pt x="1443380" y="691934"/>
                </a:cubicBezTo>
                <a:cubicBezTo>
                  <a:pt x="1440027" y="697801"/>
                  <a:pt x="1435570" y="703059"/>
                  <a:pt x="1430007" y="707707"/>
                </a:cubicBezTo>
                <a:cubicBezTo>
                  <a:pt x="1424444" y="712355"/>
                  <a:pt x="1417586" y="716051"/>
                  <a:pt x="1409433" y="718794"/>
                </a:cubicBezTo>
                <a:cubicBezTo>
                  <a:pt x="1401280" y="721538"/>
                  <a:pt x="1391564" y="722909"/>
                  <a:pt x="1380287" y="722909"/>
                </a:cubicBezTo>
                <a:cubicBezTo>
                  <a:pt x="1371447" y="722909"/>
                  <a:pt x="1363027" y="721880"/>
                  <a:pt x="1355026" y="719823"/>
                </a:cubicBezTo>
                <a:cubicBezTo>
                  <a:pt x="1347025" y="717766"/>
                  <a:pt x="1340015" y="714603"/>
                  <a:pt x="1333995" y="710336"/>
                </a:cubicBezTo>
                <a:cubicBezTo>
                  <a:pt x="1327975" y="706069"/>
                  <a:pt x="1323213" y="700659"/>
                  <a:pt x="1319708" y="694106"/>
                </a:cubicBezTo>
                <a:cubicBezTo>
                  <a:pt x="1316202" y="687552"/>
                  <a:pt x="1314450" y="679704"/>
                  <a:pt x="1314450" y="670560"/>
                </a:cubicBezTo>
                <a:cubicBezTo>
                  <a:pt x="1314450" y="666902"/>
                  <a:pt x="1314793" y="662978"/>
                  <a:pt x="1315478" y="658787"/>
                </a:cubicBezTo>
                <a:cubicBezTo>
                  <a:pt x="1316164" y="654596"/>
                  <a:pt x="1317231" y="650100"/>
                  <a:pt x="1318679" y="645299"/>
                </a:cubicBezTo>
                <a:cubicBezTo>
                  <a:pt x="1320127" y="640499"/>
                  <a:pt x="1321917" y="635432"/>
                  <a:pt x="1324051" y="630098"/>
                </a:cubicBezTo>
                <a:lnTo>
                  <a:pt x="1340510" y="636498"/>
                </a:lnTo>
                <a:cubicBezTo>
                  <a:pt x="1338986" y="640766"/>
                  <a:pt x="1337653" y="644804"/>
                  <a:pt x="1336510" y="648614"/>
                </a:cubicBezTo>
                <a:cubicBezTo>
                  <a:pt x="1335367" y="652424"/>
                  <a:pt x="1334528" y="656006"/>
                  <a:pt x="1333995" y="659358"/>
                </a:cubicBezTo>
                <a:cubicBezTo>
                  <a:pt x="1333462" y="662711"/>
                  <a:pt x="1333195" y="665912"/>
                  <a:pt x="1333195" y="668960"/>
                </a:cubicBezTo>
                <a:cubicBezTo>
                  <a:pt x="1333195" y="676884"/>
                  <a:pt x="1335252" y="683438"/>
                  <a:pt x="1339367" y="688619"/>
                </a:cubicBezTo>
                <a:cubicBezTo>
                  <a:pt x="1343482" y="693801"/>
                  <a:pt x="1349121" y="697687"/>
                  <a:pt x="1356284" y="700278"/>
                </a:cubicBezTo>
                <a:cubicBezTo>
                  <a:pt x="1363446" y="702869"/>
                  <a:pt x="1371523" y="704164"/>
                  <a:pt x="1380515" y="704164"/>
                </a:cubicBezTo>
                <a:cubicBezTo>
                  <a:pt x="1390726" y="704164"/>
                  <a:pt x="1399298" y="702792"/>
                  <a:pt x="1406233" y="700049"/>
                </a:cubicBezTo>
                <a:cubicBezTo>
                  <a:pt x="1413167" y="697306"/>
                  <a:pt x="1418691" y="693686"/>
                  <a:pt x="1422806" y="689191"/>
                </a:cubicBezTo>
                <a:cubicBezTo>
                  <a:pt x="1426921" y="684695"/>
                  <a:pt x="1429855" y="679704"/>
                  <a:pt x="1431607" y="674217"/>
                </a:cubicBezTo>
                <a:cubicBezTo>
                  <a:pt x="1433360" y="668731"/>
                  <a:pt x="1434236" y="663321"/>
                  <a:pt x="1434236" y="657987"/>
                </a:cubicBezTo>
                <a:cubicBezTo>
                  <a:pt x="1434236" y="652196"/>
                  <a:pt x="1433131" y="645185"/>
                  <a:pt x="1430921" y="636956"/>
                </a:cubicBezTo>
                <a:cubicBezTo>
                  <a:pt x="1428712" y="628726"/>
                  <a:pt x="1424635" y="618515"/>
                  <a:pt x="1418691" y="606323"/>
                </a:cubicBezTo>
                <a:close/>
                <a:moveTo>
                  <a:pt x="826236" y="597636"/>
                </a:moveTo>
                <a:cubicBezTo>
                  <a:pt x="829284" y="603428"/>
                  <a:pt x="832066" y="609485"/>
                  <a:pt x="834580" y="615810"/>
                </a:cubicBezTo>
                <a:cubicBezTo>
                  <a:pt x="837095" y="622135"/>
                  <a:pt x="839152" y="628612"/>
                  <a:pt x="840752" y="635241"/>
                </a:cubicBezTo>
                <a:cubicBezTo>
                  <a:pt x="842353" y="641870"/>
                  <a:pt x="843153" y="648614"/>
                  <a:pt x="843153" y="655472"/>
                </a:cubicBezTo>
                <a:cubicBezTo>
                  <a:pt x="843153" y="661416"/>
                  <a:pt x="842429" y="667512"/>
                  <a:pt x="840981" y="673760"/>
                </a:cubicBezTo>
                <a:cubicBezTo>
                  <a:pt x="839533" y="680009"/>
                  <a:pt x="837133" y="686066"/>
                  <a:pt x="833780" y="691934"/>
                </a:cubicBezTo>
                <a:cubicBezTo>
                  <a:pt x="830427" y="697801"/>
                  <a:pt x="825970" y="703059"/>
                  <a:pt x="820407" y="707707"/>
                </a:cubicBezTo>
                <a:cubicBezTo>
                  <a:pt x="814844" y="712355"/>
                  <a:pt x="807986" y="716051"/>
                  <a:pt x="799833" y="718794"/>
                </a:cubicBezTo>
                <a:cubicBezTo>
                  <a:pt x="791680" y="721538"/>
                  <a:pt x="781964" y="722909"/>
                  <a:pt x="770686" y="722909"/>
                </a:cubicBezTo>
                <a:cubicBezTo>
                  <a:pt x="761847" y="722909"/>
                  <a:pt x="753427" y="721880"/>
                  <a:pt x="745426" y="719823"/>
                </a:cubicBezTo>
                <a:cubicBezTo>
                  <a:pt x="737425" y="717766"/>
                  <a:pt x="730415" y="714603"/>
                  <a:pt x="724395" y="710336"/>
                </a:cubicBezTo>
                <a:cubicBezTo>
                  <a:pt x="718375" y="706069"/>
                  <a:pt x="713613" y="700659"/>
                  <a:pt x="710107" y="694106"/>
                </a:cubicBezTo>
                <a:cubicBezTo>
                  <a:pt x="706602" y="687552"/>
                  <a:pt x="704850" y="679704"/>
                  <a:pt x="704850" y="670560"/>
                </a:cubicBezTo>
                <a:cubicBezTo>
                  <a:pt x="704850" y="666902"/>
                  <a:pt x="705193" y="662978"/>
                  <a:pt x="705878" y="658787"/>
                </a:cubicBezTo>
                <a:cubicBezTo>
                  <a:pt x="706564" y="654596"/>
                  <a:pt x="707631" y="650100"/>
                  <a:pt x="709079" y="645299"/>
                </a:cubicBezTo>
                <a:cubicBezTo>
                  <a:pt x="710527" y="640499"/>
                  <a:pt x="712317" y="635432"/>
                  <a:pt x="714451" y="630098"/>
                </a:cubicBezTo>
                <a:lnTo>
                  <a:pt x="730910" y="636498"/>
                </a:lnTo>
                <a:cubicBezTo>
                  <a:pt x="729386" y="640766"/>
                  <a:pt x="728053" y="644804"/>
                  <a:pt x="726910" y="648614"/>
                </a:cubicBezTo>
                <a:cubicBezTo>
                  <a:pt x="725767" y="652424"/>
                  <a:pt x="724928" y="656006"/>
                  <a:pt x="724395" y="659358"/>
                </a:cubicBezTo>
                <a:cubicBezTo>
                  <a:pt x="723862" y="662711"/>
                  <a:pt x="723595" y="665912"/>
                  <a:pt x="723595" y="668960"/>
                </a:cubicBezTo>
                <a:cubicBezTo>
                  <a:pt x="723595" y="676884"/>
                  <a:pt x="725652" y="683438"/>
                  <a:pt x="729767" y="688619"/>
                </a:cubicBezTo>
                <a:cubicBezTo>
                  <a:pt x="733882" y="693801"/>
                  <a:pt x="739521" y="697687"/>
                  <a:pt x="746683" y="700278"/>
                </a:cubicBezTo>
                <a:cubicBezTo>
                  <a:pt x="753846" y="702869"/>
                  <a:pt x="761923" y="704164"/>
                  <a:pt x="770915" y="704164"/>
                </a:cubicBezTo>
                <a:cubicBezTo>
                  <a:pt x="781126" y="704164"/>
                  <a:pt x="789698" y="702792"/>
                  <a:pt x="796633" y="700049"/>
                </a:cubicBezTo>
                <a:cubicBezTo>
                  <a:pt x="803567" y="697306"/>
                  <a:pt x="809091" y="693686"/>
                  <a:pt x="813206" y="689191"/>
                </a:cubicBezTo>
                <a:cubicBezTo>
                  <a:pt x="817321" y="684695"/>
                  <a:pt x="820255" y="679704"/>
                  <a:pt x="822007" y="674217"/>
                </a:cubicBezTo>
                <a:cubicBezTo>
                  <a:pt x="823760" y="668731"/>
                  <a:pt x="824636" y="663321"/>
                  <a:pt x="824636" y="657987"/>
                </a:cubicBezTo>
                <a:cubicBezTo>
                  <a:pt x="824636" y="652196"/>
                  <a:pt x="823531" y="645185"/>
                  <a:pt x="821321" y="636956"/>
                </a:cubicBezTo>
                <a:cubicBezTo>
                  <a:pt x="819112" y="628726"/>
                  <a:pt x="815035" y="618515"/>
                  <a:pt x="809091" y="606323"/>
                </a:cubicBezTo>
                <a:close/>
                <a:moveTo>
                  <a:pt x="2951302" y="593293"/>
                </a:moveTo>
                <a:cubicBezTo>
                  <a:pt x="2957398" y="593293"/>
                  <a:pt x="2962732" y="594855"/>
                  <a:pt x="2967304" y="597979"/>
                </a:cubicBezTo>
                <a:cubicBezTo>
                  <a:pt x="2971876" y="601103"/>
                  <a:pt x="2975686" y="605333"/>
                  <a:pt x="2978734" y="610667"/>
                </a:cubicBezTo>
                <a:cubicBezTo>
                  <a:pt x="2981782" y="616001"/>
                  <a:pt x="2984068" y="622020"/>
                  <a:pt x="2985592" y="628726"/>
                </a:cubicBezTo>
                <a:cubicBezTo>
                  <a:pt x="2987116" y="635432"/>
                  <a:pt x="2987878" y="642366"/>
                  <a:pt x="2987878" y="649529"/>
                </a:cubicBezTo>
                <a:cubicBezTo>
                  <a:pt x="2987878" y="663702"/>
                  <a:pt x="2985020" y="675932"/>
                  <a:pt x="2979305" y="686219"/>
                </a:cubicBezTo>
                <a:cubicBezTo>
                  <a:pt x="2973590" y="696506"/>
                  <a:pt x="2965056" y="704697"/>
                  <a:pt x="2953702" y="710793"/>
                </a:cubicBezTo>
                <a:cubicBezTo>
                  <a:pt x="2942348" y="716889"/>
                  <a:pt x="2928289" y="720928"/>
                  <a:pt x="2911525" y="722909"/>
                </a:cubicBezTo>
                <a:lnTo>
                  <a:pt x="2907411" y="704164"/>
                </a:lnTo>
                <a:cubicBezTo>
                  <a:pt x="2916555" y="702945"/>
                  <a:pt x="2924975" y="701230"/>
                  <a:pt x="2932671" y="699020"/>
                </a:cubicBezTo>
                <a:cubicBezTo>
                  <a:pt x="2940367" y="696811"/>
                  <a:pt x="2946996" y="693648"/>
                  <a:pt x="2952559" y="689534"/>
                </a:cubicBezTo>
                <a:cubicBezTo>
                  <a:pt x="2958122" y="685419"/>
                  <a:pt x="2962427" y="680009"/>
                  <a:pt x="2965475" y="673303"/>
                </a:cubicBezTo>
                <a:lnTo>
                  <a:pt x="2966615" y="669542"/>
                </a:lnTo>
                <a:lnTo>
                  <a:pt x="2964218" y="670560"/>
                </a:lnTo>
                <a:cubicBezTo>
                  <a:pt x="2959265" y="671627"/>
                  <a:pt x="2954274" y="672160"/>
                  <a:pt x="2949245" y="672160"/>
                </a:cubicBezTo>
                <a:cubicBezTo>
                  <a:pt x="2943453" y="672160"/>
                  <a:pt x="2938310" y="671550"/>
                  <a:pt x="2933814" y="670331"/>
                </a:cubicBezTo>
                <a:cubicBezTo>
                  <a:pt x="2929318" y="669112"/>
                  <a:pt x="2925508" y="667321"/>
                  <a:pt x="2922384" y="664959"/>
                </a:cubicBezTo>
                <a:cubicBezTo>
                  <a:pt x="2919260" y="662597"/>
                  <a:pt x="2916898" y="659587"/>
                  <a:pt x="2915297" y="655929"/>
                </a:cubicBezTo>
                <a:cubicBezTo>
                  <a:pt x="2913697" y="652272"/>
                  <a:pt x="2912897" y="648005"/>
                  <a:pt x="2912897" y="643128"/>
                </a:cubicBezTo>
                <a:cubicBezTo>
                  <a:pt x="2912897" y="637337"/>
                  <a:pt x="2913812" y="631507"/>
                  <a:pt x="2915640" y="625640"/>
                </a:cubicBezTo>
                <a:cubicBezTo>
                  <a:pt x="2917469" y="619772"/>
                  <a:pt x="2920060" y="614400"/>
                  <a:pt x="2923413" y="609524"/>
                </a:cubicBezTo>
                <a:cubicBezTo>
                  <a:pt x="2926765" y="604647"/>
                  <a:pt x="2930804" y="600722"/>
                  <a:pt x="2935528" y="597751"/>
                </a:cubicBezTo>
                <a:cubicBezTo>
                  <a:pt x="2940253" y="594779"/>
                  <a:pt x="2945510" y="593293"/>
                  <a:pt x="2951302" y="593293"/>
                </a:cubicBezTo>
                <a:close/>
                <a:moveTo>
                  <a:pt x="2370277" y="593293"/>
                </a:moveTo>
                <a:cubicBezTo>
                  <a:pt x="2376373" y="593293"/>
                  <a:pt x="2381707" y="594855"/>
                  <a:pt x="2386279" y="597979"/>
                </a:cubicBezTo>
                <a:cubicBezTo>
                  <a:pt x="2390851" y="601103"/>
                  <a:pt x="2394661" y="605333"/>
                  <a:pt x="2397709" y="610667"/>
                </a:cubicBezTo>
                <a:cubicBezTo>
                  <a:pt x="2400757" y="616001"/>
                  <a:pt x="2403043" y="622020"/>
                  <a:pt x="2404567" y="628726"/>
                </a:cubicBezTo>
                <a:cubicBezTo>
                  <a:pt x="2406091" y="635432"/>
                  <a:pt x="2406853" y="642366"/>
                  <a:pt x="2406853" y="649529"/>
                </a:cubicBezTo>
                <a:cubicBezTo>
                  <a:pt x="2406853" y="663702"/>
                  <a:pt x="2403995" y="675932"/>
                  <a:pt x="2398280" y="686219"/>
                </a:cubicBezTo>
                <a:cubicBezTo>
                  <a:pt x="2392565" y="696506"/>
                  <a:pt x="2384031" y="704697"/>
                  <a:pt x="2372677" y="710793"/>
                </a:cubicBezTo>
                <a:cubicBezTo>
                  <a:pt x="2361323" y="716889"/>
                  <a:pt x="2347264" y="720928"/>
                  <a:pt x="2330500" y="722909"/>
                </a:cubicBezTo>
                <a:lnTo>
                  <a:pt x="2326386" y="704164"/>
                </a:lnTo>
                <a:cubicBezTo>
                  <a:pt x="2335530" y="702945"/>
                  <a:pt x="2343950" y="701230"/>
                  <a:pt x="2351646" y="699020"/>
                </a:cubicBezTo>
                <a:cubicBezTo>
                  <a:pt x="2359342" y="696811"/>
                  <a:pt x="2365971" y="693648"/>
                  <a:pt x="2371534" y="689534"/>
                </a:cubicBezTo>
                <a:cubicBezTo>
                  <a:pt x="2377097" y="685419"/>
                  <a:pt x="2381402" y="680009"/>
                  <a:pt x="2384450" y="673303"/>
                </a:cubicBezTo>
                <a:lnTo>
                  <a:pt x="2385590" y="669542"/>
                </a:lnTo>
                <a:lnTo>
                  <a:pt x="2383193" y="670560"/>
                </a:lnTo>
                <a:cubicBezTo>
                  <a:pt x="2378240" y="671627"/>
                  <a:pt x="2373249" y="672160"/>
                  <a:pt x="2368220" y="672160"/>
                </a:cubicBezTo>
                <a:cubicBezTo>
                  <a:pt x="2362428" y="672160"/>
                  <a:pt x="2357285" y="671550"/>
                  <a:pt x="2352789" y="670331"/>
                </a:cubicBezTo>
                <a:cubicBezTo>
                  <a:pt x="2348293" y="669112"/>
                  <a:pt x="2344483" y="667321"/>
                  <a:pt x="2341359" y="664959"/>
                </a:cubicBezTo>
                <a:cubicBezTo>
                  <a:pt x="2338235" y="662597"/>
                  <a:pt x="2335872" y="659587"/>
                  <a:pt x="2334272" y="655929"/>
                </a:cubicBezTo>
                <a:cubicBezTo>
                  <a:pt x="2332672" y="652272"/>
                  <a:pt x="2331872" y="648005"/>
                  <a:pt x="2331872" y="643128"/>
                </a:cubicBezTo>
                <a:cubicBezTo>
                  <a:pt x="2331872" y="637337"/>
                  <a:pt x="2332787" y="631507"/>
                  <a:pt x="2334615" y="625640"/>
                </a:cubicBezTo>
                <a:cubicBezTo>
                  <a:pt x="2336444" y="619772"/>
                  <a:pt x="2339035" y="614400"/>
                  <a:pt x="2342388" y="609524"/>
                </a:cubicBezTo>
                <a:cubicBezTo>
                  <a:pt x="2345740" y="604647"/>
                  <a:pt x="2349779" y="600722"/>
                  <a:pt x="2354503" y="597751"/>
                </a:cubicBezTo>
                <a:cubicBezTo>
                  <a:pt x="2359228" y="594779"/>
                  <a:pt x="2364485" y="593293"/>
                  <a:pt x="2370277" y="593293"/>
                </a:cubicBezTo>
                <a:close/>
                <a:moveTo>
                  <a:pt x="1922602" y="593293"/>
                </a:moveTo>
                <a:cubicBezTo>
                  <a:pt x="1928698" y="593293"/>
                  <a:pt x="1934032" y="594855"/>
                  <a:pt x="1938604" y="597979"/>
                </a:cubicBezTo>
                <a:cubicBezTo>
                  <a:pt x="1943176" y="601103"/>
                  <a:pt x="1946986" y="605333"/>
                  <a:pt x="1950034" y="610667"/>
                </a:cubicBezTo>
                <a:cubicBezTo>
                  <a:pt x="1953082" y="616001"/>
                  <a:pt x="1955368" y="622020"/>
                  <a:pt x="1956892" y="628726"/>
                </a:cubicBezTo>
                <a:cubicBezTo>
                  <a:pt x="1958416" y="635432"/>
                  <a:pt x="1959178" y="642366"/>
                  <a:pt x="1959178" y="649529"/>
                </a:cubicBezTo>
                <a:cubicBezTo>
                  <a:pt x="1959178" y="663702"/>
                  <a:pt x="1956320" y="675932"/>
                  <a:pt x="1950605" y="686219"/>
                </a:cubicBezTo>
                <a:cubicBezTo>
                  <a:pt x="1944890" y="696506"/>
                  <a:pt x="1936356" y="704697"/>
                  <a:pt x="1925002" y="710793"/>
                </a:cubicBezTo>
                <a:cubicBezTo>
                  <a:pt x="1913648" y="716889"/>
                  <a:pt x="1899589" y="720928"/>
                  <a:pt x="1882825" y="722909"/>
                </a:cubicBezTo>
                <a:lnTo>
                  <a:pt x="1878711" y="704164"/>
                </a:lnTo>
                <a:cubicBezTo>
                  <a:pt x="1887855" y="702945"/>
                  <a:pt x="1896275" y="701230"/>
                  <a:pt x="1903971" y="699020"/>
                </a:cubicBezTo>
                <a:cubicBezTo>
                  <a:pt x="1911667" y="696811"/>
                  <a:pt x="1918297" y="693648"/>
                  <a:pt x="1923859" y="689534"/>
                </a:cubicBezTo>
                <a:cubicBezTo>
                  <a:pt x="1929422" y="685419"/>
                  <a:pt x="1933727" y="680009"/>
                  <a:pt x="1936775" y="673303"/>
                </a:cubicBezTo>
                <a:lnTo>
                  <a:pt x="1937915" y="669541"/>
                </a:lnTo>
                <a:lnTo>
                  <a:pt x="1935518" y="670560"/>
                </a:lnTo>
                <a:cubicBezTo>
                  <a:pt x="1930565" y="671627"/>
                  <a:pt x="1925574" y="672160"/>
                  <a:pt x="1920544" y="672160"/>
                </a:cubicBezTo>
                <a:cubicBezTo>
                  <a:pt x="1914753" y="672160"/>
                  <a:pt x="1909610" y="671550"/>
                  <a:pt x="1905114" y="670331"/>
                </a:cubicBezTo>
                <a:cubicBezTo>
                  <a:pt x="1900618" y="669112"/>
                  <a:pt x="1896808" y="667321"/>
                  <a:pt x="1893684" y="664959"/>
                </a:cubicBezTo>
                <a:cubicBezTo>
                  <a:pt x="1890560" y="662597"/>
                  <a:pt x="1888198" y="659587"/>
                  <a:pt x="1886597" y="655929"/>
                </a:cubicBezTo>
                <a:cubicBezTo>
                  <a:pt x="1884997" y="652272"/>
                  <a:pt x="1884197" y="648005"/>
                  <a:pt x="1884197" y="643128"/>
                </a:cubicBezTo>
                <a:cubicBezTo>
                  <a:pt x="1884197" y="637337"/>
                  <a:pt x="1885111" y="631507"/>
                  <a:pt x="1886940" y="625640"/>
                </a:cubicBezTo>
                <a:cubicBezTo>
                  <a:pt x="1888769" y="619772"/>
                  <a:pt x="1891360" y="614400"/>
                  <a:pt x="1894713" y="609524"/>
                </a:cubicBezTo>
                <a:cubicBezTo>
                  <a:pt x="1898065" y="604647"/>
                  <a:pt x="1902104" y="600722"/>
                  <a:pt x="1906828" y="597751"/>
                </a:cubicBezTo>
                <a:cubicBezTo>
                  <a:pt x="1911553" y="594779"/>
                  <a:pt x="1916811" y="593293"/>
                  <a:pt x="1922602" y="593293"/>
                </a:cubicBezTo>
                <a:close/>
                <a:moveTo>
                  <a:pt x="1513027" y="593293"/>
                </a:moveTo>
                <a:cubicBezTo>
                  <a:pt x="1520037" y="593293"/>
                  <a:pt x="1526286" y="595350"/>
                  <a:pt x="1531772" y="599465"/>
                </a:cubicBezTo>
                <a:cubicBezTo>
                  <a:pt x="1537259" y="603580"/>
                  <a:pt x="1541602" y="609790"/>
                  <a:pt x="1544802" y="618096"/>
                </a:cubicBezTo>
                <a:cubicBezTo>
                  <a:pt x="1548003" y="626402"/>
                  <a:pt x="1549603" y="636879"/>
                  <a:pt x="1549603" y="649529"/>
                </a:cubicBezTo>
                <a:lnTo>
                  <a:pt x="1549256" y="652729"/>
                </a:lnTo>
                <a:lnTo>
                  <a:pt x="1570177" y="652729"/>
                </a:lnTo>
                <a:cubicBezTo>
                  <a:pt x="1573377" y="652729"/>
                  <a:pt x="1575701" y="653605"/>
                  <a:pt x="1577149" y="655358"/>
                </a:cubicBezTo>
                <a:cubicBezTo>
                  <a:pt x="1578597" y="657110"/>
                  <a:pt x="1579321" y="659206"/>
                  <a:pt x="1579321" y="661644"/>
                </a:cubicBezTo>
                <a:cubicBezTo>
                  <a:pt x="1579321" y="664083"/>
                  <a:pt x="1578254" y="666331"/>
                  <a:pt x="1576121" y="668388"/>
                </a:cubicBezTo>
                <a:cubicBezTo>
                  <a:pt x="1573987" y="670445"/>
                  <a:pt x="1571244" y="671474"/>
                  <a:pt x="1567891" y="671474"/>
                </a:cubicBezTo>
                <a:lnTo>
                  <a:pt x="1546644" y="671474"/>
                </a:lnTo>
                <a:lnTo>
                  <a:pt x="1541030" y="686219"/>
                </a:lnTo>
                <a:cubicBezTo>
                  <a:pt x="1535315" y="696506"/>
                  <a:pt x="1526781" y="704697"/>
                  <a:pt x="1515427" y="710793"/>
                </a:cubicBezTo>
                <a:cubicBezTo>
                  <a:pt x="1504073" y="716889"/>
                  <a:pt x="1490014" y="720928"/>
                  <a:pt x="1473251" y="722909"/>
                </a:cubicBezTo>
                <a:lnTo>
                  <a:pt x="1469136" y="704164"/>
                </a:lnTo>
                <a:cubicBezTo>
                  <a:pt x="1478280" y="702945"/>
                  <a:pt x="1486700" y="701230"/>
                  <a:pt x="1494396" y="699020"/>
                </a:cubicBezTo>
                <a:cubicBezTo>
                  <a:pt x="1502092" y="696811"/>
                  <a:pt x="1508722" y="693648"/>
                  <a:pt x="1514284" y="689534"/>
                </a:cubicBezTo>
                <a:cubicBezTo>
                  <a:pt x="1519847" y="685419"/>
                  <a:pt x="1524152" y="680009"/>
                  <a:pt x="1527200" y="673303"/>
                </a:cubicBezTo>
                <a:lnTo>
                  <a:pt x="1527754" y="671474"/>
                </a:lnTo>
                <a:lnTo>
                  <a:pt x="1513255" y="671474"/>
                </a:lnTo>
                <a:cubicBezTo>
                  <a:pt x="1506397" y="671474"/>
                  <a:pt x="1500035" y="670484"/>
                  <a:pt x="1494167" y="668502"/>
                </a:cubicBezTo>
                <a:cubicBezTo>
                  <a:pt x="1488300" y="666521"/>
                  <a:pt x="1483576" y="663435"/>
                  <a:pt x="1479994" y="659244"/>
                </a:cubicBezTo>
                <a:cubicBezTo>
                  <a:pt x="1476413" y="655053"/>
                  <a:pt x="1474622" y="649529"/>
                  <a:pt x="1474622" y="642671"/>
                </a:cubicBezTo>
                <a:cubicBezTo>
                  <a:pt x="1474622" y="636270"/>
                  <a:pt x="1475613" y="630136"/>
                  <a:pt x="1477594" y="624268"/>
                </a:cubicBezTo>
                <a:cubicBezTo>
                  <a:pt x="1479575" y="618401"/>
                  <a:pt x="1482280" y="613143"/>
                  <a:pt x="1485709" y="608495"/>
                </a:cubicBezTo>
                <a:cubicBezTo>
                  <a:pt x="1489138" y="603847"/>
                  <a:pt x="1493177" y="600151"/>
                  <a:pt x="1497825" y="597408"/>
                </a:cubicBezTo>
                <a:cubicBezTo>
                  <a:pt x="1502473" y="594665"/>
                  <a:pt x="1507540" y="593293"/>
                  <a:pt x="1513027" y="593293"/>
                </a:cubicBezTo>
                <a:close/>
                <a:moveTo>
                  <a:pt x="1198702" y="593293"/>
                </a:moveTo>
                <a:cubicBezTo>
                  <a:pt x="1204798" y="593293"/>
                  <a:pt x="1210132" y="594855"/>
                  <a:pt x="1214704" y="597979"/>
                </a:cubicBezTo>
                <a:cubicBezTo>
                  <a:pt x="1219276" y="601103"/>
                  <a:pt x="1223086" y="605333"/>
                  <a:pt x="1226134" y="610667"/>
                </a:cubicBezTo>
                <a:cubicBezTo>
                  <a:pt x="1229182" y="616001"/>
                  <a:pt x="1231468" y="622020"/>
                  <a:pt x="1232992" y="628726"/>
                </a:cubicBezTo>
                <a:cubicBezTo>
                  <a:pt x="1234516" y="635432"/>
                  <a:pt x="1235278" y="642366"/>
                  <a:pt x="1235278" y="649529"/>
                </a:cubicBezTo>
                <a:cubicBezTo>
                  <a:pt x="1235278" y="663702"/>
                  <a:pt x="1232420" y="675932"/>
                  <a:pt x="1226705" y="686219"/>
                </a:cubicBezTo>
                <a:cubicBezTo>
                  <a:pt x="1220990" y="696506"/>
                  <a:pt x="1212456" y="704697"/>
                  <a:pt x="1201102" y="710793"/>
                </a:cubicBezTo>
                <a:cubicBezTo>
                  <a:pt x="1189748" y="716889"/>
                  <a:pt x="1175689" y="720928"/>
                  <a:pt x="1158926" y="722909"/>
                </a:cubicBezTo>
                <a:lnTo>
                  <a:pt x="1154811" y="704164"/>
                </a:lnTo>
                <a:cubicBezTo>
                  <a:pt x="1163955" y="702945"/>
                  <a:pt x="1172375" y="701230"/>
                  <a:pt x="1180071" y="699020"/>
                </a:cubicBezTo>
                <a:cubicBezTo>
                  <a:pt x="1187767" y="696811"/>
                  <a:pt x="1194397" y="693648"/>
                  <a:pt x="1199959" y="689534"/>
                </a:cubicBezTo>
                <a:cubicBezTo>
                  <a:pt x="1205522" y="685419"/>
                  <a:pt x="1209827" y="680009"/>
                  <a:pt x="1212875" y="673303"/>
                </a:cubicBezTo>
                <a:lnTo>
                  <a:pt x="1214015" y="669542"/>
                </a:lnTo>
                <a:lnTo>
                  <a:pt x="1211618" y="670560"/>
                </a:lnTo>
                <a:cubicBezTo>
                  <a:pt x="1206665" y="671627"/>
                  <a:pt x="1201674" y="672160"/>
                  <a:pt x="1196644" y="672160"/>
                </a:cubicBezTo>
                <a:cubicBezTo>
                  <a:pt x="1190853" y="672160"/>
                  <a:pt x="1185710" y="671550"/>
                  <a:pt x="1181214" y="670331"/>
                </a:cubicBezTo>
                <a:cubicBezTo>
                  <a:pt x="1176718" y="669112"/>
                  <a:pt x="1172908" y="667321"/>
                  <a:pt x="1169784" y="664959"/>
                </a:cubicBezTo>
                <a:cubicBezTo>
                  <a:pt x="1166660" y="662597"/>
                  <a:pt x="1164298" y="659587"/>
                  <a:pt x="1162697" y="655929"/>
                </a:cubicBezTo>
                <a:cubicBezTo>
                  <a:pt x="1161097" y="652272"/>
                  <a:pt x="1160297" y="648005"/>
                  <a:pt x="1160297" y="643128"/>
                </a:cubicBezTo>
                <a:cubicBezTo>
                  <a:pt x="1160297" y="637337"/>
                  <a:pt x="1161211" y="631507"/>
                  <a:pt x="1163040" y="625640"/>
                </a:cubicBezTo>
                <a:cubicBezTo>
                  <a:pt x="1164869" y="619772"/>
                  <a:pt x="1167460" y="614400"/>
                  <a:pt x="1170813" y="609524"/>
                </a:cubicBezTo>
                <a:cubicBezTo>
                  <a:pt x="1174165" y="604647"/>
                  <a:pt x="1178204" y="600722"/>
                  <a:pt x="1182928" y="597751"/>
                </a:cubicBezTo>
                <a:cubicBezTo>
                  <a:pt x="1187653" y="594779"/>
                  <a:pt x="1192911" y="593293"/>
                  <a:pt x="1198702" y="593293"/>
                </a:cubicBezTo>
                <a:close/>
                <a:moveTo>
                  <a:pt x="993114" y="589864"/>
                </a:moveTo>
                <a:cubicBezTo>
                  <a:pt x="1001039" y="589864"/>
                  <a:pt x="1008202" y="590816"/>
                  <a:pt x="1014603" y="592721"/>
                </a:cubicBezTo>
                <a:cubicBezTo>
                  <a:pt x="1021003" y="594626"/>
                  <a:pt x="1026833" y="596951"/>
                  <a:pt x="1032091" y="599694"/>
                </a:cubicBezTo>
                <a:cubicBezTo>
                  <a:pt x="1037348" y="602437"/>
                  <a:pt x="1042301" y="605180"/>
                  <a:pt x="1046950" y="607923"/>
                </a:cubicBezTo>
                <a:cubicBezTo>
                  <a:pt x="1051598" y="610667"/>
                  <a:pt x="1056132" y="612991"/>
                  <a:pt x="1060551" y="614896"/>
                </a:cubicBezTo>
                <a:cubicBezTo>
                  <a:pt x="1064971" y="616801"/>
                  <a:pt x="1069543" y="617753"/>
                  <a:pt x="1074267" y="617753"/>
                </a:cubicBezTo>
                <a:lnTo>
                  <a:pt x="1079068" y="617753"/>
                </a:lnTo>
                <a:lnTo>
                  <a:pt x="1080668" y="634212"/>
                </a:lnTo>
                <a:cubicBezTo>
                  <a:pt x="1074115" y="634212"/>
                  <a:pt x="1068095" y="635127"/>
                  <a:pt x="1062609" y="636956"/>
                </a:cubicBezTo>
                <a:cubicBezTo>
                  <a:pt x="1057122" y="638784"/>
                  <a:pt x="1051750" y="641108"/>
                  <a:pt x="1046492" y="643928"/>
                </a:cubicBezTo>
                <a:cubicBezTo>
                  <a:pt x="1041235" y="646747"/>
                  <a:pt x="1035710" y="649719"/>
                  <a:pt x="1029919" y="652843"/>
                </a:cubicBezTo>
                <a:cubicBezTo>
                  <a:pt x="1024128" y="655967"/>
                  <a:pt x="1017727" y="658939"/>
                  <a:pt x="1010716" y="661759"/>
                </a:cubicBezTo>
                <a:cubicBezTo>
                  <a:pt x="1003706" y="664578"/>
                  <a:pt x="995667" y="666902"/>
                  <a:pt x="986599" y="668731"/>
                </a:cubicBezTo>
                <a:lnTo>
                  <a:pt x="959239" y="671119"/>
                </a:lnTo>
                <a:lnTo>
                  <a:pt x="958291" y="671474"/>
                </a:lnTo>
                <a:lnTo>
                  <a:pt x="955167" y="671474"/>
                </a:lnTo>
                <a:lnTo>
                  <a:pt x="937044" y="671474"/>
                </a:lnTo>
                <a:lnTo>
                  <a:pt x="931430" y="686219"/>
                </a:lnTo>
                <a:cubicBezTo>
                  <a:pt x="925715" y="696506"/>
                  <a:pt x="917181" y="704697"/>
                  <a:pt x="905827" y="710793"/>
                </a:cubicBezTo>
                <a:cubicBezTo>
                  <a:pt x="894473" y="716889"/>
                  <a:pt x="880414" y="720928"/>
                  <a:pt x="863651" y="722909"/>
                </a:cubicBezTo>
                <a:lnTo>
                  <a:pt x="859536" y="704164"/>
                </a:lnTo>
                <a:cubicBezTo>
                  <a:pt x="868680" y="702945"/>
                  <a:pt x="877100" y="701230"/>
                  <a:pt x="884796" y="699020"/>
                </a:cubicBezTo>
                <a:cubicBezTo>
                  <a:pt x="892492" y="696811"/>
                  <a:pt x="899122" y="693648"/>
                  <a:pt x="904684" y="689534"/>
                </a:cubicBezTo>
                <a:cubicBezTo>
                  <a:pt x="910247" y="685419"/>
                  <a:pt x="914552" y="680009"/>
                  <a:pt x="917600" y="673303"/>
                </a:cubicBezTo>
                <a:lnTo>
                  <a:pt x="918154" y="671474"/>
                </a:lnTo>
                <a:lnTo>
                  <a:pt x="903655" y="671474"/>
                </a:lnTo>
                <a:cubicBezTo>
                  <a:pt x="896797" y="671474"/>
                  <a:pt x="890435" y="670484"/>
                  <a:pt x="884567" y="668502"/>
                </a:cubicBezTo>
                <a:cubicBezTo>
                  <a:pt x="878700" y="666521"/>
                  <a:pt x="873976" y="663435"/>
                  <a:pt x="870394" y="659244"/>
                </a:cubicBezTo>
                <a:cubicBezTo>
                  <a:pt x="866813" y="655053"/>
                  <a:pt x="865022" y="649529"/>
                  <a:pt x="865022" y="642671"/>
                </a:cubicBezTo>
                <a:cubicBezTo>
                  <a:pt x="865022" y="636270"/>
                  <a:pt x="866013" y="630136"/>
                  <a:pt x="867994" y="624268"/>
                </a:cubicBezTo>
                <a:cubicBezTo>
                  <a:pt x="869975" y="618401"/>
                  <a:pt x="872680" y="613143"/>
                  <a:pt x="876109" y="608495"/>
                </a:cubicBezTo>
                <a:cubicBezTo>
                  <a:pt x="879538" y="603847"/>
                  <a:pt x="883577" y="600151"/>
                  <a:pt x="888225" y="597408"/>
                </a:cubicBezTo>
                <a:cubicBezTo>
                  <a:pt x="892873" y="594665"/>
                  <a:pt x="897940" y="593293"/>
                  <a:pt x="903427" y="593293"/>
                </a:cubicBezTo>
                <a:cubicBezTo>
                  <a:pt x="910437" y="593293"/>
                  <a:pt x="916686" y="595350"/>
                  <a:pt x="922172" y="599465"/>
                </a:cubicBezTo>
                <a:cubicBezTo>
                  <a:pt x="927659" y="603580"/>
                  <a:pt x="932002" y="609790"/>
                  <a:pt x="935202" y="618096"/>
                </a:cubicBezTo>
                <a:cubicBezTo>
                  <a:pt x="938403" y="626402"/>
                  <a:pt x="940003" y="636879"/>
                  <a:pt x="940003" y="649529"/>
                </a:cubicBezTo>
                <a:lnTo>
                  <a:pt x="939657" y="652729"/>
                </a:lnTo>
                <a:lnTo>
                  <a:pt x="957224" y="652729"/>
                </a:lnTo>
                <a:cubicBezTo>
                  <a:pt x="965149" y="652729"/>
                  <a:pt x="972921" y="652119"/>
                  <a:pt x="980541" y="650900"/>
                </a:cubicBezTo>
                <a:cubicBezTo>
                  <a:pt x="988161" y="649681"/>
                  <a:pt x="995629" y="647928"/>
                  <a:pt x="1002944" y="645642"/>
                </a:cubicBezTo>
                <a:cubicBezTo>
                  <a:pt x="1010259" y="643356"/>
                  <a:pt x="1017308" y="640575"/>
                  <a:pt x="1024090" y="637298"/>
                </a:cubicBezTo>
                <a:cubicBezTo>
                  <a:pt x="1030871" y="634022"/>
                  <a:pt x="1037310" y="630250"/>
                  <a:pt x="1043406" y="625983"/>
                </a:cubicBezTo>
                <a:cubicBezTo>
                  <a:pt x="1039444" y="622478"/>
                  <a:pt x="1034872" y="619430"/>
                  <a:pt x="1029690" y="616839"/>
                </a:cubicBezTo>
                <a:cubicBezTo>
                  <a:pt x="1024509" y="614248"/>
                  <a:pt x="1018832" y="612229"/>
                  <a:pt x="1012660" y="610781"/>
                </a:cubicBezTo>
                <a:cubicBezTo>
                  <a:pt x="1006487" y="609333"/>
                  <a:pt x="999972" y="608609"/>
                  <a:pt x="993114" y="608609"/>
                </a:cubicBezTo>
                <a:cubicBezTo>
                  <a:pt x="990676" y="608609"/>
                  <a:pt x="988390" y="608685"/>
                  <a:pt x="986256" y="608838"/>
                </a:cubicBezTo>
                <a:cubicBezTo>
                  <a:pt x="984123" y="608990"/>
                  <a:pt x="981989" y="609257"/>
                  <a:pt x="979855" y="609638"/>
                </a:cubicBezTo>
                <a:cubicBezTo>
                  <a:pt x="977722" y="610019"/>
                  <a:pt x="975283" y="610514"/>
                  <a:pt x="972540" y="611124"/>
                </a:cubicBezTo>
                <a:lnTo>
                  <a:pt x="968883" y="593750"/>
                </a:lnTo>
                <a:cubicBezTo>
                  <a:pt x="972997" y="592531"/>
                  <a:pt x="977112" y="591578"/>
                  <a:pt x="981227" y="590893"/>
                </a:cubicBezTo>
                <a:cubicBezTo>
                  <a:pt x="985342" y="590207"/>
                  <a:pt x="989304" y="589864"/>
                  <a:pt x="993114" y="589864"/>
                </a:cubicBezTo>
                <a:close/>
                <a:moveTo>
                  <a:pt x="2874340" y="578205"/>
                </a:moveTo>
                <a:cubicBezTo>
                  <a:pt x="2876321" y="583082"/>
                  <a:pt x="2878188" y="588645"/>
                  <a:pt x="2879941" y="594893"/>
                </a:cubicBezTo>
                <a:cubicBezTo>
                  <a:pt x="2881693" y="601142"/>
                  <a:pt x="2883179" y="607314"/>
                  <a:pt x="2884398" y="613410"/>
                </a:cubicBezTo>
                <a:cubicBezTo>
                  <a:pt x="2885617" y="619506"/>
                  <a:pt x="2886227" y="624840"/>
                  <a:pt x="2886227" y="629412"/>
                </a:cubicBezTo>
                <a:cubicBezTo>
                  <a:pt x="2886227" y="637032"/>
                  <a:pt x="2885198" y="643509"/>
                  <a:pt x="2883141" y="648843"/>
                </a:cubicBezTo>
                <a:cubicBezTo>
                  <a:pt x="2881084" y="654177"/>
                  <a:pt x="2877845" y="658520"/>
                  <a:pt x="2873425" y="661873"/>
                </a:cubicBezTo>
                <a:cubicBezTo>
                  <a:pt x="2869006" y="665226"/>
                  <a:pt x="2863329" y="667664"/>
                  <a:pt x="2856395" y="669188"/>
                </a:cubicBezTo>
                <a:cubicBezTo>
                  <a:pt x="2849460" y="670712"/>
                  <a:pt x="2841193" y="671474"/>
                  <a:pt x="2831592" y="671474"/>
                </a:cubicBezTo>
                <a:lnTo>
                  <a:pt x="2831650" y="670995"/>
                </a:lnTo>
                <a:lnTo>
                  <a:pt x="2830372" y="671474"/>
                </a:lnTo>
                <a:cubicBezTo>
                  <a:pt x="2824429" y="671474"/>
                  <a:pt x="2818980" y="670484"/>
                  <a:pt x="2814027" y="668502"/>
                </a:cubicBezTo>
                <a:lnTo>
                  <a:pt x="2801844" y="659337"/>
                </a:lnTo>
                <a:lnTo>
                  <a:pt x="2798026" y="665873"/>
                </a:lnTo>
                <a:cubicBezTo>
                  <a:pt x="2795206" y="668845"/>
                  <a:pt x="2792044" y="671055"/>
                  <a:pt x="2788539" y="672503"/>
                </a:cubicBezTo>
                <a:cubicBezTo>
                  <a:pt x="2785033" y="673951"/>
                  <a:pt x="2781300" y="674675"/>
                  <a:pt x="2777337" y="674675"/>
                </a:cubicBezTo>
                <a:cubicBezTo>
                  <a:pt x="2772308" y="674675"/>
                  <a:pt x="2767165" y="673608"/>
                  <a:pt x="2761907" y="671474"/>
                </a:cubicBezTo>
                <a:cubicBezTo>
                  <a:pt x="2756649" y="669341"/>
                  <a:pt x="2751582" y="666293"/>
                  <a:pt x="2746705" y="662330"/>
                </a:cubicBezTo>
                <a:cubicBezTo>
                  <a:pt x="2741828" y="658368"/>
                  <a:pt x="2737561" y="653720"/>
                  <a:pt x="2733903" y="648386"/>
                </a:cubicBezTo>
                <a:cubicBezTo>
                  <a:pt x="2729941" y="655396"/>
                  <a:pt x="2726169" y="660539"/>
                  <a:pt x="2722587" y="663816"/>
                </a:cubicBezTo>
                <a:cubicBezTo>
                  <a:pt x="2719006" y="667093"/>
                  <a:pt x="2715311" y="669188"/>
                  <a:pt x="2711500" y="670103"/>
                </a:cubicBezTo>
                <a:lnTo>
                  <a:pt x="2702556" y="671028"/>
                </a:lnTo>
                <a:lnTo>
                  <a:pt x="2701366" y="671474"/>
                </a:lnTo>
                <a:lnTo>
                  <a:pt x="2698242" y="671474"/>
                </a:lnTo>
                <a:lnTo>
                  <a:pt x="2680119" y="671474"/>
                </a:lnTo>
                <a:lnTo>
                  <a:pt x="2674505" y="686219"/>
                </a:lnTo>
                <a:cubicBezTo>
                  <a:pt x="2668790" y="696506"/>
                  <a:pt x="2660256" y="704697"/>
                  <a:pt x="2648902" y="710793"/>
                </a:cubicBezTo>
                <a:cubicBezTo>
                  <a:pt x="2637548" y="716889"/>
                  <a:pt x="2623489" y="720928"/>
                  <a:pt x="2606725" y="722909"/>
                </a:cubicBezTo>
                <a:lnTo>
                  <a:pt x="2602611" y="704164"/>
                </a:lnTo>
                <a:cubicBezTo>
                  <a:pt x="2611755" y="702945"/>
                  <a:pt x="2620175" y="701230"/>
                  <a:pt x="2627871" y="699020"/>
                </a:cubicBezTo>
                <a:cubicBezTo>
                  <a:pt x="2635567" y="696811"/>
                  <a:pt x="2642196" y="693648"/>
                  <a:pt x="2647759" y="689534"/>
                </a:cubicBezTo>
                <a:cubicBezTo>
                  <a:pt x="2653322" y="685419"/>
                  <a:pt x="2657627" y="680009"/>
                  <a:pt x="2660675" y="673303"/>
                </a:cubicBezTo>
                <a:lnTo>
                  <a:pt x="2661229" y="671474"/>
                </a:lnTo>
                <a:lnTo>
                  <a:pt x="2646730" y="671474"/>
                </a:lnTo>
                <a:cubicBezTo>
                  <a:pt x="2639872" y="671474"/>
                  <a:pt x="2633510" y="670484"/>
                  <a:pt x="2627642" y="668502"/>
                </a:cubicBezTo>
                <a:cubicBezTo>
                  <a:pt x="2621775" y="666521"/>
                  <a:pt x="2617051" y="663435"/>
                  <a:pt x="2613469" y="659244"/>
                </a:cubicBezTo>
                <a:cubicBezTo>
                  <a:pt x="2609888" y="655053"/>
                  <a:pt x="2608097" y="649529"/>
                  <a:pt x="2608097" y="642671"/>
                </a:cubicBezTo>
                <a:cubicBezTo>
                  <a:pt x="2608097" y="636270"/>
                  <a:pt x="2609088" y="630136"/>
                  <a:pt x="2611069" y="624268"/>
                </a:cubicBezTo>
                <a:cubicBezTo>
                  <a:pt x="2613050" y="618401"/>
                  <a:pt x="2615755" y="613143"/>
                  <a:pt x="2619184" y="608495"/>
                </a:cubicBezTo>
                <a:cubicBezTo>
                  <a:pt x="2622613" y="603847"/>
                  <a:pt x="2626652" y="600151"/>
                  <a:pt x="2631300" y="597408"/>
                </a:cubicBezTo>
                <a:cubicBezTo>
                  <a:pt x="2635948" y="594665"/>
                  <a:pt x="2641015" y="593293"/>
                  <a:pt x="2646502" y="593293"/>
                </a:cubicBezTo>
                <a:cubicBezTo>
                  <a:pt x="2653512" y="593293"/>
                  <a:pt x="2659761" y="595350"/>
                  <a:pt x="2665247" y="599465"/>
                </a:cubicBezTo>
                <a:cubicBezTo>
                  <a:pt x="2670733" y="603580"/>
                  <a:pt x="2675077" y="609790"/>
                  <a:pt x="2678277" y="618096"/>
                </a:cubicBezTo>
                <a:cubicBezTo>
                  <a:pt x="2681478" y="626402"/>
                  <a:pt x="2683078" y="636879"/>
                  <a:pt x="2683078" y="649529"/>
                </a:cubicBezTo>
                <a:lnTo>
                  <a:pt x="2682731" y="652729"/>
                </a:lnTo>
                <a:lnTo>
                  <a:pt x="2700528" y="652729"/>
                </a:lnTo>
                <a:cubicBezTo>
                  <a:pt x="2704795" y="652729"/>
                  <a:pt x="2708186" y="651815"/>
                  <a:pt x="2710700" y="649986"/>
                </a:cubicBezTo>
                <a:cubicBezTo>
                  <a:pt x="2713215" y="648157"/>
                  <a:pt x="2715653" y="645109"/>
                  <a:pt x="2718016" y="640842"/>
                </a:cubicBezTo>
                <a:cubicBezTo>
                  <a:pt x="2720378" y="636575"/>
                  <a:pt x="2723388" y="630860"/>
                  <a:pt x="2727045" y="623697"/>
                </a:cubicBezTo>
                <a:cubicBezTo>
                  <a:pt x="2730703" y="616382"/>
                  <a:pt x="2734399" y="610400"/>
                  <a:pt x="2738132" y="605752"/>
                </a:cubicBezTo>
                <a:cubicBezTo>
                  <a:pt x="2741866" y="601103"/>
                  <a:pt x="2745524" y="597446"/>
                  <a:pt x="2749105" y="594779"/>
                </a:cubicBezTo>
                <a:cubicBezTo>
                  <a:pt x="2752686" y="592112"/>
                  <a:pt x="2756078" y="590245"/>
                  <a:pt x="2759278" y="589178"/>
                </a:cubicBezTo>
                <a:cubicBezTo>
                  <a:pt x="2762478" y="588111"/>
                  <a:pt x="2765450" y="587578"/>
                  <a:pt x="2768193" y="587578"/>
                </a:cubicBezTo>
                <a:cubicBezTo>
                  <a:pt x="2773222" y="587578"/>
                  <a:pt x="2777718" y="588683"/>
                  <a:pt x="2781681" y="590893"/>
                </a:cubicBezTo>
                <a:cubicBezTo>
                  <a:pt x="2785643" y="593102"/>
                  <a:pt x="2789377" y="596836"/>
                  <a:pt x="2792882" y="602094"/>
                </a:cubicBezTo>
                <a:cubicBezTo>
                  <a:pt x="2796387" y="607352"/>
                  <a:pt x="2799968" y="614553"/>
                  <a:pt x="2803626" y="623697"/>
                </a:cubicBezTo>
                <a:cubicBezTo>
                  <a:pt x="2807131" y="632079"/>
                  <a:pt x="2810294" y="638365"/>
                  <a:pt x="2813113" y="642556"/>
                </a:cubicBezTo>
                <a:cubicBezTo>
                  <a:pt x="2815933" y="646747"/>
                  <a:pt x="2818904" y="649490"/>
                  <a:pt x="2822028" y="650786"/>
                </a:cubicBezTo>
                <a:cubicBezTo>
                  <a:pt x="2825153" y="652081"/>
                  <a:pt x="2828696" y="652729"/>
                  <a:pt x="2832658" y="652729"/>
                </a:cubicBezTo>
                <a:lnTo>
                  <a:pt x="2833824" y="653168"/>
                </a:lnTo>
                <a:lnTo>
                  <a:pt x="2833878" y="652729"/>
                </a:lnTo>
                <a:cubicBezTo>
                  <a:pt x="2842869" y="652729"/>
                  <a:pt x="2849880" y="652386"/>
                  <a:pt x="2854909" y="651700"/>
                </a:cubicBezTo>
                <a:cubicBezTo>
                  <a:pt x="2859938" y="651014"/>
                  <a:pt x="2863519" y="649262"/>
                  <a:pt x="2865653" y="646442"/>
                </a:cubicBezTo>
                <a:cubicBezTo>
                  <a:pt x="2867787" y="643623"/>
                  <a:pt x="2868853" y="639165"/>
                  <a:pt x="2868853" y="633069"/>
                </a:cubicBezTo>
                <a:cubicBezTo>
                  <a:pt x="2868853" y="629259"/>
                  <a:pt x="2868244" y="624725"/>
                  <a:pt x="2867025" y="619468"/>
                </a:cubicBezTo>
                <a:cubicBezTo>
                  <a:pt x="2865805" y="614210"/>
                  <a:pt x="2864205" y="608609"/>
                  <a:pt x="2862224" y="602666"/>
                </a:cubicBezTo>
                <a:cubicBezTo>
                  <a:pt x="2860243" y="596722"/>
                  <a:pt x="2858109" y="590855"/>
                  <a:pt x="2855823" y="585063"/>
                </a:cubicBezTo>
                <a:close/>
                <a:moveTo>
                  <a:pt x="1827809" y="574548"/>
                </a:moveTo>
                <a:cubicBezTo>
                  <a:pt x="1824304" y="574548"/>
                  <a:pt x="1821141" y="575881"/>
                  <a:pt x="1818322" y="578548"/>
                </a:cubicBezTo>
                <a:cubicBezTo>
                  <a:pt x="1815503" y="581215"/>
                  <a:pt x="1813293" y="584606"/>
                  <a:pt x="1811693" y="588721"/>
                </a:cubicBezTo>
                <a:cubicBezTo>
                  <a:pt x="1810093" y="592836"/>
                  <a:pt x="1809293" y="596951"/>
                  <a:pt x="1809293" y="601065"/>
                </a:cubicBezTo>
                <a:cubicBezTo>
                  <a:pt x="1809293" y="604266"/>
                  <a:pt x="1809940" y="607009"/>
                  <a:pt x="1811236" y="609295"/>
                </a:cubicBezTo>
                <a:cubicBezTo>
                  <a:pt x="1812531" y="611581"/>
                  <a:pt x="1814703" y="613372"/>
                  <a:pt x="1817751" y="614667"/>
                </a:cubicBezTo>
                <a:cubicBezTo>
                  <a:pt x="1820799" y="615962"/>
                  <a:pt x="1824761" y="616610"/>
                  <a:pt x="1829638" y="616610"/>
                </a:cubicBezTo>
                <a:cubicBezTo>
                  <a:pt x="1834057" y="616610"/>
                  <a:pt x="1838515" y="616153"/>
                  <a:pt x="1843011" y="615239"/>
                </a:cubicBezTo>
                <a:lnTo>
                  <a:pt x="1848250" y="613579"/>
                </a:lnTo>
                <a:lnTo>
                  <a:pt x="1848383" y="610667"/>
                </a:lnTo>
                <a:cubicBezTo>
                  <a:pt x="1848383" y="604266"/>
                  <a:pt x="1847545" y="598322"/>
                  <a:pt x="1845868" y="592836"/>
                </a:cubicBezTo>
                <a:cubicBezTo>
                  <a:pt x="1844192" y="587349"/>
                  <a:pt x="1841830" y="582930"/>
                  <a:pt x="1838782" y="579577"/>
                </a:cubicBezTo>
                <a:cubicBezTo>
                  <a:pt x="1835734" y="576224"/>
                  <a:pt x="1832076" y="574548"/>
                  <a:pt x="1827809" y="574548"/>
                </a:cubicBezTo>
                <a:close/>
                <a:moveTo>
                  <a:pt x="1648739" y="569976"/>
                </a:moveTo>
                <a:cubicBezTo>
                  <a:pt x="1652244" y="569976"/>
                  <a:pt x="1655978" y="570281"/>
                  <a:pt x="1659940" y="570890"/>
                </a:cubicBezTo>
                <a:cubicBezTo>
                  <a:pt x="1663903" y="571500"/>
                  <a:pt x="1667713" y="572414"/>
                  <a:pt x="1671370" y="573633"/>
                </a:cubicBezTo>
                <a:lnTo>
                  <a:pt x="1667484" y="591236"/>
                </a:lnTo>
                <a:cubicBezTo>
                  <a:pt x="1664436" y="590474"/>
                  <a:pt x="1661236" y="589864"/>
                  <a:pt x="1657883" y="589407"/>
                </a:cubicBezTo>
                <a:cubicBezTo>
                  <a:pt x="1654530" y="588950"/>
                  <a:pt x="1651482" y="588721"/>
                  <a:pt x="1648739" y="588721"/>
                </a:cubicBezTo>
                <a:cubicBezTo>
                  <a:pt x="1643253" y="588721"/>
                  <a:pt x="1638376" y="589750"/>
                  <a:pt x="1634109" y="591807"/>
                </a:cubicBezTo>
                <a:cubicBezTo>
                  <a:pt x="1629842" y="593864"/>
                  <a:pt x="1626489" y="596722"/>
                  <a:pt x="1624050" y="600380"/>
                </a:cubicBezTo>
                <a:cubicBezTo>
                  <a:pt x="1621612" y="604037"/>
                  <a:pt x="1620393" y="608457"/>
                  <a:pt x="1620393" y="613638"/>
                </a:cubicBezTo>
                <a:cubicBezTo>
                  <a:pt x="1620393" y="617601"/>
                  <a:pt x="1621231" y="621220"/>
                  <a:pt x="1622907" y="624497"/>
                </a:cubicBezTo>
                <a:cubicBezTo>
                  <a:pt x="1624584" y="627773"/>
                  <a:pt x="1626793" y="630707"/>
                  <a:pt x="1629537" y="633298"/>
                </a:cubicBezTo>
                <a:cubicBezTo>
                  <a:pt x="1632280" y="635889"/>
                  <a:pt x="1635328" y="638022"/>
                  <a:pt x="1638681" y="639699"/>
                </a:cubicBezTo>
                <a:cubicBezTo>
                  <a:pt x="1642033" y="641375"/>
                  <a:pt x="1645348" y="642671"/>
                  <a:pt x="1648625" y="643585"/>
                </a:cubicBezTo>
                <a:cubicBezTo>
                  <a:pt x="1651901" y="644499"/>
                  <a:pt x="1654835" y="644880"/>
                  <a:pt x="1657426" y="644728"/>
                </a:cubicBezTo>
                <a:cubicBezTo>
                  <a:pt x="1659255" y="644118"/>
                  <a:pt x="1660931" y="643585"/>
                  <a:pt x="1662455" y="643128"/>
                </a:cubicBezTo>
                <a:cubicBezTo>
                  <a:pt x="1663979" y="642671"/>
                  <a:pt x="1665694" y="642099"/>
                  <a:pt x="1667599" y="641413"/>
                </a:cubicBezTo>
                <a:cubicBezTo>
                  <a:pt x="1669504" y="640727"/>
                  <a:pt x="1671866" y="639775"/>
                  <a:pt x="1674685" y="638556"/>
                </a:cubicBezTo>
                <a:cubicBezTo>
                  <a:pt x="1677504" y="637337"/>
                  <a:pt x="1681124" y="635736"/>
                  <a:pt x="1685544" y="633755"/>
                </a:cubicBezTo>
                <a:lnTo>
                  <a:pt x="1691944" y="650443"/>
                </a:lnTo>
                <a:cubicBezTo>
                  <a:pt x="1681734" y="654558"/>
                  <a:pt x="1671332" y="658215"/>
                  <a:pt x="1660741" y="661416"/>
                </a:cubicBezTo>
                <a:cubicBezTo>
                  <a:pt x="1650149" y="664616"/>
                  <a:pt x="1638643" y="667093"/>
                  <a:pt x="1626222" y="668845"/>
                </a:cubicBezTo>
                <a:cubicBezTo>
                  <a:pt x="1613801" y="670598"/>
                  <a:pt x="1599666" y="671474"/>
                  <a:pt x="1583817" y="671474"/>
                </a:cubicBezTo>
                <a:lnTo>
                  <a:pt x="1586103" y="652729"/>
                </a:lnTo>
                <a:cubicBezTo>
                  <a:pt x="1595704" y="652729"/>
                  <a:pt x="1603133" y="652653"/>
                  <a:pt x="1608391" y="652500"/>
                </a:cubicBezTo>
                <a:cubicBezTo>
                  <a:pt x="1613649" y="652348"/>
                  <a:pt x="1617497" y="652157"/>
                  <a:pt x="1619935" y="651929"/>
                </a:cubicBezTo>
                <a:cubicBezTo>
                  <a:pt x="1622374" y="651700"/>
                  <a:pt x="1624050" y="651586"/>
                  <a:pt x="1624965" y="651586"/>
                </a:cubicBezTo>
                <a:cubicBezTo>
                  <a:pt x="1622222" y="650062"/>
                  <a:pt x="1619021" y="647662"/>
                  <a:pt x="1615363" y="644385"/>
                </a:cubicBezTo>
                <a:cubicBezTo>
                  <a:pt x="1611706" y="641108"/>
                  <a:pt x="1608505" y="636917"/>
                  <a:pt x="1605762" y="631812"/>
                </a:cubicBezTo>
                <a:cubicBezTo>
                  <a:pt x="1603019" y="626707"/>
                  <a:pt x="1601647" y="620649"/>
                  <a:pt x="1601647" y="613638"/>
                </a:cubicBezTo>
                <a:cubicBezTo>
                  <a:pt x="1601647" y="604952"/>
                  <a:pt x="1603667" y="597332"/>
                  <a:pt x="1607705" y="590778"/>
                </a:cubicBezTo>
                <a:cubicBezTo>
                  <a:pt x="1611744" y="584225"/>
                  <a:pt x="1617307" y="579120"/>
                  <a:pt x="1624393" y="575462"/>
                </a:cubicBezTo>
                <a:cubicBezTo>
                  <a:pt x="1631480" y="571805"/>
                  <a:pt x="1639595" y="569976"/>
                  <a:pt x="1648739" y="569976"/>
                </a:cubicBezTo>
                <a:close/>
                <a:moveTo>
                  <a:pt x="2545232" y="563118"/>
                </a:moveTo>
                <a:cubicBezTo>
                  <a:pt x="2553309" y="574243"/>
                  <a:pt x="2559748" y="584301"/>
                  <a:pt x="2564549" y="593293"/>
                </a:cubicBezTo>
                <a:cubicBezTo>
                  <a:pt x="2569349" y="602285"/>
                  <a:pt x="2572778" y="610171"/>
                  <a:pt x="2574836" y="616953"/>
                </a:cubicBezTo>
                <a:cubicBezTo>
                  <a:pt x="2576893" y="623735"/>
                  <a:pt x="2577922" y="629564"/>
                  <a:pt x="2577922" y="634441"/>
                </a:cubicBezTo>
                <a:cubicBezTo>
                  <a:pt x="2577922" y="640537"/>
                  <a:pt x="2576398" y="646442"/>
                  <a:pt x="2573350" y="652157"/>
                </a:cubicBezTo>
                <a:cubicBezTo>
                  <a:pt x="2570302" y="657872"/>
                  <a:pt x="2565196" y="662559"/>
                  <a:pt x="2558034" y="666216"/>
                </a:cubicBezTo>
                <a:cubicBezTo>
                  <a:pt x="2550871" y="669874"/>
                  <a:pt x="2540965" y="671703"/>
                  <a:pt x="2528316" y="671703"/>
                </a:cubicBezTo>
                <a:cubicBezTo>
                  <a:pt x="2522829" y="671703"/>
                  <a:pt x="2517533" y="671246"/>
                  <a:pt x="2512428" y="670331"/>
                </a:cubicBezTo>
                <a:cubicBezTo>
                  <a:pt x="2507323" y="669417"/>
                  <a:pt x="2502636" y="668083"/>
                  <a:pt x="2498369" y="666331"/>
                </a:cubicBezTo>
                <a:cubicBezTo>
                  <a:pt x="2494102" y="664578"/>
                  <a:pt x="2490368" y="662483"/>
                  <a:pt x="2487167" y="660044"/>
                </a:cubicBezTo>
                <a:lnTo>
                  <a:pt x="2496312" y="644271"/>
                </a:lnTo>
                <a:cubicBezTo>
                  <a:pt x="2499360" y="646252"/>
                  <a:pt x="2503627" y="648157"/>
                  <a:pt x="2509113" y="649986"/>
                </a:cubicBezTo>
                <a:cubicBezTo>
                  <a:pt x="2514600" y="651815"/>
                  <a:pt x="2521000" y="652729"/>
                  <a:pt x="2528316" y="652729"/>
                </a:cubicBezTo>
                <a:cubicBezTo>
                  <a:pt x="2535936" y="652729"/>
                  <a:pt x="2541994" y="651967"/>
                  <a:pt x="2546489" y="650443"/>
                </a:cubicBezTo>
                <a:cubicBezTo>
                  <a:pt x="2550985" y="648919"/>
                  <a:pt x="2554262" y="646671"/>
                  <a:pt x="2556319" y="643699"/>
                </a:cubicBezTo>
                <a:cubicBezTo>
                  <a:pt x="2558377" y="640727"/>
                  <a:pt x="2559405" y="637260"/>
                  <a:pt x="2559405" y="633298"/>
                </a:cubicBezTo>
                <a:cubicBezTo>
                  <a:pt x="2559405" y="630250"/>
                  <a:pt x="2558758" y="626478"/>
                  <a:pt x="2557462" y="621982"/>
                </a:cubicBezTo>
                <a:cubicBezTo>
                  <a:pt x="2556167" y="617486"/>
                  <a:pt x="2553386" y="611390"/>
                  <a:pt x="2549118" y="603694"/>
                </a:cubicBezTo>
                <a:cubicBezTo>
                  <a:pt x="2544851" y="595998"/>
                  <a:pt x="2538298" y="585902"/>
                  <a:pt x="2529459" y="573405"/>
                </a:cubicBezTo>
                <a:close/>
                <a:moveTo>
                  <a:pt x="2097557" y="563118"/>
                </a:moveTo>
                <a:cubicBezTo>
                  <a:pt x="2105634" y="574243"/>
                  <a:pt x="2112073" y="584301"/>
                  <a:pt x="2116874" y="593293"/>
                </a:cubicBezTo>
                <a:cubicBezTo>
                  <a:pt x="2121674" y="602285"/>
                  <a:pt x="2125103" y="610171"/>
                  <a:pt x="2127161" y="616953"/>
                </a:cubicBezTo>
                <a:cubicBezTo>
                  <a:pt x="2129218" y="623735"/>
                  <a:pt x="2130247" y="629564"/>
                  <a:pt x="2130247" y="634441"/>
                </a:cubicBezTo>
                <a:cubicBezTo>
                  <a:pt x="2130247" y="640537"/>
                  <a:pt x="2128723" y="646442"/>
                  <a:pt x="2125675" y="652157"/>
                </a:cubicBezTo>
                <a:cubicBezTo>
                  <a:pt x="2122627" y="657872"/>
                  <a:pt x="2117521" y="662559"/>
                  <a:pt x="2110359" y="666216"/>
                </a:cubicBezTo>
                <a:cubicBezTo>
                  <a:pt x="2103196" y="669874"/>
                  <a:pt x="2093290" y="671703"/>
                  <a:pt x="2080641" y="671703"/>
                </a:cubicBezTo>
                <a:cubicBezTo>
                  <a:pt x="2075154" y="671703"/>
                  <a:pt x="2069858" y="671246"/>
                  <a:pt x="2064753" y="670331"/>
                </a:cubicBezTo>
                <a:cubicBezTo>
                  <a:pt x="2059648" y="669417"/>
                  <a:pt x="2054961" y="668083"/>
                  <a:pt x="2050694" y="666331"/>
                </a:cubicBezTo>
                <a:cubicBezTo>
                  <a:pt x="2046427" y="664578"/>
                  <a:pt x="2042693" y="662483"/>
                  <a:pt x="2039493" y="660044"/>
                </a:cubicBezTo>
                <a:lnTo>
                  <a:pt x="2048637" y="644271"/>
                </a:lnTo>
                <a:cubicBezTo>
                  <a:pt x="2051685" y="646252"/>
                  <a:pt x="2055952" y="648157"/>
                  <a:pt x="2061438" y="649986"/>
                </a:cubicBezTo>
                <a:cubicBezTo>
                  <a:pt x="2066925" y="651815"/>
                  <a:pt x="2073325" y="652729"/>
                  <a:pt x="2080641" y="652729"/>
                </a:cubicBezTo>
                <a:cubicBezTo>
                  <a:pt x="2088261" y="652729"/>
                  <a:pt x="2094319" y="651967"/>
                  <a:pt x="2098814" y="650443"/>
                </a:cubicBezTo>
                <a:cubicBezTo>
                  <a:pt x="2103310" y="648919"/>
                  <a:pt x="2106587" y="646671"/>
                  <a:pt x="2108644" y="643699"/>
                </a:cubicBezTo>
                <a:cubicBezTo>
                  <a:pt x="2110702" y="640727"/>
                  <a:pt x="2111730" y="637260"/>
                  <a:pt x="2111730" y="633298"/>
                </a:cubicBezTo>
                <a:cubicBezTo>
                  <a:pt x="2111730" y="630250"/>
                  <a:pt x="2111083" y="626478"/>
                  <a:pt x="2109787" y="621982"/>
                </a:cubicBezTo>
                <a:cubicBezTo>
                  <a:pt x="2108492" y="617486"/>
                  <a:pt x="2105710" y="611390"/>
                  <a:pt x="2101443" y="603694"/>
                </a:cubicBezTo>
                <a:cubicBezTo>
                  <a:pt x="2097176" y="595998"/>
                  <a:pt x="2090623" y="585902"/>
                  <a:pt x="2081784" y="573405"/>
                </a:cubicBezTo>
                <a:close/>
                <a:moveTo>
                  <a:pt x="1383487" y="556717"/>
                </a:moveTo>
                <a:cubicBezTo>
                  <a:pt x="1386535" y="556717"/>
                  <a:pt x="1389164" y="557860"/>
                  <a:pt x="1391374" y="560146"/>
                </a:cubicBezTo>
                <a:cubicBezTo>
                  <a:pt x="1393583" y="562432"/>
                  <a:pt x="1394688" y="565099"/>
                  <a:pt x="1394688" y="568147"/>
                </a:cubicBezTo>
                <a:cubicBezTo>
                  <a:pt x="1394688" y="571195"/>
                  <a:pt x="1393583" y="573824"/>
                  <a:pt x="1391374" y="576034"/>
                </a:cubicBezTo>
                <a:cubicBezTo>
                  <a:pt x="1389164" y="578243"/>
                  <a:pt x="1386535" y="579348"/>
                  <a:pt x="1383487" y="579348"/>
                </a:cubicBezTo>
                <a:cubicBezTo>
                  <a:pt x="1380287" y="579348"/>
                  <a:pt x="1377581" y="578243"/>
                  <a:pt x="1375372" y="576034"/>
                </a:cubicBezTo>
                <a:cubicBezTo>
                  <a:pt x="1373162" y="573824"/>
                  <a:pt x="1372057" y="571195"/>
                  <a:pt x="1372057" y="568147"/>
                </a:cubicBezTo>
                <a:cubicBezTo>
                  <a:pt x="1372057" y="565099"/>
                  <a:pt x="1373162" y="562432"/>
                  <a:pt x="1375372" y="560146"/>
                </a:cubicBezTo>
                <a:cubicBezTo>
                  <a:pt x="1377581" y="557860"/>
                  <a:pt x="1380287" y="556717"/>
                  <a:pt x="1383487" y="556717"/>
                </a:cubicBezTo>
                <a:close/>
                <a:moveTo>
                  <a:pt x="773887" y="556717"/>
                </a:moveTo>
                <a:cubicBezTo>
                  <a:pt x="776935" y="556717"/>
                  <a:pt x="779564" y="557860"/>
                  <a:pt x="781774" y="560146"/>
                </a:cubicBezTo>
                <a:cubicBezTo>
                  <a:pt x="783983" y="562432"/>
                  <a:pt x="785088" y="565099"/>
                  <a:pt x="785088" y="568147"/>
                </a:cubicBezTo>
                <a:cubicBezTo>
                  <a:pt x="785088" y="571195"/>
                  <a:pt x="783983" y="573824"/>
                  <a:pt x="781774" y="576034"/>
                </a:cubicBezTo>
                <a:cubicBezTo>
                  <a:pt x="779564" y="578243"/>
                  <a:pt x="776935" y="579348"/>
                  <a:pt x="773887" y="579348"/>
                </a:cubicBezTo>
                <a:cubicBezTo>
                  <a:pt x="770686" y="579348"/>
                  <a:pt x="767981" y="578243"/>
                  <a:pt x="765772" y="576034"/>
                </a:cubicBezTo>
                <a:cubicBezTo>
                  <a:pt x="763562" y="573824"/>
                  <a:pt x="762457" y="571195"/>
                  <a:pt x="762457" y="568147"/>
                </a:cubicBezTo>
                <a:cubicBezTo>
                  <a:pt x="762457" y="565099"/>
                  <a:pt x="763562" y="562432"/>
                  <a:pt x="765772" y="560146"/>
                </a:cubicBezTo>
                <a:cubicBezTo>
                  <a:pt x="767981" y="557860"/>
                  <a:pt x="770686" y="556717"/>
                  <a:pt x="773887" y="556717"/>
                </a:cubicBezTo>
                <a:close/>
                <a:moveTo>
                  <a:pt x="1829638" y="555803"/>
                </a:moveTo>
                <a:cubicBezTo>
                  <a:pt x="1837868" y="555803"/>
                  <a:pt x="1844687" y="558470"/>
                  <a:pt x="1850098" y="563804"/>
                </a:cubicBezTo>
                <a:cubicBezTo>
                  <a:pt x="1855508" y="569138"/>
                  <a:pt x="1859546" y="576110"/>
                  <a:pt x="1862213" y="584720"/>
                </a:cubicBezTo>
                <a:cubicBezTo>
                  <a:pt x="1864880" y="593331"/>
                  <a:pt x="1866214" y="602437"/>
                  <a:pt x="1866214" y="612038"/>
                </a:cubicBezTo>
                <a:cubicBezTo>
                  <a:pt x="1866214" y="623468"/>
                  <a:pt x="1864271" y="633260"/>
                  <a:pt x="1860385" y="641413"/>
                </a:cubicBezTo>
                <a:cubicBezTo>
                  <a:pt x="1856498" y="649567"/>
                  <a:pt x="1850059" y="656310"/>
                  <a:pt x="1841068" y="661644"/>
                </a:cubicBezTo>
                <a:cubicBezTo>
                  <a:pt x="1837563" y="663626"/>
                  <a:pt x="1833334" y="665264"/>
                  <a:pt x="1828381" y="666559"/>
                </a:cubicBezTo>
                <a:cubicBezTo>
                  <a:pt x="1823428" y="667855"/>
                  <a:pt x="1818017" y="668883"/>
                  <a:pt x="1812150" y="669645"/>
                </a:cubicBezTo>
                <a:cubicBezTo>
                  <a:pt x="1806283" y="670407"/>
                  <a:pt x="1800148" y="670903"/>
                  <a:pt x="1793748" y="671131"/>
                </a:cubicBezTo>
                <a:cubicBezTo>
                  <a:pt x="1787347" y="671360"/>
                  <a:pt x="1780870" y="671474"/>
                  <a:pt x="1774317" y="671474"/>
                </a:cubicBezTo>
                <a:lnTo>
                  <a:pt x="1774543" y="669618"/>
                </a:lnTo>
                <a:lnTo>
                  <a:pt x="1769592" y="671474"/>
                </a:lnTo>
                <a:cubicBezTo>
                  <a:pt x="1762887" y="671474"/>
                  <a:pt x="1757438" y="670293"/>
                  <a:pt x="1753247" y="667931"/>
                </a:cubicBezTo>
                <a:lnTo>
                  <a:pt x="1744554" y="659342"/>
                </a:lnTo>
                <a:lnTo>
                  <a:pt x="1739989" y="677989"/>
                </a:lnTo>
                <a:cubicBezTo>
                  <a:pt x="1735493" y="686295"/>
                  <a:pt x="1729740" y="693534"/>
                  <a:pt x="1722729" y="699706"/>
                </a:cubicBezTo>
                <a:cubicBezTo>
                  <a:pt x="1715719" y="705878"/>
                  <a:pt x="1708404" y="710946"/>
                  <a:pt x="1700784" y="714908"/>
                </a:cubicBezTo>
                <a:cubicBezTo>
                  <a:pt x="1693164" y="718871"/>
                  <a:pt x="1686230" y="721690"/>
                  <a:pt x="1679981" y="723366"/>
                </a:cubicBezTo>
                <a:lnTo>
                  <a:pt x="1673352" y="705993"/>
                </a:lnTo>
                <a:cubicBezTo>
                  <a:pt x="1684477" y="702335"/>
                  <a:pt x="1693735" y="698144"/>
                  <a:pt x="1701127" y="693420"/>
                </a:cubicBezTo>
                <a:cubicBezTo>
                  <a:pt x="1708518" y="688695"/>
                  <a:pt x="1714385" y="683666"/>
                  <a:pt x="1718729" y="678332"/>
                </a:cubicBezTo>
                <a:cubicBezTo>
                  <a:pt x="1723072" y="672998"/>
                  <a:pt x="1726158" y="667550"/>
                  <a:pt x="1727987" y="661987"/>
                </a:cubicBezTo>
                <a:cubicBezTo>
                  <a:pt x="1729816" y="656425"/>
                  <a:pt x="1730730" y="651053"/>
                  <a:pt x="1730730" y="645871"/>
                </a:cubicBezTo>
                <a:cubicBezTo>
                  <a:pt x="1730730" y="638403"/>
                  <a:pt x="1729092" y="630821"/>
                  <a:pt x="1725815" y="623125"/>
                </a:cubicBezTo>
                <a:cubicBezTo>
                  <a:pt x="1722539" y="615429"/>
                  <a:pt x="1718919" y="608152"/>
                  <a:pt x="1714957" y="601294"/>
                </a:cubicBezTo>
                <a:lnTo>
                  <a:pt x="1731645" y="592836"/>
                </a:lnTo>
                <a:cubicBezTo>
                  <a:pt x="1734540" y="598170"/>
                  <a:pt x="1737093" y="603428"/>
                  <a:pt x="1739303" y="608609"/>
                </a:cubicBezTo>
                <a:cubicBezTo>
                  <a:pt x="1741513" y="613791"/>
                  <a:pt x="1743494" y="618668"/>
                  <a:pt x="1745246" y="623240"/>
                </a:cubicBezTo>
                <a:cubicBezTo>
                  <a:pt x="1746999" y="627812"/>
                  <a:pt x="1748409" y="632003"/>
                  <a:pt x="1749476" y="635813"/>
                </a:cubicBezTo>
                <a:cubicBezTo>
                  <a:pt x="1751609" y="642366"/>
                  <a:pt x="1754390" y="646823"/>
                  <a:pt x="1757819" y="649186"/>
                </a:cubicBezTo>
                <a:cubicBezTo>
                  <a:pt x="1761248" y="651548"/>
                  <a:pt x="1765935" y="652729"/>
                  <a:pt x="1771878" y="652729"/>
                </a:cubicBezTo>
                <a:lnTo>
                  <a:pt x="1776395" y="654432"/>
                </a:lnTo>
                <a:lnTo>
                  <a:pt x="1776603" y="652729"/>
                </a:lnTo>
                <a:cubicBezTo>
                  <a:pt x="1780413" y="652729"/>
                  <a:pt x="1784642" y="652691"/>
                  <a:pt x="1789290" y="652615"/>
                </a:cubicBezTo>
                <a:cubicBezTo>
                  <a:pt x="1793938" y="652538"/>
                  <a:pt x="1798663" y="652424"/>
                  <a:pt x="1803463" y="652272"/>
                </a:cubicBezTo>
                <a:cubicBezTo>
                  <a:pt x="1808264" y="652119"/>
                  <a:pt x="1812722" y="651776"/>
                  <a:pt x="1816836" y="651243"/>
                </a:cubicBezTo>
                <a:cubicBezTo>
                  <a:pt x="1820951" y="650710"/>
                  <a:pt x="1824380" y="649986"/>
                  <a:pt x="1827123" y="649071"/>
                </a:cubicBezTo>
                <a:cubicBezTo>
                  <a:pt x="1832610" y="647090"/>
                  <a:pt x="1836877" y="644614"/>
                  <a:pt x="1839925" y="641642"/>
                </a:cubicBezTo>
                <a:lnTo>
                  <a:pt x="1845095" y="632208"/>
                </a:lnTo>
                <a:lnTo>
                  <a:pt x="1837639" y="633984"/>
                </a:lnTo>
                <a:cubicBezTo>
                  <a:pt x="1834286" y="634441"/>
                  <a:pt x="1830933" y="634670"/>
                  <a:pt x="1827580" y="634670"/>
                </a:cubicBezTo>
                <a:cubicBezTo>
                  <a:pt x="1819808" y="634670"/>
                  <a:pt x="1813217" y="633412"/>
                  <a:pt x="1807807" y="630898"/>
                </a:cubicBezTo>
                <a:cubicBezTo>
                  <a:pt x="1802396" y="628383"/>
                  <a:pt x="1798282" y="624954"/>
                  <a:pt x="1795462" y="620611"/>
                </a:cubicBezTo>
                <a:cubicBezTo>
                  <a:pt x="1792643" y="616267"/>
                  <a:pt x="1791233" y="611276"/>
                  <a:pt x="1791233" y="605637"/>
                </a:cubicBezTo>
                <a:cubicBezTo>
                  <a:pt x="1791233" y="599846"/>
                  <a:pt x="1792147" y="594017"/>
                  <a:pt x="1793976" y="588149"/>
                </a:cubicBezTo>
                <a:cubicBezTo>
                  <a:pt x="1795805" y="582282"/>
                  <a:pt x="1798396" y="576910"/>
                  <a:pt x="1801749" y="572033"/>
                </a:cubicBezTo>
                <a:cubicBezTo>
                  <a:pt x="1805101" y="567156"/>
                  <a:pt x="1809140" y="563232"/>
                  <a:pt x="1813864" y="560260"/>
                </a:cubicBezTo>
                <a:cubicBezTo>
                  <a:pt x="1818589" y="557288"/>
                  <a:pt x="1823847" y="555803"/>
                  <a:pt x="1829638" y="555803"/>
                </a:cubicBezTo>
                <a:close/>
                <a:moveTo>
                  <a:pt x="993343" y="543687"/>
                </a:moveTo>
                <a:cubicBezTo>
                  <a:pt x="996391" y="543687"/>
                  <a:pt x="999020" y="544830"/>
                  <a:pt x="1001230" y="547116"/>
                </a:cubicBezTo>
                <a:cubicBezTo>
                  <a:pt x="1003439" y="549402"/>
                  <a:pt x="1004544" y="552069"/>
                  <a:pt x="1004544" y="555117"/>
                </a:cubicBezTo>
                <a:cubicBezTo>
                  <a:pt x="1004544" y="558165"/>
                  <a:pt x="1003439" y="560794"/>
                  <a:pt x="1001230" y="563003"/>
                </a:cubicBezTo>
                <a:cubicBezTo>
                  <a:pt x="999020" y="565213"/>
                  <a:pt x="996391" y="566318"/>
                  <a:pt x="993343" y="566318"/>
                </a:cubicBezTo>
                <a:cubicBezTo>
                  <a:pt x="990142" y="566318"/>
                  <a:pt x="987437" y="565213"/>
                  <a:pt x="985228" y="563003"/>
                </a:cubicBezTo>
                <a:cubicBezTo>
                  <a:pt x="983018" y="560794"/>
                  <a:pt x="981913" y="558165"/>
                  <a:pt x="981913" y="555117"/>
                </a:cubicBezTo>
                <a:cubicBezTo>
                  <a:pt x="981913" y="552069"/>
                  <a:pt x="983018" y="549402"/>
                  <a:pt x="985228" y="547116"/>
                </a:cubicBezTo>
                <a:cubicBezTo>
                  <a:pt x="987437" y="544830"/>
                  <a:pt x="990142" y="543687"/>
                  <a:pt x="993343" y="543687"/>
                </a:cubicBezTo>
                <a:close/>
                <a:moveTo>
                  <a:pt x="2977667" y="533400"/>
                </a:moveTo>
                <a:lnTo>
                  <a:pt x="2977667" y="546430"/>
                </a:lnTo>
                <a:lnTo>
                  <a:pt x="2926461" y="561289"/>
                </a:lnTo>
                <a:lnTo>
                  <a:pt x="2926461" y="548487"/>
                </a:lnTo>
                <a:close/>
                <a:moveTo>
                  <a:pt x="2396642" y="533400"/>
                </a:moveTo>
                <a:lnTo>
                  <a:pt x="2396642" y="546430"/>
                </a:lnTo>
                <a:lnTo>
                  <a:pt x="2345436" y="561289"/>
                </a:lnTo>
                <a:lnTo>
                  <a:pt x="2345436" y="548487"/>
                </a:lnTo>
                <a:close/>
                <a:moveTo>
                  <a:pt x="1948967" y="533400"/>
                </a:moveTo>
                <a:lnTo>
                  <a:pt x="1948967" y="546430"/>
                </a:lnTo>
                <a:lnTo>
                  <a:pt x="1897761" y="561289"/>
                </a:lnTo>
                <a:lnTo>
                  <a:pt x="1897761" y="548487"/>
                </a:lnTo>
                <a:close/>
                <a:moveTo>
                  <a:pt x="1225067" y="533400"/>
                </a:moveTo>
                <a:lnTo>
                  <a:pt x="1225067" y="546430"/>
                </a:lnTo>
                <a:lnTo>
                  <a:pt x="1173861" y="561289"/>
                </a:lnTo>
                <a:lnTo>
                  <a:pt x="1173861" y="548487"/>
                </a:lnTo>
                <a:close/>
                <a:moveTo>
                  <a:pt x="929792" y="533400"/>
                </a:moveTo>
                <a:lnTo>
                  <a:pt x="929792" y="546430"/>
                </a:lnTo>
                <a:lnTo>
                  <a:pt x="878586" y="561289"/>
                </a:lnTo>
                <a:lnTo>
                  <a:pt x="878586" y="548487"/>
                </a:lnTo>
                <a:close/>
                <a:moveTo>
                  <a:pt x="2881426" y="531800"/>
                </a:moveTo>
                <a:cubicBezTo>
                  <a:pt x="2884474" y="531800"/>
                  <a:pt x="2887103" y="532943"/>
                  <a:pt x="2889313" y="535229"/>
                </a:cubicBezTo>
                <a:cubicBezTo>
                  <a:pt x="2891523" y="537515"/>
                  <a:pt x="2892628" y="540182"/>
                  <a:pt x="2892628" y="543230"/>
                </a:cubicBezTo>
                <a:cubicBezTo>
                  <a:pt x="2892628" y="546278"/>
                  <a:pt x="2891523" y="548906"/>
                  <a:pt x="2889313" y="551116"/>
                </a:cubicBezTo>
                <a:cubicBezTo>
                  <a:pt x="2887103" y="553326"/>
                  <a:pt x="2884474" y="554431"/>
                  <a:pt x="2881426" y="554431"/>
                </a:cubicBezTo>
                <a:cubicBezTo>
                  <a:pt x="2878226" y="554431"/>
                  <a:pt x="2875521" y="553326"/>
                  <a:pt x="2873311" y="551116"/>
                </a:cubicBezTo>
                <a:cubicBezTo>
                  <a:pt x="2871101" y="548906"/>
                  <a:pt x="2869996" y="546278"/>
                  <a:pt x="2869996" y="543230"/>
                </a:cubicBezTo>
                <a:cubicBezTo>
                  <a:pt x="2869996" y="540182"/>
                  <a:pt x="2871101" y="537515"/>
                  <a:pt x="2873311" y="535229"/>
                </a:cubicBezTo>
                <a:cubicBezTo>
                  <a:pt x="2875521" y="532943"/>
                  <a:pt x="2878226" y="531800"/>
                  <a:pt x="2881426" y="531800"/>
                </a:cubicBezTo>
                <a:close/>
                <a:moveTo>
                  <a:pt x="2850337" y="531800"/>
                </a:moveTo>
                <a:cubicBezTo>
                  <a:pt x="2853385" y="531800"/>
                  <a:pt x="2856014" y="532943"/>
                  <a:pt x="2858224" y="535229"/>
                </a:cubicBezTo>
                <a:cubicBezTo>
                  <a:pt x="2860433" y="537515"/>
                  <a:pt x="2861538" y="540182"/>
                  <a:pt x="2861538" y="543230"/>
                </a:cubicBezTo>
                <a:cubicBezTo>
                  <a:pt x="2861538" y="546278"/>
                  <a:pt x="2860433" y="548906"/>
                  <a:pt x="2858224" y="551116"/>
                </a:cubicBezTo>
                <a:cubicBezTo>
                  <a:pt x="2856014" y="553326"/>
                  <a:pt x="2853385" y="554431"/>
                  <a:pt x="2850337" y="554431"/>
                </a:cubicBezTo>
                <a:cubicBezTo>
                  <a:pt x="2847137" y="554431"/>
                  <a:pt x="2844431" y="553326"/>
                  <a:pt x="2842221" y="551116"/>
                </a:cubicBezTo>
                <a:cubicBezTo>
                  <a:pt x="2840012" y="548906"/>
                  <a:pt x="2838907" y="546278"/>
                  <a:pt x="2838907" y="543230"/>
                </a:cubicBezTo>
                <a:cubicBezTo>
                  <a:pt x="2838907" y="540182"/>
                  <a:pt x="2840012" y="537515"/>
                  <a:pt x="2842221" y="535229"/>
                </a:cubicBezTo>
                <a:cubicBezTo>
                  <a:pt x="2844431" y="532943"/>
                  <a:pt x="2847137" y="531800"/>
                  <a:pt x="2850337" y="531800"/>
                </a:cubicBezTo>
                <a:close/>
                <a:moveTo>
                  <a:pt x="1715338" y="526542"/>
                </a:moveTo>
                <a:cubicBezTo>
                  <a:pt x="1712442" y="526542"/>
                  <a:pt x="1710194" y="527532"/>
                  <a:pt x="1708594" y="529514"/>
                </a:cubicBezTo>
                <a:cubicBezTo>
                  <a:pt x="1706994" y="531495"/>
                  <a:pt x="1706194" y="533781"/>
                  <a:pt x="1706194" y="536372"/>
                </a:cubicBezTo>
                <a:cubicBezTo>
                  <a:pt x="1706194" y="539115"/>
                  <a:pt x="1707032" y="541363"/>
                  <a:pt x="1708709" y="543115"/>
                </a:cubicBezTo>
                <a:cubicBezTo>
                  <a:pt x="1710385" y="544868"/>
                  <a:pt x="1712518" y="545744"/>
                  <a:pt x="1715109" y="545744"/>
                </a:cubicBezTo>
                <a:cubicBezTo>
                  <a:pt x="1717700" y="545744"/>
                  <a:pt x="1719948" y="544906"/>
                  <a:pt x="1721853" y="543230"/>
                </a:cubicBezTo>
                <a:cubicBezTo>
                  <a:pt x="1723758" y="541553"/>
                  <a:pt x="1724710" y="539343"/>
                  <a:pt x="1724710" y="536600"/>
                </a:cubicBezTo>
                <a:cubicBezTo>
                  <a:pt x="1724710" y="533705"/>
                  <a:pt x="1723720" y="531304"/>
                  <a:pt x="1721739" y="529399"/>
                </a:cubicBezTo>
                <a:cubicBezTo>
                  <a:pt x="1719757" y="527494"/>
                  <a:pt x="1717624" y="526542"/>
                  <a:pt x="1715338" y="526542"/>
                </a:cubicBezTo>
                <a:close/>
                <a:moveTo>
                  <a:pt x="1515313" y="526542"/>
                </a:moveTo>
                <a:cubicBezTo>
                  <a:pt x="1512417" y="526542"/>
                  <a:pt x="1510169" y="527532"/>
                  <a:pt x="1508569" y="529514"/>
                </a:cubicBezTo>
                <a:cubicBezTo>
                  <a:pt x="1506969" y="531495"/>
                  <a:pt x="1506169" y="533781"/>
                  <a:pt x="1506169" y="536372"/>
                </a:cubicBezTo>
                <a:cubicBezTo>
                  <a:pt x="1506169" y="539115"/>
                  <a:pt x="1507007" y="541363"/>
                  <a:pt x="1508684" y="543115"/>
                </a:cubicBezTo>
                <a:cubicBezTo>
                  <a:pt x="1510360" y="544868"/>
                  <a:pt x="1512493" y="545744"/>
                  <a:pt x="1515084" y="545744"/>
                </a:cubicBezTo>
                <a:cubicBezTo>
                  <a:pt x="1517675" y="545744"/>
                  <a:pt x="1519923" y="544906"/>
                  <a:pt x="1521828" y="543230"/>
                </a:cubicBezTo>
                <a:cubicBezTo>
                  <a:pt x="1523733" y="541553"/>
                  <a:pt x="1524685" y="539343"/>
                  <a:pt x="1524685" y="536600"/>
                </a:cubicBezTo>
                <a:cubicBezTo>
                  <a:pt x="1524685" y="533705"/>
                  <a:pt x="1523695" y="531304"/>
                  <a:pt x="1521714" y="529399"/>
                </a:cubicBezTo>
                <a:cubicBezTo>
                  <a:pt x="1519733" y="527494"/>
                  <a:pt x="1517599" y="526542"/>
                  <a:pt x="1515313" y="526542"/>
                </a:cubicBezTo>
                <a:close/>
                <a:moveTo>
                  <a:pt x="1716481" y="513740"/>
                </a:moveTo>
                <a:cubicBezTo>
                  <a:pt x="1720138" y="513740"/>
                  <a:pt x="1723415" y="514807"/>
                  <a:pt x="1726311" y="516941"/>
                </a:cubicBezTo>
                <a:cubicBezTo>
                  <a:pt x="1729206" y="519074"/>
                  <a:pt x="1731492" y="521894"/>
                  <a:pt x="1733169" y="525399"/>
                </a:cubicBezTo>
                <a:cubicBezTo>
                  <a:pt x="1734845" y="528904"/>
                  <a:pt x="1735683" y="532638"/>
                  <a:pt x="1735683" y="536600"/>
                </a:cubicBezTo>
                <a:cubicBezTo>
                  <a:pt x="1735683" y="542544"/>
                  <a:pt x="1733778" y="547535"/>
                  <a:pt x="1729968" y="551573"/>
                </a:cubicBezTo>
                <a:cubicBezTo>
                  <a:pt x="1726158" y="555612"/>
                  <a:pt x="1721281" y="557631"/>
                  <a:pt x="1715338" y="557631"/>
                </a:cubicBezTo>
                <a:cubicBezTo>
                  <a:pt x="1708785" y="557631"/>
                  <a:pt x="1703870" y="555650"/>
                  <a:pt x="1700593" y="551688"/>
                </a:cubicBezTo>
                <a:cubicBezTo>
                  <a:pt x="1697316" y="547725"/>
                  <a:pt x="1695678" y="543077"/>
                  <a:pt x="1695678" y="537743"/>
                </a:cubicBezTo>
                <a:cubicBezTo>
                  <a:pt x="1695678" y="533324"/>
                  <a:pt x="1696555" y="529323"/>
                  <a:pt x="1698307" y="525742"/>
                </a:cubicBezTo>
                <a:cubicBezTo>
                  <a:pt x="1700060" y="522160"/>
                  <a:pt x="1702536" y="519265"/>
                  <a:pt x="1705737" y="517055"/>
                </a:cubicBezTo>
                <a:cubicBezTo>
                  <a:pt x="1708937" y="514845"/>
                  <a:pt x="1712518" y="513740"/>
                  <a:pt x="1716481" y="513740"/>
                </a:cubicBezTo>
                <a:close/>
                <a:moveTo>
                  <a:pt x="1516456" y="513740"/>
                </a:moveTo>
                <a:cubicBezTo>
                  <a:pt x="1520113" y="513740"/>
                  <a:pt x="1523390" y="514807"/>
                  <a:pt x="1526286" y="516941"/>
                </a:cubicBezTo>
                <a:cubicBezTo>
                  <a:pt x="1529181" y="519074"/>
                  <a:pt x="1531467" y="521894"/>
                  <a:pt x="1533144" y="525399"/>
                </a:cubicBezTo>
                <a:cubicBezTo>
                  <a:pt x="1534820" y="528904"/>
                  <a:pt x="1535658" y="532638"/>
                  <a:pt x="1535658" y="536600"/>
                </a:cubicBezTo>
                <a:cubicBezTo>
                  <a:pt x="1535658" y="542544"/>
                  <a:pt x="1533753" y="547535"/>
                  <a:pt x="1529943" y="551573"/>
                </a:cubicBezTo>
                <a:cubicBezTo>
                  <a:pt x="1526133" y="555612"/>
                  <a:pt x="1521256" y="557631"/>
                  <a:pt x="1515313" y="557631"/>
                </a:cubicBezTo>
                <a:cubicBezTo>
                  <a:pt x="1508760" y="557631"/>
                  <a:pt x="1503845" y="555650"/>
                  <a:pt x="1500568" y="551688"/>
                </a:cubicBezTo>
                <a:cubicBezTo>
                  <a:pt x="1497292" y="547725"/>
                  <a:pt x="1495653" y="543077"/>
                  <a:pt x="1495653" y="537743"/>
                </a:cubicBezTo>
                <a:cubicBezTo>
                  <a:pt x="1495653" y="533324"/>
                  <a:pt x="1496530" y="529323"/>
                  <a:pt x="1498282" y="525742"/>
                </a:cubicBezTo>
                <a:cubicBezTo>
                  <a:pt x="1500035" y="522160"/>
                  <a:pt x="1502511" y="519265"/>
                  <a:pt x="1505712" y="517055"/>
                </a:cubicBezTo>
                <a:cubicBezTo>
                  <a:pt x="1508912" y="514845"/>
                  <a:pt x="1512493" y="513740"/>
                  <a:pt x="1516456" y="513740"/>
                </a:cubicBezTo>
                <a:close/>
                <a:moveTo>
                  <a:pt x="2767279" y="511759"/>
                </a:moveTo>
                <a:cubicBezTo>
                  <a:pt x="2764993" y="511759"/>
                  <a:pt x="2763088" y="512559"/>
                  <a:pt x="2761564" y="514159"/>
                </a:cubicBezTo>
                <a:cubicBezTo>
                  <a:pt x="2760040" y="515759"/>
                  <a:pt x="2759278" y="517703"/>
                  <a:pt x="2759278" y="519989"/>
                </a:cubicBezTo>
                <a:cubicBezTo>
                  <a:pt x="2759278" y="522884"/>
                  <a:pt x="2760497" y="525589"/>
                  <a:pt x="2762936" y="528104"/>
                </a:cubicBezTo>
                <a:lnTo>
                  <a:pt x="2769526" y="532141"/>
                </a:lnTo>
                <a:lnTo>
                  <a:pt x="2770136" y="531761"/>
                </a:lnTo>
                <a:cubicBezTo>
                  <a:pt x="2773108" y="528332"/>
                  <a:pt x="2774594" y="524865"/>
                  <a:pt x="2774594" y="521360"/>
                </a:cubicBezTo>
                <a:cubicBezTo>
                  <a:pt x="2774594" y="518617"/>
                  <a:pt x="2773984" y="516331"/>
                  <a:pt x="2772765" y="514502"/>
                </a:cubicBezTo>
                <a:cubicBezTo>
                  <a:pt x="2771546" y="512673"/>
                  <a:pt x="2769717" y="511759"/>
                  <a:pt x="2767279" y="511759"/>
                </a:cubicBezTo>
                <a:close/>
                <a:moveTo>
                  <a:pt x="1825294" y="509625"/>
                </a:moveTo>
                <a:cubicBezTo>
                  <a:pt x="1828343" y="509625"/>
                  <a:pt x="1830971" y="510768"/>
                  <a:pt x="1833181" y="513054"/>
                </a:cubicBezTo>
                <a:cubicBezTo>
                  <a:pt x="1835391" y="515340"/>
                  <a:pt x="1836496" y="518007"/>
                  <a:pt x="1836496" y="521055"/>
                </a:cubicBezTo>
                <a:cubicBezTo>
                  <a:pt x="1836496" y="524103"/>
                  <a:pt x="1835391" y="526732"/>
                  <a:pt x="1833181" y="528942"/>
                </a:cubicBezTo>
                <a:cubicBezTo>
                  <a:pt x="1830971" y="531152"/>
                  <a:pt x="1828343" y="532257"/>
                  <a:pt x="1825294" y="532257"/>
                </a:cubicBezTo>
                <a:cubicBezTo>
                  <a:pt x="1822094" y="532257"/>
                  <a:pt x="1819389" y="531152"/>
                  <a:pt x="1817179" y="528942"/>
                </a:cubicBezTo>
                <a:cubicBezTo>
                  <a:pt x="1814969" y="526732"/>
                  <a:pt x="1813864" y="524103"/>
                  <a:pt x="1813864" y="521055"/>
                </a:cubicBezTo>
                <a:cubicBezTo>
                  <a:pt x="1813864" y="518007"/>
                  <a:pt x="1814969" y="515340"/>
                  <a:pt x="1817179" y="513054"/>
                </a:cubicBezTo>
                <a:cubicBezTo>
                  <a:pt x="1819389" y="510768"/>
                  <a:pt x="1822094" y="509625"/>
                  <a:pt x="1825294" y="509625"/>
                </a:cubicBezTo>
                <a:close/>
                <a:moveTo>
                  <a:pt x="2152726" y="507111"/>
                </a:moveTo>
                <a:lnTo>
                  <a:pt x="2171471" y="507111"/>
                </a:lnTo>
                <a:lnTo>
                  <a:pt x="2176043" y="624840"/>
                </a:lnTo>
                <a:cubicBezTo>
                  <a:pt x="2176348" y="632307"/>
                  <a:pt x="2177072" y="638060"/>
                  <a:pt x="2178215" y="642099"/>
                </a:cubicBezTo>
                <a:cubicBezTo>
                  <a:pt x="2179358" y="646138"/>
                  <a:pt x="2181948" y="648919"/>
                  <a:pt x="2185987" y="650443"/>
                </a:cubicBezTo>
                <a:cubicBezTo>
                  <a:pt x="2190026" y="651967"/>
                  <a:pt x="2196388" y="652729"/>
                  <a:pt x="2205075" y="652729"/>
                </a:cubicBezTo>
                <a:lnTo>
                  <a:pt x="2205221" y="652784"/>
                </a:lnTo>
                <a:lnTo>
                  <a:pt x="2205228" y="652729"/>
                </a:lnTo>
                <a:cubicBezTo>
                  <a:pt x="2214829" y="652729"/>
                  <a:pt x="2222258" y="652653"/>
                  <a:pt x="2227516" y="652500"/>
                </a:cubicBezTo>
                <a:cubicBezTo>
                  <a:pt x="2232774" y="652348"/>
                  <a:pt x="2236622" y="652157"/>
                  <a:pt x="2239061" y="651929"/>
                </a:cubicBezTo>
                <a:cubicBezTo>
                  <a:pt x="2241499" y="651700"/>
                  <a:pt x="2243175" y="651586"/>
                  <a:pt x="2244090" y="651586"/>
                </a:cubicBezTo>
                <a:cubicBezTo>
                  <a:pt x="2241346" y="650062"/>
                  <a:pt x="2238146" y="647662"/>
                  <a:pt x="2234488" y="644385"/>
                </a:cubicBezTo>
                <a:cubicBezTo>
                  <a:pt x="2230831" y="641108"/>
                  <a:pt x="2227630" y="636917"/>
                  <a:pt x="2224887" y="631812"/>
                </a:cubicBezTo>
                <a:cubicBezTo>
                  <a:pt x="2222144" y="626707"/>
                  <a:pt x="2220772" y="620649"/>
                  <a:pt x="2220772" y="613638"/>
                </a:cubicBezTo>
                <a:cubicBezTo>
                  <a:pt x="2220772" y="604952"/>
                  <a:pt x="2222792" y="597332"/>
                  <a:pt x="2226830" y="590778"/>
                </a:cubicBezTo>
                <a:cubicBezTo>
                  <a:pt x="2230869" y="584225"/>
                  <a:pt x="2236432" y="579120"/>
                  <a:pt x="2243518" y="575462"/>
                </a:cubicBezTo>
                <a:cubicBezTo>
                  <a:pt x="2250605" y="571805"/>
                  <a:pt x="2258720" y="569976"/>
                  <a:pt x="2267864" y="569976"/>
                </a:cubicBezTo>
                <a:cubicBezTo>
                  <a:pt x="2271369" y="569976"/>
                  <a:pt x="2275103" y="570281"/>
                  <a:pt x="2279065" y="570890"/>
                </a:cubicBezTo>
                <a:cubicBezTo>
                  <a:pt x="2283028" y="571500"/>
                  <a:pt x="2286838" y="572414"/>
                  <a:pt x="2290495" y="573633"/>
                </a:cubicBezTo>
                <a:lnTo>
                  <a:pt x="2286609" y="591236"/>
                </a:lnTo>
                <a:cubicBezTo>
                  <a:pt x="2283561" y="590474"/>
                  <a:pt x="2280361" y="589864"/>
                  <a:pt x="2277008" y="589407"/>
                </a:cubicBezTo>
                <a:cubicBezTo>
                  <a:pt x="2273655" y="588950"/>
                  <a:pt x="2270607" y="588721"/>
                  <a:pt x="2267864" y="588721"/>
                </a:cubicBezTo>
                <a:cubicBezTo>
                  <a:pt x="2262378" y="588721"/>
                  <a:pt x="2257501" y="589750"/>
                  <a:pt x="2253234" y="591807"/>
                </a:cubicBezTo>
                <a:cubicBezTo>
                  <a:pt x="2248966" y="593864"/>
                  <a:pt x="2245614" y="596722"/>
                  <a:pt x="2243175" y="600380"/>
                </a:cubicBezTo>
                <a:cubicBezTo>
                  <a:pt x="2240737" y="604037"/>
                  <a:pt x="2239517" y="608457"/>
                  <a:pt x="2239517" y="613638"/>
                </a:cubicBezTo>
                <a:cubicBezTo>
                  <a:pt x="2239517" y="617601"/>
                  <a:pt x="2240356" y="621220"/>
                  <a:pt x="2242032" y="624497"/>
                </a:cubicBezTo>
                <a:cubicBezTo>
                  <a:pt x="2243709" y="627773"/>
                  <a:pt x="2245919" y="630707"/>
                  <a:pt x="2248662" y="633298"/>
                </a:cubicBezTo>
                <a:cubicBezTo>
                  <a:pt x="2251405" y="635889"/>
                  <a:pt x="2254453" y="638022"/>
                  <a:pt x="2257806" y="639699"/>
                </a:cubicBezTo>
                <a:cubicBezTo>
                  <a:pt x="2261158" y="641375"/>
                  <a:pt x="2264473" y="642671"/>
                  <a:pt x="2267750" y="643585"/>
                </a:cubicBezTo>
                <a:cubicBezTo>
                  <a:pt x="2271026" y="644499"/>
                  <a:pt x="2273960" y="644880"/>
                  <a:pt x="2276551" y="644728"/>
                </a:cubicBezTo>
                <a:cubicBezTo>
                  <a:pt x="2278380" y="644118"/>
                  <a:pt x="2280056" y="643585"/>
                  <a:pt x="2281580" y="643128"/>
                </a:cubicBezTo>
                <a:cubicBezTo>
                  <a:pt x="2283104" y="642671"/>
                  <a:pt x="2284819" y="642099"/>
                  <a:pt x="2286724" y="641413"/>
                </a:cubicBezTo>
                <a:cubicBezTo>
                  <a:pt x="2288628" y="640727"/>
                  <a:pt x="2290991" y="639775"/>
                  <a:pt x="2293810" y="638556"/>
                </a:cubicBezTo>
                <a:cubicBezTo>
                  <a:pt x="2296629" y="637337"/>
                  <a:pt x="2300249" y="635736"/>
                  <a:pt x="2304669" y="633755"/>
                </a:cubicBezTo>
                <a:lnTo>
                  <a:pt x="2311070" y="650443"/>
                </a:lnTo>
                <a:cubicBezTo>
                  <a:pt x="2300859" y="654558"/>
                  <a:pt x="2290457" y="658215"/>
                  <a:pt x="2279866" y="661416"/>
                </a:cubicBezTo>
                <a:cubicBezTo>
                  <a:pt x="2269274" y="664616"/>
                  <a:pt x="2257768" y="667093"/>
                  <a:pt x="2245347" y="668845"/>
                </a:cubicBezTo>
                <a:cubicBezTo>
                  <a:pt x="2232926" y="670598"/>
                  <a:pt x="2218791" y="671474"/>
                  <a:pt x="2202942" y="671474"/>
                </a:cubicBezTo>
                <a:lnTo>
                  <a:pt x="2202949" y="671414"/>
                </a:lnTo>
                <a:lnTo>
                  <a:pt x="2202789" y="671474"/>
                </a:lnTo>
                <a:cubicBezTo>
                  <a:pt x="2190597" y="671474"/>
                  <a:pt x="2181263" y="670103"/>
                  <a:pt x="2174786" y="667359"/>
                </a:cubicBezTo>
                <a:cubicBezTo>
                  <a:pt x="2168309" y="664616"/>
                  <a:pt x="2163851" y="660349"/>
                  <a:pt x="2161413" y="654558"/>
                </a:cubicBezTo>
                <a:cubicBezTo>
                  <a:pt x="2158974" y="648767"/>
                  <a:pt x="2157603" y="641299"/>
                  <a:pt x="2157298" y="632155"/>
                </a:cubicBezTo>
                <a:close/>
                <a:moveTo>
                  <a:pt x="1114501" y="507111"/>
                </a:moveTo>
                <a:lnTo>
                  <a:pt x="1133018" y="507111"/>
                </a:lnTo>
                <a:lnTo>
                  <a:pt x="1137589" y="670331"/>
                </a:lnTo>
                <a:lnTo>
                  <a:pt x="1119073" y="670331"/>
                </a:lnTo>
                <a:close/>
                <a:moveTo>
                  <a:pt x="596569" y="507111"/>
                </a:moveTo>
                <a:lnTo>
                  <a:pt x="615086" y="507111"/>
                </a:lnTo>
                <a:lnTo>
                  <a:pt x="619658" y="621411"/>
                </a:lnTo>
                <a:cubicBezTo>
                  <a:pt x="619963" y="629488"/>
                  <a:pt x="619696" y="636651"/>
                  <a:pt x="618858" y="642899"/>
                </a:cubicBezTo>
                <a:cubicBezTo>
                  <a:pt x="618020" y="649148"/>
                  <a:pt x="616039" y="654405"/>
                  <a:pt x="612914" y="658673"/>
                </a:cubicBezTo>
                <a:cubicBezTo>
                  <a:pt x="609790" y="662940"/>
                  <a:pt x="605142" y="666140"/>
                  <a:pt x="598970" y="668274"/>
                </a:cubicBezTo>
                <a:cubicBezTo>
                  <a:pt x="592798" y="670407"/>
                  <a:pt x="584530" y="671474"/>
                  <a:pt x="574167" y="671474"/>
                </a:cubicBezTo>
                <a:lnTo>
                  <a:pt x="574441" y="668971"/>
                </a:lnTo>
                <a:lnTo>
                  <a:pt x="567766" y="671474"/>
                </a:lnTo>
                <a:lnTo>
                  <a:pt x="546519" y="671474"/>
                </a:lnTo>
                <a:lnTo>
                  <a:pt x="540905" y="686219"/>
                </a:lnTo>
                <a:cubicBezTo>
                  <a:pt x="535190" y="696506"/>
                  <a:pt x="526656" y="704697"/>
                  <a:pt x="515302" y="710793"/>
                </a:cubicBezTo>
                <a:cubicBezTo>
                  <a:pt x="503948" y="716889"/>
                  <a:pt x="489889" y="720928"/>
                  <a:pt x="473125" y="722909"/>
                </a:cubicBezTo>
                <a:lnTo>
                  <a:pt x="469011" y="704164"/>
                </a:lnTo>
                <a:cubicBezTo>
                  <a:pt x="478155" y="702945"/>
                  <a:pt x="486575" y="701230"/>
                  <a:pt x="494271" y="699020"/>
                </a:cubicBezTo>
                <a:cubicBezTo>
                  <a:pt x="501967" y="696811"/>
                  <a:pt x="508596" y="693648"/>
                  <a:pt x="514159" y="689534"/>
                </a:cubicBezTo>
                <a:cubicBezTo>
                  <a:pt x="519722" y="685419"/>
                  <a:pt x="524027" y="680009"/>
                  <a:pt x="527075" y="673303"/>
                </a:cubicBezTo>
                <a:lnTo>
                  <a:pt x="527629" y="671474"/>
                </a:lnTo>
                <a:lnTo>
                  <a:pt x="513130" y="671474"/>
                </a:lnTo>
                <a:cubicBezTo>
                  <a:pt x="506272" y="671474"/>
                  <a:pt x="499910" y="670484"/>
                  <a:pt x="494042" y="668502"/>
                </a:cubicBezTo>
                <a:cubicBezTo>
                  <a:pt x="488175" y="666521"/>
                  <a:pt x="483451" y="663435"/>
                  <a:pt x="479869" y="659244"/>
                </a:cubicBezTo>
                <a:cubicBezTo>
                  <a:pt x="476288" y="655053"/>
                  <a:pt x="474497" y="649529"/>
                  <a:pt x="474497" y="642671"/>
                </a:cubicBezTo>
                <a:cubicBezTo>
                  <a:pt x="474497" y="636270"/>
                  <a:pt x="475488" y="630136"/>
                  <a:pt x="477469" y="624268"/>
                </a:cubicBezTo>
                <a:cubicBezTo>
                  <a:pt x="479450" y="618401"/>
                  <a:pt x="482155" y="613143"/>
                  <a:pt x="485584" y="608495"/>
                </a:cubicBezTo>
                <a:cubicBezTo>
                  <a:pt x="489013" y="603847"/>
                  <a:pt x="493052" y="600151"/>
                  <a:pt x="497700" y="597408"/>
                </a:cubicBezTo>
                <a:cubicBezTo>
                  <a:pt x="502348" y="594665"/>
                  <a:pt x="507415" y="593293"/>
                  <a:pt x="512902" y="593293"/>
                </a:cubicBezTo>
                <a:cubicBezTo>
                  <a:pt x="519912" y="593293"/>
                  <a:pt x="526161" y="595350"/>
                  <a:pt x="531647" y="599465"/>
                </a:cubicBezTo>
                <a:cubicBezTo>
                  <a:pt x="537133" y="603580"/>
                  <a:pt x="541477" y="609790"/>
                  <a:pt x="544677" y="618096"/>
                </a:cubicBezTo>
                <a:cubicBezTo>
                  <a:pt x="547878" y="626402"/>
                  <a:pt x="549478" y="636879"/>
                  <a:pt x="549478" y="649529"/>
                </a:cubicBezTo>
                <a:lnTo>
                  <a:pt x="549131" y="652729"/>
                </a:lnTo>
                <a:lnTo>
                  <a:pt x="570052" y="652729"/>
                </a:lnTo>
                <a:lnTo>
                  <a:pt x="575979" y="654964"/>
                </a:lnTo>
                <a:lnTo>
                  <a:pt x="576224" y="652729"/>
                </a:lnTo>
                <a:cubicBezTo>
                  <a:pt x="584911" y="652729"/>
                  <a:pt x="591007" y="651891"/>
                  <a:pt x="594512" y="650214"/>
                </a:cubicBezTo>
                <a:cubicBezTo>
                  <a:pt x="598017" y="648538"/>
                  <a:pt x="600036" y="645566"/>
                  <a:pt x="600570" y="641299"/>
                </a:cubicBezTo>
                <a:cubicBezTo>
                  <a:pt x="601103" y="637032"/>
                  <a:pt x="601218" y="631088"/>
                  <a:pt x="600913" y="623468"/>
                </a:cubicBezTo>
                <a:close/>
                <a:moveTo>
                  <a:pt x="332536" y="507111"/>
                </a:moveTo>
                <a:lnTo>
                  <a:pt x="351053" y="507111"/>
                </a:lnTo>
                <a:lnTo>
                  <a:pt x="355134" y="618307"/>
                </a:lnTo>
                <a:lnTo>
                  <a:pt x="364655" y="608495"/>
                </a:lnTo>
                <a:cubicBezTo>
                  <a:pt x="372808" y="601408"/>
                  <a:pt x="381381" y="595693"/>
                  <a:pt x="390372" y="591350"/>
                </a:cubicBezTo>
                <a:cubicBezTo>
                  <a:pt x="399364" y="587006"/>
                  <a:pt x="408508" y="584835"/>
                  <a:pt x="417804" y="584835"/>
                </a:cubicBezTo>
                <a:cubicBezTo>
                  <a:pt x="426186" y="584835"/>
                  <a:pt x="433387" y="586549"/>
                  <a:pt x="439407" y="589978"/>
                </a:cubicBezTo>
                <a:cubicBezTo>
                  <a:pt x="445427" y="593407"/>
                  <a:pt x="450075" y="598017"/>
                  <a:pt x="453352" y="603809"/>
                </a:cubicBezTo>
                <a:cubicBezTo>
                  <a:pt x="456628" y="609600"/>
                  <a:pt x="458266" y="616153"/>
                  <a:pt x="458266" y="623468"/>
                </a:cubicBezTo>
                <a:cubicBezTo>
                  <a:pt x="458266" y="632460"/>
                  <a:pt x="455638" y="640727"/>
                  <a:pt x="450380" y="648271"/>
                </a:cubicBezTo>
                <a:cubicBezTo>
                  <a:pt x="445122" y="655815"/>
                  <a:pt x="436245" y="661873"/>
                  <a:pt x="423748" y="666445"/>
                </a:cubicBezTo>
                <a:cubicBezTo>
                  <a:pt x="411251" y="671017"/>
                  <a:pt x="394258" y="673303"/>
                  <a:pt x="372770" y="673303"/>
                </a:cubicBezTo>
                <a:cubicBezTo>
                  <a:pt x="363169" y="673303"/>
                  <a:pt x="354292" y="673151"/>
                  <a:pt x="346138" y="672846"/>
                </a:cubicBezTo>
                <a:cubicBezTo>
                  <a:pt x="337985" y="672541"/>
                  <a:pt x="330555" y="672198"/>
                  <a:pt x="323850" y="671817"/>
                </a:cubicBezTo>
                <a:cubicBezTo>
                  <a:pt x="317144" y="671436"/>
                  <a:pt x="311200" y="670979"/>
                  <a:pt x="306019" y="670445"/>
                </a:cubicBezTo>
                <a:cubicBezTo>
                  <a:pt x="300837" y="669912"/>
                  <a:pt x="296494" y="669417"/>
                  <a:pt x="292989" y="668960"/>
                </a:cubicBezTo>
                <a:lnTo>
                  <a:pt x="295046" y="651129"/>
                </a:lnTo>
                <a:cubicBezTo>
                  <a:pt x="299466" y="651738"/>
                  <a:pt x="304533" y="652272"/>
                  <a:pt x="310248" y="652729"/>
                </a:cubicBezTo>
                <a:lnTo>
                  <a:pt x="326433" y="653606"/>
                </a:lnTo>
                <a:lnTo>
                  <a:pt x="336830" y="639132"/>
                </a:lnTo>
                <a:close/>
                <a:moveTo>
                  <a:pt x="2865882" y="506654"/>
                </a:moveTo>
                <a:cubicBezTo>
                  <a:pt x="2868930" y="506654"/>
                  <a:pt x="2871559" y="507797"/>
                  <a:pt x="2873768" y="510083"/>
                </a:cubicBezTo>
                <a:cubicBezTo>
                  <a:pt x="2875978" y="512369"/>
                  <a:pt x="2877083" y="515036"/>
                  <a:pt x="2877083" y="518084"/>
                </a:cubicBezTo>
                <a:cubicBezTo>
                  <a:pt x="2877083" y="521132"/>
                  <a:pt x="2875978" y="523760"/>
                  <a:pt x="2873768" y="525970"/>
                </a:cubicBezTo>
                <a:cubicBezTo>
                  <a:pt x="2871559" y="528180"/>
                  <a:pt x="2868930" y="529285"/>
                  <a:pt x="2865882" y="529285"/>
                </a:cubicBezTo>
                <a:cubicBezTo>
                  <a:pt x="2862681" y="529285"/>
                  <a:pt x="2859976" y="528180"/>
                  <a:pt x="2857766" y="525970"/>
                </a:cubicBezTo>
                <a:cubicBezTo>
                  <a:pt x="2855557" y="523760"/>
                  <a:pt x="2854451" y="521132"/>
                  <a:pt x="2854451" y="518084"/>
                </a:cubicBezTo>
                <a:cubicBezTo>
                  <a:pt x="2854451" y="515036"/>
                  <a:pt x="2855557" y="512369"/>
                  <a:pt x="2857766" y="510083"/>
                </a:cubicBezTo>
                <a:cubicBezTo>
                  <a:pt x="2859976" y="507797"/>
                  <a:pt x="2862681" y="506654"/>
                  <a:pt x="2865882" y="506654"/>
                </a:cubicBezTo>
                <a:close/>
                <a:moveTo>
                  <a:pt x="2282342" y="504825"/>
                </a:moveTo>
                <a:lnTo>
                  <a:pt x="2282342" y="517855"/>
                </a:lnTo>
                <a:lnTo>
                  <a:pt x="2231136" y="532714"/>
                </a:lnTo>
                <a:lnTo>
                  <a:pt x="2231136" y="519912"/>
                </a:lnTo>
                <a:close/>
                <a:moveTo>
                  <a:pt x="1653692" y="504825"/>
                </a:moveTo>
                <a:lnTo>
                  <a:pt x="1653692" y="517855"/>
                </a:lnTo>
                <a:lnTo>
                  <a:pt x="1602486" y="532714"/>
                </a:lnTo>
                <a:lnTo>
                  <a:pt x="1602486" y="519912"/>
                </a:lnTo>
                <a:close/>
                <a:moveTo>
                  <a:pt x="2767736" y="500100"/>
                </a:moveTo>
                <a:cubicBezTo>
                  <a:pt x="2773832" y="500100"/>
                  <a:pt x="2778442" y="502196"/>
                  <a:pt x="2781566" y="506387"/>
                </a:cubicBezTo>
                <a:cubicBezTo>
                  <a:pt x="2784691" y="510578"/>
                  <a:pt x="2786253" y="515340"/>
                  <a:pt x="2786253" y="520674"/>
                </a:cubicBezTo>
                <a:cubicBezTo>
                  <a:pt x="2786253" y="527380"/>
                  <a:pt x="2784043" y="533324"/>
                  <a:pt x="2779623" y="538505"/>
                </a:cubicBezTo>
                <a:cubicBezTo>
                  <a:pt x="2775204" y="543687"/>
                  <a:pt x="2768993" y="547802"/>
                  <a:pt x="2760992" y="550850"/>
                </a:cubicBezTo>
                <a:cubicBezTo>
                  <a:pt x="2752991" y="553898"/>
                  <a:pt x="2743581" y="555726"/>
                  <a:pt x="2732760" y="556336"/>
                </a:cubicBezTo>
                <a:lnTo>
                  <a:pt x="2730703" y="545363"/>
                </a:lnTo>
                <a:cubicBezTo>
                  <a:pt x="2741066" y="544601"/>
                  <a:pt x="2749486" y="543001"/>
                  <a:pt x="2755963" y="540563"/>
                </a:cubicBezTo>
                <a:lnTo>
                  <a:pt x="2760192" y="537937"/>
                </a:lnTo>
                <a:lnTo>
                  <a:pt x="2752534" y="533019"/>
                </a:lnTo>
                <a:cubicBezTo>
                  <a:pt x="2749105" y="529514"/>
                  <a:pt x="2747391" y="525170"/>
                  <a:pt x="2747391" y="519989"/>
                </a:cubicBezTo>
                <a:cubicBezTo>
                  <a:pt x="2747391" y="514655"/>
                  <a:pt x="2749258" y="510006"/>
                  <a:pt x="2752991" y="506044"/>
                </a:cubicBezTo>
                <a:cubicBezTo>
                  <a:pt x="2756725" y="502082"/>
                  <a:pt x="2761640" y="500100"/>
                  <a:pt x="2767736" y="500100"/>
                </a:cubicBezTo>
                <a:close/>
                <a:moveTo>
                  <a:pt x="2529154" y="492709"/>
                </a:moveTo>
                <a:cubicBezTo>
                  <a:pt x="2526868" y="492709"/>
                  <a:pt x="2524963" y="493509"/>
                  <a:pt x="2523439" y="495109"/>
                </a:cubicBezTo>
                <a:cubicBezTo>
                  <a:pt x="2521915" y="496709"/>
                  <a:pt x="2521153" y="498653"/>
                  <a:pt x="2521153" y="500939"/>
                </a:cubicBezTo>
                <a:cubicBezTo>
                  <a:pt x="2521153" y="503834"/>
                  <a:pt x="2522372" y="506539"/>
                  <a:pt x="2524811" y="509054"/>
                </a:cubicBezTo>
                <a:lnTo>
                  <a:pt x="2531401" y="513091"/>
                </a:lnTo>
                <a:lnTo>
                  <a:pt x="2532011" y="512711"/>
                </a:lnTo>
                <a:cubicBezTo>
                  <a:pt x="2534983" y="509282"/>
                  <a:pt x="2536469" y="505815"/>
                  <a:pt x="2536469" y="502310"/>
                </a:cubicBezTo>
                <a:cubicBezTo>
                  <a:pt x="2536469" y="499567"/>
                  <a:pt x="2535859" y="497281"/>
                  <a:pt x="2534640" y="495452"/>
                </a:cubicBezTo>
                <a:cubicBezTo>
                  <a:pt x="2533421" y="493623"/>
                  <a:pt x="2531592" y="492709"/>
                  <a:pt x="2529154" y="492709"/>
                </a:cubicBezTo>
                <a:close/>
                <a:moveTo>
                  <a:pt x="2094509" y="490423"/>
                </a:moveTo>
                <a:cubicBezTo>
                  <a:pt x="2092223" y="490423"/>
                  <a:pt x="2090318" y="491223"/>
                  <a:pt x="2088794" y="492823"/>
                </a:cubicBezTo>
                <a:cubicBezTo>
                  <a:pt x="2087270" y="494423"/>
                  <a:pt x="2086508" y="496367"/>
                  <a:pt x="2086508" y="498653"/>
                </a:cubicBezTo>
                <a:cubicBezTo>
                  <a:pt x="2086508" y="500481"/>
                  <a:pt x="2087080" y="502310"/>
                  <a:pt x="2088223" y="504139"/>
                </a:cubicBezTo>
                <a:cubicBezTo>
                  <a:pt x="2089365" y="505968"/>
                  <a:pt x="2090889" y="507606"/>
                  <a:pt x="2092794" y="509054"/>
                </a:cubicBezTo>
                <a:lnTo>
                  <a:pt x="2096535" y="510957"/>
                </a:lnTo>
                <a:lnTo>
                  <a:pt x="2099710" y="507597"/>
                </a:lnTo>
                <a:cubicBezTo>
                  <a:pt x="2101119" y="505215"/>
                  <a:pt x="2101824" y="502691"/>
                  <a:pt x="2101824" y="500024"/>
                </a:cubicBezTo>
                <a:cubicBezTo>
                  <a:pt x="2101824" y="497281"/>
                  <a:pt x="2101215" y="494995"/>
                  <a:pt x="2099995" y="493166"/>
                </a:cubicBezTo>
                <a:cubicBezTo>
                  <a:pt x="2098776" y="491337"/>
                  <a:pt x="2096947" y="490423"/>
                  <a:pt x="2094509" y="490423"/>
                </a:cubicBezTo>
                <a:close/>
                <a:moveTo>
                  <a:pt x="898779" y="483870"/>
                </a:moveTo>
                <a:lnTo>
                  <a:pt x="911352" y="483870"/>
                </a:lnTo>
                <a:lnTo>
                  <a:pt x="912723" y="523418"/>
                </a:lnTo>
                <a:lnTo>
                  <a:pt x="900150" y="523418"/>
                </a:lnTo>
                <a:close/>
                <a:moveTo>
                  <a:pt x="1386154" y="483184"/>
                </a:moveTo>
                <a:cubicBezTo>
                  <a:pt x="1383868" y="483184"/>
                  <a:pt x="1381963" y="483984"/>
                  <a:pt x="1380439" y="485584"/>
                </a:cubicBezTo>
                <a:cubicBezTo>
                  <a:pt x="1378915" y="487184"/>
                  <a:pt x="1378153" y="489128"/>
                  <a:pt x="1378153" y="491414"/>
                </a:cubicBezTo>
                <a:cubicBezTo>
                  <a:pt x="1378153" y="494309"/>
                  <a:pt x="1379372" y="497014"/>
                  <a:pt x="1381810" y="499529"/>
                </a:cubicBezTo>
                <a:lnTo>
                  <a:pt x="1388401" y="503566"/>
                </a:lnTo>
                <a:lnTo>
                  <a:pt x="1389011" y="503186"/>
                </a:lnTo>
                <a:cubicBezTo>
                  <a:pt x="1391983" y="499757"/>
                  <a:pt x="1393469" y="496290"/>
                  <a:pt x="1393469" y="492785"/>
                </a:cubicBezTo>
                <a:cubicBezTo>
                  <a:pt x="1393469" y="490042"/>
                  <a:pt x="1392859" y="487756"/>
                  <a:pt x="1391640" y="485927"/>
                </a:cubicBezTo>
                <a:cubicBezTo>
                  <a:pt x="1390421" y="484098"/>
                  <a:pt x="1388592" y="483184"/>
                  <a:pt x="1386154" y="483184"/>
                </a:cubicBezTo>
                <a:close/>
                <a:moveTo>
                  <a:pt x="776554" y="483184"/>
                </a:moveTo>
                <a:cubicBezTo>
                  <a:pt x="774268" y="483184"/>
                  <a:pt x="772363" y="483984"/>
                  <a:pt x="770839" y="485584"/>
                </a:cubicBezTo>
                <a:cubicBezTo>
                  <a:pt x="769315" y="487184"/>
                  <a:pt x="768553" y="489128"/>
                  <a:pt x="768553" y="491414"/>
                </a:cubicBezTo>
                <a:cubicBezTo>
                  <a:pt x="768553" y="494309"/>
                  <a:pt x="769772" y="497014"/>
                  <a:pt x="772210" y="499529"/>
                </a:cubicBezTo>
                <a:lnTo>
                  <a:pt x="778801" y="503566"/>
                </a:lnTo>
                <a:lnTo>
                  <a:pt x="779411" y="503186"/>
                </a:lnTo>
                <a:cubicBezTo>
                  <a:pt x="782383" y="499757"/>
                  <a:pt x="783869" y="496290"/>
                  <a:pt x="783869" y="492785"/>
                </a:cubicBezTo>
                <a:cubicBezTo>
                  <a:pt x="783869" y="490042"/>
                  <a:pt x="783259" y="487756"/>
                  <a:pt x="782040" y="485927"/>
                </a:cubicBezTo>
                <a:cubicBezTo>
                  <a:pt x="780821" y="484098"/>
                  <a:pt x="778992" y="483184"/>
                  <a:pt x="776554" y="483184"/>
                </a:cubicBezTo>
                <a:close/>
                <a:moveTo>
                  <a:pt x="2529611" y="481050"/>
                </a:moveTo>
                <a:cubicBezTo>
                  <a:pt x="2535707" y="481050"/>
                  <a:pt x="2540317" y="483146"/>
                  <a:pt x="2543441" y="487337"/>
                </a:cubicBezTo>
                <a:cubicBezTo>
                  <a:pt x="2546566" y="491528"/>
                  <a:pt x="2548128" y="496290"/>
                  <a:pt x="2548128" y="501624"/>
                </a:cubicBezTo>
                <a:cubicBezTo>
                  <a:pt x="2548128" y="508330"/>
                  <a:pt x="2545918" y="514274"/>
                  <a:pt x="2541498" y="519455"/>
                </a:cubicBezTo>
                <a:cubicBezTo>
                  <a:pt x="2537079" y="524637"/>
                  <a:pt x="2530868" y="528752"/>
                  <a:pt x="2522867" y="531800"/>
                </a:cubicBezTo>
                <a:cubicBezTo>
                  <a:pt x="2514866" y="534848"/>
                  <a:pt x="2505456" y="536676"/>
                  <a:pt x="2494635" y="537286"/>
                </a:cubicBezTo>
                <a:lnTo>
                  <a:pt x="2492578" y="526313"/>
                </a:lnTo>
                <a:cubicBezTo>
                  <a:pt x="2502941" y="525551"/>
                  <a:pt x="2511361" y="523951"/>
                  <a:pt x="2517838" y="521513"/>
                </a:cubicBezTo>
                <a:lnTo>
                  <a:pt x="2522067" y="518887"/>
                </a:lnTo>
                <a:lnTo>
                  <a:pt x="2514409" y="513969"/>
                </a:lnTo>
                <a:cubicBezTo>
                  <a:pt x="2510980" y="510464"/>
                  <a:pt x="2509266" y="506120"/>
                  <a:pt x="2509266" y="500939"/>
                </a:cubicBezTo>
                <a:cubicBezTo>
                  <a:pt x="2509266" y="495605"/>
                  <a:pt x="2511133" y="490956"/>
                  <a:pt x="2514866" y="486994"/>
                </a:cubicBezTo>
                <a:cubicBezTo>
                  <a:pt x="2518600" y="483032"/>
                  <a:pt x="2523515" y="481050"/>
                  <a:pt x="2529611" y="481050"/>
                </a:cubicBezTo>
                <a:close/>
                <a:moveTo>
                  <a:pt x="991438" y="478917"/>
                </a:moveTo>
                <a:cubicBezTo>
                  <a:pt x="988542" y="478917"/>
                  <a:pt x="986294" y="479907"/>
                  <a:pt x="984694" y="481889"/>
                </a:cubicBezTo>
                <a:cubicBezTo>
                  <a:pt x="983094" y="483870"/>
                  <a:pt x="982294" y="486156"/>
                  <a:pt x="982294" y="488747"/>
                </a:cubicBezTo>
                <a:cubicBezTo>
                  <a:pt x="982294" y="491490"/>
                  <a:pt x="983132" y="493738"/>
                  <a:pt x="984808" y="495490"/>
                </a:cubicBezTo>
                <a:cubicBezTo>
                  <a:pt x="986485" y="497243"/>
                  <a:pt x="988618" y="498119"/>
                  <a:pt x="991209" y="498119"/>
                </a:cubicBezTo>
                <a:cubicBezTo>
                  <a:pt x="993800" y="498119"/>
                  <a:pt x="996048" y="497281"/>
                  <a:pt x="997953" y="495605"/>
                </a:cubicBezTo>
                <a:cubicBezTo>
                  <a:pt x="999858" y="493928"/>
                  <a:pt x="1000810" y="491718"/>
                  <a:pt x="1000810" y="488975"/>
                </a:cubicBezTo>
                <a:cubicBezTo>
                  <a:pt x="1000810" y="486080"/>
                  <a:pt x="999820" y="483679"/>
                  <a:pt x="997839" y="481774"/>
                </a:cubicBezTo>
                <a:cubicBezTo>
                  <a:pt x="995857" y="479869"/>
                  <a:pt x="993724" y="478917"/>
                  <a:pt x="991438" y="478917"/>
                </a:cubicBezTo>
                <a:close/>
                <a:moveTo>
                  <a:pt x="2094966" y="478764"/>
                </a:moveTo>
                <a:cubicBezTo>
                  <a:pt x="2101062" y="478764"/>
                  <a:pt x="2105672" y="480860"/>
                  <a:pt x="2108797" y="485051"/>
                </a:cubicBezTo>
                <a:cubicBezTo>
                  <a:pt x="2111921" y="489242"/>
                  <a:pt x="2113483" y="494004"/>
                  <a:pt x="2113483" y="499338"/>
                </a:cubicBezTo>
                <a:cubicBezTo>
                  <a:pt x="2113483" y="506044"/>
                  <a:pt x="2111349" y="511949"/>
                  <a:pt x="2107082" y="517055"/>
                </a:cubicBezTo>
                <a:cubicBezTo>
                  <a:pt x="2102815" y="522160"/>
                  <a:pt x="2096681" y="526237"/>
                  <a:pt x="2088680" y="529285"/>
                </a:cubicBezTo>
                <a:cubicBezTo>
                  <a:pt x="2080679" y="532333"/>
                  <a:pt x="2071116" y="534238"/>
                  <a:pt x="2059990" y="535000"/>
                </a:cubicBezTo>
                <a:lnTo>
                  <a:pt x="2056561" y="524484"/>
                </a:lnTo>
                <a:cubicBezTo>
                  <a:pt x="2058085" y="522351"/>
                  <a:pt x="2059114" y="520141"/>
                  <a:pt x="2059648" y="517855"/>
                </a:cubicBezTo>
                <a:cubicBezTo>
                  <a:pt x="2060181" y="515569"/>
                  <a:pt x="2060181" y="513664"/>
                  <a:pt x="2059648" y="512140"/>
                </a:cubicBezTo>
                <a:cubicBezTo>
                  <a:pt x="2059114" y="510616"/>
                  <a:pt x="2057933" y="509854"/>
                  <a:pt x="2056104" y="509854"/>
                </a:cubicBezTo>
                <a:cubicBezTo>
                  <a:pt x="2054428" y="509854"/>
                  <a:pt x="2052942" y="510273"/>
                  <a:pt x="2051647" y="511111"/>
                </a:cubicBezTo>
                <a:cubicBezTo>
                  <a:pt x="2050351" y="511949"/>
                  <a:pt x="2049322" y="512750"/>
                  <a:pt x="2048560" y="513512"/>
                </a:cubicBezTo>
                <a:lnTo>
                  <a:pt x="2042388" y="505282"/>
                </a:lnTo>
                <a:cubicBezTo>
                  <a:pt x="2044217" y="503148"/>
                  <a:pt x="2046351" y="501320"/>
                  <a:pt x="2048789" y="499796"/>
                </a:cubicBezTo>
                <a:cubicBezTo>
                  <a:pt x="2051227" y="498272"/>
                  <a:pt x="2054275" y="497510"/>
                  <a:pt x="2057933" y="497510"/>
                </a:cubicBezTo>
                <a:cubicBezTo>
                  <a:pt x="2062505" y="497510"/>
                  <a:pt x="2065972" y="498843"/>
                  <a:pt x="2068334" y="501510"/>
                </a:cubicBezTo>
                <a:cubicBezTo>
                  <a:pt x="2070697" y="504177"/>
                  <a:pt x="2071954" y="507454"/>
                  <a:pt x="2072106" y="511340"/>
                </a:cubicBezTo>
                <a:cubicBezTo>
                  <a:pt x="2072259" y="515226"/>
                  <a:pt x="2071116" y="518922"/>
                  <a:pt x="2068677" y="522427"/>
                </a:cubicBezTo>
                <a:cubicBezTo>
                  <a:pt x="2074087" y="521817"/>
                  <a:pt x="2078850" y="520836"/>
                  <a:pt x="2082965" y="519484"/>
                </a:cubicBezTo>
                <a:lnTo>
                  <a:pt x="2087616" y="517171"/>
                </a:lnTo>
                <a:lnTo>
                  <a:pt x="2083422" y="514883"/>
                </a:lnTo>
                <a:cubicBezTo>
                  <a:pt x="2080755" y="512902"/>
                  <a:pt x="2078621" y="510578"/>
                  <a:pt x="2077021" y="507911"/>
                </a:cubicBezTo>
                <a:cubicBezTo>
                  <a:pt x="2075421" y="505244"/>
                  <a:pt x="2074621" y="502158"/>
                  <a:pt x="2074621" y="498653"/>
                </a:cubicBezTo>
                <a:cubicBezTo>
                  <a:pt x="2074621" y="493319"/>
                  <a:pt x="2076488" y="488670"/>
                  <a:pt x="2080222" y="484708"/>
                </a:cubicBezTo>
                <a:cubicBezTo>
                  <a:pt x="2083955" y="480746"/>
                  <a:pt x="2088870" y="478764"/>
                  <a:pt x="2094966" y="478764"/>
                </a:cubicBezTo>
                <a:close/>
                <a:moveTo>
                  <a:pt x="1386611" y="471525"/>
                </a:moveTo>
                <a:cubicBezTo>
                  <a:pt x="1392707" y="471525"/>
                  <a:pt x="1397317" y="473621"/>
                  <a:pt x="1400441" y="477812"/>
                </a:cubicBezTo>
                <a:cubicBezTo>
                  <a:pt x="1403566" y="482003"/>
                  <a:pt x="1405128" y="486765"/>
                  <a:pt x="1405128" y="492099"/>
                </a:cubicBezTo>
                <a:cubicBezTo>
                  <a:pt x="1405128" y="498805"/>
                  <a:pt x="1402918" y="504749"/>
                  <a:pt x="1398498" y="509930"/>
                </a:cubicBezTo>
                <a:cubicBezTo>
                  <a:pt x="1394079" y="515112"/>
                  <a:pt x="1387868" y="519227"/>
                  <a:pt x="1379867" y="522275"/>
                </a:cubicBezTo>
                <a:cubicBezTo>
                  <a:pt x="1371866" y="525323"/>
                  <a:pt x="1362456" y="527151"/>
                  <a:pt x="1351635" y="527761"/>
                </a:cubicBezTo>
                <a:lnTo>
                  <a:pt x="1349578" y="516788"/>
                </a:lnTo>
                <a:cubicBezTo>
                  <a:pt x="1359941" y="516026"/>
                  <a:pt x="1368361" y="514426"/>
                  <a:pt x="1374838" y="511988"/>
                </a:cubicBezTo>
                <a:lnTo>
                  <a:pt x="1379067" y="509362"/>
                </a:lnTo>
                <a:lnTo>
                  <a:pt x="1371409" y="504444"/>
                </a:lnTo>
                <a:cubicBezTo>
                  <a:pt x="1367980" y="500939"/>
                  <a:pt x="1366266" y="496595"/>
                  <a:pt x="1366266" y="491414"/>
                </a:cubicBezTo>
                <a:cubicBezTo>
                  <a:pt x="1366266" y="486080"/>
                  <a:pt x="1368133" y="481431"/>
                  <a:pt x="1371866" y="477469"/>
                </a:cubicBezTo>
                <a:cubicBezTo>
                  <a:pt x="1375600" y="473507"/>
                  <a:pt x="1380515" y="471525"/>
                  <a:pt x="1386611" y="471525"/>
                </a:cubicBezTo>
                <a:close/>
                <a:moveTo>
                  <a:pt x="777011" y="471525"/>
                </a:moveTo>
                <a:cubicBezTo>
                  <a:pt x="783107" y="471525"/>
                  <a:pt x="787717" y="473621"/>
                  <a:pt x="790841" y="477812"/>
                </a:cubicBezTo>
                <a:cubicBezTo>
                  <a:pt x="793966" y="482003"/>
                  <a:pt x="795528" y="486765"/>
                  <a:pt x="795528" y="492099"/>
                </a:cubicBezTo>
                <a:cubicBezTo>
                  <a:pt x="795528" y="498805"/>
                  <a:pt x="793318" y="504749"/>
                  <a:pt x="788898" y="509930"/>
                </a:cubicBezTo>
                <a:cubicBezTo>
                  <a:pt x="784479" y="515112"/>
                  <a:pt x="778268" y="519227"/>
                  <a:pt x="770267" y="522275"/>
                </a:cubicBezTo>
                <a:cubicBezTo>
                  <a:pt x="762266" y="525323"/>
                  <a:pt x="752856" y="527151"/>
                  <a:pt x="742035" y="527761"/>
                </a:cubicBezTo>
                <a:lnTo>
                  <a:pt x="739978" y="516788"/>
                </a:lnTo>
                <a:cubicBezTo>
                  <a:pt x="750341" y="516026"/>
                  <a:pt x="758761" y="514426"/>
                  <a:pt x="765238" y="511988"/>
                </a:cubicBezTo>
                <a:lnTo>
                  <a:pt x="769467" y="509362"/>
                </a:lnTo>
                <a:lnTo>
                  <a:pt x="761809" y="504444"/>
                </a:lnTo>
                <a:cubicBezTo>
                  <a:pt x="758380" y="500939"/>
                  <a:pt x="756666" y="496595"/>
                  <a:pt x="756666" y="491414"/>
                </a:cubicBezTo>
                <a:cubicBezTo>
                  <a:pt x="756666" y="486080"/>
                  <a:pt x="758533" y="481431"/>
                  <a:pt x="762266" y="477469"/>
                </a:cubicBezTo>
                <a:cubicBezTo>
                  <a:pt x="766000" y="473507"/>
                  <a:pt x="770915" y="471525"/>
                  <a:pt x="777011" y="471525"/>
                </a:cubicBezTo>
                <a:close/>
                <a:moveTo>
                  <a:pt x="992581" y="466115"/>
                </a:moveTo>
                <a:cubicBezTo>
                  <a:pt x="996238" y="466115"/>
                  <a:pt x="999515" y="467182"/>
                  <a:pt x="1002411" y="469316"/>
                </a:cubicBezTo>
                <a:cubicBezTo>
                  <a:pt x="1005306" y="471449"/>
                  <a:pt x="1007592" y="474269"/>
                  <a:pt x="1009269" y="477774"/>
                </a:cubicBezTo>
                <a:cubicBezTo>
                  <a:pt x="1010945" y="481279"/>
                  <a:pt x="1011783" y="485013"/>
                  <a:pt x="1011783" y="488975"/>
                </a:cubicBezTo>
                <a:cubicBezTo>
                  <a:pt x="1011783" y="494919"/>
                  <a:pt x="1009878" y="499910"/>
                  <a:pt x="1006068" y="503948"/>
                </a:cubicBezTo>
                <a:cubicBezTo>
                  <a:pt x="1002258" y="507987"/>
                  <a:pt x="997381" y="510006"/>
                  <a:pt x="991438" y="510006"/>
                </a:cubicBezTo>
                <a:cubicBezTo>
                  <a:pt x="984885" y="510006"/>
                  <a:pt x="979970" y="508025"/>
                  <a:pt x="976693" y="504063"/>
                </a:cubicBezTo>
                <a:cubicBezTo>
                  <a:pt x="973417" y="500100"/>
                  <a:pt x="971778" y="495452"/>
                  <a:pt x="971778" y="490118"/>
                </a:cubicBezTo>
                <a:cubicBezTo>
                  <a:pt x="971778" y="485699"/>
                  <a:pt x="972655" y="481698"/>
                  <a:pt x="974407" y="478117"/>
                </a:cubicBezTo>
                <a:cubicBezTo>
                  <a:pt x="976160" y="474535"/>
                  <a:pt x="978636" y="471640"/>
                  <a:pt x="981837" y="469430"/>
                </a:cubicBezTo>
                <a:cubicBezTo>
                  <a:pt x="985037" y="467220"/>
                  <a:pt x="988618" y="466115"/>
                  <a:pt x="992581" y="466115"/>
                </a:cubicBezTo>
                <a:close/>
                <a:moveTo>
                  <a:pt x="2891942" y="447675"/>
                </a:moveTo>
                <a:lnTo>
                  <a:pt x="2891942" y="460705"/>
                </a:lnTo>
                <a:lnTo>
                  <a:pt x="2840736" y="475564"/>
                </a:lnTo>
                <a:lnTo>
                  <a:pt x="2840736" y="462762"/>
                </a:lnTo>
                <a:close/>
                <a:moveTo>
                  <a:pt x="605104" y="435559"/>
                </a:moveTo>
                <a:cubicBezTo>
                  <a:pt x="602818" y="435559"/>
                  <a:pt x="600913" y="436359"/>
                  <a:pt x="599389" y="437959"/>
                </a:cubicBezTo>
                <a:cubicBezTo>
                  <a:pt x="597865" y="439559"/>
                  <a:pt x="597103" y="441503"/>
                  <a:pt x="597103" y="443789"/>
                </a:cubicBezTo>
                <a:cubicBezTo>
                  <a:pt x="597103" y="446684"/>
                  <a:pt x="598322" y="449389"/>
                  <a:pt x="600760" y="451904"/>
                </a:cubicBezTo>
                <a:lnTo>
                  <a:pt x="607438" y="455994"/>
                </a:lnTo>
                <a:lnTo>
                  <a:pt x="607961" y="455561"/>
                </a:lnTo>
                <a:cubicBezTo>
                  <a:pt x="610933" y="452132"/>
                  <a:pt x="612419" y="448665"/>
                  <a:pt x="612419" y="445160"/>
                </a:cubicBezTo>
                <a:cubicBezTo>
                  <a:pt x="612419" y="442417"/>
                  <a:pt x="611809" y="440131"/>
                  <a:pt x="610590" y="438302"/>
                </a:cubicBezTo>
                <a:cubicBezTo>
                  <a:pt x="609371" y="436473"/>
                  <a:pt x="607542" y="435559"/>
                  <a:pt x="605104" y="435559"/>
                </a:cubicBezTo>
                <a:close/>
                <a:moveTo>
                  <a:pt x="605561" y="423900"/>
                </a:moveTo>
                <a:cubicBezTo>
                  <a:pt x="611657" y="423900"/>
                  <a:pt x="616267" y="425996"/>
                  <a:pt x="619391" y="430187"/>
                </a:cubicBezTo>
                <a:cubicBezTo>
                  <a:pt x="622515" y="434378"/>
                  <a:pt x="624078" y="439140"/>
                  <a:pt x="624078" y="444474"/>
                </a:cubicBezTo>
                <a:cubicBezTo>
                  <a:pt x="624078" y="451180"/>
                  <a:pt x="621868" y="457124"/>
                  <a:pt x="617448" y="462305"/>
                </a:cubicBezTo>
                <a:cubicBezTo>
                  <a:pt x="613029" y="467487"/>
                  <a:pt x="606818" y="471602"/>
                  <a:pt x="598817" y="474650"/>
                </a:cubicBezTo>
                <a:cubicBezTo>
                  <a:pt x="590816" y="477698"/>
                  <a:pt x="581406" y="479526"/>
                  <a:pt x="570585" y="480136"/>
                </a:cubicBezTo>
                <a:lnTo>
                  <a:pt x="568528" y="469163"/>
                </a:lnTo>
                <a:cubicBezTo>
                  <a:pt x="578891" y="468401"/>
                  <a:pt x="587311" y="466801"/>
                  <a:pt x="593788" y="464363"/>
                </a:cubicBezTo>
                <a:lnTo>
                  <a:pt x="598550" y="462079"/>
                </a:lnTo>
                <a:lnTo>
                  <a:pt x="590359" y="456819"/>
                </a:lnTo>
                <a:cubicBezTo>
                  <a:pt x="586930" y="453314"/>
                  <a:pt x="585216" y="448970"/>
                  <a:pt x="585216" y="443789"/>
                </a:cubicBezTo>
                <a:cubicBezTo>
                  <a:pt x="585216" y="438455"/>
                  <a:pt x="587082" y="433806"/>
                  <a:pt x="590816" y="429844"/>
                </a:cubicBezTo>
                <a:cubicBezTo>
                  <a:pt x="594550" y="425882"/>
                  <a:pt x="599465" y="423900"/>
                  <a:pt x="605561" y="423900"/>
                </a:cubicBezTo>
                <a:close/>
                <a:moveTo>
                  <a:pt x="1520342" y="381686"/>
                </a:moveTo>
                <a:lnTo>
                  <a:pt x="1520342" y="394716"/>
                </a:lnTo>
                <a:lnTo>
                  <a:pt x="1469136" y="409575"/>
                </a:lnTo>
                <a:lnTo>
                  <a:pt x="1469136" y="396773"/>
                </a:lnTo>
                <a:close/>
                <a:moveTo>
                  <a:pt x="1520342" y="357683"/>
                </a:moveTo>
                <a:lnTo>
                  <a:pt x="1520342" y="370713"/>
                </a:lnTo>
                <a:lnTo>
                  <a:pt x="1469136" y="385572"/>
                </a:lnTo>
                <a:lnTo>
                  <a:pt x="1469136" y="372770"/>
                </a:lnTo>
                <a:close/>
                <a:moveTo>
                  <a:pt x="641909" y="286359"/>
                </a:moveTo>
                <a:cubicBezTo>
                  <a:pt x="644956" y="286359"/>
                  <a:pt x="647585" y="287502"/>
                  <a:pt x="649795" y="289788"/>
                </a:cubicBezTo>
                <a:cubicBezTo>
                  <a:pt x="652005" y="292074"/>
                  <a:pt x="653110" y="294741"/>
                  <a:pt x="653110" y="297789"/>
                </a:cubicBezTo>
                <a:cubicBezTo>
                  <a:pt x="653110" y="300837"/>
                  <a:pt x="652005" y="303466"/>
                  <a:pt x="649795" y="305676"/>
                </a:cubicBezTo>
                <a:cubicBezTo>
                  <a:pt x="647585" y="307886"/>
                  <a:pt x="644956" y="308991"/>
                  <a:pt x="641909" y="308991"/>
                </a:cubicBezTo>
                <a:cubicBezTo>
                  <a:pt x="638708" y="308991"/>
                  <a:pt x="636003" y="307886"/>
                  <a:pt x="633793" y="305676"/>
                </a:cubicBezTo>
                <a:cubicBezTo>
                  <a:pt x="631583" y="303466"/>
                  <a:pt x="630478" y="300837"/>
                  <a:pt x="630478" y="297789"/>
                </a:cubicBezTo>
                <a:cubicBezTo>
                  <a:pt x="630478" y="294741"/>
                  <a:pt x="631583" y="292074"/>
                  <a:pt x="633793" y="289788"/>
                </a:cubicBezTo>
                <a:cubicBezTo>
                  <a:pt x="636003" y="287502"/>
                  <a:pt x="638708" y="286359"/>
                  <a:pt x="641909" y="286359"/>
                </a:cubicBezTo>
                <a:close/>
                <a:moveTo>
                  <a:pt x="2989402" y="281787"/>
                </a:moveTo>
                <a:cubicBezTo>
                  <a:pt x="2992450" y="281787"/>
                  <a:pt x="2995079" y="282930"/>
                  <a:pt x="2997288" y="285216"/>
                </a:cubicBezTo>
                <a:cubicBezTo>
                  <a:pt x="2999498" y="287502"/>
                  <a:pt x="3000603" y="290169"/>
                  <a:pt x="3000603" y="293217"/>
                </a:cubicBezTo>
                <a:cubicBezTo>
                  <a:pt x="3000603" y="296265"/>
                  <a:pt x="2999498" y="298894"/>
                  <a:pt x="2997288" y="301104"/>
                </a:cubicBezTo>
                <a:cubicBezTo>
                  <a:pt x="2995079" y="303314"/>
                  <a:pt x="2992450" y="304419"/>
                  <a:pt x="2989402" y="304419"/>
                </a:cubicBezTo>
                <a:cubicBezTo>
                  <a:pt x="2986201" y="304419"/>
                  <a:pt x="2983496" y="303314"/>
                  <a:pt x="2981286" y="301104"/>
                </a:cubicBezTo>
                <a:cubicBezTo>
                  <a:pt x="2979077" y="298894"/>
                  <a:pt x="2977972" y="296265"/>
                  <a:pt x="2977972" y="293217"/>
                </a:cubicBezTo>
                <a:cubicBezTo>
                  <a:pt x="2977972" y="290169"/>
                  <a:pt x="2979077" y="287502"/>
                  <a:pt x="2981286" y="285216"/>
                </a:cubicBezTo>
                <a:cubicBezTo>
                  <a:pt x="2983496" y="282930"/>
                  <a:pt x="2986201" y="281787"/>
                  <a:pt x="2989402" y="281787"/>
                </a:cubicBezTo>
                <a:close/>
                <a:moveTo>
                  <a:pt x="2518029" y="281787"/>
                </a:moveTo>
                <a:cubicBezTo>
                  <a:pt x="2521076" y="281787"/>
                  <a:pt x="2523705" y="282930"/>
                  <a:pt x="2525915" y="285216"/>
                </a:cubicBezTo>
                <a:cubicBezTo>
                  <a:pt x="2528125" y="287502"/>
                  <a:pt x="2529230" y="290169"/>
                  <a:pt x="2529230" y="293217"/>
                </a:cubicBezTo>
                <a:cubicBezTo>
                  <a:pt x="2529230" y="296265"/>
                  <a:pt x="2528125" y="298894"/>
                  <a:pt x="2525915" y="301104"/>
                </a:cubicBezTo>
                <a:cubicBezTo>
                  <a:pt x="2523705" y="303314"/>
                  <a:pt x="2521076" y="304419"/>
                  <a:pt x="2518029" y="304419"/>
                </a:cubicBezTo>
                <a:cubicBezTo>
                  <a:pt x="2514828" y="304419"/>
                  <a:pt x="2512123" y="303314"/>
                  <a:pt x="2509913" y="301104"/>
                </a:cubicBezTo>
                <a:cubicBezTo>
                  <a:pt x="2507703" y="298894"/>
                  <a:pt x="2506599" y="296265"/>
                  <a:pt x="2506599" y="293217"/>
                </a:cubicBezTo>
                <a:cubicBezTo>
                  <a:pt x="2506599" y="290169"/>
                  <a:pt x="2507703" y="287502"/>
                  <a:pt x="2509913" y="285216"/>
                </a:cubicBezTo>
                <a:cubicBezTo>
                  <a:pt x="2512123" y="282930"/>
                  <a:pt x="2514828" y="281787"/>
                  <a:pt x="2518029" y="281787"/>
                </a:cubicBezTo>
                <a:close/>
                <a:moveTo>
                  <a:pt x="2353284" y="254584"/>
                </a:moveTo>
                <a:cubicBezTo>
                  <a:pt x="2351455" y="254584"/>
                  <a:pt x="2349436" y="254698"/>
                  <a:pt x="2347226" y="254927"/>
                </a:cubicBezTo>
                <a:cubicBezTo>
                  <a:pt x="2345017" y="255155"/>
                  <a:pt x="2342769" y="255460"/>
                  <a:pt x="2340483" y="255841"/>
                </a:cubicBezTo>
                <a:lnTo>
                  <a:pt x="2336111" y="256758"/>
                </a:lnTo>
                <a:lnTo>
                  <a:pt x="2336282" y="259527"/>
                </a:lnTo>
                <a:cubicBezTo>
                  <a:pt x="2336835" y="263509"/>
                  <a:pt x="2337663" y="267005"/>
                  <a:pt x="2338768" y="270014"/>
                </a:cubicBezTo>
                <a:cubicBezTo>
                  <a:pt x="2340978" y="276034"/>
                  <a:pt x="2343836" y="280606"/>
                  <a:pt x="2347341" y="283730"/>
                </a:cubicBezTo>
                <a:cubicBezTo>
                  <a:pt x="2350846" y="286855"/>
                  <a:pt x="2354503" y="288950"/>
                  <a:pt x="2358313" y="290017"/>
                </a:cubicBezTo>
                <a:cubicBezTo>
                  <a:pt x="2362123" y="291084"/>
                  <a:pt x="2365629" y="291617"/>
                  <a:pt x="2368829" y="291617"/>
                </a:cubicBezTo>
                <a:cubicBezTo>
                  <a:pt x="2371572" y="291617"/>
                  <a:pt x="2374277" y="291122"/>
                  <a:pt x="2376944" y="290131"/>
                </a:cubicBezTo>
                <a:cubicBezTo>
                  <a:pt x="2379611" y="289141"/>
                  <a:pt x="2381821" y="287464"/>
                  <a:pt x="2383574" y="285102"/>
                </a:cubicBezTo>
                <a:cubicBezTo>
                  <a:pt x="2385326" y="282740"/>
                  <a:pt x="2386203" y="279578"/>
                  <a:pt x="2386203" y="275615"/>
                </a:cubicBezTo>
                <a:cubicBezTo>
                  <a:pt x="2386203" y="271805"/>
                  <a:pt x="2385250" y="268338"/>
                  <a:pt x="2383345" y="265214"/>
                </a:cubicBezTo>
                <a:cubicBezTo>
                  <a:pt x="2381440" y="262090"/>
                  <a:pt x="2378125" y="259537"/>
                  <a:pt x="2373401" y="257556"/>
                </a:cubicBezTo>
                <a:cubicBezTo>
                  <a:pt x="2368677" y="255575"/>
                  <a:pt x="2361971" y="254584"/>
                  <a:pt x="2353284" y="254584"/>
                </a:cubicBezTo>
                <a:close/>
                <a:moveTo>
                  <a:pt x="1949348" y="202463"/>
                </a:moveTo>
                <a:cubicBezTo>
                  <a:pt x="1946148" y="202463"/>
                  <a:pt x="1943176" y="203682"/>
                  <a:pt x="1940433" y="206121"/>
                </a:cubicBezTo>
                <a:cubicBezTo>
                  <a:pt x="1937689" y="208559"/>
                  <a:pt x="1935442" y="211836"/>
                  <a:pt x="1933689" y="215951"/>
                </a:cubicBezTo>
                <a:cubicBezTo>
                  <a:pt x="1931936" y="220065"/>
                  <a:pt x="1931060" y="224561"/>
                  <a:pt x="1931060" y="229438"/>
                </a:cubicBezTo>
                <a:cubicBezTo>
                  <a:pt x="1931060" y="232181"/>
                  <a:pt x="1931670" y="234429"/>
                  <a:pt x="1932889" y="236182"/>
                </a:cubicBezTo>
                <a:cubicBezTo>
                  <a:pt x="1934108" y="237934"/>
                  <a:pt x="1935899" y="239306"/>
                  <a:pt x="1938261" y="240296"/>
                </a:cubicBezTo>
                <a:cubicBezTo>
                  <a:pt x="1940623" y="241287"/>
                  <a:pt x="1943633" y="242011"/>
                  <a:pt x="1947291" y="242468"/>
                </a:cubicBezTo>
                <a:cubicBezTo>
                  <a:pt x="1950948" y="242925"/>
                  <a:pt x="1955215" y="243154"/>
                  <a:pt x="1960092" y="243154"/>
                </a:cubicBezTo>
                <a:lnTo>
                  <a:pt x="1969544" y="243154"/>
                </a:lnTo>
                <a:lnTo>
                  <a:pt x="1969922" y="238582"/>
                </a:lnTo>
                <a:cubicBezTo>
                  <a:pt x="1969922" y="228219"/>
                  <a:pt x="1968017" y="219608"/>
                  <a:pt x="1964207" y="212750"/>
                </a:cubicBezTo>
                <a:cubicBezTo>
                  <a:pt x="1960397" y="205892"/>
                  <a:pt x="1955444" y="202463"/>
                  <a:pt x="1949348" y="202463"/>
                </a:cubicBezTo>
                <a:close/>
                <a:moveTo>
                  <a:pt x="1606448" y="202463"/>
                </a:moveTo>
                <a:cubicBezTo>
                  <a:pt x="1603248" y="202463"/>
                  <a:pt x="1600276" y="203682"/>
                  <a:pt x="1597533" y="206121"/>
                </a:cubicBezTo>
                <a:cubicBezTo>
                  <a:pt x="1594789" y="208559"/>
                  <a:pt x="1592542" y="211836"/>
                  <a:pt x="1590789" y="215951"/>
                </a:cubicBezTo>
                <a:cubicBezTo>
                  <a:pt x="1589036" y="220065"/>
                  <a:pt x="1588160" y="224561"/>
                  <a:pt x="1588160" y="229438"/>
                </a:cubicBezTo>
                <a:cubicBezTo>
                  <a:pt x="1588160" y="232181"/>
                  <a:pt x="1588770" y="234429"/>
                  <a:pt x="1589989" y="236182"/>
                </a:cubicBezTo>
                <a:cubicBezTo>
                  <a:pt x="1591208" y="237934"/>
                  <a:pt x="1592999" y="239306"/>
                  <a:pt x="1595361" y="240296"/>
                </a:cubicBezTo>
                <a:cubicBezTo>
                  <a:pt x="1597723" y="241287"/>
                  <a:pt x="1600733" y="242011"/>
                  <a:pt x="1604391" y="242468"/>
                </a:cubicBezTo>
                <a:cubicBezTo>
                  <a:pt x="1608048" y="242925"/>
                  <a:pt x="1612315" y="243154"/>
                  <a:pt x="1617192" y="243154"/>
                </a:cubicBezTo>
                <a:lnTo>
                  <a:pt x="1626644" y="243154"/>
                </a:lnTo>
                <a:lnTo>
                  <a:pt x="1627022" y="238582"/>
                </a:lnTo>
                <a:cubicBezTo>
                  <a:pt x="1627022" y="228219"/>
                  <a:pt x="1625117" y="219608"/>
                  <a:pt x="1621307" y="212750"/>
                </a:cubicBezTo>
                <a:cubicBezTo>
                  <a:pt x="1617497" y="205892"/>
                  <a:pt x="1612544" y="202463"/>
                  <a:pt x="1606448" y="202463"/>
                </a:cubicBezTo>
                <a:close/>
                <a:moveTo>
                  <a:pt x="1301648" y="202463"/>
                </a:moveTo>
                <a:cubicBezTo>
                  <a:pt x="1298143" y="202463"/>
                  <a:pt x="1294981" y="203797"/>
                  <a:pt x="1292161" y="206464"/>
                </a:cubicBezTo>
                <a:cubicBezTo>
                  <a:pt x="1289342" y="209131"/>
                  <a:pt x="1287132" y="212522"/>
                  <a:pt x="1285532" y="216636"/>
                </a:cubicBezTo>
                <a:cubicBezTo>
                  <a:pt x="1283932" y="220751"/>
                  <a:pt x="1283131" y="224866"/>
                  <a:pt x="1283131" y="228981"/>
                </a:cubicBezTo>
                <a:cubicBezTo>
                  <a:pt x="1283131" y="232181"/>
                  <a:pt x="1283779" y="234962"/>
                  <a:pt x="1285075" y="237325"/>
                </a:cubicBezTo>
                <a:cubicBezTo>
                  <a:pt x="1286370" y="239687"/>
                  <a:pt x="1288542" y="241478"/>
                  <a:pt x="1291590" y="242697"/>
                </a:cubicBezTo>
                <a:cubicBezTo>
                  <a:pt x="1294638" y="243916"/>
                  <a:pt x="1298600" y="244526"/>
                  <a:pt x="1303477" y="244526"/>
                </a:cubicBezTo>
                <a:cubicBezTo>
                  <a:pt x="1307896" y="244526"/>
                  <a:pt x="1312354" y="244068"/>
                  <a:pt x="1316850" y="243154"/>
                </a:cubicBezTo>
                <a:lnTo>
                  <a:pt x="1321978" y="241529"/>
                </a:lnTo>
                <a:lnTo>
                  <a:pt x="1322222" y="238582"/>
                </a:lnTo>
                <a:cubicBezTo>
                  <a:pt x="1322222" y="233858"/>
                  <a:pt x="1321765" y="229324"/>
                  <a:pt x="1320850" y="224980"/>
                </a:cubicBezTo>
                <a:cubicBezTo>
                  <a:pt x="1319936" y="220637"/>
                  <a:pt x="1318564" y="216789"/>
                  <a:pt x="1316736" y="213436"/>
                </a:cubicBezTo>
                <a:cubicBezTo>
                  <a:pt x="1314907" y="210083"/>
                  <a:pt x="1312735" y="207416"/>
                  <a:pt x="1310220" y="205435"/>
                </a:cubicBezTo>
                <a:cubicBezTo>
                  <a:pt x="1307706" y="203454"/>
                  <a:pt x="1304848" y="202463"/>
                  <a:pt x="1301648" y="202463"/>
                </a:cubicBezTo>
                <a:close/>
                <a:moveTo>
                  <a:pt x="2237994" y="198348"/>
                </a:moveTo>
                <a:cubicBezTo>
                  <a:pt x="2236317" y="198348"/>
                  <a:pt x="2234222" y="198729"/>
                  <a:pt x="2231707" y="199491"/>
                </a:cubicBezTo>
                <a:cubicBezTo>
                  <a:pt x="2229193" y="200253"/>
                  <a:pt x="2226526" y="201396"/>
                  <a:pt x="2223706" y="202920"/>
                </a:cubicBezTo>
                <a:cubicBezTo>
                  <a:pt x="2220887" y="204444"/>
                  <a:pt x="2218029" y="206349"/>
                  <a:pt x="2215134" y="208635"/>
                </a:cubicBezTo>
                <a:lnTo>
                  <a:pt x="2207799" y="215766"/>
                </a:lnTo>
                <a:lnTo>
                  <a:pt x="2219363" y="232410"/>
                </a:lnTo>
                <a:cubicBezTo>
                  <a:pt x="2224163" y="237134"/>
                  <a:pt x="2229040" y="240601"/>
                  <a:pt x="2233993" y="242811"/>
                </a:cubicBezTo>
                <a:cubicBezTo>
                  <a:pt x="2238946" y="245021"/>
                  <a:pt x="2243328" y="246126"/>
                  <a:pt x="2247138" y="246126"/>
                </a:cubicBezTo>
                <a:cubicBezTo>
                  <a:pt x="2249881" y="246126"/>
                  <a:pt x="2252129" y="245592"/>
                  <a:pt x="2253881" y="244526"/>
                </a:cubicBezTo>
                <a:cubicBezTo>
                  <a:pt x="2255634" y="243459"/>
                  <a:pt x="2256815" y="241859"/>
                  <a:pt x="2257425" y="239725"/>
                </a:cubicBezTo>
                <a:cubicBezTo>
                  <a:pt x="2258034" y="237591"/>
                  <a:pt x="2257806" y="234924"/>
                  <a:pt x="2256739" y="231724"/>
                </a:cubicBezTo>
                <a:cubicBezTo>
                  <a:pt x="2254910" y="226238"/>
                  <a:pt x="2253234" y="221399"/>
                  <a:pt x="2251710" y="217208"/>
                </a:cubicBezTo>
                <a:cubicBezTo>
                  <a:pt x="2250186" y="213017"/>
                  <a:pt x="2248700" y="209512"/>
                  <a:pt x="2247252" y="206692"/>
                </a:cubicBezTo>
                <a:cubicBezTo>
                  <a:pt x="2245804" y="203873"/>
                  <a:pt x="2244318" y="201777"/>
                  <a:pt x="2242794" y="200406"/>
                </a:cubicBezTo>
                <a:cubicBezTo>
                  <a:pt x="2241270" y="199034"/>
                  <a:pt x="2239670" y="198348"/>
                  <a:pt x="2237994" y="198348"/>
                </a:cubicBezTo>
                <a:close/>
                <a:moveTo>
                  <a:pt x="1147572" y="195148"/>
                </a:moveTo>
                <a:cubicBezTo>
                  <a:pt x="1140256" y="195148"/>
                  <a:pt x="1132979" y="197053"/>
                  <a:pt x="1125740" y="200863"/>
                </a:cubicBezTo>
                <a:cubicBezTo>
                  <a:pt x="1118501" y="204673"/>
                  <a:pt x="1111643" y="209435"/>
                  <a:pt x="1105166" y="215150"/>
                </a:cubicBezTo>
                <a:cubicBezTo>
                  <a:pt x="1098689" y="220865"/>
                  <a:pt x="1092936" y="226695"/>
                  <a:pt x="1087907" y="232638"/>
                </a:cubicBezTo>
                <a:lnTo>
                  <a:pt x="1078079" y="245248"/>
                </a:lnTo>
                <a:lnTo>
                  <a:pt x="1108024" y="246126"/>
                </a:lnTo>
                <a:cubicBezTo>
                  <a:pt x="1118082" y="246126"/>
                  <a:pt x="1127074" y="245516"/>
                  <a:pt x="1134999" y="244297"/>
                </a:cubicBezTo>
                <a:cubicBezTo>
                  <a:pt x="1142923" y="243078"/>
                  <a:pt x="1149591" y="241211"/>
                  <a:pt x="1155001" y="238696"/>
                </a:cubicBezTo>
                <a:cubicBezTo>
                  <a:pt x="1160411" y="236182"/>
                  <a:pt x="1164564" y="233096"/>
                  <a:pt x="1167460" y="229438"/>
                </a:cubicBezTo>
                <a:cubicBezTo>
                  <a:pt x="1170355" y="225780"/>
                  <a:pt x="1171803" y="221589"/>
                  <a:pt x="1171803" y="216865"/>
                </a:cubicBezTo>
                <a:cubicBezTo>
                  <a:pt x="1171803" y="213512"/>
                  <a:pt x="1170965" y="210197"/>
                  <a:pt x="1169289" y="206921"/>
                </a:cubicBezTo>
                <a:cubicBezTo>
                  <a:pt x="1167612" y="203644"/>
                  <a:pt x="1165021" y="200863"/>
                  <a:pt x="1161516" y="198577"/>
                </a:cubicBezTo>
                <a:cubicBezTo>
                  <a:pt x="1158011" y="196291"/>
                  <a:pt x="1153363" y="195148"/>
                  <a:pt x="1147572" y="195148"/>
                </a:cubicBezTo>
                <a:close/>
                <a:moveTo>
                  <a:pt x="2364257" y="184404"/>
                </a:moveTo>
                <a:cubicBezTo>
                  <a:pt x="2361971" y="184404"/>
                  <a:pt x="2359190" y="185928"/>
                  <a:pt x="2355913" y="188976"/>
                </a:cubicBezTo>
                <a:cubicBezTo>
                  <a:pt x="2352636" y="192024"/>
                  <a:pt x="2349436" y="196291"/>
                  <a:pt x="2346312" y="201777"/>
                </a:cubicBezTo>
                <a:cubicBezTo>
                  <a:pt x="2343188" y="207264"/>
                  <a:pt x="2340597" y="213779"/>
                  <a:pt x="2338540" y="221323"/>
                </a:cubicBezTo>
                <a:lnTo>
                  <a:pt x="2336068" y="241186"/>
                </a:lnTo>
                <a:lnTo>
                  <a:pt x="2349284" y="238239"/>
                </a:lnTo>
                <a:cubicBezTo>
                  <a:pt x="2354084" y="236639"/>
                  <a:pt x="2358313" y="234391"/>
                  <a:pt x="2361971" y="231495"/>
                </a:cubicBezTo>
                <a:cubicBezTo>
                  <a:pt x="2365629" y="228600"/>
                  <a:pt x="2368448" y="224790"/>
                  <a:pt x="2370429" y="220065"/>
                </a:cubicBezTo>
                <a:cubicBezTo>
                  <a:pt x="2372411" y="215341"/>
                  <a:pt x="2373401" y="209550"/>
                  <a:pt x="2373401" y="202692"/>
                </a:cubicBezTo>
                <a:cubicBezTo>
                  <a:pt x="2373401" y="200406"/>
                  <a:pt x="2373134" y="197815"/>
                  <a:pt x="2372601" y="194919"/>
                </a:cubicBezTo>
                <a:cubicBezTo>
                  <a:pt x="2372068" y="192024"/>
                  <a:pt x="2371115" y="189547"/>
                  <a:pt x="2369744" y="187490"/>
                </a:cubicBezTo>
                <a:cubicBezTo>
                  <a:pt x="2368372" y="185432"/>
                  <a:pt x="2366543" y="184404"/>
                  <a:pt x="2364257" y="184404"/>
                </a:cubicBezTo>
                <a:close/>
                <a:moveTo>
                  <a:pt x="1303477" y="183718"/>
                </a:moveTo>
                <a:cubicBezTo>
                  <a:pt x="1309573" y="183718"/>
                  <a:pt x="1314907" y="185280"/>
                  <a:pt x="1319479" y="188404"/>
                </a:cubicBezTo>
                <a:cubicBezTo>
                  <a:pt x="1324051" y="191528"/>
                  <a:pt x="1327861" y="195758"/>
                  <a:pt x="1330909" y="201092"/>
                </a:cubicBezTo>
                <a:cubicBezTo>
                  <a:pt x="1333957" y="206426"/>
                  <a:pt x="1336243" y="212445"/>
                  <a:pt x="1337767" y="219151"/>
                </a:cubicBezTo>
                <a:cubicBezTo>
                  <a:pt x="1339291" y="225857"/>
                  <a:pt x="1340053" y="232791"/>
                  <a:pt x="1340053" y="239954"/>
                </a:cubicBezTo>
                <a:cubicBezTo>
                  <a:pt x="1340053" y="254127"/>
                  <a:pt x="1337195" y="266357"/>
                  <a:pt x="1331480" y="276644"/>
                </a:cubicBezTo>
                <a:cubicBezTo>
                  <a:pt x="1325765" y="286931"/>
                  <a:pt x="1317231" y="295122"/>
                  <a:pt x="1305877" y="301218"/>
                </a:cubicBezTo>
                <a:cubicBezTo>
                  <a:pt x="1294523" y="307314"/>
                  <a:pt x="1280464" y="311353"/>
                  <a:pt x="1263701" y="313334"/>
                </a:cubicBezTo>
                <a:lnTo>
                  <a:pt x="1259586" y="294589"/>
                </a:lnTo>
                <a:cubicBezTo>
                  <a:pt x="1268730" y="293370"/>
                  <a:pt x="1277150" y="291655"/>
                  <a:pt x="1284846" y="289445"/>
                </a:cubicBezTo>
                <a:cubicBezTo>
                  <a:pt x="1292542" y="287236"/>
                  <a:pt x="1299171" y="284073"/>
                  <a:pt x="1304734" y="279959"/>
                </a:cubicBezTo>
                <a:cubicBezTo>
                  <a:pt x="1310297" y="275844"/>
                  <a:pt x="1314602" y="270434"/>
                  <a:pt x="1317650" y="263728"/>
                </a:cubicBezTo>
                <a:lnTo>
                  <a:pt x="1318790" y="259967"/>
                </a:lnTo>
                <a:lnTo>
                  <a:pt x="1316393" y="260985"/>
                </a:lnTo>
                <a:cubicBezTo>
                  <a:pt x="1311440" y="262052"/>
                  <a:pt x="1306449" y="262585"/>
                  <a:pt x="1301419" y="262585"/>
                </a:cubicBezTo>
                <a:cubicBezTo>
                  <a:pt x="1295628" y="262585"/>
                  <a:pt x="1290485" y="261975"/>
                  <a:pt x="1285989" y="260756"/>
                </a:cubicBezTo>
                <a:cubicBezTo>
                  <a:pt x="1281493" y="259537"/>
                  <a:pt x="1277683" y="257746"/>
                  <a:pt x="1274559" y="255384"/>
                </a:cubicBezTo>
                <a:cubicBezTo>
                  <a:pt x="1271435" y="253022"/>
                  <a:pt x="1269072" y="250012"/>
                  <a:pt x="1267472" y="246354"/>
                </a:cubicBezTo>
                <a:cubicBezTo>
                  <a:pt x="1265872" y="242697"/>
                  <a:pt x="1265072" y="238430"/>
                  <a:pt x="1265072" y="233553"/>
                </a:cubicBezTo>
                <a:cubicBezTo>
                  <a:pt x="1265072" y="227762"/>
                  <a:pt x="1265986" y="221932"/>
                  <a:pt x="1267815" y="216065"/>
                </a:cubicBezTo>
                <a:cubicBezTo>
                  <a:pt x="1269644" y="210197"/>
                  <a:pt x="1272235" y="204825"/>
                  <a:pt x="1275588" y="199949"/>
                </a:cubicBezTo>
                <a:cubicBezTo>
                  <a:pt x="1278940" y="195072"/>
                  <a:pt x="1282979" y="191147"/>
                  <a:pt x="1287703" y="188176"/>
                </a:cubicBezTo>
                <a:cubicBezTo>
                  <a:pt x="1292428" y="185204"/>
                  <a:pt x="1297686" y="183718"/>
                  <a:pt x="1303477" y="183718"/>
                </a:cubicBezTo>
                <a:close/>
                <a:moveTo>
                  <a:pt x="1148943" y="176403"/>
                </a:moveTo>
                <a:cubicBezTo>
                  <a:pt x="1157325" y="176403"/>
                  <a:pt x="1164526" y="178117"/>
                  <a:pt x="1170546" y="181546"/>
                </a:cubicBezTo>
                <a:cubicBezTo>
                  <a:pt x="1176566" y="184975"/>
                  <a:pt x="1181214" y="189585"/>
                  <a:pt x="1184491" y="195377"/>
                </a:cubicBezTo>
                <a:cubicBezTo>
                  <a:pt x="1187767" y="201168"/>
                  <a:pt x="1189405" y="207721"/>
                  <a:pt x="1189405" y="215036"/>
                </a:cubicBezTo>
                <a:cubicBezTo>
                  <a:pt x="1189405" y="224028"/>
                  <a:pt x="1186777" y="232295"/>
                  <a:pt x="1181519" y="239839"/>
                </a:cubicBezTo>
                <a:cubicBezTo>
                  <a:pt x="1176261" y="247383"/>
                  <a:pt x="1167384" y="253441"/>
                  <a:pt x="1154887" y="258013"/>
                </a:cubicBezTo>
                <a:cubicBezTo>
                  <a:pt x="1142390" y="262585"/>
                  <a:pt x="1125397" y="264871"/>
                  <a:pt x="1103909" y="264871"/>
                </a:cubicBezTo>
                <a:cubicBezTo>
                  <a:pt x="1090498" y="264871"/>
                  <a:pt x="1079258" y="264376"/>
                  <a:pt x="1070191" y="263385"/>
                </a:cubicBezTo>
                <a:cubicBezTo>
                  <a:pt x="1061123" y="262394"/>
                  <a:pt x="1053769" y="260909"/>
                  <a:pt x="1048131" y="258927"/>
                </a:cubicBezTo>
                <a:cubicBezTo>
                  <a:pt x="1042492" y="256946"/>
                  <a:pt x="1038225" y="254432"/>
                  <a:pt x="1035329" y="251384"/>
                </a:cubicBezTo>
                <a:lnTo>
                  <a:pt x="1031288" y="243922"/>
                </a:lnTo>
                <a:lnTo>
                  <a:pt x="1028700" y="248040"/>
                </a:lnTo>
                <a:cubicBezTo>
                  <a:pt x="1026642" y="250688"/>
                  <a:pt x="1024509" y="252831"/>
                  <a:pt x="1022299" y="254470"/>
                </a:cubicBezTo>
                <a:cubicBezTo>
                  <a:pt x="1017879" y="257746"/>
                  <a:pt x="1013269" y="259804"/>
                  <a:pt x="1008469" y="260642"/>
                </a:cubicBezTo>
                <a:lnTo>
                  <a:pt x="996786" y="261608"/>
                </a:lnTo>
                <a:lnTo>
                  <a:pt x="996010" y="261899"/>
                </a:lnTo>
                <a:lnTo>
                  <a:pt x="994538" y="261794"/>
                </a:lnTo>
                <a:lnTo>
                  <a:pt x="993267" y="261899"/>
                </a:lnTo>
                <a:lnTo>
                  <a:pt x="993290" y="261705"/>
                </a:lnTo>
                <a:lnTo>
                  <a:pt x="978408" y="260642"/>
                </a:lnTo>
                <a:cubicBezTo>
                  <a:pt x="973074" y="259804"/>
                  <a:pt x="968273" y="258242"/>
                  <a:pt x="964006" y="255956"/>
                </a:cubicBezTo>
                <a:cubicBezTo>
                  <a:pt x="959739" y="253670"/>
                  <a:pt x="956157" y="250355"/>
                  <a:pt x="953262" y="246011"/>
                </a:cubicBezTo>
                <a:cubicBezTo>
                  <a:pt x="951814" y="243840"/>
                  <a:pt x="950538" y="241316"/>
                  <a:pt x="949433" y="238439"/>
                </a:cubicBezTo>
                <a:lnTo>
                  <a:pt x="947525" y="231840"/>
                </a:lnTo>
                <a:lnTo>
                  <a:pt x="941717" y="234353"/>
                </a:lnTo>
                <a:cubicBezTo>
                  <a:pt x="936460" y="237172"/>
                  <a:pt x="930935" y="240144"/>
                  <a:pt x="925144" y="243268"/>
                </a:cubicBezTo>
                <a:cubicBezTo>
                  <a:pt x="919353" y="246392"/>
                  <a:pt x="912952" y="249364"/>
                  <a:pt x="905941" y="252184"/>
                </a:cubicBezTo>
                <a:cubicBezTo>
                  <a:pt x="898931" y="255003"/>
                  <a:pt x="890892" y="257327"/>
                  <a:pt x="881824" y="259156"/>
                </a:cubicBezTo>
                <a:cubicBezTo>
                  <a:pt x="872756" y="260985"/>
                  <a:pt x="862279" y="261899"/>
                  <a:pt x="850392" y="261899"/>
                </a:cubicBezTo>
                <a:lnTo>
                  <a:pt x="850604" y="259962"/>
                </a:lnTo>
                <a:lnTo>
                  <a:pt x="845439" y="261899"/>
                </a:lnTo>
                <a:lnTo>
                  <a:pt x="785926" y="261899"/>
                </a:lnTo>
                <a:lnTo>
                  <a:pt x="783717" y="261899"/>
                </a:lnTo>
                <a:lnTo>
                  <a:pt x="783749" y="261638"/>
                </a:lnTo>
                <a:lnTo>
                  <a:pt x="760209" y="258813"/>
                </a:lnTo>
                <a:cubicBezTo>
                  <a:pt x="752818" y="256756"/>
                  <a:pt x="747331" y="253479"/>
                  <a:pt x="743750" y="248983"/>
                </a:cubicBezTo>
                <a:cubicBezTo>
                  <a:pt x="741959" y="246735"/>
                  <a:pt x="740768" y="244154"/>
                  <a:pt x="740178" y="241239"/>
                </a:cubicBezTo>
                <a:lnTo>
                  <a:pt x="740195" y="235568"/>
                </a:lnTo>
                <a:lnTo>
                  <a:pt x="722490" y="247154"/>
                </a:lnTo>
                <a:cubicBezTo>
                  <a:pt x="714032" y="251193"/>
                  <a:pt x="704659" y="254584"/>
                  <a:pt x="694372" y="257327"/>
                </a:cubicBezTo>
                <a:cubicBezTo>
                  <a:pt x="684085" y="260070"/>
                  <a:pt x="673112" y="262128"/>
                  <a:pt x="661454" y="263499"/>
                </a:cubicBezTo>
                <a:cubicBezTo>
                  <a:pt x="649795" y="264871"/>
                  <a:pt x="637717" y="265557"/>
                  <a:pt x="625221" y="265557"/>
                </a:cubicBezTo>
                <a:cubicBezTo>
                  <a:pt x="611657" y="265557"/>
                  <a:pt x="599732" y="264680"/>
                  <a:pt x="589445" y="262928"/>
                </a:cubicBezTo>
                <a:cubicBezTo>
                  <a:pt x="579158" y="261175"/>
                  <a:pt x="570585" y="258470"/>
                  <a:pt x="563727" y="254813"/>
                </a:cubicBezTo>
                <a:cubicBezTo>
                  <a:pt x="556869" y="251155"/>
                  <a:pt x="551688" y="246392"/>
                  <a:pt x="548182" y="240525"/>
                </a:cubicBezTo>
                <a:cubicBezTo>
                  <a:pt x="544677" y="234658"/>
                  <a:pt x="542925" y="227533"/>
                  <a:pt x="542925" y="219151"/>
                </a:cubicBezTo>
                <a:cubicBezTo>
                  <a:pt x="542925" y="215341"/>
                  <a:pt x="543230" y="211417"/>
                  <a:pt x="543839" y="207378"/>
                </a:cubicBezTo>
                <a:cubicBezTo>
                  <a:pt x="544449" y="203339"/>
                  <a:pt x="545249" y="199263"/>
                  <a:pt x="546239" y="195148"/>
                </a:cubicBezTo>
                <a:cubicBezTo>
                  <a:pt x="547230" y="191033"/>
                  <a:pt x="548259" y="187071"/>
                  <a:pt x="549325" y="183261"/>
                </a:cubicBezTo>
                <a:lnTo>
                  <a:pt x="566470" y="187604"/>
                </a:lnTo>
                <a:cubicBezTo>
                  <a:pt x="565861" y="189890"/>
                  <a:pt x="565175" y="192595"/>
                  <a:pt x="564413" y="195719"/>
                </a:cubicBezTo>
                <a:cubicBezTo>
                  <a:pt x="563651" y="198844"/>
                  <a:pt x="563003" y="202006"/>
                  <a:pt x="562470" y="205206"/>
                </a:cubicBezTo>
                <a:cubicBezTo>
                  <a:pt x="561936" y="208407"/>
                  <a:pt x="561670" y="211302"/>
                  <a:pt x="561670" y="213893"/>
                </a:cubicBezTo>
                <a:cubicBezTo>
                  <a:pt x="561670" y="221818"/>
                  <a:pt x="563689" y="228181"/>
                  <a:pt x="567728" y="232981"/>
                </a:cubicBezTo>
                <a:cubicBezTo>
                  <a:pt x="571767" y="237782"/>
                  <a:pt x="578815" y="241287"/>
                  <a:pt x="588873" y="243497"/>
                </a:cubicBezTo>
                <a:cubicBezTo>
                  <a:pt x="598932" y="245707"/>
                  <a:pt x="613029" y="246812"/>
                  <a:pt x="631164" y="246812"/>
                </a:cubicBezTo>
                <a:cubicBezTo>
                  <a:pt x="640461" y="246812"/>
                  <a:pt x="650290" y="246240"/>
                  <a:pt x="660654" y="245097"/>
                </a:cubicBezTo>
                <a:cubicBezTo>
                  <a:pt x="671017" y="243954"/>
                  <a:pt x="681342" y="241897"/>
                  <a:pt x="691629" y="238925"/>
                </a:cubicBezTo>
                <a:cubicBezTo>
                  <a:pt x="701916" y="235953"/>
                  <a:pt x="711708" y="231876"/>
                  <a:pt x="721004" y="226695"/>
                </a:cubicBezTo>
                <a:cubicBezTo>
                  <a:pt x="730300" y="221513"/>
                  <a:pt x="738454" y="214960"/>
                  <a:pt x="745464" y="207035"/>
                </a:cubicBezTo>
                <a:lnTo>
                  <a:pt x="759866" y="215493"/>
                </a:lnTo>
                <a:cubicBezTo>
                  <a:pt x="758494" y="218999"/>
                  <a:pt x="757580" y="221780"/>
                  <a:pt x="757123" y="223837"/>
                </a:cubicBezTo>
                <a:cubicBezTo>
                  <a:pt x="756666" y="225895"/>
                  <a:pt x="756437" y="227762"/>
                  <a:pt x="756437" y="229438"/>
                </a:cubicBezTo>
                <a:cubicBezTo>
                  <a:pt x="756437" y="231724"/>
                  <a:pt x="757275" y="233896"/>
                  <a:pt x="758952" y="235953"/>
                </a:cubicBezTo>
                <a:cubicBezTo>
                  <a:pt x="760628" y="238010"/>
                  <a:pt x="763790" y="239725"/>
                  <a:pt x="768439" y="241097"/>
                </a:cubicBezTo>
                <a:cubicBezTo>
                  <a:pt x="773087" y="242468"/>
                  <a:pt x="779678" y="243154"/>
                  <a:pt x="788212" y="243154"/>
                </a:cubicBezTo>
                <a:lnTo>
                  <a:pt x="847725" y="243154"/>
                </a:lnTo>
                <a:lnTo>
                  <a:pt x="852261" y="244864"/>
                </a:lnTo>
                <a:lnTo>
                  <a:pt x="852449" y="243154"/>
                </a:lnTo>
                <a:cubicBezTo>
                  <a:pt x="860374" y="243154"/>
                  <a:pt x="868146" y="242544"/>
                  <a:pt x="875766" y="241325"/>
                </a:cubicBezTo>
                <a:cubicBezTo>
                  <a:pt x="883386" y="240106"/>
                  <a:pt x="890854" y="238353"/>
                  <a:pt x="898169" y="236067"/>
                </a:cubicBezTo>
                <a:cubicBezTo>
                  <a:pt x="905484" y="233781"/>
                  <a:pt x="912533" y="231000"/>
                  <a:pt x="919315" y="227723"/>
                </a:cubicBezTo>
                <a:cubicBezTo>
                  <a:pt x="926096" y="224447"/>
                  <a:pt x="932535" y="220675"/>
                  <a:pt x="938631" y="216408"/>
                </a:cubicBezTo>
                <a:cubicBezTo>
                  <a:pt x="934669" y="212903"/>
                  <a:pt x="930097" y="209855"/>
                  <a:pt x="924915" y="207264"/>
                </a:cubicBezTo>
                <a:cubicBezTo>
                  <a:pt x="919734" y="204673"/>
                  <a:pt x="914057" y="202654"/>
                  <a:pt x="907885" y="201206"/>
                </a:cubicBezTo>
                <a:cubicBezTo>
                  <a:pt x="901712" y="199758"/>
                  <a:pt x="895197" y="199034"/>
                  <a:pt x="888339" y="199034"/>
                </a:cubicBezTo>
                <a:cubicBezTo>
                  <a:pt x="885901" y="199034"/>
                  <a:pt x="883615" y="199110"/>
                  <a:pt x="881481" y="199263"/>
                </a:cubicBezTo>
                <a:cubicBezTo>
                  <a:pt x="879348" y="199415"/>
                  <a:pt x="877214" y="199682"/>
                  <a:pt x="875080" y="200063"/>
                </a:cubicBezTo>
                <a:cubicBezTo>
                  <a:pt x="872947" y="200444"/>
                  <a:pt x="870508" y="200939"/>
                  <a:pt x="867765" y="201549"/>
                </a:cubicBezTo>
                <a:lnTo>
                  <a:pt x="864108" y="184175"/>
                </a:lnTo>
                <a:cubicBezTo>
                  <a:pt x="868222" y="182956"/>
                  <a:pt x="872337" y="182003"/>
                  <a:pt x="876452" y="181318"/>
                </a:cubicBezTo>
                <a:cubicBezTo>
                  <a:pt x="880567" y="180632"/>
                  <a:pt x="884529" y="180289"/>
                  <a:pt x="888339" y="180289"/>
                </a:cubicBezTo>
                <a:cubicBezTo>
                  <a:pt x="896264" y="180289"/>
                  <a:pt x="903427" y="181241"/>
                  <a:pt x="909828" y="183146"/>
                </a:cubicBezTo>
                <a:cubicBezTo>
                  <a:pt x="916228" y="185051"/>
                  <a:pt x="922058" y="187376"/>
                  <a:pt x="927316" y="190119"/>
                </a:cubicBezTo>
                <a:cubicBezTo>
                  <a:pt x="932573" y="192862"/>
                  <a:pt x="937526" y="195605"/>
                  <a:pt x="942175" y="198348"/>
                </a:cubicBezTo>
                <a:cubicBezTo>
                  <a:pt x="946823" y="201092"/>
                  <a:pt x="951357" y="203416"/>
                  <a:pt x="955776" y="205321"/>
                </a:cubicBezTo>
                <a:cubicBezTo>
                  <a:pt x="960196" y="207226"/>
                  <a:pt x="964768" y="208178"/>
                  <a:pt x="969492" y="208178"/>
                </a:cubicBezTo>
                <a:lnTo>
                  <a:pt x="974293" y="208178"/>
                </a:lnTo>
                <a:lnTo>
                  <a:pt x="975893" y="224637"/>
                </a:lnTo>
                <a:lnTo>
                  <a:pt x="962552" y="226664"/>
                </a:lnTo>
                <a:lnTo>
                  <a:pt x="963434" y="228809"/>
                </a:lnTo>
                <a:cubicBezTo>
                  <a:pt x="964654" y="231133"/>
                  <a:pt x="965987" y="233096"/>
                  <a:pt x="967435" y="234696"/>
                </a:cubicBezTo>
                <a:cubicBezTo>
                  <a:pt x="970330" y="237896"/>
                  <a:pt x="974255" y="240106"/>
                  <a:pt x="979208" y="241325"/>
                </a:cubicBezTo>
                <a:lnTo>
                  <a:pt x="996527" y="242984"/>
                </a:lnTo>
                <a:lnTo>
                  <a:pt x="1008697" y="240868"/>
                </a:lnTo>
                <a:cubicBezTo>
                  <a:pt x="1012126" y="239344"/>
                  <a:pt x="1014945" y="236829"/>
                  <a:pt x="1017155" y="233324"/>
                </a:cubicBezTo>
                <a:cubicBezTo>
                  <a:pt x="1019365" y="229819"/>
                  <a:pt x="1021308" y="225171"/>
                  <a:pt x="1022985" y="219380"/>
                </a:cubicBezTo>
                <a:cubicBezTo>
                  <a:pt x="1024661" y="213588"/>
                  <a:pt x="1026490" y="206426"/>
                  <a:pt x="1028471" y="197891"/>
                </a:cubicBezTo>
                <a:lnTo>
                  <a:pt x="1045159" y="202235"/>
                </a:lnTo>
                <a:cubicBezTo>
                  <a:pt x="1044244" y="205740"/>
                  <a:pt x="1043406" y="209093"/>
                  <a:pt x="1042644" y="212293"/>
                </a:cubicBezTo>
                <a:cubicBezTo>
                  <a:pt x="1041882" y="215493"/>
                  <a:pt x="1041311" y="218275"/>
                  <a:pt x="1040930" y="220637"/>
                </a:cubicBezTo>
                <a:cubicBezTo>
                  <a:pt x="1040549" y="222999"/>
                  <a:pt x="1040358" y="224866"/>
                  <a:pt x="1040358" y="226238"/>
                </a:cubicBezTo>
                <a:cubicBezTo>
                  <a:pt x="1040358" y="229895"/>
                  <a:pt x="1041196" y="232981"/>
                  <a:pt x="1042873" y="235496"/>
                </a:cubicBezTo>
                <a:cubicBezTo>
                  <a:pt x="1044549" y="238010"/>
                  <a:pt x="1047750" y="240068"/>
                  <a:pt x="1052474" y="241668"/>
                </a:cubicBezTo>
                <a:lnTo>
                  <a:pt x="1059272" y="242807"/>
                </a:lnTo>
                <a:lnTo>
                  <a:pt x="1073391" y="223151"/>
                </a:lnTo>
                <a:cubicBezTo>
                  <a:pt x="1080173" y="214846"/>
                  <a:pt x="1087640" y="207149"/>
                  <a:pt x="1095794" y="200063"/>
                </a:cubicBezTo>
                <a:cubicBezTo>
                  <a:pt x="1103947" y="192976"/>
                  <a:pt x="1112520" y="187261"/>
                  <a:pt x="1121511" y="182918"/>
                </a:cubicBezTo>
                <a:cubicBezTo>
                  <a:pt x="1130503" y="178574"/>
                  <a:pt x="1139647" y="176403"/>
                  <a:pt x="1148943" y="176403"/>
                </a:cubicBezTo>
                <a:close/>
                <a:moveTo>
                  <a:pt x="1843963" y="173431"/>
                </a:moveTo>
                <a:cubicBezTo>
                  <a:pt x="1851736" y="173431"/>
                  <a:pt x="1858289" y="175069"/>
                  <a:pt x="1863623" y="178346"/>
                </a:cubicBezTo>
                <a:cubicBezTo>
                  <a:pt x="1868957" y="181622"/>
                  <a:pt x="1873186" y="185890"/>
                  <a:pt x="1876310" y="191147"/>
                </a:cubicBezTo>
                <a:cubicBezTo>
                  <a:pt x="1879435" y="196405"/>
                  <a:pt x="1881721" y="202044"/>
                  <a:pt x="1883168" y="208064"/>
                </a:cubicBezTo>
                <a:cubicBezTo>
                  <a:pt x="1884616" y="214084"/>
                  <a:pt x="1885340" y="219837"/>
                  <a:pt x="1885340" y="225323"/>
                </a:cubicBezTo>
                <a:cubicBezTo>
                  <a:pt x="1885340" y="229133"/>
                  <a:pt x="1884883" y="232943"/>
                  <a:pt x="1883968" y="236753"/>
                </a:cubicBezTo>
                <a:cubicBezTo>
                  <a:pt x="1883054" y="240563"/>
                  <a:pt x="1881949" y="243992"/>
                  <a:pt x="1880654" y="247040"/>
                </a:cubicBezTo>
                <a:cubicBezTo>
                  <a:pt x="1879358" y="250088"/>
                  <a:pt x="1878101" y="252450"/>
                  <a:pt x="1876882" y="254127"/>
                </a:cubicBezTo>
                <a:cubicBezTo>
                  <a:pt x="1868652" y="251688"/>
                  <a:pt x="1860956" y="249936"/>
                  <a:pt x="1853793" y="248869"/>
                </a:cubicBezTo>
                <a:cubicBezTo>
                  <a:pt x="1846630" y="247802"/>
                  <a:pt x="1840192" y="247459"/>
                  <a:pt x="1834477" y="247840"/>
                </a:cubicBezTo>
                <a:cubicBezTo>
                  <a:pt x="1828762" y="248221"/>
                  <a:pt x="1823847" y="249479"/>
                  <a:pt x="1819732" y="251612"/>
                </a:cubicBezTo>
                <a:cubicBezTo>
                  <a:pt x="1815617" y="253746"/>
                  <a:pt x="1812493" y="256794"/>
                  <a:pt x="1810359" y="260756"/>
                </a:cubicBezTo>
                <a:cubicBezTo>
                  <a:pt x="1808226" y="264719"/>
                  <a:pt x="1807159" y="269748"/>
                  <a:pt x="1807159" y="275844"/>
                </a:cubicBezTo>
                <a:cubicBezTo>
                  <a:pt x="1807159" y="281483"/>
                  <a:pt x="1807616" y="288188"/>
                  <a:pt x="1808530" y="295961"/>
                </a:cubicBezTo>
                <a:cubicBezTo>
                  <a:pt x="1809445" y="303733"/>
                  <a:pt x="1810740" y="311924"/>
                  <a:pt x="1812417" y="320535"/>
                </a:cubicBezTo>
                <a:cubicBezTo>
                  <a:pt x="1814093" y="329146"/>
                  <a:pt x="1816074" y="337642"/>
                  <a:pt x="1818360" y="346024"/>
                </a:cubicBezTo>
                <a:lnTo>
                  <a:pt x="1800758" y="350596"/>
                </a:lnTo>
                <a:cubicBezTo>
                  <a:pt x="1798167" y="340538"/>
                  <a:pt x="1795919" y="330708"/>
                  <a:pt x="1794014" y="321107"/>
                </a:cubicBezTo>
                <a:cubicBezTo>
                  <a:pt x="1792109" y="311505"/>
                  <a:pt x="1790700" y="302666"/>
                  <a:pt x="1789785" y="294589"/>
                </a:cubicBezTo>
                <a:cubicBezTo>
                  <a:pt x="1788871" y="286512"/>
                  <a:pt x="1788414" y="279882"/>
                  <a:pt x="1788414" y="274701"/>
                </a:cubicBezTo>
                <a:cubicBezTo>
                  <a:pt x="1788414" y="265404"/>
                  <a:pt x="1790090" y="257670"/>
                  <a:pt x="1793443" y="251498"/>
                </a:cubicBezTo>
                <a:cubicBezTo>
                  <a:pt x="1796796" y="245326"/>
                  <a:pt x="1801292" y="240525"/>
                  <a:pt x="1806930" y="237096"/>
                </a:cubicBezTo>
                <a:cubicBezTo>
                  <a:pt x="1812569" y="233667"/>
                  <a:pt x="1818856" y="231343"/>
                  <a:pt x="1825790" y="230124"/>
                </a:cubicBezTo>
                <a:cubicBezTo>
                  <a:pt x="1832724" y="228905"/>
                  <a:pt x="1839887" y="228485"/>
                  <a:pt x="1847278" y="228866"/>
                </a:cubicBezTo>
                <a:cubicBezTo>
                  <a:pt x="1854670" y="229247"/>
                  <a:pt x="1861642" y="230200"/>
                  <a:pt x="1868195" y="231724"/>
                </a:cubicBezTo>
                <a:cubicBezTo>
                  <a:pt x="1868652" y="226542"/>
                  <a:pt x="1868386" y="221551"/>
                  <a:pt x="1867395" y="216751"/>
                </a:cubicBezTo>
                <a:cubicBezTo>
                  <a:pt x="1866404" y="211950"/>
                  <a:pt x="1864804" y="207683"/>
                  <a:pt x="1862594" y="203949"/>
                </a:cubicBezTo>
                <a:cubicBezTo>
                  <a:pt x="1860385" y="200215"/>
                  <a:pt x="1857603" y="197282"/>
                  <a:pt x="1854251" y="195148"/>
                </a:cubicBezTo>
                <a:cubicBezTo>
                  <a:pt x="1850898" y="193014"/>
                  <a:pt x="1847088" y="191948"/>
                  <a:pt x="1842821" y="191948"/>
                </a:cubicBezTo>
                <a:cubicBezTo>
                  <a:pt x="1839010" y="191948"/>
                  <a:pt x="1835429" y="192786"/>
                  <a:pt x="1832076" y="194462"/>
                </a:cubicBezTo>
                <a:cubicBezTo>
                  <a:pt x="1828723" y="196139"/>
                  <a:pt x="1825561" y="198691"/>
                  <a:pt x="1822589" y="202120"/>
                </a:cubicBezTo>
                <a:cubicBezTo>
                  <a:pt x="1819618" y="205549"/>
                  <a:pt x="1816760" y="209778"/>
                  <a:pt x="1814017" y="214808"/>
                </a:cubicBezTo>
                <a:lnTo>
                  <a:pt x="1799844" y="207035"/>
                </a:lnTo>
                <a:cubicBezTo>
                  <a:pt x="1803806" y="198806"/>
                  <a:pt x="1808188" y="192252"/>
                  <a:pt x="1812988" y="187376"/>
                </a:cubicBezTo>
                <a:cubicBezTo>
                  <a:pt x="1817789" y="182499"/>
                  <a:pt x="1822856" y="178955"/>
                  <a:pt x="1828190" y="176746"/>
                </a:cubicBezTo>
                <a:cubicBezTo>
                  <a:pt x="1833524" y="174536"/>
                  <a:pt x="1838782" y="173431"/>
                  <a:pt x="1843963" y="173431"/>
                </a:cubicBezTo>
                <a:close/>
                <a:moveTo>
                  <a:pt x="3003118" y="168630"/>
                </a:moveTo>
                <a:cubicBezTo>
                  <a:pt x="3005099" y="173507"/>
                  <a:pt x="3006966" y="179070"/>
                  <a:pt x="3008719" y="185318"/>
                </a:cubicBezTo>
                <a:cubicBezTo>
                  <a:pt x="3010471" y="191567"/>
                  <a:pt x="3011957" y="197739"/>
                  <a:pt x="3013176" y="203835"/>
                </a:cubicBezTo>
                <a:cubicBezTo>
                  <a:pt x="3014395" y="209931"/>
                  <a:pt x="3015005" y="215265"/>
                  <a:pt x="3015005" y="219837"/>
                </a:cubicBezTo>
                <a:cubicBezTo>
                  <a:pt x="3015005" y="225933"/>
                  <a:pt x="3014357" y="231305"/>
                  <a:pt x="3013062" y="235953"/>
                </a:cubicBezTo>
                <a:cubicBezTo>
                  <a:pt x="3011767" y="240601"/>
                  <a:pt x="3009823" y="244564"/>
                  <a:pt x="3007233" y="247840"/>
                </a:cubicBezTo>
                <a:cubicBezTo>
                  <a:pt x="3004642" y="251117"/>
                  <a:pt x="3001327" y="253784"/>
                  <a:pt x="2997288" y="255841"/>
                </a:cubicBezTo>
                <a:cubicBezTo>
                  <a:pt x="2993250" y="257899"/>
                  <a:pt x="2988564" y="259423"/>
                  <a:pt x="2983230" y="260413"/>
                </a:cubicBezTo>
                <a:lnTo>
                  <a:pt x="2967763" y="261670"/>
                </a:lnTo>
                <a:lnTo>
                  <a:pt x="2967151" y="261899"/>
                </a:lnTo>
                <a:lnTo>
                  <a:pt x="2966259" y="261792"/>
                </a:lnTo>
                <a:lnTo>
                  <a:pt x="2964942" y="261899"/>
                </a:lnTo>
                <a:lnTo>
                  <a:pt x="2964973" y="261638"/>
                </a:lnTo>
                <a:lnTo>
                  <a:pt x="2941434" y="258813"/>
                </a:lnTo>
                <a:cubicBezTo>
                  <a:pt x="2934043" y="256756"/>
                  <a:pt x="2928556" y="253479"/>
                  <a:pt x="2924975" y="248983"/>
                </a:cubicBezTo>
                <a:cubicBezTo>
                  <a:pt x="2923184" y="246735"/>
                  <a:pt x="2921993" y="244154"/>
                  <a:pt x="2921403" y="241239"/>
                </a:cubicBezTo>
                <a:lnTo>
                  <a:pt x="2921419" y="235568"/>
                </a:lnTo>
                <a:lnTo>
                  <a:pt x="2903715" y="247154"/>
                </a:lnTo>
                <a:cubicBezTo>
                  <a:pt x="2895257" y="251193"/>
                  <a:pt x="2885884" y="254584"/>
                  <a:pt x="2875597" y="257327"/>
                </a:cubicBezTo>
                <a:cubicBezTo>
                  <a:pt x="2865310" y="260070"/>
                  <a:pt x="2854337" y="262128"/>
                  <a:pt x="2842679" y="263499"/>
                </a:cubicBezTo>
                <a:cubicBezTo>
                  <a:pt x="2831020" y="264871"/>
                  <a:pt x="2818942" y="265557"/>
                  <a:pt x="2806446" y="265557"/>
                </a:cubicBezTo>
                <a:cubicBezTo>
                  <a:pt x="2792882" y="265557"/>
                  <a:pt x="2780957" y="264680"/>
                  <a:pt x="2770670" y="262928"/>
                </a:cubicBezTo>
                <a:cubicBezTo>
                  <a:pt x="2760383" y="261175"/>
                  <a:pt x="2751810" y="258470"/>
                  <a:pt x="2744952" y="254813"/>
                </a:cubicBezTo>
                <a:cubicBezTo>
                  <a:pt x="2738094" y="251155"/>
                  <a:pt x="2732913" y="246392"/>
                  <a:pt x="2729407" y="240525"/>
                </a:cubicBezTo>
                <a:cubicBezTo>
                  <a:pt x="2725902" y="234658"/>
                  <a:pt x="2724150" y="227533"/>
                  <a:pt x="2724150" y="219151"/>
                </a:cubicBezTo>
                <a:cubicBezTo>
                  <a:pt x="2724150" y="215341"/>
                  <a:pt x="2724454" y="211417"/>
                  <a:pt x="2725064" y="207378"/>
                </a:cubicBezTo>
                <a:cubicBezTo>
                  <a:pt x="2725674" y="203339"/>
                  <a:pt x="2726474" y="199263"/>
                  <a:pt x="2727464" y="195148"/>
                </a:cubicBezTo>
                <a:cubicBezTo>
                  <a:pt x="2728455" y="191033"/>
                  <a:pt x="2729484" y="187071"/>
                  <a:pt x="2730550" y="183261"/>
                </a:cubicBezTo>
                <a:lnTo>
                  <a:pt x="2747695" y="187604"/>
                </a:lnTo>
                <a:cubicBezTo>
                  <a:pt x="2747086" y="189890"/>
                  <a:pt x="2746400" y="192595"/>
                  <a:pt x="2745638" y="195719"/>
                </a:cubicBezTo>
                <a:cubicBezTo>
                  <a:pt x="2744876" y="198844"/>
                  <a:pt x="2744228" y="202006"/>
                  <a:pt x="2743695" y="205206"/>
                </a:cubicBezTo>
                <a:cubicBezTo>
                  <a:pt x="2743161" y="208407"/>
                  <a:pt x="2742895" y="211302"/>
                  <a:pt x="2742895" y="213893"/>
                </a:cubicBezTo>
                <a:cubicBezTo>
                  <a:pt x="2742895" y="221818"/>
                  <a:pt x="2744914" y="228181"/>
                  <a:pt x="2748953" y="232981"/>
                </a:cubicBezTo>
                <a:cubicBezTo>
                  <a:pt x="2752991" y="237782"/>
                  <a:pt x="2760040" y="241287"/>
                  <a:pt x="2770098" y="243497"/>
                </a:cubicBezTo>
                <a:cubicBezTo>
                  <a:pt x="2780157" y="245707"/>
                  <a:pt x="2794254" y="246812"/>
                  <a:pt x="2812389" y="246812"/>
                </a:cubicBezTo>
                <a:cubicBezTo>
                  <a:pt x="2821686" y="246812"/>
                  <a:pt x="2831515" y="246240"/>
                  <a:pt x="2841879" y="245097"/>
                </a:cubicBezTo>
                <a:cubicBezTo>
                  <a:pt x="2852242" y="243954"/>
                  <a:pt x="2862567" y="241897"/>
                  <a:pt x="2872854" y="238925"/>
                </a:cubicBezTo>
                <a:cubicBezTo>
                  <a:pt x="2883141" y="235953"/>
                  <a:pt x="2892933" y="231876"/>
                  <a:pt x="2902229" y="226695"/>
                </a:cubicBezTo>
                <a:cubicBezTo>
                  <a:pt x="2911525" y="221513"/>
                  <a:pt x="2919679" y="214960"/>
                  <a:pt x="2926689" y="207035"/>
                </a:cubicBezTo>
                <a:lnTo>
                  <a:pt x="2941091" y="215493"/>
                </a:lnTo>
                <a:cubicBezTo>
                  <a:pt x="2939720" y="218999"/>
                  <a:pt x="2938805" y="221780"/>
                  <a:pt x="2938348" y="223837"/>
                </a:cubicBezTo>
                <a:cubicBezTo>
                  <a:pt x="2937891" y="225895"/>
                  <a:pt x="2937662" y="227762"/>
                  <a:pt x="2937662" y="229438"/>
                </a:cubicBezTo>
                <a:cubicBezTo>
                  <a:pt x="2937662" y="231724"/>
                  <a:pt x="2938500" y="233896"/>
                  <a:pt x="2940176" y="235953"/>
                </a:cubicBezTo>
                <a:cubicBezTo>
                  <a:pt x="2941853" y="238010"/>
                  <a:pt x="2945015" y="239725"/>
                  <a:pt x="2949663" y="241097"/>
                </a:cubicBezTo>
                <a:lnTo>
                  <a:pt x="2968498" y="243056"/>
                </a:lnTo>
                <a:lnTo>
                  <a:pt x="2985058" y="241782"/>
                </a:lnTo>
                <a:cubicBezTo>
                  <a:pt x="2989478" y="240868"/>
                  <a:pt x="2992678" y="239001"/>
                  <a:pt x="2994659" y="236182"/>
                </a:cubicBezTo>
                <a:cubicBezTo>
                  <a:pt x="2996641" y="233362"/>
                  <a:pt x="2997631" y="229133"/>
                  <a:pt x="2997631" y="223494"/>
                </a:cubicBezTo>
                <a:cubicBezTo>
                  <a:pt x="2997631" y="219684"/>
                  <a:pt x="2997022" y="215150"/>
                  <a:pt x="2995803" y="209893"/>
                </a:cubicBezTo>
                <a:cubicBezTo>
                  <a:pt x="2994583" y="204635"/>
                  <a:pt x="2992983" y="199034"/>
                  <a:pt x="2991002" y="193091"/>
                </a:cubicBezTo>
                <a:cubicBezTo>
                  <a:pt x="2989021" y="187147"/>
                  <a:pt x="2986887" y="181280"/>
                  <a:pt x="2984601" y="175488"/>
                </a:cubicBezTo>
                <a:close/>
                <a:moveTo>
                  <a:pt x="1707718" y="168630"/>
                </a:moveTo>
                <a:cubicBezTo>
                  <a:pt x="1709699" y="173507"/>
                  <a:pt x="1711566" y="179070"/>
                  <a:pt x="1713319" y="185318"/>
                </a:cubicBezTo>
                <a:cubicBezTo>
                  <a:pt x="1715071" y="191567"/>
                  <a:pt x="1716557" y="197739"/>
                  <a:pt x="1717776" y="203835"/>
                </a:cubicBezTo>
                <a:cubicBezTo>
                  <a:pt x="1718995" y="209931"/>
                  <a:pt x="1719605" y="215265"/>
                  <a:pt x="1719605" y="219837"/>
                </a:cubicBezTo>
                <a:cubicBezTo>
                  <a:pt x="1719605" y="225933"/>
                  <a:pt x="1718957" y="231305"/>
                  <a:pt x="1717662" y="235953"/>
                </a:cubicBezTo>
                <a:cubicBezTo>
                  <a:pt x="1716366" y="240601"/>
                  <a:pt x="1714423" y="244564"/>
                  <a:pt x="1711833" y="247840"/>
                </a:cubicBezTo>
                <a:cubicBezTo>
                  <a:pt x="1709242" y="251117"/>
                  <a:pt x="1705927" y="253784"/>
                  <a:pt x="1701889" y="255841"/>
                </a:cubicBezTo>
                <a:cubicBezTo>
                  <a:pt x="1697850" y="257899"/>
                  <a:pt x="1693164" y="259423"/>
                  <a:pt x="1687830" y="260413"/>
                </a:cubicBezTo>
                <a:cubicBezTo>
                  <a:pt x="1682496" y="261404"/>
                  <a:pt x="1676400" y="261899"/>
                  <a:pt x="1669542" y="261899"/>
                </a:cubicBezTo>
                <a:lnTo>
                  <a:pt x="1669848" y="259384"/>
                </a:lnTo>
                <a:lnTo>
                  <a:pt x="1663141" y="261899"/>
                </a:lnTo>
                <a:lnTo>
                  <a:pt x="1641894" y="261899"/>
                </a:lnTo>
                <a:lnTo>
                  <a:pt x="1636280" y="276644"/>
                </a:lnTo>
                <a:cubicBezTo>
                  <a:pt x="1630565" y="286931"/>
                  <a:pt x="1622031" y="295122"/>
                  <a:pt x="1610677" y="301218"/>
                </a:cubicBezTo>
                <a:cubicBezTo>
                  <a:pt x="1599323" y="307314"/>
                  <a:pt x="1585264" y="311353"/>
                  <a:pt x="1568501" y="313334"/>
                </a:cubicBezTo>
                <a:lnTo>
                  <a:pt x="1564386" y="294589"/>
                </a:lnTo>
                <a:cubicBezTo>
                  <a:pt x="1573530" y="293370"/>
                  <a:pt x="1581950" y="291655"/>
                  <a:pt x="1589646" y="289445"/>
                </a:cubicBezTo>
                <a:cubicBezTo>
                  <a:pt x="1597342" y="287236"/>
                  <a:pt x="1603972" y="284073"/>
                  <a:pt x="1609534" y="279959"/>
                </a:cubicBezTo>
                <a:cubicBezTo>
                  <a:pt x="1615097" y="275844"/>
                  <a:pt x="1619402" y="270434"/>
                  <a:pt x="1622450" y="263728"/>
                </a:cubicBezTo>
                <a:lnTo>
                  <a:pt x="1623004" y="261899"/>
                </a:lnTo>
                <a:lnTo>
                  <a:pt x="1608505" y="261899"/>
                </a:lnTo>
                <a:cubicBezTo>
                  <a:pt x="1601647" y="261899"/>
                  <a:pt x="1595285" y="260909"/>
                  <a:pt x="1589417" y="258927"/>
                </a:cubicBezTo>
                <a:cubicBezTo>
                  <a:pt x="1583550" y="256946"/>
                  <a:pt x="1578826" y="253860"/>
                  <a:pt x="1575244" y="249669"/>
                </a:cubicBezTo>
                <a:cubicBezTo>
                  <a:pt x="1571663" y="245478"/>
                  <a:pt x="1569872" y="239954"/>
                  <a:pt x="1569872" y="233096"/>
                </a:cubicBezTo>
                <a:cubicBezTo>
                  <a:pt x="1569872" y="226695"/>
                  <a:pt x="1570863" y="220561"/>
                  <a:pt x="1572844" y="214693"/>
                </a:cubicBezTo>
                <a:cubicBezTo>
                  <a:pt x="1574825" y="208826"/>
                  <a:pt x="1577530" y="203568"/>
                  <a:pt x="1580959" y="198920"/>
                </a:cubicBezTo>
                <a:cubicBezTo>
                  <a:pt x="1584388" y="194272"/>
                  <a:pt x="1588427" y="190576"/>
                  <a:pt x="1593075" y="187833"/>
                </a:cubicBezTo>
                <a:cubicBezTo>
                  <a:pt x="1597723" y="185090"/>
                  <a:pt x="1602790" y="183718"/>
                  <a:pt x="1608277" y="183718"/>
                </a:cubicBezTo>
                <a:cubicBezTo>
                  <a:pt x="1615287" y="183718"/>
                  <a:pt x="1621536" y="185775"/>
                  <a:pt x="1627022" y="189890"/>
                </a:cubicBezTo>
                <a:cubicBezTo>
                  <a:pt x="1632509" y="194005"/>
                  <a:pt x="1636852" y="200215"/>
                  <a:pt x="1640052" y="208521"/>
                </a:cubicBezTo>
                <a:cubicBezTo>
                  <a:pt x="1643253" y="216827"/>
                  <a:pt x="1644853" y="227304"/>
                  <a:pt x="1644853" y="239954"/>
                </a:cubicBezTo>
                <a:lnTo>
                  <a:pt x="1644506" y="243154"/>
                </a:lnTo>
                <a:lnTo>
                  <a:pt x="1665427" y="243154"/>
                </a:lnTo>
                <a:lnTo>
                  <a:pt x="1671546" y="245461"/>
                </a:lnTo>
                <a:lnTo>
                  <a:pt x="1671828" y="243154"/>
                </a:lnTo>
                <a:cubicBezTo>
                  <a:pt x="1679295" y="243154"/>
                  <a:pt x="1685239" y="242697"/>
                  <a:pt x="1689659" y="241782"/>
                </a:cubicBezTo>
                <a:cubicBezTo>
                  <a:pt x="1694078" y="240868"/>
                  <a:pt x="1697278" y="239001"/>
                  <a:pt x="1699260" y="236182"/>
                </a:cubicBezTo>
                <a:cubicBezTo>
                  <a:pt x="1701241" y="233362"/>
                  <a:pt x="1702231" y="229133"/>
                  <a:pt x="1702231" y="223494"/>
                </a:cubicBezTo>
                <a:cubicBezTo>
                  <a:pt x="1702231" y="219684"/>
                  <a:pt x="1701622" y="215150"/>
                  <a:pt x="1700403" y="209893"/>
                </a:cubicBezTo>
                <a:cubicBezTo>
                  <a:pt x="1699184" y="204635"/>
                  <a:pt x="1697583" y="199034"/>
                  <a:pt x="1695602" y="193091"/>
                </a:cubicBezTo>
                <a:cubicBezTo>
                  <a:pt x="1693621" y="187147"/>
                  <a:pt x="1691487" y="181280"/>
                  <a:pt x="1689201" y="175488"/>
                </a:cubicBezTo>
                <a:close/>
                <a:moveTo>
                  <a:pt x="246202" y="168630"/>
                </a:moveTo>
                <a:cubicBezTo>
                  <a:pt x="248183" y="173507"/>
                  <a:pt x="250050" y="179070"/>
                  <a:pt x="251803" y="185318"/>
                </a:cubicBezTo>
                <a:cubicBezTo>
                  <a:pt x="253555" y="191567"/>
                  <a:pt x="255041" y="197739"/>
                  <a:pt x="256260" y="203835"/>
                </a:cubicBezTo>
                <a:cubicBezTo>
                  <a:pt x="257479" y="209931"/>
                  <a:pt x="258089" y="215265"/>
                  <a:pt x="258089" y="219837"/>
                </a:cubicBezTo>
                <a:cubicBezTo>
                  <a:pt x="258089" y="227609"/>
                  <a:pt x="257061" y="234162"/>
                  <a:pt x="255003" y="239496"/>
                </a:cubicBezTo>
                <a:cubicBezTo>
                  <a:pt x="252946" y="244830"/>
                  <a:pt x="250088" y="249174"/>
                  <a:pt x="246430" y="252527"/>
                </a:cubicBezTo>
                <a:cubicBezTo>
                  <a:pt x="242773" y="255879"/>
                  <a:pt x="238468" y="258280"/>
                  <a:pt x="233515" y="259727"/>
                </a:cubicBezTo>
                <a:cubicBezTo>
                  <a:pt x="228562" y="261175"/>
                  <a:pt x="223190" y="261899"/>
                  <a:pt x="217398" y="261899"/>
                </a:cubicBezTo>
                <a:cubicBezTo>
                  <a:pt x="212064" y="261899"/>
                  <a:pt x="207454" y="261442"/>
                  <a:pt x="203568" y="260528"/>
                </a:cubicBezTo>
                <a:cubicBezTo>
                  <a:pt x="199682" y="259613"/>
                  <a:pt x="196405" y="258203"/>
                  <a:pt x="193738" y="256298"/>
                </a:cubicBezTo>
                <a:cubicBezTo>
                  <a:pt x="191071" y="254393"/>
                  <a:pt x="189014" y="251955"/>
                  <a:pt x="187566" y="248983"/>
                </a:cubicBezTo>
                <a:lnTo>
                  <a:pt x="187008" y="247103"/>
                </a:lnTo>
                <a:lnTo>
                  <a:pt x="184023" y="251955"/>
                </a:lnTo>
                <a:cubicBezTo>
                  <a:pt x="180975" y="255384"/>
                  <a:pt x="177355" y="257899"/>
                  <a:pt x="173164" y="259499"/>
                </a:cubicBezTo>
                <a:cubicBezTo>
                  <a:pt x="168973" y="261099"/>
                  <a:pt x="163830" y="261899"/>
                  <a:pt x="157734" y="261899"/>
                </a:cubicBezTo>
                <a:cubicBezTo>
                  <a:pt x="153009" y="261899"/>
                  <a:pt x="148971" y="261251"/>
                  <a:pt x="145618" y="259956"/>
                </a:cubicBezTo>
                <a:lnTo>
                  <a:pt x="137884" y="255295"/>
                </a:lnTo>
                <a:lnTo>
                  <a:pt x="133845" y="273329"/>
                </a:lnTo>
                <a:cubicBezTo>
                  <a:pt x="131330" y="280644"/>
                  <a:pt x="127368" y="287388"/>
                  <a:pt x="121958" y="293560"/>
                </a:cubicBezTo>
                <a:cubicBezTo>
                  <a:pt x="116547" y="299732"/>
                  <a:pt x="109194" y="304647"/>
                  <a:pt x="99898" y="308305"/>
                </a:cubicBezTo>
                <a:cubicBezTo>
                  <a:pt x="90601" y="311963"/>
                  <a:pt x="78867" y="313791"/>
                  <a:pt x="64693" y="313791"/>
                </a:cubicBezTo>
                <a:cubicBezTo>
                  <a:pt x="56007" y="313791"/>
                  <a:pt x="47777" y="312610"/>
                  <a:pt x="40005" y="310248"/>
                </a:cubicBezTo>
                <a:cubicBezTo>
                  <a:pt x="32232" y="307886"/>
                  <a:pt x="25336" y="304419"/>
                  <a:pt x="19317" y="299847"/>
                </a:cubicBezTo>
                <a:cubicBezTo>
                  <a:pt x="13296" y="295275"/>
                  <a:pt x="8572" y="289750"/>
                  <a:pt x="5143" y="283273"/>
                </a:cubicBezTo>
                <a:cubicBezTo>
                  <a:pt x="1714" y="276796"/>
                  <a:pt x="0" y="269367"/>
                  <a:pt x="0" y="260985"/>
                </a:cubicBezTo>
                <a:cubicBezTo>
                  <a:pt x="0" y="257327"/>
                  <a:pt x="342" y="253403"/>
                  <a:pt x="1028" y="249212"/>
                </a:cubicBezTo>
                <a:cubicBezTo>
                  <a:pt x="1714" y="245021"/>
                  <a:pt x="2781" y="240525"/>
                  <a:pt x="4229" y="235724"/>
                </a:cubicBezTo>
                <a:cubicBezTo>
                  <a:pt x="5677" y="230924"/>
                  <a:pt x="7467" y="225857"/>
                  <a:pt x="9601" y="220523"/>
                </a:cubicBezTo>
                <a:lnTo>
                  <a:pt x="26060" y="226923"/>
                </a:lnTo>
                <a:cubicBezTo>
                  <a:pt x="24536" y="231191"/>
                  <a:pt x="23203" y="235229"/>
                  <a:pt x="22059" y="239039"/>
                </a:cubicBezTo>
                <a:cubicBezTo>
                  <a:pt x="20917" y="242849"/>
                  <a:pt x="20078" y="246431"/>
                  <a:pt x="19545" y="249783"/>
                </a:cubicBezTo>
                <a:cubicBezTo>
                  <a:pt x="19012" y="253136"/>
                  <a:pt x="18745" y="256337"/>
                  <a:pt x="18745" y="259385"/>
                </a:cubicBezTo>
                <a:cubicBezTo>
                  <a:pt x="18745" y="267157"/>
                  <a:pt x="20841" y="273710"/>
                  <a:pt x="25031" y="279044"/>
                </a:cubicBezTo>
                <a:cubicBezTo>
                  <a:pt x="29222" y="284378"/>
                  <a:pt x="34861" y="288379"/>
                  <a:pt x="41948" y="291046"/>
                </a:cubicBezTo>
                <a:cubicBezTo>
                  <a:pt x="49034" y="293713"/>
                  <a:pt x="56845" y="295046"/>
                  <a:pt x="65379" y="295046"/>
                </a:cubicBezTo>
                <a:cubicBezTo>
                  <a:pt x="75742" y="295046"/>
                  <a:pt x="84429" y="293865"/>
                  <a:pt x="91440" y="291503"/>
                </a:cubicBezTo>
                <a:cubicBezTo>
                  <a:pt x="98450" y="289141"/>
                  <a:pt x="104013" y="286016"/>
                  <a:pt x="108127" y="282130"/>
                </a:cubicBezTo>
                <a:cubicBezTo>
                  <a:pt x="112242" y="278244"/>
                  <a:pt x="115176" y="273939"/>
                  <a:pt x="116929" y="269214"/>
                </a:cubicBezTo>
                <a:cubicBezTo>
                  <a:pt x="118681" y="264490"/>
                  <a:pt x="119557" y="259689"/>
                  <a:pt x="119557" y="254813"/>
                </a:cubicBezTo>
                <a:cubicBezTo>
                  <a:pt x="119557" y="248107"/>
                  <a:pt x="119062" y="241782"/>
                  <a:pt x="118071" y="235839"/>
                </a:cubicBezTo>
                <a:cubicBezTo>
                  <a:pt x="117081" y="229895"/>
                  <a:pt x="115785" y="224066"/>
                  <a:pt x="114185" y="218351"/>
                </a:cubicBezTo>
                <a:cubicBezTo>
                  <a:pt x="112585" y="212636"/>
                  <a:pt x="110871" y="206807"/>
                  <a:pt x="109042" y="200863"/>
                </a:cubicBezTo>
                <a:lnTo>
                  <a:pt x="127559" y="195834"/>
                </a:lnTo>
                <a:cubicBezTo>
                  <a:pt x="129235" y="201625"/>
                  <a:pt x="130530" y="206311"/>
                  <a:pt x="131445" y="209893"/>
                </a:cubicBezTo>
                <a:cubicBezTo>
                  <a:pt x="132359" y="213474"/>
                  <a:pt x="133083" y="216332"/>
                  <a:pt x="133616" y="218465"/>
                </a:cubicBezTo>
                <a:cubicBezTo>
                  <a:pt x="134150" y="220599"/>
                  <a:pt x="134645" y="222504"/>
                  <a:pt x="135102" y="224180"/>
                </a:cubicBezTo>
                <a:cubicBezTo>
                  <a:pt x="136779" y="229819"/>
                  <a:pt x="138722" y="233972"/>
                  <a:pt x="140932" y="236639"/>
                </a:cubicBezTo>
                <a:cubicBezTo>
                  <a:pt x="143142" y="239306"/>
                  <a:pt x="145732" y="241058"/>
                  <a:pt x="148704" y="241897"/>
                </a:cubicBezTo>
                <a:cubicBezTo>
                  <a:pt x="151676" y="242735"/>
                  <a:pt x="155067" y="243154"/>
                  <a:pt x="158877" y="243154"/>
                </a:cubicBezTo>
                <a:cubicBezTo>
                  <a:pt x="161925" y="243154"/>
                  <a:pt x="164630" y="242773"/>
                  <a:pt x="166992" y="242011"/>
                </a:cubicBezTo>
                <a:cubicBezTo>
                  <a:pt x="169354" y="241249"/>
                  <a:pt x="171564" y="239420"/>
                  <a:pt x="173621" y="236525"/>
                </a:cubicBezTo>
                <a:cubicBezTo>
                  <a:pt x="175679" y="233629"/>
                  <a:pt x="177508" y="228981"/>
                  <a:pt x="179108" y="222580"/>
                </a:cubicBezTo>
                <a:cubicBezTo>
                  <a:pt x="180708" y="216179"/>
                  <a:pt x="182194" y="207416"/>
                  <a:pt x="183565" y="196291"/>
                </a:cubicBezTo>
                <a:lnTo>
                  <a:pt x="200939" y="199491"/>
                </a:lnTo>
                <a:cubicBezTo>
                  <a:pt x="200482" y="202235"/>
                  <a:pt x="199948" y="205587"/>
                  <a:pt x="199339" y="209550"/>
                </a:cubicBezTo>
                <a:cubicBezTo>
                  <a:pt x="198729" y="213512"/>
                  <a:pt x="198158" y="217436"/>
                  <a:pt x="197624" y="221323"/>
                </a:cubicBezTo>
                <a:cubicBezTo>
                  <a:pt x="197091" y="225209"/>
                  <a:pt x="196824" y="228447"/>
                  <a:pt x="196824" y="231038"/>
                </a:cubicBezTo>
                <a:cubicBezTo>
                  <a:pt x="196824" y="233172"/>
                  <a:pt x="197320" y="235191"/>
                  <a:pt x="198310" y="237096"/>
                </a:cubicBezTo>
                <a:cubicBezTo>
                  <a:pt x="199301" y="239001"/>
                  <a:pt x="201282" y="240487"/>
                  <a:pt x="204254" y="241554"/>
                </a:cubicBezTo>
                <a:cubicBezTo>
                  <a:pt x="207226" y="242621"/>
                  <a:pt x="211683" y="243154"/>
                  <a:pt x="217627" y="243154"/>
                </a:cubicBezTo>
                <a:cubicBezTo>
                  <a:pt x="222351" y="243154"/>
                  <a:pt x="226428" y="242811"/>
                  <a:pt x="229857" y="242125"/>
                </a:cubicBezTo>
                <a:cubicBezTo>
                  <a:pt x="233286" y="241439"/>
                  <a:pt x="235953" y="239687"/>
                  <a:pt x="237858" y="236867"/>
                </a:cubicBezTo>
                <a:cubicBezTo>
                  <a:pt x="239763" y="234048"/>
                  <a:pt x="240715" y="229590"/>
                  <a:pt x="240715" y="223494"/>
                </a:cubicBezTo>
                <a:cubicBezTo>
                  <a:pt x="240715" y="219684"/>
                  <a:pt x="240106" y="215150"/>
                  <a:pt x="238887" y="209893"/>
                </a:cubicBezTo>
                <a:cubicBezTo>
                  <a:pt x="237667" y="204635"/>
                  <a:pt x="236067" y="199034"/>
                  <a:pt x="234086" y="193091"/>
                </a:cubicBezTo>
                <a:cubicBezTo>
                  <a:pt x="232105" y="187147"/>
                  <a:pt x="229971" y="181280"/>
                  <a:pt x="227685" y="175488"/>
                </a:cubicBezTo>
                <a:close/>
                <a:moveTo>
                  <a:pt x="1448028" y="165659"/>
                </a:moveTo>
                <a:cubicBezTo>
                  <a:pt x="1455039" y="165659"/>
                  <a:pt x="1461287" y="166306"/>
                  <a:pt x="1466773" y="167602"/>
                </a:cubicBezTo>
                <a:cubicBezTo>
                  <a:pt x="1472260" y="168897"/>
                  <a:pt x="1477480" y="170459"/>
                  <a:pt x="1482433" y="172288"/>
                </a:cubicBezTo>
                <a:cubicBezTo>
                  <a:pt x="1487386" y="174117"/>
                  <a:pt x="1492605" y="175984"/>
                  <a:pt x="1498092" y="177889"/>
                </a:cubicBezTo>
                <a:cubicBezTo>
                  <a:pt x="1503578" y="179794"/>
                  <a:pt x="1509712" y="181394"/>
                  <a:pt x="1516494" y="182689"/>
                </a:cubicBezTo>
                <a:cubicBezTo>
                  <a:pt x="1523276" y="183985"/>
                  <a:pt x="1531315" y="184709"/>
                  <a:pt x="1540611" y="184861"/>
                </a:cubicBezTo>
                <a:lnTo>
                  <a:pt x="1542669" y="184861"/>
                </a:lnTo>
                <a:lnTo>
                  <a:pt x="1543126" y="203606"/>
                </a:lnTo>
                <a:cubicBezTo>
                  <a:pt x="1535811" y="203606"/>
                  <a:pt x="1528038" y="204444"/>
                  <a:pt x="1519809" y="206121"/>
                </a:cubicBezTo>
                <a:cubicBezTo>
                  <a:pt x="1511579" y="207797"/>
                  <a:pt x="1503388" y="210236"/>
                  <a:pt x="1495234" y="213436"/>
                </a:cubicBezTo>
                <a:cubicBezTo>
                  <a:pt x="1487081" y="216636"/>
                  <a:pt x="1479270" y="220599"/>
                  <a:pt x="1471803" y="225323"/>
                </a:cubicBezTo>
                <a:cubicBezTo>
                  <a:pt x="1464335" y="230048"/>
                  <a:pt x="1457744" y="235496"/>
                  <a:pt x="1452029" y="241668"/>
                </a:cubicBezTo>
                <a:cubicBezTo>
                  <a:pt x="1446314" y="247840"/>
                  <a:pt x="1441780" y="254698"/>
                  <a:pt x="1438427" y="262242"/>
                </a:cubicBezTo>
                <a:cubicBezTo>
                  <a:pt x="1435074" y="269786"/>
                  <a:pt x="1433398" y="277977"/>
                  <a:pt x="1433398" y="286817"/>
                </a:cubicBezTo>
                <a:cubicBezTo>
                  <a:pt x="1433398" y="294741"/>
                  <a:pt x="1435074" y="301561"/>
                  <a:pt x="1438427" y="307276"/>
                </a:cubicBezTo>
                <a:cubicBezTo>
                  <a:pt x="1441780" y="312991"/>
                  <a:pt x="1446390" y="317678"/>
                  <a:pt x="1452257" y="321335"/>
                </a:cubicBezTo>
                <a:cubicBezTo>
                  <a:pt x="1458125" y="324993"/>
                  <a:pt x="1464907" y="327660"/>
                  <a:pt x="1472603" y="329336"/>
                </a:cubicBezTo>
                <a:cubicBezTo>
                  <a:pt x="1480299" y="331013"/>
                  <a:pt x="1488414" y="331851"/>
                  <a:pt x="1496949" y="331851"/>
                </a:cubicBezTo>
                <a:cubicBezTo>
                  <a:pt x="1504416" y="331851"/>
                  <a:pt x="1512074" y="331051"/>
                  <a:pt x="1519923" y="329450"/>
                </a:cubicBezTo>
                <a:cubicBezTo>
                  <a:pt x="1527772" y="327850"/>
                  <a:pt x="1535430" y="325602"/>
                  <a:pt x="1542897" y="322707"/>
                </a:cubicBezTo>
                <a:lnTo>
                  <a:pt x="1549298" y="338252"/>
                </a:lnTo>
                <a:cubicBezTo>
                  <a:pt x="1540459" y="342519"/>
                  <a:pt x="1531391" y="345681"/>
                  <a:pt x="1522095" y="347738"/>
                </a:cubicBezTo>
                <a:cubicBezTo>
                  <a:pt x="1512798" y="349796"/>
                  <a:pt x="1503654" y="350825"/>
                  <a:pt x="1494663" y="350825"/>
                </a:cubicBezTo>
                <a:cubicBezTo>
                  <a:pt x="1483995" y="350825"/>
                  <a:pt x="1473822" y="349605"/>
                  <a:pt x="1464145" y="347167"/>
                </a:cubicBezTo>
                <a:cubicBezTo>
                  <a:pt x="1454467" y="344729"/>
                  <a:pt x="1445933" y="340957"/>
                  <a:pt x="1438541" y="335851"/>
                </a:cubicBezTo>
                <a:cubicBezTo>
                  <a:pt x="1431150" y="330746"/>
                  <a:pt x="1425321" y="324307"/>
                  <a:pt x="1421054" y="316535"/>
                </a:cubicBezTo>
                <a:cubicBezTo>
                  <a:pt x="1416786" y="308762"/>
                  <a:pt x="1414653" y="299618"/>
                  <a:pt x="1414653" y="289103"/>
                </a:cubicBezTo>
                <a:cubicBezTo>
                  <a:pt x="1414653" y="280263"/>
                  <a:pt x="1415948" y="271843"/>
                  <a:pt x="1418539" y="263842"/>
                </a:cubicBezTo>
                <a:cubicBezTo>
                  <a:pt x="1421130" y="255841"/>
                  <a:pt x="1424902" y="248297"/>
                  <a:pt x="1429855" y="241211"/>
                </a:cubicBezTo>
                <a:cubicBezTo>
                  <a:pt x="1434808" y="234124"/>
                  <a:pt x="1440865" y="227609"/>
                  <a:pt x="1448028" y="221666"/>
                </a:cubicBezTo>
                <a:cubicBezTo>
                  <a:pt x="1455191" y="215722"/>
                  <a:pt x="1463344" y="210426"/>
                  <a:pt x="1472488" y="205778"/>
                </a:cubicBezTo>
                <a:lnTo>
                  <a:pt x="1497179" y="196071"/>
                </a:lnTo>
                <a:lnTo>
                  <a:pt x="1487805" y="192976"/>
                </a:lnTo>
                <a:cubicBezTo>
                  <a:pt x="1483690" y="191528"/>
                  <a:pt x="1479423" y="190157"/>
                  <a:pt x="1475003" y="188861"/>
                </a:cubicBezTo>
                <a:cubicBezTo>
                  <a:pt x="1470584" y="187566"/>
                  <a:pt x="1465859" y="186537"/>
                  <a:pt x="1460830" y="185775"/>
                </a:cubicBezTo>
                <a:cubicBezTo>
                  <a:pt x="1455801" y="185013"/>
                  <a:pt x="1450390" y="184632"/>
                  <a:pt x="1444599" y="184632"/>
                </a:cubicBezTo>
                <a:cubicBezTo>
                  <a:pt x="1440027" y="184632"/>
                  <a:pt x="1436027" y="185013"/>
                  <a:pt x="1432598" y="185775"/>
                </a:cubicBezTo>
                <a:cubicBezTo>
                  <a:pt x="1429169" y="186537"/>
                  <a:pt x="1425930" y="187299"/>
                  <a:pt x="1422882" y="188061"/>
                </a:cubicBezTo>
                <a:lnTo>
                  <a:pt x="1419682" y="171145"/>
                </a:lnTo>
                <a:cubicBezTo>
                  <a:pt x="1423644" y="169469"/>
                  <a:pt x="1428102" y="168135"/>
                  <a:pt x="1433055" y="167144"/>
                </a:cubicBezTo>
                <a:cubicBezTo>
                  <a:pt x="1438008" y="166154"/>
                  <a:pt x="1442999" y="165659"/>
                  <a:pt x="1448028" y="165659"/>
                </a:cubicBezTo>
                <a:close/>
                <a:moveTo>
                  <a:pt x="2608859" y="164973"/>
                </a:moveTo>
                <a:cubicBezTo>
                  <a:pt x="2605354" y="164973"/>
                  <a:pt x="2602192" y="166306"/>
                  <a:pt x="2599372" y="168973"/>
                </a:cubicBezTo>
                <a:cubicBezTo>
                  <a:pt x="2596553" y="171640"/>
                  <a:pt x="2594343" y="175031"/>
                  <a:pt x="2592743" y="179146"/>
                </a:cubicBezTo>
                <a:cubicBezTo>
                  <a:pt x="2591143" y="183261"/>
                  <a:pt x="2590342" y="187376"/>
                  <a:pt x="2590342" y="191490"/>
                </a:cubicBezTo>
                <a:cubicBezTo>
                  <a:pt x="2590342" y="194691"/>
                  <a:pt x="2590990" y="197434"/>
                  <a:pt x="2592285" y="199720"/>
                </a:cubicBezTo>
                <a:cubicBezTo>
                  <a:pt x="2593581" y="202006"/>
                  <a:pt x="2595753" y="203797"/>
                  <a:pt x="2598801" y="205092"/>
                </a:cubicBezTo>
                <a:cubicBezTo>
                  <a:pt x="2601849" y="206387"/>
                  <a:pt x="2605811" y="207035"/>
                  <a:pt x="2610688" y="207035"/>
                </a:cubicBezTo>
                <a:cubicBezTo>
                  <a:pt x="2615107" y="207035"/>
                  <a:pt x="2619565" y="206578"/>
                  <a:pt x="2624061" y="205664"/>
                </a:cubicBezTo>
                <a:lnTo>
                  <a:pt x="2629300" y="204004"/>
                </a:lnTo>
                <a:lnTo>
                  <a:pt x="2629433" y="201092"/>
                </a:lnTo>
                <a:cubicBezTo>
                  <a:pt x="2629433" y="194691"/>
                  <a:pt x="2628595" y="188747"/>
                  <a:pt x="2626918" y="183261"/>
                </a:cubicBezTo>
                <a:cubicBezTo>
                  <a:pt x="2625242" y="177774"/>
                  <a:pt x="2622880" y="173355"/>
                  <a:pt x="2619832" y="170002"/>
                </a:cubicBezTo>
                <a:cubicBezTo>
                  <a:pt x="2616784" y="166649"/>
                  <a:pt x="2613126" y="164973"/>
                  <a:pt x="2608859" y="164973"/>
                </a:cubicBezTo>
                <a:close/>
                <a:moveTo>
                  <a:pt x="2056409" y="164973"/>
                </a:moveTo>
                <a:cubicBezTo>
                  <a:pt x="2052904" y="164973"/>
                  <a:pt x="2049742" y="166306"/>
                  <a:pt x="2046922" y="168973"/>
                </a:cubicBezTo>
                <a:cubicBezTo>
                  <a:pt x="2044103" y="171640"/>
                  <a:pt x="2041893" y="175031"/>
                  <a:pt x="2040293" y="179146"/>
                </a:cubicBezTo>
                <a:cubicBezTo>
                  <a:pt x="2038693" y="183261"/>
                  <a:pt x="2037892" y="187376"/>
                  <a:pt x="2037892" y="191490"/>
                </a:cubicBezTo>
                <a:cubicBezTo>
                  <a:pt x="2037892" y="194691"/>
                  <a:pt x="2038540" y="197434"/>
                  <a:pt x="2039835" y="199720"/>
                </a:cubicBezTo>
                <a:cubicBezTo>
                  <a:pt x="2041131" y="202006"/>
                  <a:pt x="2043303" y="203797"/>
                  <a:pt x="2046351" y="205092"/>
                </a:cubicBezTo>
                <a:cubicBezTo>
                  <a:pt x="2049399" y="206387"/>
                  <a:pt x="2053361" y="207035"/>
                  <a:pt x="2058238" y="207035"/>
                </a:cubicBezTo>
                <a:cubicBezTo>
                  <a:pt x="2062657" y="207035"/>
                  <a:pt x="2067115" y="206578"/>
                  <a:pt x="2071611" y="205664"/>
                </a:cubicBezTo>
                <a:lnTo>
                  <a:pt x="2076850" y="204004"/>
                </a:lnTo>
                <a:lnTo>
                  <a:pt x="2076983" y="201092"/>
                </a:lnTo>
                <a:cubicBezTo>
                  <a:pt x="2076983" y="194691"/>
                  <a:pt x="2076145" y="188747"/>
                  <a:pt x="2074468" y="183261"/>
                </a:cubicBezTo>
                <a:cubicBezTo>
                  <a:pt x="2072792" y="177774"/>
                  <a:pt x="2070430" y="173355"/>
                  <a:pt x="2067382" y="170002"/>
                </a:cubicBezTo>
                <a:cubicBezTo>
                  <a:pt x="2064334" y="166649"/>
                  <a:pt x="2060676" y="164973"/>
                  <a:pt x="2056409" y="164973"/>
                </a:cubicBezTo>
                <a:close/>
                <a:moveTo>
                  <a:pt x="2844850" y="146456"/>
                </a:moveTo>
                <a:cubicBezTo>
                  <a:pt x="2847898" y="146456"/>
                  <a:pt x="2850527" y="147599"/>
                  <a:pt x="2852737" y="149885"/>
                </a:cubicBezTo>
                <a:cubicBezTo>
                  <a:pt x="2854947" y="152171"/>
                  <a:pt x="2856052" y="154838"/>
                  <a:pt x="2856052" y="157886"/>
                </a:cubicBezTo>
                <a:cubicBezTo>
                  <a:pt x="2856052" y="160934"/>
                  <a:pt x="2854947" y="163563"/>
                  <a:pt x="2852737" y="165773"/>
                </a:cubicBezTo>
                <a:cubicBezTo>
                  <a:pt x="2850527" y="167983"/>
                  <a:pt x="2847898" y="169088"/>
                  <a:pt x="2844850" y="169088"/>
                </a:cubicBezTo>
                <a:cubicBezTo>
                  <a:pt x="2841650" y="169088"/>
                  <a:pt x="2838945" y="167983"/>
                  <a:pt x="2836735" y="165773"/>
                </a:cubicBezTo>
                <a:cubicBezTo>
                  <a:pt x="2834525" y="163563"/>
                  <a:pt x="2833420" y="160934"/>
                  <a:pt x="2833420" y="157886"/>
                </a:cubicBezTo>
                <a:cubicBezTo>
                  <a:pt x="2833420" y="154838"/>
                  <a:pt x="2834525" y="152171"/>
                  <a:pt x="2836735" y="149885"/>
                </a:cubicBezTo>
                <a:cubicBezTo>
                  <a:pt x="2838945" y="147599"/>
                  <a:pt x="2841650" y="146456"/>
                  <a:pt x="2844850" y="146456"/>
                </a:cubicBezTo>
                <a:close/>
                <a:moveTo>
                  <a:pt x="2813532" y="146456"/>
                </a:moveTo>
                <a:cubicBezTo>
                  <a:pt x="2816580" y="146456"/>
                  <a:pt x="2819209" y="147599"/>
                  <a:pt x="2821419" y="149885"/>
                </a:cubicBezTo>
                <a:cubicBezTo>
                  <a:pt x="2823629" y="152171"/>
                  <a:pt x="2824734" y="154838"/>
                  <a:pt x="2824734" y="157886"/>
                </a:cubicBezTo>
                <a:cubicBezTo>
                  <a:pt x="2824734" y="160934"/>
                  <a:pt x="2823629" y="163563"/>
                  <a:pt x="2821419" y="165773"/>
                </a:cubicBezTo>
                <a:cubicBezTo>
                  <a:pt x="2819209" y="167983"/>
                  <a:pt x="2816580" y="169088"/>
                  <a:pt x="2813532" y="169088"/>
                </a:cubicBezTo>
                <a:cubicBezTo>
                  <a:pt x="2810332" y="169088"/>
                  <a:pt x="2807627" y="167983"/>
                  <a:pt x="2805417" y="165773"/>
                </a:cubicBezTo>
                <a:cubicBezTo>
                  <a:pt x="2803207" y="163563"/>
                  <a:pt x="2802102" y="160934"/>
                  <a:pt x="2802102" y="157886"/>
                </a:cubicBezTo>
                <a:cubicBezTo>
                  <a:pt x="2802102" y="154838"/>
                  <a:pt x="2803207" y="152171"/>
                  <a:pt x="2805417" y="149885"/>
                </a:cubicBezTo>
                <a:cubicBezTo>
                  <a:pt x="2807627" y="147599"/>
                  <a:pt x="2810332" y="146456"/>
                  <a:pt x="2813532" y="146456"/>
                </a:cubicBezTo>
                <a:close/>
                <a:moveTo>
                  <a:pt x="2058238" y="146228"/>
                </a:moveTo>
                <a:cubicBezTo>
                  <a:pt x="2066467" y="146228"/>
                  <a:pt x="2073287" y="148895"/>
                  <a:pt x="2078698" y="154229"/>
                </a:cubicBezTo>
                <a:cubicBezTo>
                  <a:pt x="2084108" y="159563"/>
                  <a:pt x="2088146" y="166535"/>
                  <a:pt x="2090813" y="175145"/>
                </a:cubicBezTo>
                <a:cubicBezTo>
                  <a:pt x="2093480" y="183756"/>
                  <a:pt x="2094814" y="192862"/>
                  <a:pt x="2094814" y="202463"/>
                </a:cubicBezTo>
                <a:cubicBezTo>
                  <a:pt x="2094814" y="213893"/>
                  <a:pt x="2092871" y="223685"/>
                  <a:pt x="2088985" y="231838"/>
                </a:cubicBezTo>
                <a:cubicBezTo>
                  <a:pt x="2085098" y="239992"/>
                  <a:pt x="2078659" y="246735"/>
                  <a:pt x="2069668" y="252069"/>
                </a:cubicBezTo>
                <a:cubicBezTo>
                  <a:pt x="2066163" y="254051"/>
                  <a:pt x="2061934" y="255689"/>
                  <a:pt x="2056981" y="256984"/>
                </a:cubicBezTo>
                <a:cubicBezTo>
                  <a:pt x="2052027" y="258280"/>
                  <a:pt x="2046617" y="259308"/>
                  <a:pt x="2040750" y="260070"/>
                </a:cubicBezTo>
                <a:cubicBezTo>
                  <a:pt x="2034883" y="260832"/>
                  <a:pt x="2028748" y="261328"/>
                  <a:pt x="2022348" y="261556"/>
                </a:cubicBezTo>
                <a:lnTo>
                  <a:pt x="2006195" y="261841"/>
                </a:lnTo>
                <a:lnTo>
                  <a:pt x="2006041" y="261899"/>
                </a:lnTo>
                <a:lnTo>
                  <a:pt x="2002917" y="261899"/>
                </a:lnTo>
                <a:lnTo>
                  <a:pt x="1984794" y="261899"/>
                </a:lnTo>
                <a:lnTo>
                  <a:pt x="1979180" y="276644"/>
                </a:lnTo>
                <a:cubicBezTo>
                  <a:pt x="1973465" y="286931"/>
                  <a:pt x="1964931" y="295122"/>
                  <a:pt x="1953577" y="301218"/>
                </a:cubicBezTo>
                <a:cubicBezTo>
                  <a:pt x="1942223" y="307314"/>
                  <a:pt x="1928164" y="311353"/>
                  <a:pt x="1911400" y="313334"/>
                </a:cubicBezTo>
                <a:lnTo>
                  <a:pt x="1907286" y="294589"/>
                </a:lnTo>
                <a:cubicBezTo>
                  <a:pt x="1916430" y="293370"/>
                  <a:pt x="1924850" y="291655"/>
                  <a:pt x="1932546" y="289445"/>
                </a:cubicBezTo>
                <a:cubicBezTo>
                  <a:pt x="1940242" y="287236"/>
                  <a:pt x="1946872" y="284073"/>
                  <a:pt x="1952434" y="279959"/>
                </a:cubicBezTo>
                <a:cubicBezTo>
                  <a:pt x="1957997" y="275844"/>
                  <a:pt x="1962302" y="270434"/>
                  <a:pt x="1965350" y="263728"/>
                </a:cubicBezTo>
                <a:lnTo>
                  <a:pt x="1965904" y="261899"/>
                </a:lnTo>
                <a:lnTo>
                  <a:pt x="1951405" y="261899"/>
                </a:lnTo>
                <a:cubicBezTo>
                  <a:pt x="1944547" y="261899"/>
                  <a:pt x="1938185" y="260909"/>
                  <a:pt x="1932317" y="258927"/>
                </a:cubicBezTo>
                <a:cubicBezTo>
                  <a:pt x="1926450" y="256946"/>
                  <a:pt x="1921726" y="253860"/>
                  <a:pt x="1918144" y="249669"/>
                </a:cubicBezTo>
                <a:cubicBezTo>
                  <a:pt x="1914563" y="245478"/>
                  <a:pt x="1912772" y="239954"/>
                  <a:pt x="1912772" y="233096"/>
                </a:cubicBezTo>
                <a:cubicBezTo>
                  <a:pt x="1912772" y="226695"/>
                  <a:pt x="1913763" y="220561"/>
                  <a:pt x="1915744" y="214693"/>
                </a:cubicBezTo>
                <a:cubicBezTo>
                  <a:pt x="1917725" y="208826"/>
                  <a:pt x="1920430" y="203568"/>
                  <a:pt x="1923859" y="198920"/>
                </a:cubicBezTo>
                <a:cubicBezTo>
                  <a:pt x="1927288" y="194272"/>
                  <a:pt x="1931327" y="190576"/>
                  <a:pt x="1935975" y="187833"/>
                </a:cubicBezTo>
                <a:cubicBezTo>
                  <a:pt x="1940623" y="185090"/>
                  <a:pt x="1945690" y="183718"/>
                  <a:pt x="1951177" y="183718"/>
                </a:cubicBezTo>
                <a:cubicBezTo>
                  <a:pt x="1958187" y="183718"/>
                  <a:pt x="1964436" y="185775"/>
                  <a:pt x="1969922" y="189890"/>
                </a:cubicBezTo>
                <a:cubicBezTo>
                  <a:pt x="1975408" y="194005"/>
                  <a:pt x="1979752" y="200215"/>
                  <a:pt x="1982952" y="208521"/>
                </a:cubicBezTo>
                <a:cubicBezTo>
                  <a:pt x="1986153" y="216827"/>
                  <a:pt x="1987753" y="227304"/>
                  <a:pt x="1987753" y="239954"/>
                </a:cubicBezTo>
                <a:lnTo>
                  <a:pt x="1987406" y="243154"/>
                </a:lnTo>
                <a:lnTo>
                  <a:pt x="2005203" y="243154"/>
                </a:lnTo>
                <a:cubicBezTo>
                  <a:pt x="2009013" y="243154"/>
                  <a:pt x="2013242" y="243116"/>
                  <a:pt x="2017890" y="243040"/>
                </a:cubicBezTo>
                <a:cubicBezTo>
                  <a:pt x="2022538" y="242963"/>
                  <a:pt x="2027262" y="242849"/>
                  <a:pt x="2032063" y="242697"/>
                </a:cubicBezTo>
                <a:cubicBezTo>
                  <a:pt x="2036864" y="242544"/>
                  <a:pt x="2041321" y="242201"/>
                  <a:pt x="2045436" y="241668"/>
                </a:cubicBezTo>
                <a:cubicBezTo>
                  <a:pt x="2049551" y="241135"/>
                  <a:pt x="2052980" y="240411"/>
                  <a:pt x="2055723" y="239496"/>
                </a:cubicBezTo>
                <a:cubicBezTo>
                  <a:pt x="2061210" y="237515"/>
                  <a:pt x="2065477" y="235039"/>
                  <a:pt x="2068525" y="232067"/>
                </a:cubicBezTo>
                <a:lnTo>
                  <a:pt x="2073695" y="222633"/>
                </a:lnTo>
                <a:lnTo>
                  <a:pt x="2066239" y="224409"/>
                </a:lnTo>
                <a:cubicBezTo>
                  <a:pt x="2062886" y="224866"/>
                  <a:pt x="2059533" y="225095"/>
                  <a:pt x="2056180" y="225095"/>
                </a:cubicBezTo>
                <a:cubicBezTo>
                  <a:pt x="2048408" y="225095"/>
                  <a:pt x="2041817" y="223837"/>
                  <a:pt x="2036406" y="221323"/>
                </a:cubicBezTo>
                <a:cubicBezTo>
                  <a:pt x="2030996" y="218808"/>
                  <a:pt x="2026881" y="215379"/>
                  <a:pt x="2024062" y="211036"/>
                </a:cubicBezTo>
                <a:cubicBezTo>
                  <a:pt x="2021243" y="206692"/>
                  <a:pt x="2019833" y="201701"/>
                  <a:pt x="2019833" y="196062"/>
                </a:cubicBezTo>
                <a:cubicBezTo>
                  <a:pt x="2019833" y="190271"/>
                  <a:pt x="2020747" y="184442"/>
                  <a:pt x="2022576" y="178574"/>
                </a:cubicBezTo>
                <a:cubicBezTo>
                  <a:pt x="2024405" y="172707"/>
                  <a:pt x="2026996" y="167335"/>
                  <a:pt x="2030349" y="162458"/>
                </a:cubicBezTo>
                <a:cubicBezTo>
                  <a:pt x="2033701" y="157581"/>
                  <a:pt x="2037740" y="153657"/>
                  <a:pt x="2042464" y="150685"/>
                </a:cubicBezTo>
                <a:cubicBezTo>
                  <a:pt x="2047189" y="147713"/>
                  <a:pt x="2052447" y="146228"/>
                  <a:pt x="2058238" y="146228"/>
                </a:cubicBezTo>
                <a:close/>
                <a:moveTo>
                  <a:pt x="2515438" y="126492"/>
                </a:moveTo>
                <a:cubicBezTo>
                  <a:pt x="2512542" y="126492"/>
                  <a:pt x="2510294" y="127482"/>
                  <a:pt x="2508694" y="129464"/>
                </a:cubicBezTo>
                <a:cubicBezTo>
                  <a:pt x="2507094" y="131445"/>
                  <a:pt x="2506294" y="133731"/>
                  <a:pt x="2506294" y="136322"/>
                </a:cubicBezTo>
                <a:cubicBezTo>
                  <a:pt x="2506294" y="139065"/>
                  <a:pt x="2507132" y="141313"/>
                  <a:pt x="2508808" y="143065"/>
                </a:cubicBezTo>
                <a:cubicBezTo>
                  <a:pt x="2510485" y="144818"/>
                  <a:pt x="2512618" y="145694"/>
                  <a:pt x="2515209" y="145694"/>
                </a:cubicBezTo>
                <a:cubicBezTo>
                  <a:pt x="2517800" y="145694"/>
                  <a:pt x="2520048" y="144856"/>
                  <a:pt x="2521953" y="143180"/>
                </a:cubicBezTo>
                <a:cubicBezTo>
                  <a:pt x="2523858" y="141503"/>
                  <a:pt x="2524810" y="139293"/>
                  <a:pt x="2524810" y="136550"/>
                </a:cubicBezTo>
                <a:cubicBezTo>
                  <a:pt x="2524810" y="133655"/>
                  <a:pt x="2523820" y="131254"/>
                  <a:pt x="2521839" y="129349"/>
                </a:cubicBezTo>
                <a:cubicBezTo>
                  <a:pt x="2519857" y="127444"/>
                  <a:pt x="2517724" y="126492"/>
                  <a:pt x="2515438" y="126492"/>
                </a:cubicBezTo>
                <a:close/>
                <a:moveTo>
                  <a:pt x="1329842" y="123825"/>
                </a:moveTo>
                <a:lnTo>
                  <a:pt x="1329842" y="136855"/>
                </a:lnTo>
                <a:lnTo>
                  <a:pt x="1278636" y="151714"/>
                </a:lnTo>
                <a:lnTo>
                  <a:pt x="1278636" y="138912"/>
                </a:lnTo>
                <a:close/>
                <a:moveTo>
                  <a:pt x="910742" y="123825"/>
                </a:moveTo>
                <a:lnTo>
                  <a:pt x="910742" y="136855"/>
                </a:lnTo>
                <a:lnTo>
                  <a:pt x="859536" y="151714"/>
                </a:lnTo>
                <a:lnTo>
                  <a:pt x="859536" y="138912"/>
                </a:lnTo>
                <a:close/>
                <a:moveTo>
                  <a:pt x="202768" y="123825"/>
                </a:moveTo>
                <a:lnTo>
                  <a:pt x="202768" y="136855"/>
                </a:lnTo>
                <a:lnTo>
                  <a:pt x="151562" y="151714"/>
                </a:lnTo>
                <a:lnTo>
                  <a:pt x="151562" y="138912"/>
                </a:lnTo>
                <a:close/>
                <a:moveTo>
                  <a:pt x="1698802" y="122225"/>
                </a:moveTo>
                <a:cubicBezTo>
                  <a:pt x="1701851" y="122225"/>
                  <a:pt x="1704479" y="123368"/>
                  <a:pt x="1706689" y="125654"/>
                </a:cubicBezTo>
                <a:cubicBezTo>
                  <a:pt x="1708899" y="127940"/>
                  <a:pt x="1710004" y="130607"/>
                  <a:pt x="1710004" y="133655"/>
                </a:cubicBezTo>
                <a:cubicBezTo>
                  <a:pt x="1710004" y="136703"/>
                  <a:pt x="1708899" y="139331"/>
                  <a:pt x="1706689" y="141541"/>
                </a:cubicBezTo>
                <a:cubicBezTo>
                  <a:pt x="1704479" y="143751"/>
                  <a:pt x="1701851" y="144856"/>
                  <a:pt x="1698802" y="144856"/>
                </a:cubicBezTo>
                <a:cubicBezTo>
                  <a:pt x="1695602" y="144856"/>
                  <a:pt x="1692897" y="143751"/>
                  <a:pt x="1690687" y="141541"/>
                </a:cubicBezTo>
                <a:cubicBezTo>
                  <a:pt x="1688477" y="139331"/>
                  <a:pt x="1687372" y="136703"/>
                  <a:pt x="1687372" y="133655"/>
                </a:cubicBezTo>
                <a:cubicBezTo>
                  <a:pt x="1687372" y="130607"/>
                  <a:pt x="1688477" y="127940"/>
                  <a:pt x="1690687" y="125654"/>
                </a:cubicBezTo>
                <a:cubicBezTo>
                  <a:pt x="1692897" y="123368"/>
                  <a:pt x="1695602" y="122225"/>
                  <a:pt x="1698802" y="122225"/>
                </a:cubicBezTo>
                <a:close/>
                <a:moveTo>
                  <a:pt x="652729" y="121234"/>
                </a:moveTo>
                <a:cubicBezTo>
                  <a:pt x="650443" y="121234"/>
                  <a:pt x="648538" y="122034"/>
                  <a:pt x="647014" y="123634"/>
                </a:cubicBezTo>
                <a:cubicBezTo>
                  <a:pt x="645490" y="125234"/>
                  <a:pt x="644728" y="127178"/>
                  <a:pt x="644728" y="129464"/>
                </a:cubicBezTo>
                <a:cubicBezTo>
                  <a:pt x="644728" y="132359"/>
                  <a:pt x="645947" y="135064"/>
                  <a:pt x="648385" y="137579"/>
                </a:cubicBezTo>
                <a:lnTo>
                  <a:pt x="654976" y="141616"/>
                </a:lnTo>
                <a:lnTo>
                  <a:pt x="655586" y="141236"/>
                </a:lnTo>
                <a:cubicBezTo>
                  <a:pt x="658558" y="137807"/>
                  <a:pt x="660044" y="134340"/>
                  <a:pt x="660044" y="130835"/>
                </a:cubicBezTo>
                <a:cubicBezTo>
                  <a:pt x="660044" y="128092"/>
                  <a:pt x="659434" y="125806"/>
                  <a:pt x="658215" y="123977"/>
                </a:cubicBezTo>
                <a:cubicBezTo>
                  <a:pt x="656996" y="122148"/>
                  <a:pt x="655167" y="121234"/>
                  <a:pt x="652729" y="121234"/>
                </a:cubicBezTo>
                <a:close/>
                <a:moveTo>
                  <a:pt x="1953463" y="116967"/>
                </a:moveTo>
                <a:cubicBezTo>
                  <a:pt x="1950567" y="116967"/>
                  <a:pt x="1948319" y="117957"/>
                  <a:pt x="1946719" y="119939"/>
                </a:cubicBezTo>
                <a:cubicBezTo>
                  <a:pt x="1945119" y="121920"/>
                  <a:pt x="1944319" y="124206"/>
                  <a:pt x="1944319" y="126797"/>
                </a:cubicBezTo>
                <a:cubicBezTo>
                  <a:pt x="1944319" y="129540"/>
                  <a:pt x="1945157" y="131788"/>
                  <a:pt x="1946833" y="133540"/>
                </a:cubicBezTo>
                <a:cubicBezTo>
                  <a:pt x="1948510" y="135293"/>
                  <a:pt x="1950643" y="136169"/>
                  <a:pt x="1953234" y="136169"/>
                </a:cubicBezTo>
                <a:cubicBezTo>
                  <a:pt x="1955825" y="136169"/>
                  <a:pt x="1958073" y="135331"/>
                  <a:pt x="1959978" y="133655"/>
                </a:cubicBezTo>
                <a:cubicBezTo>
                  <a:pt x="1961883" y="131978"/>
                  <a:pt x="1962835" y="129768"/>
                  <a:pt x="1962835" y="127025"/>
                </a:cubicBezTo>
                <a:cubicBezTo>
                  <a:pt x="1962835" y="124130"/>
                  <a:pt x="1961845" y="121729"/>
                  <a:pt x="1959864" y="119824"/>
                </a:cubicBezTo>
                <a:cubicBezTo>
                  <a:pt x="1957882" y="117919"/>
                  <a:pt x="1955749" y="116967"/>
                  <a:pt x="1953463" y="116967"/>
                </a:cubicBezTo>
                <a:close/>
                <a:moveTo>
                  <a:pt x="2516581" y="113690"/>
                </a:moveTo>
                <a:cubicBezTo>
                  <a:pt x="2520238" y="113690"/>
                  <a:pt x="2523515" y="114757"/>
                  <a:pt x="2526410" y="116891"/>
                </a:cubicBezTo>
                <a:cubicBezTo>
                  <a:pt x="2529306" y="119024"/>
                  <a:pt x="2531592" y="121844"/>
                  <a:pt x="2533268" y="125349"/>
                </a:cubicBezTo>
                <a:cubicBezTo>
                  <a:pt x="2534945" y="128854"/>
                  <a:pt x="2535783" y="132588"/>
                  <a:pt x="2535783" y="136550"/>
                </a:cubicBezTo>
                <a:cubicBezTo>
                  <a:pt x="2535783" y="142494"/>
                  <a:pt x="2533878" y="147485"/>
                  <a:pt x="2530068" y="151523"/>
                </a:cubicBezTo>
                <a:cubicBezTo>
                  <a:pt x="2526258" y="155562"/>
                  <a:pt x="2521381" y="157581"/>
                  <a:pt x="2515438" y="157581"/>
                </a:cubicBezTo>
                <a:cubicBezTo>
                  <a:pt x="2508884" y="157581"/>
                  <a:pt x="2503970" y="155600"/>
                  <a:pt x="2500693" y="151638"/>
                </a:cubicBezTo>
                <a:cubicBezTo>
                  <a:pt x="2497417" y="147675"/>
                  <a:pt x="2495778" y="143027"/>
                  <a:pt x="2495778" y="137693"/>
                </a:cubicBezTo>
                <a:cubicBezTo>
                  <a:pt x="2495778" y="133274"/>
                  <a:pt x="2496654" y="129273"/>
                  <a:pt x="2498407" y="125692"/>
                </a:cubicBezTo>
                <a:cubicBezTo>
                  <a:pt x="2500160" y="122110"/>
                  <a:pt x="2502636" y="119215"/>
                  <a:pt x="2505837" y="117005"/>
                </a:cubicBezTo>
                <a:cubicBezTo>
                  <a:pt x="2509037" y="114795"/>
                  <a:pt x="2512618" y="113690"/>
                  <a:pt x="2516581" y="113690"/>
                </a:cubicBezTo>
                <a:close/>
                <a:moveTo>
                  <a:pt x="1219276" y="113538"/>
                </a:moveTo>
                <a:lnTo>
                  <a:pt x="1237793" y="113538"/>
                </a:lnTo>
                <a:lnTo>
                  <a:pt x="1241679" y="260756"/>
                </a:lnTo>
                <a:lnTo>
                  <a:pt x="1223162" y="260756"/>
                </a:lnTo>
                <a:close/>
                <a:moveTo>
                  <a:pt x="428701" y="113538"/>
                </a:moveTo>
                <a:lnTo>
                  <a:pt x="447218" y="113538"/>
                </a:lnTo>
                <a:lnTo>
                  <a:pt x="451104" y="260756"/>
                </a:lnTo>
                <a:lnTo>
                  <a:pt x="432587" y="260756"/>
                </a:lnTo>
                <a:close/>
                <a:moveTo>
                  <a:pt x="3072612" y="110109"/>
                </a:moveTo>
                <a:cubicBezTo>
                  <a:pt x="3075660" y="110109"/>
                  <a:pt x="3078289" y="111252"/>
                  <a:pt x="3080499" y="113538"/>
                </a:cubicBezTo>
                <a:cubicBezTo>
                  <a:pt x="3082709" y="115824"/>
                  <a:pt x="3083814" y="118491"/>
                  <a:pt x="3083814" y="121539"/>
                </a:cubicBezTo>
                <a:cubicBezTo>
                  <a:pt x="3083814" y="124587"/>
                  <a:pt x="3082709" y="127216"/>
                  <a:pt x="3080499" y="129425"/>
                </a:cubicBezTo>
                <a:cubicBezTo>
                  <a:pt x="3078289" y="131635"/>
                  <a:pt x="3075660" y="132740"/>
                  <a:pt x="3072612" y="132740"/>
                </a:cubicBezTo>
                <a:cubicBezTo>
                  <a:pt x="3069412" y="132740"/>
                  <a:pt x="3066707" y="131635"/>
                  <a:pt x="3064497" y="129425"/>
                </a:cubicBezTo>
                <a:cubicBezTo>
                  <a:pt x="3062287" y="127216"/>
                  <a:pt x="3061182" y="124587"/>
                  <a:pt x="3061182" y="121539"/>
                </a:cubicBezTo>
                <a:cubicBezTo>
                  <a:pt x="3061182" y="118491"/>
                  <a:pt x="3062287" y="115824"/>
                  <a:pt x="3064497" y="113538"/>
                </a:cubicBezTo>
                <a:cubicBezTo>
                  <a:pt x="3066707" y="111252"/>
                  <a:pt x="3069412" y="110109"/>
                  <a:pt x="3072612" y="110109"/>
                </a:cubicBezTo>
                <a:close/>
                <a:moveTo>
                  <a:pt x="653186" y="109575"/>
                </a:moveTo>
                <a:cubicBezTo>
                  <a:pt x="659282" y="109575"/>
                  <a:pt x="663892" y="111671"/>
                  <a:pt x="667016" y="115862"/>
                </a:cubicBezTo>
                <a:cubicBezTo>
                  <a:pt x="670141" y="120053"/>
                  <a:pt x="671703" y="124815"/>
                  <a:pt x="671703" y="130149"/>
                </a:cubicBezTo>
                <a:cubicBezTo>
                  <a:pt x="671703" y="136855"/>
                  <a:pt x="669493" y="142799"/>
                  <a:pt x="665073" y="147980"/>
                </a:cubicBezTo>
                <a:cubicBezTo>
                  <a:pt x="660654" y="153162"/>
                  <a:pt x="654443" y="157277"/>
                  <a:pt x="646442" y="160325"/>
                </a:cubicBezTo>
                <a:cubicBezTo>
                  <a:pt x="638441" y="163373"/>
                  <a:pt x="629031" y="165201"/>
                  <a:pt x="618210" y="165811"/>
                </a:cubicBezTo>
                <a:lnTo>
                  <a:pt x="616153" y="154838"/>
                </a:lnTo>
                <a:cubicBezTo>
                  <a:pt x="626516" y="154076"/>
                  <a:pt x="634936" y="152476"/>
                  <a:pt x="641413" y="150038"/>
                </a:cubicBezTo>
                <a:lnTo>
                  <a:pt x="645642" y="147412"/>
                </a:lnTo>
                <a:lnTo>
                  <a:pt x="637984" y="142494"/>
                </a:lnTo>
                <a:cubicBezTo>
                  <a:pt x="634555" y="138989"/>
                  <a:pt x="632841" y="134645"/>
                  <a:pt x="632841" y="129464"/>
                </a:cubicBezTo>
                <a:cubicBezTo>
                  <a:pt x="632841" y="124130"/>
                  <a:pt x="634708" y="119481"/>
                  <a:pt x="638441" y="115519"/>
                </a:cubicBezTo>
                <a:cubicBezTo>
                  <a:pt x="642175" y="111557"/>
                  <a:pt x="647090" y="109575"/>
                  <a:pt x="653186" y="109575"/>
                </a:cubicBezTo>
                <a:close/>
                <a:moveTo>
                  <a:pt x="2239213" y="107442"/>
                </a:moveTo>
                <a:cubicBezTo>
                  <a:pt x="2236317" y="107442"/>
                  <a:pt x="2234069" y="108432"/>
                  <a:pt x="2232469" y="110414"/>
                </a:cubicBezTo>
                <a:cubicBezTo>
                  <a:pt x="2230869" y="112395"/>
                  <a:pt x="2230069" y="114681"/>
                  <a:pt x="2230069" y="117272"/>
                </a:cubicBezTo>
                <a:cubicBezTo>
                  <a:pt x="2230069" y="120015"/>
                  <a:pt x="2230907" y="122263"/>
                  <a:pt x="2232583" y="124015"/>
                </a:cubicBezTo>
                <a:cubicBezTo>
                  <a:pt x="2234260" y="125768"/>
                  <a:pt x="2236394" y="126644"/>
                  <a:pt x="2238984" y="126644"/>
                </a:cubicBezTo>
                <a:cubicBezTo>
                  <a:pt x="2241575" y="126644"/>
                  <a:pt x="2243823" y="125806"/>
                  <a:pt x="2245728" y="124130"/>
                </a:cubicBezTo>
                <a:cubicBezTo>
                  <a:pt x="2247633" y="122453"/>
                  <a:pt x="2248586" y="120243"/>
                  <a:pt x="2248586" y="117500"/>
                </a:cubicBezTo>
                <a:cubicBezTo>
                  <a:pt x="2248586" y="114605"/>
                  <a:pt x="2247595" y="112204"/>
                  <a:pt x="2245614" y="110299"/>
                </a:cubicBezTo>
                <a:cubicBezTo>
                  <a:pt x="2243632" y="108394"/>
                  <a:pt x="2241499" y="107442"/>
                  <a:pt x="2239213" y="107442"/>
                </a:cubicBezTo>
                <a:close/>
                <a:moveTo>
                  <a:pt x="1143838" y="107442"/>
                </a:moveTo>
                <a:cubicBezTo>
                  <a:pt x="1140942" y="107442"/>
                  <a:pt x="1138694" y="108432"/>
                  <a:pt x="1137094" y="110414"/>
                </a:cubicBezTo>
                <a:cubicBezTo>
                  <a:pt x="1135494" y="112395"/>
                  <a:pt x="1134694" y="114681"/>
                  <a:pt x="1134694" y="117272"/>
                </a:cubicBezTo>
                <a:cubicBezTo>
                  <a:pt x="1134694" y="120015"/>
                  <a:pt x="1135532" y="122263"/>
                  <a:pt x="1137208" y="124015"/>
                </a:cubicBezTo>
                <a:cubicBezTo>
                  <a:pt x="1138885" y="125768"/>
                  <a:pt x="1141018" y="126644"/>
                  <a:pt x="1143609" y="126644"/>
                </a:cubicBezTo>
                <a:cubicBezTo>
                  <a:pt x="1146200" y="126644"/>
                  <a:pt x="1148448" y="125806"/>
                  <a:pt x="1150353" y="124130"/>
                </a:cubicBezTo>
                <a:cubicBezTo>
                  <a:pt x="1152258" y="122453"/>
                  <a:pt x="1153210" y="120243"/>
                  <a:pt x="1153210" y="117500"/>
                </a:cubicBezTo>
                <a:cubicBezTo>
                  <a:pt x="1153210" y="114605"/>
                  <a:pt x="1152220" y="112204"/>
                  <a:pt x="1150239" y="110299"/>
                </a:cubicBezTo>
                <a:cubicBezTo>
                  <a:pt x="1148257" y="108394"/>
                  <a:pt x="1146124" y="107442"/>
                  <a:pt x="1143838" y="107442"/>
                </a:cubicBezTo>
                <a:close/>
                <a:moveTo>
                  <a:pt x="332003" y="106908"/>
                </a:moveTo>
                <a:cubicBezTo>
                  <a:pt x="333527" y="109804"/>
                  <a:pt x="334785" y="113119"/>
                  <a:pt x="335775" y="116852"/>
                </a:cubicBezTo>
                <a:cubicBezTo>
                  <a:pt x="336766" y="120586"/>
                  <a:pt x="337261" y="123977"/>
                  <a:pt x="337261" y="127025"/>
                </a:cubicBezTo>
                <a:cubicBezTo>
                  <a:pt x="337261" y="132054"/>
                  <a:pt x="335851" y="136588"/>
                  <a:pt x="333032" y="140627"/>
                </a:cubicBezTo>
                <a:cubicBezTo>
                  <a:pt x="330212" y="144665"/>
                  <a:pt x="325831" y="146685"/>
                  <a:pt x="319887" y="146685"/>
                </a:cubicBezTo>
                <a:cubicBezTo>
                  <a:pt x="315163" y="146685"/>
                  <a:pt x="311315" y="145427"/>
                  <a:pt x="308343" y="142913"/>
                </a:cubicBezTo>
                <a:lnTo>
                  <a:pt x="307212" y="140623"/>
                </a:lnTo>
                <a:lnTo>
                  <a:pt x="303771" y="148971"/>
                </a:lnTo>
                <a:cubicBezTo>
                  <a:pt x="300189" y="152476"/>
                  <a:pt x="295732" y="154229"/>
                  <a:pt x="290398" y="154229"/>
                </a:cubicBezTo>
                <a:cubicBezTo>
                  <a:pt x="284302" y="154229"/>
                  <a:pt x="280263" y="152209"/>
                  <a:pt x="278282" y="148171"/>
                </a:cubicBezTo>
                <a:cubicBezTo>
                  <a:pt x="276301" y="144132"/>
                  <a:pt x="275310" y="139827"/>
                  <a:pt x="275310" y="135255"/>
                </a:cubicBezTo>
                <a:cubicBezTo>
                  <a:pt x="275310" y="133578"/>
                  <a:pt x="275425" y="131788"/>
                  <a:pt x="275653" y="129883"/>
                </a:cubicBezTo>
                <a:cubicBezTo>
                  <a:pt x="275882" y="127978"/>
                  <a:pt x="276225" y="125806"/>
                  <a:pt x="276682" y="123368"/>
                </a:cubicBezTo>
                <a:lnTo>
                  <a:pt x="288112" y="120167"/>
                </a:lnTo>
                <a:cubicBezTo>
                  <a:pt x="287655" y="122758"/>
                  <a:pt x="287312" y="125158"/>
                  <a:pt x="287083" y="127368"/>
                </a:cubicBezTo>
                <a:cubicBezTo>
                  <a:pt x="286855" y="129578"/>
                  <a:pt x="286740" y="131521"/>
                  <a:pt x="286741" y="133197"/>
                </a:cubicBezTo>
                <a:cubicBezTo>
                  <a:pt x="286740" y="136093"/>
                  <a:pt x="287197" y="138227"/>
                  <a:pt x="288112" y="139598"/>
                </a:cubicBezTo>
                <a:cubicBezTo>
                  <a:pt x="289026" y="140970"/>
                  <a:pt x="290474" y="141656"/>
                  <a:pt x="292455" y="141656"/>
                </a:cubicBezTo>
                <a:cubicBezTo>
                  <a:pt x="294741" y="141656"/>
                  <a:pt x="296646" y="140474"/>
                  <a:pt x="298170" y="138112"/>
                </a:cubicBezTo>
                <a:cubicBezTo>
                  <a:pt x="299694" y="135750"/>
                  <a:pt x="300532" y="130988"/>
                  <a:pt x="300685" y="123825"/>
                </a:cubicBezTo>
                <a:lnTo>
                  <a:pt x="300685" y="116967"/>
                </a:lnTo>
                <a:lnTo>
                  <a:pt x="311658" y="112852"/>
                </a:lnTo>
                <a:lnTo>
                  <a:pt x="311658" y="126797"/>
                </a:lnTo>
                <a:cubicBezTo>
                  <a:pt x="311658" y="128930"/>
                  <a:pt x="312077" y="130797"/>
                  <a:pt x="312915" y="132397"/>
                </a:cubicBezTo>
                <a:cubicBezTo>
                  <a:pt x="313753" y="133997"/>
                  <a:pt x="315544" y="134798"/>
                  <a:pt x="318287" y="134798"/>
                </a:cubicBezTo>
                <a:cubicBezTo>
                  <a:pt x="321030" y="134798"/>
                  <a:pt x="322859" y="133959"/>
                  <a:pt x="323773" y="132283"/>
                </a:cubicBezTo>
                <a:cubicBezTo>
                  <a:pt x="324688" y="130607"/>
                  <a:pt x="325145" y="128473"/>
                  <a:pt x="325145" y="125882"/>
                </a:cubicBezTo>
                <a:cubicBezTo>
                  <a:pt x="325145" y="123291"/>
                  <a:pt x="324840" y="120662"/>
                  <a:pt x="324231" y="117995"/>
                </a:cubicBezTo>
                <a:cubicBezTo>
                  <a:pt x="323621" y="115328"/>
                  <a:pt x="322783" y="112700"/>
                  <a:pt x="321716" y="110109"/>
                </a:cubicBezTo>
                <a:close/>
                <a:moveTo>
                  <a:pt x="3015767" y="104775"/>
                </a:moveTo>
                <a:lnTo>
                  <a:pt x="3015767" y="117805"/>
                </a:lnTo>
                <a:lnTo>
                  <a:pt x="2964561" y="132664"/>
                </a:lnTo>
                <a:lnTo>
                  <a:pt x="2964561" y="119862"/>
                </a:lnTo>
                <a:close/>
                <a:moveTo>
                  <a:pt x="1954606" y="104165"/>
                </a:moveTo>
                <a:cubicBezTo>
                  <a:pt x="1958263" y="104165"/>
                  <a:pt x="1961540" y="105232"/>
                  <a:pt x="1964436" y="107366"/>
                </a:cubicBezTo>
                <a:cubicBezTo>
                  <a:pt x="1967331" y="109499"/>
                  <a:pt x="1969617" y="112319"/>
                  <a:pt x="1971294" y="115824"/>
                </a:cubicBezTo>
                <a:cubicBezTo>
                  <a:pt x="1972970" y="119329"/>
                  <a:pt x="1973808" y="123063"/>
                  <a:pt x="1973808" y="127025"/>
                </a:cubicBezTo>
                <a:cubicBezTo>
                  <a:pt x="1973808" y="132969"/>
                  <a:pt x="1971903" y="137960"/>
                  <a:pt x="1968093" y="141998"/>
                </a:cubicBezTo>
                <a:cubicBezTo>
                  <a:pt x="1964283" y="146037"/>
                  <a:pt x="1959406" y="148056"/>
                  <a:pt x="1953463" y="148056"/>
                </a:cubicBezTo>
                <a:cubicBezTo>
                  <a:pt x="1946910" y="148056"/>
                  <a:pt x="1941995" y="146075"/>
                  <a:pt x="1938718" y="142113"/>
                </a:cubicBezTo>
                <a:cubicBezTo>
                  <a:pt x="1935442" y="138150"/>
                  <a:pt x="1933803" y="133502"/>
                  <a:pt x="1933803" y="128168"/>
                </a:cubicBezTo>
                <a:cubicBezTo>
                  <a:pt x="1933803" y="123749"/>
                  <a:pt x="1934680" y="119748"/>
                  <a:pt x="1936432" y="116167"/>
                </a:cubicBezTo>
                <a:cubicBezTo>
                  <a:pt x="1938185" y="112585"/>
                  <a:pt x="1940661" y="109690"/>
                  <a:pt x="1943862" y="107480"/>
                </a:cubicBezTo>
                <a:cubicBezTo>
                  <a:pt x="1947062" y="105270"/>
                  <a:pt x="1950643" y="104165"/>
                  <a:pt x="1954606" y="104165"/>
                </a:cubicBezTo>
                <a:close/>
                <a:moveTo>
                  <a:pt x="1843354" y="102184"/>
                </a:moveTo>
                <a:cubicBezTo>
                  <a:pt x="1841068" y="102184"/>
                  <a:pt x="1839163" y="102984"/>
                  <a:pt x="1837639" y="104584"/>
                </a:cubicBezTo>
                <a:cubicBezTo>
                  <a:pt x="1836115" y="106184"/>
                  <a:pt x="1835353" y="108128"/>
                  <a:pt x="1835353" y="110414"/>
                </a:cubicBezTo>
                <a:cubicBezTo>
                  <a:pt x="1835353" y="113309"/>
                  <a:pt x="1836572" y="116014"/>
                  <a:pt x="1839010" y="118529"/>
                </a:cubicBezTo>
                <a:lnTo>
                  <a:pt x="1845688" y="122619"/>
                </a:lnTo>
                <a:lnTo>
                  <a:pt x="1846211" y="122186"/>
                </a:lnTo>
                <a:cubicBezTo>
                  <a:pt x="1849183" y="118757"/>
                  <a:pt x="1850669" y="115290"/>
                  <a:pt x="1850669" y="111785"/>
                </a:cubicBezTo>
                <a:cubicBezTo>
                  <a:pt x="1850669" y="109042"/>
                  <a:pt x="1850059" y="106756"/>
                  <a:pt x="1848840" y="104927"/>
                </a:cubicBezTo>
                <a:cubicBezTo>
                  <a:pt x="1847621" y="103098"/>
                  <a:pt x="1845792" y="102184"/>
                  <a:pt x="1843354" y="102184"/>
                </a:cubicBezTo>
                <a:close/>
                <a:moveTo>
                  <a:pt x="2622346" y="100050"/>
                </a:moveTo>
                <a:cubicBezTo>
                  <a:pt x="2625395" y="100050"/>
                  <a:pt x="2628023" y="101193"/>
                  <a:pt x="2630233" y="103479"/>
                </a:cubicBezTo>
                <a:cubicBezTo>
                  <a:pt x="2632443" y="105765"/>
                  <a:pt x="2633548" y="108432"/>
                  <a:pt x="2633548" y="111480"/>
                </a:cubicBezTo>
                <a:cubicBezTo>
                  <a:pt x="2633548" y="114528"/>
                  <a:pt x="2632443" y="117157"/>
                  <a:pt x="2630233" y="119367"/>
                </a:cubicBezTo>
                <a:cubicBezTo>
                  <a:pt x="2628023" y="121577"/>
                  <a:pt x="2625395" y="122682"/>
                  <a:pt x="2622346" y="122682"/>
                </a:cubicBezTo>
                <a:cubicBezTo>
                  <a:pt x="2619146" y="122682"/>
                  <a:pt x="2616441" y="121577"/>
                  <a:pt x="2614231" y="119367"/>
                </a:cubicBezTo>
                <a:cubicBezTo>
                  <a:pt x="2612021" y="117157"/>
                  <a:pt x="2610916" y="114528"/>
                  <a:pt x="2610916" y="111480"/>
                </a:cubicBezTo>
                <a:cubicBezTo>
                  <a:pt x="2610916" y="108432"/>
                  <a:pt x="2612021" y="105765"/>
                  <a:pt x="2614231" y="103479"/>
                </a:cubicBezTo>
                <a:cubicBezTo>
                  <a:pt x="2616441" y="101193"/>
                  <a:pt x="2619146" y="100050"/>
                  <a:pt x="2622346" y="100050"/>
                </a:cubicBezTo>
                <a:close/>
                <a:moveTo>
                  <a:pt x="2591028" y="100050"/>
                </a:moveTo>
                <a:cubicBezTo>
                  <a:pt x="2594076" y="100050"/>
                  <a:pt x="2596705" y="101193"/>
                  <a:pt x="2598915" y="103479"/>
                </a:cubicBezTo>
                <a:cubicBezTo>
                  <a:pt x="2601125" y="105765"/>
                  <a:pt x="2602230" y="108432"/>
                  <a:pt x="2602230" y="111480"/>
                </a:cubicBezTo>
                <a:cubicBezTo>
                  <a:pt x="2602230" y="114528"/>
                  <a:pt x="2601125" y="117157"/>
                  <a:pt x="2598915" y="119367"/>
                </a:cubicBezTo>
                <a:cubicBezTo>
                  <a:pt x="2596705" y="121577"/>
                  <a:pt x="2594076" y="122682"/>
                  <a:pt x="2591028" y="122682"/>
                </a:cubicBezTo>
                <a:cubicBezTo>
                  <a:pt x="2587828" y="122682"/>
                  <a:pt x="2585123" y="121577"/>
                  <a:pt x="2582913" y="119367"/>
                </a:cubicBezTo>
                <a:cubicBezTo>
                  <a:pt x="2580703" y="117157"/>
                  <a:pt x="2579598" y="114528"/>
                  <a:pt x="2579598" y="111480"/>
                </a:cubicBezTo>
                <a:cubicBezTo>
                  <a:pt x="2579598" y="108432"/>
                  <a:pt x="2580703" y="105765"/>
                  <a:pt x="2582913" y="103479"/>
                </a:cubicBezTo>
                <a:cubicBezTo>
                  <a:pt x="2585123" y="101193"/>
                  <a:pt x="2587828" y="100050"/>
                  <a:pt x="2591028" y="100050"/>
                </a:cubicBezTo>
                <a:close/>
                <a:moveTo>
                  <a:pt x="2069896" y="100050"/>
                </a:moveTo>
                <a:cubicBezTo>
                  <a:pt x="2072944" y="100050"/>
                  <a:pt x="2075573" y="101193"/>
                  <a:pt x="2077783" y="103479"/>
                </a:cubicBezTo>
                <a:cubicBezTo>
                  <a:pt x="2079993" y="105765"/>
                  <a:pt x="2081098" y="108432"/>
                  <a:pt x="2081098" y="111480"/>
                </a:cubicBezTo>
                <a:cubicBezTo>
                  <a:pt x="2081098" y="114528"/>
                  <a:pt x="2079993" y="117157"/>
                  <a:pt x="2077783" y="119367"/>
                </a:cubicBezTo>
                <a:cubicBezTo>
                  <a:pt x="2075573" y="121577"/>
                  <a:pt x="2072944" y="122682"/>
                  <a:pt x="2069896" y="122682"/>
                </a:cubicBezTo>
                <a:cubicBezTo>
                  <a:pt x="2066696" y="122682"/>
                  <a:pt x="2063991" y="121577"/>
                  <a:pt x="2061781" y="119367"/>
                </a:cubicBezTo>
                <a:cubicBezTo>
                  <a:pt x="2059571" y="117157"/>
                  <a:pt x="2058466" y="114528"/>
                  <a:pt x="2058466" y="111480"/>
                </a:cubicBezTo>
                <a:cubicBezTo>
                  <a:pt x="2058466" y="108432"/>
                  <a:pt x="2059571" y="105765"/>
                  <a:pt x="2061781" y="103479"/>
                </a:cubicBezTo>
                <a:cubicBezTo>
                  <a:pt x="2063991" y="101193"/>
                  <a:pt x="2066696" y="100050"/>
                  <a:pt x="2069896" y="100050"/>
                </a:cubicBezTo>
                <a:close/>
                <a:moveTo>
                  <a:pt x="2038578" y="100050"/>
                </a:moveTo>
                <a:cubicBezTo>
                  <a:pt x="2041626" y="100050"/>
                  <a:pt x="2044255" y="101193"/>
                  <a:pt x="2046465" y="103479"/>
                </a:cubicBezTo>
                <a:cubicBezTo>
                  <a:pt x="2048675" y="105765"/>
                  <a:pt x="2049780" y="108432"/>
                  <a:pt x="2049780" y="111480"/>
                </a:cubicBezTo>
                <a:cubicBezTo>
                  <a:pt x="2049780" y="114528"/>
                  <a:pt x="2048675" y="117157"/>
                  <a:pt x="2046465" y="119367"/>
                </a:cubicBezTo>
                <a:cubicBezTo>
                  <a:pt x="2044255" y="121577"/>
                  <a:pt x="2041626" y="122682"/>
                  <a:pt x="2038578" y="122682"/>
                </a:cubicBezTo>
                <a:cubicBezTo>
                  <a:pt x="2035378" y="122682"/>
                  <a:pt x="2032673" y="121577"/>
                  <a:pt x="2030463" y="119367"/>
                </a:cubicBezTo>
                <a:cubicBezTo>
                  <a:pt x="2028253" y="117157"/>
                  <a:pt x="2027148" y="114528"/>
                  <a:pt x="2027148" y="111480"/>
                </a:cubicBezTo>
                <a:cubicBezTo>
                  <a:pt x="2027148" y="108432"/>
                  <a:pt x="2028253" y="105765"/>
                  <a:pt x="2030463" y="103479"/>
                </a:cubicBezTo>
                <a:cubicBezTo>
                  <a:pt x="2032673" y="101193"/>
                  <a:pt x="2035378" y="100050"/>
                  <a:pt x="2038578" y="100050"/>
                </a:cubicBezTo>
                <a:close/>
                <a:moveTo>
                  <a:pt x="3234613" y="99136"/>
                </a:moveTo>
                <a:lnTo>
                  <a:pt x="3242386" y="116052"/>
                </a:lnTo>
                <a:cubicBezTo>
                  <a:pt x="3230194" y="121844"/>
                  <a:pt x="3220021" y="126758"/>
                  <a:pt x="3211868" y="130797"/>
                </a:cubicBezTo>
                <a:cubicBezTo>
                  <a:pt x="3203714" y="134836"/>
                  <a:pt x="3196818" y="138417"/>
                  <a:pt x="3191179" y="141541"/>
                </a:cubicBezTo>
                <a:cubicBezTo>
                  <a:pt x="3185541" y="144665"/>
                  <a:pt x="3180588" y="147599"/>
                  <a:pt x="3176320" y="150342"/>
                </a:cubicBezTo>
                <a:lnTo>
                  <a:pt x="3170785" y="154227"/>
                </a:lnTo>
                <a:lnTo>
                  <a:pt x="3192208" y="172288"/>
                </a:lnTo>
                <a:cubicBezTo>
                  <a:pt x="3199600" y="178994"/>
                  <a:pt x="3205810" y="185432"/>
                  <a:pt x="3210839" y="191605"/>
                </a:cubicBezTo>
                <a:cubicBezTo>
                  <a:pt x="3215868" y="197777"/>
                  <a:pt x="3219678" y="203835"/>
                  <a:pt x="3222269" y="209778"/>
                </a:cubicBezTo>
                <a:cubicBezTo>
                  <a:pt x="3224860" y="215722"/>
                  <a:pt x="3226155" y="221742"/>
                  <a:pt x="3226155" y="227838"/>
                </a:cubicBezTo>
                <a:cubicBezTo>
                  <a:pt x="3226155" y="231191"/>
                  <a:pt x="3225546" y="234848"/>
                  <a:pt x="3224326" y="238811"/>
                </a:cubicBezTo>
                <a:cubicBezTo>
                  <a:pt x="3223107" y="242773"/>
                  <a:pt x="3220516" y="246507"/>
                  <a:pt x="3216554" y="250012"/>
                </a:cubicBezTo>
                <a:cubicBezTo>
                  <a:pt x="3212592" y="253517"/>
                  <a:pt x="3206648" y="256375"/>
                  <a:pt x="3198723" y="258584"/>
                </a:cubicBezTo>
                <a:cubicBezTo>
                  <a:pt x="3190798" y="260794"/>
                  <a:pt x="3180130" y="261899"/>
                  <a:pt x="3166719" y="261899"/>
                </a:cubicBezTo>
                <a:lnTo>
                  <a:pt x="3145917" y="261899"/>
                </a:lnTo>
                <a:lnTo>
                  <a:pt x="3146022" y="261031"/>
                </a:lnTo>
                <a:lnTo>
                  <a:pt x="3143707" y="261899"/>
                </a:lnTo>
                <a:cubicBezTo>
                  <a:pt x="3138678" y="261899"/>
                  <a:pt x="3133763" y="260947"/>
                  <a:pt x="3128962" y="259042"/>
                </a:cubicBezTo>
                <a:cubicBezTo>
                  <a:pt x="3124161" y="257137"/>
                  <a:pt x="3120009" y="254012"/>
                  <a:pt x="3116503" y="249669"/>
                </a:cubicBezTo>
                <a:lnTo>
                  <a:pt x="3113311" y="244205"/>
                </a:lnTo>
                <a:lnTo>
                  <a:pt x="3108988" y="250383"/>
                </a:lnTo>
                <a:cubicBezTo>
                  <a:pt x="3106645" y="252727"/>
                  <a:pt x="3103778" y="254813"/>
                  <a:pt x="3100387" y="256641"/>
                </a:cubicBezTo>
                <a:cubicBezTo>
                  <a:pt x="3093605" y="260299"/>
                  <a:pt x="3083890" y="262128"/>
                  <a:pt x="3071241" y="262128"/>
                </a:cubicBezTo>
                <a:cubicBezTo>
                  <a:pt x="3065754" y="262128"/>
                  <a:pt x="3060458" y="261671"/>
                  <a:pt x="3055353" y="260756"/>
                </a:cubicBezTo>
                <a:cubicBezTo>
                  <a:pt x="3050247" y="259842"/>
                  <a:pt x="3045561" y="258508"/>
                  <a:pt x="3041294" y="256756"/>
                </a:cubicBezTo>
                <a:cubicBezTo>
                  <a:pt x="3037027" y="255003"/>
                  <a:pt x="3033293" y="252908"/>
                  <a:pt x="3030092" y="250469"/>
                </a:cubicBezTo>
                <a:lnTo>
                  <a:pt x="3039237" y="234696"/>
                </a:lnTo>
                <a:cubicBezTo>
                  <a:pt x="3042284" y="236677"/>
                  <a:pt x="3046552" y="238582"/>
                  <a:pt x="3052038" y="240411"/>
                </a:cubicBezTo>
                <a:cubicBezTo>
                  <a:pt x="3057525" y="242240"/>
                  <a:pt x="3063925" y="243154"/>
                  <a:pt x="3071241" y="243154"/>
                </a:cubicBezTo>
                <a:cubicBezTo>
                  <a:pt x="3078861" y="243154"/>
                  <a:pt x="3084919" y="242392"/>
                  <a:pt x="3089414" y="240868"/>
                </a:cubicBezTo>
                <a:cubicBezTo>
                  <a:pt x="3093910" y="239344"/>
                  <a:pt x="3097187" y="237096"/>
                  <a:pt x="3099244" y="234124"/>
                </a:cubicBezTo>
                <a:cubicBezTo>
                  <a:pt x="3101302" y="231152"/>
                  <a:pt x="3102330" y="227685"/>
                  <a:pt x="3102330" y="223723"/>
                </a:cubicBezTo>
                <a:cubicBezTo>
                  <a:pt x="3102330" y="220675"/>
                  <a:pt x="3101530" y="217017"/>
                  <a:pt x="3099930" y="212750"/>
                </a:cubicBezTo>
                <a:cubicBezTo>
                  <a:pt x="3098330" y="208483"/>
                  <a:pt x="3096158" y="203720"/>
                  <a:pt x="3093415" y="198463"/>
                </a:cubicBezTo>
                <a:cubicBezTo>
                  <a:pt x="3090672" y="193205"/>
                  <a:pt x="3087509" y="187642"/>
                  <a:pt x="3083928" y="181775"/>
                </a:cubicBezTo>
                <a:cubicBezTo>
                  <a:pt x="3080346" y="175907"/>
                  <a:pt x="3076498" y="169926"/>
                  <a:pt x="3072384" y="163830"/>
                </a:cubicBezTo>
                <a:lnTo>
                  <a:pt x="3088157" y="153543"/>
                </a:lnTo>
                <a:cubicBezTo>
                  <a:pt x="3094101" y="162534"/>
                  <a:pt x="3099282" y="171031"/>
                  <a:pt x="3103702" y="179032"/>
                </a:cubicBezTo>
                <a:cubicBezTo>
                  <a:pt x="3108121" y="187033"/>
                  <a:pt x="3111855" y="194500"/>
                  <a:pt x="3114903" y="201434"/>
                </a:cubicBezTo>
                <a:cubicBezTo>
                  <a:pt x="3117951" y="208369"/>
                  <a:pt x="3120390" y="214884"/>
                  <a:pt x="3122218" y="220980"/>
                </a:cubicBezTo>
                <a:cubicBezTo>
                  <a:pt x="3124352" y="227685"/>
                  <a:pt x="3126752" y="232638"/>
                  <a:pt x="3129419" y="235839"/>
                </a:cubicBezTo>
                <a:cubicBezTo>
                  <a:pt x="3132086" y="239039"/>
                  <a:pt x="3134867" y="241058"/>
                  <a:pt x="3137763" y="241897"/>
                </a:cubicBezTo>
                <a:cubicBezTo>
                  <a:pt x="3140659" y="242735"/>
                  <a:pt x="3143326" y="243154"/>
                  <a:pt x="3145764" y="243154"/>
                </a:cubicBezTo>
                <a:lnTo>
                  <a:pt x="3148097" y="244019"/>
                </a:lnTo>
                <a:lnTo>
                  <a:pt x="3148203" y="243154"/>
                </a:lnTo>
                <a:lnTo>
                  <a:pt x="3169691" y="243154"/>
                </a:lnTo>
                <a:cubicBezTo>
                  <a:pt x="3178683" y="243154"/>
                  <a:pt x="3185807" y="242659"/>
                  <a:pt x="3191065" y="241668"/>
                </a:cubicBezTo>
                <a:cubicBezTo>
                  <a:pt x="3196323" y="240677"/>
                  <a:pt x="3200209" y="239382"/>
                  <a:pt x="3202724" y="237782"/>
                </a:cubicBezTo>
                <a:cubicBezTo>
                  <a:pt x="3205238" y="236182"/>
                  <a:pt x="3206915" y="234429"/>
                  <a:pt x="3207753" y="232524"/>
                </a:cubicBezTo>
                <a:cubicBezTo>
                  <a:pt x="3208591" y="230619"/>
                  <a:pt x="3209010" y="228676"/>
                  <a:pt x="3209010" y="226695"/>
                </a:cubicBezTo>
                <a:cubicBezTo>
                  <a:pt x="3209010" y="223190"/>
                  <a:pt x="3207677" y="218846"/>
                  <a:pt x="3205010" y="213665"/>
                </a:cubicBezTo>
                <a:cubicBezTo>
                  <a:pt x="3202343" y="208483"/>
                  <a:pt x="3196895" y="201777"/>
                  <a:pt x="3188665" y="193548"/>
                </a:cubicBezTo>
                <a:cubicBezTo>
                  <a:pt x="3184398" y="189281"/>
                  <a:pt x="3180130" y="185356"/>
                  <a:pt x="3175863" y="181775"/>
                </a:cubicBezTo>
                <a:cubicBezTo>
                  <a:pt x="3171596" y="178193"/>
                  <a:pt x="3167672" y="174993"/>
                  <a:pt x="3164090" y="172174"/>
                </a:cubicBezTo>
                <a:cubicBezTo>
                  <a:pt x="3160509" y="169354"/>
                  <a:pt x="3157651" y="166954"/>
                  <a:pt x="3155518" y="164973"/>
                </a:cubicBezTo>
                <a:cubicBezTo>
                  <a:pt x="3153384" y="162992"/>
                  <a:pt x="3152317" y="161468"/>
                  <a:pt x="3152317" y="160401"/>
                </a:cubicBezTo>
                <a:cubicBezTo>
                  <a:pt x="3152317" y="158115"/>
                  <a:pt x="3152508" y="155905"/>
                  <a:pt x="3152889" y="153771"/>
                </a:cubicBezTo>
                <a:cubicBezTo>
                  <a:pt x="3153270" y="151638"/>
                  <a:pt x="3153803" y="149657"/>
                  <a:pt x="3154489" y="147828"/>
                </a:cubicBezTo>
                <a:cubicBezTo>
                  <a:pt x="3155175" y="145999"/>
                  <a:pt x="3156051" y="144551"/>
                  <a:pt x="3157118" y="143484"/>
                </a:cubicBezTo>
                <a:cubicBezTo>
                  <a:pt x="3160166" y="140284"/>
                  <a:pt x="3164090" y="137084"/>
                  <a:pt x="3168891" y="133883"/>
                </a:cubicBezTo>
                <a:cubicBezTo>
                  <a:pt x="3173692" y="130683"/>
                  <a:pt x="3179330" y="127330"/>
                  <a:pt x="3185807" y="123825"/>
                </a:cubicBezTo>
                <a:cubicBezTo>
                  <a:pt x="3192284" y="120320"/>
                  <a:pt x="3199600" y="116548"/>
                  <a:pt x="3207753" y="112509"/>
                </a:cubicBezTo>
                <a:cubicBezTo>
                  <a:pt x="3215906" y="108470"/>
                  <a:pt x="3224860" y="104013"/>
                  <a:pt x="3234613" y="99136"/>
                </a:cubicBezTo>
                <a:close/>
                <a:moveTo>
                  <a:pt x="2435352" y="97536"/>
                </a:moveTo>
                <a:lnTo>
                  <a:pt x="2454325" y="97536"/>
                </a:lnTo>
                <a:lnTo>
                  <a:pt x="2457983" y="213436"/>
                </a:lnTo>
                <a:cubicBezTo>
                  <a:pt x="2458288" y="221208"/>
                  <a:pt x="2459545" y="227266"/>
                  <a:pt x="2461755" y="231610"/>
                </a:cubicBezTo>
                <a:cubicBezTo>
                  <a:pt x="2463965" y="235953"/>
                  <a:pt x="2466975" y="238963"/>
                  <a:pt x="2470784" y="240639"/>
                </a:cubicBezTo>
                <a:lnTo>
                  <a:pt x="2482667" y="243016"/>
                </a:lnTo>
                <a:lnTo>
                  <a:pt x="2496540" y="241439"/>
                </a:lnTo>
                <a:cubicBezTo>
                  <a:pt x="2500198" y="240296"/>
                  <a:pt x="2502979" y="238087"/>
                  <a:pt x="2504884" y="234810"/>
                </a:cubicBezTo>
                <a:cubicBezTo>
                  <a:pt x="2506789" y="231533"/>
                  <a:pt x="2508428" y="226771"/>
                  <a:pt x="2509799" y="220523"/>
                </a:cubicBezTo>
                <a:cubicBezTo>
                  <a:pt x="2511171" y="214274"/>
                  <a:pt x="2512847" y="206121"/>
                  <a:pt x="2514828" y="196062"/>
                </a:cubicBezTo>
                <a:lnTo>
                  <a:pt x="2532659" y="199491"/>
                </a:lnTo>
                <a:cubicBezTo>
                  <a:pt x="2532049" y="202235"/>
                  <a:pt x="2531364" y="205283"/>
                  <a:pt x="2530601" y="208635"/>
                </a:cubicBezTo>
                <a:cubicBezTo>
                  <a:pt x="2529840" y="211988"/>
                  <a:pt x="2529192" y="215303"/>
                  <a:pt x="2528659" y="218579"/>
                </a:cubicBezTo>
                <a:cubicBezTo>
                  <a:pt x="2528125" y="221856"/>
                  <a:pt x="2527858" y="224714"/>
                  <a:pt x="2527858" y="227152"/>
                </a:cubicBezTo>
                <a:cubicBezTo>
                  <a:pt x="2527858" y="230200"/>
                  <a:pt x="2528544" y="232943"/>
                  <a:pt x="2529916" y="235382"/>
                </a:cubicBezTo>
                <a:cubicBezTo>
                  <a:pt x="2531287" y="237820"/>
                  <a:pt x="2534259" y="239725"/>
                  <a:pt x="2538831" y="241097"/>
                </a:cubicBezTo>
                <a:cubicBezTo>
                  <a:pt x="2541117" y="241782"/>
                  <a:pt x="2544013" y="242297"/>
                  <a:pt x="2547518" y="242640"/>
                </a:cubicBezTo>
                <a:lnTo>
                  <a:pt x="2559469" y="243138"/>
                </a:lnTo>
                <a:lnTo>
                  <a:pt x="2570340" y="243040"/>
                </a:lnTo>
                <a:cubicBezTo>
                  <a:pt x="2574988" y="242963"/>
                  <a:pt x="2579712" y="242849"/>
                  <a:pt x="2584513" y="242697"/>
                </a:cubicBezTo>
                <a:cubicBezTo>
                  <a:pt x="2589314" y="242544"/>
                  <a:pt x="2593771" y="242201"/>
                  <a:pt x="2597886" y="241668"/>
                </a:cubicBezTo>
                <a:cubicBezTo>
                  <a:pt x="2602001" y="241135"/>
                  <a:pt x="2605430" y="240411"/>
                  <a:pt x="2608173" y="239496"/>
                </a:cubicBezTo>
                <a:cubicBezTo>
                  <a:pt x="2613659" y="237515"/>
                  <a:pt x="2617927" y="235039"/>
                  <a:pt x="2620975" y="232067"/>
                </a:cubicBezTo>
                <a:lnTo>
                  <a:pt x="2626145" y="222633"/>
                </a:lnTo>
                <a:lnTo>
                  <a:pt x="2618689" y="224409"/>
                </a:lnTo>
                <a:cubicBezTo>
                  <a:pt x="2615336" y="224866"/>
                  <a:pt x="2611983" y="225095"/>
                  <a:pt x="2608630" y="225095"/>
                </a:cubicBezTo>
                <a:cubicBezTo>
                  <a:pt x="2600858" y="225095"/>
                  <a:pt x="2594267" y="223837"/>
                  <a:pt x="2588857" y="221323"/>
                </a:cubicBezTo>
                <a:cubicBezTo>
                  <a:pt x="2583446" y="218808"/>
                  <a:pt x="2579331" y="215379"/>
                  <a:pt x="2576512" y="211036"/>
                </a:cubicBezTo>
                <a:cubicBezTo>
                  <a:pt x="2573693" y="206692"/>
                  <a:pt x="2572283" y="201701"/>
                  <a:pt x="2572283" y="196062"/>
                </a:cubicBezTo>
                <a:cubicBezTo>
                  <a:pt x="2572283" y="190271"/>
                  <a:pt x="2573197" y="184442"/>
                  <a:pt x="2575026" y="178574"/>
                </a:cubicBezTo>
                <a:cubicBezTo>
                  <a:pt x="2576855" y="172707"/>
                  <a:pt x="2579446" y="167335"/>
                  <a:pt x="2582799" y="162458"/>
                </a:cubicBezTo>
                <a:cubicBezTo>
                  <a:pt x="2586151" y="157581"/>
                  <a:pt x="2590190" y="153657"/>
                  <a:pt x="2594914" y="150685"/>
                </a:cubicBezTo>
                <a:cubicBezTo>
                  <a:pt x="2599639" y="147713"/>
                  <a:pt x="2604897" y="146228"/>
                  <a:pt x="2610688" y="146228"/>
                </a:cubicBezTo>
                <a:cubicBezTo>
                  <a:pt x="2618917" y="146228"/>
                  <a:pt x="2625737" y="148895"/>
                  <a:pt x="2631147" y="154229"/>
                </a:cubicBezTo>
                <a:cubicBezTo>
                  <a:pt x="2636558" y="159563"/>
                  <a:pt x="2640596" y="166535"/>
                  <a:pt x="2643263" y="175145"/>
                </a:cubicBezTo>
                <a:cubicBezTo>
                  <a:pt x="2645930" y="183756"/>
                  <a:pt x="2647264" y="192862"/>
                  <a:pt x="2647264" y="202463"/>
                </a:cubicBezTo>
                <a:cubicBezTo>
                  <a:pt x="2647264" y="213893"/>
                  <a:pt x="2645321" y="223685"/>
                  <a:pt x="2641435" y="231838"/>
                </a:cubicBezTo>
                <a:cubicBezTo>
                  <a:pt x="2637548" y="239992"/>
                  <a:pt x="2631109" y="246735"/>
                  <a:pt x="2622118" y="252069"/>
                </a:cubicBezTo>
                <a:cubicBezTo>
                  <a:pt x="2618613" y="254051"/>
                  <a:pt x="2614384" y="255689"/>
                  <a:pt x="2609430" y="256984"/>
                </a:cubicBezTo>
                <a:cubicBezTo>
                  <a:pt x="2604477" y="258280"/>
                  <a:pt x="2599067" y="259308"/>
                  <a:pt x="2593200" y="260070"/>
                </a:cubicBezTo>
                <a:cubicBezTo>
                  <a:pt x="2587333" y="260832"/>
                  <a:pt x="2581198" y="261328"/>
                  <a:pt x="2574798" y="261556"/>
                </a:cubicBezTo>
                <a:lnTo>
                  <a:pt x="2557686" y="261858"/>
                </a:lnTo>
                <a:lnTo>
                  <a:pt x="2557576" y="261899"/>
                </a:lnTo>
                <a:lnTo>
                  <a:pt x="2556996" y="261870"/>
                </a:lnTo>
                <a:lnTo>
                  <a:pt x="2555367" y="261899"/>
                </a:lnTo>
                <a:lnTo>
                  <a:pt x="2555380" y="261790"/>
                </a:lnTo>
                <a:lnTo>
                  <a:pt x="2544317" y="261242"/>
                </a:lnTo>
                <a:cubicBezTo>
                  <a:pt x="2540431" y="260804"/>
                  <a:pt x="2537079" y="260147"/>
                  <a:pt x="2534259" y="259270"/>
                </a:cubicBezTo>
                <a:cubicBezTo>
                  <a:pt x="2528620" y="257518"/>
                  <a:pt x="2524506" y="254851"/>
                  <a:pt x="2521915" y="251269"/>
                </a:cubicBezTo>
                <a:lnTo>
                  <a:pt x="2519351" y="244859"/>
                </a:lnTo>
                <a:lnTo>
                  <a:pt x="2515628" y="250469"/>
                </a:lnTo>
                <a:cubicBezTo>
                  <a:pt x="2512809" y="253517"/>
                  <a:pt x="2509723" y="255879"/>
                  <a:pt x="2506370" y="257556"/>
                </a:cubicBezTo>
                <a:cubicBezTo>
                  <a:pt x="2503017" y="259232"/>
                  <a:pt x="2499131" y="260375"/>
                  <a:pt x="2494712" y="260985"/>
                </a:cubicBezTo>
                <a:lnTo>
                  <a:pt x="2481426" y="261766"/>
                </a:lnTo>
                <a:lnTo>
                  <a:pt x="2481072" y="261899"/>
                </a:lnTo>
                <a:lnTo>
                  <a:pt x="2480629" y="261813"/>
                </a:lnTo>
                <a:lnTo>
                  <a:pt x="2479167" y="261899"/>
                </a:lnTo>
                <a:lnTo>
                  <a:pt x="2479211" y="261538"/>
                </a:lnTo>
                <a:lnTo>
                  <a:pt x="2465184" y="258813"/>
                </a:lnTo>
                <a:cubicBezTo>
                  <a:pt x="2460993" y="256756"/>
                  <a:pt x="2457716" y="254089"/>
                  <a:pt x="2455354" y="250812"/>
                </a:cubicBezTo>
                <a:lnTo>
                  <a:pt x="2452766" y="245067"/>
                </a:lnTo>
                <a:lnTo>
                  <a:pt x="2448039" y="252412"/>
                </a:lnTo>
                <a:cubicBezTo>
                  <a:pt x="2444610" y="255536"/>
                  <a:pt x="2440000" y="257899"/>
                  <a:pt x="2434209" y="259499"/>
                </a:cubicBezTo>
                <a:lnTo>
                  <a:pt x="2414761" y="261648"/>
                </a:lnTo>
                <a:lnTo>
                  <a:pt x="2414092" y="261899"/>
                </a:lnTo>
                <a:lnTo>
                  <a:pt x="2413002" y="261843"/>
                </a:lnTo>
                <a:lnTo>
                  <a:pt x="2412492" y="261899"/>
                </a:lnTo>
                <a:lnTo>
                  <a:pt x="2412501" y="261817"/>
                </a:lnTo>
                <a:lnTo>
                  <a:pt x="2400833" y="261213"/>
                </a:lnTo>
                <a:lnTo>
                  <a:pt x="2395512" y="260570"/>
                </a:lnTo>
                <a:lnTo>
                  <a:pt x="2400947" y="269786"/>
                </a:lnTo>
                <a:cubicBezTo>
                  <a:pt x="2402395" y="274586"/>
                  <a:pt x="2402776" y="279387"/>
                  <a:pt x="2402090" y="284188"/>
                </a:cubicBezTo>
                <a:cubicBezTo>
                  <a:pt x="2401404" y="288988"/>
                  <a:pt x="2399652" y="293370"/>
                  <a:pt x="2396833" y="297332"/>
                </a:cubicBezTo>
                <a:cubicBezTo>
                  <a:pt x="2394013" y="301295"/>
                  <a:pt x="2390241" y="304457"/>
                  <a:pt x="2385517" y="306819"/>
                </a:cubicBezTo>
                <a:cubicBezTo>
                  <a:pt x="2380792" y="309181"/>
                  <a:pt x="2375078" y="310362"/>
                  <a:pt x="2368372" y="310362"/>
                </a:cubicBezTo>
                <a:cubicBezTo>
                  <a:pt x="2358771" y="310362"/>
                  <a:pt x="2350084" y="308153"/>
                  <a:pt x="2342312" y="303733"/>
                </a:cubicBezTo>
                <a:cubicBezTo>
                  <a:pt x="2334539" y="299313"/>
                  <a:pt x="2328367" y="292646"/>
                  <a:pt x="2323795" y="283730"/>
                </a:cubicBezTo>
                <a:cubicBezTo>
                  <a:pt x="2321509" y="279273"/>
                  <a:pt x="2319794" y="274253"/>
                  <a:pt x="2318651" y="268671"/>
                </a:cubicBezTo>
                <a:lnTo>
                  <a:pt x="2317859" y="260154"/>
                </a:lnTo>
                <a:lnTo>
                  <a:pt x="2309279" y="261328"/>
                </a:lnTo>
                <a:cubicBezTo>
                  <a:pt x="2305545" y="261709"/>
                  <a:pt x="2301849" y="261899"/>
                  <a:pt x="2298192" y="261899"/>
                </a:cubicBezTo>
                <a:lnTo>
                  <a:pt x="2298425" y="259983"/>
                </a:lnTo>
                <a:lnTo>
                  <a:pt x="2293315" y="261899"/>
                </a:lnTo>
                <a:cubicBezTo>
                  <a:pt x="2287371" y="261899"/>
                  <a:pt x="2282304" y="260832"/>
                  <a:pt x="2278113" y="258699"/>
                </a:cubicBezTo>
                <a:lnTo>
                  <a:pt x="2268885" y="251317"/>
                </a:lnTo>
                <a:lnTo>
                  <a:pt x="2265540" y="256527"/>
                </a:lnTo>
                <a:cubicBezTo>
                  <a:pt x="2262720" y="259346"/>
                  <a:pt x="2259596" y="261442"/>
                  <a:pt x="2256167" y="262814"/>
                </a:cubicBezTo>
                <a:cubicBezTo>
                  <a:pt x="2252738" y="264185"/>
                  <a:pt x="2249119" y="264871"/>
                  <a:pt x="2245309" y="264871"/>
                </a:cubicBezTo>
                <a:cubicBezTo>
                  <a:pt x="2240889" y="264871"/>
                  <a:pt x="2236317" y="264071"/>
                  <a:pt x="2231593" y="262471"/>
                </a:cubicBezTo>
                <a:cubicBezTo>
                  <a:pt x="2226869" y="260870"/>
                  <a:pt x="2222220" y="258508"/>
                  <a:pt x="2217648" y="255384"/>
                </a:cubicBezTo>
                <a:cubicBezTo>
                  <a:pt x="2213076" y="252260"/>
                  <a:pt x="2208771" y="248412"/>
                  <a:pt x="2204732" y="243840"/>
                </a:cubicBezTo>
                <a:lnTo>
                  <a:pt x="2195618" y="230511"/>
                </a:lnTo>
                <a:lnTo>
                  <a:pt x="2187930" y="248069"/>
                </a:lnTo>
                <a:cubicBezTo>
                  <a:pt x="2186559" y="255003"/>
                  <a:pt x="2185873" y="261137"/>
                  <a:pt x="2185873" y="266471"/>
                </a:cubicBezTo>
                <a:cubicBezTo>
                  <a:pt x="2185873" y="270738"/>
                  <a:pt x="2186330" y="276187"/>
                  <a:pt x="2187244" y="282816"/>
                </a:cubicBezTo>
                <a:cubicBezTo>
                  <a:pt x="2188159" y="289445"/>
                  <a:pt x="2189340" y="296494"/>
                  <a:pt x="2190788" y="303962"/>
                </a:cubicBezTo>
                <a:cubicBezTo>
                  <a:pt x="2192235" y="311429"/>
                  <a:pt x="2193836" y="318859"/>
                  <a:pt x="2195588" y="326250"/>
                </a:cubicBezTo>
                <a:cubicBezTo>
                  <a:pt x="2197341" y="333641"/>
                  <a:pt x="2198979" y="340309"/>
                  <a:pt x="2200503" y="346253"/>
                </a:cubicBezTo>
                <a:lnTo>
                  <a:pt x="2182444" y="350596"/>
                </a:lnTo>
                <a:cubicBezTo>
                  <a:pt x="2179243" y="338861"/>
                  <a:pt x="2176500" y="327393"/>
                  <a:pt x="2174214" y="316192"/>
                </a:cubicBezTo>
                <a:cubicBezTo>
                  <a:pt x="2171928" y="304990"/>
                  <a:pt x="2170176" y="294970"/>
                  <a:pt x="2168956" y="286131"/>
                </a:cubicBezTo>
                <a:cubicBezTo>
                  <a:pt x="2167737" y="277292"/>
                  <a:pt x="2167128" y="270738"/>
                  <a:pt x="2167128" y="266471"/>
                </a:cubicBezTo>
                <a:cubicBezTo>
                  <a:pt x="2167128" y="255194"/>
                  <a:pt x="2168956" y="244907"/>
                  <a:pt x="2172614" y="235610"/>
                </a:cubicBezTo>
                <a:cubicBezTo>
                  <a:pt x="2176272" y="226314"/>
                  <a:pt x="2180996" y="218122"/>
                  <a:pt x="2186787" y="211036"/>
                </a:cubicBezTo>
                <a:cubicBezTo>
                  <a:pt x="2192578" y="203949"/>
                  <a:pt x="2198827" y="197929"/>
                  <a:pt x="2205532" y="192976"/>
                </a:cubicBezTo>
                <a:cubicBezTo>
                  <a:pt x="2212238" y="188023"/>
                  <a:pt x="2218753" y="184289"/>
                  <a:pt x="2225078" y="181775"/>
                </a:cubicBezTo>
                <a:cubicBezTo>
                  <a:pt x="2231402" y="179260"/>
                  <a:pt x="2236774" y="178003"/>
                  <a:pt x="2241194" y="178003"/>
                </a:cubicBezTo>
                <a:cubicBezTo>
                  <a:pt x="2245004" y="178003"/>
                  <a:pt x="2248357" y="178841"/>
                  <a:pt x="2251253" y="180518"/>
                </a:cubicBezTo>
                <a:cubicBezTo>
                  <a:pt x="2254148" y="182194"/>
                  <a:pt x="2256967" y="185471"/>
                  <a:pt x="2259711" y="190347"/>
                </a:cubicBezTo>
                <a:cubicBezTo>
                  <a:pt x="2262454" y="195224"/>
                  <a:pt x="2265349" y="202387"/>
                  <a:pt x="2268397" y="211836"/>
                </a:cubicBezTo>
                <a:cubicBezTo>
                  <a:pt x="2271293" y="220523"/>
                  <a:pt x="2274036" y="227114"/>
                  <a:pt x="2276627" y="231610"/>
                </a:cubicBezTo>
                <a:cubicBezTo>
                  <a:pt x="2279218" y="236105"/>
                  <a:pt x="2282037" y="239153"/>
                  <a:pt x="2285085" y="240754"/>
                </a:cubicBezTo>
                <a:cubicBezTo>
                  <a:pt x="2288133" y="242354"/>
                  <a:pt x="2291638" y="243154"/>
                  <a:pt x="2295601" y="243154"/>
                </a:cubicBezTo>
                <a:lnTo>
                  <a:pt x="2300263" y="244912"/>
                </a:lnTo>
                <a:lnTo>
                  <a:pt x="2300478" y="243154"/>
                </a:lnTo>
                <a:cubicBezTo>
                  <a:pt x="2303678" y="243154"/>
                  <a:pt x="2306878" y="243154"/>
                  <a:pt x="2310079" y="243154"/>
                </a:cubicBezTo>
                <a:lnTo>
                  <a:pt x="2317865" y="242959"/>
                </a:lnTo>
                <a:lnTo>
                  <a:pt x="2321280" y="216179"/>
                </a:lnTo>
                <a:cubicBezTo>
                  <a:pt x="2324176" y="205816"/>
                  <a:pt x="2328024" y="196862"/>
                  <a:pt x="2332825" y="189319"/>
                </a:cubicBezTo>
                <a:cubicBezTo>
                  <a:pt x="2337625" y="181775"/>
                  <a:pt x="2342921" y="175946"/>
                  <a:pt x="2348712" y="171831"/>
                </a:cubicBezTo>
                <a:cubicBezTo>
                  <a:pt x="2354503" y="167716"/>
                  <a:pt x="2360219" y="165659"/>
                  <a:pt x="2365857" y="165659"/>
                </a:cubicBezTo>
                <a:cubicBezTo>
                  <a:pt x="2370887" y="165659"/>
                  <a:pt x="2375382" y="167106"/>
                  <a:pt x="2379345" y="170002"/>
                </a:cubicBezTo>
                <a:cubicBezTo>
                  <a:pt x="2383307" y="172898"/>
                  <a:pt x="2386431" y="176936"/>
                  <a:pt x="2388717" y="182118"/>
                </a:cubicBezTo>
                <a:cubicBezTo>
                  <a:pt x="2391003" y="187299"/>
                  <a:pt x="2392146" y="193472"/>
                  <a:pt x="2392146" y="200634"/>
                </a:cubicBezTo>
                <a:cubicBezTo>
                  <a:pt x="2392146" y="207035"/>
                  <a:pt x="2391156" y="213436"/>
                  <a:pt x="2389174" y="219837"/>
                </a:cubicBezTo>
                <a:cubicBezTo>
                  <a:pt x="2387193" y="226238"/>
                  <a:pt x="2383497" y="232029"/>
                  <a:pt x="2378087" y="237210"/>
                </a:cubicBezTo>
                <a:lnTo>
                  <a:pt x="2376795" y="238110"/>
                </a:lnTo>
                <a:lnTo>
                  <a:pt x="2384488" y="239839"/>
                </a:lnTo>
                <a:cubicBezTo>
                  <a:pt x="2389441" y="240830"/>
                  <a:pt x="2394546" y="241630"/>
                  <a:pt x="2399804" y="242240"/>
                </a:cubicBezTo>
                <a:lnTo>
                  <a:pt x="2415451" y="243103"/>
                </a:lnTo>
                <a:lnTo>
                  <a:pt x="2425636" y="242525"/>
                </a:lnTo>
                <a:cubicBezTo>
                  <a:pt x="2428684" y="242106"/>
                  <a:pt x="2431084" y="241478"/>
                  <a:pt x="2432837" y="240639"/>
                </a:cubicBezTo>
                <a:cubicBezTo>
                  <a:pt x="2436342" y="238963"/>
                  <a:pt x="2438361" y="235991"/>
                  <a:pt x="2438895" y="231724"/>
                </a:cubicBezTo>
                <a:cubicBezTo>
                  <a:pt x="2439428" y="227457"/>
                  <a:pt x="2439542" y="221513"/>
                  <a:pt x="2439238" y="213893"/>
                </a:cubicBezTo>
                <a:close/>
                <a:moveTo>
                  <a:pt x="377494" y="97536"/>
                </a:moveTo>
                <a:lnTo>
                  <a:pt x="396011" y="97536"/>
                </a:lnTo>
                <a:lnTo>
                  <a:pt x="400583" y="211836"/>
                </a:lnTo>
                <a:cubicBezTo>
                  <a:pt x="400888" y="219913"/>
                  <a:pt x="400621" y="227076"/>
                  <a:pt x="399783" y="233324"/>
                </a:cubicBezTo>
                <a:cubicBezTo>
                  <a:pt x="398945" y="239573"/>
                  <a:pt x="396963" y="244830"/>
                  <a:pt x="393839" y="249098"/>
                </a:cubicBezTo>
                <a:cubicBezTo>
                  <a:pt x="390715" y="253365"/>
                  <a:pt x="386067" y="256565"/>
                  <a:pt x="379895" y="258699"/>
                </a:cubicBezTo>
                <a:lnTo>
                  <a:pt x="362411" y="260955"/>
                </a:lnTo>
                <a:lnTo>
                  <a:pt x="359892" y="261899"/>
                </a:lnTo>
                <a:lnTo>
                  <a:pt x="358101" y="261511"/>
                </a:lnTo>
                <a:lnTo>
                  <a:pt x="355092" y="261899"/>
                </a:lnTo>
                <a:lnTo>
                  <a:pt x="355203" y="260883"/>
                </a:lnTo>
                <a:lnTo>
                  <a:pt x="343547" y="258356"/>
                </a:lnTo>
                <a:lnTo>
                  <a:pt x="335875" y="250776"/>
                </a:lnTo>
                <a:lnTo>
                  <a:pt x="335347" y="255298"/>
                </a:lnTo>
                <a:cubicBezTo>
                  <a:pt x="334222" y="259889"/>
                  <a:pt x="332536" y="264261"/>
                  <a:pt x="330289" y="268414"/>
                </a:cubicBezTo>
                <a:cubicBezTo>
                  <a:pt x="325793" y="276720"/>
                  <a:pt x="320040" y="283959"/>
                  <a:pt x="313029" y="290131"/>
                </a:cubicBezTo>
                <a:cubicBezTo>
                  <a:pt x="306019" y="296303"/>
                  <a:pt x="298704" y="301371"/>
                  <a:pt x="291084" y="305333"/>
                </a:cubicBezTo>
                <a:cubicBezTo>
                  <a:pt x="283464" y="309296"/>
                  <a:pt x="276529" y="312115"/>
                  <a:pt x="270281" y="313791"/>
                </a:cubicBezTo>
                <a:lnTo>
                  <a:pt x="263652" y="296418"/>
                </a:lnTo>
                <a:cubicBezTo>
                  <a:pt x="274777" y="292760"/>
                  <a:pt x="284035" y="288569"/>
                  <a:pt x="291427" y="283845"/>
                </a:cubicBezTo>
                <a:cubicBezTo>
                  <a:pt x="298818" y="279120"/>
                  <a:pt x="304686" y="274091"/>
                  <a:pt x="309029" y="268757"/>
                </a:cubicBezTo>
                <a:cubicBezTo>
                  <a:pt x="313372" y="263423"/>
                  <a:pt x="316458" y="257975"/>
                  <a:pt x="318287" y="252412"/>
                </a:cubicBezTo>
                <a:cubicBezTo>
                  <a:pt x="320116" y="246850"/>
                  <a:pt x="321030" y="241478"/>
                  <a:pt x="321030" y="236296"/>
                </a:cubicBezTo>
                <a:cubicBezTo>
                  <a:pt x="321030" y="228828"/>
                  <a:pt x="319392" y="221246"/>
                  <a:pt x="316115" y="213550"/>
                </a:cubicBezTo>
                <a:cubicBezTo>
                  <a:pt x="312839" y="205854"/>
                  <a:pt x="309219" y="198577"/>
                  <a:pt x="305257" y="191719"/>
                </a:cubicBezTo>
                <a:lnTo>
                  <a:pt x="321945" y="183261"/>
                </a:lnTo>
                <a:cubicBezTo>
                  <a:pt x="324840" y="188595"/>
                  <a:pt x="327393" y="193853"/>
                  <a:pt x="329603" y="199034"/>
                </a:cubicBezTo>
                <a:cubicBezTo>
                  <a:pt x="331813" y="204216"/>
                  <a:pt x="333794" y="209093"/>
                  <a:pt x="335546" y="213665"/>
                </a:cubicBezTo>
                <a:cubicBezTo>
                  <a:pt x="337299" y="218237"/>
                  <a:pt x="338709" y="222428"/>
                  <a:pt x="339776" y="226238"/>
                </a:cubicBezTo>
                <a:cubicBezTo>
                  <a:pt x="341909" y="232791"/>
                  <a:pt x="344690" y="237248"/>
                  <a:pt x="348119" y="239611"/>
                </a:cubicBezTo>
                <a:lnTo>
                  <a:pt x="361255" y="242921"/>
                </a:lnTo>
                <a:lnTo>
                  <a:pt x="368236" y="242525"/>
                </a:lnTo>
                <a:cubicBezTo>
                  <a:pt x="371284" y="242106"/>
                  <a:pt x="373684" y="241478"/>
                  <a:pt x="375437" y="240639"/>
                </a:cubicBezTo>
                <a:cubicBezTo>
                  <a:pt x="378942" y="238963"/>
                  <a:pt x="380962" y="235991"/>
                  <a:pt x="381495" y="231724"/>
                </a:cubicBezTo>
                <a:cubicBezTo>
                  <a:pt x="382028" y="227457"/>
                  <a:pt x="382143" y="221513"/>
                  <a:pt x="381838" y="213893"/>
                </a:cubicBezTo>
                <a:close/>
                <a:moveTo>
                  <a:pt x="2240356" y="94640"/>
                </a:moveTo>
                <a:cubicBezTo>
                  <a:pt x="2244013" y="94640"/>
                  <a:pt x="2247290" y="95707"/>
                  <a:pt x="2250186" y="97841"/>
                </a:cubicBezTo>
                <a:cubicBezTo>
                  <a:pt x="2253081" y="99974"/>
                  <a:pt x="2255367" y="102794"/>
                  <a:pt x="2257044" y="106299"/>
                </a:cubicBezTo>
                <a:cubicBezTo>
                  <a:pt x="2258720" y="109804"/>
                  <a:pt x="2259558" y="113538"/>
                  <a:pt x="2259558" y="117500"/>
                </a:cubicBezTo>
                <a:cubicBezTo>
                  <a:pt x="2259558" y="123444"/>
                  <a:pt x="2257653" y="128435"/>
                  <a:pt x="2253843" y="132473"/>
                </a:cubicBezTo>
                <a:cubicBezTo>
                  <a:pt x="2250033" y="136512"/>
                  <a:pt x="2245156" y="138531"/>
                  <a:pt x="2239213" y="138531"/>
                </a:cubicBezTo>
                <a:cubicBezTo>
                  <a:pt x="2232660" y="138531"/>
                  <a:pt x="2227745" y="136550"/>
                  <a:pt x="2224468" y="132588"/>
                </a:cubicBezTo>
                <a:cubicBezTo>
                  <a:pt x="2221192" y="128625"/>
                  <a:pt x="2219553" y="123977"/>
                  <a:pt x="2219553" y="118643"/>
                </a:cubicBezTo>
                <a:cubicBezTo>
                  <a:pt x="2219553" y="114224"/>
                  <a:pt x="2220429" y="110223"/>
                  <a:pt x="2222182" y="106642"/>
                </a:cubicBezTo>
                <a:cubicBezTo>
                  <a:pt x="2223935" y="103060"/>
                  <a:pt x="2226411" y="100165"/>
                  <a:pt x="2229612" y="97955"/>
                </a:cubicBezTo>
                <a:cubicBezTo>
                  <a:pt x="2232812" y="95745"/>
                  <a:pt x="2236394" y="94640"/>
                  <a:pt x="2240356" y="94640"/>
                </a:cubicBezTo>
                <a:close/>
                <a:moveTo>
                  <a:pt x="1144981" y="94640"/>
                </a:moveTo>
                <a:cubicBezTo>
                  <a:pt x="1148638" y="94640"/>
                  <a:pt x="1151915" y="95707"/>
                  <a:pt x="1154811" y="97841"/>
                </a:cubicBezTo>
                <a:cubicBezTo>
                  <a:pt x="1157706" y="99974"/>
                  <a:pt x="1159992" y="102794"/>
                  <a:pt x="1161669" y="106299"/>
                </a:cubicBezTo>
                <a:cubicBezTo>
                  <a:pt x="1163345" y="109804"/>
                  <a:pt x="1164183" y="113538"/>
                  <a:pt x="1164183" y="117500"/>
                </a:cubicBezTo>
                <a:cubicBezTo>
                  <a:pt x="1164183" y="123444"/>
                  <a:pt x="1162278" y="128435"/>
                  <a:pt x="1158468" y="132473"/>
                </a:cubicBezTo>
                <a:cubicBezTo>
                  <a:pt x="1154658" y="136512"/>
                  <a:pt x="1149781" y="138531"/>
                  <a:pt x="1143838" y="138531"/>
                </a:cubicBezTo>
                <a:cubicBezTo>
                  <a:pt x="1137285" y="138531"/>
                  <a:pt x="1132370" y="136550"/>
                  <a:pt x="1129093" y="132588"/>
                </a:cubicBezTo>
                <a:cubicBezTo>
                  <a:pt x="1125817" y="128625"/>
                  <a:pt x="1124178" y="123977"/>
                  <a:pt x="1124178" y="118643"/>
                </a:cubicBezTo>
                <a:cubicBezTo>
                  <a:pt x="1124178" y="114224"/>
                  <a:pt x="1125054" y="110223"/>
                  <a:pt x="1126807" y="106642"/>
                </a:cubicBezTo>
                <a:cubicBezTo>
                  <a:pt x="1128560" y="103060"/>
                  <a:pt x="1131036" y="100165"/>
                  <a:pt x="1134237" y="97955"/>
                </a:cubicBezTo>
                <a:cubicBezTo>
                  <a:pt x="1137437" y="95745"/>
                  <a:pt x="1141018" y="94640"/>
                  <a:pt x="1144981" y="94640"/>
                </a:cubicBezTo>
                <a:close/>
                <a:moveTo>
                  <a:pt x="2367229" y="92659"/>
                </a:moveTo>
                <a:cubicBezTo>
                  <a:pt x="2364943" y="92659"/>
                  <a:pt x="2363038" y="93459"/>
                  <a:pt x="2361514" y="95059"/>
                </a:cubicBezTo>
                <a:cubicBezTo>
                  <a:pt x="2359990" y="96659"/>
                  <a:pt x="2359228" y="98603"/>
                  <a:pt x="2359228" y="100889"/>
                </a:cubicBezTo>
                <a:cubicBezTo>
                  <a:pt x="2359228" y="103784"/>
                  <a:pt x="2360447" y="106489"/>
                  <a:pt x="2362886" y="109004"/>
                </a:cubicBezTo>
                <a:lnTo>
                  <a:pt x="2369476" y="113041"/>
                </a:lnTo>
                <a:lnTo>
                  <a:pt x="2370086" y="112661"/>
                </a:lnTo>
                <a:cubicBezTo>
                  <a:pt x="2373058" y="109232"/>
                  <a:pt x="2374544" y="105765"/>
                  <a:pt x="2374544" y="102260"/>
                </a:cubicBezTo>
                <a:cubicBezTo>
                  <a:pt x="2374544" y="99517"/>
                  <a:pt x="2373934" y="97231"/>
                  <a:pt x="2372715" y="95402"/>
                </a:cubicBezTo>
                <a:cubicBezTo>
                  <a:pt x="2371496" y="93573"/>
                  <a:pt x="2369667" y="92659"/>
                  <a:pt x="2367229" y="92659"/>
                </a:cubicBezTo>
                <a:close/>
                <a:moveTo>
                  <a:pt x="1843811" y="90525"/>
                </a:moveTo>
                <a:cubicBezTo>
                  <a:pt x="1849907" y="90525"/>
                  <a:pt x="1854517" y="92621"/>
                  <a:pt x="1857641" y="96812"/>
                </a:cubicBezTo>
                <a:cubicBezTo>
                  <a:pt x="1860766" y="101003"/>
                  <a:pt x="1862328" y="105765"/>
                  <a:pt x="1862328" y="111099"/>
                </a:cubicBezTo>
                <a:cubicBezTo>
                  <a:pt x="1862328" y="117805"/>
                  <a:pt x="1860118" y="123749"/>
                  <a:pt x="1855698" y="128930"/>
                </a:cubicBezTo>
                <a:cubicBezTo>
                  <a:pt x="1851279" y="134112"/>
                  <a:pt x="1845068" y="138227"/>
                  <a:pt x="1837067" y="141275"/>
                </a:cubicBezTo>
                <a:cubicBezTo>
                  <a:pt x="1829066" y="144323"/>
                  <a:pt x="1819656" y="146151"/>
                  <a:pt x="1808835" y="146761"/>
                </a:cubicBezTo>
                <a:lnTo>
                  <a:pt x="1806778" y="135788"/>
                </a:lnTo>
                <a:cubicBezTo>
                  <a:pt x="1817141" y="135026"/>
                  <a:pt x="1825561" y="133426"/>
                  <a:pt x="1832038" y="130988"/>
                </a:cubicBezTo>
                <a:lnTo>
                  <a:pt x="1836800" y="128704"/>
                </a:lnTo>
                <a:lnTo>
                  <a:pt x="1828609" y="123444"/>
                </a:lnTo>
                <a:cubicBezTo>
                  <a:pt x="1825180" y="119939"/>
                  <a:pt x="1823466" y="115595"/>
                  <a:pt x="1823466" y="110414"/>
                </a:cubicBezTo>
                <a:cubicBezTo>
                  <a:pt x="1823466" y="105080"/>
                  <a:pt x="1825333" y="100431"/>
                  <a:pt x="1829066" y="96469"/>
                </a:cubicBezTo>
                <a:cubicBezTo>
                  <a:pt x="1832800" y="92507"/>
                  <a:pt x="1837715" y="90525"/>
                  <a:pt x="1843811" y="90525"/>
                </a:cubicBezTo>
                <a:close/>
                <a:moveTo>
                  <a:pt x="2367686" y="81000"/>
                </a:moveTo>
                <a:cubicBezTo>
                  <a:pt x="2373782" y="81000"/>
                  <a:pt x="2378392" y="83096"/>
                  <a:pt x="2381516" y="87287"/>
                </a:cubicBezTo>
                <a:cubicBezTo>
                  <a:pt x="2384641" y="91478"/>
                  <a:pt x="2386203" y="96240"/>
                  <a:pt x="2386203" y="101574"/>
                </a:cubicBezTo>
                <a:cubicBezTo>
                  <a:pt x="2386203" y="108280"/>
                  <a:pt x="2383993" y="114224"/>
                  <a:pt x="2379573" y="119405"/>
                </a:cubicBezTo>
                <a:cubicBezTo>
                  <a:pt x="2375154" y="124587"/>
                  <a:pt x="2368943" y="128702"/>
                  <a:pt x="2360942" y="131750"/>
                </a:cubicBezTo>
                <a:cubicBezTo>
                  <a:pt x="2352941" y="134798"/>
                  <a:pt x="2343531" y="136626"/>
                  <a:pt x="2332710" y="137236"/>
                </a:cubicBezTo>
                <a:lnTo>
                  <a:pt x="2330653" y="126263"/>
                </a:lnTo>
                <a:cubicBezTo>
                  <a:pt x="2341016" y="125501"/>
                  <a:pt x="2349436" y="123901"/>
                  <a:pt x="2355913" y="121463"/>
                </a:cubicBezTo>
                <a:lnTo>
                  <a:pt x="2360142" y="118837"/>
                </a:lnTo>
                <a:lnTo>
                  <a:pt x="2352484" y="113919"/>
                </a:lnTo>
                <a:cubicBezTo>
                  <a:pt x="2349055" y="110414"/>
                  <a:pt x="2347341" y="106070"/>
                  <a:pt x="2347341" y="100889"/>
                </a:cubicBezTo>
                <a:cubicBezTo>
                  <a:pt x="2347341" y="95555"/>
                  <a:pt x="2349208" y="90906"/>
                  <a:pt x="2352941" y="86944"/>
                </a:cubicBezTo>
                <a:cubicBezTo>
                  <a:pt x="2356675" y="82982"/>
                  <a:pt x="2361590" y="81000"/>
                  <a:pt x="2367686" y="81000"/>
                </a:cubicBezTo>
                <a:close/>
                <a:moveTo>
                  <a:pt x="2829763" y="78867"/>
                </a:moveTo>
                <a:cubicBezTo>
                  <a:pt x="2826867" y="78867"/>
                  <a:pt x="2824619" y="79857"/>
                  <a:pt x="2823019" y="81839"/>
                </a:cubicBezTo>
                <a:cubicBezTo>
                  <a:pt x="2821419" y="83820"/>
                  <a:pt x="2820619" y="86106"/>
                  <a:pt x="2820619" y="88697"/>
                </a:cubicBezTo>
                <a:cubicBezTo>
                  <a:pt x="2820619" y="91440"/>
                  <a:pt x="2821457" y="93688"/>
                  <a:pt x="2823133" y="95440"/>
                </a:cubicBezTo>
                <a:cubicBezTo>
                  <a:pt x="2824810" y="97193"/>
                  <a:pt x="2826944" y="98069"/>
                  <a:pt x="2829534" y="98069"/>
                </a:cubicBezTo>
                <a:cubicBezTo>
                  <a:pt x="2832125" y="98069"/>
                  <a:pt x="2834373" y="97231"/>
                  <a:pt x="2836278" y="95555"/>
                </a:cubicBezTo>
                <a:cubicBezTo>
                  <a:pt x="2838183" y="93878"/>
                  <a:pt x="2839136" y="91668"/>
                  <a:pt x="2839136" y="88925"/>
                </a:cubicBezTo>
                <a:cubicBezTo>
                  <a:pt x="2839136" y="86030"/>
                  <a:pt x="2838145" y="83629"/>
                  <a:pt x="2836164" y="81724"/>
                </a:cubicBezTo>
                <a:cubicBezTo>
                  <a:pt x="2834182" y="79819"/>
                  <a:pt x="2832049" y="78867"/>
                  <a:pt x="2829763" y="78867"/>
                </a:cubicBezTo>
                <a:close/>
                <a:moveTo>
                  <a:pt x="329260" y="78105"/>
                </a:moveTo>
                <a:lnTo>
                  <a:pt x="329260" y="91135"/>
                </a:lnTo>
                <a:lnTo>
                  <a:pt x="278054" y="105994"/>
                </a:lnTo>
                <a:lnTo>
                  <a:pt x="278054" y="93192"/>
                </a:lnTo>
                <a:close/>
                <a:moveTo>
                  <a:pt x="201853" y="66218"/>
                </a:moveTo>
                <a:cubicBezTo>
                  <a:pt x="203378" y="69113"/>
                  <a:pt x="204635" y="72428"/>
                  <a:pt x="205625" y="76162"/>
                </a:cubicBezTo>
                <a:cubicBezTo>
                  <a:pt x="206616" y="79895"/>
                  <a:pt x="207112" y="83286"/>
                  <a:pt x="207112" y="86334"/>
                </a:cubicBezTo>
                <a:cubicBezTo>
                  <a:pt x="207112" y="91364"/>
                  <a:pt x="205702" y="95897"/>
                  <a:pt x="202882" y="99936"/>
                </a:cubicBezTo>
                <a:cubicBezTo>
                  <a:pt x="200063" y="103975"/>
                  <a:pt x="195681" y="105994"/>
                  <a:pt x="189738" y="105994"/>
                </a:cubicBezTo>
                <a:cubicBezTo>
                  <a:pt x="185013" y="105994"/>
                  <a:pt x="181165" y="104737"/>
                  <a:pt x="178193" y="102222"/>
                </a:cubicBezTo>
                <a:lnTo>
                  <a:pt x="177063" y="99932"/>
                </a:lnTo>
                <a:lnTo>
                  <a:pt x="173621" y="108280"/>
                </a:lnTo>
                <a:cubicBezTo>
                  <a:pt x="170040" y="111785"/>
                  <a:pt x="165582" y="113538"/>
                  <a:pt x="160248" y="113538"/>
                </a:cubicBezTo>
                <a:cubicBezTo>
                  <a:pt x="154153" y="113538"/>
                  <a:pt x="150114" y="111518"/>
                  <a:pt x="148132" y="107480"/>
                </a:cubicBezTo>
                <a:cubicBezTo>
                  <a:pt x="146151" y="103441"/>
                  <a:pt x="145161" y="99136"/>
                  <a:pt x="145161" y="94564"/>
                </a:cubicBezTo>
                <a:cubicBezTo>
                  <a:pt x="145161" y="92888"/>
                  <a:pt x="145275" y="91097"/>
                  <a:pt x="145504" y="89192"/>
                </a:cubicBezTo>
                <a:cubicBezTo>
                  <a:pt x="145732" y="87287"/>
                  <a:pt x="146075" y="85115"/>
                  <a:pt x="146532" y="82677"/>
                </a:cubicBezTo>
                <a:lnTo>
                  <a:pt x="157963" y="79476"/>
                </a:lnTo>
                <a:cubicBezTo>
                  <a:pt x="157505" y="82067"/>
                  <a:pt x="157162" y="84467"/>
                  <a:pt x="156934" y="86677"/>
                </a:cubicBezTo>
                <a:cubicBezTo>
                  <a:pt x="156705" y="88887"/>
                  <a:pt x="156591" y="90830"/>
                  <a:pt x="156591" y="92507"/>
                </a:cubicBezTo>
                <a:cubicBezTo>
                  <a:pt x="156591" y="95402"/>
                  <a:pt x="157048" y="97536"/>
                  <a:pt x="157963" y="98907"/>
                </a:cubicBezTo>
                <a:cubicBezTo>
                  <a:pt x="158877" y="100279"/>
                  <a:pt x="160324" y="100965"/>
                  <a:pt x="162306" y="100965"/>
                </a:cubicBezTo>
                <a:cubicBezTo>
                  <a:pt x="164592" y="100965"/>
                  <a:pt x="166497" y="99784"/>
                  <a:pt x="168021" y="97421"/>
                </a:cubicBezTo>
                <a:cubicBezTo>
                  <a:pt x="169545" y="95059"/>
                  <a:pt x="170383" y="90297"/>
                  <a:pt x="170535" y="83134"/>
                </a:cubicBezTo>
                <a:lnTo>
                  <a:pt x="170535" y="76276"/>
                </a:lnTo>
                <a:lnTo>
                  <a:pt x="181508" y="72161"/>
                </a:lnTo>
                <a:lnTo>
                  <a:pt x="181508" y="86106"/>
                </a:lnTo>
                <a:cubicBezTo>
                  <a:pt x="181508" y="88239"/>
                  <a:pt x="181927" y="90106"/>
                  <a:pt x="182765" y="91706"/>
                </a:cubicBezTo>
                <a:cubicBezTo>
                  <a:pt x="183604" y="93307"/>
                  <a:pt x="185394" y="94107"/>
                  <a:pt x="188138" y="94107"/>
                </a:cubicBezTo>
                <a:cubicBezTo>
                  <a:pt x="190881" y="94107"/>
                  <a:pt x="192709" y="93269"/>
                  <a:pt x="193624" y="91592"/>
                </a:cubicBezTo>
                <a:cubicBezTo>
                  <a:pt x="194539" y="89916"/>
                  <a:pt x="194995" y="87782"/>
                  <a:pt x="194995" y="85191"/>
                </a:cubicBezTo>
                <a:cubicBezTo>
                  <a:pt x="194995" y="82601"/>
                  <a:pt x="194691" y="79972"/>
                  <a:pt x="194081" y="77305"/>
                </a:cubicBezTo>
                <a:cubicBezTo>
                  <a:pt x="193471" y="74638"/>
                  <a:pt x="192633" y="72009"/>
                  <a:pt x="191567" y="69418"/>
                </a:cubicBezTo>
                <a:close/>
                <a:moveTo>
                  <a:pt x="2830906" y="66065"/>
                </a:moveTo>
                <a:cubicBezTo>
                  <a:pt x="2834563" y="66065"/>
                  <a:pt x="2837840" y="67132"/>
                  <a:pt x="2840736" y="69266"/>
                </a:cubicBezTo>
                <a:cubicBezTo>
                  <a:pt x="2843631" y="71399"/>
                  <a:pt x="2845917" y="74219"/>
                  <a:pt x="2847594" y="77724"/>
                </a:cubicBezTo>
                <a:cubicBezTo>
                  <a:pt x="2849270" y="81229"/>
                  <a:pt x="2850108" y="84963"/>
                  <a:pt x="2850108" y="88925"/>
                </a:cubicBezTo>
                <a:cubicBezTo>
                  <a:pt x="2850108" y="94869"/>
                  <a:pt x="2848203" y="99860"/>
                  <a:pt x="2844393" y="103898"/>
                </a:cubicBezTo>
                <a:cubicBezTo>
                  <a:pt x="2840583" y="107937"/>
                  <a:pt x="2835706" y="109956"/>
                  <a:pt x="2829763" y="109956"/>
                </a:cubicBezTo>
                <a:cubicBezTo>
                  <a:pt x="2823210" y="109956"/>
                  <a:pt x="2818295" y="107975"/>
                  <a:pt x="2815018" y="104013"/>
                </a:cubicBezTo>
                <a:cubicBezTo>
                  <a:pt x="2811742" y="100050"/>
                  <a:pt x="2810103" y="95402"/>
                  <a:pt x="2810103" y="90068"/>
                </a:cubicBezTo>
                <a:cubicBezTo>
                  <a:pt x="2810103" y="85649"/>
                  <a:pt x="2810979" y="81648"/>
                  <a:pt x="2812732" y="78067"/>
                </a:cubicBezTo>
                <a:cubicBezTo>
                  <a:pt x="2814485" y="74485"/>
                  <a:pt x="2816961" y="71590"/>
                  <a:pt x="2820162" y="69380"/>
                </a:cubicBezTo>
                <a:cubicBezTo>
                  <a:pt x="2823362" y="67170"/>
                  <a:pt x="2826944" y="66065"/>
                  <a:pt x="2830906" y="66065"/>
                </a:cubicBezTo>
                <a:close/>
                <a:moveTo>
                  <a:pt x="447903" y="62789"/>
                </a:moveTo>
                <a:cubicBezTo>
                  <a:pt x="445313" y="62789"/>
                  <a:pt x="442798" y="63589"/>
                  <a:pt x="440360" y="65189"/>
                </a:cubicBezTo>
                <a:cubicBezTo>
                  <a:pt x="437921" y="66789"/>
                  <a:pt x="435597" y="69075"/>
                  <a:pt x="433387" y="72047"/>
                </a:cubicBezTo>
                <a:lnTo>
                  <a:pt x="427431" y="81435"/>
                </a:lnTo>
                <a:lnTo>
                  <a:pt x="435787" y="81762"/>
                </a:lnTo>
                <a:cubicBezTo>
                  <a:pt x="444474" y="81762"/>
                  <a:pt x="450151" y="80772"/>
                  <a:pt x="452818" y="78791"/>
                </a:cubicBezTo>
                <a:cubicBezTo>
                  <a:pt x="455485" y="76809"/>
                  <a:pt x="456819" y="74371"/>
                  <a:pt x="456819" y="71475"/>
                </a:cubicBezTo>
                <a:cubicBezTo>
                  <a:pt x="456819" y="68427"/>
                  <a:pt x="455904" y="66218"/>
                  <a:pt x="454076" y="64846"/>
                </a:cubicBezTo>
                <a:cubicBezTo>
                  <a:pt x="452247" y="63474"/>
                  <a:pt x="450189" y="62789"/>
                  <a:pt x="447903" y="62789"/>
                </a:cubicBezTo>
                <a:close/>
                <a:moveTo>
                  <a:pt x="3215792" y="57150"/>
                </a:moveTo>
                <a:lnTo>
                  <a:pt x="3215792" y="70180"/>
                </a:lnTo>
                <a:lnTo>
                  <a:pt x="3164585" y="85039"/>
                </a:lnTo>
                <a:lnTo>
                  <a:pt x="3164585" y="72237"/>
                </a:lnTo>
                <a:close/>
                <a:moveTo>
                  <a:pt x="448818" y="50444"/>
                </a:moveTo>
                <a:cubicBezTo>
                  <a:pt x="453694" y="50444"/>
                  <a:pt x="458305" y="51968"/>
                  <a:pt x="462648" y="55016"/>
                </a:cubicBezTo>
                <a:cubicBezTo>
                  <a:pt x="466991" y="58064"/>
                  <a:pt x="469163" y="63170"/>
                  <a:pt x="469163" y="70332"/>
                </a:cubicBezTo>
                <a:cubicBezTo>
                  <a:pt x="469163" y="73990"/>
                  <a:pt x="468249" y="77609"/>
                  <a:pt x="466420" y="81191"/>
                </a:cubicBezTo>
                <a:cubicBezTo>
                  <a:pt x="464591" y="84772"/>
                  <a:pt x="461276" y="87744"/>
                  <a:pt x="456476" y="90106"/>
                </a:cubicBezTo>
                <a:cubicBezTo>
                  <a:pt x="451675" y="92468"/>
                  <a:pt x="444779" y="93650"/>
                  <a:pt x="435787" y="93650"/>
                </a:cubicBezTo>
                <a:cubicBezTo>
                  <a:pt x="432435" y="93650"/>
                  <a:pt x="428434" y="93497"/>
                  <a:pt x="423786" y="93192"/>
                </a:cubicBezTo>
                <a:cubicBezTo>
                  <a:pt x="419138" y="92888"/>
                  <a:pt x="414756" y="92468"/>
                  <a:pt x="410642" y="91935"/>
                </a:cubicBezTo>
                <a:cubicBezTo>
                  <a:pt x="406527" y="91402"/>
                  <a:pt x="403402" y="90983"/>
                  <a:pt x="401269" y="90678"/>
                </a:cubicBezTo>
                <a:lnTo>
                  <a:pt x="402869" y="79019"/>
                </a:lnTo>
                <a:cubicBezTo>
                  <a:pt x="405155" y="79324"/>
                  <a:pt x="408203" y="79705"/>
                  <a:pt x="412013" y="80162"/>
                </a:cubicBezTo>
                <a:lnTo>
                  <a:pt x="415369" y="80479"/>
                </a:lnTo>
                <a:lnTo>
                  <a:pt x="422186" y="67932"/>
                </a:lnTo>
                <a:cubicBezTo>
                  <a:pt x="425310" y="62979"/>
                  <a:pt x="429082" y="58826"/>
                  <a:pt x="433501" y="55473"/>
                </a:cubicBezTo>
                <a:cubicBezTo>
                  <a:pt x="437921" y="52121"/>
                  <a:pt x="443026" y="50444"/>
                  <a:pt x="448818" y="50444"/>
                </a:cubicBezTo>
                <a:close/>
                <a:moveTo>
                  <a:pt x="1228877" y="45872"/>
                </a:moveTo>
                <a:cubicBezTo>
                  <a:pt x="1230553" y="45872"/>
                  <a:pt x="1232344" y="46025"/>
                  <a:pt x="1234249" y="46329"/>
                </a:cubicBezTo>
                <a:cubicBezTo>
                  <a:pt x="1236154" y="46634"/>
                  <a:pt x="1237945" y="47091"/>
                  <a:pt x="1239621" y="47701"/>
                </a:cubicBezTo>
                <a:lnTo>
                  <a:pt x="1237793" y="59131"/>
                </a:lnTo>
                <a:cubicBezTo>
                  <a:pt x="1236268" y="58826"/>
                  <a:pt x="1234821" y="58521"/>
                  <a:pt x="1233449" y="58217"/>
                </a:cubicBezTo>
                <a:cubicBezTo>
                  <a:pt x="1232077" y="57912"/>
                  <a:pt x="1230553" y="57759"/>
                  <a:pt x="1228877" y="57759"/>
                </a:cubicBezTo>
                <a:cubicBezTo>
                  <a:pt x="1225372" y="57759"/>
                  <a:pt x="1222629" y="58483"/>
                  <a:pt x="1220647" y="59931"/>
                </a:cubicBezTo>
                <a:cubicBezTo>
                  <a:pt x="1218666" y="61379"/>
                  <a:pt x="1217676" y="63398"/>
                  <a:pt x="1217676" y="65989"/>
                </a:cubicBezTo>
                <a:cubicBezTo>
                  <a:pt x="1217676" y="69189"/>
                  <a:pt x="1218704" y="71933"/>
                  <a:pt x="1220762" y="74219"/>
                </a:cubicBezTo>
                <a:cubicBezTo>
                  <a:pt x="1222819" y="76505"/>
                  <a:pt x="1225181" y="78295"/>
                  <a:pt x="1227848" y="79591"/>
                </a:cubicBezTo>
                <a:lnTo>
                  <a:pt x="1231328" y="80628"/>
                </a:lnTo>
                <a:lnTo>
                  <a:pt x="1236535" y="79133"/>
                </a:lnTo>
                <a:cubicBezTo>
                  <a:pt x="1240116" y="77990"/>
                  <a:pt x="1243355" y="76886"/>
                  <a:pt x="1246251" y="75819"/>
                </a:cubicBezTo>
                <a:lnTo>
                  <a:pt x="1249908" y="87477"/>
                </a:lnTo>
                <a:cubicBezTo>
                  <a:pt x="1246251" y="88849"/>
                  <a:pt x="1241945" y="90297"/>
                  <a:pt x="1236992" y="91821"/>
                </a:cubicBezTo>
                <a:cubicBezTo>
                  <a:pt x="1232039" y="93345"/>
                  <a:pt x="1227048" y="94793"/>
                  <a:pt x="1222019" y="96164"/>
                </a:cubicBezTo>
                <a:cubicBezTo>
                  <a:pt x="1216990" y="97536"/>
                  <a:pt x="1212342" y="98755"/>
                  <a:pt x="1208074" y="99822"/>
                </a:cubicBezTo>
                <a:lnTo>
                  <a:pt x="1205331" y="87477"/>
                </a:lnTo>
                <a:cubicBezTo>
                  <a:pt x="1209294" y="86563"/>
                  <a:pt x="1212494" y="85801"/>
                  <a:pt x="1214932" y="85191"/>
                </a:cubicBezTo>
                <a:lnTo>
                  <a:pt x="1216037" y="84915"/>
                </a:lnTo>
                <a:lnTo>
                  <a:pt x="1210703" y="80162"/>
                </a:lnTo>
                <a:cubicBezTo>
                  <a:pt x="1207122" y="76200"/>
                  <a:pt x="1205331" y="71704"/>
                  <a:pt x="1205331" y="66675"/>
                </a:cubicBezTo>
                <a:cubicBezTo>
                  <a:pt x="1205331" y="62103"/>
                  <a:pt x="1206436" y="58255"/>
                  <a:pt x="1208646" y="55130"/>
                </a:cubicBezTo>
                <a:cubicBezTo>
                  <a:pt x="1210856" y="52006"/>
                  <a:pt x="1213751" y="49682"/>
                  <a:pt x="1217333" y="48158"/>
                </a:cubicBezTo>
                <a:cubicBezTo>
                  <a:pt x="1220914" y="46634"/>
                  <a:pt x="1224762" y="45872"/>
                  <a:pt x="1228877" y="45872"/>
                </a:cubicBezTo>
                <a:close/>
                <a:moveTo>
                  <a:pt x="1700479" y="45034"/>
                </a:moveTo>
                <a:cubicBezTo>
                  <a:pt x="1698193" y="45034"/>
                  <a:pt x="1696288" y="45834"/>
                  <a:pt x="1694764" y="47434"/>
                </a:cubicBezTo>
                <a:cubicBezTo>
                  <a:pt x="1693240" y="49034"/>
                  <a:pt x="1692478" y="50978"/>
                  <a:pt x="1692478" y="53264"/>
                </a:cubicBezTo>
                <a:cubicBezTo>
                  <a:pt x="1692478" y="56159"/>
                  <a:pt x="1693697" y="58864"/>
                  <a:pt x="1696135" y="61379"/>
                </a:cubicBezTo>
                <a:lnTo>
                  <a:pt x="1702813" y="65469"/>
                </a:lnTo>
                <a:lnTo>
                  <a:pt x="1703336" y="65036"/>
                </a:lnTo>
                <a:cubicBezTo>
                  <a:pt x="1706308" y="61607"/>
                  <a:pt x="1707794" y="58140"/>
                  <a:pt x="1707794" y="54635"/>
                </a:cubicBezTo>
                <a:cubicBezTo>
                  <a:pt x="1707794" y="51892"/>
                  <a:pt x="1707184" y="49606"/>
                  <a:pt x="1705965" y="47777"/>
                </a:cubicBezTo>
                <a:cubicBezTo>
                  <a:pt x="1704746" y="45948"/>
                  <a:pt x="1702917" y="45034"/>
                  <a:pt x="1700479" y="45034"/>
                </a:cubicBezTo>
                <a:close/>
                <a:moveTo>
                  <a:pt x="2634767" y="38100"/>
                </a:moveTo>
                <a:lnTo>
                  <a:pt x="2634767" y="51130"/>
                </a:lnTo>
                <a:lnTo>
                  <a:pt x="2583561" y="65989"/>
                </a:lnTo>
                <a:lnTo>
                  <a:pt x="2583561" y="53187"/>
                </a:lnTo>
                <a:close/>
                <a:moveTo>
                  <a:pt x="2472842" y="38100"/>
                </a:moveTo>
                <a:lnTo>
                  <a:pt x="2472842" y="51130"/>
                </a:lnTo>
                <a:lnTo>
                  <a:pt x="2421636" y="65989"/>
                </a:lnTo>
                <a:lnTo>
                  <a:pt x="2421636" y="53187"/>
                </a:lnTo>
                <a:close/>
                <a:moveTo>
                  <a:pt x="2082317" y="38100"/>
                </a:moveTo>
                <a:lnTo>
                  <a:pt x="2082317" y="51130"/>
                </a:lnTo>
                <a:lnTo>
                  <a:pt x="2031111" y="65989"/>
                </a:lnTo>
                <a:lnTo>
                  <a:pt x="2031111" y="53187"/>
                </a:lnTo>
                <a:close/>
                <a:moveTo>
                  <a:pt x="1700936" y="33375"/>
                </a:moveTo>
                <a:cubicBezTo>
                  <a:pt x="1707032" y="33375"/>
                  <a:pt x="1711642" y="35471"/>
                  <a:pt x="1714766" y="39662"/>
                </a:cubicBezTo>
                <a:cubicBezTo>
                  <a:pt x="1717891" y="43853"/>
                  <a:pt x="1719453" y="48615"/>
                  <a:pt x="1719453" y="53949"/>
                </a:cubicBezTo>
                <a:cubicBezTo>
                  <a:pt x="1719453" y="60655"/>
                  <a:pt x="1717243" y="66599"/>
                  <a:pt x="1712823" y="71780"/>
                </a:cubicBezTo>
                <a:cubicBezTo>
                  <a:pt x="1708404" y="76962"/>
                  <a:pt x="1702193" y="81077"/>
                  <a:pt x="1694192" y="84125"/>
                </a:cubicBezTo>
                <a:cubicBezTo>
                  <a:pt x="1686191" y="87173"/>
                  <a:pt x="1676781" y="89001"/>
                  <a:pt x="1665960" y="89611"/>
                </a:cubicBezTo>
                <a:lnTo>
                  <a:pt x="1663903" y="78638"/>
                </a:lnTo>
                <a:cubicBezTo>
                  <a:pt x="1674266" y="77876"/>
                  <a:pt x="1682686" y="76276"/>
                  <a:pt x="1689163" y="73838"/>
                </a:cubicBezTo>
                <a:lnTo>
                  <a:pt x="1693925" y="71554"/>
                </a:lnTo>
                <a:lnTo>
                  <a:pt x="1685734" y="66294"/>
                </a:lnTo>
                <a:cubicBezTo>
                  <a:pt x="1682305" y="62789"/>
                  <a:pt x="1680591" y="58445"/>
                  <a:pt x="1680591" y="53264"/>
                </a:cubicBezTo>
                <a:cubicBezTo>
                  <a:pt x="1680591" y="47930"/>
                  <a:pt x="1682458" y="43281"/>
                  <a:pt x="1686191" y="39319"/>
                </a:cubicBezTo>
                <a:cubicBezTo>
                  <a:pt x="1689925" y="35357"/>
                  <a:pt x="1694840" y="33375"/>
                  <a:pt x="1700936" y="33375"/>
                </a:cubicBezTo>
                <a:close/>
                <a:moveTo>
                  <a:pt x="3094253" y="30708"/>
                </a:moveTo>
                <a:cubicBezTo>
                  <a:pt x="3095777" y="33604"/>
                  <a:pt x="3097034" y="36919"/>
                  <a:pt x="3098025" y="40652"/>
                </a:cubicBezTo>
                <a:cubicBezTo>
                  <a:pt x="3099016" y="44386"/>
                  <a:pt x="3099511" y="47777"/>
                  <a:pt x="3099511" y="50825"/>
                </a:cubicBezTo>
                <a:cubicBezTo>
                  <a:pt x="3099511" y="55854"/>
                  <a:pt x="3098101" y="60388"/>
                  <a:pt x="3095282" y="64427"/>
                </a:cubicBezTo>
                <a:cubicBezTo>
                  <a:pt x="3092462" y="68465"/>
                  <a:pt x="3088081" y="70485"/>
                  <a:pt x="3082137" y="70485"/>
                </a:cubicBezTo>
                <a:cubicBezTo>
                  <a:pt x="3077413" y="70485"/>
                  <a:pt x="3073565" y="69227"/>
                  <a:pt x="3070593" y="66713"/>
                </a:cubicBezTo>
                <a:lnTo>
                  <a:pt x="3069462" y="64423"/>
                </a:lnTo>
                <a:lnTo>
                  <a:pt x="3066021" y="72771"/>
                </a:lnTo>
                <a:cubicBezTo>
                  <a:pt x="3062439" y="76276"/>
                  <a:pt x="3057982" y="78029"/>
                  <a:pt x="3052648" y="78029"/>
                </a:cubicBezTo>
                <a:cubicBezTo>
                  <a:pt x="3046552" y="78029"/>
                  <a:pt x="3042513" y="76009"/>
                  <a:pt x="3040532" y="71971"/>
                </a:cubicBezTo>
                <a:cubicBezTo>
                  <a:pt x="3038551" y="67932"/>
                  <a:pt x="3037560" y="63627"/>
                  <a:pt x="3037560" y="59055"/>
                </a:cubicBezTo>
                <a:cubicBezTo>
                  <a:pt x="3037560" y="57378"/>
                  <a:pt x="3037675" y="55588"/>
                  <a:pt x="3037903" y="53683"/>
                </a:cubicBezTo>
                <a:cubicBezTo>
                  <a:pt x="3038132" y="51778"/>
                  <a:pt x="3038475" y="49606"/>
                  <a:pt x="3038932" y="47168"/>
                </a:cubicBezTo>
                <a:lnTo>
                  <a:pt x="3050362" y="43967"/>
                </a:lnTo>
                <a:cubicBezTo>
                  <a:pt x="3049905" y="46558"/>
                  <a:pt x="3049562" y="48958"/>
                  <a:pt x="3049333" y="51168"/>
                </a:cubicBezTo>
                <a:cubicBezTo>
                  <a:pt x="3049104" y="53378"/>
                  <a:pt x="3048990" y="55321"/>
                  <a:pt x="3048990" y="56997"/>
                </a:cubicBezTo>
                <a:cubicBezTo>
                  <a:pt x="3048990" y="59893"/>
                  <a:pt x="3049447" y="62027"/>
                  <a:pt x="3050362" y="63398"/>
                </a:cubicBezTo>
                <a:cubicBezTo>
                  <a:pt x="3051276" y="64770"/>
                  <a:pt x="3052724" y="65456"/>
                  <a:pt x="3054705" y="65456"/>
                </a:cubicBezTo>
                <a:cubicBezTo>
                  <a:pt x="3056991" y="65456"/>
                  <a:pt x="3058896" y="64274"/>
                  <a:pt x="3060420" y="61912"/>
                </a:cubicBezTo>
                <a:cubicBezTo>
                  <a:pt x="3061944" y="59550"/>
                  <a:pt x="3062782" y="54788"/>
                  <a:pt x="3062935" y="47625"/>
                </a:cubicBezTo>
                <a:lnTo>
                  <a:pt x="3062935" y="40767"/>
                </a:lnTo>
                <a:lnTo>
                  <a:pt x="3073908" y="36652"/>
                </a:lnTo>
                <a:lnTo>
                  <a:pt x="3073908" y="50597"/>
                </a:lnTo>
                <a:cubicBezTo>
                  <a:pt x="3073908" y="52730"/>
                  <a:pt x="3074327" y="54597"/>
                  <a:pt x="3075165" y="56197"/>
                </a:cubicBezTo>
                <a:cubicBezTo>
                  <a:pt x="3076003" y="57797"/>
                  <a:pt x="3077794" y="58598"/>
                  <a:pt x="3080537" y="58598"/>
                </a:cubicBezTo>
                <a:cubicBezTo>
                  <a:pt x="3083280" y="58598"/>
                  <a:pt x="3085109" y="57759"/>
                  <a:pt x="3086023" y="56083"/>
                </a:cubicBezTo>
                <a:cubicBezTo>
                  <a:pt x="3086938" y="54407"/>
                  <a:pt x="3087395" y="52273"/>
                  <a:pt x="3087395" y="49682"/>
                </a:cubicBezTo>
                <a:cubicBezTo>
                  <a:pt x="3087395" y="47091"/>
                  <a:pt x="3087090" y="44462"/>
                  <a:pt x="3086481" y="41795"/>
                </a:cubicBezTo>
                <a:cubicBezTo>
                  <a:pt x="3085871" y="39128"/>
                  <a:pt x="3085033" y="36500"/>
                  <a:pt x="3083966" y="33909"/>
                </a:cubicBezTo>
                <a:close/>
                <a:moveTo>
                  <a:pt x="803529" y="26670"/>
                </a:moveTo>
                <a:lnTo>
                  <a:pt x="816102" y="26670"/>
                </a:lnTo>
                <a:lnTo>
                  <a:pt x="817473" y="66218"/>
                </a:lnTo>
                <a:lnTo>
                  <a:pt x="804900" y="66218"/>
                </a:lnTo>
                <a:close/>
                <a:moveTo>
                  <a:pt x="3091510" y="1905"/>
                </a:moveTo>
                <a:lnTo>
                  <a:pt x="3091510" y="14935"/>
                </a:lnTo>
                <a:lnTo>
                  <a:pt x="3040303" y="29794"/>
                </a:lnTo>
                <a:lnTo>
                  <a:pt x="3040303" y="16992"/>
                </a:lnTo>
                <a:close/>
                <a:moveTo>
                  <a:pt x="1253642" y="0"/>
                </a:moveTo>
                <a:lnTo>
                  <a:pt x="1253642" y="13030"/>
                </a:lnTo>
                <a:lnTo>
                  <a:pt x="1202436" y="27889"/>
                </a:lnTo>
                <a:lnTo>
                  <a:pt x="1202436"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30" name="Google Shape;330;p32"/>
          <p:cNvSpPr txBox="1"/>
          <p:nvPr/>
        </p:nvSpPr>
        <p:spPr>
          <a:xfrm>
            <a:off x="1230150" y="3264215"/>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dirty="0">
                <a:solidFill>
                  <a:schemeClr val="dk1"/>
                </a:solidFill>
                <a:latin typeface="Inter Light"/>
                <a:ea typeface="Inter Light"/>
                <a:cs typeface="Inter Light"/>
                <a:sym typeface="Inter Light"/>
              </a:rPr>
              <a:t>12. Before them, the people of Noah denied ˹the truth,˺ as did the people of the Water-pit, </a:t>
            </a:r>
            <a:r>
              <a:rPr lang="en-GB" sz="1200" dirty="0" err="1">
                <a:solidFill>
                  <a:schemeClr val="dk1"/>
                </a:solidFill>
                <a:latin typeface="Inter Light"/>
                <a:ea typeface="Inter Light"/>
                <a:cs typeface="Inter Light"/>
                <a:sym typeface="Inter Light"/>
              </a:rPr>
              <a:t>Thamûd</a:t>
            </a:r>
            <a:r>
              <a:rPr lang="en-GB" sz="1200" dirty="0">
                <a:solidFill>
                  <a:schemeClr val="dk1"/>
                </a:solidFill>
                <a:latin typeface="Inter Light"/>
                <a:ea typeface="Inter Light"/>
                <a:cs typeface="Inter Light"/>
                <a:sym typeface="Inter Light"/>
              </a:rPr>
              <a:t>, 13. ’</a:t>
            </a:r>
            <a:r>
              <a:rPr lang="en-GB" sz="1200" dirty="0" err="1">
                <a:solidFill>
                  <a:schemeClr val="dk1"/>
                </a:solidFill>
                <a:latin typeface="Inter Light"/>
                <a:ea typeface="Inter Light"/>
                <a:cs typeface="Inter Light"/>
                <a:sym typeface="Inter Light"/>
              </a:rPr>
              <a:t>Ȃd</a:t>
            </a:r>
            <a:r>
              <a:rPr lang="en-GB" sz="1200" dirty="0">
                <a:solidFill>
                  <a:schemeClr val="dk1"/>
                </a:solidFill>
                <a:latin typeface="Inter Light"/>
                <a:ea typeface="Inter Light"/>
                <a:cs typeface="Inter Light"/>
                <a:sym typeface="Inter Light"/>
              </a:rPr>
              <a:t>, Pharaoh, the kinfolk of Lot</a:t>
            </a:r>
            <a:endParaRPr sz="1200" dirty="0">
              <a:solidFill>
                <a:schemeClr val="dk1"/>
              </a:solidFill>
              <a:latin typeface="Inter Light"/>
              <a:ea typeface="Inter Light"/>
              <a:cs typeface="Inter Light"/>
              <a:sym typeface="Inter Light"/>
            </a:endParaRPr>
          </a:p>
        </p:txBody>
      </p:sp>
      <p:sp>
        <p:nvSpPr>
          <p:cNvPr id="333" name="Google Shape;333;p32"/>
          <p:cNvSpPr/>
          <p:nvPr/>
        </p:nvSpPr>
        <p:spPr>
          <a:xfrm>
            <a:off x="5299050" y="3205575"/>
            <a:ext cx="3417900" cy="10458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34" name="Google Shape;334;p32"/>
          <p:cNvSpPr txBox="1"/>
          <p:nvPr/>
        </p:nvSpPr>
        <p:spPr>
          <a:xfrm>
            <a:off x="5395650" y="989475"/>
            <a:ext cx="3224700" cy="18933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Allah is telling us to look at nations in the past who denied the truth</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8 civilisations are mentioned: 4 in Arabia and 4 outside of Arabia</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Water is a blessing, but can also be used as a punishment: People of Nūḥ, Aṣḥāb al-Rass, ʿĀd &amp; Firʿawn</a:t>
            </a:r>
            <a:endParaRPr sz="1200">
              <a:solidFill>
                <a:srgbClr val="1E1E1E"/>
              </a:solidFill>
              <a:latin typeface="Inter Light"/>
              <a:ea typeface="Inter Light"/>
              <a:cs typeface="Inter Light"/>
              <a:sym typeface="Inter Light"/>
            </a:endParaRPr>
          </a:p>
        </p:txBody>
      </p:sp>
      <p:sp>
        <p:nvSpPr>
          <p:cNvPr id="335" name="Google Shape;335;p32"/>
          <p:cNvSpPr txBox="1"/>
          <p:nvPr/>
        </p:nvSpPr>
        <p:spPr>
          <a:xfrm>
            <a:off x="6128034" y="340711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pic>
        <p:nvPicPr>
          <p:cNvPr id="336" name="Google Shape;336;p32"/>
          <p:cNvPicPr preferRelativeResize="0"/>
          <p:nvPr/>
        </p:nvPicPr>
        <p:blipFill rotWithShape="1">
          <a:blip r:embed="rId3">
            <a:alphaModFix/>
          </a:blip>
          <a:srcRect/>
          <a:stretch/>
        </p:blipFill>
        <p:spPr>
          <a:xfrm>
            <a:off x="5539889" y="3401963"/>
            <a:ext cx="471982" cy="497926"/>
          </a:xfrm>
          <a:prstGeom prst="rect">
            <a:avLst/>
          </a:prstGeom>
          <a:noFill/>
          <a:ln>
            <a:noFill/>
          </a:ln>
        </p:spPr>
      </p:pic>
      <p:sp>
        <p:nvSpPr>
          <p:cNvPr id="337" name="Google Shape;337;p32"/>
          <p:cNvSpPr txBox="1"/>
          <p:nvPr/>
        </p:nvSpPr>
        <p:spPr>
          <a:xfrm>
            <a:off x="6128025" y="3693475"/>
            <a:ext cx="23958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does Allah tell us to look at the signs in history?</a:t>
            </a:r>
            <a:endParaRPr sz="1000">
              <a:solidFill>
                <a:srgbClr val="1E1E1E"/>
              </a:solidFill>
              <a:latin typeface="Inter Tight Medium"/>
              <a:ea typeface="Inter Tight Medium"/>
              <a:cs typeface="Inter Tight Medium"/>
              <a:sym typeface="Inter Tigh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3"/>
          <p:cNvPicPr preferRelativeResize="0"/>
          <p:nvPr/>
        </p:nvPicPr>
        <p:blipFill>
          <a:blip r:embed="rId3">
            <a:alphaModFix/>
          </a:blip>
          <a:stretch>
            <a:fillRect/>
          </a:stretch>
        </p:blipFill>
        <p:spPr>
          <a:xfrm>
            <a:off x="6123700" y="490575"/>
            <a:ext cx="5728500" cy="3818100"/>
          </a:xfrm>
          <a:prstGeom prst="roundRect">
            <a:avLst>
              <a:gd name="adj" fmla="val 10527"/>
            </a:avLst>
          </a:prstGeom>
          <a:noFill/>
          <a:ln>
            <a:noFill/>
          </a:ln>
        </p:spPr>
      </p:pic>
      <p:sp>
        <p:nvSpPr>
          <p:cNvPr id="343" name="Google Shape;343;p33"/>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316;p31">
            <a:extLst>
              <a:ext uri="{FF2B5EF4-FFF2-40B4-BE49-F238E27FC236}">
                <a16:creationId xmlns:a16="http://schemas.microsoft.com/office/drawing/2014/main" id="{5E706ED9-EBAD-8FF9-EF22-47A76297E4D3}"/>
              </a:ext>
            </a:extLst>
          </p:cNvPr>
          <p:cNvSpPr/>
          <p:nvPr/>
        </p:nvSpPr>
        <p:spPr>
          <a:xfrm>
            <a:off x="1015044" y="1847384"/>
            <a:ext cx="4133400" cy="2461291"/>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81FA6F30-90E7-0B56-8C8F-A0F18FE4BC0A}"/>
              </a:ext>
            </a:extLst>
          </p:cNvPr>
          <p:cNvSpPr/>
          <p:nvPr/>
        </p:nvSpPr>
        <p:spPr>
          <a:xfrm>
            <a:off x="1594898" y="2342834"/>
            <a:ext cx="2968828" cy="732510"/>
          </a:xfrm>
          <a:custGeom>
            <a:avLst/>
            <a:gdLst/>
            <a:ahLst/>
            <a:cxnLst/>
            <a:rect l="l" t="t" r="r" b="b"/>
            <a:pathLst>
              <a:path w="2968828" h="732510">
                <a:moveTo>
                  <a:pt x="907999" y="692048"/>
                </a:moveTo>
                <a:cubicBezTo>
                  <a:pt x="911047" y="692048"/>
                  <a:pt x="913676" y="693191"/>
                  <a:pt x="915886" y="695477"/>
                </a:cubicBezTo>
                <a:cubicBezTo>
                  <a:pt x="918095" y="697763"/>
                  <a:pt x="919200" y="700430"/>
                  <a:pt x="919200" y="703478"/>
                </a:cubicBezTo>
                <a:cubicBezTo>
                  <a:pt x="919200" y="706526"/>
                  <a:pt x="918095" y="709155"/>
                  <a:pt x="915886" y="711365"/>
                </a:cubicBezTo>
                <a:cubicBezTo>
                  <a:pt x="913676" y="713575"/>
                  <a:pt x="911047" y="714680"/>
                  <a:pt x="907999" y="714680"/>
                </a:cubicBezTo>
                <a:cubicBezTo>
                  <a:pt x="904798" y="714680"/>
                  <a:pt x="902093" y="713575"/>
                  <a:pt x="899884" y="711365"/>
                </a:cubicBezTo>
                <a:cubicBezTo>
                  <a:pt x="897674" y="709155"/>
                  <a:pt x="896569" y="706526"/>
                  <a:pt x="896569" y="703478"/>
                </a:cubicBezTo>
                <a:cubicBezTo>
                  <a:pt x="896569" y="700430"/>
                  <a:pt x="897674" y="697763"/>
                  <a:pt x="899884" y="695477"/>
                </a:cubicBezTo>
                <a:cubicBezTo>
                  <a:pt x="902093" y="693191"/>
                  <a:pt x="904798" y="692048"/>
                  <a:pt x="907999" y="692048"/>
                </a:cubicBezTo>
                <a:close/>
                <a:moveTo>
                  <a:pt x="876681" y="692048"/>
                </a:moveTo>
                <a:cubicBezTo>
                  <a:pt x="879729" y="692048"/>
                  <a:pt x="882358" y="693191"/>
                  <a:pt x="884567" y="695477"/>
                </a:cubicBezTo>
                <a:cubicBezTo>
                  <a:pt x="886777" y="697763"/>
                  <a:pt x="887882" y="700430"/>
                  <a:pt x="887882" y="703478"/>
                </a:cubicBezTo>
                <a:cubicBezTo>
                  <a:pt x="887882" y="706526"/>
                  <a:pt x="886777" y="709155"/>
                  <a:pt x="884567" y="711365"/>
                </a:cubicBezTo>
                <a:cubicBezTo>
                  <a:pt x="882358" y="713575"/>
                  <a:pt x="879729" y="714680"/>
                  <a:pt x="876681" y="714680"/>
                </a:cubicBezTo>
                <a:cubicBezTo>
                  <a:pt x="873480" y="714680"/>
                  <a:pt x="870775" y="713575"/>
                  <a:pt x="868565" y="711365"/>
                </a:cubicBezTo>
                <a:cubicBezTo>
                  <a:pt x="866356" y="709155"/>
                  <a:pt x="865251" y="706526"/>
                  <a:pt x="865251" y="703478"/>
                </a:cubicBezTo>
                <a:cubicBezTo>
                  <a:pt x="865251" y="700430"/>
                  <a:pt x="866356" y="697763"/>
                  <a:pt x="868565" y="695477"/>
                </a:cubicBezTo>
                <a:cubicBezTo>
                  <a:pt x="870775" y="693191"/>
                  <a:pt x="873480" y="692048"/>
                  <a:pt x="876681" y="692048"/>
                </a:cubicBezTo>
                <a:close/>
                <a:moveTo>
                  <a:pt x="1025042" y="681533"/>
                </a:moveTo>
                <a:lnTo>
                  <a:pt x="1025042" y="694563"/>
                </a:lnTo>
                <a:lnTo>
                  <a:pt x="973836" y="709422"/>
                </a:lnTo>
                <a:lnTo>
                  <a:pt x="973836" y="696620"/>
                </a:lnTo>
                <a:close/>
                <a:moveTo>
                  <a:pt x="805967" y="681533"/>
                </a:moveTo>
                <a:lnTo>
                  <a:pt x="805967" y="694563"/>
                </a:lnTo>
                <a:lnTo>
                  <a:pt x="754761" y="709422"/>
                </a:lnTo>
                <a:lnTo>
                  <a:pt x="754761" y="696620"/>
                </a:lnTo>
                <a:close/>
                <a:moveTo>
                  <a:pt x="1340358" y="613181"/>
                </a:moveTo>
                <a:cubicBezTo>
                  <a:pt x="1337919" y="613181"/>
                  <a:pt x="1335595" y="613905"/>
                  <a:pt x="1333385" y="615353"/>
                </a:cubicBezTo>
                <a:cubicBezTo>
                  <a:pt x="1331176" y="616801"/>
                  <a:pt x="1329233" y="618744"/>
                  <a:pt x="1327556" y="621182"/>
                </a:cubicBezTo>
                <a:cubicBezTo>
                  <a:pt x="1325880" y="623621"/>
                  <a:pt x="1324546" y="626402"/>
                  <a:pt x="1323556" y="629526"/>
                </a:cubicBezTo>
                <a:cubicBezTo>
                  <a:pt x="1322565" y="632650"/>
                  <a:pt x="1322070" y="635889"/>
                  <a:pt x="1322070" y="639242"/>
                </a:cubicBezTo>
                <a:cubicBezTo>
                  <a:pt x="1322070" y="641985"/>
                  <a:pt x="1322679" y="644233"/>
                  <a:pt x="1323899" y="645985"/>
                </a:cubicBezTo>
                <a:cubicBezTo>
                  <a:pt x="1325118" y="647738"/>
                  <a:pt x="1326908" y="649109"/>
                  <a:pt x="1329271" y="650100"/>
                </a:cubicBezTo>
                <a:cubicBezTo>
                  <a:pt x="1331633" y="651091"/>
                  <a:pt x="1334643" y="651776"/>
                  <a:pt x="1338300" y="652157"/>
                </a:cubicBezTo>
                <a:cubicBezTo>
                  <a:pt x="1341958" y="652538"/>
                  <a:pt x="1346225" y="652729"/>
                  <a:pt x="1351102" y="652729"/>
                </a:cubicBezTo>
                <a:lnTo>
                  <a:pt x="1360932" y="652729"/>
                </a:lnTo>
                <a:cubicBezTo>
                  <a:pt x="1360932" y="644195"/>
                  <a:pt x="1360017" y="636994"/>
                  <a:pt x="1358188" y="631126"/>
                </a:cubicBezTo>
                <a:cubicBezTo>
                  <a:pt x="1356360" y="625259"/>
                  <a:pt x="1353883" y="620801"/>
                  <a:pt x="1350759" y="617753"/>
                </a:cubicBezTo>
                <a:cubicBezTo>
                  <a:pt x="1347635" y="614705"/>
                  <a:pt x="1344168" y="613181"/>
                  <a:pt x="1340358" y="613181"/>
                </a:cubicBezTo>
                <a:close/>
                <a:moveTo>
                  <a:pt x="1101623" y="612038"/>
                </a:moveTo>
                <a:cubicBezTo>
                  <a:pt x="1098118" y="612038"/>
                  <a:pt x="1094956" y="613372"/>
                  <a:pt x="1092136" y="616039"/>
                </a:cubicBezTo>
                <a:cubicBezTo>
                  <a:pt x="1089317" y="618706"/>
                  <a:pt x="1087107" y="622097"/>
                  <a:pt x="1085507" y="626211"/>
                </a:cubicBezTo>
                <a:cubicBezTo>
                  <a:pt x="1083907" y="630326"/>
                  <a:pt x="1083106" y="634441"/>
                  <a:pt x="1083106" y="638556"/>
                </a:cubicBezTo>
                <a:cubicBezTo>
                  <a:pt x="1083106" y="641756"/>
                  <a:pt x="1083754" y="644537"/>
                  <a:pt x="1085050" y="646900"/>
                </a:cubicBezTo>
                <a:cubicBezTo>
                  <a:pt x="1086345" y="649262"/>
                  <a:pt x="1088517" y="651053"/>
                  <a:pt x="1091565" y="652272"/>
                </a:cubicBezTo>
                <a:cubicBezTo>
                  <a:pt x="1094613" y="653491"/>
                  <a:pt x="1098575" y="654101"/>
                  <a:pt x="1103452" y="654101"/>
                </a:cubicBezTo>
                <a:cubicBezTo>
                  <a:pt x="1107871" y="654101"/>
                  <a:pt x="1112329" y="653643"/>
                  <a:pt x="1116825" y="652729"/>
                </a:cubicBezTo>
                <a:lnTo>
                  <a:pt x="1121953" y="651104"/>
                </a:lnTo>
                <a:lnTo>
                  <a:pt x="1122197" y="648157"/>
                </a:lnTo>
                <a:cubicBezTo>
                  <a:pt x="1122197" y="643433"/>
                  <a:pt x="1121740" y="638899"/>
                  <a:pt x="1120825" y="634555"/>
                </a:cubicBezTo>
                <a:cubicBezTo>
                  <a:pt x="1119911" y="630212"/>
                  <a:pt x="1118539" y="626364"/>
                  <a:pt x="1116711" y="623011"/>
                </a:cubicBezTo>
                <a:cubicBezTo>
                  <a:pt x="1114882" y="619658"/>
                  <a:pt x="1112710" y="616991"/>
                  <a:pt x="1110196" y="615010"/>
                </a:cubicBezTo>
                <a:cubicBezTo>
                  <a:pt x="1107681" y="613029"/>
                  <a:pt x="1104823" y="612038"/>
                  <a:pt x="1101623" y="612038"/>
                </a:cubicBezTo>
                <a:close/>
                <a:moveTo>
                  <a:pt x="1103452" y="593293"/>
                </a:moveTo>
                <a:cubicBezTo>
                  <a:pt x="1109548" y="593293"/>
                  <a:pt x="1114882" y="594855"/>
                  <a:pt x="1119454" y="597979"/>
                </a:cubicBezTo>
                <a:cubicBezTo>
                  <a:pt x="1124026" y="601103"/>
                  <a:pt x="1127836" y="605333"/>
                  <a:pt x="1130884" y="610667"/>
                </a:cubicBezTo>
                <a:cubicBezTo>
                  <a:pt x="1133932" y="616001"/>
                  <a:pt x="1136218" y="622020"/>
                  <a:pt x="1137742" y="628726"/>
                </a:cubicBezTo>
                <a:cubicBezTo>
                  <a:pt x="1139266" y="635432"/>
                  <a:pt x="1140028" y="642366"/>
                  <a:pt x="1140028" y="649529"/>
                </a:cubicBezTo>
                <a:cubicBezTo>
                  <a:pt x="1140028" y="663702"/>
                  <a:pt x="1137170" y="675932"/>
                  <a:pt x="1131455" y="686219"/>
                </a:cubicBezTo>
                <a:cubicBezTo>
                  <a:pt x="1125740" y="696506"/>
                  <a:pt x="1117206" y="704697"/>
                  <a:pt x="1105852" y="710793"/>
                </a:cubicBezTo>
                <a:cubicBezTo>
                  <a:pt x="1094498" y="716889"/>
                  <a:pt x="1080439" y="720928"/>
                  <a:pt x="1063675" y="722909"/>
                </a:cubicBezTo>
                <a:lnTo>
                  <a:pt x="1059561" y="704164"/>
                </a:lnTo>
                <a:cubicBezTo>
                  <a:pt x="1068705" y="702945"/>
                  <a:pt x="1077125" y="701230"/>
                  <a:pt x="1084821" y="699020"/>
                </a:cubicBezTo>
                <a:cubicBezTo>
                  <a:pt x="1092517" y="696811"/>
                  <a:pt x="1099147" y="693648"/>
                  <a:pt x="1104709" y="689534"/>
                </a:cubicBezTo>
                <a:cubicBezTo>
                  <a:pt x="1110272" y="685419"/>
                  <a:pt x="1114577" y="680009"/>
                  <a:pt x="1117625" y="673303"/>
                </a:cubicBezTo>
                <a:lnTo>
                  <a:pt x="1118765" y="669542"/>
                </a:lnTo>
                <a:lnTo>
                  <a:pt x="1116368" y="670560"/>
                </a:lnTo>
                <a:cubicBezTo>
                  <a:pt x="1111415" y="671627"/>
                  <a:pt x="1106424" y="672160"/>
                  <a:pt x="1101394" y="672160"/>
                </a:cubicBezTo>
                <a:cubicBezTo>
                  <a:pt x="1095603" y="672160"/>
                  <a:pt x="1090460" y="671550"/>
                  <a:pt x="1085964" y="670331"/>
                </a:cubicBezTo>
                <a:cubicBezTo>
                  <a:pt x="1081468" y="669112"/>
                  <a:pt x="1077658" y="667321"/>
                  <a:pt x="1074534" y="664959"/>
                </a:cubicBezTo>
                <a:cubicBezTo>
                  <a:pt x="1071410" y="662597"/>
                  <a:pt x="1069048" y="659587"/>
                  <a:pt x="1067447" y="655929"/>
                </a:cubicBezTo>
                <a:cubicBezTo>
                  <a:pt x="1065847" y="652272"/>
                  <a:pt x="1065047" y="648005"/>
                  <a:pt x="1065047" y="643128"/>
                </a:cubicBezTo>
                <a:cubicBezTo>
                  <a:pt x="1065047" y="637337"/>
                  <a:pt x="1065962" y="631507"/>
                  <a:pt x="1067790" y="625640"/>
                </a:cubicBezTo>
                <a:cubicBezTo>
                  <a:pt x="1069619" y="619772"/>
                  <a:pt x="1072210" y="614400"/>
                  <a:pt x="1075563" y="609524"/>
                </a:cubicBezTo>
                <a:cubicBezTo>
                  <a:pt x="1078915" y="604647"/>
                  <a:pt x="1082954" y="600722"/>
                  <a:pt x="1087679" y="597751"/>
                </a:cubicBezTo>
                <a:cubicBezTo>
                  <a:pt x="1092403" y="594779"/>
                  <a:pt x="1097661" y="593293"/>
                  <a:pt x="1103452" y="593293"/>
                </a:cubicBezTo>
                <a:close/>
                <a:moveTo>
                  <a:pt x="1589684" y="574548"/>
                </a:moveTo>
                <a:cubicBezTo>
                  <a:pt x="1586179" y="574548"/>
                  <a:pt x="1583017" y="575881"/>
                  <a:pt x="1580197" y="578548"/>
                </a:cubicBezTo>
                <a:cubicBezTo>
                  <a:pt x="1577378" y="581215"/>
                  <a:pt x="1575168" y="584606"/>
                  <a:pt x="1573568" y="588721"/>
                </a:cubicBezTo>
                <a:cubicBezTo>
                  <a:pt x="1571968" y="592836"/>
                  <a:pt x="1571167" y="596951"/>
                  <a:pt x="1571167" y="601065"/>
                </a:cubicBezTo>
                <a:cubicBezTo>
                  <a:pt x="1571167" y="604266"/>
                  <a:pt x="1571815" y="607009"/>
                  <a:pt x="1573111" y="609295"/>
                </a:cubicBezTo>
                <a:cubicBezTo>
                  <a:pt x="1574406" y="611581"/>
                  <a:pt x="1576578" y="613372"/>
                  <a:pt x="1579626" y="614667"/>
                </a:cubicBezTo>
                <a:cubicBezTo>
                  <a:pt x="1582674" y="615962"/>
                  <a:pt x="1586636" y="616610"/>
                  <a:pt x="1591513" y="616610"/>
                </a:cubicBezTo>
                <a:cubicBezTo>
                  <a:pt x="1595932" y="616610"/>
                  <a:pt x="1600390" y="616153"/>
                  <a:pt x="1604886" y="615239"/>
                </a:cubicBezTo>
                <a:lnTo>
                  <a:pt x="1610125" y="613579"/>
                </a:lnTo>
                <a:lnTo>
                  <a:pt x="1610258" y="610667"/>
                </a:lnTo>
                <a:cubicBezTo>
                  <a:pt x="1610258" y="604266"/>
                  <a:pt x="1609420" y="598322"/>
                  <a:pt x="1607743" y="592836"/>
                </a:cubicBezTo>
                <a:cubicBezTo>
                  <a:pt x="1606067" y="587349"/>
                  <a:pt x="1603705" y="582930"/>
                  <a:pt x="1600657" y="579577"/>
                </a:cubicBezTo>
                <a:cubicBezTo>
                  <a:pt x="1597609" y="576224"/>
                  <a:pt x="1593951" y="574548"/>
                  <a:pt x="1589684" y="574548"/>
                </a:cubicBezTo>
                <a:close/>
                <a:moveTo>
                  <a:pt x="792632" y="563118"/>
                </a:moveTo>
                <a:cubicBezTo>
                  <a:pt x="798576" y="572109"/>
                  <a:pt x="803757" y="580606"/>
                  <a:pt x="808177" y="588607"/>
                </a:cubicBezTo>
                <a:cubicBezTo>
                  <a:pt x="812596" y="596608"/>
                  <a:pt x="816330" y="604075"/>
                  <a:pt x="819378" y="611009"/>
                </a:cubicBezTo>
                <a:cubicBezTo>
                  <a:pt x="822426" y="617944"/>
                  <a:pt x="824865" y="624459"/>
                  <a:pt x="826694" y="630555"/>
                </a:cubicBezTo>
                <a:cubicBezTo>
                  <a:pt x="828827" y="637260"/>
                  <a:pt x="831227" y="642213"/>
                  <a:pt x="833894" y="645414"/>
                </a:cubicBezTo>
                <a:cubicBezTo>
                  <a:pt x="836561" y="648614"/>
                  <a:pt x="839343" y="650633"/>
                  <a:pt x="842238" y="651472"/>
                </a:cubicBezTo>
                <a:cubicBezTo>
                  <a:pt x="845134" y="652310"/>
                  <a:pt x="847801" y="652729"/>
                  <a:pt x="850239" y="652729"/>
                </a:cubicBezTo>
                <a:lnTo>
                  <a:pt x="852572" y="653594"/>
                </a:lnTo>
                <a:lnTo>
                  <a:pt x="852678" y="652729"/>
                </a:lnTo>
                <a:cubicBezTo>
                  <a:pt x="860298" y="652729"/>
                  <a:pt x="866241" y="652157"/>
                  <a:pt x="870508" y="651014"/>
                </a:cubicBezTo>
                <a:cubicBezTo>
                  <a:pt x="874776" y="649871"/>
                  <a:pt x="878014" y="647662"/>
                  <a:pt x="880224" y="644385"/>
                </a:cubicBezTo>
                <a:cubicBezTo>
                  <a:pt x="882434" y="641108"/>
                  <a:pt x="884225" y="636346"/>
                  <a:pt x="885596" y="630098"/>
                </a:cubicBezTo>
                <a:cubicBezTo>
                  <a:pt x="886968" y="623849"/>
                  <a:pt x="888644" y="615696"/>
                  <a:pt x="890625" y="605637"/>
                </a:cubicBezTo>
                <a:lnTo>
                  <a:pt x="908456" y="609066"/>
                </a:lnTo>
                <a:cubicBezTo>
                  <a:pt x="907846" y="611810"/>
                  <a:pt x="907161" y="614858"/>
                  <a:pt x="906399" y="618210"/>
                </a:cubicBezTo>
                <a:cubicBezTo>
                  <a:pt x="905637" y="621563"/>
                  <a:pt x="904989" y="624878"/>
                  <a:pt x="904456" y="628154"/>
                </a:cubicBezTo>
                <a:cubicBezTo>
                  <a:pt x="903922" y="631431"/>
                  <a:pt x="903655" y="634289"/>
                  <a:pt x="903655" y="636727"/>
                </a:cubicBezTo>
                <a:cubicBezTo>
                  <a:pt x="903655" y="639013"/>
                  <a:pt x="903808" y="641147"/>
                  <a:pt x="904113" y="643128"/>
                </a:cubicBezTo>
                <a:cubicBezTo>
                  <a:pt x="904417" y="645109"/>
                  <a:pt x="905560" y="646785"/>
                  <a:pt x="907542" y="648157"/>
                </a:cubicBezTo>
                <a:cubicBezTo>
                  <a:pt x="909523" y="649529"/>
                  <a:pt x="912876" y="650633"/>
                  <a:pt x="917600" y="651472"/>
                </a:cubicBezTo>
                <a:cubicBezTo>
                  <a:pt x="922325" y="652310"/>
                  <a:pt x="929106" y="652729"/>
                  <a:pt x="937946" y="652729"/>
                </a:cubicBezTo>
                <a:lnTo>
                  <a:pt x="938383" y="652894"/>
                </a:lnTo>
                <a:lnTo>
                  <a:pt x="938403" y="652729"/>
                </a:lnTo>
                <a:cubicBezTo>
                  <a:pt x="948004" y="652729"/>
                  <a:pt x="955433" y="652653"/>
                  <a:pt x="960691" y="652500"/>
                </a:cubicBezTo>
                <a:cubicBezTo>
                  <a:pt x="965949" y="652348"/>
                  <a:pt x="969797" y="652157"/>
                  <a:pt x="972235" y="651929"/>
                </a:cubicBezTo>
                <a:cubicBezTo>
                  <a:pt x="974674" y="651700"/>
                  <a:pt x="976350" y="651586"/>
                  <a:pt x="977265" y="651586"/>
                </a:cubicBezTo>
                <a:cubicBezTo>
                  <a:pt x="974521" y="650062"/>
                  <a:pt x="971321" y="647662"/>
                  <a:pt x="967663" y="644385"/>
                </a:cubicBezTo>
                <a:cubicBezTo>
                  <a:pt x="964006" y="641108"/>
                  <a:pt x="960806" y="636917"/>
                  <a:pt x="958062" y="631812"/>
                </a:cubicBezTo>
                <a:cubicBezTo>
                  <a:pt x="955319" y="626707"/>
                  <a:pt x="953947" y="620649"/>
                  <a:pt x="953948" y="613638"/>
                </a:cubicBezTo>
                <a:cubicBezTo>
                  <a:pt x="953947" y="604952"/>
                  <a:pt x="955967" y="597332"/>
                  <a:pt x="960005" y="590778"/>
                </a:cubicBezTo>
                <a:cubicBezTo>
                  <a:pt x="964044" y="584225"/>
                  <a:pt x="969607" y="579120"/>
                  <a:pt x="976693" y="575462"/>
                </a:cubicBezTo>
                <a:cubicBezTo>
                  <a:pt x="983780" y="571805"/>
                  <a:pt x="991895" y="569976"/>
                  <a:pt x="1001039" y="569976"/>
                </a:cubicBezTo>
                <a:cubicBezTo>
                  <a:pt x="1004544" y="569976"/>
                  <a:pt x="1008278" y="570281"/>
                  <a:pt x="1012241" y="570890"/>
                </a:cubicBezTo>
                <a:cubicBezTo>
                  <a:pt x="1016203" y="571500"/>
                  <a:pt x="1020013" y="572414"/>
                  <a:pt x="1023671" y="573633"/>
                </a:cubicBezTo>
                <a:lnTo>
                  <a:pt x="1019784" y="591236"/>
                </a:lnTo>
                <a:cubicBezTo>
                  <a:pt x="1016736" y="590474"/>
                  <a:pt x="1013536" y="589864"/>
                  <a:pt x="1010183" y="589407"/>
                </a:cubicBezTo>
                <a:cubicBezTo>
                  <a:pt x="1006830" y="588950"/>
                  <a:pt x="1003782" y="588721"/>
                  <a:pt x="1001039" y="588721"/>
                </a:cubicBezTo>
                <a:cubicBezTo>
                  <a:pt x="995553" y="588721"/>
                  <a:pt x="990676" y="589750"/>
                  <a:pt x="986409" y="591807"/>
                </a:cubicBezTo>
                <a:cubicBezTo>
                  <a:pt x="982142" y="593864"/>
                  <a:pt x="978789" y="596722"/>
                  <a:pt x="976350" y="600380"/>
                </a:cubicBezTo>
                <a:cubicBezTo>
                  <a:pt x="973912" y="604037"/>
                  <a:pt x="972693" y="608457"/>
                  <a:pt x="972693" y="613638"/>
                </a:cubicBezTo>
                <a:cubicBezTo>
                  <a:pt x="972693" y="617601"/>
                  <a:pt x="973531" y="621220"/>
                  <a:pt x="975207" y="624497"/>
                </a:cubicBezTo>
                <a:cubicBezTo>
                  <a:pt x="976884" y="627773"/>
                  <a:pt x="979093" y="630707"/>
                  <a:pt x="981837" y="633298"/>
                </a:cubicBezTo>
                <a:cubicBezTo>
                  <a:pt x="984580" y="635889"/>
                  <a:pt x="987628" y="638022"/>
                  <a:pt x="990981" y="639699"/>
                </a:cubicBezTo>
                <a:cubicBezTo>
                  <a:pt x="994333" y="641375"/>
                  <a:pt x="997648" y="642671"/>
                  <a:pt x="1000925" y="643585"/>
                </a:cubicBezTo>
                <a:cubicBezTo>
                  <a:pt x="1004201" y="644499"/>
                  <a:pt x="1007135" y="644880"/>
                  <a:pt x="1009726" y="644728"/>
                </a:cubicBezTo>
                <a:cubicBezTo>
                  <a:pt x="1011555" y="644118"/>
                  <a:pt x="1013231" y="643585"/>
                  <a:pt x="1014755" y="643128"/>
                </a:cubicBezTo>
                <a:cubicBezTo>
                  <a:pt x="1016279" y="642671"/>
                  <a:pt x="1017994" y="642099"/>
                  <a:pt x="1019899" y="641413"/>
                </a:cubicBezTo>
                <a:cubicBezTo>
                  <a:pt x="1021804" y="640727"/>
                  <a:pt x="1024166" y="639775"/>
                  <a:pt x="1026985" y="638556"/>
                </a:cubicBezTo>
                <a:cubicBezTo>
                  <a:pt x="1029805" y="637337"/>
                  <a:pt x="1033424" y="635736"/>
                  <a:pt x="1037844" y="633755"/>
                </a:cubicBezTo>
                <a:lnTo>
                  <a:pt x="1044245" y="650443"/>
                </a:lnTo>
                <a:cubicBezTo>
                  <a:pt x="1034034" y="654558"/>
                  <a:pt x="1023632" y="658215"/>
                  <a:pt x="1013041" y="661416"/>
                </a:cubicBezTo>
                <a:cubicBezTo>
                  <a:pt x="1002449" y="664616"/>
                  <a:pt x="990943" y="667093"/>
                  <a:pt x="978522" y="668845"/>
                </a:cubicBezTo>
                <a:cubicBezTo>
                  <a:pt x="966101" y="670598"/>
                  <a:pt x="951966" y="671474"/>
                  <a:pt x="936117" y="671474"/>
                </a:cubicBezTo>
                <a:lnTo>
                  <a:pt x="936139" y="671294"/>
                </a:lnTo>
                <a:lnTo>
                  <a:pt x="935659" y="671474"/>
                </a:lnTo>
                <a:cubicBezTo>
                  <a:pt x="926363" y="671474"/>
                  <a:pt x="918972" y="670979"/>
                  <a:pt x="913485" y="669988"/>
                </a:cubicBezTo>
                <a:cubicBezTo>
                  <a:pt x="907999" y="668998"/>
                  <a:pt x="903846" y="667512"/>
                  <a:pt x="901027" y="665531"/>
                </a:cubicBezTo>
                <a:cubicBezTo>
                  <a:pt x="898207" y="663549"/>
                  <a:pt x="896226" y="661073"/>
                  <a:pt x="895083" y="658101"/>
                </a:cubicBezTo>
                <a:lnTo>
                  <a:pt x="894430" y="655516"/>
                </a:lnTo>
                <a:lnTo>
                  <a:pt x="891425" y="660044"/>
                </a:lnTo>
                <a:cubicBezTo>
                  <a:pt x="888606" y="663092"/>
                  <a:pt x="885367" y="665454"/>
                  <a:pt x="881710" y="667131"/>
                </a:cubicBezTo>
                <a:cubicBezTo>
                  <a:pt x="878052" y="668807"/>
                  <a:pt x="873671" y="669950"/>
                  <a:pt x="868565" y="670560"/>
                </a:cubicBezTo>
                <a:cubicBezTo>
                  <a:pt x="863460" y="671169"/>
                  <a:pt x="857402" y="671474"/>
                  <a:pt x="850392" y="671474"/>
                </a:cubicBezTo>
                <a:lnTo>
                  <a:pt x="850498" y="670606"/>
                </a:lnTo>
                <a:lnTo>
                  <a:pt x="848182" y="671474"/>
                </a:lnTo>
                <a:cubicBezTo>
                  <a:pt x="843153" y="671474"/>
                  <a:pt x="838238" y="670522"/>
                  <a:pt x="833437" y="668617"/>
                </a:cubicBezTo>
                <a:cubicBezTo>
                  <a:pt x="828637" y="666712"/>
                  <a:pt x="824484" y="663587"/>
                  <a:pt x="820978" y="659244"/>
                </a:cubicBezTo>
                <a:lnTo>
                  <a:pt x="817606" y="653472"/>
                </a:lnTo>
                <a:lnTo>
                  <a:pt x="804862" y="666216"/>
                </a:lnTo>
                <a:cubicBezTo>
                  <a:pt x="798080" y="669874"/>
                  <a:pt x="788365" y="671703"/>
                  <a:pt x="775716" y="671703"/>
                </a:cubicBezTo>
                <a:cubicBezTo>
                  <a:pt x="770229" y="671703"/>
                  <a:pt x="764933" y="671246"/>
                  <a:pt x="759828" y="670331"/>
                </a:cubicBezTo>
                <a:cubicBezTo>
                  <a:pt x="754723" y="669417"/>
                  <a:pt x="750036" y="668083"/>
                  <a:pt x="745769" y="666331"/>
                </a:cubicBezTo>
                <a:cubicBezTo>
                  <a:pt x="741502" y="664578"/>
                  <a:pt x="737768" y="662483"/>
                  <a:pt x="734568" y="660044"/>
                </a:cubicBezTo>
                <a:lnTo>
                  <a:pt x="743712" y="644271"/>
                </a:lnTo>
                <a:cubicBezTo>
                  <a:pt x="746760" y="646252"/>
                  <a:pt x="751027" y="648157"/>
                  <a:pt x="756513" y="649986"/>
                </a:cubicBezTo>
                <a:cubicBezTo>
                  <a:pt x="762000" y="651815"/>
                  <a:pt x="768400" y="652729"/>
                  <a:pt x="775716" y="652729"/>
                </a:cubicBezTo>
                <a:cubicBezTo>
                  <a:pt x="783336" y="652729"/>
                  <a:pt x="789394" y="651967"/>
                  <a:pt x="793889" y="650443"/>
                </a:cubicBezTo>
                <a:cubicBezTo>
                  <a:pt x="798385" y="648919"/>
                  <a:pt x="801662" y="646671"/>
                  <a:pt x="803719" y="643699"/>
                </a:cubicBezTo>
                <a:cubicBezTo>
                  <a:pt x="805777" y="640727"/>
                  <a:pt x="806805" y="637260"/>
                  <a:pt x="806805" y="633298"/>
                </a:cubicBezTo>
                <a:cubicBezTo>
                  <a:pt x="806805" y="630250"/>
                  <a:pt x="806005" y="626592"/>
                  <a:pt x="804405" y="622325"/>
                </a:cubicBezTo>
                <a:cubicBezTo>
                  <a:pt x="802805" y="618058"/>
                  <a:pt x="800633" y="613295"/>
                  <a:pt x="797890" y="608038"/>
                </a:cubicBezTo>
                <a:cubicBezTo>
                  <a:pt x="795147" y="602780"/>
                  <a:pt x="791984" y="597217"/>
                  <a:pt x="788403" y="591350"/>
                </a:cubicBezTo>
                <a:cubicBezTo>
                  <a:pt x="784822" y="585482"/>
                  <a:pt x="780973" y="579501"/>
                  <a:pt x="776859" y="573405"/>
                </a:cubicBezTo>
                <a:close/>
                <a:moveTo>
                  <a:pt x="1591513" y="555803"/>
                </a:moveTo>
                <a:cubicBezTo>
                  <a:pt x="1599742" y="555803"/>
                  <a:pt x="1606562" y="558470"/>
                  <a:pt x="1611973" y="563804"/>
                </a:cubicBezTo>
                <a:cubicBezTo>
                  <a:pt x="1617383" y="569138"/>
                  <a:pt x="1621421" y="576110"/>
                  <a:pt x="1624088" y="584720"/>
                </a:cubicBezTo>
                <a:cubicBezTo>
                  <a:pt x="1626755" y="593331"/>
                  <a:pt x="1628089" y="602437"/>
                  <a:pt x="1628089" y="612038"/>
                </a:cubicBezTo>
                <a:cubicBezTo>
                  <a:pt x="1628089" y="623468"/>
                  <a:pt x="1626146" y="633260"/>
                  <a:pt x="1622260" y="641413"/>
                </a:cubicBezTo>
                <a:cubicBezTo>
                  <a:pt x="1618373" y="649567"/>
                  <a:pt x="1611934" y="656310"/>
                  <a:pt x="1602943" y="661644"/>
                </a:cubicBezTo>
                <a:cubicBezTo>
                  <a:pt x="1599438" y="663626"/>
                  <a:pt x="1595209" y="665264"/>
                  <a:pt x="1590256" y="666559"/>
                </a:cubicBezTo>
                <a:cubicBezTo>
                  <a:pt x="1585303" y="667855"/>
                  <a:pt x="1579892" y="668883"/>
                  <a:pt x="1574025" y="669645"/>
                </a:cubicBezTo>
                <a:cubicBezTo>
                  <a:pt x="1568158" y="670407"/>
                  <a:pt x="1562023" y="670903"/>
                  <a:pt x="1555623" y="671131"/>
                </a:cubicBezTo>
                <a:lnTo>
                  <a:pt x="1539070" y="671423"/>
                </a:lnTo>
                <a:lnTo>
                  <a:pt x="1538935" y="671474"/>
                </a:lnTo>
                <a:lnTo>
                  <a:pt x="1538391" y="671435"/>
                </a:lnTo>
                <a:lnTo>
                  <a:pt x="1536192" y="671474"/>
                </a:lnTo>
                <a:lnTo>
                  <a:pt x="1536215" y="671280"/>
                </a:lnTo>
                <a:lnTo>
                  <a:pt x="1521333" y="670217"/>
                </a:lnTo>
                <a:cubicBezTo>
                  <a:pt x="1515999" y="669379"/>
                  <a:pt x="1511198" y="667817"/>
                  <a:pt x="1506931" y="665531"/>
                </a:cubicBezTo>
                <a:cubicBezTo>
                  <a:pt x="1502664" y="663245"/>
                  <a:pt x="1499082" y="659930"/>
                  <a:pt x="1496187" y="655586"/>
                </a:cubicBezTo>
                <a:cubicBezTo>
                  <a:pt x="1494739" y="653415"/>
                  <a:pt x="1493462" y="650891"/>
                  <a:pt x="1492358" y="648014"/>
                </a:cubicBezTo>
                <a:lnTo>
                  <a:pt x="1490450" y="641415"/>
                </a:lnTo>
                <a:lnTo>
                  <a:pt x="1484642" y="643928"/>
                </a:lnTo>
                <a:cubicBezTo>
                  <a:pt x="1479385" y="646747"/>
                  <a:pt x="1473860" y="649719"/>
                  <a:pt x="1468069" y="652843"/>
                </a:cubicBezTo>
                <a:cubicBezTo>
                  <a:pt x="1462278" y="655967"/>
                  <a:pt x="1455877" y="658939"/>
                  <a:pt x="1448867" y="661759"/>
                </a:cubicBezTo>
                <a:cubicBezTo>
                  <a:pt x="1441856" y="664578"/>
                  <a:pt x="1433817" y="666902"/>
                  <a:pt x="1424749" y="668731"/>
                </a:cubicBezTo>
                <a:lnTo>
                  <a:pt x="1398183" y="671049"/>
                </a:lnTo>
                <a:lnTo>
                  <a:pt x="1397050" y="671474"/>
                </a:lnTo>
                <a:lnTo>
                  <a:pt x="1393317" y="671474"/>
                </a:lnTo>
                <a:lnTo>
                  <a:pt x="1377534" y="671474"/>
                </a:lnTo>
                <a:lnTo>
                  <a:pt x="1377277" y="672846"/>
                </a:lnTo>
                <a:cubicBezTo>
                  <a:pt x="1375676" y="680009"/>
                  <a:pt x="1373352" y="686867"/>
                  <a:pt x="1370304" y="693420"/>
                </a:cubicBezTo>
                <a:cubicBezTo>
                  <a:pt x="1366647" y="700583"/>
                  <a:pt x="1361998" y="706640"/>
                  <a:pt x="1356360" y="711593"/>
                </a:cubicBezTo>
                <a:cubicBezTo>
                  <a:pt x="1350721" y="716546"/>
                  <a:pt x="1344282" y="720585"/>
                  <a:pt x="1337043" y="723709"/>
                </a:cubicBezTo>
                <a:cubicBezTo>
                  <a:pt x="1329804" y="726833"/>
                  <a:pt x="1321993" y="729081"/>
                  <a:pt x="1313612" y="730453"/>
                </a:cubicBezTo>
                <a:cubicBezTo>
                  <a:pt x="1305229" y="731825"/>
                  <a:pt x="1296314" y="732510"/>
                  <a:pt x="1286865" y="732510"/>
                </a:cubicBezTo>
                <a:cubicBezTo>
                  <a:pt x="1277721" y="732510"/>
                  <a:pt x="1269111" y="731482"/>
                  <a:pt x="1261033" y="729424"/>
                </a:cubicBezTo>
                <a:cubicBezTo>
                  <a:pt x="1252956" y="727367"/>
                  <a:pt x="1245755" y="724166"/>
                  <a:pt x="1239431" y="719823"/>
                </a:cubicBezTo>
                <a:cubicBezTo>
                  <a:pt x="1233106" y="715480"/>
                  <a:pt x="1228153" y="709879"/>
                  <a:pt x="1224572" y="703021"/>
                </a:cubicBezTo>
                <a:cubicBezTo>
                  <a:pt x="1220990" y="696163"/>
                  <a:pt x="1219200" y="687933"/>
                  <a:pt x="1219200" y="678332"/>
                </a:cubicBezTo>
                <a:cubicBezTo>
                  <a:pt x="1219200" y="676046"/>
                  <a:pt x="1219466" y="672808"/>
                  <a:pt x="1220000" y="668617"/>
                </a:cubicBezTo>
                <a:cubicBezTo>
                  <a:pt x="1220533" y="664426"/>
                  <a:pt x="1221714" y="659358"/>
                  <a:pt x="1223543" y="653415"/>
                </a:cubicBezTo>
                <a:cubicBezTo>
                  <a:pt x="1225372" y="647471"/>
                  <a:pt x="1228267" y="640918"/>
                  <a:pt x="1232230" y="633755"/>
                </a:cubicBezTo>
                <a:lnTo>
                  <a:pt x="1248918" y="641528"/>
                </a:lnTo>
                <a:cubicBezTo>
                  <a:pt x="1246632" y="646252"/>
                  <a:pt x="1244727" y="650557"/>
                  <a:pt x="1243203" y="654443"/>
                </a:cubicBezTo>
                <a:cubicBezTo>
                  <a:pt x="1241679" y="658330"/>
                  <a:pt x="1240574" y="661911"/>
                  <a:pt x="1239888" y="665188"/>
                </a:cubicBezTo>
                <a:cubicBezTo>
                  <a:pt x="1239202" y="668464"/>
                  <a:pt x="1238859" y="671703"/>
                  <a:pt x="1238859" y="674903"/>
                </a:cubicBezTo>
                <a:cubicBezTo>
                  <a:pt x="1238859" y="684352"/>
                  <a:pt x="1241260" y="691896"/>
                  <a:pt x="1246060" y="697535"/>
                </a:cubicBezTo>
                <a:cubicBezTo>
                  <a:pt x="1250861" y="703173"/>
                  <a:pt x="1257262" y="707212"/>
                  <a:pt x="1265263" y="709650"/>
                </a:cubicBezTo>
                <a:cubicBezTo>
                  <a:pt x="1273264" y="712089"/>
                  <a:pt x="1282141" y="713308"/>
                  <a:pt x="1291895" y="713308"/>
                </a:cubicBezTo>
                <a:cubicBezTo>
                  <a:pt x="1298905" y="713308"/>
                  <a:pt x="1305458" y="712775"/>
                  <a:pt x="1311554" y="711708"/>
                </a:cubicBezTo>
                <a:cubicBezTo>
                  <a:pt x="1317650" y="710641"/>
                  <a:pt x="1323175" y="709117"/>
                  <a:pt x="1328128" y="707136"/>
                </a:cubicBezTo>
                <a:cubicBezTo>
                  <a:pt x="1333081" y="705155"/>
                  <a:pt x="1337462" y="702792"/>
                  <a:pt x="1341272" y="700049"/>
                </a:cubicBezTo>
                <a:cubicBezTo>
                  <a:pt x="1345082" y="697306"/>
                  <a:pt x="1348283" y="694296"/>
                  <a:pt x="1350873" y="691019"/>
                </a:cubicBezTo>
                <a:cubicBezTo>
                  <a:pt x="1353464" y="687743"/>
                  <a:pt x="1355369" y="684200"/>
                  <a:pt x="1356588" y="680390"/>
                </a:cubicBezTo>
                <a:lnTo>
                  <a:pt x="1358547" y="671474"/>
                </a:lnTo>
                <a:lnTo>
                  <a:pt x="1342415" y="671474"/>
                </a:lnTo>
                <a:cubicBezTo>
                  <a:pt x="1337233" y="671474"/>
                  <a:pt x="1332357" y="670941"/>
                  <a:pt x="1327785" y="669874"/>
                </a:cubicBezTo>
                <a:cubicBezTo>
                  <a:pt x="1323213" y="668807"/>
                  <a:pt x="1319136" y="667131"/>
                  <a:pt x="1315555" y="664845"/>
                </a:cubicBezTo>
                <a:cubicBezTo>
                  <a:pt x="1311973" y="662559"/>
                  <a:pt x="1309154" y="659587"/>
                  <a:pt x="1307096" y="655929"/>
                </a:cubicBezTo>
                <a:cubicBezTo>
                  <a:pt x="1305039" y="652272"/>
                  <a:pt x="1303934" y="647852"/>
                  <a:pt x="1303782" y="642671"/>
                </a:cubicBezTo>
                <a:cubicBezTo>
                  <a:pt x="1303629" y="637032"/>
                  <a:pt x="1304506" y="631393"/>
                  <a:pt x="1306411" y="625754"/>
                </a:cubicBezTo>
                <a:cubicBezTo>
                  <a:pt x="1308316" y="620115"/>
                  <a:pt x="1311021" y="614934"/>
                  <a:pt x="1314526" y="610209"/>
                </a:cubicBezTo>
                <a:cubicBezTo>
                  <a:pt x="1318031" y="605485"/>
                  <a:pt x="1322146" y="601713"/>
                  <a:pt x="1326870" y="598894"/>
                </a:cubicBezTo>
                <a:cubicBezTo>
                  <a:pt x="1331595" y="596074"/>
                  <a:pt x="1336700" y="594665"/>
                  <a:pt x="1342187" y="594665"/>
                </a:cubicBezTo>
                <a:cubicBezTo>
                  <a:pt x="1349197" y="594665"/>
                  <a:pt x="1355521" y="596798"/>
                  <a:pt x="1361160" y="601065"/>
                </a:cubicBezTo>
                <a:cubicBezTo>
                  <a:pt x="1366799" y="605333"/>
                  <a:pt x="1371295" y="612000"/>
                  <a:pt x="1374648" y="621068"/>
                </a:cubicBezTo>
                <a:cubicBezTo>
                  <a:pt x="1376324" y="625602"/>
                  <a:pt x="1377581" y="630774"/>
                  <a:pt x="1378420" y="636584"/>
                </a:cubicBezTo>
                <a:lnTo>
                  <a:pt x="1379469" y="652729"/>
                </a:lnTo>
                <a:lnTo>
                  <a:pt x="1395374" y="652729"/>
                </a:lnTo>
                <a:cubicBezTo>
                  <a:pt x="1403299" y="652729"/>
                  <a:pt x="1411071" y="652119"/>
                  <a:pt x="1418691" y="650900"/>
                </a:cubicBezTo>
                <a:cubicBezTo>
                  <a:pt x="1426311" y="649681"/>
                  <a:pt x="1433779" y="647928"/>
                  <a:pt x="1441094" y="645642"/>
                </a:cubicBezTo>
                <a:cubicBezTo>
                  <a:pt x="1448409" y="643356"/>
                  <a:pt x="1455458" y="640575"/>
                  <a:pt x="1462240" y="637298"/>
                </a:cubicBezTo>
                <a:cubicBezTo>
                  <a:pt x="1469021" y="634022"/>
                  <a:pt x="1475460" y="630250"/>
                  <a:pt x="1481556" y="625983"/>
                </a:cubicBezTo>
                <a:cubicBezTo>
                  <a:pt x="1477594" y="622478"/>
                  <a:pt x="1473022" y="619430"/>
                  <a:pt x="1467840" y="616839"/>
                </a:cubicBezTo>
                <a:cubicBezTo>
                  <a:pt x="1462659" y="614248"/>
                  <a:pt x="1456982" y="612229"/>
                  <a:pt x="1450810" y="610781"/>
                </a:cubicBezTo>
                <a:cubicBezTo>
                  <a:pt x="1444637" y="609333"/>
                  <a:pt x="1438122" y="608609"/>
                  <a:pt x="1431264" y="608609"/>
                </a:cubicBezTo>
                <a:cubicBezTo>
                  <a:pt x="1428826" y="608609"/>
                  <a:pt x="1426540" y="608685"/>
                  <a:pt x="1424406" y="608838"/>
                </a:cubicBezTo>
                <a:cubicBezTo>
                  <a:pt x="1422273" y="608990"/>
                  <a:pt x="1420139" y="609257"/>
                  <a:pt x="1418005" y="609638"/>
                </a:cubicBezTo>
                <a:cubicBezTo>
                  <a:pt x="1415872" y="610019"/>
                  <a:pt x="1413433" y="610514"/>
                  <a:pt x="1410690" y="611124"/>
                </a:cubicBezTo>
                <a:lnTo>
                  <a:pt x="1407033" y="593750"/>
                </a:lnTo>
                <a:cubicBezTo>
                  <a:pt x="1411147" y="592531"/>
                  <a:pt x="1415262" y="591578"/>
                  <a:pt x="1419377" y="590893"/>
                </a:cubicBezTo>
                <a:cubicBezTo>
                  <a:pt x="1423492" y="590207"/>
                  <a:pt x="1427454" y="589864"/>
                  <a:pt x="1431264" y="589864"/>
                </a:cubicBezTo>
                <a:cubicBezTo>
                  <a:pt x="1439189" y="589864"/>
                  <a:pt x="1446352" y="590816"/>
                  <a:pt x="1452753" y="592721"/>
                </a:cubicBezTo>
                <a:cubicBezTo>
                  <a:pt x="1459154" y="594626"/>
                  <a:pt x="1464983" y="596951"/>
                  <a:pt x="1470241" y="599694"/>
                </a:cubicBezTo>
                <a:cubicBezTo>
                  <a:pt x="1475498" y="602437"/>
                  <a:pt x="1480451" y="605180"/>
                  <a:pt x="1485100" y="607923"/>
                </a:cubicBezTo>
                <a:cubicBezTo>
                  <a:pt x="1489748" y="610667"/>
                  <a:pt x="1494282" y="612991"/>
                  <a:pt x="1498701" y="614896"/>
                </a:cubicBezTo>
                <a:cubicBezTo>
                  <a:pt x="1503121" y="616801"/>
                  <a:pt x="1507693" y="617753"/>
                  <a:pt x="1512417" y="617753"/>
                </a:cubicBezTo>
                <a:lnTo>
                  <a:pt x="1517218" y="617753"/>
                </a:lnTo>
                <a:lnTo>
                  <a:pt x="1518818" y="634212"/>
                </a:lnTo>
                <a:lnTo>
                  <a:pt x="1505477" y="636239"/>
                </a:lnTo>
                <a:lnTo>
                  <a:pt x="1506359" y="638384"/>
                </a:lnTo>
                <a:cubicBezTo>
                  <a:pt x="1507579" y="640708"/>
                  <a:pt x="1508912" y="642671"/>
                  <a:pt x="1510360" y="644271"/>
                </a:cubicBezTo>
                <a:cubicBezTo>
                  <a:pt x="1513255" y="647471"/>
                  <a:pt x="1517180" y="649681"/>
                  <a:pt x="1522133" y="650900"/>
                </a:cubicBezTo>
                <a:lnTo>
                  <a:pt x="1540985" y="652706"/>
                </a:lnTo>
                <a:lnTo>
                  <a:pt x="1551165" y="652615"/>
                </a:lnTo>
                <a:cubicBezTo>
                  <a:pt x="1555813" y="652538"/>
                  <a:pt x="1560538" y="652424"/>
                  <a:pt x="1565338" y="652272"/>
                </a:cubicBezTo>
                <a:cubicBezTo>
                  <a:pt x="1570139" y="652119"/>
                  <a:pt x="1574596" y="651776"/>
                  <a:pt x="1578711" y="651243"/>
                </a:cubicBezTo>
                <a:cubicBezTo>
                  <a:pt x="1582826" y="650710"/>
                  <a:pt x="1586255" y="649986"/>
                  <a:pt x="1588998" y="649071"/>
                </a:cubicBezTo>
                <a:cubicBezTo>
                  <a:pt x="1594485" y="647090"/>
                  <a:pt x="1598752" y="644614"/>
                  <a:pt x="1601800" y="641642"/>
                </a:cubicBezTo>
                <a:lnTo>
                  <a:pt x="1606970" y="632208"/>
                </a:lnTo>
                <a:lnTo>
                  <a:pt x="1599514" y="633984"/>
                </a:lnTo>
                <a:cubicBezTo>
                  <a:pt x="1596161" y="634441"/>
                  <a:pt x="1592808" y="634670"/>
                  <a:pt x="1589455" y="634670"/>
                </a:cubicBezTo>
                <a:cubicBezTo>
                  <a:pt x="1581683" y="634670"/>
                  <a:pt x="1575092" y="633412"/>
                  <a:pt x="1569682" y="630898"/>
                </a:cubicBezTo>
                <a:cubicBezTo>
                  <a:pt x="1564271" y="628383"/>
                  <a:pt x="1560157" y="624954"/>
                  <a:pt x="1557337" y="620611"/>
                </a:cubicBezTo>
                <a:cubicBezTo>
                  <a:pt x="1554518" y="616267"/>
                  <a:pt x="1553108" y="611276"/>
                  <a:pt x="1553108" y="605637"/>
                </a:cubicBezTo>
                <a:cubicBezTo>
                  <a:pt x="1553108" y="599846"/>
                  <a:pt x="1554022" y="594017"/>
                  <a:pt x="1555851" y="588149"/>
                </a:cubicBezTo>
                <a:cubicBezTo>
                  <a:pt x="1557680" y="582282"/>
                  <a:pt x="1560271" y="576910"/>
                  <a:pt x="1563624" y="572033"/>
                </a:cubicBezTo>
                <a:cubicBezTo>
                  <a:pt x="1566976" y="567156"/>
                  <a:pt x="1571015" y="563232"/>
                  <a:pt x="1575739" y="560260"/>
                </a:cubicBezTo>
                <a:cubicBezTo>
                  <a:pt x="1580464" y="557288"/>
                  <a:pt x="1585722" y="555803"/>
                  <a:pt x="1591513" y="555803"/>
                </a:cubicBezTo>
                <a:close/>
                <a:moveTo>
                  <a:pt x="1358417" y="548487"/>
                </a:moveTo>
                <a:cubicBezTo>
                  <a:pt x="1361465" y="548487"/>
                  <a:pt x="1364094" y="549630"/>
                  <a:pt x="1366304" y="551916"/>
                </a:cubicBezTo>
                <a:cubicBezTo>
                  <a:pt x="1368514" y="554202"/>
                  <a:pt x="1369618" y="556869"/>
                  <a:pt x="1369618" y="559917"/>
                </a:cubicBezTo>
                <a:cubicBezTo>
                  <a:pt x="1369618" y="562965"/>
                  <a:pt x="1368514" y="565594"/>
                  <a:pt x="1366304" y="567804"/>
                </a:cubicBezTo>
                <a:cubicBezTo>
                  <a:pt x="1364094" y="570014"/>
                  <a:pt x="1361465" y="571119"/>
                  <a:pt x="1358417" y="571119"/>
                </a:cubicBezTo>
                <a:cubicBezTo>
                  <a:pt x="1355217" y="571119"/>
                  <a:pt x="1352512" y="570014"/>
                  <a:pt x="1350302" y="567804"/>
                </a:cubicBezTo>
                <a:cubicBezTo>
                  <a:pt x="1348092" y="565594"/>
                  <a:pt x="1346987" y="562965"/>
                  <a:pt x="1346987" y="559917"/>
                </a:cubicBezTo>
                <a:cubicBezTo>
                  <a:pt x="1346987" y="556869"/>
                  <a:pt x="1348092" y="554202"/>
                  <a:pt x="1350302" y="551916"/>
                </a:cubicBezTo>
                <a:cubicBezTo>
                  <a:pt x="1352512" y="549630"/>
                  <a:pt x="1355217" y="548487"/>
                  <a:pt x="1358417" y="548487"/>
                </a:cubicBezTo>
                <a:close/>
                <a:moveTo>
                  <a:pt x="1327099" y="548487"/>
                </a:moveTo>
                <a:cubicBezTo>
                  <a:pt x="1330147" y="548487"/>
                  <a:pt x="1332776" y="549630"/>
                  <a:pt x="1334986" y="551916"/>
                </a:cubicBezTo>
                <a:cubicBezTo>
                  <a:pt x="1337195" y="554202"/>
                  <a:pt x="1338300" y="556869"/>
                  <a:pt x="1338300" y="559917"/>
                </a:cubicBezTo>
                <a:cubicBezTo>
                  <a:pt x="1338300" y="562965"/>
                  <a:pt x="1337195" y="565594"/>
                  <a:pt x="1334986" y="567804"/>
                </a:cubicBezTo>
                <a:cubicBezTo>
                  <a:pt x="1332776" y="570014"/>
                  <a:pt x="1330147" y="571119"/>
                  <a:pt x="1327099" y="571119"/>
                </a:cubicBezTo>
                <a:cubicBezTo>
                  <a:pt x="1323899" y="571119"/>
                  <a:pt x="1321193" y="570014"/>
                  <a:pt x="1318984" y="567804"/>
                </a:cubicBezTo>
                <a:cubicBezTo>
                  <a:pt x="1316774" y="565594"/>
                  <a:pt x="1315669" y="562965"/>
                  <a:pt x="1315669" y="559917"/>
                </a:cubicBezTo>
                <a:cubicBezTo>
                  <a:pt x="1315669" y="556869"/>
                  <a:pt x="1316774" y="554202"/>
                  <a:pt x="1318984" y="551916"/>
                </a:cubicBezTo>
                <a:cubicBezTo>
                  <a:pt x="1321193" y="549630"/>
                  <a:pt x="1323899" y="548487"/>
                  <a:pt x="1327099" y="548487"/>
                </a:cubicBezTo>
                <a:close/>
                <a:moveTo>
                  <a:pt x="1453667" y="533400"/>
                </a:moveTo>
                <a:lnTo>
                  <a:pt x="1453667" y="546430"/>
                </a:lnTo>
                <a:lnTo>
                  <a:pt x="1402461" y="561289"/>
                </a:lnTo>
                <a:lnTo>
                  <a:pt x="1402461" y="548487"/>
                </a:lnTo>
                <a:close/>
                <a:moveTo>
                  <a:pt x="1129817" y="533400"/>
                </a:moveTo>
                <a:lnTo>
                  <a:pt x="1129817" y="546430"/>
                </a:lnTo>
                <a:lnTo>
                  <a:pt x="1078611" y="561289"/>
                </a:lnTo>
                <a:lnTo>
                  <a:pt x="1078611" y="548487"/>
                </a:lnTo>
                <a:close/>
                <a:moveTo>
                  <a:pt x="2209876" y="523113"/>
                </a:moveTo>
                <a:lnTo>
                  <a:pt x="2228392" y="523113"/>
                </a:lnTo>
                <a:lnTo>
                  <a:pt x="2232279" y="670331"/>
                </a:lnTo>
                <a:lnTo>
                  <a:pt x="2213762" y="670331"/>
                </a:lnTo>
                <a:close/>
                <a:moveTo>
                  <a:pt x="1967179" y="521284"/>
                </a:moveTo>
                <a:cubicBezTo>
                  <a:pt x="1964893" y="521284"/>
                  <a:pt x="1962988" y="522084"/>
                  <a:pt x="1961464" y="523684"/>
                </a:cubicBezTo>
                <a:cubicBezTo>
                  <a:pt x="1959940" y="525284"/>
                  <a:pt x="1959178" y="527228"/>
                  <a:pt x="1959178" y="529514"/>
                </a:cubicBezTo>
                <a:cubicBezTo>
                  <a:pt x="1959178" y="532409"/>
                  <a:pt x="1960397" y="535114"/>
                  <a:pt x="1962835" y="537629"/>
                </a:cubicBezTo>
                <a:lnTo>
                  <a:pt x="1969426" y="541666"/>
                </a:lnTo>
                <a:lnTo>
                  <a:pt x="1970036" y="541286"/>
                </a:lnTo>
                <a:cubicBezTo>
                  <a:pt x="1973008" y="537857"/>
                  <a:pt x="1974494" y="534390"/>
                  <a:pt x="1974494" y="530885"/>
                </a:cubicBezTo>
                <a:cubicBezTo>
                  <a:pt x="1974494" y="528142"/>
                  <a:pt x="1973884" y="525856"/>
                  <a:pt x="1972665" y="524027"/>
                </a:cubicBezTo>
                <a:cubicBezTo>
                  <a:pt x="1971446" y="522198"/>
                  <a:pt x="1969617" y="521284"/>
                  <a:pt x="1967179" y="521284"/>
                </a:cubicBezTo>
                <a:close/>
                <a:moveTo>
                  <a:pt x="2113407" y="516483"/>
                </a:moveTo>
                <a:cubicBezTo>
                  <a:pt x="2114931" y="519379"/>
                  <a:pt x="2116188" y="522694"/>
                  <a:pt x="2117179" y="526427"/>
                </a:cubicBezTo>
                <a:cubicBezTo>
                  <a:pt x="2118169" y="530161"/>
                  <a:pt x="2118664" y="533552"/>
                  <a:pt x="2118664" y="536600"/>
                </a:cubicBezTo>
                <a:cubicBezTo>
                  <a:pt x="2118664" y="541629"/>
                  <a:pt x="2117255" y="546163"/>
                  <a:pt x="2114435" y="550202"/>
                </a:cubicBezTo>
                <a:cubicBezTo>
                  <a:pt x="2111616" y="554240"/>
                  <a:pt x="2107234" y="556260"/>
                  <a:pt x="2101291" y="556260"/>
                </a:cubicBezTo>
                <a:cubicBezTo>
                  <a:pt x="2096566" y="556260"/>
                  <a:pt x="2092718" y="555002"/>
                  <a:pt x="2089747" y="552488"/>
                </a:cubicBezTo>
                <a:lnTo>
                  <a:pt x="2088616" y="550198"/>
                </a:lnTo>
                <a:lnTo>
                  <a:pt x="2085175" y="558546"/>
                </a:lnTo>
                <a:cubicBezTo>
                  <a:pt x="2081593" y="562051"/>
                  <a:pt x="2077135" y="563804"/>
                  <a:pt x="2071801" y="563804"/>
                </a:cubicBezTo>
                <a:cubicBezTo>
                  <a:pt x="2065705" y="563804"/>
                  <a:pt x="2061667" y="561784"/>
                  <a:pt x="2059686" y="557746"/>
                </a:cubicBezTo>
                <a:cubicBezTo>
                  <a:pt x="2057704" y="553707"/>
                  <a:pt x="2056714" y="549402"/>
                  <a:pt x="2056714" y="544830"/>
                </a:cubicBezTo>
                <a:cubicBezTo>
                  <a:pt x="2056714" y="543153"/>
                  <a:pt x="2056828" y="541363"/>
                  <a:pt x="2057057" y="539458"/>
                </a:cubicBezTo>
                <a:cubicBezTo>
                  <a:pt x="2057285" y="537553"/>
                  <a:pt x="2057628" y="535381"/>
                  <a:pt x="2058085" y="532943"/>
                </a:cubicBezTo>
                <a:lnTo>
                  <a:pt x="2069515" y="529742"/>
                </a:lnTo>
                <a:cubicBezTo>
                  <a:pt x="2069058" y="532333"/>
                  <a:pt x="2068715" y="534733"/>
                  <a:pt x="2068487" y="536943"/>
                </a:cubicBezTo>
                <a:cubicBezTo>
                  <a:pt x="2068258" y="539153"/>
                  <a:pt x="2068144" y="541096"/>
                  <a:pt x="2068144" y="542772"/>
                </a:cubicBezTo>
                <a:cubicBezTo>
                  <a:pt x="2068144" y="545668"/>
                  <a:pt x="2068601" y="547802"/>
                  <a:pt x="2069515" y="549173"/>
                </a:cubicBezTo>
                <a:cubicBezTo>
                  <a:pt x="2070430" y="550545"/>
                  <a:pt x="2071878" y="551231"/>
                  <a:pt x="2073859" y="551231"/>
                </a:cubicBezTo>
                <a:cubicBezTo>
                  <a:pt x="2076145" y="551231"/>
                  <a:pt x="2078050" y="550049"/>
                  <a:pt x="2079574" y="547687"/>
                </a:cubicBezTo>
                <a:cubicBezTo>
                  <a:pt x="2081098" y="545325"/>
                  <a:pt x="2081936" y="540563"/>
                  <a:pt x="2082088" y="533400"/>
                </a:cubicBezTo>
                <a:lnTo>
                  <a:pt x="2082088" y="526542"/>
                </a:lnTo>
                <a:lnTo>
                  <a:pt x="2093061" y="522427"/>
                </a:lnTo>
                <a:lnTo>
                  <a:pt x="2093061" y="536372"/>
                </a:lnTo>
                <a:cubicBezTo>
                  <a:pt x="2093061" y="538505"/>
                  <a:pt x="2093480" y="540372"/>
                  <a:pt x="2094318" y="541972"/>
                </a:cubicBezTo>
                <a:cubicBezTo>
                  <a:pt x="2095157" y="543572"/>
                  <a:pt x="2096947" y="544373"/>
                  <a:pt x="2099691" y="544373"/>
                </a:cubicBezTo>
                <a:cubicBezTo>
                  <a:pt x="2102434" y="544373"/>
                  <a:pt x="2104263" y="543534"/>
                  <a:pt x="2105177" y="541858"/>
                </a:cubicBezTo>
                <a:cubicBezTo>
                  <a:pt x="2106091" y="540182"/>
                  <a:pt x="2106549" y="538048"/>
                  <a:pt x="2106549" y="535457"/>
                </a:cubicBezTo>
                <a:cubicBezTo>
                  <a:pt x="2106549" y="532866"/>
                  <a:pt x="2106244" y="530237"/>
                  <a:pt x="2105634" y="527570"/>
                </a:cubicBezTo>
                <a:cubicBezTo>
                  <a:pt x="2105025" y="524903"/>
                  <a:pt x="2104186" y="522275"/>
                  <a:pt x="2103120" y="519684"/>
                </a:cubicBezTo>
                <a:close/>
                <a:moveTo>
                  <a:pt x="1967636" y="509625"/>
                </a:moveTo>
                <a:cubicBezTo>
                  <a:pt x="1973732" y="509625"/>
                  <a:pt x="1978342" y="511721"/>
                  <a:pt x="1981466" y="515912"/>
                </a:cubicBezTo>
                <a:cubicBezTo>
                  <a:pt x="1984590" y="520103"/>
                  <a:pt x="1986153" y="524865"/>
                  <a:pt x="1986153" y="530199"/>
                </a:cubicBezTo>
                <a:cubicBezTo>
                  <a:pt x="1986153" y="536905"/>
                  <a:pt x="1983943" y="542849"/>
                  <a:pt x="1979523" y="548030"/>
                </a:cubicBezTo>
                <a:cubicBezTo>
                  <a:pt x="1975104" y="553212"/>
                  <a:pt x="1968893" y="557327"/>
                  <a:pt x="1960892" y="560375"/>
                </a:cubicBezTo>
                <a:cubicBezTo>
                  <a:pt x="1952891" y="563423"/>
                  <a:pt x="1943481" y="565251"/>
                  <a:pt x="1932660" y="565861"/>
                </a:cubicBezTo>
                <a:lnTo>
                  <a:pt x="1930603" y="554888"/>
                </a:lnTo>
                <a:cubicBezTo>
                  <a:pt x="1940966" y="554126"/>
                  <a:pt x="1949386" y="552526"/>
                  <a:pt x="1955863" y="550088"/>
                </a:cubicBezTo>
                <a:lnTo>
                  <a:pt x="1960092" y="547462"/>
                </a:lnTo>
                <a:lnTo>
                  <a:pt x="1952434" y="542544"/>
                </a:lnTo>
                <a:cubicBezTo>
                  <a:pt x="1949005" y="539039"/>
                  <a:pt x="1947291" y="534695"/>
                  <a:pt x="1947291" y="529514"/>
                </a:cubicBezTo>
                <a:cubicBezTo>
                  <a:pt x="1947291" y="524180"/>
                  <a:pt x="1949158" y="519531"/>
                  <a:pt x="1952891" y="515569"/>
                </a:cubicBezTo>
                <a:cubicBezTo>
                  <a:pt x="1956625" y="511607"/>
                  <a:pt x="1961540" y="509625"/>
                  <a:pt x="1967636" y="509625"/>
                </a:cubicBezTo>
                <a:close/>
                <a:moveTo>
                  <a:pt x="1587169" y="509625"/>
                </a:moveTo>
                <a:cubicBezTo>
                  <a:pt x="1590217" y="509625"/>
                  <a:pt x="1592846" y="510768"/>
                  <a:pt x="1595056" y="513054"/>
                </a:cubicBezTo>
                <a:cubicBezTo>
                  <a:pt x="1597266" y="515340"/>
                  <a:pt x="1598371" y="518007"/>
                  <a:pt x="1598371" y="521055"/>
                </a:cubicBezTo>
                <a:cubicBezTo>
                  <a:pt x="1598371" y="524103"/>
                  <a:pt x="1597266" y="526732"/>
                  <a:pt x="1595056" y="528942"/>
                </a:cubicBezTo>
                <a:cubicBezTo>
                  <a:pt x="1592846" y="531152"/>
                  <a:pt x="1590217" y="532257"/>
                  <a:pt x="1587169" y="532257"/>
                </a:cubicBezTo>
                <a:cubicBezTo>
                  <a:pt x="1583969" y="532257"/>
                  <a:pt x="1581264" y="531152"/>
                  <a:pt x="1579054" y="528942"/>
                </a:cubicBezTo>
                <a:cubicBezTo>
                  <a:pt x="1576844" y="526732"/>
                  <a:pt x="1575739" y="524103"/>
                  <a:pt x="1575739" y="521055"/>
                </a:cubicBezTo>
                <a:cubicBezTo>
                  <a:pt x="1575739" y="518007"/>
                  <a:pt x="1576844" y="515340"/>
                  <a:pt x="1579054" y="513054"/>
                </a:cubicBezTo>
                <a:cubicBezTo>
                  <a:pt x="1581264" y="510768"/>
                  <a:pt x="1583969" y="509625"/>
                  <a:pt x="1587169" y="509625"/>
                </a:cubicBezTo>
                <a:close/>
                <a:moveTo>
                  <a:pt x="2158669" y="507111"/>
                </a:moveTo>
                <a:lnTo>
                  <a:pt x="2177186" y="507111"/>
                </a:lnTo>
                <a:lnTo>
                  <a:pt x="2181758" y="621411"/>
                </a:lnTo>
                <a:cubicBezTo>
                  <a:pt x="2182063" y="629488"/>
                  <a:pt x="2181796" y="636651"/>
                  <a:pt x="2180958" y="642899"/>
                </a:cubicBezTo>
                <a:cubicBezTo>
                  <a:pt x="2180120" y="649148"/>
                  <a:pt x="2178138" y="654405"/>
                  <a:pt x="2175014" y="658673"/>
                </a:cubicBezTo>
                <a:cubicBezTo>
                  <a:pt x="2171890" y="662940"/>
                  <a:pt x="2167242" y="666140"/>
                  <a:pt x="2161070" y="668274"/>
                </a:cubicBezTo>
                <a:lnTo>
                  <a:pt x="2143586" y="670530"/>
                </a:lnTo>
                <a:lnTo>
                  <a:pt x="2141067" y="671474"/>
                </a:lnTo>
                <a:lnTo>
                  <a:pt x="2139276" y="671086"/>
                </a:lnTo>
                <a:lnTo>
                  <a:pt x="2136267" y="671474"/>
                </a:lnTo>
                <a:lnTo>
                  <a:pt x="2136378" y="670458"/>
                </a:lnTo>
                <a:lnTo>
                  <a:pt x="2124722" y="667931"/>
                </a:lnTo>
                <a:lnTo>
                  <a:pt x="2116029" y="659342"/>
                </a:lnTo>
                <a:lnTo>
                  <a:pt x="2111463" y="677989"/>
                </a:lnTo>
                <a:cubicBezTo>
                  <a:pt x="2106968" y="686295"/>
                  <a:pt x="2101215" y="693534"/>
                  <a:pt x="2094204" y="699706"/>
                </a:cubicBezTo>
                <a:cubicBezTo>
                  <a:pt x="2087194" y="705878"/>
                  <a:pt x="2079879" y="710946"/>
                  <a:pt x="2072259" y="714908"/>
                </a:cubicBezTo>
                <a:cubicBezTo>
                  <a:pt x="2064639" y="718871"/>
                  <a:pt x="2057704" y="721690"/>
                  <a:pt x="2051456" y="723366"/>
                </a:cubicBezTo>
                <a:lnTo>
                  <a:pt x="2044827" y="705993"/>
                </a:lnTo>
                <a:cubicBezTo>
                  <a:pt x="2055952" y="702335"/>
                  <a:pt x="2065210" y="698144"/>
                  <a:pt x="2072601" y="693420"/>
                </a:cubicBezTo>
                <a:cubicBezTo>
                  <a:pt x="2079993" y="688695"/>
                  <a:pt x="2085860" y="683666"/>
                  <a:pt x="2090204" y="678332"/>
                </a:cubicBezTo>
                <a:cubicBezTo>
                  <a:pt x="2094547" y="672998"/>
                  <a:pt x="2097633" y="667550"/>
                  <a:pt x="2099462" y="661987"/>
                </a:cubicBezTo>
                <a:cubicBezTo>
                  <a:pt x="2101291" y="656425"/>
                  <a:pt x="2102205" y="651053"/>
                  <a:pt x="2102205" y="645871"/>
                </a:cubicBezTo>
                <a:cubicBezTo>
                  <a:pt x="2102205" y="638403"/>
                  <a:pt x="2100567" y="630821"/>
                  <a:pt x="2097290" y="623125"/>
                </a:cubicBezTo>
                <a:cubicBezTo>
                  <a:pt x="2094014" y="615429"/>
                  <a:pt x="2090394" y="608152"/>
                  <a:pt x="2086432" y="601294"/>
                </a:cubicBezTo>
                <a:lnTo>
                  <a:pt x="2103120" y="592836"/>
                </a:lnTo>
                <a:cubicBezTo>
                  <a:pt x="2106015" y="598170"/>
                  <a:pt x="2108568" y="603428"/>
                  <a:pt x="2110778" y="608609"/>
                </a:cubicBezTo>
                <a:cubicBezTo>
                  <a:pt x="2112988" y="613791"/>
                  <a:pt x="2114969" y="618668"/>
                  <a:pt x="2116721" y="623240"/>
                </a:cubicBezTo>
                <a:cubicBezTo>
                  <a:pt x="2118474" y="627812"/>
                  <a:pt x="2119884" y="632003"/>
                  <a:pt x="2120950" y="635813"/>
                </a:cubicBezTo>
                <a:cubicBezTo>
                  <a:pt x="2123084" y="642366"/>
                  <a:pt x="2125865" y="646823"/>
                  <a:pt x="2129294" y="649186"/>
                </a:cubicBezTo>
                <a:lnTo>
                  <a:pt x="2142430" y="652496"/>
                </a:lnTo>
                <a:lnTo>
                  <a:pt x="2149411" y="652100"/>
                </a:lnTo>
                <a:cubicBezTo>
                  <a:pt x="2152459" y="651681"/>
                  <a:pt x="2154859" y="651053"/>
                  <a:pt x="2156612" y="650214"/>
                </a:cubicBezTo>
                <a:cubicBezTo>
                  <a:pt x="2160117" y="648538"/>
                  <a:pt x="2162136" y="645566"/>
                  <a:pt x="2162670" y="641299"/>
                </a:cubicBezTo>
                <a:cubicBezTo>
                  <a:pt x="2163203" y="637032"/>
                  <a:pt x="2163318" y="631088"/>
                  <a:pt x="2163013" y="623468"/>
                </a:cubicBezTo>
                <a:close/>
                <a:moveTo>
                  <a:pt x="1819275" y="507111"/>
                </a:moveTo>
                <a:lnTo>
                  <a:pt x="1838249" y="507111"/>
                </a:lnTo>
                <a:lnTo>
                  <a:pt x="1841906" y="623011"/>
                </a:lnTo>
                <a:cubicBezTo>
                  <a:pt x="1842211" y="630783"/>
                  <a:pt x="1843468" y="636841"/>
                  <a:pt x="1845678" y="641185"/>
                </a:cubicBezTo>
                <a:cubicBezTo>
                  <a:pt x="1847888" y="645528"/>
                  <a:pt x="1850898" y="648538"/>
                  <a:pt x="1854708" y="650214"/>
                </a:cubicBezTo>
                <a:cubicBezTo>
                  <a:pt x="1858518" y="651891"/>
                  <a:pt x="1862709" y="652729"/>
                  <a:pt x="1867281" y="652729"/>
                </a:cubicBezTo>
                <a:lnTo>
                  <a:pt x="1871652" y="654377"/>
                </a:lnTo>
                <a:lnTo>
                  <a:pt x="1871853" y="652729"/>
                </a:lnTo>
                <a:cubicBezTo>
                  <a:pt x="1876729" y="652729"/>
                  <a:pt x="1880692" y="652386"/>
                  <a:pt x="1883740" y="651700"/>
                </a:cubicBezTo>
                <a:cubicBezTo>
                  <a:pt x="1886788" y="651014"/>
                  <a:pt x="1889341" y="649262"/>
                  <a:pt x="1891398" y="646442"/>
                </a:cubicBezTo>
                <a:cubicBezTo>
                  <a:pt x="1893455" y="643623"/>
                  <a:pt x="1895398" y="639165"/>
                  <a:pt x="1897227" y="633069"/>
                </a:cubicBezTo>
                <a:cubicBezTo>
                  <a:pt x="1899056" y="626973"/>
                  <a:pt x="1901190" y="618439"/>
                  <a:pt x="1903628" y="607466"/>
                </a:cubicBezTo>
                <a:lnTo>
                  <a:pt x="1920773" y="612267"/>
                </a:lnTo>
                <a:cubicBezTo>
                  <a:pt x="1920163" y="614858"/>
                  <a:pt x="1919478" y="617791"/>
                  <a:pt x="1918716" y="621068"/>
                </a:cubicBezTo>
                <a:cubicBezTo>
                  <a:pt x="1917954" y="624344"/>
                  <a:pt x="1917268" y="627697"/>
                  <a:pt x="1916658" y="631126"/>
                </a:cubicBezTo>
                <a:cubicBezTo>
                  <a:pt x="1916049" y="634555"/>
                  <a:pt x="1915744" y="637718"/>
                  <a:pt x="1915744" y="640613"/>
                </a:cubicBezTo>
                <a:cubicBezTo>
                  <a:pt x="1915744" y="644423"/>
                  <a:pt x="1917192" y="647395"/>
                  <a:pt x="1920087" y="649529"/>
                </a:cubicBezTo>
                <a:cubicBezTo>
                  <a:pt x="1922983" y="651662"/>
                  <a:pt x="1928241" y="652729"/>
                  <a:pt x="1935861" y="652729"/>
                </a:cubicBezTo>
                <a:cubicBezTo>
                  <a:pt x="1940433" y="652729"/>
                  <a:pt x="1944166" y="652348"/>
                  <a:pt x="1947062" y="651586"/>
                </a:cubicBezTo>
                <a:cubicBezTo>
                  <a:pt x="1949958" y="650824"/>
                  <a:pt x="1952358" y="648995"/>
                  <a:pt x="1954263" y="646100"/>
                </a:cubicBezTo>
                <a:cubicBezTo>
                  <a:pt x="1956168" y="643204"/>
                  <a:pt x="1957882" y="638556"/>
                  <a:pt x="1959406" y="632155"/>
                </a:cubicBezTo>
                <a:cubicBezTo>
                  <a:pt x="1960930" y="625754"/>
                  <a:pt x="1962531" y="616991"/>
                  <a:pt x="1964207" y="605866"/>
                </a:cubicBezTo>
                <a:lnTo>
                  <a:pt x="1981581" y="609066"/>
                </a:lnTo>
                <a:cubicBezTo>
                  <a:pt x="1981123" y="611810"/>
                  <a:pt x="1980590" y="615162"/>
                  <a:pt x="1979980" y="619125"/>
                </a:cubicBezTo>
                <a:cubicBezTo>
                  <a:pt x="1979371" y="623087"/>
                  <a:pt x="1978799" y="627011"/>
                  <a:pt x="1978266" y="630898"/>
                </a:cubicBezTo>
                <a:cubicBezTo>
                  <a:pt x="1977733" y="634784"/>
                  <a:pt x="1977466" y="638022"/>
                  <a:pt x="1977466" y="640613"/>
                </a:cubicBezTo>
                <a:cubicBezTo>
                  <a:pt x="1977466" y="642747"/>
                  <a:pt x="1977961" y="644766"/>
                  <a:pt x="1978952" y="646671"/>
                </a:cubicBezTo>
                <a:cubicBezTo>
                  <a:pt x="1979942" y="648576"/>
                  <a:pt x="1981923" y="650062"/>
                  <a:pt x="1984895" y="651129"/>
                </a:cubicBezTo>
                <a:cubicBezTo>
                  <a:pt x="1987867" y="652196"/>
                  <a:pt x="1992325" y="652729"/>
                  <a:pt x="1998268" y="652729"/>
                </a:cubicBezTo>
                <a:cubicBezTo>
                  <a:pt x="2002688" y="652729"/>
                  <a:pt x="2006536" y="652196"/>
                  <a:pt x="2009813" y="651129"/>
                </a:cubicBezTo>
                <a:cubicBezTo>
                  <a:pt x="2013089" y="650062"/>
                  <a:pt x="2015604" y="648081"/>
                  <a:pt x="2017356" y="645185"/>
                </a:cubicBezTo>
                <a:cubicBezTo>
                  <a:pt x="2019109" y="642290"/>
                  <a:pt x="2019985" y="638251"/>
                  <a:pt x="2019985" y="633069"/>
                </a:cubicBezTo>
                <a:cubicBezTo>
                  <a:pt x="2019985" y="627278"/>
                  <a:pt x="2018652" y="620001"/>
                  <a:pt x="2015985" y="611238"/>
                </a:cubicBezTo>
                <a:cubicBezTo>
                  <a:pt x="2013318" y="602475"/>
                  <a:pt x="2010308" y="593750"/>
                  <a:pt x="2006955" y="585063"/>
                </a:cubicBezTo>
                <a:lnTo>
                  <a:pt x="2025472" y="578205"/>
                </a:lnTo>
                <a:cubicBezTo>
                  <a:pt x="2027453" y="583082"/>
                  <a:pt x="2029320" y="588645"/>
                  <a:pt x="2031072" y="594893"/>
                </a:cubicBezTo>
                <a:cubicBezTo>
                  <a:pt x="2032825" y="601142"/>
                  <a:pt x="2034311" y="607314"/>
                  <a:pt x="2035530" y="613410"/>
                </a:cubicBezTo>
                <a:cubicBezTo>
                  <a:pt x="2036749" y="619506"/>
                  <a:pt x="2037359" y="624840"/>
                  <a:pt x="2037359" y="629412"/>
                </a:cubicBezTo>
                <a:cubicBezTo>
                  <a:pt x="2037359" y="636422"/>
                  <a:pt x="2036445" y="642594"/>
                  <a:pt x="2034616" y="647928"/>
                </a:cubicBezTo>
                <a:cubicBezTo>
                  <a:pt x="2032787" y="653262"/>
                  <a:pt x="2030196" y="657644"/>
                  <a:pt x="2026843" y="661073"/>
                </a:cubicBezTo>
                <a:cubicBezTo>
                  <a:pt x="2023491" y="664502"/>
                  <a:pt x="2019376" y="667093"/>
                  <a:pt x="2014499" y="668845"/>
                </a:cubicBezTo>
                <a:cubicBezTo>
                  <a:pt x="2009622" y="670598"/>
                  <a:pt x="2004136" y="671474"/>
                  <a:pt x="1998040" y="671474"/>
                </a:cubicBezTo>
                <a:cubicBezTo>
                  <a:pt x="1990877" y="671474"/>
                  <a:pt x="1985010" y="670636"/>
                  <a:pt x="1980438" y="668960"/>
                </a:cubicBezTo>
                <a:cubicBezTo>
                  <a:pt x="1975866" y="667283"/>
                  <a:pt x="1972360" y="664730"/>
                  <a:pt x="1969922" y="661301"/>
                </a:cubicBezTo>
                <a:lnTo>
                  <a:pt x="1968326" y="656932"/>
                </a:lnTo>
                <a:lnTo>
                  <a:pt x="1963750" y="663016"/>
                </a:lnTo>
                <a:cubicBezTo>
                  <a:pt x="1960549" y="666369"/>
                  <a:pt x="1956587" y="668617"/>
                  <a:pt x="1951863" y="669760"/>
                </a:cubicBezTo>
                <a:cubicBezTo>
                  <a:pt x="1947138" y="670903"/>
                  <a:pt x="1940890" y="671474"/>
                  <a:pt x="1933117" y="671474"/>
                </a:cubicBezTo>
                <a:cubicBezTo>
                  <a:pt x="1929307" y="671474"/>
                  <a:pt x="1925231" y="670865"/>
                  <a:pt x="1920887" y="669645"/>
                </a:cubicBezTo>
                <a:cubicBezTo>
                  <a:pt x="1916544" y="668426"/>
                  <a:pt x="1912772" y="666026"/>
                  <a:pt x="1909572" y="662444"/>
                </a:cubicBezTo>
                <a:lnTo>
                  <a:pt x="1905831" y="655884"/>
                </a:lnTo>
                <a:lnTo>
                  <a:pt x="1901228" y="662216"/>
                </a:lnTo>
                <a:cubicBezTo>
                  <a:pt x="1897494" y="665950"/>
                  <a:pt x="1893036" y="668426"/>
                  <a:pt x="1887855" y="669645"/>
                </a:cubicBezTo>
                <a:cubicBezTo>
                  <a:pt x="1882673" y="670865"/>
                  <a:pt x="1876577" y="671474"/>
                  <a:pt x="1869567" y="671474"/>
                </a:cubicBezTo>
                <a:lnTo>
                  <a:pt x="1869786" y="669677"/>
                </a:lnTo>
                <a:lnTo>
                  <a:pt x="1864995" y="671474"/>
                </a:lnTo>
                <a:cubicBezTo>
                  <a:pt x="1860270" y="671474"/>
                  <a:pt x="1856232" y="670826"/>
                  <a:pt x="1852879" y="669531"/>
                </a:cubicBezTo>
                <a:cubicBezTo>
                  <a:pt x="1849526" y="668236"/>
                  <a:pt x="1846783" y="666559"/>
                  <a:pt x="1844649" y="664502"/>
                </a:cubicBezTo>
                <a:lnTo>
                  <a:pt x="1842151" y="660982"/>
                </a:lnTo>
                <a:lnTo>
                  <a:pt x="1838134" y="679818"/>
                </a:lnTo>
                <a:cubicBezTo>
                  <a:pt x="1835315" y="687819"/>
                  <a:pt x="1831009" y="695096"/>
                  <a:pt x="1825218" y="701649"/>
                </a:cubicBezTo>
                <a:cubicBezTo>
                  <a:pt x="1819427" y="708203"/>
                  <a:pt x="1811693" y="713460"/>
                  <a:pt x="1802015" y="717423"/>
                </a:cubicBezTo>
                <a:cubicBezTo>
                  <a:pt x="1792338" y="721385"/>
                  <a:pt x="1780413" y="723366"/>
                  <a:pt x="1766239" y="723366"/>
                </a:cubicBezTo>
                <a:cubicBezTo>
                  <a:pt x="1758315" y="723366"/>
                  <a:pt x="1750657" y="722185"/>
                  <a:pt x="1743265" y="719823"/>
                </a:cubicBezTo>
                <a:cubicBezTo>
                  <a:pt x="1735874" y="717461"/>
                  <a:pt x="1729321" y="713994"/>
                  <a:pt x="1723606" y="709422"/>
                </a:cubicBezTo>
                <a:cubicBezTo>
                  <a:pt x="1717891" y="704850"/>
                  <a:pt x="1713357" y="699325"/>
                  <a:pt x="1710004" y="692848"/>
                </a:cubicBezTo>
                <a:cubicBezTo>
                  <a:pt x="1706651" y="686371"/>
                  <a:pt x="1704975" y="678942"/>
                  <a:pt x="1704975" y="670560"/>
                </a:cubicBezTo>
                <a:cubicBezTo>
                  <a:pt x="1704975" y="666902"/>
                  <a:pt x="1705318" y="662978"/>
                  <a:pt x="1706003" y="658787"/>
                </a:cubicBezTo>
                <a:cubicBezTo>
                  <a:pt x="1706689" y="654596"/>
                  <a:pt x="1707756" y="650100"/>
                  <a:pt x="1709204" y="645299"/>
                </a:cubicBezTo>
                <a:cubicBezTo>
                  <a:pt x="1710652" y="640499"/>
                  <a:pt x="1712442" y="635432"/>
                  <a:pt x="1714576" y="630098"/>
                </a:cubicBezTo>
                <a:lnTo>
                  <a:pt x="1731035" y="636498"/>
                </a:lnTo>
                <a:cubicBezTo>
                  <a:pt x="1729511" y="640766"/>
                  <a:pt x="1728178" y="644804"/>
                  <a:pt x="1727035" y="648614"/>
                </a:cubicBezTo>
                <a:cubicBezTo>
                  <a:pt x="1725892" y="652424"/>
                  <a:pt x="1725053" y="656006"/>
                  <a:pt x="1724520" y="659358"/>
                </a:cubicBezTo>
                <a:cubicBezTo>
                  <a:pt x="1723987" y="662711"/>
                  <a:pt x="1723720" y="665912"/>
                  <a:pt x="1723720" y="668960"/>
                </a:cubicBezTo>
                <a:cubicBezTo>
                  <a:pt x="1723720" y="676732"/>
                  <a:pt x="1725777" y="683285"/>
                  <a:pt x="1729892" y="688619"/>
                </a:cubicBezTo>
                <a:cubicBezTo>
                  <a:pt x="1734007" y="693953"/>
                  <a:pt x="1739379" y="697954"/>
                  <a:pt x="1746008" y="700621"/>
                </a:cubicBezTo>
                <a:cubicBezTo>
                  <a:pt x="1752638" y="703288"/>
                  <a:pt x="1759763" y="704621"/>
                  <a:pt x="1767383" y="704621"/>
                </a:cubicBezTo>
                <a:cubicBezTo>
                  <a:pt x="1782318" y="704621"/>
                  <a:pt x="1793976" y="701992"/>
                  <a:pt x="1802358" y="696734"/>
                </a:cubicBezTo>
                <a:cubicBezTo>
                  <a:pt x="1810740" y="691477"/>
                  <a:pt x="1816608" y="684542"/>
                  <a:pt x="1819960" y="675932"/>
                </a:cubicBezTo>
                <a:cubicBezTo>
                  <a:pt x="1823313" y="667321"/>
                  <a:pt x="1824761" y="657911"/>
                  <a:pt x="1824304" y="647700"/>
                </a:cubicBezTo>
                <a:close/>
                <a:moveTo>
                  <a:pt x="1787042" y="504825"/>
                </a:moveTo>
                <a:lnTo>
                  <a:pt x="1787042" y="517855"/>
                </a:lnTo>
                <a:lnTo>
                  <a:pt x="1735836" y="532714"/>
                </a:lnTo>
                <a:lnTo>
                  <a:pt x="1735836" y="519912"/>
                </a:lnTo>
                <a:close/>
                <a:moveTo>
                  <a:pt x="2229078" y="472364"/>
                </a:moveTo>
                <a:cubicBezTo>
                  <a:pt x="2226487" y="472364"/>
                  <a:pt x="2223973" y="473164"/>
                  <a:pt x="2221535" y="474764"/>
                </a:cubicBezTo>
                <a:cubicBezTo>
                  <a:pt x="2219096" y="476364"/>
                  <a:pt x="2216772" y="478650"/>
                  <a:pt x="2214562" y="481622"/>
                </a:cubicBezTo>
                <a:lnTo>
                  <a:pt x="2208606" y="491010"/>
                </a:lnTo>
                <a:lnTo>
                  <a:pt x="2216962" y="491337"/>
                </a:lnTo>
                <a:cubicBezTo>
                  <a:pt x="2225649" y="491337"/>
                  <a:pt x="2231326" y="490347"/>
                  <a:pt x="2233993" y="488366"/>
                </a:cubicBezTo>
                <a:cubicBezTo>
                  <a:pt x="2236660" y="486384"/>
                  <a:pt x="2237994" y="483946"/>
                  <a:pt x="2237994" y="481050"/>
                </a:cubicBezTo>
                <a:cubicBezTo>
                  <a:pt x="2237994" y="478002"/>
                  <a:pt x="2237079" y="475793"/>
                  <a:pt x="2235250" y="474421"/>
                </a:cubicBezTo>
                <a:cubicBezTo>
                  <a:pt x="2233422" y="473049"/>
                  <a:pt x="2231364" y="472364"/>
                  <a:pt x="2229078" y="472364"/>
                </a:cubicBezTo>
                <a:close/>
                <a:moveTo>
                  <a:pt x="2093061" y="471906"/>
                </a:moveTo>
                <a:cubicBezTo>
                  <a:pt x="2090775" y="471906"/>
                  <a:pt x="2088870" y="472706"/>
                  <a:pt x="2087346" y="474307"/>
                </a:cubicBezTo>
                <a:cubicBezTo>
                  <a:pt x="2085822" y="475907"/>
                  <a:pt x="2085060" y="477850"/>
                  <a:pt x="2085060" y="480136"/>
                </a:cubicBezTo>
                <a:cubicBezTo>
                  <a:pt x="2085060" y="483032"/>
                  <a:pt x="2086279" y="485737"/>
                  <a:pt x="2088718" y="488251"/>
                </a:cubicBezTo>
                <a:lnTo>
                  <a:pt x="2095308" y="492288"/>
                </a:lnTo>
                <a:lnTo>
                  <a:pt x="2095919" y="491909"/>
                </a:lnTo>
                <a:cubicBezTo>
                  <a:pt x="2098891" y="488480"/>
                  <a:pt x="2100376" y="485013"/>
                  <a:pt x="2100376" y="481508"/>
                </a:cubicBezTo>
                <a:cubicBezTo>
                  <a:pt x="2100376" y="478764"/>
                  <a:pt x="2099767" y="476478"/>
                  <a:pt x="2098548" y="474650"/>
                </a:cubicBezTo>
                <a:cubicBezTo>
                  <a:pt x="2097328" y="472821"/>
                  <a:pt x="2095500" y="471906"/>
                  <a:pt x="2093061" y="471906"/>
                </a:cubicBezTo>
                <a:close/>
                <a:moveTo>
                  <a:pt x="1370228" y="468858"/>
                </a:moveTo>
                <a:cubicBezTo>
                  <a:pt x="1371752" y="471754"/>
                  <a:pt x="1373009" y="475069"/>
                  <a:pt x="1374000" y="478802"/>
                </a:cubicBezTo>
                <a:cubicBezTo>
                  <a:pt x="1374991" y="482536"/>
                  <a:pt x="1375486" y="485927"/>
                  <a:pt x="1375486" y="488975"/>
                </a:cubicBezTo>
                <a:cubicBezTo>
                  <a:pt x="1375486" y="494004"/>
                  <a:pt x="1374076" y="498538"/>
                  <a:pt x="1371257" y="502577"/>
                </a:cubicBezTo>
                <a:cubicBezTo>
                  <a:pt x="1368437" y="506615"/>
                  <a:pt x="1364056" y="508635"/>
                  <a:pt x="1358112" y="508635"/>
                </a:cubicBezTo>
                <a:cubicBezTo>
                  <a:pt x="1353388" y="508635"/>
                  <a:pt x="1349540" y="507377"/>
                  <a:pt x="1346568" y="504863"/>
                </a:cubicBezTo>
                <a:lnTo>
                  <a:pt x="1346198" y="504114"/>
                </a:lnTo>
                <a:lnTo>
                  <a:pt x="1346025" y="505034"/>
                </a:lnTo>
                <a:cubicBezTo>
                  <a:pt x="1345130" y="507206"/>
                  <a:pt x="1343787" y="509168"/>
                  <a:pt x="1341996" y="510921"/>
                </a:cubicBezTo>
                <a:cubicBezTo>
                  <a:pt x="1338415" y="514426"/>
                  <a:pt x="1333957" y="516179"/>
                  <a:pt x="1328623" y="516179"/>
                </a:cubicBezTo>
                <a:cubicBezTo>
                  <a:pt x="1322527" y="516179"/>
                  <a:pt x="1318488" y="514159"/>
                  <a:pt x="1316507" y="510121"/>
                </a:cubicBezTo>
                <a:cubicBezTo>
                  <a:pt x="1314526" y="506082"/>
                  <a:pt x="1313535" y="501777"/>
                  <a:pt x="1313535" y="497205"/>
                </a:cubicBezTo>
                <a:cubicBezTo>
                  <a:pt x="1313535" y="495528"/>
                  <a:pt x="1313650" y="493738"/>
                  <a:pt x="1313878" y="491833"/>
                </a:cubicBezTo>
                <a:cubicBezTo>
                  <a:pt x="1314107" y="489928"/>
                  <a:pt x="1314450" y="487756"/>
                  <a:pt x="1314907" y="485318"/>
                </a:cubicBezTo>
                <a:lnTo>
                  <a:pt x="1326337" y="482117"/>
                </a:lnTo>
                <a:cubicBezTo>
                  <a:pt x="1325880" y="484708"/>
                  <a:pt x="1325537" y="487108"/>
                  <a:pt x="1325308" y="489318"/>
                </a:cubicBezTo>
                <a:cubicBezTo>
                  <a:pt x="1325080" y="491528"/>
                  <a:pt x="1324965" y="493471"/>
                  <a:pt x="1324965" y="495147"/>
                </a:cubicBezTo>
                <a:cubicBezTo>
                  <a:pt x="1324965" y="498043"/>
                  <a:pt x="1325422" y="500177"/>
                  <a:pt x="1326337" y="501548"/>
                </a:cubicBezTo>
                <a:cubicBezTo>
                  <a:pt x="1327251" y="502920"/>
                  <a:pt x="1328699" y="503606"/>
                  <a:pt x="1330680" y="503606"/>
                </a:cubicBezTo>
                <a:cubicBezTo>
                  <a:pt x="1332966" y="503606"/>
                  <a:pt x="1334871" y="502424"/>
                  <a:pt x="1336395" y="500062"/>
                </a:cubicBezTo>
                <a:cubicBezTo>
                  <a:pt x="1337919" y="497700"/>
                  <a:pt x="1338758" y="492938"/>
                  <a:pt x="1338910" y="485775"/>
                </a:cubicBezTo>
                <a:lnTo>
                  <a:pt x="1338910" y="478917"/>
                </a:lnTo>
                <a:lnTo>
                  <a:pt x="1349883" y="474802"/>
                </a:lnTo>
                <a:lnTo>
                  <a:pt x="1349883" y="488747"/>
                </a:lnTo>
                <a:cubicBezTo>
                  <a:pt x="1349883" y="490880"/>
                  <a:pt x="1350302" y="492747"/>
                  <a:pt x="1351140" y="494347"/>
                </a:cubicBezTo>
                <a:cubicBezTo>
                  <a:pt x="1351978" y="495947"/>
                  <a:pt x="1353769" y="496748"/>
                  <a:pt x="1356512" y="496748"/>
                </a:cubicBezTo>
                <a:cubicBezTo>
                  <a:pt x="1359255" y="496748"/>
                  <a:pt x="1361084" y="495909"/>
                  <a:pt x="1361999" y="494233"/>
                </a:cubicBezTo>
                <a:cubicBezTo>
                  <a:pt x="1362913" y="492557"/>
                  <a:pt x="1363370" y="490423"/>
                  <a:pt x="1363370" y="487832"/>
                </a:cubicBezTo>
                <a:cubicBezTo>
                  <a:pt x="1363370" y="485241"/>
                  <a:pt x="1363065" y="482612"/>
                  <a:pt x="1362456" y="479945"/>
                </a:cubicBezTo>
                <a:cubicBezTo>
                  <a:pt x="1361846" y="477278"/>
                  <a:pt x="1361008" y="474650"/>
                  <a:pt x="1359941" y="472059"/>
                </a:cubicBezTo>
                <a:close/>
                <a:moveTo>
                  <a:pt x="2093518" y="460248"/>
                </a:moveTo>
                <a:cubicBezTo>
                  <a:pt x="2099614" y="460248"/>
                  <a:pt x="2104225" y="462343"/>
                  <a:pt x="2107349" y="466534"/>
                </a:cubicBezTo>
                <a:cubicBezTo>
                  <a:pt x="2110473" y="470725"/>
                  <a:pt x="2112035" y="475488"/>
                  <a:pt x="2112035" y="480822"/>
                </a:cubicBezTo>
                <a:cubicBezTo>
                  <a:pt x="2112035" y="487527"/>
                  <a:pt x="2109825" y="493471"/>
                  <a:pt x="2105406" y="498653"/>
                </a:cubicBezTo>
                <a:cubicBezTo>
                  <a:pt x="2100986" y="503834"/>
                  <a:pt x="2094776" y="507949"/>
                  <a:pt x="2086775" y="510997"/>
                </a:cubicBezTo>
                <a:cubicBezTo>
                  <a:pt x="2078774" y="514045"/>
                  <a:pt x="2069363" y="515874"/>
                  <a:pt x="2058543" y="516483"/>
                </a:cubicBezTo>
                <a:lnTo>
                  <a:pt x="2056485" y="505511"/>
                </a:lnTo>
                <a:cubicBezTo>
                  <a:pt x="2066848" y="504749"/>
                  <a:pt x="2075268" y="503148"/>
                  <a:pt x="2081746" y="500710"/>
                </a:cubicBezTo>
                <a:lnTo>
                  <a:pt x="2085974" y="498084"/>
                </a:lnTo>
                <a:lnTo>
                  <a:pt x="2078317" y="493166"/>
                </a:lnTo>
                <a:cubicBezTo>
                  <a:pt x="2074888" y="489661"/>
                  <a:pt x="2073173" y="485318"/>
                  <a:pt x="2073173" y="480136"/>
                </a:cubicBezTo>
                <a:cubicBezTo>
                  <a:pt x="2073173" y="474802"/>
                  <a:pt x="2075040" y="470154"/>
                  <a:pt x="2078774" y="466191"/>
                </a:cubicBezTo>
                <a:cubicBezTo>
                  <a:pt x="2082508" y="462229"/>
                  <a:pt x="2087422" y="460248"/>
                  <a:pt x="2093518" y="460248"/>
                </a:cubicBezTo>
                <a:close/>
                <a:moveTo>
                  <a:pt x="2229992" y="460019"/>
                </a:moveTo>
                <a:cubicBezTo>
                  <a:pt x="2234869" y="460019"/>
                  <a:pt x="2239479" y="461543"/>
                  <a:pt x="2243823" y="464591"/>
                </a:cubicBezTo>
                <a:cubicBezTo>
                  <a:pt x="2248166" y="467639"/>
                  <a:pt x="2250338" y="472745"/>
                  <a:pt x="2250338" y="479907"/>
                </a:cubicBezTo>
                <a:cubicBezTo>
                  <a:pt x="2250338" y="483565"/>
                  <a:pt x="2249424" y="487184"/>
                  <a:pt x="2247595" y="490766"/>
                </a:cubicBezTo>
                <a:cubicBezTo>
                  <a:pt x="2245766" y="494347"/>
                  <a:pt x="2242451" y="497319"/>
                  <a:pt x="2237651" y="499681"/>
                </a:cubicBezTo>
                <a:cubicBezTo>
                  <a:pt x="2232850" y="502043"/>
                  <a:pt x="2225954" y="503225"/>
                  <a:pt x="2216962" y="503225"/>
                </a:cubicBezTo>
                <a:cubicBezTo>
                  <a:pt x="2213609" y="503225"/>
                  <a:pt x="2209609" y="503072"/>
                  <a:pt x="2204961" y="502767"/>
                </a:cubicBezTo>
                <a:cubicBezTo>
                  <a:pt x="2200313" y="502463"/>
                  <a:pt x="2195931" y="502043"/>
                  <a:pt x="2191816" y="501510"/>
                </a:cubicBezTo>
                <a:cubicBezTo>
                  <a:pt x="2187701" y="500977"/>
                  <a:pt x="2184577" y="500558"/>
                  <a:pt x="2182444" y="500253"/>
                </a:cubicBezTo>
                <a:lnTo>
                  <a:pt x="2184044" y="488594"/>
                </a:lnTo>
                <a:cubicBezTo>
                  <a:pt x="2186330" y="488899"/>
                  <a:pt x="2189378" y="489280"/>
                  <a:pt x="2193188" y="489737"/>
                </a:cubicBezTo>
                <a:lnTo>
                  <a:pt x="2196544" y="490054"/>
                </a:lnTo>
                <a:lnTo>
                  <a:pt x="2203361" y="477507"/>
                </a:lnTo>
                <a:cubicBezTo>
                  <a:pt x="2206485" y="472554"/>
                  <a:pt x="2210257" y="468401"/>
                  <a:pt x="2214677" y="465048"/>
                </a:cubicBezTo>
                <a:cubicBezTo>
                  <a:pt x="2219096" y="461696"/>
                  <a:pt x="2224201" y="460019"/>
                  <a:pt x="2229992" y="460019"/>
                </a:cubicBezTo>
                <a:close/>
                <a:moveTo>
                  <a:pt x="1606067" y="447675"/>
                </a:moveTo>
                <a:lnTo>
                  <a:pt x="1606067" y="460705"/>
                </a:lnTo>
                <a:lnTo>
                  <a:pt x="1554861" y="475564"/>
                </a:lnTo>
                <a:lnTo>
                  <a:pt x="1554861" y="462762"/>
                </a:lnTo>
                <a:close/>
                <a:moveTo>
                  <a:pt x="1367485" y="440055"/>
                </a:moveTo>
                <a:lnTo>
                  <a:pt x="1367485" y="453085"/>
                </a:lnTo>
                <a:lnTo>
                  <a:pt x="1316279" y="467944"/>
                </a:lnTo>
                <a:lnTo>
                  <a:pt x="1316279" y="455142"/>
                </a:lnTo>
                <a:close/>
                <a:moveTo>
                  <a:pt x="920267" y="381686"/>
                </a:moveTo>
                <a:lnTo>
                  <a:pt x="920267" y="394716"/>
                </a:lnTo>
                <a:lnTo>
                  <a:pt x="869061" y="409575"/>
                </a:lnTo>
                <a:lnTo>
                  <a:pt x="869061" y="396773"/>
                </a:lnTo>
                <a:close/>
                <a:moveTo>
                  <a:pt x="920267" y="357683"/>
                </a:moveTo>
                <a:lnTo>
                  <a:pt x="920267" y="370713"/>
                </a:lnTo>
                <a:lnTo>
                  <a:pt x="869061" y="385572"/>
                </a:lnTo>
                <a:lnTo>
                  <a:pt x="869061" y="372770"/>
                </a:lnTo>
                <a:close/>
                <a:moveTo>
                  <a:pt x="2270684" y="286359"/>
                </a:moveTo>
                <a:cubicBezTo>
                  <a:pt x="2273731" y="286359"/>
                  <a:pt x="2276360" y="287502"/>
                  <a:pt x="2278570" y="289788"/>
                </a:cubicBezTo>
                <a:cubicBezTo>
                  <a:pt x="2280780" y="292074"/>
                  <a:pt x="2281885" y="294741"/>
                  <a:pt x="2281885" y="297789"/>
                </a:cubicBezTo>
                <a:cubicBezTo>
                  <a:pt x="2281885" y="300837"/>
                  <a:pt x="2280780" y="303466"/>
                  <a:pt x="2278570" y="305676"/>
                </a:cubicBezTo>
                <a:cubicBezTo>
                  <a:pt x="2276360" y="307886"/>
                  <a:pt x="2273731" y="308991"/>
                  <a:pt x="2270684" y="308991"/>
                </a:cubicBezTo>
                <a:cubicBezTo>
                  <a:pt x="2267483" y="308991"/>
                  <a:pt x="2264778" y="307886"/>
                  <a:pt x="2262568" y="305676"/>
                </a:cubicBezTo>
                <a:cubicBezTo>
                  <a:pt x="2260358" y="303466"/>
                  <a:pt x="2259253" y="300837"/>
                  <a:pt x="2259253" y="297789"/>
                </a:cubicBezTo>
                <a:cubicBezTo>
                  <a:pt x="2259253" y="294741"/>
                  <a:pt x="2260358" y="292074"/>
                  <a:pt x="2262568" y="289788"/>
                </a:cubicBezTo>
                <a:cubicBezTo>
                  <a:pt x="2264778" y="287502"/>
                  <a:pt x="2267483" y="286359"/>
                  <a:pt x="2270684" y="286359"/>
                </a:cubicBezTo>
                <a:close/>
                <a:moveTo>
                  <a:pt x="104241" y="286359"/>
                </a:moveTo>
                <a:cubicBezTo>
                  <a:pt x="107289" y="286359"/>
                  <a:pt x="109918" y="287502"/>
                  <a:pt x="112128" y="289788"/>
                </a:cubicBezTo>
                <a:cubicBezTo>
                  <a:pt x="114338" y="292074"/>
                  <a:pt x="115443" y="294741"/>
                  <a:pt x="115443" y="297789"/>
                </a:cubicBezTo>
                <a:cubicBezTo>
                  <a:pt x="115443" y="300837"/>
                  <a:pt x="114338" y="303466"/>
                  <a:pt x="112128" y="305676"/>
                </a:cubicBezTo>
                <a:cubicBezTo>
                  <a:pt x="109918" y="307886"/>
                  <a:pt x="107289" y="308991"/>
                  <a:pt x="104241" y="308991"/>
                </a:cubicBezTo>
                <a:cubicBezTo>
                  <a:pt x="101041" y="308991"/>
                  <a:pt x="98336" y="307886"/>
                  <a:pt x="96126" y="305676"/>
                </a:cubicBezTo>
                <a:cubicBezTo>
                  <a:pt x="93916" y="303466"/>
                  <a:pt x="92811" y="300837"/>
                  <a:pt x="92811" y="297789"/>
                </a:cubicBezTo>
                <a:cubicBezTo>
                  <a:pt x="92811" y="294741"/>
                  <a:pt x="93916" y="292074"/>
                  <a:pt x="96126" y="289788"/>
                </a:cubicBezTo>
                <a:cubicBezTo>
                  <a:pt x="98336" y="287502"/>
                  <a:pt x="101041" y="286359"/>
                  <a:pt x="104241" y="286359"/>
                </a:cubicBezTo>
                <a:close/>
                <a:moveTo>
                  <a:pt x="1892808" y="282473"/>
                </a:moveTo>
                <a:cubicBezTo>
                  <a:pt x="1895856" y="282473"/>
                  <a:pt x="1898484" y="283616"/>
                  <a:pt x="1900694" y="285902"/>
                </a:cubicBezTo>
                <a:cubicBezTo>
                  <a:pt x="1902904" y="288188"/>
                  <a:pt x="1904009" y="290855"/>
                  <a:pt x="1904009" y="293903"/>
                </a:cubicBezTo>
                <a:cubicBezTo>
                  <a:pt x="1904009" y="296951"/>
                  <a:pt x="1902904" y="299580"/>
                  <a:pt x="1900694" y="301790"/>
                </a:cubicBezTo>
                <a:cubicBezTo>
                  <a:pt x="1898484" y="304000"/>
                  <a:pt x="1895856" y="305105"/>
                  <a:pt x="1892808" y="305105"/>
                </a:cubicBezTo>
                <a:cubicBezTo>
                  <a:pt x="1889607" y="305105"/>
                  <a:pt x="1886902" y="304000"/>
                  <a:pt x="1884692" y="301790"/>
                </a:cubicBezTo>
                <a:cubicBezTo>
                  <a:pt x="1882483" y="299580"/>
                  <a:pt x="1881378" y="296951"/>
                  <a:pt x="1881378" y="293903"/>
                </a:cubicBezTo>
                <a:cubicBezTo>
                  <a:pt x="1881378" y="290855"/>
                  <a:pt x="1882483" y="288188"/>
                  <a:pt x="1884692" y="285902"/>
                </a:cubicBezTo>
                <a:cubicBezTo>
                  <a:pt x="1886902" y="283616"/>
                  <a:pt x="1889607" y="282473"/>
                  <a:pt x="1892808" y="282473"/>
                </a:cubicBezTo>
                <a:close/>
                <a:moveTo>
                  <a:pt x="1861489" y="282473"/>
                </a:moveTo>
                <a:cubicBezTo>
                  <a:pt x="1864537" y="282473"/>
                  <a:pt x="1867166" y="283616"/>
                  <a:pt x="1869376" y="285902"/>
                </a:cubicBezTo>
                <a:cubicBezTo>
                  <a:pt x="1871586" y="288188"/>
                  <a:pt x="1872691" y="290855"/>
                  <a:pt x="1872691" y="293903"/>
                </a:cubicBezTo>
                <a:cubicBezTo>
                  <a:pt x="1872691" y="296951"/>
                  <a:pt x="1871586" y="299580"/>
                  <a:pt x="1869376" y="301790"/>
                </a:cubicBezTo>
                <a:cubicBezTo>
                  <a:pt x="1867166" y="304000"/>
                  <a:pt x="1864537" y="305105"/>
                  <a:pt x="1861489" y="305105"/>
                </a:cubicBezTo>
                <a:cubicBezTo>
                  <a:pt x="1858289" y="305105"/>
                  <a:pt x="1855584" y="304000"/>
                  <a:pt x="1853374" y="301790"/>
                </a:cubicBezTo>
                <a:cubicBezTo>
                  <a:pt x="1851164" y="299580"/>
                  <a:pt x="1850059" y="296951"/>
                  <a:pt x="1850059" y="293903"/>
                </a:cubicBezTo>
                <a:cubicBezTo>
                  <a:pt x="1850059" y="290855"/>
                  <a:pt x="1851164" y="288188"/>
                  <a:pt x="1853374" y="285902"/>
                </a:cubicBezTo>
                <a:cubicBezTo>
                  <a:pt x="1855584" y="283616"/>
                  <a:pt x="1858289" y="282473"/>
                  <a:pt x="1861489" y="282473"/>
                </a:cubicBezTo>
                <a:close/>
                <a:moveTo>
                  <a:pt x="984504" y="281787"/>
                </a:moveTo>
                <a:cubicBezTo>
                  <a:pt x="987552" y="281787"/>
                  <a:pt x="990181" y="282930"/>
                  <a:pt x="992390" y="285216"/>
                </a:cubicBezTo>
                <a:cubicBezTo>
                  <a:pt x="994600" y="287502"/>
                  <a:pt x="995705" y="290169"/>
                  <a:pt x="995705" y="293217"/>
                </a:cubicBezTo>
                <a:cubicBezTo>
                  <a:pt x="995705" y="296265"/>
                  <a:pt x="994600" y="298894"/>
                  <a:pt x="992390" y="301104"/>
                </a:cubicBezTo>
                <a:cubicBezTo>
                  <a:pt x="990181" y="303314"/>
                  <a:pt x="987552" y="304419"/>
                  <a:pt x="984504" y="304419"/>
                </a:cubicBezTo>
                <a:cubicBezTo>
                  <a:pt x="981303" y="304419"/>
                  <a:pt x="978598" y="303314"/>
                  <a:pt x="976388" y="301104"/>
                </a:cubicBezTo>
                <a:cubicBezTo>
                  <a:pt x="974179" y="298894"/>
                  <a:pt x="973074" y="296265"/>
                  <a:pt x="973074" y="293217"/>
                </a:cubicBezTo>
                <a:cubicBezTo>
                  <a:pt x="973074" y="290169"/>
                  <a:pt x="974179" y="287502"/>
                  <a:pt x="976388" y="285216"/>
                </a:cubicBezTo>
                <a:cubicBezTo>
                  <a:pt x="978598" y="282930"/>
                  <a:pt x="981303" y="281787"/>
                  <a:pt x="984504" y="281787"/>
                </a:cubicBezTo>
                <a:close/>
                <a:moveTo>
                  <a:pt x="1710842" y="271958"/>
                </a:moveTo>
                <a:lnTo>
                  <a:pt x="1710842" y="284988"/>
                </a:lnTo>
                <a:lnTo>
                  <a:pt x="1659636" y="299847"/>
                </a:lnTo>
                <a:lnTo>
                  <a:pt x="1659636" y="287045"/>
                </a:lnTo>
                <a:close/>
                <a:moveTo>
                  <a:pt x="2005154" y="206725"/>
                </a:moveTo>
                <a:lnTo>
                  <a:pt x="1992630" y="223151"/>
                </a:lnTo>
                <a:cubicBezTo>
                  <a:pt x="1986381" y="229781"/>
                  <a:pt x="1979066" y="236067"/>
                  <a:pt x="1970684" y="242011"/>
                </a:cubicBezTo>
                <a:lnTo>
                  <a:pt x="1999488" y="242011"/>
                </a:lnTo>
                <a:cubicBezTo>
                  <a:pt x="2004669" y="242011"/>
                  <a:pt x="2008632" y="241363"/>
                  <a:pt x="2011375" y="240068"/>
                </a:cubicBezTo>
                <a:cubicBezTo>
                  <a:pt x="2014118" y="238772"/>
                  <a:pt x="2015985" y="237058"/>
                  <a:pt x="2016976" y="234924"/>
                </a:cubicBezTo>
                <a:cubicBezTo>
                  <a:pt x="2017966" y="232791"/>
                  <a:pt x="2018461" y="230505"/>
                  <a:pt x="2018461" y="228066"/>
                </a:cubicBezTo>
                <a:cubicBezTo>
                  <a:pt x="2018461" y="223952"/>
                  <a:pt x="2015985" y="218808"/>
                  <a:pt x="2011032" y="212636"/>
                </a:cubicBezTo>
                <a:close/>
                <a:moveTo>
                  <a:pt x="2930423" y="202463"/>
                </a:moveTo>
                <a:cubicBezTo>
                  <a:pt x="2926918" y="202463"/>
                  <a:pt x="2923755" y="203797"/>
                  <a:pt x="2920936" y="206464"/>
                </a:cubicBezTo>
                <a:cubicBezTo>
                  <a:pt x="2918117" y="209131"/>
                  <a:pt x="2915907" y="212522"/>
                  <a:pt x="2914307" y="216636"/>
                </a:cubicBezTo>
                <a:cubicBezTo>
                  <a:pt x="2912706" y="220751"/>
                  <a:pt x="2911906" y="224866"/>
                  <a:pt x="2911906" y="228981"/>
                </a:cubicBezTo>
                <a:cubicBezTo>
                  <a:pt x="2911906" y="232181"/>
                  <a:pt x="2912554" y="234962"/>
                  <a:pt x="2913850" y="237325"/>
                </a:cubicBezTo>
                <a:cubicBezTo>
                  <a:pt x="2915145" y="239687"/>
                  <a:pt x="2917316" y="241478"/>
                  <a:pt x="2920365" y="242697"/>
                </a:cubicBezTo>
                <a:cubicBezTo>
                  <a:pt x="2923413" y="243916"/>
                  <a:pt x="2927375" y="244526"/>
                  <a:pt x="2932252" y="244526"/>
                </a:cubicBezTo>
                <a:cubicBezTo>
                  <a:pt x="2936671" y="244526"/>
                  <a:pt x="2941129" y="244068"/>
                  <a:pt x="2945625" y="243154"/>
                </a:cubicBezTo>
                <a:lnTo>
                  <a:pt x="2950753" y="241529"/>
                </a:lnTo>
                <a:lnTo>
                  <a:pt x="2950997" y="238582"/>
                </a:lnTo>
                <a:cubicBezTo>
                  <a:pt x="2950997" y="233858"/>
                  <a:pt x="2950540" y="229324"/>
                  <a:pt x="2949625" y="224980"/>
                </a:cubicBezTo>
                <a:cubicBezTo>
                  <a:pt x="2948711" y="220637"/>
                  <a:pt x="2947339" y="216789"/>
                  <a:pt x="2945510" y="213436"/>
                </a:cubicBezTo>
                <a:cubicBezTo>
                  <a:pt x="2943682" y="210083"/>
                  <a:pt x="2941510" y="207416"/>
                  <a:pt x="2938995" y="205435"/>
                </a:cubicBezTo>
                <a:cubicBezTo>
                  <a:pt x="2936481" y="203454"/>
                  <a:pt x="2933623" y="202463"/>
                  <a:pt x="2930423" y="202463"/>
                </a:cubicBezTo>
                <a:close/>
                <a:moveTo>
                  <a:pt x="1511198" y="202463"/>
                </a:moveTo>
                <a:cubicBezTo>
                  <a:pt x="1507693" y="202463"/>
                  <a:pt x="1504531" y="203797"/>
                  <a:pt x="1501711" y="206464"/>
                </a:cubicBezTo>
                <a:cubicBezTo>
                  <a:pt x="1498892" y="209131"/>
                  <a:pt x="1496682" y="212522"/>
                  <a:pt x="1495082" y="216636"/>
                </a:cubicBezTo>
                <a:cubicBezTo>
                  <a:pt x="1493482" y="220751"/>
                  <a:pt x="1492681" y="224866"/>
                  <a:pt x="1492681" y="228981"/>
                </a:cubicBezTo>
                <a:cubicBezTo>
                  <a:pt x="1492681" y="232181"/>
                  <a:pt x="1493329" y="234962"/>
                  <a:pt x="1494625" y="237325"/>
                </a:cubicBezTo>
                <a:cubicBezTo>
                  <a:pt x="1495920" y="239687"/>
                  <a:pt x="1498092" y="241478"/>
                  <a:pt x="1501140" y="242697"/>
                </a:cubicBezTo>
                <a:cubicBezTo>
                  <a:pt x="1504188" y="243916"/>
                  <a:pt x="1508150" y="244526"/>
                  <a:pt x="1513027" y="244526"/>
                </a:cubicBezTo>
                <a:cubicBezTo>
                  <a:pt x="1517446" y="244526"/>
                  <a:pt x="1521904" y="244068"/>
                  <a:pt x="1526400" y="243154"/>
                </a:cubicBezTo>
                <a:lnTo>
                  <a:pt x="1531528" y="241529"/>
                </a:lnTo>
                <a:lnTo>
                  <a:pt x="1531772" y="238582"/>
                </a:lnTo>
                <a:cubicBezTo>
                  <a:pt x="1531772" y="233858"/>
                  <a:pt x="1531315" y="229324"/>
                  <a:pt x="1530400" y="224980"/>
                </a:cubicBezTo>
                <a:cubicBezTo>
                  <a:pt x="1529486" y="220637"/>
                  <a:pt x="1528114" y="216789"/>
                  <a:pt x="1526286" y="213436"/>
                </a:cubicBezTo>
                <a:cubicBezTo>
                  <a:pt x="1524457" y="210083"/>
                  <a:pt x="1522285" y="207416"/>
                  <a:pt x="1519771" y="205435"/>
                </a:cubicBezTo>
                <a:cubicBezTo>
                  <a:pt x="1517256" y="203454"/>
                  <a:pt x="1514398" y="202463"/>
                  <a:pt x="1511198" y="202463"/>
                </a:cubicBezTo>
                <a:close/>
                <a:moveTo>
                  <a:pt x="1301648" y="202463"/>
                </a:moveTo>
                <a:cubicBezTo>
                  <a:pt x="1298448" y="202463"/>
                  <a:pt x="1295476" y="203682"/>
                  <a:pt x="1292733" y="206121"/>
                </a:cubicBezTo>
                <a:cubicBezTo>
                  <a:pt x="1289989" y="208559"/>
                  <a:pt x="1287742" y="211836"/>
                  <a:pt x="1285989" y="215951"/>
                </a:cubicBezTo>
                <a:cubicBezTo>
                  <a:pt x="1284236" y="220065"/>
                  <a:pt x="1283360" y="224561"/>
                  <a:pt x="1283360" y="229438"/>
                </a:cubicBezTo>
                <a:cubicBezTo>
                  <a:pt x="1283360" y="232181"/>
                  <a:pt x="1283970" y="234429"/>
                  <a:pt x="1285189" y="236182"/>
                </a:cubicBezTo>
                <a:cubicBezTo>
                  <a:pt x="1286408" y="237934"/>
                  <a:pt x="1288199" y="239306"/>
                  <a:pt x="1290561" y="240296"/>
                </a:cubicBezTo>
                <a:cubicBezTo>
                  <a:pt x="1292923" y="241287"/>
                  <a:pt x="1295933" y="242011"/>
                  <a:pt x="1299591" y="242468"/>
                </a:cubicBezTo>
                <a:cubicBezTo>
                  <a:pt x="1303248" y="242925"/>
                  <a:pt x="1307516" y="243154"/>
                  <a:pt x="1312392" y="243154"/>
                </a:cubicBezTo>
                <a:lnTo>
                  <a:pt x="1321844" y="243154"/>
                </a:lnTo>
                <a:lnTo>
                  <a:pt x="1322222" y="238582"/>
                </a:lnTo>
                <a:cubicBezTo>
                  <a:pt x="1322222" y="228219"/>
                  <a:pt x="1320317" y="219608"/>
                  <a:pt x="1316507" y="212750"/>
                </a:cubicBezTo>
                <a:cubicBezTo>
                  <a:pt x="1312697" y="205892"/>
                  <a:pt x="1307744" y="202463"/>
                  <a:pt x="1301648" y="202463"/>
                </a:cubicBezTo>
                <a:close/>
                <a:moveTo>
                  <a:pt x="2776347" y="195148"/>
                </a:moveTo>
                <a:cubicBezTo>
                  <a:pt x="2769031" y="195148"/>
                  <a:pt x="2761754" y="197053"/>
                  <a:pt x="2754515" y="200863"/>
                </a:cubicBezTo>
                <a:cubicBezTo>
                  <a:pt x="2747276" y="204673"/>
                  <a:pt x="2740418" y="209435"/>
                  <a:pt x="2733941" y="215150"/>
                </a:cubicBezTo>
                <a:cubicBezTo>
                  <a:pt x="2727464" y="220865"/>
                  <a:pt x="2721711" y="226695"/>
                  <a:pt x="2716682" y="232638"/>
                </a:cubicBezTo>
                <a:lnTo>
                  <a:pt x="2706854" y="245248"/>
                </a:lnTo>
                <a:lnTo>
                  <a:pt x="2736799" y="246126"/>
                </a:lnTo>
                <a:cubicBezTo>
                  <a:pt x="2746857" y="246126"/>
                  <a:pt x="2755849" y="245516"/>
                  <a:pt x="2763774" y="244297"/>
                </a:cubicBezTo>
                <a:cubicBezTo>
                  <a:pt x="2771698" y="243078"/>
                  <a:pt x="2778366" y="241211"/>
                  <a:pt x="2783776" y="238696"/>
                </a:cubicBezTo>
                <a:cubicBezTo>
                  <a:pt x="2789186" y="236182"/>
                  <a:pt x="2793339" y="233096"/>
                  <a:pt x="2796235" y="229438"/>
                </a:cubicBezTo>
                <a:cubicBezTo>
                  <a:pt x="2799130" y="225780"/>
                  <a:pt x="2800578" y="221589"/>
                  <a:pt x="2800578" y="216865"/>
                </a:cubicBezTo>
                <a:cubicBezTo>
                  <a:pt x="2800578" y="213512"/>
                  <a:pt x="2799740" y="210197"/>
                  <a:pt x="2798064" y="206921"/>
                </a:cubicBezTo>
                <a:cubicBezTo>
                  <a:pt x="2796387" y="203644"/>
                  <a:pt x="2793796" y="200863"/>
                  <a:pt x="2790291" y="198577"/>
                </a:cubicBezTo>
                <a:cubicBezTo>
                  <a:pt x="2786786" y="196291"/>
                  <a:pt x="2782138" y="195148"/>
                  <a:pt x="2776347" y="195148"/>
                </a:cubicBezTo>
                <a:close/>
                <a:moveTo>
                  <a:pt x="885596" y="185318"/>
                </a:moveTo>
                <a:cubicBezTo>
                  <a:pt x="882243" y="185318"/>
                  <a:pt x="878509" y="185775"/>
                  <a:pt x="874395" y="186690"/>
                </a:cubicBezTo>
                <a:cubicBezTo>
                  <a:pt x="870280" y="187604"/>
                  <a:pt x="866356" y="188861"/>
                  <a:pt x="862622" y="190462"/>
                </a:cubicBezTo>
                <a:cubicBezTo>
                  <a:pt x="858888" y="192062"/>
                  <a:pt x="855802" y="193853"/>
                  <a:pt x="853363" y="195834"/>
                </a:cubicBezTo>
                <a:cubicBezTo>
                  <a:pt x="857478" y="199187"/>
                  <a:pt x="861326" y="202463"/>
                  <a:pt x="864908" y="205664"/>
                </a:cubicBezTo>
                <a:cubicBezTo>
                  <a:pt x="868489" y="208864"/>
                  <a:pt x="872185" y="212331"/>
                  <a:pt x="875995" y="216065"/>
                </a:cubicBezTo>
                <a:lnTo>
                  <a:pt x="884359" y="224661"/>
                </a:lnTo>
                <a:lnTo>
                  <a:pt x="899198" y="212407"/>
                </a:lnTo>
                <a:cubicBezTo>
                  <a:pt x="903084" y="208216"/>
                  <a:pt x="905027" y="203606"/>
                  <a:pt x="905027" y="198577"/>
                </a:cubicBezTo>
                <a:cubicBezTo>
                  <a:pt x="905027" y="196596"/>
                  <a:pt x="904379" y="194576"/>
                  <a:pt x="903084" y="192519"/>
                </a:cubicBezTo>
                <a:cubicBezTo>
                  <a:pt x="901789" y="190462"/>
                  <a:pt x="899731" y="188747"/>
                  <a:pt x="896912" y="187376"/>
                </a:cubicBezTo>
                <a:cubicBezTo>
                  <a:pt x="894092" y="186004"/>
                  <a:pt x="890321" y="185318"/>
                  <a:pt x="885596" y="185318"/>
                </a:cubicBezTo>
                <a:close/>
                <a:moveTo>
                  <a:pt x="2932252" y="183718"/>
                </a:moveTo>
                <a:cubicBezTo>
                  <a:pt x="2938348" y="183718"/>
                  <a:pt x="2943682" y="185280"/>
                  <a:pt x="2948254" y="188404"/>
                </a:cubicBezTo>
                <a:cubicBezTo>
                  <a:pt x="2952826" y="191528"/>
                  <a:pt x="2956636" y="195758"/>
                  <a:pt x="2959684" y="201092"/>
                </a:cubicBezTo>
                <a:cubicBezTo>
                  <a:pt x="2962732" y="206426"/>
                  <a:pt x="2965018" y="212445"/>
                  <a:pt x="2966542" y="219151"/>
                </a:cubicBezTo>
                <a:cubicBezTo>
                  <a:pt x="2968066" y="225857"/>
                  <a:pt x="2968828" y="232791"/>
                  <a:pt x="2968828" y="239954"/>
                </a:cubicBezTo>
                <a:cubicBezTo>
                  <a:pt x="2968828" y="254127"/>
                  <a:pt x="2965970" y="266357"/>
                  <a:pt x="2960255" y="276644"/>
                </a:cubicBezTo>
                <a:cubicBezTo>
                  <a:pt x="2954540" y="286931"/>
                  <a:pt x="2946006" y="295122"/>
                  <a:pt x="2934652" y="301218"/>
                </a:cubicBezTo>
                <a:cubicBezTo>
                  <a:pt x="2923298" y="307314"/>
                  <a:pt x="2909239" y="311353"/>
                  <a:pt x="2892475" y="313334"/>
                </a:cubicBezTo>
                <a:lnTo>
                  <a:pt x="2888360" y="294589"/>
                </a:lnTo>
                <a:cubicBezTo>
                  <a:pt x="2897505" y="293370"/>
                  <a:pt x="2905924" y="291655"/>
                  <a:pt x="2913621" y="289445"/>
                </a:cubicBezTo>
                <a:cubicBezTo>
                  <a:pt x="2921317" y="287236"/>
                  <a:pt x="2927946" y="284073"/>
                  <a:pt x="2933509" y="279959"/>
                </a:cubicBezTo>
                <a:cubicBezTo>
                  <a:pt x="2939072" y="275844"/>
                  <a:pt x="2943377" y="270434"/>
                  <a:pt x="2946425" y="263728"/>
                </a:cubicBezTo>
                <a:lnTo>
                  <a:pt x="2947565" y="259966"/>
                </a:lnTo>
                <a:lnTo>
                  <a:pt x="2945168" y="260985"/>
                </a:lnTo>
                <a:cubicBezTo>
                  <a:pt x="2940215" y="262052"/>
                  <a:pt x="2935224" y="262585"/>
                  <a:pt x="2930194" y="262585"/>
                </a:cubicBezTo>
                <a:cubicBezTo>
                  <a:pt x="2924403" y="262585"/>
                  <a:pt x="2919260" y="261975"/>
                  <a:pt x="2914764" y="260756"/>
                </a:cubicBezTo>
                <a:cubicBezTo>
                  <a:pt x="2910268" y="259537"/>
                  <a:pt x="2906458" y="257746"/>
                  <a:pt x="2903334" y="255384"/>
                </a:cubicBezTo>
                <a:cubicBezTo>
                  <a:pt x="2900210" y="253022"/>
                  <a:pt x="2897847" y="250012"/>
                  <a:pt x="2896247" y="246354"/>
                </a:cubicBezTo>
                <a:cubicBezTo>
                  <a:pt x="2894647" y="242697"/>
                  <a:pt x="2893847" y="238430"/>
                  <a:pt x="2893847" y="233553"/>
                </a:cubicBezTo>
                <a:cubicBezTo>
                  <a:pt x="2893847" y="227762"/>
                  <a:pt x="2894761" y="221932"/>
                  <a:pt x="2896590" y="216065"/>
                </a:cubicBezTo>
                <a:cubicBezTo>
                  <a:pt x="2898419" y="210197"/>
                  <a:pt x="2901010" y="204825"/>
                  <a:pt x="2904363" y="199949"/>
                </a:cubicBezTo>
                <a:cubicBezTo>
                  <a:pt x="2907715" y="195072"/>
                  <a:pt x="2911754" y="191147"/>
                  <a:pt x="2916478" y="188176"/>
                </a:cubicBezTo>
                <a:cubicBezTo>
                  <a:pt x="2921203" y="185204"/>
                  <a:pt x="2926460" y="183718"/>
                  <a:pt x="2932252" y="183718"/>
                </a:cubicBezTo>
                <a:close/>
                <a:moveTo>
                  <a:pt x="1513027" y="183718"/>
                </a:moveTo>
                <a:cubicBezTo>
                  <a:pt x="1519123" y="183718"/>
                  <a:pt x="1524457" y="185280"/>
                  <a:pt x="1529029" y="188404"/>
                </a:cubicBezTo>
                <a:cubicBezTo>
                  <a:pt x="1533601" y="191528"/>
                  <a:pt x="1537411" y="195758"/>
                  <a:pt x="1540459" y="201092"/>
                </a:cubicBezTo>
                <a:cubicBezTo>
                  <a:pt x="1543507" y="206426"/>
                  <a:pt x="1545793" y="212445"/>
                  <a:pt x="1547317" y="219151"/>
                </a:cubicBezTo>
                <a:cubicBezTo>
                  <a:pt x="1548841" y="225857"/>
                  <a:pt x="1549603" y="232791"/>
                  <a:pt x="1549603" y="239954"/>
                </a:cubicBezTo>
                <a:cubicBezTo>
                  <a:pt x="1549603" y="254127"/>
                  <a:pt x="1546745" y="266357"/>
                  <a:pt x="1541030" y="276644"/>
                </a:cubicBezTo>
                <a:cubicBezTo>
                  <a:pt x="1535315" y="286931"/>
                  <a:pt x="1526781" y="295122"/>
                  <a:pt x="1515427" y="301218"/>
                </a:cubicBezTo>
                <a:cubicBezTo>
                  <a:pt x="1504073" y="307314"/>
                  <a:pt x="1490014" y="311353"/>
                  <a:pt x="1473250" y="313334"/>
                </a:cubicBezTo>
                <a:lnTo>
                  <a:pt x="1469136" y="294589"/>
                </a:lnTo>
                <a:cubicBezTo>
                  <a:pt x="1478280" y="293370"/>
                  <a:pt x="1486700" y="291655"/>
                  <a:pt x="1494396" y="289445"/>
                </a:cubicBezTo>
                <a:cubicBezTo>
                  <a:pt x="1502092" y="287236"/>
                  <a:pt x="1508722" y="284073"/>
                  <a:pt x="1514284" y="279959"/>
                </a:cubicBezTo>
                <a:cubicBezTo>
                  <a:pt x="1519847" y="275844"/>
                  <a:pt x="1524152" y="270434"/>
                  <a:pt x="1527200" y="263728"/>
                </a:cubicBezTo>
                <a:lnTo>
                  <a:pt x="1528340" y="259966"/>
                </a:lnTo>
                <a:lnTo>
                  <a:pt x="1525943" y="260985"/>
                </a:lnTo>
                <a:cubicBezTo>
                  <a:pt x="1520990" y="262052"/>
                  <a:pt x="1515999" y="262585"/>
                  <a:pt x="1510969" y="262585"/>
                </a:cubicBezTo>
                <a:cubicBezTo>
                  <a:pt x="1505178" y="262585"/>
                  <a:pt x="1500035" y="261975"/>
                  <a:pt x="1495539" y="260756"/>
                </a:cubicBezTo>
                <a:cubicBezTo>
                  <a:pt x="1491043" y="259537"/>
                  <a:pt x="1487233" y="257746"/>
                  <a:pt x="1484109" y="255384"/>
                </a:cubicBezTo>
                <a:cubicBezTo>
                  <a:pt x="1480985" y="253022"/>
                  <a:pt x="1478623" y="250012"/>
                  <a:pt x="1477022" y="246354"/>
                </a:cubicBezTo>
                <a:cubicBezTo>
                  <a:pt x="1475422" y="242697"/>
                  <a:pt x="1474622" y="238430"/>
                  <a:pt x="1474622" y="233553"/>
                </a:cubicBezTo>
                <a:cubicBezTo>
                  <a:pt x="1474622" y="227762"/>
                  <a:pt x="1475536" y="221932"/>
                  <a:pt x="1477365" y="216065"/>
                </a:cubicBezTo>
                <a:cubicBezTo>
                  <a:pt x="1479194" y="210197"/>
                  <a:pt x="1481785" y="204825"/>
                  <a:pt x="1485138" y="199949"/>
                </a:cubicBezTo>
                <a:cubicBezTo>
                  <a:pt x="1488490" y="195072"/>
                  <a:pt x="1492529" y="191147"/>
                  <a:pt x="1497254" y="188176"/>
                </a:cubicBezTo>
                <a:cubicBezTo>
                  <a:pt x="1501978" y="185204"/>
                  <a:pt x="1507236" y="183718"/>
                  <a:pt x="1513027" y="183718"/>
                </a:cubicBezTo>
                <a:close/>
                <a:moveTo>
                  <a:pt x="1687849" y="179685"/>
                </a:moveTo>
                <a:lnTo>
                  <a:pt x="1674152" y="181775"/>
                </a:lnTo>
                <a:cubicBezTo>
                  <a:pt x="1668284" y="183527"/>
                  <a:pt x="1663331" y="185775"/>
                  <a:pt x="1659293" y="188519"/>
                </a:cubicBezTo>
                <a:cubicBezTo>
                  <a:pt x="1655254" y="191262"/>
                  <a:pt x="1652168" y="194234"/>
                  <a:pt x="1650034" y="197434"/>
                </a:cubicBezTo>
                <a:cubicBezTo>
                  <a:pt x="1647901" y="200634"/>
                  <a:pt x="1646834" y="203759"/>
                  <a:pt x="1646834" y="206807"/>
                </a:cubicBezTo>
                <a:cubicBezTo>
                  <a:pt x="1646834" y="210159"/>
                  <a:pt x="1648053" y="212903"/>
                  <a:pt x="1650492" y="215036"/>
                </a:cubicBezTo>
                <a:cubicBezTo>
                  <a:pt x="1652930" y="217170"/>
                  <a:pt x="1656054" y="218808"/>
                  <a:pt x="1659864" y="219951"/>
                </a:cubicBezTo>
                <a:cubicBezTo>
                  <a:pt x="1663674" y="221094"/>
                  <a:pt x="1667865" y="221780"/>
                  <a:pt x="1672437" y="222008"/>
                </a:cubicBezTo>
                <a:cubicBezTo>
                  <a:pt x="1677009" y="222237"/>
                  <a:pt x="1681429" y="222085"/>
                  <a:pt x="1685696" y="221551"/>
                </a:cubicBezTo>
                <a:lnTo>
                  <a:pt x="1689733" y="220668"/>
                </a:lnTo>
                <a:close/>
                <a:moveTo>
                  <a:pt x="2777718" y="176403"/>
                </a:moveTo>
                <a:cubicBezTo>
                  <a:pt x="2786100" y="176403"/>
                  <a:pt x="2793301" y="178117"/>
                  <a:pt x="2799321" y="181546"/>
                </a:cubicBezTo>
                <a:cubicBezTo>
                  <a:pt x="2805341" y="184975"/>
                  <a:pt x="2809989" y="189585"/>
                  <a:pt x="2813266" y="195377"/>
                </a:cubicBezTo>
                <a:cubicBezTo>
                  <a:pt x="2816542" y="201168"/>
                  <a:pt x="2818180" y="207721"/>
                  <a:pt x="2818180" y="215036"/>
                </a:cubicBezTo>
                <a:cubicBezTo>
                  <a:pt x="2818180" y="224028"/>
                  <a:pt x="2815551" y="232295"/>
                  <a:pt x="2810294" y="239839"/>
                </a:cubicBezTo>
                <a:cubicBezTo>
                  <a:pt x="2805036" y="247383"/>
                  <a:pt x="2796158" y="253441"/>
                  <a:pt x="2783662" y="258013"/>
                </a:cubicBezTo>
                <a:cubicBezTo>
                  <a:pt x="2771165" y="262585"/>
                  <a:pt x="2754172" y="264871"/>
                  <a:pt x="2732684" y="264871"/>
                </a:cubicBezTo>
                <a:cubicBezTo>
                  <a:pt x="2719273" y="264871"/>
                  <a:pt x="2708033" y="264376"/>
                  <a:pt x="2698966" y="263385"/>
                </a:cubicBezTo>
                <a:cubicBezTo>
                  <a:pt x="2689898" y="262394"/>
                  <a:pt x="2682544" y="260909"/>
                  <a:pt x="2676906" y="258927"/>
                </a:cubicBezTo>
                <a:cubicBezTo>
                  <a:pt x="2671267" y="256946"/>
                  <a:pt x="2667000" y="254432"/>
                  <a:pt x="2664104" y="251384"/>
                </a:cubicBezTo>
                <a:lnTo>
                  <a:pt x="2660062" y="243922"/>
                </a:lnTo>
                <a:lnTo>
                  <a:pt x="2657475" y="248040"/>
                </a:lnTo>
                <a:cubicBezTo>
                  <a:pt x="2655417" y="250688"/>
                  <a:pt x="2653283" y="252831"/>
                  <a:pt x="2651074" y="254470"/>
                </a:cubicBezTo>
                <a:cubicBezTo>
                  <a:pt x="2646654" y="257746"/>
                  <a:pt x="2642044" y="259804"/>
                  <a:pt x="2637243" y="260642"/>
                </a:cubicBezTo>
                <a:lnTo>
                  <a:pt x="2625561" y="261608"/>
                </a:lnTo>
                <a:lnTo>
                  <a:pt x="2624785" y="261899"/>
                </a:lnTo>
                <a:lnTo>
                  <a:pt x="2623313" y="261794"/>
                </a:lnTo>
                <a:lnTo>
                  <a:pt x="2622041" y="261899"/>
                </a:lnTo>
                <a:lnTo>
                  <a:pt x="2622065" y="261705"/>
                </a:lnTo>
                <a:lnTo>
                  <a:pt x="2607183" y="260642"/>
                </a:lnTo>
                <a:cubicBezTo>
                  <a:pt x="2601849" y="259804"/>
                  <a:pt x="2597048" y="258242"/>
                  <a:pt x="2592781" y="255956"/>
                </a:cubicBezTo>
                <a:cubicBezTo>
                  <a:pt x="2588514" y="253670"/>
                  <a:pt x="2584932" y="250355"/>
                  <a:pt x="2582037" y="246011"/>
                </a:cubicBezTo>
                <a:cubicBezTo>
                  <a:pt x="2580589" y="243840"/>
                  <a:pt x="2579312" y="241316"/>
                  <a:pt x="2578208" y="238439"/>
                </a:cubicBezTo>
                <a:lnTo>
                  <a:pt x="2576300" y="231840"/>
                </a:lnTo>
                <a:lnTo>
                  <a:pt x="2570492" y="234353"/>
                </a:lnTo>
                <a:cubicBezTo>
                  <a:pt x="2565234" y="237172"/>
                  <a:pt x="2559710" y="240144"/>
                  <a:pt x="2553919" y="243268"/>
                </a:cubicBezTo>
                <a:cubicBezTo>
                  <a:pt x="2548128" y="246392"/>
                  <a:pt x="2541727" y="249364"/>
                  <a:pt x="2534716" y="252184"/>
                </a:cubicBezTo>
                <a:cubicBezTo>
                  <a:pt x="2527706" y="255003"/>
                  <a:pt x="2519667" y="257327"/>
                  <a:pt x="2510599" y="259156"/>
                </a:cubicBezTo>
                <a:cubicBezTo>
                  <a:pt x="2501531" y="260985"/>
                  <a:pt x="2491054" y="261899"/>
                  <a:pt x="2479166" y="261899"/>
                </a:cubicBezTo>
                <a:lnTo>
                  <a:pt x="2479379" y="259962"/>
                </a:lnTo>
                <a:lnTo>
                  <a:pt x="2474214" y="261899"/>
                </a:lnTo>
                <a:lnTo>
                  <a:pt x="2414702" y="261899"/>
                </a:lnTo>
                <a:lnTo>
                  <a:pt x="2412492" y="261899"/>
                </a:lnTo>
                <a:lnTo>
                  <a:pt x="2412523" y="261638"/>
                </a:lnTo>
                <a:lnTo>
                  <a:pt x="2388984" y="258813"/>
                </a:lnTo>
                <a:cubicBezTo>
                  <a:pt x="2381593" y="256756"/>
                  <a:pt x="2376106" y="253479"/>
                  <a:pt x="2372525" y="248983"/>
                </a:cubicBezTo>
                <a:cubicBezTo>
                  <a:pt x="2370734" y="246735"/>
                  <a:pt x="2369543" y="244154"/>
                  <a:pt x="2368953" y="241239"/>
                </a:cubicBezTo>
                <a:lnTo>
                  <a:pt x="2368969" y="235568"/>
                </a:lnTo>
                <a:lnTo>
                  <a:pt x="2351265" y="247154"/>
                </a:lnTo>
                <a:cubicBezTo>
                  <a:pt x="2342807" y="251193"/>
                  <a:pt x="2333434" y="254584"/>
                  <a:pt x="2323147" y="257327"/>
                </a:cubicBezTo>
                <a:cubicBezTo>
                  <a:pt x="2312860" y="260070"/>
                  <a:pt x="2301887" y="262128"/>
                  <a:pt x="2290229" y="263499"/>
                </a:cubicBezTo>
                <a:cubicBezTo>
                  <a:pt x="2278570" y="264871"/>
                  <a:pt x="2266493" y="265557"/>
                  <a:pt x="2253996" y="265557"/>
                </a:cubicBezTo>
                <a:cubicBezTo>
                  <a:pt x="2240432" y="265557"/>
                  <a:pt x="2228507" y="264680"/>
                  <a:pt x="2218220" y="262928"/>
                </a:cubicBezTo>
                <a:cubicBezTo>
                  <a:pt x="2207933" y="261175"/>
                  <a:pt x="2199360" y="258470"/>
                  <a:pt x="2192502" y="254813"/>
                </a:cubicBezTo>
                <a:cubicBezTo>
                  <a:pt x="2185644" y="251155"/>
                  <a:pt x="2180463" y="246392"/>
                  <a:pt x="2176957" y="240525"/>
                </a:cubicBezTo>
                <a:cubicBezTo>
                  <a:pt x="2173452" y="234658"/>
                  <a:pt x="2171700" y="227533"/>
                  <a:pt x="2171700" y="219151"/>
                </a:cubicBezTo>
                <a:cubicBezTo>
                  <a:pt x="2171700" y="215341"/>
                  <a:pt x="2172004" y="211417"/>
                  <a:pt x="2172614" y="207378"/>
                </a:cubicBezTo>
                <a:cubicBezTo>
                  <a:pt x="2173224" y="203339"/>
                  <a:pt x="2174024" y="199263"/>
                  <a:pt x="2175014" y="195148"/>
                </a:cubicBezTo>
                <a:cubicBezTo>
                  <a:pt x="2176005" y="191033"/>
                  <a:pt x="2177034" y="187071"/>
                  <a:pt x="2178100" y="183261"/>
                </a:cubicBezTo>
                <a:lnTo>
                  <a:pt x="2195245" y="187604"/>
                </a:lnTo>
                <a:cubicBezTo>
                  <a:pt x="2194636" y="189890"/>
                  <a:pt x="2193950" y="192595"/>
                  <a:pt x="2193188" y="195719"/>
                </a:cubicBezTo>
                <a:cubicBezTo>
                  <a:pt x="2192426" y="198844"/>
                  <a:pt x="2191778" y="202006"/>
                  <a:pt x="2191245" y="205206"/>
                </a:cubicBezTo>
                <a:cubicBezTo>
                  <a:pt x="2190711" y="208407"/>
                  <a:pt x="2190445" y="211302"/>
                  <a:pt x="2190445" y="213893"/>
                </a:cubicBezTo>
                <a:cubicBezTo>
                  <a:pt x="2190445" y="221818"/>
                  <a:pt x="2192464" y="228181"/>
                  <a:pt x="2196503" y="232981"/>
                </a:cubicBezTo>
                <a:cubicBezTo>
                  <a:pt x="2200541" y="237782"/>
                  <a:pt x="2207590" y="241287"/>
                  <a:pt x="2217648" y="243497"/>
                </a:cubicBezTo>
                <a:cubicBezTo>
                  <a:pt x="2227707" y="245707"/>
                  <a:pt x="2241804" y="246812"/>
                  <a:pt x="2259939" y="246812"/>
                </a:cubicBezTo>
                <a:cubicBezTo>
                  <a:pt x="2269236" y="246812"/>
                  <a:pt x="2279065" y="246240"/>
                  <a:pt x="2289429" y="245097"/>
                </a:cubicBezTo>
                <a:cubicBezTo>
                  <a:pt x="2299792" y="243954"/>
                  <a:pt x="2310117" y="241897"/>
                  <a:pt x="2320404" y="238925"/>
                </a:cubicBezTo>
                <a:cubicBezTo>
                  <a:pt x="2330691" y="235953"/>
                  <a:pt x="2340483" y="231876"/>
                  <a:pt x="2349779" y="226695"/>
                </a:cubicBezTo>
                <a:cubicBezTo>
                  <a:pt x="2359076" y="221513"/>
                  <a:pt x="2367229" y="214960"/>
                  <a:pt x="2374239" y="207035"/>
                </a:cubicBezTo>
                <a:lnTo>
                  <a:pt x="2388641" y="215493"/>
                </a:lnTo>
                <a:cubicBezTo>
                  <a:pt x="2387269" y="218999"/>
                  <a:pt x="2386355" y="221780"/>
                  <a:pt x="2385898" y="223837"/>
                </a:cubicBezTo>
                <a:cubicBezTo>
                  <a:pt x="2385441" y="225895"/>
                  <a:pt x="2385212" y="227762"/>
                  <a:pt x="2385212" y="229438"/>
                </a:cubicBezTo>
                <a:cubicBezTo>
                  <a:pt x="2385212" y="231724"/>
                  <a:pt x="2386050" y="233896"/>
                  <a:pt x="2387727" y="235953"/>
                </a:cubicBezTo>
                <a:cubicBezTo>
                  <a:pt x="2389403" y="238010"/>
                  <a:pt x="2392565" y="239725"/>
                  <a:pt x="2397214" y="241097"/>
                </a:cubicBezTo>
                <a:cubicBezTo>
                  <a:pt x="2401862" y="242468"/>
                  <a:pt x="2408453" y="243154"/>
                  <a:pt x="2416987" y="243154"/>
                </a:cubicBezTo>
                <a:lnTo>
                  <a:pt x="2476500" y="243154"/>
                </a:lnTo>
                <a:lnTo>
                  <a:pt x="2481036" y="244864"/>
                </a:lnTo>
                <a:lnTo>
                  <a:pt x="2481224" y="243154"/>
                </a:lnTo>
                <a:cubicBezTo>
                  <a:pt x="2489149" y="243154"/>
                  <a:pt x="2496921" y="242544"/>
                  <a:pt x="2504541" y="241325"/>
                </a:cubicBezTo>
                <a:cubicBezTo>
                  <a:pt x="2512161" y="240106"/>
                  <a:pt x="2519629" y="238353"/>
                  <a:pt x="2526944" y="236067"/>
                </a:cubicBezTo>
                <a:cubicBezTo>
                  <a:pt x="2534259" y="233781"/>
                  <a:pt x="2541308" y="231000"/>
                  <a:pt x="2548090" y="227723"/>
                </a:cubicBezTo>
                <a:cubicBezTo>
                  <a:pt x="2554871" y="224447"/>
                  <a:pt x="2561310" y="220675"/>
                  <a:pt x="2567406" y="216408"/>
                </a:cubicBezTo>
                <a:cubicBezTo>
                  <a:pt x="2563444" y="212903"/>
                  <a:pt x="2558872" y="209855"/>
                  <a:pt x="2553690" y="207264"/>
                </a:cubicBezTo>
                <a:cubicBezTo>
                  <a:pt x="2548508" y="204673"/>
                  <a:pt x="2542832" y="202654"/>
                  <a:pt x="2536659" y="201206"/>
                </a:cubicBezTo>
                <a:cubicBezTo>
                  <a:pt x="2530487" y="199758"/>
                  <a:pt x="2523972" y="199034"/>
                  <a:pt x="2517114" y="199034"/>
                </a:cubicBezTo>
                <a:cubicBezTo>
                  <a:pt x="2514676" y="199034"/>
                  <a:pt x="2512390" y="199110"/>
                  <a:pt x="2510256" y="199263"/>
                </a:cubicBezTo>
                <a:cubicBezTo>
                  <a:pt x="2508123" y="199415"/>
                  <a:pt x="2505989" y="199682"/>
                  <a:pt x="2503855" y="200063"/>
                </a:cubicBezTo>
                <a:cubicBezTo>
                  <a:pt x="2501722" y="200444"/>
                  <a:pt x="2499283" y="200939"/>
                  <a:pt x="2496540" y="201549"/>
                </a:cubicBezTo>
                <a:lnTo>
                  <a:pt x="2492883" y="184175"/>
                </a:lnTo>
                <a:cubicBezTo>
                  <a:pt x="2496997" y="182956"/>
                  <a:pt x="2501112" y="182003"/>
                  <a:pt x="2505227" y="181318"/>
                </a:cubicBezTo>
                <a:cubicBezTo>
                  <a:pt x="2509342" y="180632"/>
                  <a:pt x="2513304" y="180289"/>
                  <a:pt x="2517114" y="180289"/>
                </a:cubicBezTo>
                <a:cubicBezTo>
                  <a:pt x="2525039" y="180289"/>
                  <a:pt x="2532202" y="181241"/>
                  <a:pt x="2538603" y="183146"/>
                </a:cubicBezTo>
                <a:cubicBezTo>
                  <a:pt x="2545003" y="185051"/>
                  <a:pt x="2550833" y="187376"/>
                  <a:pt x="2556091" y="190119"/>
                </a:cubicBezTo>
                <a:cubicBezTo>
                  <a:pt x="2561348" y="192862"/>
                  <a:pt x="2566301" y="195605"/>
                  <a:pt x="2570950" y="198348"/>
                </a:cubicBezTo>
                <a:cubicBezTo>
                  <a:pt x="2575598" y="201092"/>
                  <a:pt x="2580132" y="203416"/>
                  <a:pt x="2584551" y="205321"/>
                </a:cubicBezTo>
                <a:cubicBezTo>
                  <a:pt x="2588971" y="207226"/>
                  <a:pt x="2593543" y="208178"/>
                  <a:pt x="2598267" y="208178"/>
                </a:cubicBezTo>
                <a:lnTo>
                  <a:pt x="2603068" y="208178"/>
                </a:lnTo>
                <a:lnTo>
                  <a:pt x="2604668" y="224637"/>
                </a:lnTo>
                <a:lnTo>
                  <a:pt x="2591327" y="226664"/>
                </a:lnTo>
                <a:lnTo>
                  <a:pt x="2592209" y="228809"/>
                </a:lnTo>
                <a:cubicBezTo>
                  <a:pt x="2593428" y="231133"/>
                  <a:pt x="2594762" y="233096"/>
                  <a:pt x="2596210" y="234696"/>
                </a:cubicBezTo>
                <a:cubicBezTo>
                  <a:pt x="2599105" y="237896"/>
                  <a:pt x="2603030" y="240106"/>
                  <a:pt x="2607983" y="241325"/>
                </a:cubicBezTo>
                <a:lnTo>
                  <a:pt x="2625302" y="242984"/>
                </a:lnTo>
                <a:lnTo>
                  <a:pt x="2637472" y="240868"/>
                </a:lnTo>
                <a:cubicBezTo>
                  <a:pt x="2640901" y="239344"/>
                  <a:pt x="2643720" y="236829"/>
                  <a:pt x="2645930" y="233324"/>
                </a:cubicBezTo>
                <a:cubicBezTo>
                  <a:pt x="2648140" y="229819"/>
                  <a:pt x="2650083" y="225171"/>
                  <a:pt x="2651759" y="219380"/>
                </a:cubicBezTo>
                <a:cubicBezTo>
                  <a:pt x="2653436" y="213588"/>
                  <a:pt x="2655265" y="206426"/>
                  <a:pt x="2657246" y="197891"/>
                </a:cubicBezTo>
                <a:lnTo>
                  <a:pt x="2673934" y="202235"/>
                </a:lnTo>
                <a:cubicBezTo>
                  <a:pt x="2673019" y="205740"/>
                  <a:pt x="2672181" y="209093"/>
                  <a:pt x="2671419" y="212293"/>
                </a:cubicBezTo>
                <a:cubicBezTo>
                  <a:pt x="2670657" y="215493"/>
                  <a:pt x="2670086" y="218275"/>
                  <a:pt x="2669705" y="220637"/>
                </a:cubicBezTo>
                <a:cubicBezTo>
                  <a:pt x="2669324" y="222999"/>
                  <a:pt x="2669133" y="224866"/>
                  <a:pt x="2669133" y="226238"/>
                </a:cubicBezTo>
                <a:cubicBezTo>
                  <a:pt x="2669133" y="229895"/>
                  <a:pt x="2669971" y="232981"/>
                  <a:pt x="2671648" y="235496"/>
                </a:cubicBezTo>
                <a:cubicBezTo>
                  <a:pt x="2673324" y="238010"/>
                  <a:pt x="2676525" y="240068"/>
                  <a:pt x="2681249" y="241668"/>
                </a:cubicBezTo>
                <a:lnTo>
                  <a:pt x="2688047" y="242807"/>
                </a:lnTo>
                <a:lnTo>
                  <a:pt x="2702166" y="223151"/>
                </a:lnTo>
                <a:cubicBezTo>
                  <a:pt x="2708948" y="214846"/>
                  <a:pt x="2716415" y="207149"/>
                  <a:pt x="2724569" y="200063"/>
                </a:cubicBezTo>
                <a:cubicBezTo>
                  <a:pt x="2732722" y="192976"/>
                  <a:pt x="2741295" y="187261"/>
                  <a:pt x="2750286" y="182918"/>
                </a:cubicBezTo>
                <a:cubicBezTo>
                  <a:pt x="2759278" y="178574"/>
                  <a:pt x="2768422" y="176403"/>
                  <a:pt x="2777718" y="176403"/>
                </a:cubicBezTo>
                <a:close/>
                <a:moveTo>
                  <a:pt x="1205788" y="173431"/>
                </a:moveTo>
                <a:cubicBezTo>
                  <a:pt x="1213561" y="173431"/>
                  <a:pt x="1220114" y="175069"/>
                  <a:pt x="1225448" y="178346"/>
                </a:cubicBezTo>
                <a:cubicBezTo>
                  <a:pt x="1230782" y="181622"/>
                  <a:pt x="1235011" y="185890"/>
                  <a:pt x="1238135" y="191147"/>
                </a:cubicBezTo>
                <a:cubicBezTo>
                  <a:pt x="1241260" y="196405"/>
                  <a:pt x="1243546" y="202044"/>
                  <a:pt x="1244993" y="208064"/>
                </a:cubicBezTo>
                <a:cubicBezTo>
                  <a:pt x="1246441" y="214084"/>
                  <a:pt x="1247165" y="219837"/>
                  <a:pt x="1247165" y="225323"/>
                </a:cubicBezTo>
                <a:cubicBezTo>
                  <a:pt x="1247165" y="229133"/>
                  <a:pt x="1246708" y="232943"/>
                  <a:pt x="1245793" y="236753"/>
                </a:cubicBezTo>
                <a:cubicBezTo>
                  <a:pt x="1244879" y="240563"/>
                  <a:pt x="1243774" y="243992"/>
                  <a:pt x="1242479" y="247040"/>
                </a:cubicBezTo>
                <a:cubicBezTo>
                  <a:pt x="1241183" y="250088"/>
                  <a:pt x="1239926" y="252450"/>
                  <a:pt x="1238707" y="254127"/>
                </a:cubicBezTo>
                <a:cubicBezTo>
                  <a:pt x="1230477" y="251688"/>
                  <a:pt x="1222781" y="249936"/>
                  <a:pt x="1215618" y="248869"/>
                </a:cubicBezTo>
                <a:cubicBezTo>
                  <a:pt x="1208455" y="247802"/>
                  <a:pt x="1202017" y="247459"/>
                  <a:pt x="1196302" y="247840"/>
                </a:cubicBezTo>
                <a:cubicBezTo>
                  <a:pt x="1190587" y="248221"/>
                  <a:pt x="1185672" y="249479"/>
                  <a:pt x="1181557" y="251612"/>
                </a:cubicBezTo>
                <a:cubicBezTo>
                  <a:pt x="1177442" y="253746"/>
                  <a:pt x="1174318" y="256794"/>
                  <a:pt x="1172184" y="260756"/>
                </a:cubicBezTo>
                <a:cubicBezTo>
                  <a:pt x="1170051" y="264719"/>
                  <a:pt x="1168984" y="269748"/>
                  <a:pt x="1168984" y="275844"/>
                </a:cubicBezTo>
                <a:cubicBezTo>
                  <a:pt x="1168984" y="281483"/>
                  <a:pt x="1169441" y="288188"/>
                  <a:pt x="1170355" y="295961"/>
                </a:cubicBezTo>
                <a:cubicBezTo>
                  <a:pt x="1171270" y="303733"/>
                  <a:pt x="1172565" y="311924"/>
                  <a:pt x="1174242" y="320535"/>
                </a:cubicBezTo>
                <a:cubicBezTo>
                  <a:pt x="1175918" y="329146"/>
                  <a:pt x="1177899" y="337642"/>
                  <a:pt x="1180185" y="346024"/>
                </a:cubicBezTo>
                <a:lnTo>
                  <a:pt x="1162583" y="350596"/>
                </a:lnTo>
                <a:cubicBezTo>
                  <a:pt x="1159992" y="340538"/>
                  <a:pt x="1157744" y="330708"/>
                  <a:pt x="1155839" y="321107"/>
                </a:cubicBezTo>
                <a:cubicBezTo>
                  <a:pt x="1153934" y="311505"/>
                  <a:pt x="1152525" y="302666"/>
                  <a:pt x="1151610" y="294589"/>
                </a:cubicBezTo>
                <a:cubicBezTo>
                  <a:pt x="1150696" y="286512"/>
                  <a:pt x="1150239" y="279882"/>
                  <a:pt x="1150239" y="274701"/>
                </a:cubicBezTo>
                <a:cubicBezTo>
                  <a:pt x="1150239" y="265404"/>
                  <a:pt x="1151915" y="257670"/>
                  <a:pt x="1155268" y="251498"/>
                </a:cubicBezTo>
                <a:cubicBezTo>
                  <a:pt x="1158621" y="245326"/>
                  <a:pt x="1163117" y="240525"/>
                  <a:pt x="1168755" y="237096"/>
                </a:cubicBezTo>
                <a:cubicBezTo>
                  <a:pt x="1174394" y="233667"/>
                  <a:pt x="1180681" y="231343"/>
                  <a:pt x="1187615" y="230124"/>
                </a:cubicBezTo>
                <a:cubicBezTo>
                  <a:pt x="1194549" y="228905"/>
                  <a:pt x="1201712" y="228485"/>
                  <a:pt x="1209103" y="228866"/>
                </a:cubicBezTo>
                <a:cubicBezTo>
                  <a:pt x="1216495" y="229247"/>
                  <a:pt x="1223467" y="230200"/>
                  <a:pt x="1230020" y="231724"/>
                </a:cubicBezTo>
                <a:cubicBezTo>
                  <a:pt x="1230477" y="226542"/>
                  <a:pt x="1230211" y="221551"/>
                  <a:pt x="1229220" y="216751"/>
                </a:cubicBezTo>
                <a:cubicBezTo>
                  <a:pt x="1228229" y="211950"/>
                  <a:pt x="1226629" y="207683"/>
                  <a:pt x="1224419" y="203949"/>
                </a:cubicBezTo>
                <a:cubicBezTo>
                  <a:pt x="1222210" y="200215"/>
                  <a:pt x="1219428" y="197282"/>
                  <a:pt x="1216075" y="195148"/>
                </a:cubicBezTo>
                <a:cubicBezTo>
                  <a:pt x="1212723" y="193014"/>
                  <a:pt x="1208913" y="191948"/>
                  <a:pt x="1204646" y="191948"/>
                </a:cubicBezTo>
                <a:cubicBezTo>
                  <a:pt x="1200835" y="191948"/>
                  <a:pt x="1197254" y="192786"/>
                  <a:pt x="1193901" y="194462"/>
                </a:cubicBezTo>
                <a:cubicBezTo>
                  <a:pt x="1190549" y="196139"/>
                  <a:pt x="1187386" y="198691"/>
                  <a:pt x="1184414" y="202120"/>
                </a:cubicBezTo>
                <a:cubicBezTo>
                  <a:pt x="1181443" y="205549"/>
                  <a:pt x="1178585" y="209778"/>
                  <a:pt x="1175842" y="214808"/>
                </a:cubicBezTo>
                <a:lnTo>
                  <a:pt x="1161669" y="207035"/>
                </a:lnTo>
                <a:cubicBezTo>
                  <a:pt x="1165631" y="198806"/>
                  <a:pt x="1170013" y="192252"/>
                  <a:pt x="1174813" y="187376"/>
                </a:cubicBezTo>
                <a:cubicBezTo>
                  <a:pt x="1179614" y="182499"/>
                  <a:pt x="1184681" y="178955"/>
                  <a:pt x="1190015" y="176746"/>
                </a:cubicBezTo>
                <a:cubicBezTo>
                  <a:pt x="1195349" y="174536"/>
                  <a:pt x="1200607" y="173431"/>
                  <a:pt x="1205788" y="173431"/>
                </a:cubicBezTo>
                <a:close/>
                <a:moveTo>
                  <a:pt x="196824" y="168630"/>
                </a:moveTo>
                <a:cubicBezTo>
                  <a:pt x="198805" y="173507"/>
                  <a:pt x="200672" y="178727"/>
                  <a:pt x="202425" y="184289"/>
                </a:cubicBezTo>
                <a:cubicBezTo>
                  <a:pt x="204178" y="189852"/>
                  <a:pt x="205663" y="195338"/>
                  <a:pt x="206883" y="200749"/>
                </a:cubicBezTo>
                <a:cubicBezTo>
                  <a:pt x="208102" y="206159"/>
                  <a:pt x="208711" y="211150"/>
                  <a:pt x="208711" y="215722"/>
                </a:cubicBezTo>
                <a:cubicBezTo>
                  <a:pt x="208711" y="224714"/>
                  <a:pt x="206654" y="232372"/>
                  <a:pt x="202539" y="238696"/>
                </a:cubicBezTo>
                <a:cubicBezTo>
                  <a:pt x="198424" y="245021"/>
                  <a:pt x="191566" y="250164"/>
                  <a:pt x="181965" y="254127"/>
                </a:cubicBezTo>
                <a:cubicBezTo>
                  <a:pt x="172364" y="258089"/>
                  <a:pt x="159448" y="260985"/>
                  <a:pt x="143217" y="262814"/>
                </a:cubicBezTo>
                <a:cubicBezTo>
                  <a:pt x="126987" y="264642"/>
                  <a:pt x="106680" y="265557"/>
                  <a:pt x="82296" y="265557"/>
                </a:cubicBezTo>
                <a:cubicBezTo>
                  <a:pt x="68732" y="265557"/>
                  <a:pt x="56807" y="264680"/>
                  <a:pt x="46520" y="262928"/>
                </a:cubicBezTo>
                <a:cubicBezTo>
                  <a:pt x="36233" y="261175"/>
                  <a:pt x="27660" y="258470"/>
                  <a:pt x="20802" y="254813"/>
                </a:cubicBezTo>
                <a:cubicBezTo>
                  <a:pt x="13944" y="251155"/>
                  <a:pt x="8763" y="246392"/>
                  <a:pt x="5257" y="240525"/>
                </a:cubicBezTo>
                <a:cubicBezTo>
                  <a:pt x="1752" y="234658"/>
                  <a:pt x="0" y="227533"/>
                  <a:pt x="0" y="219151"/>
                </a:cubicBezTo>
                <a:cubicBezTo>
                  <a:pt x="0" y="215341"/>
                  <a:pt x="304" y="211417"/>
                  <a:pt x="914" y="207378"/>
                </a:cubicBezTo>
                <a:cubicBezTo>
                  <a:pt x="1524" y="203339"/>
                  <a:pt x="2324" y="199263"/>
                  <a:pt x="3314" y="195148"/>
                </a:cubicBezTo>
                <a:cubicBezTo>
                  <a:pt x="4305" y="191033"/>
                  <a:pt x="5334" y="187071"/>
                  <a:pt x="6400" y="183261"/>
                </a:cubicBezTo>
                <a:lnTo>
                  <a:pt x="23545" y="187604"/>
                </a:lnTo>
                <a:cubicBezTo>
                  <a:pt x="22936" y="189890"/>
                  <a:pt x="22250" y="192595"/>
                  <a:pt x="21488" y="195719"/>
                </a:cubicBezTo>
                <a:cubicBezTo>
                  <a:pt x="20726" y="198844"/>
                  <a:pt x="20078" y="202006"/>
                  <a:pt x="19545" y="205206"/>
                </a:cubicBezTo>
                <a:cubicBezTo>
                  <a:pt x="19012" y="208407"/>
                  <a:pt x="18745" y="211302"/>
                  <a:pt x="18745" y="213893"/>
                </a:cubicBezTo>
                <a:cubicBezTo>
                  <a:pt x="18745" y="221818"/>
                  <a:pt x="20764" y="228181"/>
                  <a:pt x="24803" y="232981"/>
                </a:cubicBezTo>
                <a:cubicBezTo>
                  <a:pt x="28841" y="237782"/>
                  <a:pt x="35890" y="241287"/>
                  <a:pt x="45948" y="243497"/>
                </a:cubicBezTo>
                <a:cubicBezTo>
                  <a:pt x="56007" y="245707"/>
                  <a:pt x="70104" y="246812"/>
                  <a:pt x="88239" y="246812"/>
                </a:cubicBezTo>
                <a:cubicBezTo>
                  <a:pt x="106070" y="246812"/>
                  <a:pt x="121424" y="246354"/>
                  <a:pt x="134302" y="245440"/>
                </a:cubicBezTo>
                <a:cubicBezTo>
                  <a:pt x="147180" y="244526"/>
                  <a:pt x="157772" y="243040"/>
                  <a:pt x="166077" y="240982"/>
                </a:cubicBezTo>
                <a:cubicBezTo>
                  <a:pt x="174383" y="238925"/>
                  <a:pt x="180556" y="236105"/>
                  <a:pt x="184594" y="232524"/>
                </a:cubicBezTo>
                <a:cubicBezTo>
                  <a:pt x="188633" y="228943"/>
                  <a:pt x="190652" y="224561"/>
                  <a:pt x="190652" y="219380"/>
                </a:cubicBezTo>
                <a:cubicBezTo>
                  <a:pt x="190652" y="213588"/>
                  <a:pt x="189585" y="206883"/>
                  <a:pt x="187452" y="199263"/>
                </a:cubicBezTo>
                <a:cubicBezTo>
                  <a:pt x="185318" y="191643"/>
                  <a:pt x="182575" y="183489"/>
                  <a:pt x="179222" y="174803"/>
                </a:cubicBezTo>
                <a:close/>
                <a:moveTo>
                  <a:pt x="889025" y="166802"/>
                </a:moveTo>
                <a:cubicBezTo>
                  <a:pt x="899845" y="166802"/>
                  <a:pt x="908227" y="169469"/>
                  <a:pt x="914171" y="174803"/>
                </a:cubicBezTo>
                <a:cubicBezTo>
                  <a:pt x="920115" y="180137"/>
                  <a:pt x="923086" y="186385"/>
                  <a:pt x="923086" y="193548"/>
                </a:cubicBezTo>
                <a:cubicBezTo>
                  <a:pt x="923086" y="201320"/>
                  <a:pt x="921143" y="208254"/>
                  <a:pt x="917257" y="214350"/>
                </a:cubicBezTo>
                <a:cubicBezTo>
                  <a:pt x="913371" y="220446"/>
                  <a:pt x="908380" y="226009"/>
                  <a:pt x="902284" y="231038"/>
                </a:cubicBezTo>
                <a:lnTo>
                  <a:pt x="898435" y="233953"/>
                </a:lnTo>
                <a:lnTo>
                  <a:pt x="899655" y="234581"/>
                </a:lnTo>
                <a:cubicBezTo>
                  <a:pt x="903389" y="236334"/>
                  <a:pt x="907389" y="237858"/>
                  <a:pt x="911656" y="239153"/>
                </a:cubicBezTo>
                <a:cubicBezTo>
                  <a:pt x="915924" y="240449"/>
                  <a:pt x="920800" y="241439"/>
                  <a:pt x="926287" y="242125"/>
                </a:cubicBezTo>
                <a:cubicBezTo>
                  <a:pt x="931773" y="242811"/>
                  <a:pt x="938174" y="243154"/>
                  <a:pt x="945489" y="243154"/>
                </a:cubicBezTo>
                <a:lnTo>
                  <a:pt x="947820" y="244033"/>
                </a:lnTo>
                <a:lnTo>
                  <a:pt x="947928" y="243154"/>
                </a:lnTo>
                <a:cubicBezTo>
                  <a:pt x="954328" y="243154"/>
                  <a:pt x="959358" y="242582"/>
                  <a:pt x="963015" y="241439"/>
                </a:cubicBezTo>
                <a:cubicBezTo>
                  <a:pt x="966673" y="240296"/>
                  <a:pt x="969454" y="238087"/>
                  <a:pt x="971359" y="234810"/>
                </a:cubicBezTo>
                <a:cubicBezTo>
                  <a:pt x="973264" y="231533"/>
                  <a:pt x="974902" y="226771"/>
                  <a:pt x="976274" y="220523"/>
                </a:cubicBezTo>
                <a:cubicBezTo>
                  <a:pt x="977646" y="214274"/>
                  <a:pt x="979322" y="206121"/>
                  <a:pt x="981303" y="196062"/>
                </a:cubicBezTo>
                <a:lnTo>
                  <a:pt x="999134" y="199491"/>
                </a:lnTo>
                <a:cubicBezTo>
                  <a:pt x="998525" y="202235"/>
                  <a:pt x="997839" y="205283"/>
                  <a:pt x="997077" y="208635"/>
                </a:cubicBezTo>
                <a:cubicBezTo>
                  <a:pt x="996315" y="211988"/>
                  <a:pt x="995667" y="215303"/>
                  <a:pt x="995134" y="218579"/>
                </a:cubicBezTo>
                <a:cubicBezTo>
                  <a:pt x="994600" y="221856"/>
                  <a:pt x="994333" y="224714"/>
                  <a:pt x="994333" y="227152"/>
                </a:cubicBezTo>
                <a:cubicBezTo>
                  <a:pt x="994333" y="230200"/>
                  <a:pt x="995019" y="232943"/>
                  <a:pt x="996391" y="235382"/>
                </a:cubicBezTo>
                <a:cubicBezTo>
                  <a:pt x="997763" y="237820"/>
                  <a:pt x="1000734" y="239725"/>
                  <a:pt x="1005306" y="241097"/>
                </a:cubicBezTo>
                <a:cubicBezTo>
                  <a:pt x="1007592" y="241782"/>
                  <a:pt x="1010488" y="242297"/>
                  <a:pt x="1013993" y="242640"/>
                </a:cubicBezTo>
                <a:lnTo>
                  <a:pt x="1025587" y="243123"/>
                </a:lnTo>
                <a:lnTo>
                  <a:pt x="1036129" y="242897"/>
                </a:lnTo>
                <a:cubicBezTo>
                  <a:pt x="1039634" y="242725"/>
                  <a:pt x="1042644" y="242468"/>
                  <a:pt x="1045159" y="242125"/>
                </a:cubicBezTo>
                <a:cubicBezTo>
                  <a:pt x="1050188" y="241439"/>
                  <a:pt x="1053769" y="239687"/>
                  <a:pt x="1055903" y="236867"/>
                </a:cubicBezTo>
                <a:cubicBezTo>
                  <a:pt x="1058037" y="234048"/>
                  <a:pt x="1059104" y="229590"/>
                  <a:pt x="1059104" y="223494"/>
                </a:cubicBezTo>
                <a:cubicBezTo>
                  <a:pt x="1059104" y="219684"/>
                  <a:pt x="1058494" y="215150"/>
                  <a:pt x="1057275" y="209893"/>
                </a:cubicBezTo>
                <a:cubicBezTo>
                  <a:pt x="1056055" y="204635"/>
                  <a:pt x="1054455" y="199034"/>
                  <a:pt x="1052474" y="193091"/>
                </a:cubicBezTo>
                <a:cubicBezTo>
                  <a:pt x="1050493" y="187147"/>
                  <a:pt x="1048359" y="181280"/>
                  <a:pt x="1046073" y="175488"/>
                </a:cubicBezTo>
                <a:lnTo>
                  <a:pt x="1064590" y="168630"/>
                </a:lnTo>
                <a:cubicBezTo>
                  <a:pt x="1066571" y="173507"/>
                  <a:pt x="1068438" y="179070"/>
                  <a:pt x="1070191" y="185318"/>
                </a:cubicBezTo>
                <a:cubicBezTo>
                  <a:pt x="1071943" y="191567"/>
                  <a:pt x="1073429" y="197739"/>
                  <a:pt x="1074648" y="203835"/>
                </a:cubicBezTo>
                <a:cubicBezTo>
                  <a:pt x="1075867" y="209931"/>
                  <a:pt x="1076477" y="215265"/>
                  <a:pt x="1076477" y="219837"/>
                </a:cubicBezTo>
                <a:cubicBezTo>
                  <a:pt x="1076477" y="227457"/>
                  <a:pt x="1075448" y="233934"/>
                  <a:pt x="1073391" y="239268"/>
                </a:cubicBezTo>
                <a:cubicBezTo>
                  <a:pt x="1071334" y="244602"/>
                  <a:pt x="1068095" y="248945"/>
                  <a:pt x="1063675" y="252298"/>
                </a:cubicBezTo>
                <a:cubicBezTo>
                  <a:pt x="1059256" y="255651"/>
                  <a:pt x="1053579" y="258089"/>
                  <a:pt x="1046645" y="259613"/>
                </a:cubicBezTo>
                <a:cubicBezTo>
                  <a:pt x="1043178" y="260375"/>
                  <a:pt x="1039377" y="260947"/>
                  <a:pt x="1035243" y="261328"/>
                </a:cubicBezTo>
                <a:lnTo>
                  <a:pt x="1024335" y="261793"/>
                </a:lnTo>
                <a:lnTo>
                  <a:pt x="1024051" y="261899"/>
                </a:lnTo>
                <a:lnTo>
                  <a:pt x="1023030" y="261848"/>
                </a:lnTo>
                <a:lnTo>
                  <a:pt x="1021842" y="261899"/>
                </a:lnTo>
                <a:lnTo>
                  <a:pt x="1021855" y="261790"/>
                </a:lnTo>
                <a:lnTo>
                  <a:pt x="1010793" y="261242"/>
                </a:lnTo>
                <a:cubicBezTo>
                  <a:pt x="1006906" y="260804"/>
                  <a:pt x="1003554" y="260147"/>
                  <a:pt x="1000734" y="259270"/>
                </a:cubicBezTo>
                <a:cubicBezTo>
                  <a:pt x="995096" y="257518"/>
                  <a:pt x="990981" y="254851"/>
                  <a:pt x="988390" y="251269"/>
                </a:cubicBezTo>
                <a:lnTo>
                  <a:pt x="985826" y="244859"/>
                </a:lnTo>
                <a:lnTo>
                  <a:pt x="982103" y="250469"/>
                </a:lnTo>
                <a:cubicBezTo>
                  <a:pt x="979284" y="253517"/>
                  <a:pt x="976198" y="255879"/>
                  <a:pt x="972845" y="257556"/>
                </a:cubicBezTo>
                <a:cubicBezTo>
                  <a:pt x="969492" y="259232"/>
                  <a:pt x="965606" y="260375"/>
                  <a:pt x="961186" y="260985"/>
                </a:cubicBezTo>
                <a:cubicBezTo>
                  <a:pt x="956767" y="261594"/>
                  <a:pt x="951585" y="261899"/>
                  <a:pt x="945642" y="261899"/>
                </a:cubicBezTo>
                <a:lnTo>
                  <a:pt x="945759" y="260941"/>
                </a:lnTo>
                <a:lnTo>
                  <a:pt x="943203" y="261899"/>
                </a:lnTo>
                <a:cubicBezTo>
                  <a:pt x="930554" y="261899"/>
                  <a:pt x="920077" y="260909"/>
                  <a:pt x="911771" y="258927"/>
                </a:cubicBezTo>
                <a:cubicBezTo>
                  <a:pt x="903465" y="256946"/>
                  <a:pt x="896417" y="254279"/>
                  <a:pt x="890625" y="250926"/>
                </a:cubicBezTo>
                <a:lnTo>
                  <a:pt x="882885" y="245731"/>
                </a:lnTo>
                <a:lnTo>
                  <a:pt x="863650" y="260413"/>
                </a:lnTo>
                <a:cubicBezTo>
                  <a:pt x="857554" y="265519"/>
                  <a:pt x="852563" y="271119"/>
                  <a:pt x="848677" y="277215"/>
                </a:cubicBezTo>
                <a:cubicBezTo>
                  <a:pt x="844791" y="283311"/>
                  <a:pt x="842848" y="290398"/>
                  <a:pt x="842848" y="298475"/>
                </a:cubicBezTo>
                <a:cubicBezTo>
                  <a:pt x="842848" y="305486"/>
                  <a:pt x="844524" y="311201"/>
                  <a:pt x="847877" y="315620"/>
                </a:cubicBezTo>
                <a:cubicBezTo>
                  <a:pt x="851230" y="320040"/>
                  <a:pt x="855421" y="323431"/>
                  <a:pt x="860450" y="325793"/>
                </a:cubicBezTo>
                <a:cubicBezTo>
                  <a:pt x="865479" y="328155"/>
                  <a:pt x="870661" y="329793"/>
                  <a:pt x="875995" y="330708"/>
                </a:cubicBezTo>
                <a:cubicBezTo>
                  <a:pt x="881329" y="331622"/>
                  <a:pt x="885901" y="332079"/>
                  <a:pt x="889711" y="332079"/>
                </a:cubicBezTo>
                <a:cubicBezTo>
                  <a:pt x="895045" y="332079"/>
                  <a:pt x="900493" y="331698"/>
                  <a:pt x="906056" y="330936"/>
                </a:cubicBezTo>
                <a:cubicBezTo>
                  <a:pt x="911618" y="330174"/>
                  <a:pt x="917410" y="328955"/>
                  <a:pt x="923429" y="327279"/>
                </a:cubicBezTo>
                <a:cubicBezTo>
                  <a:pt x="929449" y="325602"/>
                  <a:pt x="935507" y="323545"/>
                  <a:pt x="941603" y="321107"/>
                </a:cubicBezTo>
                <a:lnTo>
                  <a:pt x="947547" y="335737"/>
                </a:lnTo>
                <a:cubicBezTo>
                  <a:pt x="943127" y="338328"/>
                  <a:pt x="937717" y="340804"/>
                  <a:pt x="931316" y="343166"/>
                </a:cubicBezTo>
                <a:cubicBezTo>
                  <a:pt x="924915" y="345529"/>
                  <a:pt x="918133" y="347396"/>
                  <a:pt x="910971" y="348767"/>
                </a:cubicBezTo>
                <a:cubicBezTo>
                  <a:pt x="903808" y="350139"/>
                  <a:pt x="896721" y="350825"/>
                  <a:pt x="889711" y="350825"/>
                </a:cubicBezTo>
                <a:cubicBezTo>
                  <a:pt x="882853" y="350825"/>
                  <a:pt x="875614" y="350177"/>
                  <a:pt x="867994" y="348881"/>
                </a:cubicBezTo>
                <a:cubicBezTo>
                  <a:pt x="860374" y="347586"/>
                  <a:pt x="853249" y="345148"/>
                  <a:pt x="846620" y="341566"/>
                </a:cubicBezTo>
                <a:cubicBezTo>
                  <a:pt x="839990" y="337985"/>
                  <a:pt x="834580" y="332956"/>
                  <a:pt x="830389" y="326479"/>
                </a:cubicBezTo>
                <a:cubicBezTo>
                  <a:pt x="826198" y="320002"/>
                  <a:pt x="824103" y="311658"/>
                  <a:pt x="824103" y="301447"/>
                </a:cubicBezTo>
                <a:cubicBezTo>
                  <a:pt x="824103" y="291084"/>
                  <a:pt x="826046" y="282054"/>
                  <a:pt x="829932" y="274358"/>
                </a:cubicBezTo>
                <a:cubicBezTo>
                  <a:pt x="833818" y="266662"/>
                  <a:pt x="838847" y="259880"/>
                  <a:pt x="845020" y="254012"/>
                </a:cubicBezTo>
                <a:cubicBezTo>
                  <a:pt x="851192" y="248145"/>
                  <a:pt x="857707" y="242849"/>
                  <a:pt x="864565" y="238125"/>
                </a:cubicBezTo>
                <a:lnTo>
                  <a:pt x="869604" y="234707"/>
                </a:lnTo>
                <a:lnTo>
                  <a:pt x="865251" y="229667"/>
                </a:lnTo>
                <a:cubicBezTo>
                  <a:pt x="862050" y="226314"/>
                  <a:pt x="858583" y="222923"/>
                  <a:pt x="854849" y="219494"/>
                </a:cubicBezTo>
                <a:cubicBezTo>
                  <a:pt x="851116" y="216065"/>
                  <a:pt x="847115" y="212826"/>
                  <a:pt x="842848" y="209778"/>
                </a:cubicBezTo>
                <a:cubicBezTo>
                  <a:pt x="841933" y="209016"/>
                  <a:pt x="841019" y="207645"/>
                  <a:pt x="840105" y="205664"/>
                </a:cubicBezTo>
                <a:cubicBezTo>
                  <a:pt x="839190" y="203682"/>
                  <a:pt x="838428" y="201625"/>
                  <a:pt x="837819" y="199491"/>
                </a:cubicBezTo>
                <a:cubicBezTo>
                  <a:pt x="837209" y="197358"/>
                  <a:pt x="836904" y="195758"/>
                  <a:pt x="836904" y="194691"/>
                </a:cubicBezTo>
                <a:cubicBezTo>
                  <a:pt x="836904" y="192405"/>
                  <a:pt x="838352" y="189662"/>
                  <a:pt x="841248" y="186461"/>
                </a:cubicBezTo>
                <a:cubicBezTo>
                  <a:pt x="844143" y="183261"/>
                  <a:pt x="848029" y="180175"/>
                  <a:pt x="852906" y="177203"/>
                </a:cubicBezTo>
                <a:cubicBezTo>
                  <a:pt x="857783" y="174231"/>
                  <a:pt x="863346" y="171755"/>
                  <a:pt x="869594" y="169773"/>
                </a:cubicBezTo>
                <a:cubicBezTo>
                  <a:pt x="875842" y="167792"/>
                  <a:pt x="882319" y="166802"/>
                  <a:pt x="889025" y="166802"/>
                </a:cubicBezTo>
                <a:close/>
                <a:moveTo>
                  <a:pt x="1418234" y="164973"/>
                </a:moveTo>
                <a:cubicBezTo>
                  <a:pt x="1414729" y="164973"/>
                  <a:pt x="1411567" y="166306"/>
                  <a:pt x="1408747" y="168973"/>
                </a:cubicBezTo>
                <a:cubicBezTo>
                  <a:pt x="1405928" y="171640"/>
                  <a:pt x="1403718" y="175031"/>
                  <a:pt x="1402118" y="179146"/>
                </a:cubicBezTo>
                <a:cubicBezTo>
                  <a:pt x="1400518" y="183261"/>
                  <a:pt x="1399717" y="187376"/>
                  <a:pt x="1399717" y="191490"/>
                </a:cubicBezTo>
                <a:cubicBezTo>
                  <a:pt x="1399717" y="194691"/>
                  <a:pt x="1400365" y="197434"/>
                  <a:pt x="1401661" y="199720"/>
                </a:cubicBezTo>
                <a:cubicBezTo>
                  <a:pt x="1402956" y="202006"/>
                  <a:pt x="1405128" y="203797"/>
                  <a:pt x="1408176" y="205092"/>
                </a:cubicBezTo>
                <a:cubicBezTo>
                  <a:pt x="1411224" y="206387"/>
                  <a:pt x="1415186" y="207035"/>
                  <a:pt x="1420063" y="207035"/>
                </a:cubicBezTo>
                <a:cubicBezTo>
                  <a:pt x="1424483" y="207035"/>
                  <a:pt x="1428940" y="206578"/>
                  <a:pt x="1433436" y="205664"/>
                </a:cubicBezTo>
                <a:lnTo>
                  <a:pt x="1438675" y="204004"/>
                </a:lnTo>
                <a:lnTo>
                  <a:pt x="1438808" y="201092"/>
                </a:lnTo>
                <a:cubicBezTo>
                  <a:pt x="1438808" y="194691"/>
                  <a:pt x="1437970" y="188747"/>
                  <a:pt x="1436293" y="183261"/>
                </a:cubicBezTo>
                <a:cubicBezTo>
                  <a:pt x="1434617" y="177774"/>
                  <a:pt x="1432255" y="173355"/>
                  <a:pt x="1429207" y="170002"/>
                </a:cubicBezTo>
                <a:cubicBezTo>
                  <a:pt x="1426159" y="166649"/>
                  <a:pt x="1422501" y="164973"/>
                  <a:pt x="1418234" y="164973"/>
                </a:cubicBezTo>
                <a:close/>
                <a:moveTo>
                  <a:pt x="1420063" y="146228"/>
                </a:moveTo>
                <a:cubicBezTo>
                  <a:pt x="1428292" y="146228"/>
                  <a:pt x="1435112" y="148895"/>
                  <a:pt x="1440523" y="154229"/>
                </a:cubicBezTo>
                <a:cubicBezTo>
                  <a:pt x="1445933" y="159563"/>
                  <a:pt x="1449971" y="166535"/>
                  <a:pt x="1452638" y="175145"/>
                </a:cubicBezTo>
                <a:cubicBezTo>
                  <a:pt x="1455305" y="183756"/>
                  <a:pt x="1456639" y="192862"/>
                  <a:pt x="1456639" y="202463"/>
                </a:cubicBezTo>
                <a:cubicBezTo>
                  <a:pt x="1456639" y="213893"/>
                  <a:pt x="1454696" y="223685"/>
                  <a:pt x="1450810" y="231838"/>
                </a:cubicBezTo>
                <a:cubicBezTo>
                  <a:pt x="1446923" y="239992"/>
                  <a:pt x="1440484" y="246735"/>
                  <a:pt x="1431493" y="252069"/>
                </a:cubicBezTo>
                <a:cubicBezTo>
                  <a:pt x="1427988" y="254051"/>
                  <a:pt x="1423759" y="255689"/>
                  <a:pt x="1418806" y="256984"/>
                </a:cubicBezTo>
                <a:cubicBezTo>
                  <a:pt x="1413853" y="258280"/>
                  <a:pt x="1408442" y="259308"/>
                  <a:pt x="1402575" y="260070"/>
                </a:cubicBezTo>
                <a:cubicBezTo>
                  <a:pt x="1396708" y="260832"/>
                  <a:pt x="1390574" y="261328"/>
                  <a:pt x="1384173" y="261556"/>
                </a:cubicBezTo>
                <a:cubicBezTo>
                  <a:pt x="1377772" y="261785"/>
                  <a:pt x="1371295" y="261899"/>
                  <a:pt x="1364742" y="261899"/>
                </a:cubicBezTo>
                <a:lnTo>
                  <a:pt x="1365048" y="259384"/>
                </a:lnTo>
                <a:lnTo>
                  <a:pt x="1358341" y="261899"/>
                </a:lnTo>
                <a:lnTo>
                  <a:pt x="1337094" y="261899"/>
                </a:lnTo>
                <a:lnTo>
                  <a:pt x="1331480" y="276644"/>
                </a:lnTo>
                <a:cubicBezTo>
                  <a:pt x="1325765" y="286931"/>
                  <a:pt x="1317231" y="295122"/>
                  <a:pt x="1305877" y="301218"/>
                </a:cubicBezTo>
                <a:cubicBezTo>
                  <a:pt x="1294523" y="307314"/>
                  <a:pt x="1280464" y="311353"/>
                  <a:pt x="1263700" y="313334"/>
                </a:cubicBezTo>
                <a:lnTo>
                  <a:pt x="1259586" y="294589"/>
                </a:lnTo>
                <a:cubicBezTo>
                  <a:pt x="1268730" y="293370"/>
                  <a:pt x="1277150" y="291655"/>
                  <a:pt x="1284846" y="289445"/>
                </a:cubicBezTo>
                <a:cubicBezTo>
                  <a:pt x="1292542" y="287236"/>
                  <a:pt x="1299172" y="284073"/>
                  <a:pt x="1304734" y="279959"/>
                </a:cubicBezTo>
                <a:cubicBezTo>
                  <a:pt x="1310297" y="275844"/>
                  <a:pt x="1314602" y="270434"/>
                  <a:pt x="1317650" y="263728"/>
                </a:cubicBezTo>
                <a:lnTo>
                  <a:pt x="1318204" y="261899"/>
                </a:lnTo>
                <a:lnTo>
                  <a:pt x="1303705" y="261899"/>
                </a:lnTo>
                <a:cubicBezTo>
                  <a:pt x="1296847" y="261899"/>
                  <a:pt x="1290485" y="260909"/>
                  <a:pt x="1284617" y="258927"/>
                </a:cubicBezTo>
                <a:cubicBezTo>
                  <a:pt x="1278750" y="256946"/>
                  <a:pt x="1274026" y="253860"/>
                  <a:pt x="1270444" y="249669"/>
                </a:cubicBezTo>
                <a:cubicBezTo>
                  <a:pt x="1266863" y="245478"/>
                  <a:pt x="1265072" y="239954"/>
                  <a:pt x="1265072" y="233096"/>
                </a:cubicBezTo>
                <a:cubicBezTo>
                  <a:pt x="1265072" y="226695"/>
                  <a:pt x="1266063" y="220561"/>
                  <a:pt x="1268044" y="214693"/>
                </a:cubicBezTo>
                <a:cubicBezTo>
                  <a:pt x="1270025" y="208826"/>
                  <a:pt x="1272730" y="203568"/>
                  <a:pt x="1276159" y="198920"/>
                </a:cubicBezTo>
                <a:cubicBezTo>
                  <a:pt x="1279588" y="194272"/>
                  <a:pt x="1283627" y="190576"/>
                  <a:pt x="1288275" y="187833"/>
                </a:cubicBezTo>
                <a:cubicBezTo>
                  <a:pt x="1292923" y="185090"/>
                  <a:pt x="1297991" y="183718"/>
                  <a:pt x="1303477" y="183718"/>
                </a:cubicBezTo>
                <a:cubicBezTo>
                  <a:pt x="1310487" y="183718"/>
                  <a:pt x="1316736" y="185775"/>
                  <a:pt x="1322222" y="189890"/>
                </a:cubicBezTo>
                <a:cubicBezTo>
                  <a:pt x="1327708" y="194005"/>
                  <a:pt x="1332052" y="200215"/>
                  <a:pt x="1335252" y="208521"/>
                </a:cubicBezTo>
                <a:cubicBezTo>
                  <a:pt x="1338453" y="216827"/>
                  <a:pt x="1340053" y="227304"/>
                  <a:pt x="1340053" y="239954"/>
                </a:cubicBezTo>
                <a:lnTo>
                  <a:pt x="1339706" y="243154"/>
                </a:lnTo>
                <a:lnTo>
                  <a:pt x="1360627" y="243154"/>
                </a:lnTo>
                <a:lnTo>
                  <a:pt x="1366746" y="245461"/>
                </a:lnTo>
                <a:lnTo>
                  <a:pt x="1367028" y="243154"/>
                </a:lnTo>
                <a:cubicBezTo>
                  <a:pt x="1370838" y="243154"/>
                  <a:pt x="1375067" y="243116"/>
                  <a:pt x="1379715" y="243040"/>
                </a:cubicBezTo>
                <a:cubicBezTo>
                  <a:pt x="1384363" y="242963"/>
                  <a:pt x="1389088" y="242849"/>
                  <a:pt x="1393888" y="242697"/>
                </a:cubicBezTo>
                <a:cubicBezTo>
                  <a:pt x="1398689" y="242544"/>
                  <a:pt x="1403146" y="242201"/>
                  <a:pt x="1407261" y="241668"/>
                </a:cubicBezTo>
                <a:cubicBezTo>
                  <a:pt x="1411376" y="241135"/>
                  <a:pt x="1414805" y="240411"/>
                  <a:pt x="1417548" y="239496"/>
                </a:cubicBezTo>
                <a:cubicBezTo>
                  <a:pt x="1423035" y="237515"/>
                  <a:pt x="1427302" y="235039"/>
                  <a:pt x="1430350" y="232067"/>
                </a:cubicBezTo>
                <a:lnTo>
                  <a:pt x="1435520" y="222633"/>
                </a:lnTo>
                <a:lnTo>
                  <a:pt x="1428064" y="224409"/>
                </a:lnTo>
                <a:cubicBezTo>
                  <a:pt x="1424711" y="224866"/>
                  <a:pt x="1421358" y="225095"/>
                  <a:pt x="1418005" y="225095"/>
                </a:cubicBezTo>
                <a:cubicBezTo>
                  <a:pt x="1410233" y="225095"/>
                  <a:pt x="1403642" y="223837"/>
                  <a:pt x="1398232" y="221323"/>
                </a:cubicBezTo>
                <a:cubicBezTo>
                  <a:pt x="1392821" y="218808"/>
                  <a:pt x="1388707" y="215379"/>
                  <a:pt x="1385887" y="211036"/>
                </a:cubicBezTo>
                <a:cubicBezTo>
                  <a:pt x="1383068" y="206692"/>
                  <a:pt x="1381658" y="201701"/>
                  <a:pt x="1381658" y="196062"/>
                </a:cubicBezTo>
                <a:cubicBezTo>
                  <a:pt x="1381658" y="190271"/>
                  <a:pt x="1382572" y="184442"/>
                  <a:pt x="1384401" y="178574"/>
                </a:cubicBezTo>
                <a:cubicBezTo>
                  <a:pt x="1386230" y="172707"/>
                  <a:pt x="1388821" y="167335"/>
                  <a:pt x="1392174" y="162458"/>
                </a:cubicBezTo>
                <a:cubicBezTo>
                  <a:pt x="1395526" y="157581"/>
                  <a:pt x="1399565" y="153657"/>
                  <a:pt x="1404289" y="150685"/>
                </a:cubicBezTo>
                <a:cubicBezTo>
                  <a:pt x="1409014" y="147713"/>
                  <a:pt x="1414272" y="146228"/>
                  <a:pt x="1420063" y="146228"/>
                </a:cubicBezTo>
                <a:close/>
                <a:moveTo>
                  <a:pt x="129692" y="133350"/>
                </a:moveTo>
                <a:lnTo>
                  <a:pt x="129692" y="146380"/>
                </a:lnTo>
                <a:lnTo>
                  <a:pt x="78486" y="161239"/>
                </a:lnTo>
                <a:lnTo>
                  <a:pt x="78486" y="148437"/>
                </a:lnTo>
                <a:close/>
                <a:moveTo>
                  <a:pt x="2958617" y="123825"/>
                </a:moveTo>
                <a:lnTo>
                  <a:pt x="2958617" y="136855"/>
                </a:lnTo>
                <a:lnTo>
                  <a:pt x="2907410" y="151714"/>
                </a:lnTo>
                <a:lnTo>
                  <a:pt x="2907410" y="138912"/>
                </a:lnTo>
                <a:close/>
                <a:moveTo>
                  <a:pt x="2539517" y="123825"/>
                </a:moveTo>
                <a:lnTo>
                  <a:pt x="2539517" y="136855"/>
                </a:lnTo>
                <a:lnTo>
                  <a:pt x="2488311" y="151714"/>
                </a:lnTo>
                <a:lnTo>
                  <a:pt x="2488311" y="138912"/>
                </a:lnTo>
                <a:close/>
                <a:moveTo>
                  <a:pt x="1539392" y="123825"/>
                </a:moveTo>
                <a:lnTo>
                  <a:pt x="1539392" y="136855"/>
                </a:lnTo>
                <a:lnTo>
                  <a:pt x="1488186" y="151714"/>
                </a:lnTo>
                <a:lnTo>
                  <a:pt x="1488186" y="138912"/>
                </a:lnTo>
                <a:close/>
                <a:moveTo>
                  <a:pt x="1071676" y="122225"/>
                </a:moveTo>
                <a:cubicBezTo>
                  <a:pt x="1074725" y="122225"/>
                  <a:pt x="1077353" y="123368"/>
                  <a:pt x="1079563" y="125654"/>
                </a:cubicBezTo>
                <a:cubicBezTo>
                  <a:pt x="1081773" y="127940"/>
                  <a:pt x="1082878" y="130607"/>
                  <a:pt x="1082878" y="133655"/>
                </a:cubicBezTo>
                <a:cubicBezTo>
                  <a:pt x="1082878" y="136703"/>
                  <a:pt x="1081773" y="139331"/>
                  <a:pt x="1079563" y="141541"/>
                </a:cubicBezTo>
                <a:cubicBezTo>
                  <a:pt x="1077353" y="143751"/>
                  <a:pt x="1074725" y="144856"/>
                  <a:pt x="1071676" y="144856"/>
                </a:cubicBezTo>
                <a:cubicBezTo>
                  <a:pt x="1068476" y="144856"/>
                  <a:pt x="1065771" y="143751"/>
                  <a:pt x="1063561" y="141541"/>
                </a:cubicBezTo>
                <a:cubicBezTo>
                  <a:pt x="1061351" y="139331"/>
                  <a:pt x="1060246" y="136703"/>
                  <a:pt x="1060246" y="133655"/>
                </a:cubicBezTo>
                <a:cubicBezTo>
                  <a:pt x="1060246" y="130607"/>
                  <a:pt x="1061351" y="127940"/>
                  <a:pt x="1063561" y="125654"/>
                </a:cubicBezTo>
                <a:cubicBezTo>
                  <a:pt x="1065771" y="123368"/>
                  <a:pt x="1068476" y="122225"/>
                  <a:pt x="1071676" y="122225"/>
                </a:cubicBezTo>
                <a:close/>
                <a:moveTo>
                  <a:pt x="1040358" y="122225"/>
                </a:moveTo>
                <a:cubicBezTo>
                  <a:pt x="1043406" y="122225"/>
                  <a:pt x="1046035" y="123368"/>
                  <a:pt x="1048245" y="125654"/>
                </a:cubicBezTo>
                <a:cubicBezTo>
                  <a:pt x="1050455" y="127940"/>
                  <a:pt x="1051560" y="130607"/>
                  <a:pt x="1051560" y="133655"/>
                </a:cubicBezTo>
                <a:cubicBezTo>
                  <a:pt x="1051560" y="136703"/>
                  <a:pt x="1050455" y="139331"/>
                  <a:pt x="1048245" y="141541"/>
                </a:cubicBezTo>
                <a:cubicBezTo>
                  <a:pt x="1046035" y="143751"/>
                  <a:pt x="1043406" y="144856"/>
                  <a:pt x="1040358" y="144856"/>
                </a:cubicBezTo>
                <a:cubicBezTo>
                  <a:pt x="1037158" y="144856"/>
                  <a:pt x="1034453" y="143751"/>
                  <a:pt x="1032243" y="141541"/>
                </a:cubicBezTo>
                <a:cubicBezTo>
                  <a:pt x="1030033" y="139331"/>
                  <a:pt x="1028928" y="136703"/>
                  <a:pt x="1028928" y="133655"/>
                </a:cubicBezTo>
                <a:cubicBezTo>
                  <a:pt x="1028928" y="130607"/>
                  <a:pt x="1030033" y="127940"/>
                  <a:pt x="1032243" y="125654"/>
                </a:cubicBezTo>
                <a:cubicBezTo>
                  <a:pt x="1034453" y="123368"/>
                  <a:pt x="1037158" y="122225"/>
                  <a:pt x="1040358" y="122225"/>
                </a:cubicBezTo>
                <a:close/>
                <a:moveTo>
                  <a:pt x="2281504" y="121234"/>
                </a:moveTo>
                <a:cubicBezTo>
                  <a:pt x="2279218" y="121234"/>
                  <a:pt x="2277313" y="122034"/>
                  <a:pt x="2275789" y="123634"/>
                </a:cubicBezTo>
                <a:cubicBezTo>
                  <a:pt x="2274265" y="125234"/>
                  <a:pt x="2273503" y="127178"/>
                  <a:pt x="2273503" y="129464"/>
                </a:cubicBezTo>
                <a:cubicBezTo>
                  <a:pt x="2273503" y="132359"/>
                  <a:pt x="2274722" y="135064"/>
                  <a:pt x="2277161" y="137579"/>
                </a:cubicBezTo>
                <a:lnTo>
                  <a:pt x="2283751" y="141616"/>
                </a:lnTo>
                <a:lnTo>
                  <a:pt x="2284361" y="141236"/>
                </a:lnTo>
                <a:cubicBezTo>
                  <a:pt x="2287333" y="137807"/>
                  <a:pt x="2288819" y="134340"/>
                  <a:pt x="2288819" y="130835"/>
                </a:cubicBezTo>
                <a:cubicBezTo>
                  <a:pt x="2288819" y="128092"/>
                  <a:pt x="2288210" y="125806"/>
                  <a:pt x="2286990" y="123977"/>
                </a:cubicBezTo>
                <a:cubicBezTo>
                  <a:pt x="2285771" y="122148"/>
                  <a:pt x="2283942" y="121234"/>
                  <a:pt x="2281504" y="121234"/>
                </a:cubicBezTo>
                <a:close/>
                <a:moveTo>
                  <a:pt x="1305763" y="116967"/>
                </a:moveTo>
                <a:cubicBezTo>
                  <a:pt x="1302867" y="116967"/>
                  <a:pt x="1300619" y="117957"/>
                  <a:pt x="1299019" y="119939"/>
                </a:cubicBezTo>
                <a:cubicBezTo>
                  <a:pt x="1297419" y="121920"/>
                  <a:pt x="1296619" y="124206"/>
                  <a:pt x="1296619" y="126797"/>
                </a:cubicBezTo>
                <a:cubicBezTo>
                  <a:pt x="1296619" y="129540"/>
                  <a:pt x="1297457" y="131788"/>
                  <a:pt x="1299133" y="133540"/>
                </a:cubicBezTo>
                <a:cubicBezTo>
                  <a:pt x="1300810" y="135293"/>
                  <a:pt x="1302943" y="136169"/>
                  <a:pt x="1305534" y="136169"/>
                </a:cubicBezTo>
                <a:cubicBezTo>
                  <a:pt x="1308125" y="136169"/>
                  <a:pt x="1310373" y="135331"/>
                  <a:pt x="1312278" y="133655"/>
                </a:cubicBezTo>
                <a:cubicBezTo>
                  <a:pt x="1314183" y="131978"/>
                  <a:pt x="1315135" y="129768"/>
                  <a:pt x="1315135" y="127025"/>
                </a:cubicBezTo>
                <a:cubicBezTo>
                  <a:pt x="1315135" y="124130"/>
                  <a:pt x="1314145" y="121729"/>
                  <a:pt x="1312164" y="119824"/>
                </a:cubicBezTo>
                <a:cubicBezTo>
                  <a:pt x="1310183" y="117919"/>
                  <a:pt x="1308049" y="116967"/>
                  <a:pt x="1305763" y="116967"/>
                </a:cubicBezTo>
                <a:close/>
                <a:moveTo>
                  <a:pt x="1008278" y="116433"/>
                </a:moveTo>
                <a:cubicBezTo>
                  <a:pt x="1009802" y="119329"/>
                  <a:pt x="1011059" y="122644"/>
                  <a:pt x="1012050" y="126377"/>
                </a:cubicBezTo>
                <a:cubicBezTo>
                  <a:pt x="1013041" y="130111"/>
                  <a:pt x="1013536" y="133502"/>
                  <a:pt x="1013536" y="136550"/>
                </a:cubicBezTo>
                <a:cubicBezTo>
                  <a:pt x="1013536" y="141579"/>
                  <a:pt x="1012126" y="146113"/>
                  <a:pt x="1009307" y="150152"/>
                </a:cubicBezTo>
                <a:cubicBezTo>
                  <a:pt x="1006487" y="154190"/>
                  <a:pt x="1002106" y="156210"/>
                  <a:pt x="996162" y="156210"/>
                </a:cubicBezTo>
                <a:cubicBezTo>
                  <a:pt x="991438" y="156210"/>
                  <a:pt x="987590" y="154952"/>
                  <a:pt x="984618" y="152438"/>
                </a:cubicBezTo>
                <a:lnTo>
                  <a:pt x="984204" y="151925"/>
                </a:lnTo>
                <a:lnTo>
                  <a:pt x="984075" y="152609"/>
                </a:lnTo>
                <a:cubicBezTo>
                  <a:pt x="983180" y="154781"/>
                  <a:pt x="981837" y="156743"/>
                  <a:pt x="980046" y="158496"/>
                </a:cubicBezTo>
                <a:cubicBezTo>
                  <a:pt x="976465" y="162001"/>
                  <a:pt x="972007" y="163754"/>
                  <a:pt x="966673" y="163754"/>
                </a:cubicBezTo>
                <a:cubicBezTo>
                  <a:pt x="960577" y="163754"/>
                  <a:pt x="956538" y="161734"/>
                  <a:pt x="954557" y="157696"/>
                </a:cubicBezTo>
                <a:cubicBezTo>
                  <a:pt x="952576" y="153657"/>
                  <a:pt x="951585" y="149352"/>
                  <a:pt x="951585" y="144780"/>
                </a:cubicBezTo>
                <a:cubicBezTo>
                  <a:pt x="951585" y="143103"/>
                  <a:pt x="951700" y="141313"/>
                  <a:pt x="951928" y="139408"/>
                </a:cubicBezTo>
                <a:cubicBezTo>
                  <a:pt x="952157" y="137503"/>
                  <a:pt x="952500" y="135331"/>
                  <a:pt x="952957" y="132893"/>
                </a:cubicBezTo>
                <a:lnTo>
                  <a:pt x="964387" y="129692"/>
                </a:lnTo>
                <a:cubicBezTo>
                  <a:pt x="963930" y="132283"/>
                  <a:pt x="963587" y="134683"/>
                  <a:pt x="963358" y="136893"/>
                </a:cubicBezTo>
                <a:cubicBezTo>
                  <a:pt x="963130" y="139103"/>
                  <a:pt x="963015" y="141046"/>
                  <a:pt x="963015" y="142722"/>
                </a:cubicBezTo>
                <a:cubicBezTo>
                  <a:pt x="963015" y="145618"/>
                  <a:pt x="963473" y="147752"/>
                  <a:pt x="964387" y="149123"/>
                </a:cubicBezTo>
                <a:cubicBezTo>
                  <a:pt x="965301" y="150495"/>
                  <a:pt x="966749" y="151181"/>
                  <a:pt x="968730" y="151181"/>
                </a:cubicBezTo>
                <a:cubicBezTo>
                  <a:pt x="971016" y="151181"/>
                  <a:pt x="972921" y="149999"/>
                  <a:pt x="974445" y="147637"/>
                </a:cubicBezTo>
                <a:cubicBezTo>
                  <a:pt x="975969" y="145275"/>
                  <a:pt x="976808" y="140513"/>
                  <a:pt x="976960" y="133350"/>
                </a:cubicBezTo>
                <a:lnTo>
                  <a:pt x="976960" y="126492"/>
                </a:lnTo>
                <a:lnTo>
                  <a:pt x="987933" y="122377"/>
                </a:lnTo>
                <a:lnTo>
                  <a:pt x="987933" y="136322"/>
                </a:lnTo>
                <a:cubicBezTo>
                  <a:pt x="987933" y="138455"/>
                  <a:pt x="988352" y="140322"/>
                  <a:pt x="989190" y="141922"/>
                </a:cubicBezTo>
                <a:cubicBezTo>
                  <a:pt x="990028" y="143522"/>
                  <a:pt x="991819" y="144323"/>
                  <a:pt x="994562" y="144323"/>
                </a:cubicBezTo>
                <a:cubicBezTo>
                  <a:pt x="997305" y="144323"/>
                  <a:pt x="999134" y="143484"/>
                  <a:pt x="1000049" y="141808"/>
                </a:cubicBezTo>
                <a:cubicBezTo>
                  <a:pt x="1000963" y="140132"/>
                  <a:pt x="1001420" y="137998"/>
                  <a:pt x="1001420" y="135407"/>
                </a:cubicBezTo>
                <a:cubicBezTo>
                  <a:pt x="1001420" y="132816"/>
                  <a:pt x="1001115" y="130187"/>
                  <a:pt x="1000506" y="127520"/>
                </a:cubicBezTo>
                <a:cubicBezTo>
                  <a:pt x="999896" y="124853"/>
                  <a:pt x="999058" y="122225"/>
                  <a:pt x="997991" y="119634"/>
                </a:cubicBezTo>
                <a:close/>
                <a:moveTo>
                  <a:pt x="2848051" y="113538"/>
                </a:moveTo>
                <a:lnTo>
                  <a:pt x="2866567" y="113538"/>
                </a:lnTo>
                <a:lnTo>
                  <a:pt x="2870454" y="260756"/>
                </a:lnTo>
                <a:lnTo>
                  <a:pt x="2851937" y="260756"/>
                </a:lnTo>
                <a:close/>
                <a:moveTo>
                  <a:pt x="2067001" y="113538"/>
                </a:moveTo>
                <a:lnTo>
                  <a:pt x="2085517" y="113538"/>
                </a:lnTo>
                <a:lnTo>
                  <a:pt x="2089404" y="260756"/>
                </a:lnTo>
                <a:lnTo>
                  <a:pt x="2070887" y="260756"/>
                </a:lnTo>
                <a:close/>
                <a:moveTo>
                  <a:pt x="272262" y="110109"/>
                </a:moveTo>
                <a:cubicBezTo>
                  <a:pt x="275310" y="110109"/>
                  <a:pt x="277939" y="111252"/>
                  <a:pt x="280149" y="113538"/>
                </a:cubicBezTo>
                <a:cubicBezTo>
                  <a:pt x="282359" y="115824"/>
                  <a:pt x="283464" y="118491"/>
                  <a:pt x="283464" y="121539"/>
                </a:cubicBezTo>
                <a:cubicBezTo>
                  <a:pt x="283464" y="124587"/>
                  <a:pt x="282359" y="127216"/>
                  <a:pt x="280149" y="129425"/>
                </a:cubicBezTo>
                <a:cubicBezTo>
                  <a:pt x="277939" y="131635"/>
                  <a:pt x="275310" y="132740"/>
                  <a:pt x="272262" y="132740"/>
                </a:cubicBezTo>
                <a:cubicBezTo>
                  <a:pt x="269062" y="132740"/>
                  <a:pt x="266357" y="131635"/>
                  <a:pt x="264147" y="129425"/>
                </a:cubicBezTo>
                <a:cubicBezTo>
                  <a:pt x="261937" y="127216"/>
                  <a:pt x="260832" y="124587"/>
                  <a:pt x="260832" y="121539"/>
                </a:cubicBezTo>
                <a:cubicBezTo>
                  <a:pt x="260832" y="118491"/>
                  <a:pt x="261937" y="115824"/>
                  <a:pt x="264147" y="113538"/>
                </a:cubicBezTo>
                <a:cubicBezTo>
                  <a:pt x="266357" y="111252"/>
                  <a:pt x="269062" y="110109"/>
                  <a:pt x="272262" y="110109"/>
                </a:cubicBezTo>
                <a:close/>
                <a:moveTo>
                  <a:pt x="2281961" y="109575"/>
                </a:moveTo>
                <a:cubicBezTo>
                  <a:pt x="2288057" y="109575"/>
                  <a:pt x="2292667" y="111671"/>
                  <a:pt x="2295791" y="115862"/>
                </a:cubicBezTo>
                <a:cubicBezTo>
                  <a:pt x="2298916" y="120053"/>
                  <a:pt x="2300478" y="124815"/>
                  <a:pt x="2300478" y="130149"/>
                </a:cubicBezTo>
                <a:cubicBezTo>
                  <a:pt x="2300478" y="136855"/>
                  <a:pt x="2298268" y="142799"/>
                  <a:pt x="2293848" y="147980"/>
                </a:cubicBezTo>
                <a:cubicBezTo>
                  <a:pt x="2289429" y="153162"/>
                  <a:pt x="2283218" y="157277"/>
                  <a:pt x="2275217" y="160325"/>
                </a:cubicBezTo>
                <a:cubicBezTo>
                  <a:pt x="2267216" y="163373"/>
                  <a:pt x="2257806" y="165201"/>
                  <a:pt x="2246985" y="165811"/>
                </a:cubicBezTo>
                <a:lnTo>
                  <a:pt x="2244928" y="154838"/>
                </a:lnTo>
                <a:cubicBezTo>
                  <a:pt x="2255291" y="154076"/>
                  <a:pt x="2263711" y="152476"/>
                  <a:pt x="2270188" y="150038"/>
                </a:cubicBezTo>
                <a:lnTo>
                  <a:pt x="2274417" y="147412"/>
                </a:lnTo>
                <a:lnTo>
                  <a:pt x="2266759" y="142494"/>
                </a:lnTo>
                <a:cubicBezTo>
                  <a:pt x="2263330" y="138989"/>
                  <a:pt x="2261616" y="134645"/>
                  <a:pt x="2261616" y="129464"/>
                </a:cubicBezTo>
                <a:cubicBezTo>
                  <a:pt x="2261616" y="124130"/>
                  <a:pt x="2263483" y="119481"/>
                  <a:pt x="2267216" y="115519"/>
                </a:cubicBezTo>
                <a:cubicBezTo>
                  <a:pt x="2270950" y="111557"/>
                  <a:pt x="2275865" y="109575"/>
                  <a:pt x="2281961" y="109575"/>
                </a:cubicBezTo>
                <a:close/>
                <a:moveTo>
                  <a:pt x="2772613" y="107442"/>
                </a:moveTo>
                <a:cubicBezTo>
                  <a:pt x="2769717" y="107442"/>
                  <a:pt x="2767469" y="108432"/>
                  <a:pt x="2765869" y="110414"/>
                </a:cubicBezTo>
                <a:cubicBezTo>
                  <a:pt x="2764269" y="112395"/>
                  <a:pt x="2763469" y="114681"/>
                  <a:pt x="2763469" y="117272"/>
                </a:cubicBezTo>
                <a:cubicBezTo>
                  <a:pt x="2763469" y="120015"/>
                  <a:pt x="2764307" y="122263"/>
                  <a:pt x="2765983" y="124015"/>
                </a:cubicBezTo>
                <a:cubicBezTo>
                  <a:pt x="2767660" y="125768"/>
                  <a:pt x="2769793" y="126644"/>
                  <a:pt x="2772384" y="126644"/>
                </a:cubicBezTo>
                <a:cubicBezTo>
                  <a:pt x="2774975" y="126644"/>
                  <a:pt x="2777223" y="125806"/>
                  <a:pt x="2779128" y="124130"/>
                </a:cubicBezTo>
                <a:cubicBezTo>
                  <a:pt x="2781033" y="122453"/>
                  <a:pt x="2781985" y="120243"/>
                  <a:pt x="2781986" y="117500"/>
                </a:cubicBezTo>
                <a:cubicBezTo>
                  <a:pt x="2781985" y="114605"/>
                  <a:pt x="2780995" y="112204"/>
                  <a:pt x="2779014" y="110299"/>
                </a:cubicBezTo>
                <a:cubicBezTo>
                  <a:pt x="2777032" y="108394"/>
                  <a:pt x="2774899" y="107442"/>
                  <a:pt x="2772613" y="107442"/>
                </a:cubicBezTo>
                <a:close/>
                <a:moveTo>
                  <a:pt x="1306906" y="104165"/>
                </a:moveTo>
                <a:cubicBezTo>
                  <a:pt x="1310563" y="104165"/>
                  <a:pt x="1313840" y="105232"/>
                  <a:pt x="1316736" y="107366"/>
                </a:cubicBezTo>
                <a:cubicBezTo>
                  <a:pt x="1319631" y="109499"/>
                  <a:pt x="1321917" y="112319"/>
                  <a:pt x="1323594" y="115824"/>
                </a:cubicBezTo>
                <a:cubicBezTo>
                  <a:pt x="1325270" y="119329"/>
                  <a:pt x="1326108" y="123063"/>
                  <a:pt x="1326108" y="127025"/>
                </a:cubicBezTo>
                <a:cubicBezTo>
                  <a:pt x="1326108" y="132969"/>
                  <a:pt x="1324203" y="137960"/>
                  <a:pt x="1320393" y="141998"/>
                </a:cubicBezTo>
                <a:cubicBezTo>
                  <a:pt x="1316583" y="146037"/>
                  <a:pt x="1311706" y="148056"/>
                  <a:pt x="1305763" y="148056"/>
                </a:cubicBezTo>
                <a:cubicBezTo>
                  <a:pt x="1299210" y="148056"/>
                  <a:pt x="1294295" y="146075"/>
                  <a:pt x="1291018" y="142113"/>
                </a:cubicBezTo>
                <a:cubicBezTo>
                  <a:pt x="1287742" y="138150"/>
                  <a:pt x="1286103" y="133502"/>
                  <a:pt x="1286103" y="128168"/>
                </a:cubicBezTo>
                <a:cubicBezTo>
                  <a:pt x="1286103" y="123749"/>
                  <a:pt x="1286980" y="119748"/>
                  <a:pt x="1288732" y="116167"/>
                </a:cubicBezTo>
                <a:cubicBezTo>
                  <a:pt x="1290485" y="112585"/>
                  <a:pt x="1292961" y="109690"/>
                  <a:pt x="1296162" y="107480"/>
                </a:cubicBezTo>
                <a:cubicBezTo>
                  <a:pt x="1299362" y="105270"/>
                  <a:pt x="1302943" y="104165"/>
                  <a:pt x="1306906" y="104165"/>
                </a:cubicBezTo>
                <a:close/>
                <a:moveTo>
                  <a:pt x="1205179" y="102184"/>
                </a:moveTo>
                <a:cubicBezTo>
                  <a:pt x="1202893" y="102184"/>
                  <a:pt x="1200988" y="102984"/>
                  <a:pt x="1199464" y="104584"/>
                </a:cubicBezTo>
                <a:cubicBezTo>
                  <a:pt x="1197940" y="106184"/>
                  <a:pt x="1197178" y="108128"/>
                  <a:pt x="1197178" y="110414"/>
                </a:cubicBezTo>
                <a:cubicBezTo>
                  <a:pt x="1197178" y="113309"/>
                  <a:pt x="1198397" y="116014"/>
                  <a:pt x="1200835" y="118529"/>
                </a:cubicBezTo>
                <a:lnTo>
                  <a:pt x="1207513" y="122619"/>
                </a:lnTo>
                <a:lnTo>
                  <a:pt x="1208036" y="122186"/>
                </a:lnTo>
                <a:cubicBezTo>
                  <a:pt x="1211008" y="118757"/>
                  <a:pt x="1212494" y="115290"/>
                  <a:pt x="1212494" y="111785"/>
                </a:cubicBezTo>
                <a:cubicBezTo>
                  <a:pt x="1212494" y="109042"/>
                  <a:pt x="1211884" y="106756"/>
                  <a:pt x="1210665" y="104927"/>
                </a:cubicBezTo>
                <a:cubicBezTo>
                  <a:pt x="1209446" y="103098"/>
                  <a:pt x="1207617" y="102184"/>
                  <a:pt x="1205179" y="102184"/>
                </a:cubicBezTo>
                <a:close/>
                <a:moveTo>
                  <a:pt x="1431721" y="100050"/>
                </a:moveTo>
                <a:cubicBezTo>
                  <a:pt x="1434770" y="100050"/>
                  <a:pt x="1437398" y="101193"/>
                  <a:pt x="1439608" y="103479"/>
                </a:cubicBezTo>
                <a:cubicBezTo>
                  <a:pt x="1441818" y="105765"/>
                  <a:pt x="1442923" y="108432"/>
                  <a:pt x="1442923" y="111480"/>
                </a:cubicBezTo>
                <a:cubicBezTo>
                  <a:pt x="1442923" y="114528"/>
                  <a:pt x="1441818" y="117157"/>
                  <a:pt x="1439608" y="119367"/>
                </a:cubicBezTo>
                <a:cubicBezTo>
                  <a:pt x="1437398" y="121577"/>
                  <a:pt x="1434770" y="122682"/>
                  <a:pt x="1431721" y="122682"/>
                </a:cubicBezTo>
                <a:cubicBezTo>
                  <a:pt x="1428521" y="122682"/>
                  <a:pt x="1425816" y="121577"/>
                  <a:pt x="1423606" y="119367"/>
                </a:cubicBezTo>
                <a:cubicBezTo>
                  <a:pt x="1421396" y="117157"/>
                  <a:pt x="1420292" y="114528"/>
                  <a:pt x="1420292" y="111480"/>
                </a:cubicBezTo>
                <a:cubicBezTo>
                  <a:pt x="1420292" y="108432"/>
                  <a:pt x="1421396" y="105765"/>
                  <a:pt x="1423606" y="103479"/>
                </a:cubicBezTo>
                <a:cubicBezTo>
                  <a:pt x="1425816" y="101193"/>
                  <a:pt x="1428521" y="100050"/>
                  <a:pt x="1431721" y="100050"/>
                </a:cubicBezTo>
                <a:close/>
                <a:moveTo>
                  <a:pt x="1400403" y="100050"/>
                </a:moveTo>
                <a:cubicBezTo>
                  <a:pt x="1403451" y="100050"/>
                  <a:pt x="1406080" y="101193"/>
                  <a:pt x="1408290" y="103479"/>
                </a:cubicBezTo>
                <a:cubicBezTo>
                  <a:pt x="1410500" y="105765"/>
                  <a:pt x="1411605" y="108432"/>
                  <a:pt x="1411605" y="111480"/>
                </a:cubicBezTo>
                <a:cubicBezTo>
                  <a:pt x="1411605" y="114528"/>
                  <a:pt x="1410500" y="117157"/>
                  <a:pt x="1408290" y="119367"/>
                </a:cubicBezTo>
                <a:cubicBezTo>
                  <a:pt x="1406080" y="121577"/>
                  <a:pt x="1403451" y="122682"/>
                  <a:pt x="1400403" y="122682"/>
                </a:cubicBezTo>
                <a:cubicBezTo>
                  <a:pt x="1397203" y="122682"/>
                  <a:pt x="1394498" y="121577"/>
                  <a:pt x="1392288" y="119367"/>
                </a:cubicBezTo>
                <a:cubicBezTo>
                  <a:pt x="1390078" y="117157"/>
                  <a:pt x="1388973" y="114528"/>
                  <a:pt x="1388973" y="111480"/>
                </a:cubicBezTo>
                <a:cubicBezTo>
                  <a:pt x="1388973" y="108432"/>
                  <a:pt x="1390078" y="105765"/>
                  <a:pt x="1392288" y="103479"/>
                </a:cubicBezTo>
                <a:cubicBezTo>
                  <a:pt x="1394498" y="101193"/>
                  <a:pt x="1397203" y="100050"/>
                  <a:pt x="1400403" y="100050"/>
                </a:cubicBezTo>
                <a:close/>
                <a:moveTo>
                  <a:pt x="1824913" y="99136"/>
                </a:moveTo>
                <a:lnTo>
                  <a:pt x="1832686" y="116052"/>
                </a:lnTo>
                <a:cubicBezTo>
                  <a:pt x="1825371" y="119710"/>
                  <a:pt x="1818055" y="123329"/>
                  <a:pt x="1810740" y="126911"/>
                </a:cubicBezTo>
                <a:cubicBezTo>
                  <a:pt x="1803425" y="130492"/>
                  <a:pt x="1796338" y="134036"/>
                  <a:pt x="1789480" y="137541"/>
                </a:cubicBezTo>
                <a:cubicBezTo>
                  <a:pt x="1782622" y="141046"/>
                  <a:pt x="1776184" y="144589"/>
                  <a:pt x="1770164" y="148171"/>
                </a:cubicBezTo>
                <a:lnTo>
                  <a:pt x="1759695" y="155125"/>
                </a:lnTo>
                <a:lnTo>
                  <a:pt x="1774621" y="167945"/>
                </a:lnTo>
                <a:cubicBezTo>
                  <a:pt x="1780717" y="173279"/>
                  <a:pt x="1786509" y="178727"/>
                  <a:pt x="1791995" y="184289"/>
                </a:cubicBezTo>
                <a:cubicBezTo>
                  <a:pt x="1797481" y="189852"/>
                  <a:pt x="1802587" y="195834"/>
                  <a:pt x="1807311" y="202235"/>
                </a:cubicBezTo>
                <a:cubicBezTo>
                  <a:pt x="1812036" y="208635"/>
                  <a:pt x="1816455" y="215722"/>
                  <a:pt x="1820570" y="223494"/>
                </a:cubicBezTo>
                <a:cubicBezTo>
                  <a:pt x="1823771" y="229438"/>
                  <a:pt x="1827504" y="233781"/>
                  <a:pt x="1831771" y="236525"/>
                </a:cubicBezTo>
                <a:cubicBezTo>
                  <a:pt x="1836039" y="239268"/>
                  <a:pt x="1840268" y="241058"/>
                  <a:pt x="1844459" y="241897"/>
                </a:cubicBezTo>
                <a:lnTo>
                  <a:pt x="1854113" y="243090"/>
                </a:lnTo>
                <a:lnTo>
                  <a:pt x="1873834" y="242125"/>
                </a:lnTo>
                <a:cubicBezTo>
                  <a:pt x="1878863" y="241439"/>
                  <a:pt x="1882444" y="239687"/>
                  <a:pt x="1884578" y="236867"/>
                </a:cubicBezTo>
                <a:cubicBezTo>
                  <a:pt x="1886712" y="234048"/>
                  <a:pt x="1887778" y="229590"/>
                  <a:pt x="1887778" y="223494"/>
                </a:cubicBezTo>
                <a:cubicBezTo>
                  <a:pt x="1887778" y="219684"/>
                  <a:pt x="1887169" y="215150"/>
                  <a:pt x="1885950" y="209893"/>
                </a:cubicBezTo>
                <a:cubicBezTo>
                  <a:pt x="1884730" y="204635"/>
                  <a:pt x="1883130" y="199034"/>
                  <a:pt x="1881149" y="193091"/>
                </a:cubicBezTo>
                <a:cubicBezTo>
                  <a:pt x="1879168" y="187147"/>
                  <a:pt x="1877034" y="181280"/>
                  <a:pt x="1874748" y="175488"/>
                </a:cubicBezTo>
                <a:lnTo>
                  <a:pt x="1893265" y="168630"/>
                </a:lnTo>
                <a:cubicBezTo>
                  <a:pt x="1895246" y="173507"/>
                  <a:pt x="1897113" y="179070"/>
                  <a:pt x="1898866" y="185318"/>
                </a:cubicBezTo>
                <a:cubicBezTo>
                  <a:pt x="1900618" y="191567"/>
                  <a:pt x="1902104" y="197739"/>
                  <a:pt x="1903323" y="203835"/>
                </a:cubicBezTo>
                <a:cubicBezTo>
                  <a:pt x="1904542" y="209931"/>
                  <a:pt x="1905152" y="215265"/>
                  <a:pt x="1905152" y="219837"/>
                </a:cubicBezTo>
                <a:cubicBezTo>
                  <a:pt x="1905152" y="227457"/>
                  <a:pt x="1904123" y="233934"/>
                  <a:pt x="1902066" y="239268"/>
                </a:cubicBezTo>
                <a:cubicBezTo>
                  <a:pt x="1900009" y="244602"/>
                  <a:pt x="1896770" y="248945"/>
                  <a:pt x="1892350" y="252298"/>
                </a:cubicBezTo>
                <a:cubicBezTo>
                  <a:pt x="1887931" y="255651"/>
                  <a:pt x="1882254" y="258089"/>
                  <a:pt x="1875320" y="259613"/>
                </a:cubicBezTo>
                <a:lnTo>
                  <a:pt x="1852941" y="261676"/>
                </a:lnTo>
                <a:lnTo>
                  <a:pt x="1852345" y="261899"/>
                </a:lnTo>
                <a:lnTo>
                  <a:pt x="1851600" y="261799"/>
                </a:lnTo>
                <a:lnTo>
                  <a:pt x="1850517" y="261899"/>
                </a:lnTo>
                <a:lnTo>
                  <a:pt x="1850546" y="261658"/>
                </a:lnTo>
                <a:lnTo>
                  <a:pt x="1837829" y="259956"/>
                </a:lnTo>
                <a:cubicBezTo>
                  <a:pt x="1832267" y="258661"/>
                  <a:pt x="1826818" y="256108"/>
                  <a:pt x="1821484" y="252298"/>
                </a:cubicBezTo>
                <a:cubicBezTo>
                  <a:pt x="1818817" y="250393"/>
                  <a:pt x="1816379" y="247993"/>
                  <a:pt x="1814169" y="245097"/>
                </a:cubicBezTo>
                <a:lnTo>
                  <a:pt x="1812144" y="241630"/>
                </a:lnTo>
                <a:lnTo>
                  <a:pt x="1807197" y="248297"/>
                </a:lnTo>
                <a:cubicBezTo>
                  <a:pt x="1804225" y="251269"/>
                  <a:pt x="1800453" y="253784"/>
                  <a:pt x="1795881" y="255841"/>
                </a:cubicBezTo>
                <a:cubicBezTo>
                  <a:pt x="1791309" y="257899"/>
                  <a:pt x="1785747" y="259423"/>
                  <a:pt x="1779193" y="260413"/>
                </a:cubicBezTo>
                <a:cubicBezTo>
                  <a:pt x="1772640" y="261404"/>
                  <a:pt x="1764639" y="261899"/>
                  <a:pt x="1755191" y="261899"/>
                </a:cubicBezTo>
                <a:lnTo>
                  <a:pt x="1736217" y="261899"/>
                </a:lnTo>
                <a:lnTo>
                  <a:pt x="1736370" y="260641"/>
                </a:lnTo>
                <a:lnTo>
                  <a:pt x="1733016" y="261899"/>
                </a:lnTo>
                <a:cubicBezTo>
                  <a:pt x="1724787" y="261899"/>
                  <a:pt x="1717510" y="260718"/>
                  <a:pt x="1711185" y="258356"/>
                </a:cubicBezTo>
                <a:cubicBezTo>
                  <a:pt x="1704860" y="255994"/>
                  <a:pt x="1699831" y="251955"/>
                  <a:pt x="1696097" y="246240"/>
                </a:cubicBezTo>
                <a:lnTo>
                  <a:pt x="1692652" y="238156"/>
                </a:lnTo>
                <a:lnTo>
                  <a:pt x="1685639" y="239839"/>
                </a:lnTo>
                <a:cubicBezTo>
                  <a:pt x="1681410" y="240525"/>
                  <a:pt x="1677238" y="240868"/>
                  <a:pt x="1673123" y="240868"/>
                </a:cubicBezTo>
                <a:cubicBezTo>
                  <a:pt x="1664893" y="240868"/>
                  <a:pt x="1657426" y="239649"/>
                  <a:pt x="1650720" y="237210"/>
                </a:cubicBezTo>
                <a:cubicBezTo>
                  <a:pt x="1644015" y="234772"/>
                  <a:pt x="1638681" y="231229"/>
                  <a:pt x="1634718" y="226580"/>
                </a:cubicBezTo>
                <a:cubicBezTo>
                  <a:pt x="1630756" y="221932"/>
                  <a:pt x="1628775" y="216332"/>
                  <a:pt x="1628775" y="209778"/>
                </a:cubicBezTo>
                <a:cubicBezTo>
                  <a:pt x="1628775" y="203378"/>
                  <a:pt x="1630413" y="197358"/>
                  <a:pt x="1633690" y="191719"/>
                </a:cubicBezTo>
                <a:cubicBezTo>
                  <a:pt x="1636966" y="186080"/>
                  <a:pt x="1641462" y="181051"/>
                  <a:pt x="1647177" y="176631"/>
                </a:cubicBezTo>
                <a:cubicBezTo>
                  <a:pt x="1652892" y="172212"/>
                  <a:pt x="1659521" y="168516"/>
                  <a:pt x="1667065" y="165544"/>
                </a:cubicBezTo>
                <a:lnTo>
                  <a:pt x="1686969" y="160545"/>
                </a:lnTo>
                <a:lnTo>
                  <a:pt x="1686153" y="142799"/>
                </a:lnTo>
                <a:lnTo>
                  <a:pt x="1704670" y="142799"/>
                </a:lnTo>
                <a:lnTo>
                  <a:pt x="1708327" y="218237"/>
                </a:lnTo>
                <a:cubicBezTo>
                  <a:pt x="1708785" y="225399"/>
                  <a:pt x="1710080" y="230771"/>
                  <a:pt x="1712214" y="234353"/>
                </a:cubicBezTo>
                <a:cubicBezTo>
                  <a:pt x="1714347" y="237934"/>
                  <a:pt x="1717357" y="240296"/>
                  <a:pt x="1721243" y="241439"/>
                </a:cubicBezTo>
                <a:cubicBezTo>
                  <a:pt x="1725130" y="242582"/>
                  <a:pt x="1729816" y="243154"/>
                  <a:pt x="1735302" y="243154"/>
                </a:cubicBezTo>
                <a:lnTo>
                  <a:pt x="1738362" y="244308"/>
                </a:lnTo>
                <a:lnTo>
                  <a:pt x="1738503" y="243154"/>
                </a:lnTo>
                <a:lnTo>
                  <a:pt x="1756105" y="243154"/>
                </a:lnTo>
                <a:cubicBezTo>
                  <a:pt x="1768754" y="243154"/>
                  <a:pt x="1778127" y="242468"/>
                  <a:pt x="1784223" y="241097"/>
                </a:cubicBezTo>
                <a:cubicBezTo>
                  <a:pt x="1790319" y="239725"/>
                  <a:pt x="1794319" y="237896"/>
                  <a:pt x="1796224" y="235610"/>
                </a:cubicBezTo>
                <a:cubicBezTo>
                  <a:pt x="1798129" y="233324"/>
                  <a:pt x="1799082" y="230962"/>
                  <a:pt x="1799082" y="228524"/>
                </a:cubicBezTo>
                <a:cubicBezTo>
                  <a:pt x="1799082" y="224866"/>
                  <a:pt x="1797710" y="220827"/>
                  <a:pt x="1794967" y="216408"/>
                </a:cubicBezTo>
                <a:cubicBezTo>
                  <a:pt x="1792224" y="211988"/>
                  <a:pt x="1788718" y="207454"/>
                  <a:pt x="1784451" y="202806"/>
                </a:cubicBezTo>
                <a:cubicBezTo>
                  <a:pt x="1780184" y="198158"/>
                  <a:pt x="1775650" y="193548"/>
                  <a:pt x="1770850" y="188976"/>
                </a:cubicBezTo>
                <a:cubicBezTo>
                  <a:pt x="1766049" y="184404"/>
                  <a:pt x="1761515" y="180213"/>
                  <a:pt x="1757248" y="176403"/>
                </a:cubicBezTo>
                <a:cubicBezTo>
                  <a:pt x="1752981" y="172593"/>
                  <a:pt x="1749475" y="169278"/>
                  <a:pt x="1746732" y="166459"/>
                </a:cubicBezTo>
                <a:cubicBezTo>
                  <a:pt x="1743989" y="163639"/>
                  <a:pt x="1742617" y="161620"/>
                  <a:pt x="1742617" y="160401"/>
                </a:cubicBezTo>
                <a:cubicBezTo>
                  <a:pt x="1742617" y="158115"/>
                  <a:pt x="1742808" y="155905"/>
                  <a:pt x="1743189" y="153771"/>
                </a:cubicBezTo>
                <a:cubicBezTo>
                  <a:pt x="1743570" y="151638"/>
                  <a:pt x="1744103" y="149657"/>
                  <a:pt x="1744789" y="147828"/>
                </a:cubicBezTo>
                <a:cubicBezTo>
                  <a:pt x="1745475" y="145999"/>
                  <a:pt x="1746351" y="144551"/>
                  <a:pt x="1747418" y="143484"/>
                </a:cubicBezTo>
                <a:cubicBezTo>
                  <a:pt x="1750466" y="140284"/>
                  <a:pt x="1754657" y="136893"/>
                  <a:pt x="1759991" y="133312"/>
                </a:cubicBezTo>
                <a:cubicBezTo>
                  <a:pt x="1765325" y="129730"/>
                  <a:pt x="1771497" y="126073"/>
                  <a:pt x="1778508" y="122339"/>
                </a:cubicBezTo>
                <a:cubicBezTo>
                  <a:pt x="1785518" y="118605"/>
                  <a:pt x="1792986" y="114795"/>
                  <a:pt x="1800910" y="110909"/>
                </a:cubicBezTo>
                <a:cubicBezTo>
                  <a:pt x="1808835" y="107023"/>
                  <a:pt x="1816836" y="103098"/>
                  <a:pt x="1824913" y="99136"/>
                </a:cubicBezTo>
                <a:close/>
                <a:moveTo>
                  <a:pt x="434263" y="99136"/>
                </a:moveTo>
                <a:lnTo>
                  <a:pt x="442036" y="116052"/>
                </a:lnTo>
                <a:cubicBezTo>
                  <a:pt x="429844" y="121844"/>
                  <a:pt x="419671" y="126758"/>
                  <a:pt x="411518" y="130797"/>
                </a:cubicBezTo>
                <a:cubicBezTo>
                  <a:pt x="403364" y="134836"/>
                  <a:pt x="396468" y="138417"/>
                  <a:pt x="390829" y="141541"/>
                </a:cubicBezTo>
                <a:cubicBezTo>
                  <a:pt x="385191" y="144665"/>
                  <a:pt x="380238" y="147599"/>
                  <a:pt x="375970" y="150342"/>
                </a:cubicBezTo>
                <a:lnTo>
                  <a:pt x="370435" y="154227"/>
                </a:lnTo>
                <a:lnTo>
                  <a:pt x="391858" y="172288"/>
                </a:lnTo>
                <a:cubicBezTo>
                  <a:pt x="399249" y="178994"/>
                  <a:pt x="405460" y="185432"/>
                  <a:pt x="410489" y="191605"/>
                </a:cubicBezTo>
                <a:cubicBezTo>
                  <a:pt x="415518" y="197777"/>
                  <a:pt x="419328" y="203835"/>
                  <a:pt x="421919" y="209778"/>
                </a:cubicBezTo>
                <a:cubicBezTo>
                  <a:pt x="424510" y="215722"/>
                  <a:pt x="425805" y="221742"/>
                  <a:pt x="425805" y="227838"/>
                </a:cubicBezTo>
                <a:cubicBezTo>
                  <a:pt x="425805" y="231191"/>
                  <a:pt x="425196" y="234848"/>
                  <a:pt x="423977" y="238811"/>
                </a:cubicBezTo>
                <a:cubicBezTo>
                  <a:pt x="422757" y="242773"/>
                  <a:pt x="420166" y="246507"/>
                  <a:pt x="416204" y="250012"/>
                </a:cubicBezTo>
                <a:cubicBezTo>
                  <a:pt x="412242" y="253517"/>
                  <a:pt x="406298" y="256375"/>
                  <a:pt x="398373" y="258584"/>
                </a:cubicBezTo>
                <a:cubicBezTo>
                  <a:pt x="390448" y="260794"/>
                  <a:pt x="379780" y="261899"/>
                  <a:pt x="366369" y="261899"/>
                </a:cubicBezTo>
                <a:lnTo>
                  <a:pt x="345567" y="261899"/>
                </a:lnTo>
                <a:lnTo>
                  <a:pt x="345673" y="261031"/>
                </a:lnTo>
                <a:lnTo>
                  <a:pt x="343357" y="261899"/>
                </a:lnTo>
                <a:cubicBezTo>
                  <a:pt x="338328" y="261899"/>
                  <a:pt x="333413" y="260947"/>
                  <a:pt x="328612" y="259042"/>
                </a:cubicBezTo>
                <a:cubicBezTo>
                  <a:pt x="323812" y="257137"/>
                  <a:pt x="319659" y="254012"/>
                  <a:pt x="316153" y="249669"/>
                </a:cubicBezTo>
                <a:lnTo>
                  <a:pt x="312961" y="244205"/>
                </a:lnTo>
                <a:lnTo>
                  <a:pt x="308638" y="250383"/>
                </a:lnTo>
                <a:cubicBezTo>
                  <a:pt x="306295" y="252727"/>
                  <a:pt x="303428" y="254813"/>
                  <a:pt x="300037" y="256641"/>
                </a:cubicBezTo>
                <a:cubicBezTo>
                  <a:pt x="293255" y="260299"/>
                  <a:pt x="283540" y="262128"/>
                  <a:pt x="270891" y="262128"/>
                </a:cubicBezTo>
                <a:cubicBezTo>
                  <a:pt x="265404" y="262128"/>
                  <a:pt x="260108" y="261671"/>
                  <a:pt x="255003" y="260756"/>
                </a:cubicBezTo>
                <a:cubicBezTo>
                  <a:pt x="249897" y="259842"/>
                  <a:pt x="245211" y="258508"/>
                  <a:pt x="240944" y="256756"/>
                </a:cubicBezTo>
                <a:cubicBezTo>
                  <a:pt x="236677" y="255003"/>
                  <a:pt x="232943" y="252908"/>
                  <a:pt x="229743" y="250469"/>
                </a:cubicBezTo>
                <a:lnTo>
                  <a:pt x="238887" y="234696"/>
                </a:lnTo>
                <a:cubicBezTo>
                  <a:pt x="241935" y="236677"/>
                  <a:pt x="246202" y="238582"/>
                  <a:pt x="251688" y="240411"/>
                </a:cubicBezTo>
                <a:cubicBezTo>
                  <a:pt x="257175" y="242240"/>
                  <a:pt x="263575" y="243154"/>
                  <a:pt x="270891" y="243154"/>
                </a:cubicBezTo>
                <a:cubicBezTo>
                  <a:pt x="278511" y="243154"/>
                  <a:pt x="284568" y="242392"/>
                  <a:pt x="289064" y="240868"/>
                </a:cubicBezTo>
                <a:cubicBezTo>
                  <a:pt x="293560" y="239344"/>
                  <a:pt x="296837" y="237096"/>
                  <a:pt x="298894" y="234124"/>
                </a:cubicBezTo>
                <a:cubicBezTo>
                  <a:pt x="300952" y="231152"/>
                  <a:pt x="301980" y="227685"/>
                  <a:pt x="301980" y="223723"/>
                </a:cubicBezTo>
                <a:cubicBezTo>
                  <a:pt x="301980" y="220675"/>
                  <a:pt x="301180" y="217017"/>
                  <a:pt x="299580" y="212750"/>
                </a:cubicBezTo>
                <a:cubicBezTo>
                  <a:pt x="297980" y="208483"/>
                  <a:pt x="295808" y="203720"/>
                  <a:pt x="293065" y="198463"/>
                </a:cubicBezTo>
                <a:cubicBezTo>
                  <a:pt x="290322" y="193205"/>
                  <a:pt x="287160" y="187642"/>
                  <a:pt x="283578" y="181775"/>
                </a:cubicBezTo>
                <a:cubicBezTo>
                  <a:pt x="279996" y="175907"/>
                  <a:pt x="276148" y="169926"/>
                  <a:pt x="272034" y="163830"/>
                </a:cubicBezTo>
                <a:lnTo>
                  <a:pt x="287807" y="153543"/>
                </a:lnTo>
                <a:cubicBezTo>
                  <a:pt x="293751" y="162534"/>
                  <a:pt x="298932" y="171031"/>
                  <a:pt x="303352" y="179032"/>
                </a:cubicBezTo>
                <a:cubicBezTo>
                  <a:pt x="307771" y="187033"/>
                  <a:pt x="311505" y="194500"/>
                  <a:pt x="314553" y="201434"/>
                </a:cubicBezTo>
                <a:cubicBezTo>
                  <a:pt x="317601" y="208369"/>
                  <a:pt x="320040" y="214884"/>
                  <a:pt x="321868" y="220980"/>
                </a:cubicBezTo>
                <a:cubicBezTo>
                  <a:pt x="324002" y="227685"/>
                  <a:pt x="326402" y="232638"/>
                  <a:pt x="329069" y="235839"/>
                </a:cubicBezTo>
                <a:cubicBezTo>
                  <a:pt x="331736" y="239039"/>
                  <a:pt x="334518" y="241058"/>
                  <a:pt x="337413" y="241897"/>
                </a:cubicBezTo>
                <a:cubicBezTo>
                  <a:pt x="340309" y="242735"/>
                  <a:pt x="342976" y="243154"/>
                  <a:pt x="345414" y="243154"/>
                </a:cubicBezTo>
                <a:lnTo>
                  <a:pt x="347747" y="244019"/>
                </a:lnTo>
                <a:lnTo>
                  <a:pt x="347853" y="243154"/>
                </a:lnTo>
                <a:lnTo>
                  <a:pt x="369341" y="243154"/>
                </a:lnTo>
                <a:cubicBezTo>
                  <a:pt x="378333" y="243154"/>
                  <a:pt x="385457" y="242659"/>
                  <a:pt x="390715" y="241668"/>
                </a:cubicBezTo>
                <a:cubicBezTo>
                  <a:pt x="395973" y="240677"/>
                  <a:pt x="399859" y="239382"/>
                  <a:pt x="402374" y="237782"/>
                </a:cubicBezTo>
                <a:cubicBezTo>
                  <a:pt x="404888" y="236182"/>
                  <a:pt x="406565" y="234429"/>
                  <a:pt x="407403" y="232524"/>
                </a:cubicBezTo>
                <a:cubicBezTo>
                  <a:pt x="408241" y="230619"/>
                  <a:pt x="408660" y="228676"/>
                  <a:pt x="408660" y="226695"/>
                </a:cubicBezTo>
                <a:cubicBezTo>
                  <a:pt x="408660" y="223190"/>
                  <a:pt x="407327" y="218846"/>
                  <a:pt x="404660" y="213665"/>
                </a:cubicBezTo>
                <a:cubicBezTo>
                  <a:pt x="401993" y="208483"/>
                  <a:pt x="396544" y="201777"/>
                  <a:pt x="388315" y="193548"/>
                </a:cubicBezTo>
                <a:cubicBezTo>
                  <a:pt x="384048" y="189281"/>
                  <a:pt x="379780" y="185356"/>
                  <a:pt x="375513" y="181775"/>
                </a:cubicBezTo>
                <a:cubicBezTo>
                  <a:pt x="371246" y="178193"/>
                  <a:pt x="367322" y="174993"/>
                  <a:pt x="363740" y="172174"/>
                </a:cubicBezTo>
                <a:cubicBezTo>
                  <a:pt x="360159" y="169354"/>
                  <a:pt x="357301" y="166954"/>
                  <a:pt x="355168" y="164973"/>
                </a:cubicBezTo>
                <a:cubicBezTo>
                  <a:pt x="353034" y="162992"/>
                  <a:pt x="351968" y="161468"/>
                  <a:pt x="351968" y="160401"/>
                </a:cubicBezTo>
                <a:cubicBezTo>
                  <a:pt x="351968" y="158115"/>
                  <a:pt x="352158" y="155905"/>
                  <a:pt x="352539" y="153771"/>
                </a:cubicBezTo>
                <a:cubicBezTo>
                  <a:pt x="352920" y="151638"/>
                  <a:pt x="353453" y="149657"/>
                  <a:pt x="354139" y="147828"/>
                </a:cubicBezTo>
                <a:cubicBezTo>
                  <a:pt x="354825" y="145999"/>
                  <a:pt x="355701" y="144551"/>
                  <a:pt x="356768" y="143484"/>
                </a:cubicBezTo>
                <a:cubicBezTo>
                  <a:pt x="359816" y="140284"/>
                  <a:pt x="363740" y="137084"/>
                  <a:pt x="368541" y="133883"/>
                </a:cubicBezTo>
                <a:cubicBezTo>
                  <a:pt x="373341" y="130683"/>
                  <a:pt x="378980" y="127330"/>
                  <a:pt x="385457" y="123825"/>
                </a:cubicBezTo>
                <a:cubicBezTo>
                  <a:pt x="391934" y="120320"/>
                  <a:pt x="399249" y="116548"/>
                  <a:pt x="407403" y="112509"/>
                </a:cubicBezTo>
                <a:cubicBezTo>
                  <a:pt x="415556" y="108470"/>
                  <a:pt x="424510" y="104013"/>
                  <a:pt x="434263" y="99136"/>
                </a:cubicBezTo>
                <a:close/>
                <a:moveTo>
                  <a:pt x="1877263" y="97917"/>
                </a:moveTo>
                <a:cubicBezTo>
                  <a:pt x="1874367" y="97917"/>
                  <a:pt x="1872119" y="98907"/>
                  <a:pt x="1870519" y="100889"/>
                </a:cubicBezTo>
                <a:cubicBezTo>
                  <a:pt x="1868919" y="102870"/>
                  <a:pt x="1868119" y="105156"/>
                  <a:pt x="1868119" y="107747"/>
                </a:cubicBezTo>
                <a:cubicBezTo>
                  <a:pt x="1868119" y="110490"/>
                  <a:pt x="1868957" y="112738"/>
                  <a:pt x="1870633" y="114490"/>
                </a:cubicBezTo>
                <a:cubicBezTo>
                  <a:pt x="1872310" y="116243"/>
                  <a:pt x="1874443" y="117119"/>
                  <a:pt x="1877034" y="117119"/>
                </a:cubicBezTo>
                <a:cubicBezTo>
                  <a:pt x="1879625" y="117119"/>
                  <a:pt x="1881873" y="116281"/>
                  <a:pt x="1883778" y="114605"/>
                </a:cubicBezTo>
                <a:cubicBezTo>
                  <a:pt x="1885683" y="112928"/>
                  <a:pt x="1886635" y="110718"/>
                  <a:pt x="1886635" y="107975"/>
                </a:cubicBezTo>
                <a:cubicBezTo>
                  <a:pt x="1886635" y="105080"/>
                  <a:pt x="1885645" y="102679"/>
                  <a:pt x="1883664" y="100774"/>
                </a:cubicBezTo>
                <a:cubicBezTo>
                  <a:pt x="1881682" y="98869"/>
                  <a:pt x="1879549" y="97917"/>
                  <a:pt x="1877263" y="97917"/>
                </a:cubicBezTo>
                <a:close/>
                <a:moveTo>
                  <a:pt x="2022576" y="97536"/>
                </a:moveTo>
                <a:cubicBezTo>
                  <a:pt x="2023033" y="100584"/>
                  <a:pt x="2023529" y="104584"/>
                  <a:pt x="2024062" y="109537"/>
                </a:cubicBezTo>
                <a:cubicBezTo>
                  <a:pt x="2024596" y="114490"/>
                  <a:pt x="2025015" y="119405"/>
                  <a:pt x="2025319" y="124282"/>
                </a:cubicBezTo>
                <a:cubicBezTo>
                  <a:pt x="2025624" y="129159"/>
                  <a:pt x="2025777" y="133197"/>
                  <a:pt x="2025777" y="136398"/>
                </a:cubicBezTo>
                <a:cubicBezTo>
                  <a:pt x="2025777" y="143713"/>
                  <a:pt x="2025281" y="150838"/>
                  <a:pt x="2024291" y="157772"/>
                </a:cubicBezTo>
                <a:cubicBezTo>
                  <a:pt x="2023300" y="164706"/>
                  <a:pt x="2021738" y="171488"/>
                  <a:pt x="2019604" y="178117"/>
                </a:cubicBezTo>
                <a:lnTo>
                  <a:pt x="2014026" y="190858"/>
                </a:lnTo>
                <a:lnTo>
                  <a:pt x="2020862" y="197777"/>
                </a:lnTo>
                <a:cubicBezTo>
                  <a:pt x="2025815" y="203644"/>
                  <a:pt x="2029472" y="209207"/>
                  <a:pt x="2031834" y="214465"/>
                </a:cubicBezTo>
                <a:cubicBezTo>
                  <a:pt x="2034197" y="219722"/>
                  <a:pt x="2035378" y="224866"/>
                  <a:pt x="2035378" y="229895"/>
                </a:cubicBezTo>
                <a:cubicBezTo>
                  <a:pt x="2035378" y="233248"/>
                  <a:pt x="2034806" y="236715"/>
                  <a:pt x="2033663" y="240296"/>
                </a:cubicBezTo>
                <a:cubicBezTo>
                  <a:pt x="2032520" y="243878"/>
                  <a:pt x="2030539" y="247231"/>
                  <a:pt x="2027720" y="250355"/>
                </a:cubicBezTo>
                <a:cubicBezTo>
                  <a:pt x="2024900" y="253479"/>
                  <a:pt x="2020938" y="255994"/>
                  <a:pt x="2015833" y="257899"/>
                </a:cubicBezTo>
                <a:cubicBezTo>
                  <a:pt x="2010727" y="259804"/>
                  <a:pt x="2004136" y="260756"/>
                  <a:pt x="1996059" y="260756"/>
                </a:cubicBezTo>
                <a:lnTo>
                  <a:pt x="1943481" y="260756"/>
                </a:lnTo>
                <a:lnTo>
                  <a:pt x="1943481" y="242240"/>
                </a:lnTo>
                <a:cubicBezTo>
                  <a:pt x="1959178" y="230962"/>
                  <a:pt x="1971637" y="219989"/>
                  <a:pt x="1980857" y="209321"/>
                </a:cubicBezTo>
                <a:lnTo>
                  <a:pt x="1992226" y="193725"/>
                </a:lnTo>
                <a:lnTo>
                  <a:pt x="1990572" y="192062"/>
                </a:lnTo>
                <a:cubicBezTo>
                  <a:pt x="1981885" y="184518"/>
                  <a:pt x="1972056" y="176555"/>
                  <a:pt x="1961083" y="168173"/>
                </a:cubicBezTo>
                <a:cubicBezTo>
                  <a:pt x="1950110" y="159791"/>
                  <a:pt x="1938528" y="151257"/>
                  <a:pt x="1926336" y="142570"/>
                </a:cubicBezTo>
                <a:lnTo>
                  <a:pt x="1937080" y="127482"/>
                </a:lnTo>
                <a:cubicBezTo>
                  <a:pt x="1951101" y="137846"/>
                  <a:pt x="1963483" y="147218"/>
                  <a:pt x="1974227" y="155600"/>
                </a:cubicBezTo>
                <a:lnTo>
                  <a:pt x="2000255" y="177218"/>
                </a:lnTo>
                <a:lnTo>
                  <a:pt x="2000859" y="175946"/>
                </a:lnTo>
                <a:cubicBezTo>
                  <a:pt x="2004974" y="164363"/>
                  <a:pt x="2007031" y="151790"/>
                  <a:pt x="2007031" y="138227"/>
                </a:cubicBezTo>
                <a:cubicBezTo>
                  <a:pt x="2007031" y="134874"/>
                  <a:pt x="2006803" y="130835"/>
                  <a:pt x="2006346" y="126111"/>
                </a:cubicBezTo>
                <a:cubicBezTo>
                  <a:pt x="2005888" y="121386"/>
                  <a:pt x="2005355" y="116662"/>
                  <a:pt x="2004745" y="111938"/>
                </a:cubicBezTo>
                <a:cubicBezTo>
                  <a:pt x="2004136" y="107213"/>
                  <a:pt x="2003526" y="103175"/>
                  <a:pt x="2002917" y="99822"/>
                </a:cubicBezTo>
                <a:close/>
                <a:moveTo>
                  <a:pt x="619125" y="97536"/>
                </a:moveTo>
                <a:lnTo>
                  <a:pt x="638098" y="97536"/>
                </a:lnTo>
                <a:lnTo>
                  <a:pt x="641756" y="213436"/>
                </a:lnTo>
                <a:cubicBezTo>
                  <a:pt x="642061" y="221208"/>
                  <a:pt x="643318" y="227266"/>
                  <a:pt x="645528" y="231610"/>
                </a:cubicBezTo>
                <a:cubicBezTo>
                  <a:pt x="647738" y="235953"/>
                  <a:pt x="650748" y="238963"/>
                  <a:pt x="654558" y="240639"/>
                </a:cubicBezTo>
                <a:cubicBezTo>
                  <a:pt x="658368" y="242316"/>
                  <a:pt x="662559" y="243154"/>
                  <a:pt x="667131" y="243154"/>
                </a:cubicBezTo>
                <a:lnTo>
                  <a:pt x="683666" y="243154"/>
                </a:lnTo>
                <a:cubicBezTo>
                  <a:pt x="692658" y="243154"/>
                  <a:pt x="699782" y="242659"/>
                  <a:pt x="705040" y="241668"/>
                </a:cubicBezTo>
                <a:cubicBezTo>
                  <a:pt x="710298" y="240677"/>
                  <a:pt x="714184" y="239382"/>
                  <a:pt x="716699" y="237782"/>
                </a:cubicBezTo>
                <a:cubicBezTo>
                  <a:pt x="719213" y="236182"/>
                  <a:pt x="720890" y="234429"/>
                  <a:pt x="721728" y="232524"/>
                </a:cubicBezTo>
                <a:cubicBezTo>
                  <a:pt x="722566" y="230619"/>
                  <a:pt x="722985" y="228676"/>
                  <a:pt x="722985" y="226695"/>
                </a:cubicBezTo>
                <a:cubicBezTo>
                  <a:pt x="722985" y="223190"/>
                  <a:pt x="721652" y="218846"/>
                  <a:pt x="718985" y="213665"/>
                </a:cubicBezTo>
                <a:cubicBezTo>
                  <a:pt x="716318" y="208483"/>
                  <a:pt x="710869" y="201777"/>
                  <a:pt x="702640" y="193548"/>
                </a:cubicBezTo>
                <a:cubicBezTo>
                  <a:pt x="698373" y="189281"/>
                  <a:pt x="694105" y="185356"/>
                  <a:pt x="689838" y="181775"/>
                </a:cubicBezTo>
                <a:cubicBezTo>
                  <a:pt x="685571" y="178193"/>
                  <a:pt x="681647" y="174993"/>
                  <a:pt x="678065" y="172174"/>
                </a:cubicBezTo>
                <a:cubicBezTo>
                  <a:pt x="674484" y="169354"/>
                  <a:pt x="671626" y="166954"/>
                  <a:pt x="669493" y="164973"/>
                </a:cubicBezTo>
                <a:cubicBezTo>
                  <a:pt x="667359" y="162992"/>
                  <a:pt x="666292" y="161468"/>
                  <a:pt x="666292" y="160401"/>
                </a:cubicBezTo>
                <a:cubicBezTo>
                  <a:pt x="666292" y="158115"/>
                  <a:pt x="666483" y="155905"/>
                  <a:pt x="666864" y="153771"/>
                </a:cubicBezTo>
                <a:cubicBezTo>
                  <a:pt x="667245" y="151638"/>
                  <a:pt x="667778" y="149657"/>
                  <a:pt x="668464" y="147828"/>
                </a:cubicBezTo>
                <a:cubicBezTo>
                  <a:pt x="669150" y="145999"/>
                  <a:pt x="670026" y="144551"/>
                  <a:pt x="671093" y="143484"/>
                </a:cubicBezTo>
                <a:cubicBezTo>
                  <a:pt x="674141" y="140284"/>
                  <a:pt x="678065" y="137084"/>
                  <a:pt x="682866" y="133883"/>
                </a:cubicBezTo>
                <a:cubicBezTo>
                  <a:pt x="687667" y="130683"/>
                  <a:pt x="693305" y="127330"/>
                  <a:pt x="699782" y="123825"/>
                </a:cubicBezTo>
                <a:cubicBezTo>
                  <a:pt x="706259" y="120320"/>
                  <a:pt x="713575" y="116548"/>
                  <a:pt x="721728" y="112509"/>
                </a:cubicBezTo>
                <a:cubicBezTo>
                  <a:pt x="729881" y="108470"/>
                  <a:pt x="738835" y="104013"/>
                  <a:pt x="748588" y="99136"/>
                </a:cubicBezTo>
                <a:lnTo>
                  <a:pt x="756361" y="116052"/>
                </a:lnTo>
                <a:cubicBezTo>
                  <a:pt x="744169" y="121844"/>
                  <a:pt x="733996" y="126758"/>
                  <a:pt x="725843" y="130797"/>
                </a:cubicBezTo>
                <a:cubicBezTo>
                  <a:pt x="717689" y="134836"/>
                  <a:pt x="710793" y="138417"/>
                  <a:pt x="705154" y="141541"/>
                </a:cubicBezTo>
                <a:cubicBezTo>
                  <a:pt x="699516" y="144665"/>
                  <a:pt x="694563" y="147599"/>
                  <a:pt x="690295" y="150342"/>
                </a:cubicBezTo>
                <a:lnTo>
                  <a:pt x="684760" y="154227"/>
                </a:lnTo>
                <a:lnTo>
                  <a:pt x="706183" y="172288"/>
                </a:lnTo>
                <a:cubicBezTo>
                  <a:pt x="713575" y="178994"/>
                  <a:pt x="719785" y="185432"/>
                  <a:pt x="724814" y="191605"/>
                </a:cubicBezTo>
                <a:cubicBezTo>
                  <a:pt x="729843" y="197777"/>
                  <a:pt x="733653" y="203835"/>
                  <a:pt x="736244" y="209778"/>
                </a:cubicBezTo>
                <a:cubicBezTo>
                  <a:pt x="738835" y="215722"/>
                  <a:pt x="740130" y="221742"/>
                  <a:pt x="740130" y="227838"/>
                </a:cubicBezTo>
                <a:cubicBezTo>
                  <a:pt x="740130" y="231191"/>
                  <a:pt x="739521" y="234848"/>
                  <a:pt x="738301" y="238811"/>
                </a:cubicBezTo>
                <a:cubicBezTo>
                  <a:pt x="737082" y="242773"/>
                  <a:pt x="734491" y="246507"/>
                  <a:pt x="730529" y="250012"/>
                </a:cubicBezTo>
                <a:cubicBezTo>
                  <a:pt x="726567" y="253517"/>
                  <a:pt x="720623" y="256375"/>
                  <a:pt x="712698" y="258584"/>
                </a:cubicBezTo>
                <a:cubicBezTo>
                  <a:pt x="704773" y="260794"/>
                  <a:pt x="694105" y="261899"/>
                  <a:pt x="680694" y="261899"/>
                </a:cubicBezTo>
                <a:lnTo>
                  <a:pt x="664845" y="261899"/>
                </a:lnTo>
                <a:lnTo>
                  <a:pt x="659892" y="261899"/>
                </a:lnTo>
                <a:lnTo>
                  <a:pt x="659987" y="261120"/>
                </a:lnTo>
                <a:lnTo>
                  <a:pt x="652729" y="259956"/>
                </a:lnTo>
                <a:cubicBezTo>
                  <a:pt x="649376" y="258661"/>
                  <a:pt x="646633" y="256984"/>
                  <a:pt x="644499" y="254927"/>
                </a:cubicBezTo>
                <a:lnTo>
                  <a:pt x="642001" y="251407"/>
                </a:lnTo>
                <a:lnTo>
                  <a:pt x="637984" y="270243"/>
                </a:lnTo>
                <a:cubicBezTo>
                  <a:pt x="635165" y="278244"/>
                  <a:pt x="630859" y="285521"/>
                  <a:pt x="625068" y="292074"/>
                </a:cubicBezTo>
                <a:cubicBezTo>
                  <a:pt x="619277" y="298628"/>
                  <a:pt x="611543" y="303885"/>
                  <a:pt x="601865" y="307848"/>
                </a:cubicBezTo>
                <a:cubicBezTo>
                  <a:pt x="592188" y="311810"/>
                  <a:pt x="580263" y="313791"/>
                  <a:pt x="566089" y="313791"/>
                </a:cubicBezTo>
                <a:cubicBezTo>
                  <a:pt x="558165" y="313791"/>
                  <a:pt x="550507" y="312610"/>
                  <a:pt x="543115" y="310248"/>
                </a:cubicBezTo>
                <a:cubicBezTo>
                  <a:pt x="535724" y="307886"/>
                  <a:pt x="529171" y="304419"/>
                  <a:pt x="523456" y="299847"/>
                </a:cubicBezTo>
                <a:cubicBezTo>
                  <a:pt x="517741" y="295275"/>
                  <a:pt x="513207" y="289750"/>
                  <a:pt x="509854" y="283273"/>
                </a:cubicBezTo>
                <a:cubicBezTo>
                  <a:pt x="506501" y="276796"/>
                  <a:pt x="504825" y="269367"/>
                  <a:pt x="504825" y="260985"/>
                </a:cubicBezTo>
                <a:cubicBezTo>
                  <a:pt x="504825" y="257327"/>
                  <a:pt x="505168" y="253403"/>
                  <a:pt x="505853" y="249212"/>
                </a:cubicBezTo>
                <a:cubicBezTo>
                  <a:pt x="506539" y="245021"/>
                  <a:pt x="507606" y="240525"/>
                  <a:pt x="509054" y="235724"/>
                </a:cubicBezTo>
                <a:cubicBezTo>
                  <a:pt x="510502" y="230924"/>
                  <a:pt x="512292" y="225857"/>
                  <a:pt x="514426" y="220523"/>
                </a:cubicBezTo>
                <a:lnTo>
                  <a:pt x="530885" y="226923"/>
                </a:lnTo>
                <a:cubicBezTo>
                  <a:pt x="529361" y="231191"/>
                  <a:pt x="528028" y="235229"/>
                  <a:pt x="526885" y="239039"/>
                </a:cubicBezTo>
                <a:cubicBezTo>
                  <a:pt x="525742" y="242849"/>
                  <a:pt x="524903" y="246431"/>
                  <a:pt x="524370" y="249783"/>
                </a:cubicBezTo>
                <a:cubicBezTo>
                  <a:pt x="523837" y="253136"/>
                  <a:pt x="523570" y="256337"/>
                  <a:pt x="523570" y="259385"/>
                </a:cubicBezTo>
                <a:cubicBezTo>
                  <a:pt x="523570" y="267157"/>
                  <a:pt x="525627" y="273710"/>
                  <a:pt x="529742" y="279044"/>
                </a:cubicBezTo>
                <a:cubicBezTo>
                  <a:pt x="533857" y="284378"/>
                  <a:pt x="539229" y="288379"/>
                  <a:pt x="545858" y="291046"/>
                </a:cubicBezTo>
                <a:cubicBezTo>
                  <a:pt x="552488" y="293713"/>
                  <a:pt x="559612" y="295046"/>
                  <a:pt x="567232" y="295046"/>
                </a:cubicBezTo>
                <a:cubicBezTo>
                  <a:pt x="582168" y="295046"/>
                  <a:pt x="593826" y="292417"/>
                  <a:pt x="602208" y="287159"/>
                </a:cubicBezTo>
                <a:cubicBezTo>
                  <a:pt x="610590" y="281902"/>
                  <a:pt x="616458" y="274967"/>
                  <a:pt x="619810" y="266357"/>
                </a:cubicBezTo>
                <a:cubicBezTo>
                  <a:pt x="623163" y="257746"/>
                  <a:pt x="624611" y="248336"/>
                  <a:pt x="624154" y="238125"/>
                </a:cubicBezTo>
                <a:close/>
                <a:moveTo>
                  <a:pt x="2773756" y="94640"/>
                </a:moveTo>
                <a:cubicBezTo>
                  <a:pt x="2777413" y="94640"/>
                  <a:pt x="2780690" y="95707"/>
                  <a:pt x="2783586" y="97841"/>
                </a:cubicBezTo>
                <a:cubicBezTo>
                  <a:pt x="2786481" y="99974"/>
                  <a:pt x="2788767" y="102794"/>
                  <a:pt x="2790444" y="106299"/>
                </a:cubicBezTo>
                <a:cubicBezTo>
                  <a:pt x="2792120" y="109804"/>
                  <a:pt x="2792958" y="113538"/>
                  <a:pt x="2792958" y="117500"/>
                </a:cubicBezTo>
                <a:cubicBezTo>
                  <a:pt x="2792958" y="123444"/>
                  <a:pt x="2791053" y="128435"/>
                  <a:pt x="2787243" y="132473"/>
                </a:cubicBezTo>
                <a:cubicBezTo>
                  <a:pt x="2783433" y="136512"/>
                  <a:pt x="2778556" y="138531"/>
                  <a:pt x="2772613" y="138531"/>
                </a:cubicBezTo>
                <a:cubicBezTo>
                  <a:pt x="2766059" y="138531"/>
                  <a:pt x="2761145" y="136550"/>
                  <a:pt x="2757868" y="132588"/>
                </a:cubicBezTo>
                <a:cubicBezTo>
                  <a:pt x="2754592" y="128625"/>
                  <a:pt x="2752953" y="123977"/>
                  <a:pt x="2752953" y="118643"/>
                </a:cubicBezTo>
                <a:cubicBezTo>
                  <a:pt x="2752953" y="114224"/>
                  <a:pt x="2753829" y="110223"/>
                  <a:pt x="2755582" y="106642"/>
                </a:cubicBezTo>
                <a:cubicBezTo>
                  <a:pt x="2757335" y="103060"/>
                  <a:pt x="2759811" y="100165"/>
                  <a:pt x="2763012" y="97955"/>
                </a:cubicBezTo>
                <a:cubicBezTo>
                  <a:pt x="2766212" y="95745"/>
                  <a:pt x="2769793" y="94640"/>
                  <a:pt x="2773756" y="94640"/>
                </a:cubicBezTo>
                <a:close/>
                <a:moveTo>
                  <a:pt x="1693697" y="93878"/>
                </a:moveTo>
                <a:cubicBezTo>
                  <a:pt x="1696745" y="93878"/>
                  <a:pt x="1699374" y="95021"/>
                  <a:pt x="1701584" y="97307"/>
                </a:cubicBezTo>
                <a:cubicBezTo>
                  <a:pt x="1703794" y="99593"/>
                  <a:pt x="1704899" y="102260"/>
                  <a:pt x="1704899" y="105308"/>
                </a:cubicBezTo>
                <a:cubicBezTo>
                  <a:pt x="1704899" y="108356"/>
                  <a:pt x="1703794" y="110985"/>
                  <a:pt x="1701584" y="113195"/>
                </a:cubicBezTo>
                <a:cubicBezTo>
                  <a:pt x="1699374" y="115405"/>
                  <a:pt x="1696745" y="116510"/>
                  <a:pt x="1693697" y="116510"/>
                </a:cubicBezTo>
                <a:cubicBezTo>
                  <a:pt x="1690497" y="116510"/>
                  <a:pt x="1687792" y="115405"/>
                  <a:pt x="1685582" y="113195"/>
                </a:cubicBezTo>
                <a:cubicBezTo>
                  <a:pt x="1683372" y="110985"/>
                  <a:pt x="1682267" y="108356"/>
                  <a:pt x="1682267" y="105308"/>
                </a:cubicBezTo>
                <a:cubicBezTo>
                  <a:pt x="1682267" y="102260"/>
                  <a:pt x="1683372" y="99593"/>
                  <a:pt x="1685582" y="97307"/>
                </a:cubicBezTo>
                <a:cubicBezTo>
                  <a:pt x="1687792" y="95021"/>
                  <a:pt x="1690497" y="93878"/>
                  <a:pt x="1693697" y="93878"/>
                </a:cubicBezTo>
                <a:close/>
                <a:moveTo>
                  <a:pt x="1662379" y="93878"/>
                </a:moveTo>
                <a:cubicBezTo>
                  <a:pt x="1665427" y="93878"/>
                  <a:pt x="1668056" y="95021"/>
                  <a:pt x="1670266" y="97307"/>
                </a:cubicBezTo>
                <a:cubicBezTo>
                  <a:pt x="1672475" y="99593"/>
                  <a:pt x="1673580" y="102260"/>
                  <a:pt x="1673580" y="105308"/>
                </a:cubicBezTo>
                <a:cubicBezTo>
                  <a:pt x="1673580" y="108356"/>
                  <a:pt x="1672475" y="110985"/>
                  <a:pt x="1670266" y="113195"/>
                </a:cubicBezTo>
                <a:cubicBezTo>
                  <a:pt x="1668056" y="115405"/>
                  <a:pt x="1665427" y="116510"/>
                  <a:pt x="1662379" y="116510"/>
                </a:cubicBezTo>
                <a:cubicBezTo>
                  <a:pt x="1659179" y="116510"/>
                  <a:pt x="1656473" y="115405"/>
                  <a:pt x="1654264" y="113195"/>
                </a:cubicBezTo>
                <a:cubicBezTo>
                  <a:pt x="1652054" y="110985"/>
                  <a:pt x="1650949" y="108356"/>
                  <a:pt x="1650949" y="105308"/>
                </a:cubicBezTo>
                <a:cubicBezTo>
                  <a:pt x="1650949" y="102260"/>
                  <a:pt x="1652054" y="99593"/>
                  <a:pt x="1654264" y="97307"/>
                </a:cubicBezTo>
                <a:cubicBezTo>
                  <a:pt x="1656473" y="95021"/>
                  <a:pt x="1659179" y="93878"/>
                  <a:pt x="1662379" y="93878"/>
                </a:cubicBezTo>
                <a:close/>
                <a:moveTo>
                  <a:pt x="1205636" y="90525"/>
                </a:moveTo>
                <a:cubicBezTo>
                  <a:pt x="1211732" y="90525"/>
                  <a:pt x="1216342" y="92621"/>
                  <a:pt x="1219466" y="96812"/>
                </a:cubicBezTo>
                <a:cubicBezTo>
                  <a:pt x="1222591" y="101003"/>
                  <a:pt x="1224153" y="105765"/>
                  <a:pt x="1224153" y="111099"/>
                </a:cubicBezTo>
                <a:cubicBezTo>
                  <a:pt x="1224153" y="117805"/>
                  <a:pt x="1221943" y="123749"/>
                  <a:pt x="1217523" y="128930"/>
                </a:cubicBezTo>
                <a:cubicBezTo>
                  <a:pt x="1213104" y="134112"/>
                  <a:pt x="1206893" y="138227"/>
                  <a:pt x="1198892" y="141275"/>
                </a:cubicBezTo>
                <a:cubicBezTo>
                  <a:pt x="1190891" y="144323"/>
                  <a:pt x="1181481" y="146151"/>
                  <a:pt x="1170660" y="146761"/>
                </a:cubicBezTo>
                <a:lnTo>
                  <a:pt x="1168603" y="135788"/>
                </a:lnTo>
                <a:cubicBezTo>
                  <a:pt x="1178966" y="135026"/>
                  <a:pt x="1187386" y="133426"/>
                  <a:pt x="1193863" y="130988"/>
                </a:cubicBezTo>
                <a:lnTo>
                  <a:pt x="1198625" y="128704"/>
                </a:lnTo>
                <a:lnTo>
                  <a:pt x="1190434" y="123444"/>
                </a:lnTo>
                <a:cubicBezTo>
                  <a:pt x="1187005" y="119939"/>
                  <a:pt x="1185291" y="115595"/>
                  <a:pt x="1185291" y="110414"/>
                </a:cubicBezTo>
                <a:cubicBezTo>
                  <a:pt x="1185291" y="105080"/>
                  <a:pt x="1187158" y="100431"/>
                  <a:pt x="1190891" y="96469"/>
                </a:cubicBezTo>
                <a:cubicBezTo>
                  <a:pt x="1194625" y="92507"/>
                  <a:pt x="1199540" y="90525"/>
                  <a:pt x="1205636" y="90525"/>
                </a:cubicBezTo>
                <a:close/>
                <a:moveTo>
                  <a:pt x="1005535" y="87630"/>
                </a:moveTo>
                <a:lnTo>
                  <a:pt x="1005535" y="100660"/>
                </a:lnTo>
                <a:lnTo>
                  <a:pt x="954328" y="115519"/>
                </a:lnTo>
                <a:lnTo>
                  <a:pt x="954328" y="102717"/>
                </a:lnTo>
                <a:close/>
                <a:moveTo>
                  <a:pt x="1878406" y="85115"/>
                </a:moveTo>
                <a:cubicBezTo>
                  <a:pt x="1882063" y="85115"/>
                  <a:pt x="1885340" y="86182"/>
                  <a:pt x="1888236" y="88316"/>
                </a:cubicBezTo>
                <a:cubicBezTo>
                  <a:pt x="1891131" y="90449"/>
                  <a:pt x="1893417" y="93269"/>
                  <a:pt x="1895094" y="96774"/>
                </a:cubicBezTo>
                <a:cubicBezTo>
                  <a:pt x="1896770" y="100279"/>
                  <a:pt x="1897608" y="104013"/>
                  <a:pt x="1897608" y="107975"/>
                </a:cubicBezTo>
                <a:cubicBezTo>
                  <a:pt x="1897608" y="113919"/>
                  <a:pt x="1895703" y="118910"/>
                  <a:pt x="1891893" y="122948"/>
                </a:cubicBezTo>
                <a:cubicBezTo>
                  <a:pt x="1888083" y="126987"/>
                  <a:pt x="1883206" y="129006"/>
                  <a:pt x="1877263" y="129006"/>
                </a:cubicBezTo>
                <a:cubicBezTo>
                  <a:pt x="1870710" y="129006"/>
                  <a:pt x="1865795" y="127025"/>
                  <a:pt x="1862518" y="123063"/>
                </a:cubicBezTo>
                <a:cubicBezTo>
                  <a:pt x="1859242" y="119100"/>
                  <a:pt x="1857603" y="114452"/>
                  <a:pt x="1857603" y="109118"/>
                </a:cubicBezTo>
                <a:cubicBezTo>
                  <a:pt x="1857603" y="104699"/>
                  <a:pt x="1858480" y="100698"/>
                  <a:pt x="1860232" y="97117"/>
                </a:cubicBezTo>
                <a:cubicBezTo>
                  <a:pt x="1861985" y="93535"/>
                  <a:pt x="1864461" y="90640"/>
                  <a:pt x="1867662" y="88430"/>
                </a:cubicBezTo>
                <a:cubicBezTo>
                  <a:pt x="1870862" y="86220"/>
                  <a:pt x="1874443" y="85115"/>
                  <a:pt x="1878406" y="85115"/>
                </a:cubicBezTo>
                <a:close/>
                <a:moveTo>
                  <a:pt x="592226" y="78333"/>
                </a:moveTo>
                <a:cubicBezTo>
                  <a:pt x="593750" y="81229"/>
                  <a:pt x="595007" y="84544"/>
                  <a:pt x="595998" y="88277"/>
                </a:cubicBezTo>
                <a:cubicBezTo>
                  <a:pt x="596989" y="92011"/>
                  <a:pt x="597484" y="95402"/>
                  <a:pt x="597484" y="98450"/>
                </a:cubicBezTo>
                <a:cubicBezTo>
                  <a:pt x="597484" y="103479"/>
                  <a:pt x="596074" y="108013"/>
                  <a:pt x="593255" y="112052"/>
                </a:cubicBezTo>
                <a:cubicBezTo>
                  <a:pt x="590435" y="116090"/>
                  <a:pt x="586054" y="118110"/>
                  <a:pt x="580110" y="118110"/>
                </a:cubicBezTo>
                <a:cubicBezTo>
                  <a:pt x="575386" y="118110"/>
                  <a:pt x="571538" y="116852"/>
                  <a:pt x="568566" y="114338"/>
                </a:cubicBezTo>
                <a:lnTo>
                  <a:pt x="568152" y="113825"/>
                </a:lnTo>
                <a:lnTo>
                  <a:pt x="568023" y="114509"/>
                </a:lnTo>
                <a:cubicBezTo>
                  <a:pt x="567128" y="116681"/>
                  <a:pt x="565785" y="118643"/>
                  <a:pt x="563994" y="120396"/>
                </a:cubicBezTo>
                <a:cubicBezTo>
                  <a:pt x="560413" y="123901"/>
                  <a:pt x="555955" y="125654"/>
                  <a:pt x="550621" y="125654"/>
                </a:cubicBezTo>
                <a:cubicBezTo>
                  <a:pt x="544525" y="125654"/>
                  <a:pt x="540486" y="123634"/>
                  <a:pt x="538505" y="119596"/>
                </a:cubicBezTo>
                <a:cubicBezTo>
                  <a:pt x="536524" y="115557"/>
                  <a:pt x="535533" y="111252"/>
                  <a:pt x="535533" y="106680"/>
                </a:cubicBezTo>
                <a:cubicBezTo>
                  <a:pt x="535533" y="105003"/>
                  <a:pt x="535648" y="103213"/>
                  <a:pt x="535876" y="101308"/>
                </a:cubicBezTo>
                <a:cubicBezTo>
                  <a:pt x="536105" y="99403"/>
                  <a:pt x="536448" y="97231"/>
                  <a:pt x="536905" y="94793"/>
                </a:cubicBezTo>
                <a:lnTo>
                  <a:pt x="548335" y="91592"/>
                </a:lnTo>
                <a:cubicBezTo>
                  <a:pt x="547878" y="94183"/>
                  <a:pt x="547535" y="96583"/>
                  <a:pt x="547306" y="98793"/>
                </a:cubicBezTo>
                <a:cubicBezTo>
                  <a:pt x="547078" y="101003"/>
                  <a:pt x="546963" y="102946"/>
                  <a:pt x="546963" y="104622"/>
                </a:cubicBezTo>
                <a:cubicBezTo>
                  <a:pt x="546963" y="107518"/>
                  <a:pt x="547420" y="109652"/>
                  <a:pt x="548335" y="111023"/>
                </a:cubicBezTo>
                <a:cubicBezTo>
                  <a:pt x="549249" y="112395"/>
                  <a:pt x="550697" y="113081"/>
                  <a:pt x="552678" y="113081"/>
                </a:cubicBezTo>
                <a:cubicBezTo>
                  <a:pt x="554964" y="113081"/>
                  <a:pt x="556869" y="111899"/>
                  <a:pt x="558393" y="109537"/>
                </a:cubicBezTo>
                <a:cubicBezTo>
                  <a:pt x="559917" y="107175"/>
                  <a:pt x="560755" y="102413"/>
                  <a:pt x="560908" y="95250"/>
                </a:cubicBezTo>
                <a:lnTo>
                  <a:pt x="560908" y="88392"/>
                </a:lnTo>
                <a:lnTo>
                  <a:pt x="571881" y="84277"/>
                </a:lnTo>
                <a:lnTo>
                  <a:pt x="571881" y="98222"/>
                </a:lnTo>
                <a:cubicBezTo>
                  <a:pt x="571881" y="100355"/>
                  <a:pt x="572300" y="102222"/>
                  <a:pt x="573138" y="103822"/>
                </a:cubicBezTo>
                <a:cubicBezTo>
                  <a:pt x="573976" y="105422"/>
                  <a:pt x="575767" y="106223"/>
                  <a:pt x="578510" y="106223"/>
                </a:cubicBezTo>
                <a:cubicBezTo>
                  <a:pt x="581253" y="106223"/>
                  <a:pt x="583082" y="105384"/>
                  <a:pt x="583996" y="103708"/>
                </a:cubicBezTo>
                <a:cubicBezTo>
                  <a:pt x="584911" y="102032"/>
                  <a:pt x="585368" y="99898"/>
                  <a:pt x="585368" y="97307"/>
                </a:cubicBezTo>
                <a:cubicBezTo>
                  <a:pt x="585368" y="94716"/>
                  <a:pt x="585063" y="92087"/>
                  <a:pt x="584454" y="89420"/>
                </a:cubicBezTo>
                <a:cubicBezTo>
                  <a:pt x="583844" y="86753"/>
                  <a:pt x="583006" y="84125"/>
                  <a:pt x="581939" y="81534"/>
                </a:cubicBezTo>
                <a:close/>
                <a:moveTo>
                  <a:pt x="2086203" y="62789"/>
                </a:moveTo>
                <a:cubicBezTo>
                  <a:pt x="2083612" y="62789"/>
                  <a:pt x="2081098" y="63589"/>
                  <a:pt x="2078659" y="65189"/>
                </a:cubicBezTo>
                <a:cubicBezTo>
                  <a:pt x="2076221" y="66789"/>
                  <a:pt x="2073897" y="69075"/>
                  <a:pt x="2071687" y="72047"/>
                </a:cubicBezTo>
                <a:lnTo>
                  <a:pt x="2065731" y="81435"/>
                </a:lnTo>
                <a:lnTo>
                  <a:pt x="2074087" y="81762"/>
                </a:lnTo>
                <a:cubicBezTo>
                  <a:pt x="2082774" y="81762"/>
                  <a:pt x="2088451" y="80772"/>
                  <a:pt x="2091118" y="78791"/>
                </a:cubicBezTo>
                <a:cubicBezTo>
                  <a:pt x="2093785" y="76809"/>
                  <a:pt x="2095119" y="74371"/>
                  <a:pt x="2095119" y="71475"/>
                </a:cubicBezTo>
                <a:cubicBezTo>
                  <a:pt x="2095119" y="68427"/>
                  <a:pt x="2094204" y="66218"/>
                  <a:pt x="2092375" y="64846"/>
                </a:cubicBezTo>
                <a:cubicBezTo>
                  <a:pt x="2090547" y="63474"/>
                  <a:pt x="2088489" y="62789"/>
                  <a:pt x="2086203" y="62789"/>
                </a:cubicBezTo>
                <a:close/>
                <a:moveTo>
                  <a:pt x="1943938" y="61417"/>
                </a:moveTo>
                <a:cubicBezTo>
                  <a:pt x="1945614" y="61417"/>
                  <a:pt x="1947405" y="61569"/>
                  <a:pt x="1949310" y="61874"/>
                </a:cubicBezTo>
                <a:cubicBezTo>
                  <a:pt x="1951215" y="62179"/>
                  <a:pt x="1953006" y="62636"/>
                  <a:pt x="1954682" y="63246"/>
                </a:cubicBezTo>
                <a:lnTo>
                  <a:pt x="1952853" y="74676"/>
                </a:lnTo>
                <a:cubicBezTo>
                  <a:pt x="1951329" y="74371"/>
                  <a:pt x="1949881" y="74066"/>
                  <a:pt x="1948510" y="73761"/>
                </a:cubicBezTo>
                <a:cubicBezTo>
                  <a:pt x="1947138" y="73457"/>
                  <a:pt x="1945614" y="73304"/>
                  <a:pt x="1943938" y="73304"/>
                </a:cubicBezTo>
                <a:cubicBezTo>
                  <a:pt x="1940433" y="73304"/>
                  <a:pt x="1937689" y="74028"/>
                  <a:pt x="1935708" y="75476"/>
                </a:cubicBezTo>
                <a:cubicBezTo>
                  <a:pt x="1933727" y="76924"/>
                  <a:pt x="1932736" y="78943"/>
                  <a:pt x="1932736" y="81534"/>
                </a:cubicBezTo>
                <a:lnTo>
                  <a:pt x="1933498" y="83564"/>
                </a:lnTo>
                <a:lnTo>
                  <a:pt x="1958492" y="76200"/>
                </a:lnTo>
                <a:lnTo>
                  <a:pt x="1958492" y="89230"/>
                </a:lnTo>
                <a:lnTo>
                  <a:pt x="1941589" y="94135"/>
                </a:lnTo>
                <a:lnTo>
                  <a:pt x="1942909" y="95135"/>
                </a:lnTo>
                <a:lnTo>
                  <a:pt x="1946389" y="96173"/>
                </a:lnTo>
                <a:lnTo>
                  <a:pt x="1951596" y="94678"/>
                </a:lnTo>
                <a:cubicBezTo>
                  <a:pt x="1955177" y="93535"/>
                  <a:pt x="1958416" y="92430"/>
                  <a:pt x="1961311" y="91364"/>
                </a:cubicBezTo>
                <a:lnTo>
                  <a:pt x="1964969" y="103022"/>
                </a:lnTo>
                <a:cubicBezTo>
                  <a:pt x="1961311" y="104394"/>
                  <a:pt x="1957006" y="105842"/>
                  <a:pt x="1952053" y="107366"/>
                </a:cubicBezTo>
                <a:cubicBezTo>
                  <a:pt x="1947100" y="108890"/>
                  <a:pt x="1942109" y="110337"/>
                  <a:pt x="1937080" y="111709"/>
                </a:cubicBezTo>
                <a:cubicBezTo>
                  <a:pt x="1932051" y="113081"/>
                  <a:pt x="1927402" y="114300"/>
                  <a:pt x="1923135" y="115367"/>
                </a:cubicBezTo>
                <a:lnTo>
                  <a:pt x="1920392" y="103022"/>
                </a:lnTo>
                <a:cubicBezTo>
                  <a:pt x="1924354" y="102108"/>
                  <a:pt x="1927555" y="101346"/>
                  <a:pt x="1929993" y="100736"/>
                </a:cubicBezTo>
                <a:lnTo>
                  <a:pt x="1931097" y="100460"/>
                </a:lnTo>
                <a:lnTo>
                  <a:pt x="1928320" y="97985"/>
                </a:lnTo>
                <a:lnTo>
                  <a:pt x="1907286" y="104089"/>
                </a:lnTo>
                <a:lnTo>
                  <a:pt x="1907286" y="91287"/>
                </a:lnTo>
                <a:lnTo>
                  <a:pt x="1922248" y="86879"/>
                </a:lnTo>
                <a:lnTo>
                  <a:pt x="1920392" y="82220"/>
                </a:lnTo>
                <a:cubicBezTo>
                  <a:pt x="1920392" y="77648"/>
                  <a:pt x="1921497" y="73799"/>
                  <a:pt x="1923707" y="70675"/>
                </a:cubicBezTo>
                <a:cubicBezTo>
                  <a:pt x="1925917" y="67551"/>
                  <a:pt x="1928812" y="65227"/>
                  <a:pt x="1932393" y="63703"/>
                </a:cubicBezTo>
                <a:cubicBezTo>
                  <a:pt x="1935975" y="62179"/>
                  <a:pt x="1939823" y="61417"/>
                  <a:pt x="1943938" y="61417"/>
                </a:cubicBezTo>
                <a:close/>
                <a:moveTo>
                  <a:pt x="1796567" y="57150"/>
                </a:moveTo>
                <a:lnTo>
                  <a:pt x="1796567" y="70180"/>
                </a:lnTo>
                <a:lnTo>
                  <a:pt x="1745361" y="85039"/>
                </a:lnTo>
                <a:lnTo>
                  <a:pt x="1745361" y="72237"/>
                </a:lnTo>
                <a:close/>
                <a:moveTo>
                  <a:pt x="415442" y="57150"/>
                </a:moveTo>
                <a:lnTo>
                  <a:pt x="415442" y="70180"/>
                </a:lnTo>
                <a:lnTo>
                  <a:pt x="364236" y="85039"/>
                </a:lnTo>
                <a:lnTo>
                  <a:pt x="364236" y="72237"/>
                </a:lnTo>
                <a:close/>
                <a:moveTo>
                  <a:pt x="2087118" y="50444"/>
                </a:moveTo>
                <a:cubicBezTo>
                  <a:pt x="2091994" y="50444"/>
                  <a:pt x="2096605" y="51968"/>
                  <a:pt x="2100948" y="55016"/>
                </a:cubicBezTo>
                <a:cubicBezTo>
                  <a:pt x="2105291" y="58064"/>
                  <a:pt x="2107463" y="63170"/>
                  <a:pt x="2107463" y="70332"/>
                </a:cubicBezTo>
                <a:cubicBezTo>
                  <a:pt x="2107463" y="73990"/>
                  <a:pt x="2106549" y="77609"/>
                  <a:pt x="2104720" y="81191"/>
                </a:cubicBezTo>
                <a:cubicBezTo>
                  <a:pt x="2102891" y="84772"/>
                  <a:pt x="2099576" y="87744"/>
                  <a:pt x="2094776" y="90106"/>
                </a:cubicBezTo>
                <a:cubicBezTo>
                  <a:pt x="2089975" y="92468"/>
                  <a:pt x="2083079" y="93650"/>
                  <a:pt x="2074087" y="93650"/>
                </a:cubicBezTo>
                <a:cubicBezTo>
                  <a:pt x="2070735" y="93650"/>
                  <a:pt x="2066734" y="93497"/>
                  <a:pt x="2062086" y="93192"/>
                </a:cubicBezTo>
                <a:cubicBezTo>
                  <a:pt x="2057438" y="92888"/>
                  <a:pt x="2053056" y="92468"/>
                  <a:pt x="2048941" y="91935"/>
                </a:cubicBezTo>
                <a:cubicBezTo>
                  <a:pt x="2044827" y="91402"/>
                  <a:pt x="2041702" y="90983"/>
                  <a:pt x="2039569" y="90678"/>
                </a:cubicBezTo>
                <a:lnTo>
                  <a:pt x="2041169" y="79019"/>
                </a:lnTo>
                <a:cubicBezTo>
                  <a:pt x="2043455" y="79324"/>
                  <a:pt x="2046503" y="79705"/>
                  <a:pt x="2050313" y="80162"/>
                </a:cubicBezTo>
                <a:lnTo>
                  <a:pt x="2053669" y="80479"/>
                </a:lnTo>
                <a:lnTo>
                  <a:pt x="2060486" y="67932"/>
                </a:lnTo>
                <a:cubicBezTo>
                  <a:pt x="2063610" y="62979"/>
                  <a:pt x="2067382" y="58826"/>
                  <a:pt x="2071801" y="55473"/>
                </a:cubicBezTo>
                <a:cubicBezTo>
                  <a:pt x="2076221" y="52121"/>
                  <a:pt x="2081326" y="50444"/>
                  <a:pt x="2087118" y="50444"/>
                </a:cubicBezTo>
                <a:close/>
                <a:moveTo>
                  <a:pt x="2857652" y="45872"/>
                </a:moveTo>
                <a:cubicBezTo>
                  <a:pt x="2859328" y="45872"/>
                  <a:pt x="2861119" y="46025"/>
                  <a:pt x="2863024" y="46329"/>
                </a:cubicBezTo>
                <a:cubicBezTo>
                  <a:pt x="2864929" y="46634"/>
                  <a:pt x="2866720" y="47091"/>
                  <a:pt x="2868396" y="47701"/>
                </a:cubicBezTo>
                <a:lnTo>
                  <a:pt x="2866567" y="59131"/>
                </a:lnTo>
                <a:cubicBezTo>
                  <a:pt x="2865043" y="58826"/>
                  <a:pt x="2863596" y="58521"/>
                  <a:pt x="2862224" y="58217"/>
                </a:cubicBezTo>
                <a:cubicBezTo>
                  <a:pt x="2860852" y="57912"/>
                  <a:pt x="2859328" y="57759"/>
                  <a:pt x="2857652" y="57759"/>
                </a:cubicBezTo>
                <a:cubicBezTo>
                  <a:pt x="2854147" y="57759"/>
                  <a:pt x="2851404" y="58483"/>
                  <a:pt x="2849422" y="59931"/>
                </a:cubicBezTo>
                <a:cubicBezTo>
                  <a:pt x="2847441" y="61379"/>
                  <a:pt x="2846450" y="63398"/>
                  <a:pt x="2846450" y="65989"/>
                </a:cubicBezTo>
                <a:cubicBezTo>
                  <a:pt x="2846450" y="69189"/>
                  <a:pt x="2847479" y="71933"/>
                  <a:pt x="2849537" y="74219"/>
                </a:cubicBezTo>
                <a:cubicBezTo>
                  <a:pt x="2851594" y="76505"/>
                  <a:pt x="2853956" y="78295"/>
                  <a:pt x="2856623" y="79591"/>
                </a:cubicBezTo>
                <a:lnTo>
                  <a:pt x="2860103" y="80628"/>
                </a:lnTo>
                <a:lnTo>
                  <a:pt x="2865310" y="79133"/>
                </a:lnTo>
                <a:cubicBezTo>
                  <a:pt x="2868892" y="77990"/>
                  <a:pt x="2872130" y="76886"/>
                  <a:pt x="2875025" y="75819"/>
                </a:cubicBezTo>
                <a:lnTo>
                  <a:pt x="2878683" y="87477"/>
                </a:lnTo>
                <a:cubicBezTo>
                  <a:pt x="2875025" y="88849"/>
                  <a:pt x="2870720" y="90297"/>
                  <a:pt x="2865767" y="91821"/>
                </a:cubicBezTo>
                <a:cubicBezTo>
                  <a:pt x="2860814" y="93345"/>
                  <a:pt x="2855823" y="94793"/>
                  <a:pt x="2850794" y="96164"/>
                </a:cubicBezTo>
                <a:cubicBezTo>
                  <a:pt x="2845765" y="97536"/>
                  <a:pt x="2841116" y="98755"/>
                  <a:pt x="2836849" y="99822"/>
                </a:cubicBezTo>
                <a:lnTo>
                  <a:pt x="2834106" y="87477"/>
                </a:lnTo>
                <a:cubicBezTo>
                  <a:pt x="2838068" y="86563"/>
                  <a:pt x="2841269" y="85801"/>
                  <a:pt x="2843707" y="85191"/>
                </a:cubicBezTo>
                <a:lnTo>
                  <a:pt x="2844812" y="84915"/>
                </a:lnTo>
                <a:lnTo>
                  <a:pt x="2839478" y="80162"/>
                </a:lnTo>
                <a:cubicBezTo>
                  <a:pt x="2835897" y="76200"/>
                  <a:pt x="2834106" y="71704"/>
                  <a:pt x="2834106" y="66675"/>
                </a:cubicBezTo>
                <a:cubicBezTo>
                  <a:pt x="2834106" y="62103"/>
                  <a:pt x="2835211" y="58255"/>
                  <a:pt x="2837421" y="55130"/>
                </a:cubicBezTo>
                <a:cubicBezTo>
                  <a:pt x="2839631" y="52006"/>
                  <a:pt x="2842526" y="49682"/>
                  <a:pt x="2846108" y="48158"/>
                </a:cubicBezTo>
                <a:cubicBezTo>
                  <a:pt x="2849689" y="46634"/>
                  <a:pt x="2853537" y="45872"/>
                  <a:pt x="2857652" y="45872"/>
                </a:cubicBezTo>
                <a:close/>
                <a:moveTo>
                  <a:pt x="1052779" y="45034"/>
                </a:moveTo>
                <a:cubicBezTo>
                  <a:pt x="1050493" y="45034"/>
                  <a:pt x="1048588" y="45834"/>
                  <a:pt x="1047064" y="47434"/>
                </a:cubicBezTo>
                <a:cubicBezTo>
                  <a:pt x="1045540" y="49034"/>
                  <a:pt x="1044778" y="50978"/>
                  <a:pt x="1044778" y="53264"/>
                </a:cubicBezTo>
                <a:cubicBezTo>
                  <a:pt x="1044778" y="56159"/>
                  <a:pt x="1045997" y="58864"/>
                  <a:pt x="1048435" y="61379"/>
                </a:cubicBezTo>
                <a:lnTo>
                  <a:pt x="1055113" y="65469"/>
                </a:lnTo>
                <a:lnTo>
                  <a:pt x="1055636" y="65036"/>
                </a:lnTo>
                <a:cubicBezTo>
                  <a:pt x="1058608" y="61607"/>
                  <a:pt x="1060094" y="58140"/>
                  <a:pt x="1060094" y="54635"/>
                </a:cubicBezTo>
                <a:cubicBezTo>
                  <a:pt x="1060094" y="51892"/>
                  <a:pt x="1059484" y="49606"/>
                  <a:pt x="1058265" y="47777"/>
                </a:cubicBezTo>
                <a:cubicBezTo>
                  <a:pt x="1057046" y="45948"/>
                  <a:pt x="1055217" y="45034"/>
                  <a:pt x="1052779" y="45034"/>
                </a:cubicBezTo>
                <a:close/>
                <a:moveTo>
                  <a:pt x="709879" y="45034"/>
                </a:moveTo>
                <a:cubicBezTo>
                  <a:pt x="707593" y="45034"/>
                  <a:pt x="705688" y="45834"/>
                  <a:pt x="704164" y="47434"/>
                </a:cubicBezTo>
                <a:cubicBezTo>
                  <a:pt x="702640" y="49034"/>
                  <a:pt x="701878" y="50978"/>
                  <a:pt x="701878" y="53264"/>
                </a:cubicBezTo>
                <a:cubicBezTo>
                  <a:pt x="701878" y="56159"/>
                  <a:pt x="703097" y="58864"/>
                  <a:pt x="705535" y="61379"/>
                </a:cubicBezTo>
                <a:lnTo>
                  <a:pt x="712213" y="65469"/>
                </a:lnTo>
                <a:lnTo>
                  <a:pt x="712736" y="65036"/>
                </a:lnTo>
                <a:cubicBezTo>
                  <a:pt x="715708" y="61607"/>
                  <a:pt x="717194" y="58140"/>
                  <a:pt x="717194" y="54635"/>
                </a:cubicBezTo>
                <a:cubicBezTo>
                  <a:pt x="717194" y="51892"/>
                  <a:pt x="716584" y="49606"/>
                  <a:pt x="715365" y="47777"/>
                </a:cubicBezTo>
                <a:cubicBezTo>
                  <a:pt x="714146" y="45948"/>
                  <a:pt x="712317" y="45034"/>
                  <a:pt x="709879" y="45034"/>
                </a:cubicBezTo>
                <a:close/>
                <a:moveTo>
                  <a:pt x="1444142" y="38100"/>
                </a:moveTo>
                <a:lnTo>
                  <a:pt x="1444142" y="51130"/>
                </a:lnTo>
                <a:lnTo>
                  <a:pt x="1392936" y="65989"/>
                </a:lnTo>
                <a:lnTo>
                  <a:pt x="1392936" y="53187"/>
                </a:lnTo>
                <a:close/>
                <a:moveTo>
                  <a:pt x="575081" y="35128"/>
                </a:moveTo>
                <a:cubicBezTo>
                  <a:pt x="572795" y="35128"/>
                  <a:pt x="570890" y="35928"/>
                  <a:pt x="569366" y="37528"/>
                </a:cubicBezTo>
                <a:cubicBezTo>
                  <a:pt x="567842" y="39128"/>
                  <a:pt x="567080" y="41072"/>
                  <a:pt x="567080" y="43358"/>
                </a:cubicBezTo>
                <a:cubicBezTo>
                  <a:pt x="567080" y="45186"/>
                  <a:pt x="567652" y="47015"/>
                  <a:pt x="568795" y="48844"/>
                </a:cubicBezTo>
                <a:cubicBezTo>
                  <a:pt x="569938" y="50673"/>
                  <a:pt x="571462" y="52311"/>
                  <a:pt x="573367" y="53759"/>
                </a:cubicBezTo>
                <a:lnTo>
                  <a:pt x="577107" y="55662"/>
                </a:lnTo>
                <a:lnTo>
                  <a:pt x="580282" y="52302"/>
                </a:lnTo>
                <a:cubicBezTo>
                  <a:pt x="581691" y="49920"/>
                  <a:pt x="582396" y="47396"/>
                  <a:pt x="582396" y="44729"/>
                </a:cubicBezTo>
                <a:cubicBezTo>
                  <a:pt x="582396" y="41986"/>
                  <a:pt x="581787" y="39700"/>
                  <a:pt x="580567" y="37871"/>
                </a:cubicBezTo>
                <a:cubicBezTo>
                  <a:pt x="579348" y="36042"/>
                  <a:pt x="577519" y="35128"/>
                  <a:pt x="575081" y="35128"/>
                </a:cubicBezTo>
                <a:close/>
                <a:moveTo>
                  <a:pt x="1053236" y="33375"/>
                </a:moveTo>
                <a:cubicBezTo>
                  <a:pt x="1059332" y="33375"/>
                  <a:pt x="1063942" y="35471"/>
                  <a:pt x="1067066" y="39662"/>
                </a:cubicBezTo>
                <a:cubicBezTo>
                  <a:pt x="1070190" y="43853"/>
                  <a:pt x="1071753" y="48615"/>
                  <a:pt x="1071753" y="53949"/>
                </a:cubicBezTo>
                <a:cubicBezTo>
                  <a:pt x="1071753" y="60655"/>
                  <a:pt x="1069543" y="66599"/>
                  <a:pt x="1065123" y="71780"/>
                </a:cubicBezTo>
                <a:cubicBezTo>
                  <a:pt x="1060704" y="76962"/>
                  <a:pt x="1054493" y="81077"/>
                  <a:pt x="1046492" y="84125"/>
                </a:cubicBezTo>
                <a:cubicBezTo>
                  <a:pt x="1038491" y="87173"/>
                  <a:pt x="1029081" y="89001"/>
                  <a:pt x="1018260" y="89611"/>
                </a:cubicBezTo>
                <a:lnTo>
                  <a:pt x="1016203" y="78638"/>
                </a:lnTo>
                <a:cubicBezTo>
                  <a:pt x="1026566" y="77876"/>
                  <a:pt x="1034986" y="76276"/>
                  <a:pt x="1041463" y="73838"/>
                </a:cubicBezTo>
                <a:lnTo>
                  <a:pt x="1046225" y="71554"/>
                </a:lnTo>
                <a:lnTo>
                  <a:pt x="1038034" y="66294"/>
                </a:lnTo>
                <a:cubicBezTo>
                  <a:pt x="1034605" y="62789"/>
                  <a:pt x="1032891" y="58445"/>
                  <a:pt x="1032891" y="53264"/>
                </a:cubicBezTo>
                <a:cubicBezTo>
                  <a:pt x="1032891" y="47930"/>
                  <a:pt x="1034758" y="43281"/>
                  <a:pt x="1038491" y="39319"/>
                </a:cubicBezTo>
                <a:cubicBezTo>
                  <a:pt x="1042225" y="35357"/>
                  <a:pt x="1047140" y="33375"/>
                  <a:pt x="1053236" y="33375"/>
                </a:cubicBezTo>
                <a:close/>
                <a:moveTo>
                  <a:pt x="710336" y="33375"/>
                </a:moveTo>
                <a:cubicBezTo>
                  <a:pt x="716432" y="33375"/>
                  <a:pt x="721042" y="35471"/>
                  <a:pt x="724166" y="39662"/>
                </a:cubicBezTo>
                <a:cubicBezTo>
                  <a:pt x="727291" y="43853"/>
                  <a:pt x="728853" y="48615"/>
                  <a:pt x="728853" y="53949"/>
                </a:cubicBezTo>
                <a:cubicBezTo>
                  <a:pt x="728853" y="60655"/>
                  <a:pt x="726643" y="66599"/>
                  <a:pt x="722223" y="71780"/>
                </a:cubicBezTo>
                <a:cubicBezTo>
                  <a:pt x="717804" y="76962"/>
                  <a:pt x="711593" y="81077"/>
                  <a:pt x="703592" y="84125"/>
                </a:cubicBezTo>
                <a:cubicBezTo>
                  <a:pt x="695591" y="87173"/>
                  <a:pt x="686181" y="89001"/>
                  <a:pt x="675360" y="89611"/>
                </a:cubicBezTo>
                <a:lnTo>
                  <a:pt x="673303" y="78638"/>
                </a:lnTo>
                <a:cubicBezTo>
                  <a:pt x="683666" y="77876"/>
                  <a:pt x="692086" y="76276"/>
                  <a:pt x="698563" y="73838"/>
                </a:cubicBezTo>
                <a:lnTo>
                  <a:pt x="703325" y="71554"/>
                </a:lnTo>
                <a:lnTo>
                  <a:pt x="695134" y="66294"/>
                </a:lnTo>
                <a:cubicBezTo>
                  <a:pt x="691705" y="62789"/>
                  <a:pt x="689991" y="58445"/>
                  <a:pt x="689991" y="53264"/>
                </a:cubicBezTo>
                <a:cubicBezTo>
                  <a:pt x="689991" y="47930"/>
                  <a:pt x="691858" y="43281"/>
                  <a:pt x="695591" y="39319"/>
                </a:cubicBezTo>
                <a:cubicBezTo>
                  <a:pt x="699325" y="35357"/>
                  <a:pt x="704240" y="33375"/>
                  <a:pt x="710336" y="33375"/>
                </a:cubicBezTo>
                <a:close/>
                <a:moveTo>
                  <a:pt x="2010613" y="31242"/>
                </a:moveTo>
                <a:cubicBezTo>
                  <a:pt x="2007717" y="31242"/>
                  <a:pt x="2005469" y="32232"/>
                  <a:pt x="2003869" y="34214"/>
                </a:cubicBezTo>
                <a:cubicBezTo>
                  <a:pt x="2002269" y="36195"/>
                  <a:pt x="2001469" y="38481"/>
                  <a:pt x="2001469" y="41072"/>
                </a:cubicBezTo>
                <a:cubicBezTo>
                  <a:pt x="2001469" y="43815"/>
                  <a:pt x="2002307" y="46063"/>
                  <a:pt x="2003983" y="47815"/>
                </a:cubicBezTo>
                <a:cubicBezTo>
                  <a:pt x="2005660" y="49568"/>
                  <a:pt x="2007793" y="50444"/>
                  <a:pt x="2010384" y="50444"/>
                </a:cubicBezTo>
                <a:cubicBezTo>
                  <a:pt x="2012975" y="50444"/>
                  <a:pt x="2015223" y="49606"/>
                  <a:pt x="2017128" y="47930"/>
                </a:cubicBezTo>
                <a:cubicBezTo>
                  <a:pt x="2019033" y="46253"/>
                  <a:pt x="2019985" y="44043"/>
                  <a:pt x="2019985" y="41300"/>
                </a:cubicBezTo>
                <a:cubicBezTo>
                  <a:pt x="2019985" y="38405"/>
                  <a:pt x="2018995" y="36004"/>
                  <a:pt x="2017014" y="34099"/>
                </a:cubicBezTo>
                <a:cubicBezTo>
                  <a:pt x="2015032" y="32194"/>
                  <a:pt x="2012899" y="31242"/>
                  <a:pt x="2010613" y="31242"/>
                </a:cubicBezTo>
                <a:close/>
                <a:moveTo>
                  <a:pt x="293903" y="30708"/>
                </a:moveTo>
                <a:cubicBezTo>
                  <a:pt x="295427" y="33604"/>
                  <a:pt x="296684" y="36919"/>
                  <a:pt x="297675" y="40652"/>
                </a:cubicBezTo>
                <a:cubicBezTo>
                  <a:pt x="298665" y="44386"/>
                  <a:pt x="299161" y="47777"/>
                  <a:pt x="299161" y="50825"/>
                </a:cubicBezTo>
                <a:cubicBezTo>
                  <a:pt x="299161" y="55854"/>
                  <a:pt x="297751" y="60388"/>
                  <a:pt x="294932" y="64427"/>
                </a:cubicBezTo>
                <a:cubicBezTo>
                  <a:pt x="292112" y="68465"/>
                  <a:pt x="287731" y="70485"/>
                  <a:pt x="281787" y="70485"/>
                </a:cubicBezTo>
                <a:cubicBezTo>
                  <a:pt x="277063" y="70485"/>
                  <a:pt x="273215" y="69227"/>
                  <a:pt x="270243" y="66713"/>
                </a:cubicBezTo>
                <a:lnTo>
                  <a:pt x="269873" y="65964"/>
                </a:lnTo>
                <a:lnTo>
                  <a:pt x="269700" y="66884"/>
                </a:lnTo>
                <a:cubicBezTo>
                  <a:pt x="268805" y="69056"/>
                  <a:pt x="267462" y="71018"/>
                  <a:pt x="265671" y="72771"/>
                </a:cubicBezTo>
                <a:cubicBezTo>
                  <a:pt x="262089" y="76276"/>
                  <a:pt x="257632" y="78029"/>
                  <a:pt x="252298" y="78029"/>
                </a:cubicBezTo>
                <a:cubicBezTo>
                  <a:pt x="246202" y="78029"/>
                  <a:pt x="242163" y="76009"/>
                  <a:pt x="240182" y="71971"/>
                </a:cubicBezTo>
                <a:cubicBezTo>
                  <a:pt x="238201" y="67932"/>
                  <a:pt x="237210" y="63627"/>
                  <a:pt x="237210" y="59055"/>
                </a:cubicBezTo>
                <a:cubicBezTo>
                  <a:pt x="237210" y="57378"/>
                  <a:pt x="237324" y="55588"/>
                  <a:pt x="237553" y="53683"/>
                </a:cubicBezTo>
                <a:cubicBezTo>
                  <a:pt x="237782" y="51778"/>
                  <a:pt x="238125" y="49606"/>
                  <a:pt x="238582" y="47168"/>
                </a:cubicBezTo>
                <a:lnTo>
                  <a:pt x="250012" y="43967"/>
                </a:lnTo>
                <a:cubicBezTo>
                  <a:pt x="249555" y="46558"/>
                  <a:pt x="249212" y="48958"/>
                  <a:pt x="248983" y="51168"/>
                </a:cubicBezTo>
                <a:cubicBezTo>
                  <a:pt x="248755" y="53378"/>
                  <a:pt x="248640" y="55321"/>
                  <a:pt x="248640" y="56997"/>
                </a:cubicBezTo>
                <a:cubicBezTo>
                  <a:pt x="248640" y="59893"/>
                  <a:pt x="249097" y="62027"/>
                  <a:pt x="250012" y="63398"/>
                </a:cubicBezTo>
                <a:cubicBezTo>
                  <a:pt x="250926" y="64770"/>
                  <a:pt x="252374" y="65456"/>
                  <a:pt x="254355" y="65456"/>
                </a:cubicBezTo>
                <a:cubicBezTo>
                  <a:pt x="256641" y="65456"/>
                  <a:pt x="258546" y="64274"/>
                  <a:pt x="260070" y="61912"/>
                </a:cubicBezTo>
                <a:cubicBezTo>
                  <a:pt x="261594" y="59550"/>
                  <a:pt x="262432" y="54788"/>
                  <a:pt x="262585" y="47625"/>
                </a:cubicBezTo>
                <a:lnTo>
                  <a:pt x="262585" y="40767"/>
                </a:lnTo>
                <a:lnTo>
                  <a:pt x="273558" y="36652"/>
                </a:lnTo>
                <a:lnTo>
                  <a:pt x="273558" y="50597"/>
                </a:lnTo>
                <a:cubicBezTo>
                  <a:pt x="273558" y="52730"/>
                  <a:pt x="273977" y="54597"/>
                  <a:pt x="274815" y="56197"/>
                </a:cubicBezTo>
                <a:cubicBezTo>
                  <a:pt x="275653" y="57797"/>
                  <a:pt x="277444" y="58598"/>
                  <a:pt x="280187" y="58598"/>
                </a:cubicBezTo>
                <a:cubicBezTo>
                  <a:pt x="282930" y="58598"/>
                  <a:pt x="284759" y="57759"/>
                  <a:pt x="285673" y="56083"/>
                </a:cubicBezTo>
                <a:cubicBezTo>
                  <a:pt x="286588" y="54407"/>
                  <a:pt x="287045" y="52273"/>
                  <a:pt x="287045" y="49682"/>
                </a:cubicBezTo>
                <a:cubicBezTo>
                  <a:pt x="287045" y="47091"/>
                  <a:pt x="286740" y="44462"/>
                  <a:pt x="286131" y="41795"/>
                </a:cubicBezTo>
                <a:cubicBezTo>
                  <a:pt x="285521" y="39128"/>
                  <a:pt x="284683" y="36500"/>
                  <a:pt x="283616" y="33909"/>
                </a:cubicBezTo>
                <a:close/>
                <a:moveTo>
                  <a:pt x="2432304" y="26670"/>
                </a:moveTo>
                <a:lnTo>
                  <a:pt x="2444877" y="26670"/>
                </a:lnTo>
                <a:lnTo>
                  <a:pt x="2446248" y="66218"/>
                </a:lnTo>
                <a:lnTo>
                  <a:pt x="2433675" y="66218"/>
                </a:lnTo>
                <a:close/>
                <a:moveTo>
                  <a:pt x="575538" y="23469"/>
                </a:moveTo>
                <a:cubicBezTo>
                  <a:pt x="581634" y="23469"/>
                  <a:pt x="586244" y="25565"/>
                  <a:pt x="589369" y="29756"/>
                </a:cubicBezTo>
                <a:cubicBezTo>
                  <a:pt x="592493" y="33947"/>
                  <a:pt x="594055" y="38709"/>
                  <a:pt x="594055" y="44043"/>
                </a:cubicBezTo>
                <a:cubicBezTo>
                  <a:pt x="594055" y="50749"/>
                  <a:pt x="591921" y="56654"/>
                  <a:pt x="587654" y="61760"/>
                </a:cubicBezTo>
                <a:cubicBezTo>
                  <a:pt x="583387" y="66865"/>
                  <a:pt x="577253" y="70942"/>
                  <a:pt x="569252" y="73990"/>
                </a:cubicBezTo>
                <a:cubicBezTo>
                  <a:pt x="561251" y="77038"/>
                  <a:pt x="551688" y="78943"/>
                  <a:pt x="540562" y="79705"/>
                </a:cubicBezTo>
                <a:lnTo>
                  <a:pt x="537133" y="69189"/>
                </a:lnTo>
                <a:cubicBezTo>
                  <a:pt x="538657" y="67056"/>
                  <a:pt x="539686" y="64846"/>
                  <a:pt x="540220" y="62560"/>
                </a:cubicBezTo>
                <a:cubicBezTo>
                  <a:pt x="540753" y="60274"/>
                  <a:pt x="540753" y="58369"/>
                  <a:pt x="540220" y="56845"/>
                </a:cubicBezTo>
                <a:cubicBezTo>
                  <a:pt x="539686" y="55321"/>
                  <a:pt x="538505" y="54559"/>
                  <a:pt x="536676" y="54559"/>
                </a:cubicBezTo>
                <a:cubicBezTo>
                  <a:pt x="535000" y="54559"/>
                  <a:pt x="533514" y="54978"/>
                  <a:pt x="532219" y="55816"/>
                </a:cubicBezTo>
                <a:cubicBezTo>
                  <a:pt x="530923" y="56654"/>
                  <a:pt x="529894" y="57455"/>
                  <a:pt x="529132" y="58217"/>
                </a:cubicBezTo>
                <a:lnTo>
                  <a:pt x="522960" y="49987"/>
                </a:lnTo>
                <a:cubicBezTo>
                  <a:pt x="524789" y="47853"/>
                  <a:pt x="526923" y="46025"/>
                  <a:pt x="529361" y="44501"/>
                </a:cubicBezTo>
                <a:cubicBezTo>
                  <a:pt x="531799" y="42977"/>
                  <a:pt x="534847" y="42215"/>
                  <a:pt x="538505" y="42215"/>
                </a:cubicBezTo>
                <a:cubicBezTo>
                  <a:pt x="543077" y="42215"/>
                  <a:pt x="546544" y="43548"/>
                  <a:pt x="548906" y="46215"/>
                </a:cubicBezTo>
                <a:cubicBezTo>
                  <a:pt x="551269" y="48882"/>
                  <a:pt x="552526" y="52159"/>
                  <a:pt x="552678" y="56045"/>
                </a:cubicBezTo>
                <a:cubicBezTo>
                  <a:pt x="552831" y="59931"/>
                  <a:pt x="551688" y="63627"/>
                  <a:pt x="549249" y="67132"/>
                </a:cubicBezTo>
                <a:cubicBezTo>
                  <a:pt x="554659" y="66522"/>
                  <a:pt x="559422" y="65541"/>
                  <a:pt x="563537" y="64189"/>
                </a:cubicBezTo>
                <a:lnTo>
                  <a:pt x="568188" y="61876"/>
                </a:lnTo>
                <a:lnTo>
                  <a:pt x="563994" y="59588"/>
                </a:lnTo>
                <a:cubicBezTo>
                  <a:pt x="561327" y="57607"/>
                  <a:pt x="559193" y="55283"/>
                  <a:pt x="557593" y="52616"/>
                </a:cubicBezTo>
                <a:cubicBezTo>
                  <a:pt x="555993" y="49949"/>
                  <a:pt x="555193" y="46863"/>
                  <a:pt x="555193" y="43358"/>
                </a:cubicBezTo>
                <a:cubicBezTo>
                  <a:pt x="555193" y="38024"/>
                  <a:pt x="557060" y="33375"/>
                  <a:pt x="560794" y="29413"/>
                </a:cubicBezTo>
                <a:cubicBezTo>
                  <a:pt x="564527" y="25451"/>
                  <a:pt x="569442" y="23469"/>
                  <a:pt x="575538" y="23469"/>
                </a:cubicBezTo>
                <a:close/>
                <a:moveTo>
                  <a:pt x="2011756" y="18440"/>
                </a:moveTo>
                <a:cubicBezTo>
                  <a:pt x="2015413" y="18440"/>
                  <a:pt x="2018690" y="19507"/>
                  <a:pt x="2021586" y="21641"/>
                </a:cubicBezTo>
                <a:cubicBezTo>
                  <a:pt x="2024481" y="23774"/>
                  <a:pt x="2026767" y="26594"/>
                  <a:pt x="2028444" y="30099"/>
                </a:cubicBezTo>
                <a:cubicBezTo>
                  <a:pt x="2030120" y="33604"/>
                  <a:pt x="2030958" y="37338"/>
                  <a:pt x="2030958" y="41300"/>
                </a:cubicBezTo>
                <a:cubicBezTo>
                  <a:pt x="2030958" y="47244"/>
                  <a:pt x="2029053" y="52235"/>
                  <a:pt x="2025243" y="56273"/>
                </a:cubicBezTo>
                <a:cubicBezTo>
                  <a:pt x="2021433" y="60312"/>
                  <a:pt x="2016556" y="62331"/>
                  <a:pt x="2010613" y="62331"/>
                </a:cubicBezTo>
                <a:cubicBezTo>
                  <a:pt x="2004060" y="62331"/>
                  <a:pt x="1999145" y="60350"/>
                  <a:pt x="1995868" y="56388"/>
                </a:cubicBezTo>
                <a:cubicBezTo>
                  <a:pt x="1992592" y="52425"/>
                  <a:pt x="1990953" y="47777"/>
                  <a:pt x="1990953" y="42443"/>
                </a:cubicBezTo>
                <a:cubicBezTo>
                  <a:pt x="1990953" y="38024"/>
                  <a:pt x="1991830" y="34023"/>
                  <a:pt x="1993582" y="30442"/>
                </a:cubicBezTo>
                <a:cubicBezTo>
                  <a:pt x="1995335" y="26860"/>
                  <a:pt x="1997811" y="23965"/>
                  <a:pt x="2001012" y="21755"/>
                </a:cubicBezTo>
                <a:cubicBezTo>
                  <a:pt x="2004212" y="19545"/>
                  <a:pt x="2007793" y="18440"/>
                  <a:pt x="2011756" y="18440"/>
                </a:cubicBezTo>
                <a:close/>
                <a:moveTo>
                  <a:pt x="291160" y="1905"/>
                </a:moveTo>
                <a:lnTo>
                  <a:pt x="291160" y="14935"/>
                </a:lnTo>
                <a:lnTo>
                  <a:pt x="239953" y="29794"/>
                </a:lnTo>
                <a:lnTo>
                  <a:pt x="239953" y="16992"/>
                </a:lnTo>
                <a:close/>
                <a:moveTo>
                  <a:pt x="2882417" y="0"/>
                </a:moveTo>
                <a:lnTo>
                  <a:pt x="2882417" y="13030"/>
                </a:lnTo>
                <a:lnTo>
                  <a:pt x="2831210" y="27889"/>
                </a:lnTo>
                <a:lnTo>
                  <a:pt x="2831210" y="15087"/>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dirty="0">
              <a:solidFill>
                <a:schemeClr val="lt1"/>
              </a:solidFill>
              <a:latin typeface="Arial"/>
              <a:ea typeface="Arial"/>
              <a:cs typeface="Arial"/>
              <a:sym typeface="Arial"/>
            </a:endParaRPr>
          </a:p>
        </p:txBody>
      </p:sp>
      <p:sp>
        <p:nvSpPr>
          <p:cNvPr id="345" name="Google Shape;345;p33"/>
          <p:cNvSpPr txBox="1"/>
          <p:nvPr/>
        </p:nvSpPr>
        <p:spPr>
          <a:xfrm>
            <a:off x="1230150" y="3419188"/>
            <a:ext cx="3703200" cy="600300"/>
          </a:xfrm>
          <a:prstGeom prst="rect">
            <a:avLst/>
          </a:prstGeom>
          <a:noFill/>
          <a:ln>
            <a:noFill/>
          </a:ln>
        </p:spPr>
        <p:txBody>
          <a:bodyPr spcFirstLastPara="1" wrap="square" lIns="45725" tIns="22850" rIns="45725" bIns="22850" anchor="t" anchorCtr="0">
            <a:spAutoFit/>
          </a:bodyPr>
          <a:lstStyle/>
          <a:p>
            <a:pPr marL="0" lvl="0" indent="0" algn="ctr" rtl="0">
              <a:spcBef>
                <a:spcPts val="0"/>
              </a:spcBef>
              <a:spcAft>
                <a:spcPts val="0"/>
              </a:spcAft>
              <a:buNone/>
            </a:pPr>
            <a:r>
              <a:rPr lang="en-GB" sz="1200">
                <a:solidFill>
                  <a:schemeClr val="dk1"/>
                </a:solidFill>
                <a:latin typeface="Inter Light"/>
                <a:ea typeface="Inter Light"/>
                <a:cs typeface="Inter Light"/>
                <a:sym typeface="Inter Light"/>
              </a:rPr>
              <a:t>14. the residents of the Forest, and the people of Tubba’. Each rejected ˹their˺ messenger, so My warning was fulfilled.</a:t>
            </a:r>
            <a:endParaRPr sz="1200">
              <a:solidFill>
                <a:schemeClr val="dk1"/>
              </a:solidFill>
              <a:latin typeface="Inter Light"/>
              <a:ea typeface="Inter Light"/>
              <a:cs typeface="Inter Light"/>
              <a:sym typeface="Inter Light"/>
            </a:endParaRPr>
          </a:p>
        </p:txBody>
      </p:sp>
      <p:sp>
        <p:nvSpPr>
          <p:cNvPr id="347" name="Google Shape;347;p33"/>
          <p:cNvSpPr txBox="1"/>
          <p:nvPr/>
        </p:nvSpPr>
        <p:spPr>
          <a:xfrm>
            <a:off x="1004425" y="749075"/>
            <a:ext cx="6217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The Stark Warning</a:t>
            </a:r>
            <a:endParaRPr sz="3600">
              <a:solidFill>
                <a:srgbClr val="1E1E1E"/>
              </a:solidFill>
              <a:latin typeface="Inter Tight Medium"/>
              <a:ea typeface="Inter Tight Medium"/>
              <a:cs typeface="Inter Tight Medium"/>
              <a:sym typeface="Inter Tight Medium"/>
            </a:endParaRPr>
          </a:p>
        </p:txBody>
      </p:sp>
      <p:sp>
        <p:nvSpPr>
          <p:cNvPr id="348" name="Google Shape;348;p33"/>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49" name="Google Shape;349;p33"/>
          <p:cNvSpPr/>
          <p:nvPr/>
        </p:nvSpPr>
        <p:spPr>
          <a:xfrm>
            <a:off x="5315025" y="1349375"/>
            <a:ext cx="2816100" cy="10776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50" name="Google Shape;350;p33"/>
          <p:cNvSpPr txBox="1"/>
          <p:nvPr/>
        </p:nvSpPr>
        <p:spPr>
          <a:xfrm>
            <a:off x="5545300" y="1495625"/>
            <a:ext cx="22491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Some civilisations reached great heights. Yet, they rejected the message and were punished.</a:t>
            </a:r>
            <a:endParaRPr sz="1200">
              <a:solidFill>
                <a:srgbClr val="1E1E1E"/>
              </a:solidFill>
              <a:latin typeface="Inter Tight Medium"/>
              <a:ea typeface="Inter Tight Medium"/>
              <a:cs typeface="Inter Tight Medium"/>
              <a:sym typeface="Inter Tight Medium"/>
            </a:endParaRPr>
          </a:p>
        </p:txBody>
      </p:sp>
      <p:sp>
        <p:nvSpPr>
          <p:cNvPr id="351" name="Google Shape;351;p33"/>
          <p:cNvSpPr/>
          <p:nvPr/>
        </p:nvSpPr>
        <p:spPr>
          <a:xfrm>
            <a:off x="6386875" y="2199400"/>
            <a:ext cx="2249100" cy="16419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52" name="Google Shape;352;p33"/>
          <p:cNvSpPr txBox="1"/>
          <p:nvPr/>
        </p:nvSpPr>
        <p:spPr>
          <a:xfrm>
            <a:off x="6657469" y="2458594"/>
            <a:ext cx="1897200" cy="11235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Allah is teaching us through history that no matter how advanced a civilisation has become, it is not immune to His punishment.</a:t>
            </a:r>
            <a:endParaRPr sz="10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p:nvPr/>
        </p:nvSpPr>
        <p:spPr>
          <a:xfrm>
            <a:off x="849688" y="1772110"/>
            <a:ext cx="35568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Plenary</a:t>
            </a:r>
            <a:endParaRPr sz="700" b="0" i="0" u="none" strike="noStrike" cap="none">
              <a:solidFill>
                <a:srgbClr val="000000"/>
              </a:solidFill>
              <a:latin typeface="Arial"/>
              <a:ea typeface="Arial"/>
              <a:cs typeface="Arial"/>
              <a:sym typeface="Arial"/>
            </a:endParaRPr>
          </a:p>
        </p:txBody>
      </p:sp>
      <p:sp>
        <p:nvSpPr>
          <p:cNvPr id="358" name="Google Shape;358;p34"/>
          <p:cNvSpPr/>
          <p:nvPr/>
        </p:nvSpPr>
        <p:spPr>
          <a:xfrm>
            <a:off x="0" y="0"/>
            <a:ext cx="9144000" cy="1332600"/>
          </a:xfrm>
          <a:prstGeom prst="rect">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59" name="Google Shape;359;p34"/>
          <p:cNvSpPr txBox="1"/>
          <p:nvPr/>
        </p:nvSpPr>
        <p:spPr>
          <a:xfrm>
            <a:off x="849689" y="2911053"/>
            <a:ext cx="3556800" cy="431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Write down one new thing you learnt/felt during this session and display it visibly. </a:t>
            </a:r>
            <a:endParaRPr sz="1000">
              <a:solidFill>
                <a:srgbClr val="1E1E1E"/>
              </a:solidFill>
              <a:latin typeface="Inter Light"/>
              <a:ea typeface="Inter Light"/>
              <a:cs typeface="Inter Light"/>
              <a:sym typeface="Inter Light"/>
            </a:endParaRPr>
          </a:p>
        </p:txBody>
      </p:sp>
      <p:sp>
        <p:nvSpPr>
          <p:cNvPr id="360" name="Google Shape;360;p34"/>
          <p:cNvSpPr txBox="1"/>
          <p:nvPr/>
        </p:nvSpPr>
        <p:spPr>
          <a:xfrm>
            <a:off x="849689" y="2653195"/>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WRITE</a:t>
            </a:r>
            <a:endParaRPr sz="700" b="0" i="0" u="none" strike="noStrike" cap="none">
              <a:solidFill>
                <a:srgbClr val="000000"/>
              </a:solidFill>
              <a:latin typeface="Arial"/>
              <a:ea typeface="Arial"/>
              <a:cs typeface="Arial"/>
              <a:sym typeface="Arial"/>
            </a:endParaRPr>
          </a:p>
        </p:txBody>
      </p:sp>
      <p:sp>
        <p:nvSpPr>
          <p:cNvPr id="361" name="Google Shape;361;p34"/>
          <p:cNvSpPr txBox="1"/>
          <p:nvPr/>
        </p:nvSpPr>
        <p:spPr>
          <a:xfrm>
            <a:off x="4988808" y="1938113"/>
            <a:ext cx="3076800" cy="231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Any reflections/questions?</a:t>
            </a:r>
            <a:endParaRPr sz="1200">
              <a:solidFill>
                <a:srgbClr val="1E1E1E"/>
              </a:solidFill>
              <a:latin typeface="Inter Tight Medium"/>
              <a:ea typeface="Inter Tight Medium"/>
              <a:cs typeface="Inter Tight Medium"/>
              <a:sym typeface="Inter Tight Medium"/>
            </a:endParaRPr>
          </a:p>
        </p:txBody>
      </p:sp>
      <p:sp>
        <p:nvSpPr>
          <p:cNvPr id="362" name="Google Shape;362;p34"/>
          <p:cNvSpPr/>
          <p:nvPr/>
        </p:nvSpPr>
        <p:spPr>
          <a:xfrm>
            <a:off x="4988800" y="2787048"/>
            <a:ext cx="3445200" cy="9069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63" name="Google Shape;363;p34"/>
          <p:cNvSpPr txBox="1"/>
          <p:nvPr/>
        </p:nvSpPr>
        <p:spPr>
          <a:xfrm>
            <a:off x="5888834" y="3094260"/>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1E1E1E"/>
                </a:solidFill>
                <a:latin typeface="Inter Tight Medium"/>
                <a:ea typeface="Inter Tight Medium"/>
                <a:cs typeface="Inter Tight Medium"/>
                <a:sym typeface="Inter Tight Medium"/>
              </a:rPr>
              <a:t>Action to take away</a:t>
            </a:r>
            <a:endParaRPr sz="700" b="0" i="0" u="none" strike="noStrike" cap="none">
              <a:solidFill>
                <a:srgbClr val="000000"/>
              </a:solidFill>
              <a:latin typeface="Arial"/>
              <a:ea typeface="Arial"/>
              <a:cs typeface="Arial"/>
              <a:sym typeface="Arial"/>
            </a:endParaRPr>
          </a:p>
        </p:txBody>
      </p:sp>
      <p:pic>
        <p:nvPicPr>
          <p:cNvPr id="364" name="Google Shape;364;p34"/>
          <p:cNvPicPr preferRelativeResize="0"/>
          <p:nvPr/>
        </p:nvPicPr>
        <p:blipFill rotWithShape="1">
          <a:blip r:embed="rId3">
            <a:alphaModFix/>
          </a:blip>
          <a:srcRect/>
          <a:stretch/>
        </p:blipFill>
        <p:spPr>
          <a:xfrm>
            <a:off x="5226379" y="3005388"/>
            <a:ext cx="551196" cy="4702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5"/>
          <p:cNvSpPr/>
          <p:nvPr/>
        </p:nvSpPr>
        <p:spPr>
          <a:xfrm>
            <a:off x="4378419" y="2115595"/>
            <a:ext cx="2727600" cy="1541400"/>
          </a:xfrm>
          <a:prstGeom prst="roundRect">
            <a:avLst>
              <a:gd name="adj" fmla="val 6846"/>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0" name="Google Shape;370;p35"/>
          <p:cNvSpPr txBox="1"/>
          <p:nvPr/>
        </p:nvSpPr>
        <p:spPr>
          <a:xfrm>
            <a:off x="888599" y="633062"/>
            <a:ext cx="7311900" cy="723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1E1E1E"/>
                </a:solidFill>
                <a:latin typeface="Inter Tight Medium"/>
                <a:ea typeface="Inter Tight Medium"/>
                <a:cs typeface="Inter Tight Medium"/>
                <a:sym typeface="Inter Tight Medium"/>
              </a:rPr>
              <a:t>For the next session…</a:t>
            </a:r>
            <a:endParaRPr sz="700" b="0" i="0" u="none" strike="noStrike" cap="none">
              <a:solidFill>
                <a:srgbClr val="000000"/>
              </a:solidFill>
              <a:latin typeface="Arial"/>
              <a:ea typeface="Arial"/>
              <a:cs typeface="Arial"/>
              <a:sym typeface="Arial"/>
            </a:endParaRPr>
          </a:p>
        </p:txBody>
      </p:sp>
      <p:sp>
        <p:nvSpPr>
          <p:cNvPr id="371" name="Google Shape;371;p35"/>
          <p:cNvSpPr txBox="1"/>
          <p:nvPr/>
        </p:nvSpPr>
        <p:spPr>
          <a:xfrm>
            <a:off x="4773362" y="3067144"/>
            <a:ext cx="20118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Memorise verses 1-14</a:t>
            </a:r>
            <a:endParaRPr sz="1000">
              <a:solidFill>
                <a:srgbClr val="1E1E1E"/>
              </a:solidFill>
              <a:latin typeface="Inter Light"/>
              <a:ea typeface="Inter Light"/>
              <a:cs typeface="Inter Light"/>
              <a:sym typeface="Inter Light"/>
            </a:endParaRPr>
          </a:p>
        </p:txBody>
      </p:sp>
      <p:grpSp>
        <p:nvGrpSpPr>
          <p:cNvPr id="372" name="Google Shape;372;p35"/>
          <p:cNvGrpSpPr/>
          <p:nvPr/>
        </p:nvGrpSpPr>
        <p:grpSpPr>
          <a:xfrm rot="10800000">
            <a:off x="4773287" y="2473160"/>
            <a:ext cx="766083" cy="175652"/>
            <a:chOff x="10700426" y="972763"/>
            <a:chExt cx="1532166" cy="351303"/>
          </a:xfrm>
        </p:grpSpPr>
        <p:sp>
          <p:nvSpPr>
            <p:cNvPr id="373" name="Google Shape;373;p35"/>
            <p:cNvSpPr/>
            <p:nvPr/>
          </p:nvSpPr>
          <p:spPr>
            <a:xfrm>
              <a:off x="10700426" y="972766"/>
              <a:ext cx="351300" cy="351300"/>
            </a:xfrm>
            <a:prstGeom prst="roundRect">
              <a:avLst>
                <a:gd name="adj" fmla="val 7524"/>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4" name="Google Shape;374;p35"/>
            <p:cNvSpPr/>
            <p:nvPr/>
          </p:nvSpPr>
          <p:spPr>
            <a:xfrm>
              <a:off x="11094048" y="972765"/>
              <a:ext cx="351300" cy="351300"/>
            </a:xfrm>
            <a:prstGeom prst="roundRect">
              <a:avLst>
                <a:gd name="adj" fmla="val 7524"/>
              </a:avLst>
            </a:prstGeom>
            <a:solidFill>
              <a:srgbClr val="C3B8DE">
                <a:alpha val="6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5" name="Google Shape;375;p35"/>
            <p:cNvSpPr/>
            <p:nvPr/>
          </p:nvSpPr>
          <p:spPr>
            <a:xfrm>
              <a:off x="11487670" y="972764"/>
              <a:ext cx="351300" cy="351300"/>
            </a:xfrm>
            <a:prstGeom prst="roundRect">
              <a:avLst>
                <a:gd name="adj" fmla="val 7524"/>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376" name="Google Shape;376;p35"/>
            <p:cNvSpPr/>
            <p:nvPr/>
          </p:nvSpPr>
          <p:spPr>
            <a:xfrm>
              <a:off x="11881292" y="972763"/>
              <a:ext cx="351300" cy="351300"/>
            </a:xfrm>
            <a:prstGeom prst="roundRect">
              <a:avLst>
                <a:gd name="adj" fmla="val 7524"/>
              </a:avLst>
            </a:prstGeom>
            <a:solidFill>
              <a:srgbClr val="C3B8DE">
                <a:alpha val="2000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grpSp>
      <p:sp>
        <p:nvSpPr>
          <p:cNvPr id="377" name="Google Shape;377;p35"/>
          <p:cNvSpPr txBox="1"/>
          <p:nvPr/>
        </p:nvSpPr>
        <p:spPr>
          <a:xfrm>
            <a:off x="888599" y="2115595"/>
            <a:ext cx="30897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1E1E1E"/>
                </a:solidFill>
                <a:latin typeface="Inter Tight Medium"/>
                <a:ea typeface="Inter Tight Medium"/>
                <a:cs typeface="Inter Tight Medium"/>
                <a:sym typeface="Inter Tight Medium"/>
              </a:rPr>
              <a:t>Homework task</a:t>
            </a:r>
            <a:endParaRPr sz="700" b="0" i="0" u="none" strike="noStrike" cap="none">
              <a:solidFill>
                <a:srgbClr val="000000"/>
              </a:solidFill>
              <a:latin typeface="Arial"/>
              <a:ea typeface="Arial"/>
              <a:cs typeface="Arial"/>
              <a:sym typeface="Arial"/>
            </a:endParaRPr>
          </a:p>
        </p:txBody>
      </p:sp>
      <p:sp>
        <p:nvSpPr>
          <p:cNvPr id="378" name="Google Shape;378;p35"/>
          <p:cNvSpPr txBox="1"/>
          <p:nvPr/>
        </p:nvSpPr>
        <p:spPr>
          <a:xfrm>
            <a:off x="889260" y="2436886"/>
            <a:ext cx="3109500" cy="892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Plan a nature walk/activity with your family. Look at Allah's magnificent creation, reflect on it, and jot down your thoughts. Bring these with you to the next session.</a:t>
            </a:r>
            <a:endParaRPr sz="1000">
              <a:solidFill>
                <a:srgbClr val="1E1E1E"/>
              </a:solidFill>
              <a:latin typeface="Inter Light"/>
              <a:ea typeface="Inter Light"/>
              <a:cs typeface="Inter Light"/>
              <a:sym typeface="Inter Light"/>
            </a:endParaRPr>
          </a:p>
        </p:txBody>
      </p:sp>
      <p:sp>
        <p:nvSpPr>
          <p:cNvPr id="379" name="Google Shape;379;p35"/>
          <p:cNvSpPr txBox="1"/>
          <p:nvPr/>
        </p:nvSpPr>
        <p:spPr>
          <a:xfrm>
            <a:off x="4773362" y="2818102"/>
            <a:ext cx="1821900" cy="261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a:solidFill>
                  <a:srgbClr val="1E1E1E"/>
                </a:solidFill>
                <a:latin typeface="Inter Tight Medium"/>
                <a:ea typeface="Inter Tight Medium"/>
                <a:cs typeface="Inter Tight Medium"/>
                <a:sym typeface="Inter Tight Medium"/>
              </a:rPr>
              <a:t>Aim High!</a:t>
            </a:r>
            <a:endParaRPr>
              <a:solidFill>
                <a:srgbClr val="1E1E1E"/>
              </a:solidFill>
              <a:latin typeface="Inter Tight Medium"/>
              <a:ea typeface="Inter Tight Medium"/>
              <a:cs typeface="Inter Tight Medium"/>
              <a:sym typeface="Inter Tigh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C0C0C"/>
            </a:gs>
            <a:gs pos="100000">
              <a:schemeClr val="dk1"/>
            </a:gs>
          </a:gsLst>
          <a:lin ang="0" scaled="0"/>
        </a:gradFill>
        <a:effectLst/>
      </p:bgPr>
    </p:bg>
    <p:spTree>
      <p:nvGrpSpPr>
        <p:cNvPr id="1" name="Shape 46"/>
        <p:cNvGrpSpPr/>
        <p:nvPr/>
      </p:nvGrpSpPr>
      <p:grpSpPr>
        <a:xfrm>
          <a:off x="0" y="0"/>
          <a:ext cx="0" cy="0"/>
          <a:chOff x="0" y="0"/>
          <a:chExt cx="0" cy="0"/>
        </a:xfrm>
      </p:grpSpPr>
      <p:pic>
        <p:nvPicPr>
          <p:cNvPr id="47" name="Google Shape;47;p10" descr="A landscape with a moon in the sky&#10;&#10;Description automatically generated"/>
          <p:cNvPicPr preferRelativeResize="0"/>
          <p:nvPr/>
        </p:nvPicPr>
        <p:blipFill rotWithShape="1">
          <a:blip r:embed="rId3">
            <a:alphaModFix/>
          </a:blip>
          <a:srcRect/>
          <a:stretch/>
        </p:blipFill>
        <p:spPr>
          <a:xfrm flipH="1">
            <a:off x="-1" y="-40822"/>
            <a:ext cx="9144001" cy="5225144"/>
          </a:xfrm>
          <a:prstGeom prst="rect">
            <a:avLst/>
          </a:prstGeom>
          <a:noFill/>
          <a:ln>
            <a:noFill/>
          </a:ln>
        </p:spPr>
      </p:pic>
      <p:sp>
        <p:nvSpPr>
          <p:cNvPr id="48" name="Google Shape;48;p10"/>
          <p:cNvSpPr/>
          <p:nvPr/>
        </p:nvSpPr>
        <p:spPr>
          <a:xfrm>
            <a:off x="-57150" y="-40822"/>
            <a:ext cx="7810500" cy="5225100"/>
          </a:xfrm>
          <a:prstGeom prst="rect">
            <a:avLst/>
          </a:prstGeom>
          <a:gradFill>
            <a:gsLst>
              <a:gs pos="0">
                <a:srgbClr val="413169"/>
              </a:gs>
              <a:gs pos="100000">
                <a:srgbClr val="413169">
                  <a:alpha val="0"/>
                </a:srgbClr>
              </a:gs>
            </a:gsLst>
            <a:lin ang="0" scaled="0"/>
          </a:gra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300" b="0" i="0" u="none" strike="noStrike" cap="none">
              <a:solidFill>
                <a:schemeClr val="lt1"/>
              </a:solidFill>
              <a:latin typeface="Arial"/>
              <a:ea typeface="Arial"/>
              <a:cs typeface="Arial"/>
              <a:sym typeface="Arial"/>
            </a:endParaRPr>
          </a:p>
        </p:txBody>
      </p:sp>
      <p:sp>
        <p:nvSpPr>
          <p:cNvPr id="49" name="Google Shape;49;p10"/>
          <p:cNvSpPr txBox="1"/>
          <p:nvPr/>
        </p:nvSpPr>
        <p:spPr>
          <a:xfrm>
            <a:off x="488167" y="669197"/>
            <a:ext cx="63636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i="0" u="none" strike="noStrike" cap="none">
                <a:solidFill>
                  <a:schemeClr val="lt1"/>
                </a:solidFill>
                <a:latin typeface="Inter Tight SemiBold"/>
                <a:ea typeface="Inter Tight SemiBold"/>
                <a:cs typeface="Inter Tight SemiBold"/>
                <a:sym typeface="Inter Tight SemiBold"/>
              </a:rPr>
              <a:t>TRUTH &amp;</a:t>
            </a:r>
            <a:endParaRPr sz="700" b="0" i="0" u="none" strike="noStrike" cap="none">
              <a:solidFill>
                <a:schemeClr val="lt1"/>
              </a:solidFill>
              <a:latin typeface="Arial"/>
              <a:ea typeface="Arial"/>
              <a:cs typeface="Arial"/>
              <a:sym typeface="Arial"/>
            </a:endParaRPr>
          </a:p>
        </p:txBody>
      </p:sp>
      <p:sp>
        <p:nvSpPr>
          <p:cNvPr id="50" name="Google Shape;50;p10"/>
          <p:cNvSpPr txBox="1"/>
          <p:nvPr/>
        </p:nvSpPr>
        <p:spPr>
          <a:xfrm>
            <a:off x="488167" y="1496622"/>
            <a:ext cx="8118600" cy="11082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6900"/>
              <a:buFont typeface="Arial"/>
              <a:buNone/>
            </a:pPr>
            <a:r>
              <a:rPr lang="en-GB" sz="6900" b="1" i="0" u="none" strike="noStrike" cap="none">
                <a:solidFill>
                  <a:schemeClr val="lt1"/>
                </a:solidFill>
                <a:latin typeface="Inter Tight SemiBold"/>
                <a:ea typeface="Inter Tight SemiBold"/>
                <a:cs typeface="Inter Tight SemiBold"/>
                <a:sym typeface="Inter Tight SemiBold"/>
              </a:rPr>
              <a:t>DENIAL</a:t>
            </a:r>
            <a:endParaRPr sz="700" b="0" i="0" u="none" strike="noStrike" cap="none">
              <a:solidFill>
                <a:schemeClr val="lt1"/>
              </a:solidFill>
              <a:latin typeface="Arial"/>
              <a:ea typeface="Arial"/>
              <a:cs typeface="Arial"/>
              <a:sym typeface="Arial"/>
            </a:endParaRPr>
          </a:p>
        </p:txBody>
      </p:sp>
      <p:sp>
        <p:nvSpPr>
          <p:cNvPr id="51" name="Google Shape;51;p10"/>
          <p:cNvSpPr/>
          <p:nvPr/>
        </p:nvSpPr>
        <p:spPr>
          <a:xfrm>
            <a:off x="488166" y="2666642"/>
            <a:ext cx="2476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Medium"/>
                <a:ea typeface="Inter Tight Medium"/>
                <a:cs typeface="Inter Tight Medium"/>
                <a:sym typeface="Inter Tight Medium"/>
              </a:rPr>
              <a:t>Surah Qāf</a:t>
            </a:r>
            <a:r>
              <a:rPr lang="en-GB" sz="1600" b="0" i="0" u="none" strike="noStrike" cap="none">
                <a:solidFill>
                  <a:srgbClr val="1E1E1E"/>
                </a:solidFill>
                <a:latin typeface="Inter Tight"/>
                <a:ea typeface="Inter Tight"/>
                <a:cs typeface="Inter Tight"/>
                <a:sym typeface="Inter Tight"/>
              </a:rPr>
              <a:t>: Session 1</a:t>
            </a:r>
            <a:endParaRPr sz="1600" b="0" i="0" u="none" strike="noStrike" cap="none">
              <a:solidFill>
                <a:schemeClr val="lt1"/>
              </a:solidFill>
              <a:latin typeface="Arial"/>
              <a:ea typeface="Arial"/>
              <a:cs typeface="Arial"/>
              <a:sym typeface="Arial"/>
            </a:endParaRPr>
          </a:p>
        </p:txBody>
      </p:sp>
      <p:sp>
        <p:nvSpPr>
          <p:cNvPr id="52" name="Google Shape;52;p10"/>
          <p:cNvSpPr/>
          <p:nvPr/>
        </p:nvSpPr>
        <p:spPr>
          <a:xfrm>
            <a:off x="10922373" y="1973924"/>
            <a:ext cx="2333065" cy="2333065"/>
          </a:xfrm>
          <a:custGeom>
            <a:avLst/>
            <a:gdLst/>
            <a:ahLst/>
            <a:cxnLst/>
            <a:rect l="l" t="t" r="r" b="b"/>
            <a:pathLst>
              <a:path w="4666130" h="4666129" extrusionOk="0">
                <a:moveTo>
                  <a:pt x="4666130" y="0"/>
                </a:moveTo>
                <a:lnTo>
                  <a:pt x="4666130" y="4666129"/>
                </a:lnTo>
                <a:lnTo>
                  <a:pt x="0" y="4666129"/>
                </a:lnTo>
                <a:cubicBezTo>
                  <a:pt x="0" y="2089097"/>
                  <a:pt x="2089098" y="0"/>
                  <a:pt x="466613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pic>
        <p:nvPicPr>
          <p:cNvPr id="53" name="Google Shape;53;p10"/>
          <p:cNvPicPr preferRelativeResize="0"/>
          <p:nvPr/>
        </p:nvPicPr>
        <p:blipFill rotWithShape="1">
          <a:blip r:embed="rId4">
            <a:alphaModFix/>
          </a:blip>
          <a:srcRect/>
          <a:stretch/>
        </p:blipFill>
        <p:spPr>
          <a:xfrm>
            <a:off x="488166" y="4499177"/>
            <a:ext cx="1353813" cy="265424"/>
          </a:xfrm>
          <a:prstGeom prst="rect">
            <a:avLst/>
          </a:prstGeom>
          <a:noFill/>
          <a:ln>
            <a:noFill/>
          </a:ln>
        </p:spPr>
      </p:pic>
      <p:pic>
        <p:nvPicPr>
          <p:cNvPr id="54" name="Google Shape;54;p10"/>
          <p:cNvPicPr preferRelativeResize="0"/>
          <p:nvPr/>
        </p:nvPicPr>
        <p:blipFill rotWithShape="1">
          <a:blip r:embed="rId5">
            <a:alphaModFix/>
          </a:blip>
          <a:srcRect/>
          <a:stretch/>
        </p:blipFill>
        <p:spPr>
          <a:xfrm>
            <a:off x="6851616" y="4524951"/>
            <a:ext cx="1714500" cy="18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4" name="Google Shape;59;p11">
            <a:extLst>
              <a:ext uri="{FF2B5EF4-FFF2-40B4-BE49-F238E27FC236}">
                <a16:creationId xmlns:a16="http://schemas.microsoft.com/office/drawing/2014/main" id="{E0593A91-3425-825C-CC23-CEE061418148}"/>
              </a:ext>
            </a:extLst>
          </p:cNvPr>
          <p:cNvSpPr/>
          <p:nvPr/>
        </p:nvSpPr>
        <p:spPr>
          <a:xfrm>
            <a:off x="801254" y="608708"/>
            <a:ext cx="7527600" cy="3695700"/>
          </a:xfrm>
          <a:prstGeom prst="roundRect">
            <a:avLst>
              <a:gd name="adj" fmla="val 10456"/>
            </a:avLst>
          </a:prstGeom>
          <a:solidFill>
            <a:srgbClr val="9E8CCA">
              <a:alpha val="7840"/>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Freeform: Shape 2">
            <a:extLst>
              <a:ext uri="{FF2B5EF4-FFF2-40B4-BE49-F238E27FC236}">
                <a16:creationId xmlns:a16="http://schemas.microsoft.com/office/drawing/2014/main" id="{67B95567-AB27-CDBC-1AE6-BBA1F5D4AF68}"/>
              </a:ext>
            </a:extLst>
          </p:cNvPr>
          <p:cNvSpPr/>
          <p:nvPr/>
        </p:nvSpPr>
        <p:spPr>
          <a:xfrm>
            <a:off x="1152699" y="1600367"/>
            <a:ext cx="6801507" cy="1441085"/>
          </a:xfrm>
          <a:custGeom>
            <a:avLst/>
            <a:gdLst/>
            <a:ahLst/>
            <a:cxnLst/>
            <a:rect l="l" t="t" r="r" b="b"/>
            <a:pathLst>
              <a:path w="6801507" h="1441085">
                <a:moveTo>
                  <a:pt x="4338761" y="1421282"/>
                </a:moveTo>
                <a:cubicBezTo>
                  <a:pt x="4341428" y="1421282"/>
                  <a:pt x="4343728" y="1422282"/>
                  <a:pt x="4345662" y="1424283"/>
                </a:cubicBezTo>
                <a:cubicBezTo>
                  <a:pt x="4347595" y="1426283"/>
                  <a:pt x="4348562" y="1428617"/>
                  <a:pt x="4348562" y="1431284"/>
                </a:cubicBezTo>
                <a:cubicBezTo>
                  <a:pt x="4348562" y="1433951"/>
                  <a:pt x="4347595" y="1436251"/>
                  <a:pt x="4345662" y="1438184"/>
                </a:cubicBezTo>
                <a:cubicBezTo>
                  <a:pt x="4343728" y="1440118"/>
                  <a:pt x="4341428" y="1441085"/>
                  <a:pt x="4338761" y="1441085"/>
                </a:cubicBezTo>
                <a:cubicBezTo>
                  <a:pt x="4335961" y="1441085"/>
                  <a:pt x="4333594" y="1440118"/>
                  <a:pt x="4331660" y="1438184"/>
                </a:cubicBezTo>
                <a:cubicBezTo>
                  <a:pt x="4329727" y="1436251"/>
                  <a:pt x="4328760" y="1433951"/>
                  <a:pt x="4328760" y="1431284"/>
                </a:cubicBezTo>
                <a:cubicBezTo>
                  <a:pt x="4328760" y="1428617"/>
                  <a:pt x="4329727" y="1426283"/>
                  <a:pt x="4331660" y="1424283"/>
                </a:cubicBezTo>
                <a:cubicBezTo>
                  <a:pt x="4333594" y="1422282"/>
                  <a:pt x="4335961" y="1421282"/>
                  <a:pt x="4338761" y="1421282"/>
                </a:cubicBezTo>
                <a:close/>
                <a:moveTo>
                  <a:pt x="4311358" y="1421282"/>
                </a:moveTo>
                <a:cubicBezTo>
                  <a:pt x="4314025" y="1421282"/>
                  <a:pt x="4316325" y="1422282"/>
                  <a:pt x="4318258" y="1424283"/>
                </a:cubicBezTo>
                <a:cubicBezTo>
                  <a:pt x="4320192" y="1426283"/>
                  <a:pt x="4321159" y="1428617"/>
                  <a:pt x="4321159" y="1431284"/>
                </a:cubicBezTo>
                <a:cubicBezTo>
                  <a:pt x="4321159" y="1433951"/>
                  <a:pt x="4320192" y="1436251"/>
                  <a:pt x="4318258" y="1438184"/>
                </a:cubicBezTo>
                <a:cubicBezTo>
                  <a:pt x="4316325" y="1440118"/>
                  <a:pt x="4314025" y="1441085"/>
                  <a:pt x="4311358" y="1441085"/>
                </a:cubicBezTo>
                <a:cubicBezTo>
                  <a:pt x="4308557" y="1441085"/>
                  <a:pt x="4306190" y="1440118"/>
                  <a:pt x="4304257" y="1438184"/>
                </a:cubicBezTo>
                <a:cubicBezTo>
                  <a:pt x="4302323" y="1436251"/>
                  <a:pt x="4301356" y="1433951"/>
                  <a:pt x="4301356" y="1431284"/>
                </a:cubicBezTo>
                <a:cubicBezTo>
                  <a:pt x="4301356" y="1428617"/>
                  <a:pt x="4302323" y="1426283"/>
                  <a:pt x="4304257" y="1424283"/>
                </a:cubicBezTo>
                <a:cubicBezTo>
                  <a:pt x="4306190" y="1422282"/>
                  <a:pt x="4308557" y="1421282"/>
                  <a:pt x="4311358" y="1421282"/>
                </a:cubicBezTo>
                <a:close/>
                <a:moveTo>
                  <a:pt x="3294535" y="1421282"/>
                </a:moveTo>
                <a:cubicBezTo>
                  <a:pt x="3297202" y="1421282"/>
                  <a:pt x="3299502" y="1422282"/>
                  <a:pt x="3301436" y="1424283"/>
                </a:cubicBezTo>
                <a:cubicBezTo>
                  <a:pt x="3303369" y="1426283"/>
                  <a:pt x="3304336" y="1428617"/>
                  <a:pt x="3304336" y="1431284"/>
                </a:cubicBezTo>
                <a:cubicBezTo>
                  <a:pt x="3304336" y="1433951"/>
                  <a:pt x="3303369" y="1436251"/>
                  <a:pt x="3301436" y="1438184"/>
                </a:cubicBezTo>
                <a:cubicBezTo>
                  <a:pt x="3299502" y="1440118"/>
                  <a:pt x="3297202" y="1441085"/>
                  <a:pt x="3294535" y="1441085"/>
                </a:cubicBezTo>
                <a:cubicBezTo>
                  <a:pt x="3291735" y="1441085"/>
                  <a:pt x="3289368" y="1440118"/>
                  <a:pt x="3287434" y="1438184"/>
                </a:cubicBezTo>
                <a:cubicBezTo>
                  <a:pt x="3285501" y="1436251"/>
                  <a:pt x="3284534" y="1433951"/>
                  <a:pt x="3284534" y="1431284"/>
                </a:cubicBezTo>
                <a:cubicBezTo>
                  <a:pt x="3284534" y="1428617"/>
                  <a:pt x="3285501" y="1426283"/>
                  <a:pt x="3287434" y="1424283"/>
                </a:cubicBezTo>
                <a:cubicBezTo>
                  <a:pt x="3289368" y="1422282"/>
                  <a:pt x="3291735" y="1421282"/>
                  <a:pt x="3294535" y="1421282"/>
                </a:cubicBezTo>
                <a:close/>
                <a:moveTo>
                  <a:pt x="3267132" y="1421282"/>
                </a:moveTo>
                <a:cubicBezTo>
                  <a:pt x="3269799" y="1421282"/>
                  <a:pt x="3272099" y="1422282"/>
                  <a:pt x="3274032" y="1424283"/>
                </a:cubicBezTo>
                <a:cubicBezTo>
                  <a:pt x="3275966" y="1426283"/>
                  <a:pt x="3276933" y="1428617"/>
                  <a:pt x="3276933" y="1431284"/>
                </a:cubicBezTo>
                <a:cubicBezTo>
                  <a:pt x="3276933" y="1433951"/>
                  <a:pt x="3275966" y="1436251"/>
                  <a:pt x="3274032" y="1438184"/>
                </a:cubicBezTo>
                <a:cubicBezTo>
                  <a:pt x="3272099" y="1440118"/>
                  <a:pt x="3269799" y="1441085"/>
                  <a:pt x="3267132" y="1441085"/>
                </a:cubicBezTo>
                <a:cubicBezTo>
                  <a:pt x="3264331" y="1441085"/>
                  <a:pt x="3261964" y="1440118"/>
                  <a:pt x="3260031" y="1438184"/>
                </a:cubicBezTo>
                <a:cubicBezTo>
                  <a:pt x="3258097" y="1436251"/>
                  <a:pt x="3257130" y="1433951"/>
                  <a:pt x="3257130" y="1431284"/>
                </a:cubicBezTo>
                <a:cubicBezTo>
                  <a:pt x="3257130" y="1428617"/>
                  <a:pt x="3258097" y="1426283"/>
                  <a:pt x="3260031" y="1424283"/>
                </a:cubicBezTo>
                <a:cubicBezTo>
                  <a:pt x="3261964" y="1422282"/>
                  <a:pt x="3264331" y="1421282"/>
                  <a:pt x="3267132" y="1421282"/>
                </a:cubicBezTo>
                <a:close/>
                <a:moveTo>
                  <a:pt x="2122960" y="1421282"/>
                </a:moveTo>
                <a:cubicBezTo>
                  <a:pt x="2125628" y="1421282"/>
                  <a:pt x="2127928" y="1422282"/>
                  <a:pt x="2129861" y="1424283"/>
                </a:cubicBezTo>
                <a:cubicBezTo>
                  <a:pt x="2131795" y="1426283"/>
                  <a:pt x="2132762" y="1428617"/>
                  <a:pt x="2132762" y="1431284"/>
                </a:cubicBezTo>
                <a:cubicBezTo>
                  <a:pt x="2132762" y="1433951"/>
                  <a:pt x="2131795" y="1436251"/>
                  <a:pt x="2129861" y="1438184"/>
                </a:cubicBezTo>
                <a:cubicBezTo>
                  <a:pt x="2127928" y="1440118"/>
                  <a:pt x="2125628" y="1441085"/>
                  <a:pt x="2122960" y="1441085"/>
                </a:cubicBezTo>
                <a:cubicBezTo>
                  <a:pt x="2120160" y="1441085"/>
                  <a:pt x="2117793" y="1440118"/>
                  <a:pt x="2115859" y="1438184"/>
                </a:cubicBezTo>
                <a:cubicBezTo>
                  <a:pt x="2113926" y="1436251"/>
                  <a:pt x="2112959" y="1433951"/>
                  <a:pt x="2112959" y="1431284"/>
                </a:cubicBezTo>
                <a:cubicBezTo>
                  <a:pt x="2112959" y="1428617"/>
                  <a:pt x="2113926" y="1426283"/>
                  <a:pt x="2115859" y="1424283"/>
                </a:cubicBezTo>
                <a:cubicBezTo>
                  <a:pt x="2117793" y="1422282"/>
                  <a:pt x="2120160" y="1421282"/>
                  <a:pt x="2122960" y="1421282"/>
                </a:cubicBezTo>
                <a:close/>
                <a:moveTo>
                  <a:pt x="2095557" y="1421282"/>
                </a:moveTo>
                <a:cubicBezTo>
                  <a:pt x="2098224" y="1421282"/>
                  <a:pt x="2100524" y="1422282"/>
                  <a:pt x="2102457" y="1424283"/>
                </a:cubicBezTo>
                <a:cubicBezTo>
                  <a:pt x="2104391" y="1426283"/>
                  <a:pt x="2105358" y="1428617"/>
                  <a:pt x="2105358" y="1431284"/>
                </a:cubicBezTo>
                <a:cubicBezTo>
                  <a:pt x="2105358" y="1433951"/>
                  <a:pt x="2104391" y="1436251"/>
                  <a:pt x="2102457" y="1438184"/>
                </a:cubicBezTo>
                <a:cubicBezTo>
                  <a:pt x="2100524" y="1440118"/>
                  <a:pt x="2098224" y="1441085"/>
                  <a:pt x="2095557" y="1441085"/>
                </a:cubicBezTo>
                <a:cubicBezTo>
                  <a:pt x="2092757" y="1441085"/>
                  <a:pt x="2090389" y="1440118"/>
                  <a:pt x="2088456" y="1438184"/>
                </a:cubicBezTo>
                <a:cubicBezTo>
                  <a:pt x="2086522" y="1436251"/>
                  <a:pt x="2085555" y="1433951"/>
                  <a:pt x="2085555" y="1431284"/>
                </a:cubicBezTo>
                <a:cubicBezTo>
                  <a:pt x="2085555" y="1428617"/>
                  <a:pt x="2086522" y="1426283"/>
                  <a:pt x="2088456" y="1424283"/>
                </a:cubicBezTo>
                <a:cubicBezTo>
                  <a:pt x="2090389" y="1422282"/>
                  <a:pt x="2092757" y="1421282"/>
                  <a:pt x="2095557" y="1421282"/>
                </a:cubicBezTo>
                <a:close/>
                <a:moveTo>
                  <a:pt x="4458357" y="1404775"/>
                </a:moveTo>
                <a:lnTo>
                  <a:pt x="4458357" y="1416177"/>
                </a:lnTo>
                <a:lnTo>
                  <a:pt x="4413551" y="1429178"/>
                </a:lnTo>
                <a:lnTo>
                  <a:pt x="4413551" y="1417977"/>
                </a:lnTo>
                <a:close/>
                <a:moveTo>
                  <a:pt x="2578712" y="1379277"/>
                </a:moveTo>
                <a:cubicBezTo>
                  <a:pt x="2581379" y="1379277"/>
                  <a:pt x="2583680" y="1380277"/>
                  <a:pt x="2585613" y="1382277"/>
                </a:cubicBezTo>
                <a:cubicBezTo>
                  <a:pt x="2587547" y="1384278"/>
                  <a:pt x="2588514" y="1386611"/>
                  <a:pt x="2588514" y="1389278"/>
                </a:cubicBezTo>
                <a:cubicBezTo>
                  <a:pt x="2588514" y="1391945"/>
                  <a:pt x="2587547" y="1394246"/>
                  <a:pt x="2585613" y="1396179"/>
                </a:cubicBezTo>
                <a:cubicBezTo>
                  <a:pt x="2583680" y="1398113"/>
                  <a:pt x="2581379" y="1399080"/>
                  <a:pt x="2578712" y="1399080"/>
                </a:cubicBezTo>
                <a:cubicBezTo>
                  <a:pt x="2575912" y="1399080"/>
                  <a:pt x="2573545" y="1398113"/>
                  <a:pt x="2571611" y="1396179"/>
                </a:cubicBezTo>
                <a:cubicBezTo>
                  <a:pt x="2569678" y="1394246"/>
                  <a:pt x="2568711" y="1391945"/>
                  <a:pt x="2568711" y="1389278"/>
                </a:cubicBezTo>
                <a:cubicBezTo>
                  <a:pt x="2568711" y="1386611"/>
                  <a:pt x="2569678" y="1384278"/>
                  <a:pt x="2571611" y="1382277"/>
                </a:cubicBezTo>
                <a:cubicBezTo>
                  <a:pt x="2573545" y="1380277"/>
                  <a:pt x="2575912" y="1379277"/>
                  <a:pt x="2578712" y="1379277"/>
                </a:cubicBezTo>
                <a:close/>
                <a:moveTo>
                  <a:pt x="3918432" y="1374276"/>
                </a:moveTo>
                <a:cubicBezTo>
                  <a:pt x="3921099" y="1374276"/>
                  <a:pt x="3923399" y="1375276"/>
                  <a:pt x="3925333" y="1377277"/>
                </a:cubicBezTo>
                <a:cubicBezTo>
                  <a:pt x="3927266" y="1379277"/>
                  <a:pt x="3928233" y="1381611"/>
                  <a:pt x="3928233" y="1384278"/>
                </a:cubicBezTo>
                <a:cubicBezTo>
                  <a:pt x="3928233" y="1386945"/>
                  <a:pt x="3927266" y="1389245"/>
                  <a:pt x="3925333" y="1391178"/>
                </a:cubicBezTo>
                <a:cubicBezTo>
                  <a:pt x="3923399" y="1393112"/>
                  <a:pt x="3921099" y="1394079"/>
                  <a:pt x="3918432" y="1394079"/>
                </a:cubicBezTo>
                <a:cubicBezTo>
                  <a:pt x="3915632" y="1394079"/>
                  <a:pt x="3913265" y="1393112"/>
                  <a:pt x="3911331" y="1391178"/>
                </a:cubicBezTo>
                <a:cubicBezTo>
                  <a:pt x="3909397" y="1389245"/>
                  <a:pt x="3908431" y="1386945"/>
                  <a:pt x="3908431" y="1384278"/>
                </a:cubicBezTo>
                <a:cubicBezTo>
                  <a:pt x="3908431" y="1381611"/>
                  <a:pt x="3909397" y="1379277"/>
                  <a:pt x="3911331" y="1377277"/>
                </a:cubicBezTo>
                <a:cubicBezTo>
                  <a:pt x="3913265" y="1375276"/>
                  <a:pt x="3915632" y="1374276"/>
                  <a:pt x="3918432" y="1374276"/>
                </a:cubicBezTo>
                <a:close/>
                <a:moveTo>
                  <a:pt x="3401082" y="1366675"/>
                </a:moveTo>
                <a:lnTo>
                  <a:pt x="3401082" y="1378077"/>
                </a:lnTo>
                <a:lnTo>
                  <a:pt x="3356276" y="1391078"/>
                </a:lnTo>
                <a:lnTo>
                  <a:pt x="3356276" y="1379877"/>
                </a:lnTo>
                <a:close/>
                <a:moveTo>
                  <a:pt x="4160329" y="1312269"/>
                </a:moveTo>
                <a:lnTo>
                  <a:pt x="4172331" y="1318469"/>
                </a:lnTo>
                <a:cubicBezTo>
                  <a:pt x="4170997" y="1320870"/>
                  <a:pt x="4169730" y="1323437"/>
                  <a:pt x="4168530" y="1326170"/>
                </a:cubicBezTo>
                <a:cubicBezTo>
                  <a:pt x="4167330" y="1328904"/>
                  <a:pt x="4166330" y="1331304"/>
                  <a:pt x="4165530" y="1333371"/>
                </a:cubicBezTo>
                <a:cubicBezTo>
                  <a:pt x="4164730" y="1335438"/>
                  <a:pt x="4164263" y="1336872"/>
                  <a:pt x="4164130" y="1337672"/>
                </a:cubicBezTo>
                <a:cubicBezTo>
                  <a:pt x="4167197" y="1338472"/>
                  <a:pt x="4169430" y="1339705"/>
                  <a:pt x="4170830" y="1341372"/>
                </a:cubicBezTo>
                <a:cubicBezTo>
                  <a:pt x="4172231" y="1343039"/>
                  <a:pt x="4172931" y="1344806"/>
                  <a:pt x="4172931" y="1346673"/>
                </a:cubicBezTo>
                <a:cubicBezTo>
                  <a:pt x="4172931" y="1349607"/>
                  <a:pt x="4171997" y="1352174"/>
                  <a:pt x="4170130" y="1354374"/>
                </a:cubicBezTo>
                <a:cubicBezTo>
                  <a:pt x="4168264" y="1356574"/>
                  <a:pt x="4165263" y="1357674"/>
                  <a:pt x="4161129" y="1357674"/>
                </a:cubicBezTo>
                <a:cubicBezTo>
                  <a:pt x="4159396" y="1357674"/>
                  <a:pt x="4157462" y="1357308"/>
                  <a:pt x="4155329" y="1356574"/>
                </a:cubicBezTo>
                <a:cubicBezTo>
                  <a:pt x="4153195" y="1355841"/>
                  <a:pt x="4151328" y="1354507"/>
                  <a:pt x="4149728" y="1352574"/>
                </a:cubicBezTo>
                <a:cubicBezTo>
                  <a:pt x="4148128" y="1350640"/>
                  <a:pt x="4147328" y="1347940"/>
                  <a:pt x="4147328" y="1344473"/>
                </a:cubicBezTo>
                <a:cubicBezTo>
                  <a:pt x="4147328" y="1341272"/>
                  <a:pt x="4147994" y="1337805"/>
                  <a:pt x="4149328" y="1334071"/>
                </a:cubicBezTo>
                <a:cubicBezTo>
                  <a:pt x="4150661" y="1330337"/>
                  <a:pt x="4152362" y="1326570"/>
                  <a:pt x="4154428" y="1322770"/>
                </a:cubicBezTo>
                <a:cubicBezTo>
                  <a:pt x="4156495" y="1318969"/>
                  <a:pt x="4158462" y="1315469"/>
                  <a:pt x="4160329" y="1312269"/>
                </a:cubicBezTo>
                <a:close/>
                <a:moveTo>
                  <a:pt x="3122104" y="1312269"/>
                </a:moveTo>
                <a:lnTo>
                  <a:pt x="3134106" y="1318469"/>
                </a:lnTo>
                <a:cubicBezTo>
                  <a:pt x="3132772" y="1320870"/>
                  <a:pt x="3131505" y="1323437"/>
                  <a:pt x="3130305" y="1326170"/>
                </a:cubicBezTo>
                <a:cubicBezTo>
                  <a:pt x="3129105" y="1328904"/>
                  <a:pt x="3128105" y="1331304"/>
                  <a:pt x="3127305" y="1333371"/>
                </a:cubicBezTo>
                <a:cubicBezTo>
                  <a:pt x="3126505" y="1335438"/>
                  <a:pt x="3126038" y="1336872"/>
                  <a:pt x="3125905" y="1337672"/>
                </a:cubicBezTo>
                <a:cubicBezTo>
                  <a:pt x="3128972" y="1338472"/>
                  <a:pt x="3131205" y="1339705"/>
                  <a:pt x="3132605" y="1341372"/>
                </a:cubicBezTo>
                <a:cubicBezTo>
                  <a:pt x="3134006" y="1343039"/>
                  <a:pt x="3134706" y="1344806"/>
                  <a:pt x="3134706" y="1346673"/>
                </a:cubicBezTo>
                <a:cubicBezTo>
                  <a:pt x="3134706" y="1349607"/>
                  <a:pt x="3133772" y="1352174"/>
                  <a:pt x="3131905" y="1354374"/>
                </a:cubicBezTo>
                <a:cubicBezTo>
                  <a:pt x="3130038" y="1356574"/>
                  <a:pt x="3127038" y="1357674"/>
                  <a:pt x="3122904" y="1357674"/>
                </a:cubicBezTo>
                <a:cubicBezTo>
                  <a:pt x="3121171" y="1357674"/>
                  <a:pt x="3119237" y="1357308"/>
                  <a:pt x="3117103" y="1356574"/>
                </a:cubicBezTo>
                <a:cubicBezTo>
                  <a:pt x="3114970" y="1355841"/>
                  <a:pt x="3113103" y="1354507"/>
                  <a:pt x="3111503" y="1352574"/>
                </a:cubicBezTo>
                <a:cubicBezTo>
                  <a:pt x="3109902" y="1350640"/>
                  <a:pt x="3109102" y="1347940"/>
                  <a:pt x="3109102" y="1344473"/>
                </a:cubicBezTo>
                <a:cubicBezTo>
                  <a:pt x="3109102" y="1341272"/>
                  <a:pt x="3109769" y="1337805"/>
                  <a:pt x="3111103" y="1334071"/>
                </a:cubicBezTo>
                <a:cubicBezTo>
                  <a:pt x="3112436" y="1330337"/>
                  <a:pt x="3114136" y="1326570"/>
                  <a:pt x="3116203" y="1322770"/>
                </a:cubicBezTo>
                <a:cubicBezTo>
                  <a:pt x="3118270" y="1318969"/>
                  <a:pt x="3120237" y="1315469"/>
                  <a:pt x="3122104" y="1312269"/>
                </a:cubicBezTo>
                <a:close/>
                <a:moveTo>
                  <a:pt x="2813353" y="1307744"/>
                </a:moveTo>
                <a:lnTo>
                  <a:pt x="2813685" y="1309268"/>
                </a:lnTo>
                <a:cubicBezTo>
                  <a:pt x="2813685" y="1317003"/>
                  <a:pt x="2811517" y="1323903"/>
                  <a:pt x="2807184" y="1329971"/>
                </a:cubicBezTo>
                <a:lnTo>
                  <a:pt x="2796939" y="1338927"/>
                </a:lnTo>
                <a:lnTo>
                  <a:pt x="2799783" y="1340272"/>
                </a:lnTo>
                <a:cubicBezTo>
                  <a:pt x="2805050" y="1341872"/>
                  <a:pt x="2810084" y="1342672"/>
                  <a:pt x="2814885" y="1342672"/>
                </a:cubicBezTo>
                <a:cubicBezTo>
                  <a:pt x="2819419" y="1342672"/>
                  <a:pt x="2822752" y="1341906"/>
                  <a:pt x="2824886" y="1340372"/>
                </a:cubicBezTo>
                <a:cubicBezTo>
                  <a:pt x="2827019" y="1338839"/>
                  <a:pt x="2828086" y="1336272"/>
                  <a:pt x="2828086" y="1332671"/>
                </a:cubicBezTo>
                <a:cubicBezTo>
                  <a:pt x="2828086" y="1332004"/>
                  <a:pt x="2827920" y="1330771"/>
                  <a:pt x="2827586" y="1328971"/>
                </a:cubicBezTo>
                <a:cubicBezTo>
                  <a:pt x="2827253" y="1327171"/>
                  <a:pt x="2826186" y="1324670"/>
                  <a:pt x="2824386" y="1321470"/>
                </a:cubicBezTo>
                <a:cubicBezTo>
                  <a:pt x="2822586" y="1318269"/>
                  <a:pt x="2819552" y="1314302"/>
                  <a:pt x="2815285" y="1309568"/>
                </a:cubicBezTo>
                <a:close/>
                <a:moveTo>
                  <a:pt x="2384692" y="1307574"/>
                </a:moveTo>
                <a:lnTo>
                  <a:pt x="2385060" y="1309268"/>
                </a:lnTo>
                <a:cubicBezTo>
                  <a:pt x="2385060" y="1317003"/>
                  <a:pt x="2382893" y="1323903"/>
                  <a:pt x="2378559" y="1329971"/>
                </a:cubicBezTo>
                <a:lnTo>
                  <a:pt x="2368315" y="1338927"/>
                </a:lnTo>
                <a:lnTo>
                  <a:pt x="2371158" y="1340272"/>
                </a:lnTo>
                <a:cubicBezTo>
                  <a:pt x="2376425" y="1341872"/>
                  <a:pt x="2381459" y="1342672"/>
                  <a:pt x="2386260" y="1342672"/>
                </a:cubicBezTo>
                <a:cubicBezTo>
                  <a:pt x="2390794" y="1342672"/>
                  <a:pt x="2394127" y="1341906"/>
                  <a:pt x="2396261" y="1340372"/>
                </a:cubicBezTo>
                <a:cubicBezTo>
                  <a:pt x="2398395" y="1338839"/>
                  <a:pt x="2399461" y="1336272"/>
                  <a:pt x="2399461" y="1332671"/>
                </a:cubicBezTo>
                <a:cubicBezTo>
                  <a:pt x="2399461" y="1332004"/>
                  <a:pt x="2399295" y="1330771"/>
                  <a:pt x="2398961" y="1328971"/>
                </a:cubicBezTo>
                <a:cubicBezTo>
                  <a:pt x="2398628" y="1327171"/>
                  <a:pt x="2397561" y="1324670"/>
                  <a:pt x="2395761" y="1321470"/>
                </a:cubicBezTo>
                <a:cubicBezTo>
                  <a:pt x="2393961" y="1318269"/>
                  <a:pt x="2390927" y="1314302"/>
                  <a:pt x="2386660" y="1309568"/>
                </a:cubicBezTo>
                <a:close/>
                <a:moveTo>
                  <a:pt x="4031256" y="1305868"/>
                </a:moveTo>
                <a:cubicBezTo>
                  <a:pt x="4028189" y="1305868"/>
                  <a:pt x="4025422" y="1307035"/>
                  <a:pt x="4022955" y="1309368"/>
                </a:cubicBezTo>
                <a:cubicBezTo>
                  <a:pt x="4020488" y="1311702"/>
                  <a:pt x="4018554" y="1314669"/>
                  <a:pt x="4017154" y="1318269"/>
                </a:cubicBezTo>
                <a:cubicBezTo>
                  <a:pt x="4015754" y="1321870"/>
                  <a:pt x="4015054" y="1325470"/>
                  <a:pt x="4015054" y="1329071"/>
                </a:cubicBezTo>
                <a:cubicBezTo>
                  <a:pt x="4015054" y="1331871"/>
                  <a:pt x="4015620" y="1334305"/>
                  <a:pt x="4016754" y="1336372"/>
                </a:cubicBezTo>
                <a:cubicBezTo>
                  <a:pt x="4017887" y="1338439"/>
                  <a:pt x="4019788" y="1340005"/>
                  <a:pt x="4022455" y="1341072"/>
                </a:cubicBezTo>
                <a:cubicBezTo>
                  <a:pt x="4025122" y="1342139"/>
                  <a:pt x="4028589" y="1342672"/>
                  <a:pt x="4032856" y="1342672"/>
                </a:cubicBezTo>
                <a:cubicBezTo>
                  <a:pt x="4036723" y="1342672"/>
                  <a:pt x="4040623" y="1342272"/>
                  <a:pt x="4044557" y="1341472"/>
                </a:cubicBezTo>
                <a:lnTo>
                  <a:pt x="4049045" y="1340051"/>
                </a:lnTo>
                <a:lnTo>
                  <a:pt x="4049258" y="1337472"/>
                </a:lnTo>
                <a:cubicBezTo>
                  <a:pt x="4049258" y="1333338"/>
                  <a:pt x="4048858" y="1329371"/>
                  <a:pt x="4048058" y="1325570"/>
                </a:cubicBezTo>
                <a:cubicBezTo>
                  <a:pt x="4047258" y="1321770"/>
                  <a:pt x="4046057" y="1318403"/>
                  <a:pt x="4044457" y="1315469"/>
                </a:cubicBezTo>
                <a:cubicBezTo>
                  <a:pt x="4042857" y="1312535"/>
                  <a:pt x="4040957" y="1310202"/>
                  <a:pt x="4038757" y="1308468"/>
                </a:cubicBezTo>
                <a:cubicBezTo>
                  <a:pt x="4036556" y="1306735"/>
                  <a:pt x="4034056" y="1305868"/>
                  <a:pt x="4031256" y="1305868"/>
                </a:cubicBezTo>
                <a:close/>
                <a:moveTo>
                  <a:pt x="2993031" y="1305868"/>
                </a:moveTo>
                <a:cubicBezTo>
                  <a:pt x="2989964" y="1305868"/>
                  <a:pt x="2987197" y="1307035"/>
                  <a:pt x="2984730" y="1309368"/>
                </a:cubicBezTo>
                <a:cubicBezTo>
                  <a:pt x="2982263" y="1311702"/>
                  <a:pt x="2980329" y="1314669"/>
                  <a:pt x="2978929" y="1318269"/>
                </a:cubicBezTo>
                <a:cubicBezTo>
                  <a:pt x="2977529" y="1321870"/>
                  <a:pt x="2976829" y="1325470"/>
                  <a:pt x="2976829" y="1329071"/>
                </a:cubicBezTo>
                <a:cubicBezTo>
                  <a:pt x="2976829" y="1331871"/>
                  <a:pt x="2977395" y="1334305"/>
                  <a:pt x="2978529" y="1336372"/>
                </a:cubicBezTo>
                <a:cubicBezTo>
                  <a:pt x="2979663" y="1338439"/>
                  <a:pt x="2981563" y="1340005"/>
                  <a:pt x="2984230" y="1341072"/>
                </a:cubicBezTo>
                <a:cubicBezTo>
                  <a:pt x="2986897" y="1342139"/>
                  <a:pt x="2990364" y="1342672"/>
                  <a:pt x="2994631" y="1342672"/>
                </a:cubicBezTo>
                <a:cubicBezTo>
                  <a:pt x="2998498" y="1342672"/>
                  <a:pt x="3002398" y="1342272"/>
                  <a:pt x="3006332" y="1341472"/>
                </a:cubicBezTo>
                <a:lnTo>
                  <a:pt x="3010820" y="1340051"/>
                </a:lnTo>
                <a:lnTo>
                  <a:pt x="3011033" y="1337472"/>
                </a:lnTo>
                <a:cubicBezTo>
                  <a:pt x="3011033" y="1333338"/>
                  <a:pt x="3010633" y="1329371"/>
                  <a:pt x="3009833" y="1325570"/>
                </a:cubicBezTo>
                <a:cubicBezTo>
                  <a:pt x="3009033" y="1321770"/>
                  <a:pt x="3007833" y="1318403"/>
                  <a:pt x="3006232" y="1315469"/>
                </a:cubicBezTo>
                <a:cubicBezTo>
                  <a:pt x="3004632" y="1312535"/>
                  <a:pt x="3002732" y="1310202"/>
                  <a:pt x="3000532" y="1308468"/>
                </a:cubicBezTo>
                <a:cubicBezTo>
                  <a:pt x="2998332" y="1306735"/>
                  <a:pt x="2995831" y="1305868"/>
                  <a:pt x="2993031" y="1305868"/>
                </a:cubicBezTo>
                <a:close/>
                <a:moveTo>
                  <a:pt x="2255758" y="1300467"/>
                </a:moveTo>
                <a:cubicBezTo>
                  <a:pt x="2253758" y="1300467"/>
                  <a:pt x="2251657" y="1301134"/>
                  <a:pt x="2249457" y="1302467"/>
                </a:cubicBezTo>
                <a:cubicBezTo>
                  <a:pt x="2247257" y="1303801"/>
                  <a:pt x="2244923" y="1306068"/>
                  <a:pt x="2242456" y="1309268"/>
                </a:cubicBezTo>
                <a:cubicBezTo>
                  <a:pt x="2239989" y="1312469"/>
                  <a:pt x="2237355" y="1316869"/>
                  <a:pt x="2234555" y="1322470"/>
                </a:cubicBezTo>
                <a:cubicBezTo>
                  <a:pt x="2236822" y="1326204"/>
                  <a:pt x="2239256" y="1329471"/>
                  <a:pt x="2241856" y="1332271"/>
                </a:cubicBezTo>
                <a:cubicBezTo>
                  <a:pt x="2244456" y="1335072"/>
                  <a:pt x="2247090" y="1337372"/>
                  <a:pt x="2249757" y="1339172"/>
                </a:cubicBezTo>
                <a:cubicBezTo>
                  <a:pt x="2252424" y="1340972"/>
                  <a:pt x="2255057" y="1342306"/>
                  <a:pt x="2257658" y="1343172"/>
                </a:cubicBezTo>
                <a:cubicBezTo>
                  <a:pt x="2260258" y="1344039"/>
                  <a:pt x="2262625" y="1344473"/>
                  <a:pt x="2264759" y="1344473"/>
                </a:cubicBezTo>
                <a:cubicBezTo>
                  <a:pt x="2269426" y="1344473"/>
                  <a:pt x="2272860" y="1342806"/>
                  <a:pt x="2275060" y="1339472"/>
                </a:cubicBezTo>
                <a:cubicBezTo>
                  <a:pt x="2277260" y="1336138"/>
                  <a:pt x="2277161" y="1331471"/>
                  <a:pt x="2274760" y="1325470"/>
                </a:cubicBezTo>
                <a:cubicBezTo>
                  <a:pt x="2273560" y="1322403"/>
                  <a:pt x="2272327" y="1319403"/>
                  <a:pt x="2271060" y="1316469"/>
                </a:cubicBezTo>
                <a:cubicBezTo>
                  <a:pt x="2269793" y="1313535"/>
                  <a:pt x="2268426" y="1310835"/>
                  <a:pt x="2266959" y="1308368"/>
                </a:cubicBezTo>
                <a:cubicBezTo>
                  <a:pt x="2265493" y="1305901"/>
                  <a:pt x="2263825" y="1303968"/>
                  <a:pt x="2261958" y="1302567"/>
                </a:cubicBezTo>
                <a:cubicBezTo>
                  <a:pt x="2260092" y="1301167"/>
                  <a:pt x="2258025" y="1300467"/>
                  <a:pt x="2255758" y="1300467"/>
                </a:cubicBezTo>
                <a:close/>
                <a:moveTo>
                  <a:pt x="4721542" y="1299467"/>
                </a:moveTo>
                <a:cubicBezTo>
                  <a:pt x="4715141" y="1299467"/>
                  <a:pt x="4708774" y="1301134"/>
                  <a:pt x="4702440" y="1304468"/>
                </a:cubicBezTo>
                <a:cubicBezTo>
                  <a:pt x="4696106" y="1307801"/>
                  <a:pt x="4690105" y="1311969"/>
                  <a:pt x="4684438" y="1316969"/>
                </a:cubicBezTo>
                <a:cubicBezTo>
                  <a:pt x="4678770" y="1321970"/>
                  <a:pt x="4673736" y="1327070"/>
                  <a:pt x="4669336" y="1332271"/>
                </a:cubicBezTo>
                <a:lnTo>
                  <a:pt x="4660667" y="1343394"/>
                </a:lnTo>
                <a:lnTo>
                  <a:pt x="4669761" y="1343848"/>
                </a:lnTo>
                <a:cubicBezTo>
                  <a:pt x="4674878" y="1343998"/>
                  <a:pt x="4680604" y="1344073"/>
                  <a:pt x="4686938" y="1344073"/>
                </a:cubicBezTo>
                <a:cubicBezTo>
                  <a:pt x="4695739" y="1344073"/>
                  <a:pt x="4703606" y="1343539"/>
                  <a:pt x="4710541" y="1342472"/>
                </a:cubicBezTo>
                <a:cubicBezTo>
                  <a:pt x="4717475" y="1341406"/>
                  <a:pt x="4723309" y="1339772"/>
                  <a:pt x="4728043" y="1337572"/>
                </a:cubicBezTo>
                <a:cubicBezTo>
                  <a:pt x="4732777" y="1335371"/>
                  <a:pt x="4736411" y="1332671"/>
                  <a:pt x="4738944" y="1329471"/>
                </a:cubicBezTo>
                <a:cubicBezTo>
                  <a:pt x="4741478" y="1326270"/>
                  <a:pt x="4742745" y="1322603"/>
                  <a:pt x="4742745" y="1318469"/>
                </a:cubicBezTo>
                <a:cubicBezTo>
                  <a:pt x="4742745" y="1315536"/>
                  <a:pt x="4742011" y="1312635"/>
                  <a:pt x="4740545" y="1309768"/>
                </a:cubicBezTo>
                <a:cubicBezTo>
                  <a:pt x="4739078" y="1306901"/>
                  <a:pt x="4736811" y="1304468"/>
                  <a:pt x="4733744" y="1302467"/>
                </a:cubicBezTo>
                <a:cubicBezTo>
                  <a:pt x="4730677" y="1300467"/>
                  <a:pt x="4726609" y="1299467"/>
                  <a:pt x="4721542" y="1299467"/>
                </a:cubicBezTo>
                <a:close/>
                <a:moveTo>
                  <a:pt x="2784881" y="1289866"/>
                </a:moveTo>
                <a:cubicBezTo>
                  <a:pt x="2781947" y="1289866"/>
                  <a:pt x="2779314" y="1290699"/>
                  <a:pt x="2776980" y="1292366"/>
                </a:cubicBezTo>
                <a:cubicBezTo>
                  <a:pt x="2774647" y="1294033"/>
                  <a:pt x="2772813" y="1296200"/>
                  <a:pt x="2771479" y="1298867"/>
                </a:cubicBezTo>
                <a:cubicBezTo>
                  <a:pt x="2770146" y="1301534"/>
                  <a:pt x="2769479" y="1304334"/>
                  <a:pt x="2769479" y="1307268"/>
                </a:cubicBezTo>
                <a:cubicBezTo>
                  <a:pt x="2769479" y="1312869"/>
                  <a:pt x="2770913" y="1317836"/>
                  <a:pt x="2773780" y="1322170"/>
                </a:cubicBezTo>
                <a:lnTo>
                  <a:pt x="2782731" y="1331041"/>
                </a:lnTo>
                <a:lnTo>
                  <a:pt x="2789182" y="1327171"/>
                </a:lnTo>
                <a:cubicBezTo>
                  <a:pt x="2792715" y="1323770"/>
                  <a:pt x="2795216" y="1320270"/>
                  <a:pt x="2796683" y="1316669"/>
                </a:cubicBezTo>
                <a:cubicBezTo>
                  <a:pt x="2798149" y="1313069"/>
                  <a:pt x="2798883" y="1309802"/>
                  <a:pt x="2798883" y="1306868"/>
                </a:cubicBezTo>
                <a:cubicBezTo>
                  <a:pt x="2798883" y="1304068"/>
                  <a:pt x="2798316" y="1301367"/>
                  <a:pt x="2797183" y="1298767"/>
                </a:cubicBezTo>
                <a:cubicBezTo>
                  <a:pt x="2796049" y="1296167"/>
                  <a:pt x="2794449" y="1294033"/>
                  <a:pt x="2792382" y="1292366"/>
                </a:cubicBezTo>
                <a:cubicBezTo>
                  <a:pt x="2790315" y="1290699"/>
                  <a:pt x="2787815" y="1289866"/>
                  <a:pt x="2784881" y="1289866"/>
                </a:cubicBezTo>
                <a:close/>
                <a:moveTo>
                  <a:pt x="2356256" y="1289866"/>
                </a:moveTo>
                <a:cubicBezTo>
                  <a:pt x="2353322" y="1289866"/>
                  <a:pt x="2350689" y="1290699"/>
                  <a:pt x="2348355" y="1292366"/>
                </a:cubicBezTo>
                <a:cubicBezTo>
                  <a:pt x="2346021" y="1294033"/>
                  <a:pt x="2344188" y="1296200"/>
                  <a:pt x="2342854" y="1298867"/>
                </a:cubicBezTo>
                <a:cubicBezTo>
                  <a:pt x="2341521" y="1301534"/>
                  <a:pt x="2340854" y="1304334"/>
                  <a:pt x="2340854" y="1307268"/>
                </a:cubicBezTo>
                <a:cubicBezTo>
                  <a:pt x="2340854" y="1312869"/>
                  <a:pt x="2342287" y="1317836"/>
                  <a:pt x="2345155" y="1322170"/>
                </a:cubicBezTo>
                <a:lnTo>
                  <a:pt x="2354106" y="1331041"/>
                </a:lnTo>
                <a:lnTo>
                  <a:pt x="2360556" y="1327171"/>
                </a:lnTo>
                <a:cubicBezTo>
                  <a:pt x="2364090" y="1323770"/>
                  <a:pt x="2366591" y="1320270"/>
                  <a:pt x="2368057" y="1316669"/>
                </a:cubicBezTo>
                <a:cubicBezTo>
                  <a:pt x="2369524" y="1313069"/>
                  <a:pt x="2370258" y="1309802"/>
                  <a:pt x="2370258" y="1306868"/>
                </a:cubicBezTo>
                <a:cubicBezTo>
                  <a:pt x="2370258" y="1304068"/>
                  <a:pt x="2369691" y="1301367"/>
                  <a:pt x="2368558" y="1298767"/>
                </a:cubicBezTo>
                <a:cubicBezTo>
                  <a:pt x="2367424" y="1296167"/>
                  <a:pt x="2365824" y="1294033"/>
                  <a:pt x="2363757" y="1292366"/>
                </a:cubicBezTo>
                <a:cubicBezTo>
                  <a:pt x="2361690" y="1290699"/>
                  <a:pt x="2359190" y="1289866"/>
                  <a:pt x="2356256" y="1289866"/>
                </a:cubicBezTo>
                <a:close/>
                <a:moveTo>
                  <a:pt x="4032856" y="1289466"/>
                </a:moveTo>
                <a:cubicBezTo>
                  <a:pt x="4038190" y="1289466"/>
                  <a:pt x="4042857" y="1290833"/>
                  <a:pt x="4046858" y="1293566"/>
                </a:cubicBezTo>
                <a:cubicBezTo>
                  <a:pt x="4050858" y="1296300"/>
                  <a:pt x="4054192" y="1300000"/>
                  <a:pt x="4056859" y="1304668"/>
                </a:cubicBezTo>
                <a:cubicBezTo>
                  <a:pt x="4059526" y="1309335"/>
                  <a:pt x="4061526" y="1314602"/>
                  <a:pt x="4062860" y="1320470"/>
                </a:cubicBezTo>
                <a:cubicBezTo>
                  <a:pt x="4064193" y="1326337"/>
                  <a:pt x="4064860" y="1332405"/>
                  <a:pt x="4064860" y="1338672"/>
                </a:cubicBezTo>
                <a:cubicBezTo>
                  <a:pt x="4064860" y="1351073"/>
                  <a:pt x="4062360" y="1361775"/>
                  <a:pt x="4057359" y="1370776"/>
                </a:cubicBezTo>
                <a:cubicBezTo>
                  <a:pt x="4052358" y="1379777"/>
                  <a:pt x="4044891" y="1386945"/>
                  <a:pt x="4034956" y="1392279"/>
                </a:cubicBezTo>
                <a:cubicBezTo>
                  <a:pt x="4025022" y="1397613"/>
                  <a:pt x="4012720" y="1401146"/>
                  <a:pt x="3998052" y="1402880"/>
                </a:cubicBezTo>
                <a:lnTo>
                  <a:pt x="3994451" y="1386478"/>
                </a:lnTo>
                <a:cubicBezTo>
                  <a:pt x="4002452" y="1385411"/>
                  <a:pt x="4009820" y="1383911"/>
                  <a:pt x="4016554" y="1381977"/>
                </a:cubicBezTo>
                <a:cubicBezTo>
                  <a:pt x="4023288" y="1380044"/>
                  <a:pt x="4029089" y="1377277"/>
                  <a:pt x="4033956" y="1373676"/>
                </a:cubicBezTo>
                <a:cubicBezTo>
                  <a:pt x="4038823" y="1370076"/>
                  <a:pt x="4042591" y="1365342"/>
                  <a:pt x="4045258" y="1359475"/>
                </a:cubicBezTo>
                <a:lnTo>
                  <a:pt x="4046255" y="1356183"/>
                </a:lnTo>
                <a:lnTo>
                  <a:pt x="4044157" y="1357074"/>
                </a:lnTo>
                <a:cubicBezTo>
                  <a:pt x="4039824" y="1358008"/>
                  <a:pt x="4035456" y="1358474"/>
                  <a:pt x="4031056" y="1358474"/>
                </a:cubicBezTo>
                <a:cubicBezTo>
                  <a:pt x="4025988" y="1358474"/>
                  <a:pt x="4021488" y="1357941"/>
                  <a:pt x="4017554" y="1356874"/>
                </a:cubicBezTo>
                <a:cubicBezTo>
                  <a:pt x="4013620" y="1355807"/>
                  <a:pt x="4010286" y="1354241"/>
                  <a:pt x="4007553" y="1352174"/>
                </a:cubicBezTo>
                <a:cubicBezTo>
                  <a:pt x="4004819" y="1350107"/>
                  <a:pt x="4002752" y="1347473"/>
                  <a:pt x="4001352" y="1344273"/>
                </a:cubicBezTo>
                <a:cubicBezTo>
                  <a:pt x="3999952" y="1341072"/>
                  <a:pt x="3999252" y="1337338"/>
                  <a:pt x="3999252" y="1333071"/>
                </a:cubicBezTo>
                <a:cubicBezTo>
                  <a:pt x="3999252" y="1328004"/>
                  <a:pt x="4000052" y="1322903"/>
                  <a:pt x="4001652" y="1317769"/>
                </a:cubicBezTo>
                <a:cubicBezTo>
                  <a:pt x="4003252" y="1312635"/>
                  <a:pt x="4005519" y="1307935"/>
                  <a:pt x="4008453" y="1303668"/>
                </a:cubicBezTo>
                <a:cubicBezTo>
                  <a:pt x="4011387" y="1299400"/>
                  <a:pt x="4014920" y="1295967"/>
                  <a:pt x="4019054" y="1293366"/>
                </a:cubicBezTo>
                <a:cubicBezTo>
                  <a:pt x="4023188" y="1290766"/>
                  <a:pt x="4027789" y="1289466"/>
                  <a:pt x="4032856" y="1289466"/>
                </a:cubicBezTo>
                <a:close/>
                <a:moveTo>
                  <a:pt x="2994631" y="1289466"/>
                </a:moveTo>
                <a:cubicBezTo>
                  <a:pt x="2999965" y="1289466"/>
                  <a:pt x="3004632" y="1290833"/>
                  <a:pt x="3008633" y="1293566"/>
                </a:cubicBezTo>
                <a:cubicBezTo>
                  <a:pt x="3012633" y="1296300"/>
                  <a:pt x="3015967" y="1300000"/>
                  <a:pt x="3018634" y="1304668"/>
                </a:cubicBezTo>
                <a:cubicBezTo>
                  <a:pt x="3021301" y="1309335"/>
                  <a:pt x="3023301" y="1314602"/>
                  <a:pt x="3024635" y="1320470"/>
                </a:cubicBezTo>
                <a:cubicBezTo>
                  <a:pt x="3025969" y="1326337"/>
                  <a:pt x="3026635" y="1332405"/>
                  <a:pt x="3026635" y="1338672"/>
                </a:cubicBezTo>
                <a:cubicBezTo>
                  <a:pt x="3026635" y="1351073"/>
                  <a:pt x="3024135" y="1361775"/>
                  <a:pt x="3019134" y="1370776"/>
                </a:cubicBezTo>
                <a:cubicBezTo>
                  <a:pt x="3014133" y="1379777"/>
                  <a:pt x="3006666" y="1386945"/>
                  <a:pt x="2996732" y="1392279"/>
                </a:cubicBezTo>
                <a:cubicBezTo>
                  <a:pt x="2986797" y="1397613"/>
                  <a:pt x="2974495" y="1401146"/>
                  <a:pt x="2959827" y="1402880"/>
                </a:cubicBezTo>
                <a:lnTo>
                  <a:pt x="2956226" y="1386478"/>
                </a:lnTo>
                <a:cubicBezTo>
                  <a:pt x="2964227" y="1385411"/>
                  <a:pt x="2971595" y="1383911"/>
                  <a:pt x="2978329" y="1381977"/>
                </a:cubicBezTo>
                <a:cubicBezTo>
                  <a:pt x="2985063" y="1380044"/>
                  <a:pt x="2990864" y="1377277"/>
                  <a:pt x="2995731" y="1373676"/>
                </a:cubicBezTo>
                <a:cubicBezTo>
                  <a:pt x="3000598" y="1370076"/>
                  <a:pt x="3004366" y="1365342"/>
                  <a:pt x="3007033" y="1359475"/>
                </a:cubicBezTo>
                <a:lnTo>
                  <a:pt x="3008030" y="1356183"/>
                </a:lnTo>
                <a:lnTo>
                  <a:pt x="3005932" y="1357074"/>
                </a:lnTo>
                <a:cubicBezTo>
                  <a:pt x="3001599" y="1358008"/>
                  <a:pt x="2997232" y="1358474"/>
                  <a:pt x="2992831" y="1358474"/>
                </a:cubicBezTo>
                <a:cubicBezTo>
                  <a:pt x="2987764" y="1358474"/>
                  <a:pt x="2983263" y="1357941"/>
                  <a:pt x="2979329" y="1356874"/>
                </a:cubicBezTo>
                <a:cubicBezTo>
                  <a:pt x="2975395" y="1355807"/>
                  <a:pt x="2972062" y="1354241"/>
                  <a:pt x="2969328" y="1352174"/>
                </a:cubicBezTo>
                <a:cubicBezTo>
                  <a:pt x="2966594" y="1350107"/>
                  <a:pt x="2964528" y="1347473"/>
                  <a:pt x="2963127" y="1344273"/>
                </a:cubicBezTo>
                <a:cubicBezTo>
                  <a:pt x="2961727" y="1341072"/>
                  <a:pt x="2961027" y="1337338"/>
                  <a:pt x="2961027" y="1333071"/>
                </a:cubicBezTo>
                <a:cubicBezTo>
                  <a:pt x="2961027" y="1328004"/>
                  <a:pt x="2961827" y="1322903"/>
                  <a:pt x="2963427" y="1317769"/>
                </a:cubicBezTo>
                <a:cubicBezTo>
                  <a:pt x="2965027" y="1312635"/>
                  <a:pt x="2967295" y="1307935"/>
                  <a:pt x="2970228" y="1303668"/>
                </a:cubicBezTo>
                <a:cubicBezTo>
                  <a:pt x="2973162" y="1299400"/>
                  <a:pt x="2976696" y="1295967"/>
                  <a:pt x="2980829" y="1293366"/>
                </a:cubicBezTo>
                <a:cubicBezTo>
                  <a:pt x="2984963" y="1290766"/>
                  <a:pt x="2989564" y="1289466"/>
                  <a:pt x="2994631" y="1289466"/>
                </a:cubicBezTo>
                <a:close/>
                <a:moveTo>
                  <a:pt x="4451556" y="1289066"/>
                </a:moveTo>
                <a:cubicBezTo>
                  <a:pt x="4456623" y="1297734"/>
                  <a:pt x="4460257" y="1305934"/>
                  <a:pt x="4462457" y="1313669"/>
                </a:cubicBezTo>
                <a:cubicBezTo>
                  <a:pt x="4464658" y="1321403"/>
                  <a:pt x="4465758" y="1328204"/>
                  <a:pt x="4465758" y="1334071"/>
                </a:cubicBezTo>
                <a:cubicBezTo>
                  <a:pt x="4465758" y="1342472"/>
                  <a:pt x="4464391" y="1350073"/>
                  <a:pt x="4461657" y="1356874"/>
                </a:cubicBezTo>
                <a:cubicBezTo>
                  <a:pt x="4458924" y="1363675"/>
                  <a:pt x="4455323" y="1369709"/>
                  <a:pt x="4450856" y="1374976"/>
                </a:cubicBezTo>
                <a:cubicBezTo>
                  <a:pt x="4446389" y="1380244"/>
                  <a:pt x="4441522" y="1384744"/>
                  <a:pt x="4436254" y="1388478"/>
                </a:cubicBezTo>
                <a:cubicBezTo>
                  <a:pt x="4430987" y="1392212"/>
                  <a:pt x="4425719" y="1395279"/>
                  <a:pt x="4420452" y="1397679"/>
                </a:cubicBezTo>
                <a:cubicBezTo>
                  <a:pt x="4415185" y="1400080"/>
                  <a:pt x="4410484" y="1401813"/>
                  <a:pt x="4406350" y="1402880"/>
                </a:cubicBezTo>
                <a:lnTo>
                  <a:pt x="4400550" y="1387678"/>
                </a:lnTo>
                <a:cubicBezTo>
                  <a:pt x="4414018" y="1383411"/>
                  <a:pt x="4424386" y="1378310"/>
                  <a:pt x="4431654" y="1372376"/>
                </a:cubicBezTo>
                <a:cubicBezTo>
                  <a:pt x="4438921" y="1366442"/>
                  <a:pt x="4443922" y="1360275"/>
                  <a:pt x="4446656" y="1353874"/>
                </a:cubicBezTo>
                <a:cubicBezTo>
                  <a:pt x="4449389" y="1347473"/>
                  <a:pt x="4450756" y="1341339"/>
                  <a:pt x="4450756" y="1335471"/>
                </a:cubicBezTo>
                <a:cubicBezTo>
                  <a:pt x="4450756" y="1331738"/>
                  <a:pt x="4450356" y="1328137"/>
                  <a:pt x="4449556" y="1324670"/>
                </a:cubicBezTo>
                <a:cubicBezTo>
                  <a:pt x="4448756" y="1321203"/>
                  <a:pt x="4447355" y="1317269"/>
                  <a:pt x="4445355" y="1312869"/>
                </a:cubicBezTo>
                <a:cubicBezTo>
                  <a:pt x="4443355" y="1308468"/>
                  <a:pt x="4440555" y="1303001"/>
                  <a:pt x="4436954" y="1296467"/>
                </a:cubicBezTo>
                <a:close/>
                <a:moveTo>
                  <a:pt x="3524354" y="1286465"/>
                </a:moveTo>
                <a:cubicBezTo>
                  <a:pt x="3531288" y="1286465"/>
                  <a:pt x="3537556" y="1287299"/>
                  <a:pt x="3543156" y="1288966"/>
                </a:cubicBezTo>
                <a:cubicBezTo>
                  <a:pt x="3548757" y="1290633"/>
                  <a:pt x="3553858" y="1292666"/>
                  <a:pt x="3558458" y="1295067"/>
                </a:cubicBezTo>
                <a:cubicBezTo>
                  <a:pt x="3563059" y="1297467"/>
                  <a:pt x="3567393" y="1299867"/>
                  <a:pt x="3571460" y="1302267"/>
                </a:cubicBezTo>
                <a:cubicBezTo>
                  <a:pt x="3575527" y="1304668"/>
                  <a:pt x="3579494" y="1306701"/>
                  <a:pt x="3583362" y="1308368"/>
                </a:cubicBezTo>
                <a:cubicBezTo>
                  <a:pt x="3587229" y="1310035"/>
                  <a:pt x="3591229" y="1310868"/>
                  <a:pt x="3595363" y="1310868"/>
                </a:cubicBezTo>
                <a:lnTo>
                  <a:pt x="3599564" y="1310868"/>
                </a:lnTo>
                <a:lnTo>
                  <a:pt x="3600964" y="1325270"/>
                </a:lnTo>
                <a:cubicBezTo>
                  <a:pt x="3595230" y="1325270"/>
                  <a:pt x="3589962" y="1326070"/>
                  <a:pt x="3585162" y="1327671"/>
                </a:cubicBezTo>
                <a:cubicBezTo>
                  <a:pt x="3580361" y="1329271"/>
                  <a:pt x="3575661" y="1331304"/>
                  <a:pt x="3571060" y="1333771"/>
                </a:cubicBezTo>
                <a:cubicBezTo>
                  <a:pt x="3566459" y="1336238"/>
                  <a:pt x="3561626" y="1338839"/>
                  <a:pt x="3556558" y="1341572"/>
                </a:cubicBezTo>
                <a:cubicBezTo>
                  <a:pt x="3551491" y="1344306"/>
                  <a:pt x="3545890" y="1346906"/>
                  <a:pt x="3539756" y="1349373"/>
                </a:cubicBezTo>
                <a:cubicBezTo>
                  <a:pt x="3533622" y="1351840"/>
                  <a:pt x="3526588" y="1353874"/>
                  <a:pt x="3518654" y="1355474"/>
                </a:cubicBezTo>
                <a:cubicBezTo>
                  <a:pt x="3510719" y="1357074"/>
                  <a:pt x="3501551" y="1357874"/>
                  <a:pt x="3491150" y="1357874"/>
                </a:cubicBezTo>
                <a:lnTo>
                  <a:pt x="3491430" y="1355326"/>
                </a:lnTo>
                <a:lnTo>
                  <a:pt x="3484635" y="1357874"/>
                </a:lnTo>
                <a:cubicBezTo>
                  <a:pt x="3478768" y="1357874"/>
                  <a:pt x="3474000" y="1356841"/>
                  <a:pt x="3470333" y="1354774"/>
                </a:cubicBezTo>
                <a:lnTo>
                  <a:pt x="3463620" y="1348141"/>
                </a:lnTo>
                <a:lnTo>
                  <a:pt x="3463157" y="1352099"/>
                </a:lnTo>
                <a:cubicBezTo>
                  <a:pt x="3462174" y="1356116"/>
                  <a:pt x="3460699" y="1359941"/>
                  <a:pt x="3458732" y="1363575"/>
                </a:cubicBezTo>
                <a:cubicBezTo>
                  <a:pt x="3454798" y="1370843"/>
                  <a:pt x="3449764" y="1377177"/>
                  <a:pt x="3443630" y="1382577"/>
                </a:cubicBezTo>
                <a:cubicBezTo>
                  <a:pt x="3437496" y="1387978"/>
                  <a:pt x="3431095" y="1392412"/>
                  <a:pt x="3424427" y="1395879"/>
                </a:cubicBezTo>
                <a:cubicBezTo>
                  <a:pt x="3417760" y="1399346"/>
                  <a:pt x="3411693" y="1401813"/>
                  <a:pt x="3406225" y="1403280"/>
                </a:cubicBezTo>
                <a:lnTo>
                  <a:pt x="3400424" y="1388078"/>
                </a:lnTo>
                <a:cubicBezTo>
                  <a:pt x="3410159" y="1384878"/>
                  <a:pt x="3418260" y="1381211"/>
                  <a:pt x="3424728" y="1377077"/>
                </a:cubicBezTo>
                <a:cubicBezTo>
                  <a:pt x="3431195" y="1372943"/>
                  <a:pt x="3436329" y="1368542"/>
                  <a:pt x="3440129" y="1363875"/>
                </a:cubicBezTo>
                <a:cubicBezTo>
                  <a:pt x="3443930" y="1359208"/>
                  <a:pt x="3446630" y="1354441"/>
                  <a:pt x="3448231" y="1349573"/>
                </a:cubicBezTo>
                <a:cubicBezTo>
                  <a:pt x="3449831" y="1344706"/>
                  <a:pt x="3450631" y="1340005"/>
                  <a:pt x="3450631" y="1335471"/>
                </a:cubicBezTo>
                <a:cubicBezTo>
                  <a:pt x="3450631" y="1328937"/>
                  <a:pt x="3449197" y="1322303"/>
                  <a:pt x="3446330" y="1315569"/>
                </a:cubicBezTo>
                <a:cubicBezTo>
                  <a:pt x="3443463" y="1308835"/>
                  <a:pt x="3440296" y="1302467"/>
                  <a:pt x="3436829" y="1296467"/>
                </a:cubicBezTo>
                <a:lnTo>
                  <a:pt x="3451431" y="1289066"/>
                </a:lnTo>
                <a:cubicBezTo>
                  <a:pt x="3453965" y="1293733"/>
                  <a:pt x="3456198" y="1298333"/>
                  <a:pt x="3458132" y="1302868"/>
                </a:cubicBezTo>
                <a:cubicBezTo>
                  <a:pt x="3460065" y="1307401"/>
                  <a:pt x="3461799" y="1311669"/>
                  <a:pt x="3463332" y="1315669"/>
                </a:cubicBezTo>
                <a:cubicBezTo>
                  <a:pt x="3464866" y="1319670"/>
                  <a:pt x="3466099" y="1323337"/>
                  <a:pt x="3467033" y="1326670"/>
                </a:cubicBezTo>
                <a:cubicBezTo>
                  <a:pt x="3468900" y="1332405"/>
                  <a:pt x="3471333" y="1336305"/>
                  <a:pt x="3474334" y="1338372"/>
                </a:cubicBezTo>
                <a:cubicBezTo>
                  <a:pt x="3477334" y="1340439"/>
                  <a:pt x="3481435" y="1341472"/>
                  <a:pt x="3486635" y="1341472"/>
                </a:cubicBezTo>
                <a:lnTo>
                  <a:pt x="3492699" y="1343759"/>
                </a:lnTo>
                <a:lnTo>
                  <a:pt x="3492950" y="1341472"/>
                </a:lnTo>
                <a:cubicBezTo>
                  <a:pt x="3499884" y="1341472"/>
                  <a:pt x="3506685" y="1340939"/>
                  <a:pt x="3513353" y="1339872"/>
                </a:cubicBezTo>
                <a:cubicBezTo>
                  <a:pt x="3520020" y="1338805"/>
                  <a:pt x="3526555" y="1337272"/>
                  <a:pt x="3532955" y="1335271"/>
                </a:cubicBezTo>
                <a:cubicBezTo>
                  <a:pt x="3539356" y="1333271"/>
                  <a:pt x="3545523" y="1330838"/>
                  <a:pt x="3551458" y="1327971"/>
                </a:cubicBezTo>
                <a:cubicBezTo>
                  <a:pt x="3557392" y="1325104"/>
                  <a:pt x="3563026" y="1321803"/>
                  <a:pt x="3568360" y="1318069"/>
                </a:cubicBezTo>
                <a:cubicBezTo>
                  <a:pt x="3564893" y="1315002"/>
                  <a:pt x="3560892" y="1312335"/>
                  <a:pt x="3556358" y="1310068"/>
                </a:cubicBezTo>
                <a:cubicBezTo>
                  <a:pt x="3551824" y="1307801"/>
                  <a:pt x="3546857" y="1306034"/>
                  <a:pt x="3541456" y="1304768"/>
                </a:cubicBezTo>
                <a:cubicBezTo>
                  <a:pt x="3536056" y="1303501"/>
                  <a:pt x="3530355" y="1302868"/>
                  <a:pt x="3524354" y="1302868"/>
                </a:cubicBezTo>
                <a:cubicBezTo>
                  <a:pt x="3522221" y="1302868"/>
                  <a:pt x="3520220" y="1302934"/>
                  <a:pt x="3518354" y="1303068"/>
                </a:cubicBezTo>
                <a:cubicBezTo>
                  <a:pt x="3516487" y="1303201"/>
                  <a:pt x="3514620" y="1303434"/>
                  <a:pt x="3512753" y="1303768"/>
                </a:cubicBezTo>
                <a:cubicBezTo>
                  <a:pt x="3510886" y="1304101"/>
                  <a:pt x="3508752" y="1304534"/>
                  <a:pt x="3506352" y="1305068"/>
                </a:cubicBezTo>
                <a:lnTo>
                  <a:pt x="3503152" y="1289866"/>
                </a:lnTo>
                <a:cubicBezTo>
                  <a:pt x="3506752" y="1288799"/>
                  <a:pt x="3510353" y="1287966"/>
                  <a:pt x="3513953" y="1287366"/>
                </a:cubicBezTo>
                <a:cubicBezTo>
                  <a:pt x="3517553" y="1286765"/>
                  <a:pt x="3521021" y="1286465"/>
                  <a:pt x="3524354" y="1286465"/>
                </a:cubicBezTo>
                <a:close/>
                <a:moveTo>
                  <a:pt x="3708006" y="1285865"/>
                </a:moveTo>
                <a:cubicBezTo>
                  <a:pt x="3710273" y="1285865"/>
                  <a:pt x="3712740" y="1286099"/>
                  <a:pt x="3715407" y="1286565"/>
                </a:cubicBezTo>
                <a:cubicBezTo>
                  <a:pt x="3718074" y="1287032"/>
                  <a:pt x="3720607" y="1287599"/>
                  <a:pt x="3723008" y="1288266"/>
                </a:cubicBezTo>
                <a:lnTo>
                  <a:pt x="3720407" y="1303267"/>
                </a:lnTo>
                <a:cubicBezTo>
                  <a:pt x="3718407" y="1302734"/>
                  <a:pt x="3716274" y="1302301"/>
                  <a:pt x="3714007" y="1301967"/>
                </a:cubicBezTo>
                <a:cubicBezTo>
                  <a:pt x="3711740" y="1301634"/>
                  <a:pt x="3709739" y="1301467"/>
                  <a:pt x="3708006" y="1301467"/>
                </a:cubicBezTo>
                <a:cubicBezTo>
                  <a:pt x="3704005" y="1301467"/>
                  <a:pt x="3700638" y="1302234"/>
                  <a:pt x="3697905" y="1303768"/>
                </a:cubicBezTo>
                <a:cubicBezTo>
                  <a:pt x="3695171" y="1305301"/>
                  <a:pt x="3693137" y="1307335"/>
                  <a:pt x="3691804" y="1309868"/>
                </a:cubicBezTo>
                <a:cubicBezTo>
                  <a:pt x="3690470" y="1312402"/>
                  <a:pt x="3689804" y="1315202"/>
                  <a:pt x="3689804" y="1318269"/>
                </a:cubicBezTo>
                <a:cubicBezTo>
                  <a:pt x="3689804" y="1322537"/>
                  <a:pt x="3691070" y="1326370"/>
                  <a:pt x="3693604" y="1329771"/>
                </a:cubicBezTo>
                <a:cubicBezTo>
                  <a:pt x="3696138" y="1333171"/>
                  <a:pt x="3699205" y="1335872"/>
                  <a:pt x="3702805" y="1337872"/>
                </a:cubicBezTo>
                <a:lnTo>
                  <a:pt x="3710655" y="1340136"/>
                </a:lnTo>
                <a:lnTo>
                  <a:pt x="3731809" y="1332271"/>
                </a:lnTo>
                <a:lnTo>
                  <a:pt x="3737809" y="1346873"/>
                </a:lnTo>
                <a:cubicBezTo>
                  <a:pt x="3733943" y="1348473"/>
                  <a:pt x="3729108" y="1350307"/>
                  <a:pt x="3723308" y="1352374"/>
                </a:cubicBezTo>
                <a:cubicBezTo>
                  <a:pt x="3717507" y="1354441"/>
                  <a:pt x="3711373" y="1356507"/>
                  <a:pt x="3704905" y="1358574"/>
                </a:cubicBezTo>
                <a:cubicBezTo>
                  <a:pt x="3698438" y="1360641"/>
                  <a:pt x="3692204" y="1362575"/>
                  <a:pt x="3686203" y="1364375"/>
                </a:cubicBezTo>
                <a:cubicBezTo>
                  <a:pt x="3680202" y="1366175"/>
                  <a:pt x="3675002" y="1367542"/>
                  <a:pt x="3670601" y="1368476"/>
                </a:cubicBezTo>
                <a:lnTo>
                  <a:pt x="3666000" y="1353274"/>
                </a:lnTo>
                <a:cubicBezTo>
                  <a:pt x="3671335" y="1352074"/>
                  <a:pt x="3677702" y="1350407"/>
                  <a:pt x="3685103" y="1348273"/>
                </a:cubicBezTo>
                <a:lnTo>
                  <a:pt x="3692490" y="1345959"/>
                </a:lnTo>
                <a:lnTo>
                  <a:pt x="3687703" y="1343773"/>
                </a:lnTo>
                <a:cubicBezTo>
                  <a:pt x="3685103" y="1342106"/>
                  <a:pt x="3682769" y="1340005"/>
                  <a:pt x="3680702" y="1337472"/>
                </a:cubicBezTo>
                <a:cubicBezTo>
                  <a:pt x="3678635" y="1334938"/>
                  <a:pt x="3677002" y="1332038"/>
                  <a:pt x="3675802" y="1328771"/>
                </a:cubicBezTo>
                <a:cubicBezTo>
                  <a:pt x="3674602" y="1325504"/>
                  <a:pt x="3674002" y="1322003"/>
                  <a:pt x="3674002" y="1318269"/>
                </a:cubicBezTo>
                <a:cubicBezTo>
                  <a:pt x="3674002" y="1311469"/>
                  <a:pt x="3675568" y="1305634"/>
                  <a:pt x="3678702" y="1300767"/>
                </a:cubicBezTo>
                <a:cubicBezTo>
                  <a:pt x="3681836" y="1295900"/>
                  <a:pt x="3685970" y="1292199"/>
                  <a:pt x="3691104" y="1289666"/>
                </a:cubicBezTo>
                <a:cubicBezTo>
                  <a:pt x="3696238" y="1287132"/>
                  <a:pt x="3701872" y="1285865"/>
                  <a:pt x="3708006" y="1285865"/>
                </a:cubicBezTo>
                <a:close/>
                <a:moveTo>
                  <a:pt x="3400729" y="1276264"/>
                </a:moveTo>
                <a:cubicBezTo>
                  <a:pt x="3402463" y="1280531"/>
                  <a:pt x="3404096" y="1285399"/>
                  <a:pt x="3405630" y="1290866"/>
                </a:cubicBezTo>
                <a:cubicBezTo>
                  <a:pt x="3407163" y="1296333"/>
                  <a:pt x="3408464" y="1301734"/>
                  <a:pt x="3409530" y="1307068"/>
                </a:cubicBezTo>
                <a:cubicBezTo>
                  <a:pt x="3410597" y="1312402"/>
                  <a:pt x="3411131" y="1317069"/>
                  <a:pt x="3411131" y="1321070"/>
                </a:cubicBezTo>
                <a:cubicBezTo>
                  <a:pt x="3411131" y="1326404"/>
                  <a:pt x="3410564" y="1331104"/>
                  <a:pt x="3409430" y="1335172"/>
                </a:cubicBezTo>
                <a:cubicBezTo>
                  <a:pt x="3408297" y="1339239"/>
                  <a:pt x="3406597" y="1342706"/>
                  <a:pt x="3404330" y="1345573"/>
                </a:cubicBezTo>
                <a:cubicBezTo>
                  <a:pt x="3402063" y="1348440"/>
                  <a:pt x="3399162" y="1350773"/>
                  <a:pt x="3395629" y="1352574"/>
                </a:cubicBezTo>
                <a:cubicBezTo>
                  <a:pt x="3392095" y="1354374"/>
                  <a:pt x="3387994" y="1355707"/>
                  <a:pt x="3383327" y="1356574"/>
                </a:cubicBezTo>
                <a:cubicBezTo>
                  <a:pt x="3378660" y="1357441"/>
                  <a:pt x="3373326" y="1357874"/>
                  <a:pt x="3367325" y="1357874"/>
                </a:cubicBezTo>
                <a:lnTo>
                  <a:pt x="3367574" y="1355838"/>
                </a:lnTo>
                <a:lnTo>
                  <a:pt x="3362143" y="1357874"/>
                </a:lnTo>
                <a:cubicBezTo>
                  <a:pt x="3361343" y="1357874"/>
                  <a:pt x="3360543" y="1357874"/>
                  <a:pt x="3359743" y="1357874"/>
                </a:cubicBezTo>
                <a:cubicBezTo>
                  <a:pt x="3358943" y="1357874"/>
                  <a:pt x="3358110" y="1357874"/>
                  <a:pt x="3357243" y="1357874"/>
                </a:cubicBezTo>
                <a:cubicBezTo>
                  <a:pt x="3356376" y="1357874"/>
                  <a:pt x="3355543" y="1357874"/>
                  <a:pt x="3354743" y="1357874"/>
                </a:cubicBezTo>
                <a:cubicBezTo>
                  <a:pt x="3355009" y="1359074"/>
                  <a:pt x="3355209" y="1360041"/>
                  <a:pt x="3355343" y="1360775"/>
                </a:cubicBezTo>
                <a:cubicBezTo>
                  <a:pt x="3355476" y="1361508"/>
                  <a:pt x="3355543" y="1362475"/>
                  <a:pt x="3355543" y="1363675"/>
                </a:cubicBezTo>
                <a:cubicBezTo>
                  <a:pt x="3355543" y="1368609"/>
                  <a:pt x="3353842" y="1373410"/>
                  <a:pt x="3350442" y="1378077"/>
                </a:cubicBezTo>
                <a:cubicBezTo>
                  <a:pt x="3347042" y="1382744"/>
                  <a:pt x="3342074" y="1386978"/>
                  <a:pt x="3335540" y="1390778"/>
                </a:cubicBezTo>
                <a:cubicBezTo>
                  <a:pt x="3329006" y="1394579"/>
                  <a:pt x="3321105" y="1397613"/>
                  <a:pt x="3311837" y="1399880"/>
                </a:cubicBezTo>
                <a:cubicBezTo>
                  <a:pt x="3302569" y="1402146"/>
                  <a:pt x="3292001" y="1403280"/>
                  <a:pt x="3280133" y="1403280"/>
                </a:cubicBezTo>
                <a:cubicBezTo>
                  <a:pt x="3269599" y="1403280"/>
                  <a:pt x="3259831" y="1401580"/>
                  <a:pt x="3250830" y="1398179"/>
                </a:cubicBezTo>
                <a:cubicBezTo>
                  <a:pt x="3241828" y="1394779"/>
                  <a:pt x="3234594" y="1389678"/>
                  <a:pt x="3229127" y="1382877"/>
                </a:cubicBezTo>
                <a:cubicBezTo>
                  <a:pt x="3223659" y="1376077"/>
                  <a:pt x="3220926" y="1367475"/>
                  <a:pt x="3220926" y="1357074"/>
                </a:cubicBezTo>
                <a:cubicBezTo>
                  <a:pt x="3220926" y="1353874"/>
                  <a:pt x="3221226" y="1350440"/>
                  <a:pt x="3221826" y="1346773"/>
                </a:cubicBezTo>
                <a:cubicBezTo>
                  <a:pt x="3222426" y="1343106"/>
                  <a:pt x="3223359" y="1339172"/>
                  <a:pt x="3224626" y="1334972"/>
                </a:cubicBezTo>
                <a:cubicBezTo>
                  <a:pt x="3225893" y="1330771"/>
                  <a:pt x="3227460" y="1326337"/>
                  <a:pt x="3229327" y="1321670"/>
                </a:cubicBezTo>
                <a:lnTo>
                  <a:pt x="3243729" y="1327271"/>
                </a:lnTo>
                <a:cubicBezTo>
                  <a:pt x="3242395" y="1331004"/>
                  <a:pt x="3241228" y="1334538"/>
                  <a:pt x="3240228" y="1337872"/>
                </a:cubicBezTo>
                <a:cubicBezTo>
                  <a:pt x="3239228" y="1341206"/>
                  <a:pt x="3238495" y="1344339"/>
                  <a:pt x="3238028" y="1347273"/>
                </a:cubicBezTo>
                <a:cubicBezTo>
                  <a:pt x="3237561" y="1350207"/>
                  <a:pt x="3237328" y="1353007"/>
                  <a:pt x="3237328" y="1355674"/>
                </a:cubicBezTo>
                <a:cubicBezTo>
                  <a:pt x="3237328" y="1361275"/>
                  <a:pt x="3238561" y="1366042"/>
                  <a:pt x="3241028" y="1369976"/>
                </a:cubicBezTo>
                <a:cubicBezTo>
                  <a:pt x="3243495" y="1373910"/>
                  <a:pt x="3246929" y="1377143"/>
                  <a:pt x="3251330" y="1379677"/>
                </a:cubicBezTo>
                <a:cubicBezTo>
                  <a:pt x="3255730" y="1382211"/>
                  <a:pt x="3260764" y="1384078"/>
                  <a:pt x="3266432" y="1385278"/>
                </a:cubicBezTo>
                <a:cubicBezTo>
                  <a:pt x="3272099" y="1386478"/>
                  <a:pt x="3278133" y="1387078"/>
                  <a:pt x="3284534" y="1387078"/>
                </a:cubicBezTo>
                <a:cubicBezTo>
                  <a:pt x="3292268" y="1387078"/>
                  <a:pt x="3299502" y="1386411"/>
                  <a:pt x="3306237" y="1385078"/>
                </a:cubicBezTo>
                <a:cubicBezTo>
                  <a:pt x="3312971" y="1383744"/>
                  <a:pt x="3318905" y="1381844"/>
                  <a:pt x="3324039" y="1379377"/>
                </a:cubicBezTo>
                <a:cubicBezTo>
                  <a:pt x="3329173" y="1376910"/>
                  <a:pt x="3333207" y="1374110"/>
                  <a:pt x="3336140" y="1370976"/>
                </a:cubicBezTo>
                <a:cubicBezTo>
                  <a:pt x="3339074" y="1367842"/>
                  <a:pt x="3340541" y="1364475"/>
                  <a:pt x="3340541" y="1360875"/>
                </a:cubicBezTo>
                <a:cubicBezTo>
                  <a:pt x="3340541" y="1359141"/>
                  <a:pt x="3339874" y="1357541"/>
                  <a:pt x="3338540" y="1356074"/>
                </a:cubicBezTo>
                <a:cubicBezTo>
                  <a:pt x="3337207" y="1354607"/>
                  <a:pt x="3335207" y="1353207"/>
                  <a:pt x="3332540" y="1351874"/>
                </a:cubicBezTo>
                <a:cubicBezTo>
                  <a:pt x="3329873" y="1350540"/>
                  <a:pt x="3326672" y="1349240"/>
                  <a:pt x="3322939" y="1347973"/>
                </a:cubicBezTo>
                <a:cubicBezTo>
                  <a:pt x="3319205" y="1346706"/>
                  <a:pt x="3314938" y="1345406"/>
                  <a:pt x="3310137" y="1344073"/>
                </a:cubicBezTo>
                <a:lnTo>
                  <a:pt x="3313938" y="1327471"/>
                </a:lnTo>
                <a:cubicBezTo>
                  <a:pt x="3320872" y="1330138"/>
                  <a:pt x="3327006" y="1332371"/>
                  <a:pt x="3332340" y="1334171"/>
                </a:cubicBezTo>
                <a:cubicBezTo>
                  <a:pt x="3337674" y="1335972"/>
                  <a:pt x="3342341" y="1337405"/>
                  <a:pt x="3346341" y="1338472"/>
                </a:cubicBezTo>
                <a:cubicBezTo>
                  <a:pt x="3350342" y="1339539"/>
                  <a:pt x="3353809" y="1340305"/>
                  <a:pt x="3356743" y="1340772"/>
                </a:cubicBezTo>
                <a:cubicBezTo>
                  <a:pt x="3359676" y="1341239"/>
                  <a:pt x="3362143" y="1341472"/>
                  <a:pt x="3364144" y="1341472"/>
                </a:cubicBezTo>
                <a:lnTo>
                  <a:pt x="3369098" y="1343340"/>
                </a:lnTo>
                <a:lnTo>
                  <a:pt x="3369326" y="1341472"/>
                </a:lnTo>
                <a:cubicBezTo>
                  <a:pt x="3375859" y="1341472"/>
                  <a:pt x="3381060" y="1341072"/>
                  <a:pt x="3384927" y="1340272"/>
                </a:cubicBezTo>
                <a:cubicBezTo>
                  <a:pt x="3388794" y="1339472"/>
                  <a:pt x="3391595" y="1337838"/>
                  <a:pt x="3393328" y="1335371"/>
                </a:cubicBezTo>
                <a:cubicBezTo>
                  <a:pt x="3395062" y="1332904"/>
                  <a:pt x="3395929" y="1329204"/>
                  <a:pt x="3395929" y="1324270"/>
                </a:cubicBezTo>
                <a:cubicBezTo>
                  <a:pt x="3395929" y="1320936"/>
                  <a:pt x="3395395" y="1316969"/>
                  <a:pt x="3394329" y="1312369"/>
                </a:cubicBezTo>
                <a:cubicBezTo>
                  <a:pt x="3393262" y="1307768"/>
                  <a:pt x="3391862" y="1302868"/>
                  <a:pt x="3390128" y="1297667"/>
                </a:cubicBezTo>
                <a:cubicBezTo>
                  <a:pt x="3388394" y="1292466"/>
                  <a:pt x="3386528" y="1287332"/>
                  <a:pt x="3384527" y="1282265"/>
                </a:cubicBezTo>
                <a:close/>
                <a:moveTo>
                  <a:pt x="2659723" y="1276264"/>
                </a:moveTo>
                <a:cubicBezTo>
                  <a:pt x="2661456" y="1280531"/>
                  <a:pt x="2663090" y="1285099"/>
                  <a:pt x="2664623" y="1289966"/>
                </a:cubicBezTo>
                <a:cubicBezTo>
                  <a:pt x="2666157" y="1294833"/>
                  <a:pt x="2667457" y="1299634"/>
                  <a:pt x="2668524" y="1304368"/>
                </a:cubicBezTo>
                <a:cubicBezTo>
                  <a:pt x="2669590" y="1309102"/>
                  <a:pt x="2670124" y="1313469"/>
                  <a:pt x="2670124" y="1317469"/>
                </a:cubicBezTo>
                <a:cubicBezTo>
                  <a:pt x="2670124" y="1325337"/>
                  <a:pt x="2668324" y="1332038"/>
                  <a:pt x="2664723" y="1337572"/>
                </a:cubicBezTo>
                <a:cubicBezTo>
                  <a:pt x="2661123" y="1343106"/>
                  <a:pt x="2655122" y="1347606"/>
                  <a:pt x="2646721" y="1351073"/>
                </a:cubicBezTo>
                <a:cubicBezTo>
                  <a:pt x="2638320" y="1354541"/>
                  <a:pt x="2627018" y="1357074"/>
                  <a:pt x="2612817" y="1358674"/>
                </a:cubicBezTo>
                <a:cubicBezTo>
                  <a:pt x="2598615" y="1360275"/>
                  <a:pt x="2580846" y="1361075"/>
                  <a:pt x="2559510" y="1361075"/>
                </a:cubicBezTo>
                <a:cubicBezTo>
                  <a:pt x="2547642" y="1361075"/>
                  <a:pt x="2537207" y="1360308"/>
                  <a:pt x="2528206" y="1358774"/>
                </a:cubicBezTo>
                <a:cubicBezTo>
                  <a:pt x="2519205" y="1357241"/>
                  <a:pt x="2511704" y="1354874"/>
                  <a:pt x="2505703" y="1351674"/>
                </a:cubicBezTo>
                <a:cubicBezTo>
                  <a:pt x="2499703" y="1348473"/>
                  <a:pt x="2495169" y="1344306"/>
                  <a:pt x="2492101" y="1339172"/>
                </a:cubicBezTo>
                <a:cubicBezTo>
                  <a:pt x="2489034" y="1334038"/>
                  <a:pt x="2487501" y="1327804"/>
                  <a:pt x="2487501" y="1320470"/>
                </a:cubicBezTo>
                <a:cubicBezTo>
                  <a:pt x="2487501" y="1317136"/>
                  <a:pt x="2487768" y="1313702"/>
                  <a:pt x="2488301" y="1310168"/>
                </a:cubicBezTo>
                <a:cubicBezTo>
                  <a:pt x="2488834" y="1306635"/>
                  <a:pt x="2489535" y="1303068"/>
                  <a:pt x="2490402" y="1299467"/>
                </a:cubicBezTo>
                <a:cubicBezTo>
                  <a:pt x="2491268" y="1295867"/>
                  <a:pt x="2492168" y="1292399"/>
                  <a:pt x="2493102" y="1289066"/>
                </a:cubicBezTo>
                <a:lnTo>
                  <a:pt x="2508104" y="1292866"/>
                </a:lnTo>
                <a:cubicBezTo>
                  <a:pt x="2507570" y="1294866"/>
                  <a:pt x="2506970" y="1297233"/>
                  <a:pt x="2506303" y="1299967"/>
                </a:cubicBezTo>
                <a:cubicBezTo>
                  <a:pt x="2505636" y="1302701"/>
                  <a:pt x="2505070" y="1305468"/>
                  <a:pt x="2504603" y="1308268"/>
                </a:cubicBezTo>
                <a:cubicBezTo>
                  <a:pt x="2504136" y="1311068"/>
                  <a:pt x="2503903" y="1313602"/>
                  <a:pt x="2503903" y="1315869"/>
                </a:cubicBezTo>
                <a:cubicBezTo>
                  <a:pt x="2503903" y="1322803"/>
                  <a:pt x="2505670" y="1328371"/>
                  <a:pt x="2509204" y="1332571"/>
                </a:cubicBezTo>
                <a:cubicBezTo>
                  <a:pt x="2512737" y="1336772"/>
                  <a:pt x="2518905" y="1339839"/>
                  <a:pt x="2527706" y="1341772"/>
                </a:cubicBezTo>
                <a:cubicBezTo>
                  <a:pt x="2536507" y="1343706"/>
                  <a:pt x="2548842" y="1344673"/>
                  <a:pt x="2564711" y="1344673"/>
                </a:cubicBezTo>
                <a:cubicBezTo>
                  <a:pt x="2580312" y="1344673"/>
                  <a:pt x="2593748" y="1344273"/>
                  <a:pt x="2605016" y="1343472"/>
                </a:cubicBezTo>
                <a:cubicBezTo>
                  <a:pt x="2616284" y="1342672"/>
                  <a:pt x="2625552" y="1341372"/>
                  <a:pt x="2632819" y="1339572"/>
                </a:cubicBezTo>
                <a:cubicBezTo>
                  <a:pt x="2640087" y="1337772"/>
                  <a:pt x="2645487" y="1335305"/>
                  <a:pt x="2649021" y="1332171"/>
                </a:cubicBezTo>
                <a:cubicBezTo>
                  <a:pt x="2652555" y="1329037"/>
                  <a:pt x="2654322" y="1325204"/>
                  <a:pt x="2654322" y="1320670"/>
                </a:cubicBezTo>
                <a:cubicBezTo>
                  <a:pt x="2654322" y="1315602"/>
                  <a:pt x="2653389" y="1309735"/>
                  <a:pt x="2651521" y="1303068"/>
                </a:cubicBezTo>
                <a:cubicBezTo>
                  <a:pt x="2649655" y="1296400"/>
                  <a:pt x="2647254" y="1289266"/>
                  <a:pt x="2644320" y="1281665"/>
                </a:cubicBezTo>
                <a:close/>
                <a:moveTo>
                  <a:pt x="4378966" y="1273064"/>
                </a:moveTo>
                <a:cubicBezTo>
                  <a:pt x="4384567" y="1273064"/>
                  <a:pt x="4389367" y="1273830"/>
                  <a:pt x="4393368" y="1275364"/>
                </a:cubicBezTo>
                <a:cubicBezTo>
                  <a:pt x="4397368" y="1276898"/>
                  <a:pt x="4400235" y="1278331"/>
                  <a:pt x="4401969" y="1279665"/>
                </a:cubicBezTo>
                <a:lnTo>
                  <a:pt x="4395368" y="1293866"/>
                </a:lnTo>
                <a:cubicBezTo>
                  <a:pt x="4393101" y="1292800"/>
                  <a:pt x="4390567" y="1291799"/>
                  <a:pt x="4387767" y="1290866"/>
                </a:cubicBezTo>
                <a:cubicBezTo>
                  <a:pt x="4384967" y="1289933"/>
                  <a:pt x="4382033" y="1289466"/>
                  <a:pt x="4378966" y="1289466"/>
                </a:cubicBezTo>
                <a:cubicBezTo>
                  <a:pt x="4375099" y="1289466"/>
                  <a:pt x="4371198" y="1290266"/>
                  <a:pt x="4367264" y="1291866"/>
                </a:cubicBezTo>
                <a:cubicBezTo>
                  <a:pt x="4363331" y="1293466"/>
                  <a:pt x="4359730" y="1295600"/>
                  <a:pt x="4356463" y="1298267"/>
                </a:cubicBezTo>
                <a:cubicBezTo>
                  <a:pt x="4353196" y="1300934"/>
                  <a:pt x="4350563" y="1303868"/>
                  <a:pt x="4348562" y="1307068"/>
                </a:cubicBezTo>
                <a:cubicBezTo>
                  <a:pt x="4346562" y="1310268"/>
                  <a:pt x="4345562" y="1313469"/>
                  <a:pt x="4345562" y="1316669"/>
                </a:cubicBezTo>
                <a:cubicBezTo>
                  <a:pt x="4345562" y="1318936"/>
                  <a:pt x="4346728" y="1321003"/>
                  <a:pt x="4349062" y="1322870"/>
                </a:cubicBezTo>
                <a:cubicBezTo>
                  <a:pt x="4351396" y="1324737"/>
                  <a:pt x="4354429" y="1326470"/>
                  <a:pt x="4358163" y="1328071"/>
                </a:cubicBezTo>
                <a:cubicBezTo>
                  <a:pt x="4361897" y="1329671"/>
                  <a:pt x="4365864" y="1331304"/>
                  <a:pt x="4370065" y="1332971"/>
                </a:cubicBezTo>
                <a:cubicBezTo>
                  <a:pt x="4374265" y="1334638"/>
                  <a:pt x="4378233" y="1336438"/>
                  <a:pt x="4381966" y="1338372"/>
                </a:cubicBezTo>
                <a:cubicBezTo>
                  <a:pt x="4385700" y="1340305"/>
                  <a:pt x="4388734" y="1342539"/>
                  <a:pt x="4391068" y="1345073"/>
                </a:cubicBezTo>
                <a:cubicBezTo>
                  <a:pt x="4393401" y="1347606"/>
                  <a:pt x="4394568" y="1350607"/>
                  <a:pt x="4394568" y="1354074"/>
                </a:cubicBezTo>
                <a:cubicBezTo>
                  <a:pt x="4394568" y="1359008"/>
                  <a:pt x="4392901" y="1364342"/>
                  <a:pt x="4389567" y="1370076"/>
                </a:cubicBezTo>
                <a:cubicBezTo>
                  <a:pt x="4386234" y="1375810"/>
                  <a:pt x="4381300" y="1381177"/>
                  <a:pt x="4374765" y="1386178"/>
                </a:cubicBezTo>
                <a:cubicBezTo>
                  <a:pt x="4368231" y="1391179"/>
                  <a:pt x="4360264" y="1395279"/>
                  <a:pt x="4350863" y="1398479"/>
                </a:cubicBezTo>
                <a:cubicBezTo>
                  <a:pt x="4341461" y="1401680"/>
                  <a:pt x="4330627" y="1403280"/>
                  <a:pt x="4318358" y="1403280"/>
                </a:cubicBezTo>
                <a:cubicBezTo>
                  <a:pt x="4309957" y="1403280"/>
                  <a:pt x="4302190" y="1402346"/>
                  <a:pt x="4295055" y="1400480"/>
                </a:cubicBezTo>
                <a:cubicBezTo>
                  <a:pt x="4287921" y="1398613"/>
                  <a:pt x="4281654" y="1395779"/>
                  <a:pt x="4276253" y="1391979"/>
                </a:cubicBezTo>
                <a:cubicBezTo>
                  <a:pt x="4270853" y="1388178"/>
                  <a:pt x="4266652" y="1383378"/>
                  <a:pt x="4263652" y="1377577"/>
                </a:cubicBezTo>
                <a:cubicBezTo>
                  <a:pt x="4260651" y="1371776"/>
                  <a:pt x="4259151" y="1364942"/>
                  <a:pt x="4259151" y="1357074"/>
                </a:cubicBezTo>
                <a:cubicBezTo>
                  <a:pt x="4259151" y="1353874"/>
                  <a:pt x="4259451" y="1350440"/>
                  <a:pt x="4260051" y="1346773"/>
                </a:cubicBezTo>
                <a:cubicBezTo>
                  <a:pt x="4260651" y="1343106"/>
                  <a:pt x="4261585" y="1339172"/>
                  <a:pt x="4262851" y="1334972"/>
                </a:cubicBezTo>
                <a:cubicBezTo>
                  <a:pt x="4264118" y="1330771"/>
                  <a:pt x="4265685" y="1326337"/>
                  <a:pt x="4267552" y="1321670"/>
                </a:cubicBezTo>
                <a:lnTo>
                  <a:pt x="4281954" y="1327271"/>
                </a:lnTo>
                <a:cubicBezTo>
                  <a:pt x="4280620" y="1331004"/>
                  <a:pt x="4279454" y="1334538"/>
                  <a:pt x="4278453" y="1337872"/>
                </a:cubicBezTo>
                <a:cubicBezTo>
                  <a:pt x="4277453" y="1341206"/>
                  <a:pt x="4276720" y="1344339"/>
                  <a:pt x="4276253" y="1347273"/>
                </a:cubicBezTo>
                <a:cubicBezTo>
                  <a:pt x="4275786" y="1350207"/>
                  <a:pt x="4275553" y="1353007"/>
                  <a:pt x="4275553" y="1355674"/>
                </a:cubicBezTo>
                <a:cubicBezTo>
                  <a:pt x="4275553" y="1360875"/>
                  <a:pt x="4276653" y="1365409"/>
                  <a:pt x="4278854" y="1369276"/>
                </a:cubicBezTo>
                <a:cubicBezTo>
                  <a:pt x="4281054" y="1373143"/>
                  <a:pt x="4284154" y="1376377"/>
                  <a:pt x="4288155" y="1378977"/>
                </a:cubicBezTo>
                <a:cubicBezTo>
                  <a:pt x="4292155" y="1381577"/>
                  <a:pt x="4296823" y="1383544"/>
                  <a:pt x="4302156" y="1384878"/>
                </a:cubicBezTo>
                <a:cubicBezTo>
                  <a:pt x="4307490" y="1386211"/>
                  <a:pt x="4313224" y="1386878"/>
                  <a:pt x="4319359" y="1386878"/>
                </a:cubicBezTo>
                <a:cubicBezTo>
                  <a:pt x="4328960" y="1386878"/>
                  <a:pt x="4337361" y="1385844"/>
                  <a:pt x="4344562" y="1383778"/>
                </a:cubicBezTo>
                <a:cubicBezTo>
                  <a:pt x="4351762" y="1381711"/>
                  <a:pt x="4357763" y="1379077"/>
                  <a:pt x="4362564" y="1375877"/>
                </a:cubicBezTo>
                <a:cubicBezTo>
                  <a:pt x="4367364" y="1372676"/>
                  <a:pt x="4370932" y="1369342"/>
                  <a:pt x="4373265" y="1365875"/>
                </a:cubicBezTo>
                <a:cubicBezTo>
                  <a:pt x="4375599" y="1362408"/>
                  <a:pt x="4376766" y="1359341"/>
                  <a:pt x="4376766" y="1356674"/>
                </a:cubicBezTo>
                <a:cubicBezTo>
                  <a:pt x="4376766" y="1354807"/>
                  <a:pt x="4375632" y="1353140"/>
                  <a:pt x="4373365" y="1351674"/>
                </a:cubicBezTo>
                <a:cubicBezTo>
                  <a:pt x="4371098" y="1350207"/>
                  <a:pt x="4368165" y="1348807"/>
                  <a:pt x="4364564" y="1347473"/>
                </a:cubicBezTo>
                <a:cubicBezTo>
                  <a:pt x="4360964" y="1346140"/>
                  <a:pt x="4357163" y="1344706"/>
                  <a:pt x="4353163" y="1343172"/>
                </a:cubicBezTo>
                <a:cubicBezTo>
                  <a:pt x="4349162" y="1341639"/>
                  <a:pt x="4345362" y="1339805"/>
                  <a:pt x="4341761" y="1337672"/>
                </a:cubicBezTo>
                <a:cubicBezTo>
                  <a:pt x="4338161" y="1335538"/>
                  <a:pt x="4335227" y="1332971"/>
                  <a:pt x="4332960" y="1329971"/>
                </a:cubicBezTo>
                <a:cubicBezTo>
                  <a:pt x="4330693" y="1326970"/>
                  <a:pt x="4329560" y="1323403"/>
                  <a:pt x="4329560" y="1319269"/>
                </a:cubicBezTo>
                <a:cubicBezTo>
                  <a:pt x="4329560" y="1313802"/>
                  <a:pt x="4330927" y="1308368"/>
                  <a:pt x="4333660" y="1302968"/>
                </a:cubicBezTo>
                <a:cubicBezTo>
                  <a:pt x="4336394" y="1297567"/>
                  <a:pt x="4340128" y="1292600"/>
                  <a:pt x="4344862" y="1288066"/>
                </a:cubicBezTo>
                <a:cubicBezTo>
                  <a:pt x="4349596" y="1283532"/>
                  <a:pt x="4354896" y="1279898"/>
                  <a:pt x="4360764" y="1277164"/>
                </a:cubicBezTo>
                <a:cubicBezTo>
                  <a:pt x="4366631" y="1274431"/>
                  <a:pt x="4372698" y="1273064"/>
                  <a:pt x="4378966" y="1273064"/>
                </a:cubicBezTo>
                <a:close/>
                <a:moveTo>
                  <a:pt x="4295603" y="1263205"/>
                </a:moveTo>
                <a:cubicBezTo>
                  <a:pt x="4293070" y="1263205"/>
                  <a:pt x="4291103" y="1264072"/>
                  <a:pt x="4289702" y="1265806"/>
                </a:cubicBezTo>
                <a:cubicBezTo>
                  <a:pt x="4288302" y="1267539"/>
                  <a:pt x="4287602" y="1269539"/>
                  <a:pt x="4287602" y="1271806"/>
                </a:cubicBezTo>
                <a:cubicBezTo>
                  <a:pt x="4287602" y="1274207"/>
                  <a:pt x="4288336" y="1276174"/>
                  <a:pt x="4289803" y="1277707"/>
                </a:cubicBezTo>
                <a:cubicBezTo>
                  <a:pt x="4291269" y="1279241"/>
                  <a:pt x="4293136" y="1280007"/>
                  <a:pt x="4295403" y="1280007"/>
                </a:cubicBezTo>
                <a:cubicBezTo>
                  <a:pt x="4297670" y="1280007"/>
                  <a:pt x="4299637" y="1279274"/>
                  <a:pt x="4301304" y="1277807"/>
                </a:cubicBezTo>
                <a:cubicBezTo>
                  <a:pt x="4302971" y="1276340"/>
                  <a:pt x="4303804" y="1274407"/>
                  <a:pt x="4303804" y="1272006"/>
                </a:cubicBezTo>
                <a:cubicBezTo>
                  <a:pt x="4303804" y="1269473"/>
                  <a:pt x="4302938" y="1267373"/>
                  <a:pt x="4301204" y="1265706"/>
                </a:cubicBezTo>
                <a:cubicBezTo>
                  <a:pt x="4299470" y="1264039"/>
                  <a:pt x="4297604" y="1263205"/>
                  <a:pt x="4295603" y="1263205"/>
                </a:cubicBezTo>
                <a:close/>
                <a:moveTo>
                  <a:pt x="3257378" y="1263205"/>
                </a:moveTo>
                <a:cubicBezTo>
                  <a:pt x="3254844" y="1263205"/>
                  <a:pt x="3252877" y="1264072"/>
                  <a:pt x="3251477" y="1265806"/>
                </a:cubicBezTo>
                <a:cubicBezTo>
                  <a:pt x="3250077" y="1267539"/>
                  <a:pt x="3249377" y="1269539"/>
                  <a:pt x="3249377" y="1271806"/>
                </a:cubicBezTo>
                <a:cubicBezTo>
                  <a:pt x="3249377" y="1274207"/>
                  <a:pt x="3250110" y="1276174"/>
                  <a:pt x="3251577" y="1277707"/>
                </a:cubicBezTo>
                <a:cubicBezTo>
                  <a:pt x="3253044" y="1279241"/>
                  <a:pt x="3254911" y="1280007"/>
                  <a:pt x="3257178" y="1280007"/>
                </a:cubicBezTo>
                <a:cubicBezTo>
                  <a:pt x="3259445" y="1280007"/>
                  <a:pt x="3261412" y="1279274"/>
                  <a:pt x="3263079" y="1277807"/>
                </a:cubicBezTo>
                <a:cubicBezTo>
                  <a:pt x="3264746" y="1276340"/>
                  <a:pt x="3265579" y="1274407"/>
                  <a:pt x="3265579" y="1272006"/>
                </a:cubicBezTo>
                <a:cubicBezTo>
                  <a:pt x="3265579" y="1269473"/>
                  <a:pt x="3264712" y="1267373"/>
                  <a:pt x="3262979" y="1265706"/>
                </a:cubicBezTo>
                <a:cubicBezTo>
                  <a:pt x="3261245" y="1264039"/>
                  <a:pt x="3259378" y="1263205"/>
                  <a:pt x="3257378" y="1263205"/>
                </a:cubicBezTo>
                <a:close/>
                <a:moveTo>
                  <a:pt x="2085803" y="1263205"/>
                </a:moveTo>
                <a:cubicBezTo>
                  <a:pt x="2083270" y="1263205"/>
                  <a:pt x="2081303" y="1264072"/>
                  <a:pt x="2079902" y="1265806"/>
                </a:cubicBezTo>
                <a:cubicBezTo>
                  <a:pt x="2078502" y="1267539"/>
                  <a:pt x="2077803" y="1269539"/>
                  <a:pt x="2077803" y="1271806"/>
                </a:cubicBezTo>
                <a:cubicBezTo>
                  <a:pt x="2077803" y="1274207"/>
                  <a:pt x="2078535" y="1276174"/>
                  <a:pt x="2080003" y="1277707"/>
                </a:cubicBezTo>
                <a:cubicBezTo>
                  <a:pt x="2081469" y="1279241"/>
                  <a:pt x="2083336" y="1280007"/>
                  <a:pt x="2085603" y="1280007"/>
                </a:cubicBezTo>
                <a:cubicBezTo>
                  <a:pt x="2087870" y="1280007"/>
                  <a:pt x="2089837" y="1279274"/>
                  <a:pt x="2091504" y="1277807"/>
                </a:cubicBezTo>
                <a:cubicBezTo>
                  <a:pt x="2093171" y="1276340"/>
                  <a:pt x="2094004" y="1274407"/>
                  <a:pt x="2094004" y="1272006"/>
                </a:cubicBezTo>
                <a:cubicBezTo>
                  <a:pt x="2094004" y="1269473"/>
                  <a:pt x="2093137" y="1267373"/>
                  <a:pt x="2091404" y="1265706"/>
                </a:cubicBezTo>
                <a:cubicBezTo>
                  <a:pt x="2089670" y="1264039"/>
                  <a:pt x="2087804" y="1263205"/>
                  <a:pt x="2085803" y="1263205"/>
                </a:cubicBezTo>
                <a:close/>
                <a:moveTo>
                  <a:pt x="4539557" y="1263063"/>
                </a:moveTo>
                <a:cubicBezTo>
                  <a:pt x="4544758" y="1270930"/>
                  <a:pt x="4549292" y="1278364"/>
                  <a:pt x="4553159" y="1285365"/>
                </a:cubicBezTo>
                <a:cubicBezTo>
                  <a:pt x="4557026" y="1292366"/>
                  <a:pt x="4560293" y="1298900"/>
                  <a:pt x="4562960" y="1304968"/>
                </a:cubicBezTo>
                <a:cubicBezTo>
                  <a:pt x="4565627" y="1311035"/>
                  <a:pt x="4567761" y="1316736"/>
                  <a:pt x="4569361" y="1322070"/>
                </a:cubicBezTo>
                <a:cubicBezTo>
                  <a:pt x="4571228" y="1327937"/>
                  <a:pt x="4573328" y="1332271"/>
                  <a:pt x="4575662" y="1335072"/>
                </a:cubicBezTo>
                <a:cubicBezTo>
                  <a:pt x="4577995" y="1337872"/>
                  <a:pt x="4580429" y="1339639"/>
                  <a:pt x="4582963" y="1340372"/>
                </a:cubicBezTo>
                <a:lnTo>
                  <a:pt x="4589208" y="1341354"/>
                </a:lnTo>
                <a:lnTo>
                  <a:pt x="4600027" y="1339472"/>
                </a:lnTo>
                <a:cubicBezTo>
                  <a:pt x="4603027" y="1338138"/>
                  <a:pt x="4605494" y="1335938"/>
                  <a:pt x="4607428" y="1332871"/>
                </a:cubicBezTo>
                <a:cubicBezTo>
                  <a:pt x="4609361" y="1329804"/>
                  <a:pt x="4611062" y="1325737"/>
                  <a:pt x="4612529" y="1320670"/>
                </a:cubicBezTo>
                <a:cubicBezTo>
                  <a:pt x="4613995" y="1315602"/>
                  <a:pt x="4615596" y="1309335"/>
                  <a:pt x="4617329" y="1301867"/>
                </a:cubicBezTo>
                <a:lnTo>
                  <a:pt x="4631931" y="1305668"/>
                </a:lnTo>
                <a:cubicBezTo>
                  <a:pt x="4631131" y="1308735"/>
                  <a:pt x="4630398" y="1311669"/>
                  <a:pt x="4629731" y="1314469"/>
                </a:cubicBezTo>
                <a:cubicBezTo>
                  <a:pt x="4629064" y="1317269"/>
                  <a:pt x="4628564" y="1319703"/>
                  <a:pt x="4628230" y="1321770"/>
                </a:cubicBezTo>
                <a:cubicBezTo>
                  <a:pt x="4627897" y="1323837"/>
                  <a:pt x="4627731" y="1325470"/>
                  <a:pt x="4627731" y="1326670"/>
                </a:cubicBezTo>
                <a:cubicBezTo>
                  <a:pt x="4627731" y="1329871"/>
                  <a:pt x="4628464" y="1332571"/>
                  <a:pt x="4629931" y="1334771"/>
                </a:cubicBezTo>
                <a:cubicBezTo>
                  <a:pt x="4631397" y="1336972"/>
                  <a:pt x="4634198" y="1338772"/>
                  <a:pt x="4638332" y="1340172"/>
                </a:cubicBezTo>
                <a:lnTo>
                  <a:pt x="4644280" y="1341169"/>
                </a:lnTo>
                <a:lnTo>
                  <a:pt x="4656634" y="1323970"/>
                </a:lnTo>
                <a:cubicBezTo>
                  <a:pt x="4662568" y="1316703"/>
                  <a:pt x="4669102" y="1309968"/>
                  <a:pt x="4676237" y="1303768"/>
                </a:cubicBezTo>
                <a:cubicBezTo>
                  <a:pt x="4683371" y="1297567"/>
                  <a:pt x="4690872" y="1292566"/>
                  <a:pt x="4698739" y="1288766"/>
                </a:cubicBezTo>
                <a:cubicBezTo>
                  <a:pt x="4706607" y="1284965"/>
                  <a:pt x="4714608" y="1283065"/>
                  <a:pt x="4722742" y="1283065"/>
                </a:cubicBezTo>
                <a:cubicBezTo>
                  <a:pt x="4730077" y="1283065"/>
                  <a:pt x="4736377" y="1284565"/>
                  <a:pt x="4741644" y="1287566"/>
                </a:cubicBezTo>
                <a:cubicBezTo>
                  <a:pt x="4746912" y="1290566"/>
                  <a:pt x="4750979" y="1294600"/>
                  <a:pt x="4753846" y="1299667"/>
                </a:cubicBezTo>
                <a:cubicBezTo>
                  <a:pt x="4756713" y="1304734"/>
                  <a:pt x="4758147" y="1310468"/>
                  <a:pt x="4758147" y="1316869"/>
                </a:cubicBezTo>
                <a:cubicBezTo>
                  <a:pt x="4758147" y="1324737"/>
                  <a:pt x="4755847" y="1331971"/>
                  <a:pt x="4751246" y="1338572"/>
                </a:cubicBezTo>
                <a:cubicBezTo>
                  <a:pt x="4746645" y="1345173"/>
                  <a:pt x="4738878" y="1350473"/>
                  <a:pt x="4727943" y="1354474"/>
                </a:cubicBezTo>
                <a:cubicBezTo>
                  <a:pt x="4717008" y="1358474"/>
                  <a:pt x="4702140" y="1360475"/>
                  <a:pt x="4683337" y="1360475"/>
                </a:cubicBezTo>
                <a:cubicBezTo>
                  <a:pt x="4671603" y="1360475"/>
                  <a:pt x="4661768" y="1360041"/>
                  <a:pt x="4653834" y="1359175"/>
                </a:cubicBezTo>
                <a:cubicBezTo>
                  <a:pt x="4645899" y="1358308"/>
                  <a:pt x="4639465" y="1357008"/>
                  <a:pt x="4634531" y="1355274"/>
                </a:cubicBezTo>
                <a:cubicBezTo>
                  <a:pt x="4629597" y="1353540"/>
                  <a:pt x="4625863" y="1351340"/>
                  <a:pt x="4623330" y="1348673"/>
                </a:cubicBezTo>
                <a:lnTo>
                  <a:pt x="4619794" y="1342144"/>
                </a:lnTo>
                <a:lnTo>
                  <a:pt x="4617529" y="1345748"/>
                </a:lnTo>
                <a:cubicBezTo>
                  <a:pt x="4615729" y="1348065"/>
                  <a:pt x="4613862" y="1349940"/>
                  <a:pt x="4611928" y="1351374"/>
                </a:cubicBezTo>
                <a:cubicBezTo>
                  <a:pt x="4608061" y="1354241"/>
                  <a:pt x="4604027" y="1356041"/>
                  <a:pt x="4599827" y="1356774"/>
                </a:cubicBezTo>
                <a:lnTo>
                  <a:pt x="4588627" y="1357701"/>
                </a:lnTo>
                <a:lnTo>
                  <a:pt x="4588163" y="1357874"/>
                </a:lnTo>
                <a:lnTo>
                  <a:pt x="4587673" y="1357779"/>
                </a:lnTo>
                <a:lnTo>
                  <a:pt x="4586525" y="1357874"/>
                </a:lnTo>
                <a:lnTo>
                  <a:pt x="4586563" y="1357564"/>
                </a:lnTo>
                <a:lnTo>
                  <a:pt x="4575262" y="1355374"/>
                </a:lnTo>
                <a:cubicBezTo>
                  <a:pt x="4571061" y="1353707"/>
                  <a:pt x="4567428" y="1350973"/>
                  <a:pt x="4564361" y="1347173"/>
                </a:cubicBezTo>
                <a:lnTo>
                  <a:pt x="4561410" y="1342123"/>
                </a:lnTo>
                <a:lnTo>
                  <a:pt x="4550259" y="1353274"/>
                </a:lnTo>
                <a:cubicBezTo>
                  <a:pt x="4544325" y="1356474"/>
                  <a:pt x="4535824" y="1358074"/>
                  <a:pt x="4524756" y="1358074"/>
                </a:cubicBezTo>
                <a:cubicBezTo>
                  <a:pt x="4519955" y="1358074"/>
                  <a:pt x="4515321" y="1357674"/>
                  <a:pt x="4510854" y="1356874"/>
                </a:cubicBezTo>
                <a:cubicBezTo>
                  <a:pt x="4506387" y="1356074"/>
                  <a:pt x="4502286" y="1354907"/>
                  <a:pt x="4498552" y="1353374"/>
                </a:cubicBezTo>
                <a:cubicBezTo>
                  <a:pt x="4494819" y="1351840"/>
                  <a:pt x="4491552" y="1350007"/>
                  <a:pt x="4488751" y="1347873"/>
                </a:cubicBezTo>
                <a:lnTo>
                  <a:pt x="4496752" y="1334071"/>
                </a:lnTo>
                <a:cubicBezTo>
                  <a:pt x="4499419" y="1335805"/>
                  <a:pt x="4503153" y="1337472"/>
                  <a:pt x="4507954" y="1339072"/>
                </a:cubicBezTo>
                <a:cubicBezTo>
                  <a:pt x="4512754" y="1340672"/>
                  <a:pt x="4518355" y="1341472"/>
                  <a:pt x="4524756" y="1341472"/>
                </a:cubicBezTo>
                <a:cubicBezTo>
                  <a:pt x="4531423" y="1341472"/>
                  <a:pt x="4536724" y="1340805"/>
                  <a:pt x="4540658" y="1339472"/>
                </a:cubicBezTo>
                <a:cubicBezTo>
                  <a:pt x="4544591" y="1338138"/>
                  <a:pt x="4547458" y="1336172"/>
                  <a:pt x="4549259" y="1333571"/>
                </a:cubicBezTo>
                <a:cubicBezTo>
                  <a:pt x="4551059" y="1330971"/>
                  <a:pt x="4551959" y="1327937"/>
                  <a:pt x="4551959" y="1324470"/>
                </a:cubicBezTo>
                <a:cubicBezTo>
                  <a:pt x="4551959" y="1321803"/>
                  <a:pt x="4551259" y="1318603"/>
                  <a:pt x="4549859" y="1314869"/>
                </a:cubicBezTo>
                <a:cubicBezTo>
                  <a:pt x="4548459" y="1311135"/>
                  <a:pt x="4546558" y="1306968"/>
                  <a:pt x="4544158" y="1302367"/>
                </a:cubicBezTo>
                <a:cubicBezTo>
                  <a:pt x="4541758" y="1297767"/>
                  <a:pt x="4538991" y="1292900"/>
                  <a:pt x="4535857" y="1287766"/>
                </a:cubicBezTo>
                <a:cubicBezTo>
                  <a:pt x="4532723" y="1282632"/>
                  <a:pt x="4529356" y="1277398"/>
                  <a:pt x="4525756" y="1272064"/>
                </a:cubicBezTo>
                <a:close/>
                <a:moveTo>
                  <a:pt x="2910783" y="1263063"/>
                </a:moveTo>
                <a:cubicBezTo>
                  <a:pt x="2917850" y="1272797"/>
                  <a:pt x="2923484" y="1281598"/>
                  <a:pt x="2927685" y="1289466"/>
                </a:cubicBezTo>
                <a:cubicBezTo>
                  <a:pt x="2931885" y="1297333"/>
                  <a:pt x="2934885" y="1304234"/>
                  <a:pt x="2936686" y="1310168"/>
                </a:cubicBezTo>
                <a:cubicBezTo>
                  <a:pt x="2938486" y="1316102"/>
                  <a:pt x="2939386" y="1321203"/>
                  <a:pt x="2939386" y="1325470"/>
                </a:cubicBezTo>
                <a:cubicBezTo>
                  <a:pt x="2939386" y="1330804"/>
                  <a:pt x="2938052" y="1335972"/>
                  <a:pt x="2935386" y="1340972"/>
                </a:cubicBezTo>
                <a:cubicBezTo>
                  <a:pt x="2932718" y="1345973"/>
                  <a:pt x="2928252" y="1350073"/>
                  <a:pt x="2921984" y="1353274"/>
                </a:cubicBezTo>
                <a:cubicBezTo>
                  <a:pt x="2915717" y="1356474"/>
                  <a:pt x="2907049" y="1358074"/>
                  <a:pt x="2895981" y="1358074"/>
                </a:cubicBezTo>
                <a:cubicBezTo>
                  <a:pt x="2891180" y="1358074"/>
                  <a:pt x="2886546" y="1357674"/>
                  <a:pt x="2882079" y="1356874"/>
                </a:cubicBezTo>
                <a:cubicBezTo>
                  <a:pt x="2877612" y="1356074"/>
                  <a:pt x="2873511" y="1354907"/>
                  <a:pt x="2869777" y="1353374"/>
                </a:cubicBezTo>
                <a:cubicBezTo>
                  <a:pt x="2866044" y="1351840"/>
                  <a:pt x="2862777" y="1350007"/>
                  <a:pt x="2859976" y="1347873"/>
                </a:cubicBezTo>
                <a:lnTo>
                  <a:pt x="2867977" y="1334071"/>
                </a:lnTo>
                <a:cubicBezTo>
                  <a:pt x="2870644" y="1335805"/>
                  <a:pt x="2874378" y="1337472"/>
                  <a:pt x="2879179" y="1339072"/>
                </a:cubicBezTo>
                <a:cubicBezTo>
                  <a:pt x="2883979" y="1340672"/>
                  <a:pt x="2889580" y="1341472"/>
                  <a:pt x="2895981" y="1341472"/>
                </a:cubicBezTo>
                <a:cubicBezTo>
                  <a:pt x="2902648" y="1341472"/>
                  <a:pt x="2907949" y="1340805"/>
                  <a:pt x="2911883" y="1339472"/>
                </a:cubicBezTo>
                <a:cubicBezTo>
                  <a:pt x="2915816" y="1338138"/>
                  <a:pt x="2918684" y="1336172"/>
                  <a:pt x="2920484" y="1333571"/>
                </a:cubicBezTo>
                <a:cubicBezTo>
                  <a:pt x="2922284" y="1330971"/>
                  <a:pt x="2923184" y="1327937"/>
                  <a:pt x="2923184" y="1324470"/>
                </a:cubicBezTo>
                <a:cubicBezTo>
                  <a:pt x="2923184" y="1321803"/>
                  <a:pt x="2922617" y="1318503"/>
                  <a:pt x="2921484" y="1314569"/>
                </a:cubicBezTo>
                <a:cubicBezTo>
                  <a:pt x="2920351" y="1310635"/>
                  <a:pt x="2917917" y="1305301"/>
                  <a:pt x="2914183" y="1298567"/>
                </a:cubicBezTo>
                <a:cubicBezTo>
                  <a:pt x="2910449" y="1291833"/>
                  <a:pt x="2904715" y="1282998"/>
                  <a:pt x="2896981" y="1272064"/>
                </a:cubicBezTo>
                <a:close/>
                <a:moveTo>
                  <a:pt x="2348055" y="1257062"/>
                </a:moveTo>
                <a:cubicBezTo>
                  <a:pt x="2360857" y="1266396"/>
                  <a:pt x="2371425" y="1274631"/>
                  <a:pt x="2379759" y="1281765"/>
                </a:cubicBezTo>
                <a:cubicBezTo>
                  <a:pt x="2388094" y="1288899"/>
                  <a:pt x="2394694" y="1295100"/>
                  <a:pt x="2399561" y="1300367"/>
                </a:cubicBezTo>
                <a:cubicBezTo>
                  <a:pt x="2404429" y="1305634"/>
                  <a:pt x="2408029" y="1310235"/>
                  <a:pt x="2410363" y="1314169"/>
                </a:cubicBezTo>
                <a:cubicBezTo>
                  <a:pt x="2412697" y="1318103"/>
                  <a:pt x="2414197" y="1321570"/>
                  <a:pt x="2414863" y="1324570"/>
                </a:cubicBezTo>
                <a:cubicBezTo>
                  <a:pt x="2415530" y="1327571"/>
                  <a:pt x="2415864" y="1330404"/>
                  <a:pt x="2415864" y="1333071"/>
                </a:cubicBezTo>
                <a:cubicBezTo>
                  <a:pt x="2415864" y="1337472"/>
                  <a:pt x="2414897" y="1341606"/>
                  <a:pt x="2412963" y="1345473"/>
                </a:cubicBezTo>
                <a:cubicBezTo>
                  <a:pt x="2411029" y="1349340"/>
                  <a:pt x="2407963" y="1352474"/>
                  <a:pt x="2403762" y="1354874"/>
                </a:cubicBezTo>
                <a:cubicBezTo>
                  <a:pt x="2399561" y="1357274"/>
                  <a:pt x="2393994" y="1358474"/>
                  <a:pt x="2387060" y="1358474"/>
                </a:cubicBezTo>
                <a:cubicBezTo>
                  <a:pt x="2381593" y="1358474"/>
                  <a:pt x="2375992" y="1357708"/>
                  <a:pt x="2370258" y="1356174"/>
                </a:cubicBezTo>
                <a:cubicBezTo>
                  <a:pt x="2364524" y="1354641"/>
                  <a:pt x="2359023" y="1352474"/>
                  <a:pt x="2353756" y="1349673"/>
                </a:cubicBezTo>
                <a:lnTo>
                  <a:pt x="2352351" y="1348654"/>
                </a:lnTo>
                <a:lnTo>
                  <a:pt x="2336854" y="1354674"/>
                </a:lnTo>
                <a:lnTo>
                  <a:pt x="2311979" y="1357644"/>
                </a:lnTo>
                <a:lnTo>
                  <a:pt x="2311365" y="1357874"/>
                </a:lnTo>
                <a:lnTo>
                  <a:pt x="2310844" y="1357780"/>
                </a:lnTo>
                <a:lnTo>
                  <a:pt x="2310050" y="1357874"/>
                </a:lnTo>
                <a:lnTo>
                  <a:pt x="2310079" y="1357640"/>
                </a:lnTo>
                <a:lnTo>
                  <a:pt x="2297063" y="1355274"/>
                </a:lnTo>
                <a:lnTo>
                  <a:pt x="2286402" y="1347254"/>
                </a:lnTo>
                <a:lnTo>
                  <a:pt x="2283061" y="1352974"/>
                </a:lnTo>
                <a:cubicBezTo>
                  <a:pt x="2280595" y="1355574"/>
                  <a:pt x="2277827" y="1357508"/>
                  <a:pt x="2274760" y="1358774"/>
                </a:cubicBezTo>
                <a:cubicBezTo>
                  <a:pt x="2271693" y="1360041"/>
                  <a:pt x="2268426" y="1360675"/>
                  <a:pt x="2264959" y="1360675"/>
                </a:cubicBezTo>
                <a:cubicBezTo>
                  <a:pt x="2260558" y="1360675"/>
                  <a:pt x="2256058" y="1359741"/>
                  <a:pt x="2251457" y="1357874"/>
                </a:cubicBezTo>
                <a:cubicBezTo>
                  <a:pt x="2246857" y="1356007"/>
                  <a:pt x="2242423" y="1353340"/>
                  <a:pt x="2238155" y="1349873"/>
                </a:cubicBezTo>
                <a:cubicBezTo>
                  <a:pt x="2233889" y="1346406"/>
                  <a:pt x="2230154" y="1342339"/>
                  <a:pt x="2226954" y="1337672"/>
                </a:cubicBezTo>
                <a:cubicBezTo>
                  <a:pt x="2223487" y="1343806"/>
                  <a:pt x="2220187" y="1348306"/>
                  <a:pt x="2217053" y="1351173"/>
                </a:cubicBezTo>
                <a:cubicBezTo>
                  <a:pt x="2213919" y="1354041"/>
                  <a:pt x="2210685" y="1355874"/>
                  <a:pt x="2207352" y="1356674"/>
                </a:cubicBezTo>
                <a:cubicBezTo>
                  <a:pt x="2204018" y="1357474"/>
                  <a:pt x="2200151" y="1357874"/>
                  <a:pt x="2195750" y="1357874"/>
                </a:cubicBezTo>
                <a:lnTo>
                  <a:pt x="2195998" y="1355838"/>
                </a:lnTo>
                <a:lnTo>
                  <a:pt x="2190569" y="1357874"/>
                </a:lnTo>
                <a:cubicBezTo>
                  <a:pt x="2189768" y="1357874"/>
                  <a:pt x="2188968" y="1357874"/>
                  <a:pt x="2188168" y="1357874"/>
                </a:cubicBezTo>
                <a:cubicBezTo>
                  <a:pt x="2187368" y="1357874"/>
                  <a:pt x="2186535" y="1357874"/>
                  <a:pt x="2185668" y="1357874"/>
                </a:cubicBezTo>
                <a:cubicBezTo>
                  <a:pt x="2184801" y="1357874"/>
                  <a:pt x="2183968" y="1357874"/>
                  <a:pt x="2183168" y="1357874"/>
                </a:cubicBezTo>
                <a:cubicBezTo>
                  <a:pt x="2183434" y="1359074"/>
                  <a:pt x="2183635" y="1360041"/>
                  <a:pt x="2183768" y="1360775"/>
                </a:cubicBezTo>
                <a:cubicBezTo>
                  <a:pt x="2183902" y="1361508"/>
                  <a:pt x="2183968" y="1362475"/>
                  <a:pt x="2183968" y="1363675"/>
                </a:cubicBezTo>
                <a:cubicBezTo>
                  <a:pt x="2183968" y="1368609"/>
                  <a:pt x="2182268" y="1373410"/>
                  <a:pt x="2178867" y="1378077"/>
                </a:cubicBezTo>
                <a:cubicBezTo>
                  <a:pt x="2175467" y="1382744"/>
                  <a:pt x="2170500" y="1386978"/>
                  <a:pt x="2163965" y="1390778"/>
                </a:cubicBezTo>
                <a:cubicBezTo>
                  <a:pt x="2157431" y="1394579"/>
                  <a:pt x="2149530" y="1397613"/>
                  <a:pt x="2140262" y="1399880"/>
                </a:cubicBezTo>
                <a:cubicBezTo>
                  <a:pt x="2130995" y="1402146"/>
                  <a:pt x="2120426" y="1403280"/>
                  <a:pt x="2108559" y="1403280"/>
                </a:cubicBezTo>
                <a:cubicBezTo>
                  <a:pt x="2098024" y="1403280"/>
                  <a:pt x="2088256" y="1401580"/>
                  <a:pt x="2079255" y="1398179"/>
                </a:cubicBezTo>
                <a:cubicBezTo>
                  <a:pt x="2070254" y="1394779"/>
                  <a:pt x="2063019" y="1389678"/>
                  <a:pt x="2057552" y="1382877"/>
                </a:cubicBezTo>
                <a:cubicBezTo>
                  <a:pt x="2052085" y="1376077"/>
                  <a:pt x="2049351" y="1367475"/>
                  <a:pt x="2049351" y="1357074"/>
                </a:cubicBezTo>
                <a:cubicBezTo>
                  <a:pt x="2049351" y="1353874"/>
                  <a:pt x="2049651" y="1350440"/>
                  <a:pt x="2050251" y="1346773"/>
                </a:cubicBezTo>
                <a:cubicBezTo>
                  <a:pt x="2050851" y="1343106"/>
                  <a:pt x="2051785" y="1339172"/>
                  <a:pt x="2053052" y="1334972"/>
                </a:cubicBezTo>
                <a:cubicBezTo>
                  <a:pt x="2054318" y="1330771"/>
                  <a:pt x="2055885" y="1326337"/>
                  <a:pt x="2057752" y="1321670"/>
                </a:cubicBezTo>
                <a:lnTo>
                  <a:pt x="2072154" y="1327271"/>
                </a:lnTo>
                <a:cubicBezTo>
                  <a:pt x="2070820" y="1331004"/>
                  <a:pt x="2069653" y="1334538"/>
                  <a:pt x="2068653" y="1337872"/>
                </a:cubicBezTo>
                <a:cubicBezTo>
                  <a:pt x="2067653" y="1341206"/>
                  <a:pt x="2066920" y="1344339"/>
                  <a:pt x="2066453" y="1347273"/>
                </a:cubicBezTo>
                <a:cubicBezTo>
                  <a:pt x="2065987" y="1350207"/>
                  <a:pt x="2065753" y="1353007"/>
                  <a:pt x="2065753" y="1355674"/>
                </a:cubicBezTo>
                <a:cubicBezTo>
                  <a:pt x="2065753" y="1361275"/>
                  <a:pt x="2066987" y="1366042"/>
                  <a:pt x="2069454" y="1369976"/>
                </a:cubicBezTo>
                <a:cubicBezTo>
                  <a:pt x="2071920" y="1373910"/>
                  <a:pt x="2075354" y="1377143"/>
                  <a:pt x="2079755" y="1379677"/>
                </a:cubicBezTo>
                <a:cubicBezTo>
                  <a:pt x="2084156" y="1382211"/>
                  <a:pt x="2089189" y="1384078"/>
                  <a:pt x="2094857" y="1385278"/>
                </a:cubicBezTo>
                <a:cubicBezTo>
                  <a:pt x="2100524" y="1386478"/>
                  <a:pt x="2106558" y="1387078"/>
                  <a:pt x="2112959" y="1387078"/>
                </a:cubicBezTo>
                <a:cubicBezTo>
                  <a:pt x="2120693" y="1387078"/>
                  <a:pt x="2127928" y="1386411"/>
                  <a:pt x="2134661" y="1385078"/>
                </a:cubicBezTo>
                <a:cubicBezTo>
                  <a:pt x="2141396" y="1383744"/>
                  <a:pt x="2147330" y="1381844"/>
                  <a:pt x="2152464" y="1379377"/>
                </a:cubicBezTo>
                <a:cubicBezTo>
                  <a:pt x="2157598" y="1376910"/>
                  <a:pt x="2161632" y="1374110"/>
                  <a:pt x="2164565" y="1370976"/>
                </a:cubicBezTo>
                <a:cubicBezTo>
                  <a:pt x="2167499" y="1367842"/>
                  <a:pt x="2168966" y="1364475"/>
                  <a:pt x="2168966" y="1360875"/>
                </a:cubicBezTo>
                <a:cubicBezTo>
                  <a:pt x="2168966" y="1359141"/>
                  <a:pt x="2168299" y="1357541"/>
                  <a:pt x="2166966" y="1356074"/>
                </a:cubicBezTo>
                <a:cubicBezTo>
                  <a:pt x="2165633" y="1354607"/>
                  <a:pt x="2163632" y="1353207"/>
                  <a:pt x="2160965" y="1351874"/>
                </a:cubicBezTo>
                <a:cubicBezTo>
                  <a:pt x="2158298" y="1350540"/>
                  <a:pt x="2155098" y="1349240"/>
                  <a:pt x="2151364" y="1347973"/>
                </a:cubicBezTo>
                <a:cubicBezTo>
                  <a:pt x="2147630" y="1346706"/>
                  <a:pt x="2143363" y="1345406"/>
                  <a:pt x="2138562" y="1344073"/>
                </a:cubicBezTo>
                <a:lnTo>
                  <a:pt x="2142363" y="1327471"/>
                </a:lnTo>
                <a:cubicBezTo>
                  <a:pt x="2149297" y="1330138"/>
                  <a:pt x="2155431" y="1332371"/>
                  <a:pt x="2160765" y="1334171"/>
                </a:cubicBezTo>
                <a:cubicBezTo>
                  <a:pt x="2166099" y="1335972"/>
                  <a:pt x="2170767" y="1337405"/>
                  <a:pt x="2174767" y="1338472"/>
                </a:cubicBezTo>
                <a:cubicBezTo>
                  <a:pt x="2178767" y="1339539"/>
                  <a:pt x="2182234" y="1340305"/>
                  <a:pt x="2185168" y="1340772"/>
                </a:cubicBezTo>
                <a:cubicBezTo>
                  <a:pt x="2188102" y="1341239"/>
                  <a:pt x="2190569" y="1341472"/>
                  <a:pt x="2192569" y="1341472"/>
                </a:cubicBezTo>
                <a:lnTo>
                  <a:pt x="2197523" y="1343340"/>
                </a:lnTo>
                <a:lnTo>
                  <a:pt x="2197750" y="1341472"/>
                </a:lnTo>
                <a:cubicBezTo>
                  <a:pt x="2201484" y="1341472"/>
                  <a:pt x="2204452" y="1340672"/>
                  <a:pt x="2206651" y="1339072"/>
                </a:cubicBezTo>
                <a:cubicBezTo>
                  <a:pt x="2208852" y="1337472"/>
                  <a:pt x="2210986" y="1334805"/>
                  <a:pt x="2213052" y="1331071"/>
                </a:cubicBezTo>
                <a:cubicBezTo>
                  <a:pt x="2215119" y="1327337"/>
                  <a:pt x="2217753" y="1322337"/>
                  <a:pt x="2220954" y="1316069"/>
                </a:cubicBezTo>
                <a:cubicBezTo>
                  <a:pt x="2224154" y="1309668"/>
                  <a:pt x="2227387" y="1304434"/>
                  <a:pt x="2230655" y="1300367"/>
                </a:cubicBezTo>
                <a:cubicBezTo>
                  <a:pt x="2233922" y="1296300"/>
                  <a:pt x="2237122" y="1293100"/>
                  <a:pt x="2240256" y="1290766"/>
                </a:cubicBezTo>
                <a:cubicBezTo>
                  <a:pt x="2243390" y="1288432"/>
                  <a:pt x="2246357" y="1286799"/>
                  <a:pt x="2249157" y="1285865"/>
                </a:cubicBezTo>
                <a:cubicBezTo>
                  <a:pt x="2251957" y="1284932"/>
                  <a:pt x="2254558" y="1284465"/>
                  <a:pt x="2256958" y="1284465"/>
                </a:cubicBezTo>
                <a:cubicBezTo>
                  <a:pt x="2261358" y="1284465"/>
                  <a:pt x="2265292" y="1285432"/>
                  <a:pt x="2268759" y="1287366"/>
                </a:cubicBezTo>
                <a:cubicBezTo>
                  <a:pt x="2272227" y="1289299"/>
                  <a:pt x="2275494" y="1292566"/>
                  <a:pt x="2278561" y="1297167"/>
                </a:cubicBezTo>
                <a:cubicBezTo>
                  <a:pt x="2281628" y="1301767"/>
                  <a:pt x="2284761" y="1308068"/>
                  <a:pt x="2287962" y="1316069"/>
                </a:cubicBezTo>
                <a:cubicBezTo>
                  <a:pt x="2291029" y="1323403"/>
                  <a:pt x="2293796" y="1328904"/>
                  <a:pt x="2296263" y="1332571"/>
                </a:cubicBezTo>
                <a:cubicBezTo>
                  <a:pt x="2298730" y="1336238"/>
                  <a:pt x="2301330" y="1338639"/>
                  <a:pt x="2304064" y="1339772"/>
                </a:cubicBezTo>
                <a:lnTo>
                  <a:pt x="2312973" y="1341401"/>
                </a:lnTo>
                <a:lnTo>
                  <a:pt x="2331353" y="1339972"/>
                </a:lnTo>
                <a:lnTo>
                  <a:pt x="2338531" y="1337970"/>
                </a:lnTo>
                <a:lnTo>
                  <a:pt x="2329553" y="1325670"/>
                </a:lnTo>
                <a:cubicBezTo>
                  <a:pt x="2327086" y="1320603"/>
                  <a:pt x="2325853" y="1315136"/>
                  <a:pt x="2325853" y="1309268"/>
                </a:cubicBezTo>
                <a:cubicBezTo>
                  <a:pt x="2325853" y="1303267"/>
                  <a:pt x="2327086" y="1297734"/>
                  <a:pt x="2329553" y="1292666"/>
                </a:cubicBezTo>
                <a:cubicBezTo>
                  <a:pt x="2332020" y="1287599"/>
                  <a:pt x="2335554" y="1283498"/>
                  <a:pt x="2340154" y="1280365"/>
                </a:cubicBezTo>
                <a:cubicBezTo>
                  <a:pt x="2342454" y="1278798"/>
                  <a:pt x="2344947" y="1277623"/>
                  <a:pt x="2347630" y="1276839"/>
                </a:cubicBezTo>
                <a:lnTo>
                  <a:pt x="2348456" y="1276727"/>
                </a:lnTo>
                <a:lnTo>
                  <a:pt x="2338654" y="1269463"/>
                </a:lnTo>
                <a:close/>
                <a:moveTo>
                  <a:pt x="4296603" y="1252004"/>
                </a:moveTo>
                <a:cubicBezTo>
                  <a:pt x="4299804" y="1252004"/>
                  <a:pt x="4302671" y="1252937"/>
                  <a:pt x="4305204" y="1254804"/>
                </a:cubicBezTo>
                <a:cubicBezTo>
                  <a:pt x="4307738" y="1256671"/>
                  <a:pt x="4309738" y="1259138"/>
                  <a:pt x="4311205" y="1262205"/>
                </a:cubicBezTo>
                <a:cubicBezTo>
                  <a:pt x="4312672" y="1265272"/>
                  <a:pt x="4313406" y="1268539"/>
                  <a:pt x="4313406" y="1272006"/>
                </a:cubicBezTo>
                <a:cubicBezTo>
                  <a:pt x="4313406" y="1277207"/>
                  <a:pt x="4311738" y="1281574"/>
                  <a:pt x="4308405" y="1285108"/>
                </a:cubicBezTo>
                <a:cubicBezTo>
                  <a:pt x="4305071" y="1288642"/>
                  <a:pt x="4300804" y="1290409"/>
                  <a:pt x="4295603" y="1290409"/>
                </a:cubicBezTo>
                <a:cubicBezTo>
                  <a:pt x="4289869" y="1290409"/>
                  <a:pt x="4285569" y="1288675"/>
                  <a:pt x="4282702" y="1285208"/>
                </a:cubicBezTo>
                <a:cubicBezTo>
                  <a:pt x="4279835" y="1281741"/>
                  <a:pt x="4278401" y="1277674"/>
                  <a:pt x="4278401" y="1273007"/>
                </a:cubicBezTo>
                <a:cubicBezTo>
                  <a:pt x="4278401" y="1269139"/>
                  <a:pt x="4279168" y="1265639"/>
                  <a:pt x="4280701" y="1262505"/>
                </a:cubicBezTo>
                <a:cubicBezTo>
                  <a:pt x="4282235" y="1259371"/>
                  <a:pt x="4284402" y="1256838"/>
                  <a:pt x="4287202" y="1254904"/>
                </a:cubicBezTo>
                <a:cubicBezTo>
                  <a:pt x="4290003" y="1252971"/>
                  <a:pt x="4293136" y="1252004"/>
                  <a:pt x="4296603" y="1252004"/>
                </a:cubicBezTo>
                <a:close/>
                <a:moveTo>
                  <a:pt x="3258378" y="1252004"/>
                </a:moveTo>
                <a:cubicBezTo>
                  <a:pt x="3261579" y="1252004"/>
                  <a:pt x="3264446" y="1252937"/>
                  <a:pt x="3266979" y="1254804"/>
                </a:cubicBezTo>
                <a:cubicBezTo>
                  <a:pt x="3269513" y="1256671"/>
                  <a:pt x="3271513" y="1259138"/>
                  <a:pt x="3272980" y="1262205"/>
                </a:cubicBezTo>
                <a:cubicBezTo>
                  <a:pt x="3274447" y="1265272"/>
                  <a:pt x="3275180" y="1268539"/>
                  <a:pt x="3275180" y="1272006"/>
                </a:cubicBezTo>
                <a:cubicBezTo>
                  <a:pt x="3275180" y="1277207"/>
                  <a:pt x="3273513" y="1281574"/>
                  <a:pt x="3270180" y="1285108"/>
                </a:cubicBezTo>
                <a:cubicBezTo>
                  <a:pt x="3266846" y="1288642"/>
                  <a:pt x="3262579" y="1290409"/>
                  <a:pt x="3257378" y="1290409"/>
                </a:cubicBezTo>
                <a:cubicBezTo>
                  <a:pt x="3251644" y="1290409"/>
                  <a:pt x="3247343" y="1288675"/>
                  <a:pt x="3244476" y="1285208"/>
                </a:cubicBezTo>
                <a:cubicBezTo>
                  <a:pt x="3241609" y="1281741"/>
                  <a:pt x="3240176" y="1277674"/>
                  <a:pt x="3240176" y="1273007"/>
                </a:cubicBezTo>
                <a:cubicBezTo>
                  <a:pt x="3240176" y="1269139"/>
                  <a:pt x="3240943" y="1265639"/>
                  <a:pt x="3242476" y="1262505"/>
                </a:cubicBezTo>
                <a:cubicBezTo>
                  <a:pt x="3244010" y="1259371"/>
                  <a:pt x="3246177" y="1256838"/>
                  <a:pt x="3248977" y="1254904"/>
                </a:cubicBezTo>
                <a:cubicBezTo>
                  <a:pt x="3251777" y="1252971"/>
                  <a:pt x="3254911" y="1252004"/>
                  <a:pt x="3258378" y="1252004"/>
                </a:cubicBezTo>
                <a:close/>
                <a:moveTo>
                  <a:pt x="2086803" y="1252004"/>
                </a:moveTo>
                <a:cubicBezTo>
                  <a:pt x="2090004" y="1252004"/>
                  <a:pt x="2092871" y="1252937"/>
                  <a:pt x="2095404" y="1254804"/>
                </a:cubicBezTo>
                <a:cubicBezTo>
                  <a:pt x="2097938" y="1256671"/>
                  <a:pt x="2099938" y="1259138"/>
                  <a:pt x="2101405" y="1262205"/>
                </a:cubicBezTo>
                <a:cubicBezTo>
                  <a:pt x="2102872" y="1265272"/>
                  <a:pt x="2103605" y="1268539"/>
                  <a:pt x="2103605" y="1272006"/>
                </a:cubicBezTo>
                <a:cubicBezTo>
                  <a:pt x="2103605" y="1277207"/>
                  <a:pt x="2101938" y="1281574"/>
                  <a:pt x="2098605" y="1285108"/>
                </a:cubicBezTo>
                <a:cubicBezTo>
                  <a:pt x="2095271" y="1288642"/>
                  <a:pt x="2091004" y="1290409"/>
                  <a:pt x="2085803" y="1290409"/>
                </a:cubicBezTo>
                <a:cubicBezTo>
                  <a:pt x="2080069" y="1290409"/>
                  <a:pt x="2075769" y="1288675"/>
                  <a:pt x="2072901" y="1285208"/>
                </a:cubicBezTo>
                <a:cubicBezTo>
                  <a:pt x="2070035" y="1281741"/>
                  <a:pt x="2068601" y="1277674"/>
                  <a:pt x="2068601" y="1273007"/>
                </a:cubicBezTo>
                <a:cubicBezTo>
                  <a:pt x="2068601" y="1269139"/>
                  <a:pt x="2069368" y="1265639"/>
                  <a:pt x="2070901" y="1262505"/>
                </a:cubicBezTo>
                <a:cubicBezTo>
                  <a:pt x="2072435" y="1259371"/>
                  <a:pt x="2074602" y="1256838"/>
                  <a:pt x="2077402" y="1254904"/>
                </a:cubicBezTo>
                <a:cubicBezTo>
                  <a:pt x="2080203" y="1252971"/>
                  <a:pt x="2083336" y="1252004"/>
                  <a:pt x="2086803" y="1252004"/>
                </a:cubicBezTo>
                <a:close/>
                <a:moveTo>
                  <a:pt x="3438029" y="1246260"/>
                </a:moveTo>
                <a:cubicBezTo>
                  <a:pt x="3440696" y="1246260"/>
                  <a:pt x="3442997" y="1247260"/>
                  <a:pt x="3444930" y="1249261"/>
                </a:cubicBezTo>
                <a:cubicBezTo>
                  <a:pt x="3446864" y="1251261"/>
                  <a:pt x="3447830" y="1253595"/>
                  <a:pt x="3447830" y="1256262"/>
                </a:cubicBezTo>
                <a:cubicBezTo>
                  <a:pt x="3447830" y="1258929"/>
                  <a:pt x="3446864" y="1261229"/>
                  <a:pt x="3444930" y="1263163"/>
                </a:cubicBezTo>
                <a:cubicBezTo>
                  <a:pt x="3442997" y="1265096"/>
                  <a:pt x="3440696" y="1266063"/>
                  <a:pt x="3438029" y="1266063"/>
                </a:cubicBezTo>
                <a:cubicBezTo>
                  <a:pt x="3435229" y="1266063"/>
                  <a:pt x="3432862" y="1265096"/>
                  <a:pt x="3430928" y="1263163"/>
                </a:cubicBezTo>
                <a:cubicBezTo>
                  <a:pt x="3428995" y="1261229"/>
                  <a:pt x="3428028" y="1258929"/>
                  <a:pt x="3428028" y="1256262"/>
                </a:cubicBezTo>
                <a:cubicBezTo>
                  <a:pt x="3428028" y="1253595"/>
                  <a:pt x="3428995" y="1251261"/>
                  <a:pt x="3430928" y="1249261"/>
                </a:cubicBezTo>
                <a:cubicBezTo>
                  <a:pt x="3432862" y="1247260"/>
                  <a:pt x="3435229" y="1246260"/>
                  <a:pt x="3438029" y="1246260"/>
                </a:cubicBezTo>
                <a:close/>
                <a:moveTo>
                  <a:pt x="4048782" y="1240631"/>
                </a:moveTo>
                <a:lnTo>
                  <a:pt x="4048782" y="1252033"/>
                </a:lnTo>
                <a:lnTo>
                  <a:pt x="4003976" y="1265034"/>
                </a:lnTo>
                <a:lnTo>
                  <a:pt x="4003976" y="1253833"/>
                </a:lnTo>
                <a:close/>
                <a:moveTo>
                  <a:pt x="3010557" y="1240631"/>
                </a:moveTo>
                <a:lnTo>
                  <a:pt x="3010557" y="1252033"/>
                </a:lnTo>
                <a:lnTo>
                  <a:pt x="2965751" y="1265034"/>
                </a:lnTo>
                <a:lnTo>
                  <a:pt x="2965751" y="1253833"/>
                </a:lnTo>
                <a:close/>
                <a:moveTo>
                  <a:pt x="2600982" y="1240631"/>
                </a:moveTo>
                <a:lnTo>
                  <a:pt x="2600982" y="1252033"/>
                </a:lnTo>
                <a:lnTo>
                  <a:pt x="2556176" y="1265034"/>
                </a:lnTo>
                <a:lnTo>
                  <a:pt x="2556176" y="1253833"/>
                </a:lnTo>
                <a:close/>
                <a:moveTo>
                  <a:pt x="3392928" y="1235659"/>
                </a:moveTo>
                <a:cubicBezTo>
                  <a:pt x="3395595" y="1235659"/>
                  <a:pt x="3397896" y="1236659"/>
                  <a:pt x="3399829" y="1238659"/>
                </a:cubicBezTo>
                <a:cubicBezTo>
                  <a:pt x="3401763" y="1240660"/>
                  <a:pt x="3402730" y="1242993"/>
                  <a:pt x="3402730" y="1245660"/>
                </a:cubicBezTo>
                <a:cubicBezTo>
                  <a:pt x="3402730" y="1248327"/>
                  <a:pt x="3401763" y="1250628"/>
                  <a:pt x="3399829" y="1252561"/>
                </a:cubicBezTo>
                <a:cubicBezTo>
                  <a:pt x="3397896" y="1254495"/>
                  <a:pt x="3395595" y="1255462"/>
                  <a:pt x="3392928" y="1255462"/>
                </a:cubicBezTo>
                <a:cubicBezTo>
                  <a:pt x="3390128" y="1255462"/>
                  <a:pt x="3387761" y="1254495"/>
                  <a:pt x="3385827" y="1252561"/>
                </a:cubicBezTo>
                <a:cubicBezTo>
                  <a:pt x="3383894" y="1250628"/>
                  <a:pt x="3382927" y="1248327"/>
                  <a:pt x="3382927" y="1245660"/>
                </a:cubicBezTo>
                <a:cubicBezTo>
                  <a:pt x="3382927" y="1242993"/>
                  <a:pt x="3383894" y="1240660"/>
                  <a:pt x="3385827" y="1238659"/>
                </a:cubicBezTo>
                <a:cubicBezTo>
                  <a:pt x="3387761" y="1236659"/>
                  <a:pt x="3390128" y="1235659"/>
                  <a:pt x="3392928" y="1235659"/>
                </a:cubicBezTo>
                <a:close/>
                <a:moveTo>
                  <a:pt x="4734582" y="1231106"/>
                </a:moveTo>
                <a:lnTo>
                  <a:pt x="4734582" y="1242508"/>
                </a:lnTo>
                <a:lnTo>
                  <a:pt x="4689776" y="1255509"/>
                </a:lnTo>
                <a:lnTo>
                  <a:pt x="4689776" y="1244308"/>
                </a:lnTo>
                <a:close/>
                <a:moveTo>
                  <a:pt x="3915432" y="1231106"/>
                </a:moveTo>
                <a:lnTo>
                  <a:pt x="3915432" y="1242508"/>
                </a:lnTo>
                <a:lnTo>
                  <a:pt x="3870626" y="1255509"/>
                </a:lnTo>
                <a:lnTo>
                  <a:pt x="3870626" y="1244308"/>
                </a:lnTo>
                <a:close/>
                <a:moveTo>
                  <a:pt x="2273207" y="1231106"/>
                </a:moveTo>
                <a:lnTo>
                  <a:pt x="2273207" y="1242508"/>
                </a:lnTo>
                <a:lnTo>
                  <a:pt x="2228402" y="1255509"/>
                </a:lnTo>
                <a:lnTo>
                  <a:pt x="2228402" y="1244308"/>
                </a:lnTo>
                <a:close/>
                <a:moveTo>
                  <a:pt x="2896181" y="1225058"/>
                </a:moveTo>
                <a:cubicBezTo>
                  <a:pt x="2898848" y="1225058"/>
                  <a:pt x="2901148" y="1226058"/>
                  <a:pt x="2903082" y="1228058"/>
                </a:cubicBezTo>
                <a:cubicBezTo>
                  <a:pt x="2905015" y="1230058"/>
                  <a:pt x="2905982" y="1232392"/>
                  <a:pt x="2905982" y="1235059"/>
                </a:cubicBezTo>
                <a:cubicBezTo>
                  <a:pt x="2905982" y="1237726"/>
                  <a:pt x="2905015" y="1240026"/>
                  <a:pt x="2903082" y="1241960"/>
                </a:cubicBezTo>
                <a:cubicBezTo>
                  <a:pt x="2901148" y="1243893"/>
                  <a:pt x="2898848" y="1244860"/>
                  <a:pt x="2896181" y="1244860"/>
                </a:cubicBezTo>
                <a:cubicBezTo>
                  <a:pt x="2893380" y="1244860"/>
                  <a:pt x="2891013" y="1243893"/>
                  <a:pt x="2889080" y="1241960"/>
                </a:cubicBezTo>
                <a:cubicBezTo>
                  <a:pt x="2887146" y="1240026"/>
                  <a:pt x="2886179" y="1237726"/>
                  <a:pt x="2886179" y="1235059"/>
                </a:cubicBezTo>
                <a:cubicBezTo>
                  <a:pt x="2886179" y="1232392"/>
                  <a:pt x="2887146" y="1230058"/>
                  <a:pt x="2889080" y="1228058"/>
                </a:cubicBezTo>
                <a:cubicBezTo>
                  <a:pt x="2891013" y="1226058"/>
                  <a:pt x="2893380" y="1225058"/>
                  <a:pt x="2896181" y="1225058"/>
                </a:cubicBezTo>
                <a:close/>
                <a:moveTo>
                  <a:pt x="3526555" y="1220505"/>
                </a:moveTo>
                <a:cubicBezTo>
                  <a:pt x="3524554" y="1220505"/>
                  <a:pt x="3522887" y="1221205"/>
                  <a:pt x="3521554" y="1222605"/>
                </a:cubicBezTo>
                <a:cubicBezTo>
                  <a:pt x="3520220" y="1224005"/>
                  <a:pt x="3519554" y="1225706"/>
                  <a:pt x="3519554" y="1227706"/>
                </a:cubicBezTo>
                <a:cubicBezTo>
                  <a:pt x="3519554" y="1230239"/>
                  <a:pt x="3520620" y="1232606"/>
                  <a:pt x="3522754" y="1234807"/>
                </a:cubicBezTo>
                <a:lnTo>
                  <a:pt x="3528521" y="1238339"/>
                </a:lnTo>
                <a:lnTo>
                  <a:pt x="3529055" y="1238007"/>
                </a:lnTo>
                <a:cubicBezTo>
                  <a:pt x="3531655" y="1235007"/>
                  <a:pt x="3532955" y="1231973"/>
                  <a:pt x="3532955" y="1228906"/>
                </a:cubicBezTo>
                <a:cubicBezTo>
                  <a:pt x="3532955" y="1226506"/>
                  <a:pt x="3532422" y="1224505"/>
                  <a:pt x="3531355" y="1222905"/>
                </a:cubicBezTo>
                <a:cubicBezTo>
                  <a:pt x="3530288" y="1221305"/>
                  <a:pt x="3528688" y="1220505"/>
                  <a:pt x="3526555" y="1220505"/>
                </a:cubicBezTo>
                <a:close/>
                <a:moveTo>
                  <a:pt x="3824335" y="1214056"/>
                </a:moveTo>
                <a:lnTo>
                  <a:pt x="3840737" y="1214056"/>
                </a:lnTo>
                <a:lnTo>
                  <a:pt x="3844737" y="1317069"/>
                </a:lnTo>
                <a:cubicBezTo>
                  <a:pt x="3845004" y="1323603"/>
                  <a:pt x="3845637" y="1328637"/>
                  <a:pt x="3846637" y="1332171"/>
                </a:cubicBezTo>
                <a:cubicBezTo>
                  <a:pt x="3847638" y="1335705"/>
                  <a:pt x="3849905" y="1338138"/>
                  <a:pt x="3853438" y="1339472"/>
                </a:cubicBezTo>
                <a:cubicBezTo>
                  <a:pt x="3855205" y="1340139"/>
                  <a:pt x="3857480" y="1340639"/>
                  <a:pt x="3860264" y="1340972"/>
                </a:cubicBezTo>
                <a:lnTo>
                  <a:pt x="3866667" y="1341296"/>
                </a:lnTo>
                <a:lnTo>
                  <a:pt x="3884828" y="1339872"/>
                </a:lnTo>
                <a:cubicBezTo>
                  <a:pt x="3891495" y="1338805"/>
                  <a:pt x="3898030" y="1337272"/>
                  <a:pt x="3904430" y="1335271"/>
                </a:cubicBezTo>
                <a:cubicBezTo>
                  <a:pt x="3910831" y="1333271"/>
                  <a:pt x="3916998" y="1330838"/>
                  <a:pt x="3922933" y="1327971"/>
                </a:cubicBezTo>
                <a:cubicBezTo>
                  <a:pt x="3928867" y="1325104"/>
                  <a:pt x="3934501" y="1321803"/>
                  <a:pt x="3939835" y="1318069"/>
                </a:cubicBezTo>
                <a:cubicBezTo>
                  <a:pt x="3936368" y="1315002"/>
                  <a:pt x="3932367" y="1312335"/>
                  <a:pt x="3927833" y="1310068"/>
                </a:cubicBezTo>
                <a:cubicBezTo>
                  <a:pt x="3923299" y="1307801"/>
                  <a:pt x="3918332" y="1306034"/>
                  <a:pt x="3912931" y="1304768"/>
                </a:cubicBezTo>
                <a:cubicBezTo>
                  <a:pt x="3907531" y="1303501"/>
                  <a:pt x="3901830" y="1302867"/>
                  <a:pt x="3895829" y="1302867"/>
                </a:cubicBezTo>
                <a:cubicBezTo>
                  <a:pt x="3893696" y="1302867"/>
                  <a:pt x="3891695" y="1302934"/>
                  <a:pt x="3889829" y="1303068"/>
                </a:cubicBezTo>
                <a:cubicBezTo>
                  <a:pt x="3887962" y="1303201"/>
                  <a:pt x="3886095" y="1303434"/>
                  <a:pt x="3884228" y="1303768"/>
                </a:cubicBezTo>
                <a:cubicBezTo>
                  <a:pt x="3882361" y="1304101"/>
                  <a:pt x="3880227" y="1304534"/>
                  <a:pt x="3877827" y="1305068"/>
                </a:cubicBezTo>
                <a:lnTo>
                  <a:pt x="3874627" y="1289866"/>
                </a:lnTo>
                <a:cubicBezTo>
                  <a:pt x="3878227" y="1288799"/>
                  <a:pt x="3881827" y="1287966"/>
                  <a:pt x="3885428" y="1287366"/>
                </a:cubicBezTo>
                <a:cubicBezTo>
                  <a:pt x="3889028" y="1286765"/>
                  <a:pt x="3892496" y="1286465"/>
                  <a:pt x="3895829" y="1286465"/>
                </a:cubicBezTo>
                <a:cubicBezTo>
                  <a:pt x="3902764" y="1286465"/>
                  <a:pt x="3909031" y="1287299"/>
                  <a:pt x="3914631" y="1288966"/>
                </a:cubicBezTo>
                <a:cubicBezTo>
                  <a:pt x="3920232" y="1290633"/>
                  <a:pt x="3925333" y="1292666"/>
                  <a:pt x="3929933" y="1295067"/>
                </a:cubicBezTo>
                <a:cubicBezTo>
                  <a:pt x="3934534" y="1297467"/>
                  <a:pt x="3938868" y="1299867"/>
                  <a:pt x="3942935" y="1302267"/>
                </a:cubicBezTo>
                <a:cubicBezTo>
                  <a:pt x="3947002" y="1304668"/>
                  <a:pt x="3950969" y="1306701"/>
                  <a:pt x="3954837" y="1308368"/>
                </a:cubicBezTo>
                <a:cubicBezTo>
                  <a:pt x="3958704" y="1310035"/>
                  <a:pt x="3962704" y="1310868"/>
                  <a:pt x="3966838" y="1310868"/>
                </a:cubicBezTo>
                <a:lnTo>
                  <a:pt x="3971039" y="1310868"/>
                </a:lnTo>
                <a:lnTo>
                  <a:pt x="3972439" y="1325270"/>
                </a:lnTo>
                <a:cubicBezTo>
                  <a:pt x="3966705" y="1325270"/>
                  <a:pt x="3961437" y="1326070"/>
                  <a:pt x="3956637" y="1327671"/>
                </a:cubicBezTo>
                <a:cubicBezTo>
                  <a:pt x="3951836" y="1329271"/>
                  <a:pt x="3947136" y="1331304"/>
                  <a:pt x="3942535" y="1333771"/>
                </a:cubicBezTo>
                <a:cubicBezTo>
                  <a:pt x="3937934" y="1336238"/>
                  <a:pt x="3933101" y="1338839"/>
                  <a:pt x="3928033" y="1341572"/>
                </a:cubicBezTo>
                <a:cubicBezTo>
                  <a:pt x="3922966" y="1344306"/>
                  <a:pt x="3917365" y="1346906"/>
                  <a:pt x="3911231" y="1349373"/>
                </a:cubicBezTo>
                <a:cubicBezTo>
                  <a:pt x="3905097" y="1351840"/>
                  <a:pt x="3898063" y="1353874"/>
                  <a:pt x="3890129" y="1355474"/>
                </a:cubicBezTo>
                <a:lnTo>
                  <a:pt x="3869813" y="1357247"/>
                </a:lnTo>
                <a:lnTo>
                  <a:pt x="3868140" y="1357874"/>
                </a:lnTo>
                <a:lnTo>
                  <a:pt x="3865591" y="1357615"/>
                </a:lnTo>
                <a:lnTo>
                  <a:pt x="3862625" y="1357874"/>
                </a:lnTo>
                <a:lnTo>
                  <a:pt x="3862686" y="1357321"/>
                </a:lnTo>
                <a:lnTo>
                  <a:pt x="3848438" y="1355874"/>
                </a:lnTo>
                <a:cubicBezTo>
                  <a:pt x="3843304" y="1354541"/>
                  <a:pt x="3839303" y="1352474"/>
                  <a:pt x="3836436" y="1349673"/>
                </a:cubicBezTo>
                <a:cubicBezTo>
                  <a:pt x="3833569" y="1346873"/>
                  <a:pt x="3831569" y="1343306"/>
                  <a:pt x="3830435" y="1338972"/>
                </a:cubicBezTo>
                <a:lnTo>
                  <a:pt x="3829401" y="1331338"/>
                </a:lnTo>
                <a:lnTo>
                  <a:pt x="3818434" y="1344973"/>
                </a:lnTo>
                <a:cubicBezTo>
                  <a:pt x="3814233" y="1348506"/>
                  <a:pt x="3809733" y="1351207"/>
                  <a:pt x="3804932" y="1353074"/>
                </a:cubicBezTo>
                <a:cubicBezTo>
                  <a:pt x="3800131" y="1354941"/>
                  <a:pt x="3795331" y="1356207"/>
                  <a:pt x="3790530" y="1356874"/>
                </a:cubicBezTo>
                <a:cubicBezTo>
                  <a:pt x="3785730" y="1357541"/>
                  <a:pt x="3781129" y="1357874"/>
                  <a:pt x="3776729" y="1357874"/>
                </a:cubicBezTo>
                <a:cubicBezTo>
                  <a:pt x="3773128" y="1357874"/>
                  <a:pt x="3769494" y="1357574"/>
                  <a:pt x="3765827" y="1356974"/>
                </a:cubicBezTo>
                <a:cubicBezTo>
                  <a:pt x="3762160" y="1356374"/>
                  <a:pt x="3759593" y="1355941"/>
                  <a:pt x="3758126" y="1355674"/>
                </a:cubicBezTo>
                <a:lnTo>
                  <a:pt x="3760327" y="1339872"/>
                </a:lnTo>
                <a:cubicBezTo>
                  <a:pt x="3769528" y="1341072"/>
                  <a:pt x="3778196" y="1341272"/>
                  <a:pt x="3786330" y="1340472"/>
                </a:cubicBezTo>
                <a:cubicBezTo>
                  <a:pt x="3794464" y="1339672"/>
                  <a:pt x="3801565" y="1337372"/>
                  <a:pt x="3807632" y="1333571"/>
                </a:cubicBezTo>
                <a:cubicBezTo>
                  <a:pt x="3810666" y="1331671"/>
                  <a:pt x="3813375" y="1329279"/>
                  <a:pt x="3815758" y="1326395"/>
                </a:cubicBezTo>
                <a:lnTo>
                  <a:pt x="3816674" y="1324895"/>
                </a:lnTo>
                <a:lnTo>
                  <a:pt x="3811133" y="1315969"/>
                </a:lnTo>
                <a:cubicBezTo>
                  <a:pt x="3807266" y="1310435"/>
                  <a:pt x="3802598" y="1304401"/>
                  <a:pt x="3797131" y="1297867"/>
                </a:cubicBezTo>
                <a:cubicBezTo>
                  <a:pt x="3791664" y="1291333"/>
                  <a:pt x="3785496" y="1284532"/>
                  <a:pt x="3778629" y="1277464"/>
                </a:cubicBezTo>
                <a:cubicBezTo>
                  <a:pt x="3771761" y="1270397"/>
                  <a:pt x="3764327" y="1263263"/>
                  <a:pt x="3756326" y="1256062"/>
                </a:cubicBezTo>
                <a:lnTo>
                  <a:pt x="3767127" y="1244660"/>
                </a:lnTo>
                <a:cubicBezTo>
                  <a:pt x="3775929" y="1253061"/>
                  <a:pt x="3783763" y="1260896"/>
                  <a:pt x="3790630" y="1268163"/>
                </a:cubicBezTo>
                <a:cubicBezTo>
                  <a:pt x="3797498" y="1275431"/>
                  <a:pt x="3803532" y="1282232"/>
                  <a:pt x="3808733" y="1288566"/>
                </a:cubicBezTo>
                <a:cubicBezTo>
                  <a:pt x="3813933" y="1294900"/>
                  <a:pt x="3818400" y="1300667"/>
                  <a:pt x="3822134" y="1305868"/>
                </a:cubicBezTo>
                <a:lnTo>
                  <a:pt x="3824104" y="1308843"/>
                </a:lnTo>
                <a:lnTo>
                  <a:pt x="3825835" y="1302918"/>
                </a:lnTo>
                <a:lnTo>
                  <a:pt x="3827021" y="1287538"/>
                </a:lnTo>
                <a:close/>
                <a:moveTo>
                  <a:pt x="2686402" y="1214056"/>
                </a:moveTo>
                <a:lnTo>
                  <a:pt x="2702804" y="1214056"/>
                </a:lnTo>
                <a:lnTo>
                  <a:pt x="2706805" y="1317069"/>
                </a:lnTo>
                <a:cubicBezTo>
                  <a:pt x="2707072" y="1323603"/>
                  <a:pt x="2707705" y="1328637"/>
                  <a:pt x="2708705" y="1332171"/>
                </a:cubicBezTo>
                <a:cubicBezTo>
                  <a:pt x="2709705" y="1335705"/>
                  <a:pt x="2711972" y="1338138"/>
                  <a:pt x="2715506" y="1339472"/>
                </a:cubicBezTo>
                <a:cubicBezTo>
                  <a:pt x="2719040" y="1340805"/>
                  <a:pt x="2724607" y="1341472"/>
                  <a:pt x="2732208" y="1341472"/>
                </a:cubicBezTo>
                <a:cubicBezTo>
                  <a:pt x="2735008" y="1341472"/>
                  <a:pt x="2737042" y="1342239"/>
                  <a:pt x="2738309" y="1343773"/>
                </a:cubicBezTo>
                <a:lnTo>
                  <a:pt x="2739851" y="1348236"/>
                </a:lnTo>
                <a:lnTo>
                  <a:pt x="2740676" y="1341472"/>
                </a:lnTo>
                <a:cubicBezTo>
                  <a:pt x="2747876" y="1341472"/>
                  <a:pt x="2754310" y="1340972"/>
                  <a:pt x="2759978" y="1339972"/>
                </a:cubicBezTo>
                <a:lnTo>
                  <a:pt x="2767156" y="1337970"/>
                </a:lnTo>
                <a:lnTo>
                  <a:pt x="2758178" y="1325670"/>
                </a:lnTo>
                <a:cubicBezTo>
                  <a:pt x="2755711" y="1320603"/>
                  <a:pt x="2754477" y="1315136"/>
                  <a:pt x="2754477" y="1309268"/>
                </a:cubicBezTo>
                <a:cubicBezTo>
                  <a:pt x="2754477" y="1303267"/>
                  <a:pt x="2755711" y="1297734"/>
                  <a:pt x="2758178" y="1292666"/>
                </a:cubicBezTo>
                <a:cubicBezTo>
                  <a:pt x="2760645" y="1287599"/>
                  <a:pt x="2764178" y="1283498"/>
                  <a:pt x="2768779" y="1280365"/>
                </a:cubicBezTo>
                <a:cubicBezTo>
                  <a:pt x="2771080" y="1278798"/>
                  <a:pt x="2773571" y="1277623"/>
                  <a:pt x="2776255" y="1276839"/>
                </a:cubicBezTo>
                <a:lnTo>
                  <a:pt x="2776768" y="1276769"/>
                </a:lnTo>
                <a:lnTo>
                  <a:pt x="2767279" y="1269463"/>
                </a:lnTo>
                <a:lnTo>
                  <a:pt x="2776680" y="1257062"/>
                </a:lnTo>
                <a:cubicBezTo>
                  <a:pt x="2789482" y="1266396"/>
                  <a:pt x="2800050" y="1274631"/>
                  <a:pt x="2808384" y="1281765"/>
                </a:cubicBezTo>
                <a:cubicBezTo>
                  <a:pt x="2816718" y="1288899"/>
                  <a:pt x="2823319" y="1295100"/>
                  <a:pt x="2828186" y="1300367"/>
                </a:cubicBezTo>
                <a:cubicBezTo>
                  <a:pt x="2833054" y="1305634"/>
                  <a:pt x="2836654" y="1310235"/>
                  <a:pt x="2838988" y="1314169"/>
                </a:cubicBezTo>
                <a:cubicBezTo>
                  <a:pt x="2841321" y="1318103"/>
                  <a:pt x="2842822" y="1321570"/>
                  <a:pt x="2843488" y="1324570"/>
                </a:cubicBezTo>
                <a:cubicBezTo>
                  <a:pt x="2844155" y="1327571"/>
                  <a:pt x="2844488" y="1330404"/>
                  <a:pt x="2844488" y="1333071"/>
                </a:cubicBezTo>
                <a:cubicBezTo>
                  <a:pt x="2844488" y="1337472"/>
                  <a:pt x="2843522" y="1341606"/>
                  <a:pt x="2841588" y="1345473"/>
                </a:cubicBezTo>
                <a:cubicBezTo>
                  <a:pt x="2839655" y="1349340"/>
                  <a:pt x="2836587" y="1352474"/>
                  <a:pt x="2832387" y="1354874"/>
                </a:cubicBezTo>
                <a:cubicBezTo>
                  <a:pt x="2828186" y="1357274"/>
                  <a:pt x="2822619" y="1358474"/>
                  <a:pt x="2815685" y="1358474"/>
                </a:cubicBezTo>
                <a:cubicBezTo>
                  <a:pt x="2810218" y="1358474"/>
                  <a:pt x="2804617" y="1357708"/>
                  <a:pt x="2798883" y="1356174"/>
                </a:cubicBezTo>
                <a:cubicBezTo>
                  <a:pt x="2793149" y="1354641"/>
                  <a:pt x="2787648" y="1352474"/>
                  <a:pt x="2782381" y="1349673"/>
                </a:cubicBezTo>
                <a:lnTo>
                  <a:pt x="2780976" y="1348654"/>
                </a:lnTo>
                <a:lnTo>
                  <a:pt x="2765479" y="1354674"/>
                </a:lnTo>
                <a:cubicBezTo>
                  <a:pt x="2756677" y="1356808"/>
                  <a:pt x="2747743" y="1357874"/>
                  <a:pt x="2738675" y="1357874"/>
                </a:cubicBezTo>
                <a:lnTo>
                  <a:pt x="2739556" y="1350647"/>
                </a:lnTo>
                <a:lnTo>
                  <a:pt x="2737408" y="1355174"/>
                </a:lnTo>
                <a:cubicBezTo>
                  <a:pt x="2735542" y="1356974"/>
                  <a:pt x="2733141" y="1357874"/>
                  <a:pt x="2730208" y="1357874"/>
                </a:cubicBezTo>
                <a:cubicBezTo>
                  <a:pt x="2719540" y="1357874"/>
                  <a:pt x="2711372" y="1356674"/>
                  <a:pt x="2705704" y="1354274"/>
                </a:cubicBezTo>
                <a:cubicBezTo>
                  <a:pt x="2700037" y="1351874"/>
                  <a:pt x="2696137" y="1348140"/>
                  <a:pt x="2694003" y="1343072"/>
                </a:cubicBezTo>
                <a:cubicBezTo>
                  <a:pt x="2691869" y="1338005"/>
                  <a:pt x="2690669" y="1331471"/>
                  <a:pt x="2690402" y="1323470"/>
                </a:cubicBezTo>
                <a:close/>
                <a:moveTo>
                  <a:pt x="3724932" y="1212056"/>
                </a:moveTo>
                <a:lnTo>
                  <a:pt x="3724932" y="1223458"/>
                </a:lnTo>
                <a:lnTo>
                  <a:pt x="3680126" y="1236459"/>
                </a:lnTo>
                <a:lnTo>
                  <a:pt x="3680126" y="1225258"/>
                </a:lnTo>
                <a:close/>
                <a:moveTo>
                  <a:pt x="2810532" y="1212056"/>
                </a:moveTo>
                <a:lnTo>
                  <a:pt x="2810532" y="1223458"/>
                </a:lnTo>
                <a:lnTo>
                  <a:pt x="2765727" y="1236459"/>
                </a:lnTo>
                <a:lnTo>
                  <a:pt x="2765727" y="1225258"/>
                </a:lnTo>
                <a:close/>
                <a:moveTo>
                  <a:pt x="2381907" y="1212056"/>
                </a:moveTo>
                <a:lnTo>
                  <a:pt x="2381907" y="1223458"/>
                </a:lnTo>
                <a:lnTo>
                  <a:pt x="2337101" y="1236459"/>
                </a:lnTo>
                <a:lnTo>
                  <a:pt x="2337101" y="1225258"/>
                </a:lnTo>
                <a:close/>
                <a:moveTo>
                  <a:pt x="3526955" y="1210304"/>
                </a:moveTo>
                <a:cubicBezTo>
                  <a:pt x="3532289" y="1210304"/>
                  <a:pt x="3536322" y="1212137"/>
                  <a:pt x="3539056" y="1215804"/>
                </a:cubicBezTo>
                <a:cubicBezTo>
                  <a:pt x="3541790" y="1219471"/>
                  <a:pt x="3543156" y="1223638"/>
                  <a:pt x="3543156" y="1228306"/>
                </a:cubicBezTo>
                <a:cubicBezTo>
                  <a:pt x="3543156" y="1234173"/>
                  <a:pt x="3541223" y="1239374"/>
                  <a:pt x="3537356" y="1243908"/>
                </a:cubicBezTo>
                <a:cubicBezTo>
                  <a:pt x="3533489" y="1248442"/>
                  <a:pt x="3528055" y="1252042"/>
                  <a:pt x="3521054" y="1254709"/>
                </a:cubicBezTo>
                <a:cubicBezTo>
                  <a:pt x="3514053" y="1257376"/>
                  <a:pt x="3505819" y="1258976"/>
                  <a:pt x="3496351" y="1259510"/>
                </a:cubicBezTo>
                <a:lnTo>
                  <a:pt x="3494550" y="1249908"/>
                </a:lnTo>
                <a:cubicBezTo>
                  <a:pt x="3503618" y="1249242"/>
                  <a:pt x="3510986" y="1247842"/>
                  <a:pt x="3516653" y="1245708"/>
                </a:cubicBezTo>
                <a:lnTo>
                  <a:pt x="3520354" y="1243410"/>
                </a:lnTo>
                <a:lnTo>
                  <a:pt x="3513653" y="1239107"/>
                </a:lnTo>
                <a:cubicBezTo>
                  <a:pt x="3510653" y="1236040"/>
                  <a:pt x="3509152" y="1232240"/>
                  <a:pt x="3509152" y="1227706"/>
                </a:cubicBezTo>
                <a:cubicBezTo>
                  <a:pt x="3509152" y="1223038"/>
                  <a:pt x="3510786" y="1218971"/>
                  <a:pt x="3514053" y="1215504"/>
                </a:cubicBezTo>
                <a:cubicBezTo>
                  <a:pt x="3517320" y="1212037"/>
                  <a:pt x="3521621" y="1210304"/>
                  <a:pt x="3526955" y="1210304"/>
                </a:cubicBezTo>
                <a:close/>
                <a:moveTo>
                  <a:pt x="4524203" y="1206055"/>
                </a:moveTo>
                <a:cubicBezTo>
                  <a:pt x="4521670" y="1206055"/>
                  <a:pt x="4519703" y="1206922"/>
                  <a:pt x="4518302" y="1208656"/>
                </a:cubicBezTo>
                <a:cubicBezTo>
                  <a:pt x="4516902" y="1210389"/>
                  <a:pt x="4516202" y="1212389"/>
                  <a:pt x="4516202" y="1214656"/>
                </a:cubicBezTo>
                <a:cubicBezTo>
                  <a:pt x="4516202" y="1217057"/>
                  <a:pt x="4516936" y="1219024"/>
                  <a:pt x="4518402" y="1220557"/>
                </a:cubicBezTo>
                <a:cubicBezTo>
                  <a:pt x="4519869" y="1222091"/>
                  <a:pt x="4521736" y="1222857"/>
                  <a:pt x="4524003" y="1222857"/>
                </a:cubicBezTo>
                <a:cubicBezTo>
                  <a:pt x="4526270" y="1222857"/>
                  <a:pt x="4528237" y="1222124"/>
                  <a:pt x="4529904" y="1220657"/>
                </a:cubicBezTo>
                <a:cubicBezTo>
                  <a:pt x="4531571" y="1219190"/>
                  <a:pt x="4532404" y="1217257"/>
                  <a:pt x="4532404" y="1214856"/>
                </a:cubicBezTo>
                <a:cubicBezTo>
                  <a:pt x="4532404" y="1212323"/>
                  <a:pt x="4531537" y="1210223"/>
                  <a:pt x="4529804" y="1208556"/>
                </a:cubicBezTo>
                <a:cubicBezTo>
                  <a:pt x="4528070" y="1206889"/>
                  <a:pt x="4526203" y="1206055"/>
                  <a:pt x="4524203" y="1206055"/>
                </a:cubicBezTo>
                <a:close/>
                <a:moveTo>
                  <a:pt x="4525203" y="1194854"/>
                </a:moveTo>
                <a:cubicBezTo>
                  <a:pt x="4528404" y="1194854"/>
                  <a:pt x="4531271" y="1195787"/>
                  <a:pt x="4533804" y="1197654"/>
                </a:cubicBezTo>
                <a:cubicBezTo>
                  <a:pt x="4536338" y="1199521"/>
                  <a:pt x="4538338" y="1201988"/>
                  <a:pt x="4539805" y="1205055"/>
                </a:cubicBezTo>
                <a:cubicBezTo>
                  <a:pt x="4541272" y="1208122"/>
                  <a:pt x="4542006" y="1211389"/>
                  <a:pt x="4542006" y="1214856"/>
                </a:cubicBezTo>
                <a:cubicBezTo>
                  <a:pt x="4542006" y="1220057"/>
                  <a:pt x="4540338" y="1224424"/>
                  <a:pt x="4537005" y="1227958"/>
                </a:cubicBezTo>
                <a:cubicBezTo>
                  <a:pt x="4533671" y="1231492"/>
                  <a:pt x="4529404" y="1233259"/>
                  <a:pt x="4524203" y="1233259"/>
                </a:cubicBezTo>
                <a:cubicBezTo>
                  <a:pt x="4518469" y="1233259"/>
                  <a:pt x="4514169" y="1231525"/>
                  <a:pt x="4511302" y="1228058"/>
                </a:cubicBezTo>
                <a:cubicBezTo>
                  <a:pt x="4508435" y="1224591"/>
                  <a:pt x="4507001" y="1220524"/>
                  <a:pt x="4507001" y="1215857"/>
                </a:cubicBezTo>
                <a:cubicBezTo>
                  <a:pt x="4507001" y="1211989"/>
                  <a:pt x="4507768" y="1208489"/>
                  <a:pt x="4509301" y="1205355"/>
                </a:cubicBezTo>
                <a:cubicBezTo>
                  <a:pt x="4510835" y="1202221"/>
                  <a:pt x="4513002" y="1199688"/>
                  <a:pt x="4515802" y="1197754"/>
                </a:cubicBezTo>
                <a:cubicBezTo>
                  <a:pt x="4518603" y="1195821"/>
                  <a:pt x="4521736" y="1194854"/>
                  <a:pt x="4525203" y="1194854"/>
                </a:cubicBezTo>
                <a:close/>
                <a:moveTo>
                  <a:pt x="3438353" y="1187005"/>
                </a:moveTo>
                <a:cubicBezTo>
                  <a:pt x="3435819" y="1187005"/>
                  <a:pt x="3433852" y="1187872"/>
                  <a:pt x="3432452" y="1189606"/>
                </a:cubicBezTo>
                <a:cubicBezTo>
                  <a:pt x="3431052" y="1191339"/>
                  <a:pt x="3430352" y="1193339"/>
                  <a:pt x="3430352" y="1195606"/>
                </a:cubicBezTo>
                <a:cubicBezTo>
                  <a:pt x="3430352" y="1198007"/>
                  <a:pt x="3431085" y="1199974"/>
                  <a:pt x="3432552" y="1201507"/>
                </a:cubicBezTo>
                <a:cubicBezTo>
                  <a:pt x="3434019" y="1203041"/>
                  <a:pt x="3435886" y="1203807"/>
                  <a:pt x="3438153" y="1203807"/>
                </a:cubicBezTo>
                <a:cubicBezTo>
                  <a:pt x="3440420" y="1203807"/>
                  <a:pt x="3442387" y="1203074"/>
                  <a:pt x="3444054" y="1201607"/>
                </a:cubicBezTo>
                <a:cubicBezTo>
                  <a:pt x="3445721" y="1200140"/>
                  <a:pt x="3446554" y="1198207"/>
                  <a:pt x="3446554" y="1195806"/>
                </a:cubicBezTo>
                <a:cubicBezTo>
                  <a:pt x="3446554" y="1193273"/>
                  <a:pt x="3445687" y="1191173"/>
                  <a:pt x="3443954" y="1189506"/>
                </a:cubicBezTo>
                <a:cubicBezTo>
                  <a:pt x="3442220" y="1187839"/>
                  <a:pt x="3440353" y="1187005"/>
                  <a:pt x="3438353" y="1187005"/>
                </a:cubicBezTo>
                <a:close/>
                <a:moveTo>
                  <a:pt x="2272407" y="1180700"/>
                </a:moveTo>
                <a:cubicBezTo>
                  <a:pt x="2273741" y="1183233"/>
                  <a:pt x="2274841" y="1186134"/>
                  <a:pt x="2275708" y="1189401"/>
                </a:cubicBezTo>
                <a:cubicBezTo>
                  <a:pt x="2276575" y="1192668"/>
                  <a:pt x="2277008" y="1195635"/>
                  <a:pt x="2277008" y="1198302"/>
                </a:cubicBezTo>
                <a:cubicBezTo>
                  <a:pt x="2277008" y="1202703"/>
                  <a:pt x="2275774" y="1206670"/>
                  <a:pt x="2273307" y="1210204"/>
                </a:cubicBezTo>
                <a:cubicBezTo>
                  <a:pt x="2270841" y="1213737"/>
                  <a:pt x="2267007" y="1215504"/>
                  <a:pt x="2261806" y="1215504"/>
                </a:cubicBezTo>
                <a:cubicBezTo>
                  <a:pt x="2257672" y="1215504"/>
                  <a:pt x="2254305" y="1214404"/>
                  <a:pt x="2251705" y="1212204"/>
                </a:cubicBezTo>
                <a:lnTo>
                  <a:pt x="2250716" y="1210200"/>
                </a:lnTo>
                <a:lnTo>
                  <a:pt x="2247704" y="1217504"/>
                </a:lnTo>
                <a:cubicBezTo>
                  <a:pt x="2244571" y="1220572"/>
                  <a:pt x="2240670" y="1222105"/>
                  <a:pt x="2236003" y="1222105"/>
                </a:cubicBezTo>
                <a:cubicBezTo>
                  <a:pt x="2230669" y="1222105"/>
                  <a:pt x="2227135" y="1220338"/>
                  <a:pt x="2225402" y="1216804"/>
                </a:cubicBezTo>
                <a:cubicBezTo>
                  <a:pt x="2223668" y="1213271"/>
                  <a:pt x="2222802" y="1209503"/>
                  <a:pt x="2222802" y="1205503"/>
                </a:cubicBezTo>
                <a:cubicBezTo>
                  <a:pt x="2222802" y="1204036"/>
                  <a:pt x="2222901" y="1202469"/>
                  <a:pt x="2223101" y="1200802"/>
                </a:cubicBezTo>
                <a:cubicBezTo>
                  <a:pt x="2223301" y="1199135"/>
                  <a:pt x="2223602" y="1197235"/>
                  <a:pt x="2224002" y="1195102"/>
                </a:cubicBezTo>
                <a:lnTo>
                  <a:pt x="2234003" y="1192301"/>
                </a:lnTo>
                <a:cubicBezTo>
                  <a:pt x="2233602" y="1194568"/>
                  <a:pt x="2233303" y="1196668"/>
                  <a:pt x="2233103" y="1198602"/>
                </a:cubicBezTo>
                <a:cubicBezTo>
                  <a:pt x="2232903" y="1200536"/>
                  <a:pt x="2232803" y="1202236"/>
                  <a:pt x="2232803" y="1203703"/>
                </a:cubicBezTo>
                <a:cubicBezTo>
                  <a:pt x="2232803" y="1206236"/>
                  <a:pt x="2233202" y="1208103"/>
                  <a:pt x="2234003" y="1209303"/>
                </a:cubicBezTo>
                <a:cubicBezTo>
                  <a:pt x="2234803" y="1210504"/>
                  <a:pt x="2236070" y="1211104"/>
                  <a:pt x="2237803" y="1211104"/>
                </a:cubicBezTo>
                <a:cubicBezTo>
                  <a:pt x="2239803" y="1211104"/>
                  <a:pt x="2241470" y="1210070"/>
                  <a:pt x="2242804" y="1208003"/>
                </a:cubicBezTo>
                <a:cubicBezTo>
                  <a:pt x="2244137" y="1205936"/>
                  <a:pt x="2244871" y="1201769"/>
                  <a:pt x="2245004" y="1195502"/>
                </a:cubicBezTo>
                <a:lnTo>
                  <a:pt x="2245004" y="1189501"/>
                </a:lnTo>
                <a:lnTo>
                  <a:pt x="2254605" y="1185900"/>
                </a:lnTo>
                <a:lnTo>
                  <a:pt x="2254605" y="1198102"/>
                </a:lnTo>
                <a:cubicBezTo>
                  <a:pt x="2254605" y="1199969"/>
                  <a:pt x="2254972" y="1201602"/>
                  <a:pt x="2255705" y="1203003"/>
                </a:cubicBezTo>
                <a:cubicBezTo>
                  <a:pt x="2256439" y="1204403"/>
                  <a:pt x="2258006" y="1205103"/>
                  <a:pt x="2260406" y="1205103"/>
                </a:cubicBezTo>
                <a:cubicBezTo>
                  <a:pt x="2262806" y="1205103"/>
                  <a:pt x="2264406" y="1204369"/>
                  <a:pt x="2265206" y="1202903"/>
                </a:cubicBezTo>
                <a:cubicBezTo>
                  <a:pt x="2266007" y="1201436"/>
                  <a:pt x="2266407" y="1199569"/>
                  <a:pt x="2266407" y="1197302"/>
                </a:cubicBezTo>
                <a:cubicBezTo>
                  <a:pt x="2266407" y="1195035"/>
                  <a:pt x="2266140" y="1192735"/>
                  <a:pt x="2265606" y="1190401"/>
                </a:cubicBezTo>
                <a:cubicBezTo>
                  <a:pt x="2265073" y="1188067"/>
                  <a:pt x="2264340" y="1185767"/>
                  <a:pt x="2263406" y="1183500"/>
                </a:cubicBezTo>
                <a:close/>
                <a:moveTo>
                  <a:pt x="3439353" y="1175804"/>
                </a:moveTo>
                <a:cubicBezTo>
                  <a:pt x="3442554" y="1175804"/>
                  <a:pt x="3445421" y="1176737"/>
                  <a:pt x="3447954" y="1178604"/>
                </a:cubicBezTo>
                <a:cubicBezTo>
                  <a:pt x="3450488" y="1180471"/>
                  <a:pt x="3452488" y="1182938"/>
                  <a:pt x="3453955" y="1186005"/>
                </a:cubicBezTo>
                <a:cubicBezTo>
                  <a:pt x="3455422" y="1189072"/>
                  <a:pt x="3456155" y="1192339"/>
                  <a:pt x="3456155" y="1195806"/>
                </a:cubicBezTo>
                <a:cubicBezTo>
                  <a:pt x="3456155" y="1201007"/>
                  <a:pt x="3454488" y="1205374"/>
                  <a:pt x="3451155" y="1208908"/>
                </a:cubicBezTo>
                <a:cubicBezTo>
                  <a:pt x="3447821" y="1212442"/>
                  <a:pt x="3443554" y="1214209"/>
                  <a:pt x="3438353" y="1214209"/>
                </a:cubicBezTo>
                <a:cubicBezTo>
                  <a:pt x="3432619" y="1214209"/>
                  <a:pt x="3428318" y="1212475"/>
                  <a:pt x="3425451" y="1209008"/>
                </a:cubicBezTo>
                <a:cubicBezTo>
                  <a:pt x="3422584" y="1205541"/>
                  <a:pt x="3421151" y="1201474"/>
                  <a:pt x="3421151" y="1196807"/>
                </a:cubicBezTo>
                <a:cubicBezTo>
                  <a:pt x="3421151" y="1192939"/>
                  <a:pt x="3421918" y="1189439"/>
                  <a:pt x="3423451" y="1186305"/>
                </a:cubicBezTo>
                <a:cubicBezTo>
                  <a:pt x="3424985" y="1183172"/>
                  <a:pt x="3427152" y="1180638"/>
                  <a:pt x="3429952" y="1178704"/>
                </a:cubicBezTo>
                <a:cubicBezTo>
                  <a:pt x="3432752" y="1176771"/>
                  <a:pt x="3435886" y="1175804"/>
                  <a:pt x="3439353" y="1175804"/>
                </a:cubicBezTo>
                <a:close/>
                <a:moveTo>
                  <a:pt x="2915307" y="1173956"/>
                </a:moveTo>
                <a:lnTo>
                  <a:pt x="2915307" y="1185358"/>
                </a:lnTo>
                <a:lnTo>
                  <a:pt x="2870501" y="1198359"/>
                </a:lnTo>
                <a:lnTo>
                  <a:pt x="2870501" y="1187158"/>
                </a:lnTo>
                <a:close/>
                <a:moveTo>
                  <a:pt x="3848757" y="1164431"/>
                </a:moveTo>
                <a:lnTo>
                  <a:pt x="3848757" y="1175833"/>
                </a:lnTo>
                <a:lnTo>
                  <a:pt x="3803951" y="1188834"/>
                </a:lnTo>
                <a:lnTo>
                  <a:pt x="3803951" y="1177633"/>
                </a:lnTo>
                <a:close/>
                <a:moveTo>
                  <a:pt x="6190135" y="1040282"/>
                </a:moveTo>
                <a:cubicBezTo>
                  <a:pt x="6192802" y="1040282"/>
                  <a:pt x="6195102" y="1041282"/>
                  <a:pt x="6197036" y="1043283"/>
                </a:cubicBezTo>
                <a:cubicBezTo>
                  <a:pt x="6198969" y="1045283"/>
                  <a:pt x="6199936" y="1047616"/>
                  <a:pt x="6199936" y="1050284"/>
                </a:cubicBezTo>
                <a:cubicBezTo>
                  <a:pt x="6199936" y="1052951"/>
                  <a:pt x="6198969" y="1055251"/>
                  <a:pt x="6197036" y="1057184"/>
                </a:cubicBezTo>
                <a:cubicBezTo>
                  <a:pt x="6195102" y="1059118"/>
                  <a:pt x="6192802" y="1060085"/>
                  <a:pt x="6190135" y="1060085"/>
                </a:cubicBezTo>
                <a:cubicBezTo>
                  <a:pt x="6187335" y="1060085"/>
                  <a:pt x="6184968" y="1059118"/>
                  <a:pt x="6183034" y="1057184"/>
                </a:cubicBezTo>
                <a:cubicBezTo>
                  <a:pt x="6181101" y="1055251"/>
                  <a:pt x="6180134" y="1052951"/>
                  <a:pt x="6180134" y="1050284"/>
                </a:cubicBezTo>
                <a:cubicBezTo>
                  <a:pt x="6180134" y="1047616"/>
                  <a:pt x="6181101" y="1045283"/>
                  <a:pt x="6183034" y="1043283"/>
                </a:cubicBezTo>
                <a:cubicBezTo>
                  <a:pt x="6184968" y="1041282"/>
                  <a:pt x="6187335" y="1040282"/>
                  <a:pt x="6190135" y="1040282"/>
                </a:cubicBezTo>
                <a:close/>
                <a:moveTo>
                  <a:pt x="6162732" y="1040282"/>
                </a:moveTo>
                <a:cubicBezTo>
                  <a:pt x="6165399" y="1040282"/>
                  <a:pt x="6167699" y="1041282"/>
                  <a:pt x="6169633" y="1043283"/>
                </a:cubicBezTo>
                <a:cubicBezTo>
                  <a:pt x="6171566" y="1045283"/>
                  <a:pt x="6172533" y="1047616"/>
                  <a:pt x="6172533" y="1050284"/>
                </a:cubicBezTo>
                <a:cubicBezTo>
                  <a:pt x="6172533" y="1052951"/>
                  <a:pt x="6171566" y="1055251"/>
                  <a:pt x="6169633" y="1057184"/>
                </a:cubicBezTo>
                <a:cubicBezTo>
                  <a:pt x="6167699" y="1059118"/>
                  <a:pt x="6165399" y="1060085"/>
                  <a:pt x="6162732" y="1060085"/>
                </a:cubicBezTo>
                <a:cubicBezTo>
                  <a:pt x="6159931" y="1060085"/>
                  <a:pt x="6157564" y="1059118"/>
                  <a:pt x="6155631" y="1057184"/>
                </a:cubicBezTo>
                <a:cubicBezTo>
                  <a:pt x="6153697" y="1055251"/>
                  <a:pt x="6152730" y="1052951"/>
                  <a:pt x="6152730" y="1050284"/>
                </a:cubicBezTo>
                <a:cubicBezTo>
                  <a:pt x="6152730" y="1047616"/>
                  <a:pt x="6153697" y="1045283"/>
                  <a:pt x="6155631" y="1043283"/>
                </a:cubicBezTo>
                <a:cubicBezTo>
                  <a:pt x="6157564" y="1041282"/>
                  <a:pt x="6159931" y="1040282"/>
                  <a:pt x="6162732" y="1040282"/>
                </a:cubicBezTo>
                <a:close/>
                <a:moveTo>
                  <a:pt x="4132735" y="1040282"/>
                </a:moveTo>
                <a:cubicBezTo>
                  <a:pt x="4135402" y="1040282"/>
                  <a:pt x="4137702" y="1041282"/>
                  <a:pt x="4139636" y="1043283"/>
                </a:cubicBezTo>
                <a:cubicBezTo>
                  <a:pt x="4141569" y="1045283"/>
                  <a:pt x="4142536" y="1047616"/>
                  <a:pt x="4142536" y="1050284"/>
                </a:cubicBezTo>
                <a:cubicBezTo>
                  <a:pt x="4142536" y="1052951"/>
                  <a:pt x="4141569" y="1055251"/>
                  <a:pt x="4139636" y="1057184"/>
                </a:cubicBezTo>
                <a:cubicBezTo>
                  <a:pt x="4137702" y="1059118"/>
                  <a:pt x="4135402" y="1060085"/>
                  <a:pt x="4132735" y="1060085"/>
                </a:cubicBezTo>
                <a:cubicBezTo>
                  <a:pt x="4129935" y="1060085"/>
                  <a:pt x="4127568" y="1059118"/>
                  <a:pt x="4125634" y="1057184"/>
                </a:cubicBezTo>
                <a:cubicBezTo>
                  <a:pt x="4123701" y="1055251"/>
                  <a:pt x="4122734" y="1052951"/>
                  <a:pt x="4122734" y="1050284"/>
                </a:cubicBezTo>
                <a:cubicBezTo>
                  <a:pt x="4122734" y="1047616"/>
                  <a:pt x="4123701" y="1045283"/>
                  <a:pt x="4125634" y="1043283"/>
                </a:cubicBezTo>
                <a:cubicBezTo>
                  <a:pt x="4127568" y="1041282"/>
                  <a:pt x="4129935" y="1040282"/>
                  <a:pt x="4132735" y="1040282"/>
                </a:cubicBezTo>
                <a:close/>
                <a:moveTo>
                  <a:pt x="4105332" y="1040282"/>
                </a:moveTo>
                <a:cubicBezTo>
                  <a:pt x="4107999" y="1040282"/>
                  <a:pt x="4110299" y="1041282"/>
                  <a:pt x="4112232" y="1043283"/>
                </a:cubicBezTo>
                <a:cubicBezTo>
                  <a:pt x="4114166" y="1045283"/>
                  <a:pt x="4115133" y="1047616"/>
                  <a:pt x="4115133" y="1050284"/>
                </a:cubicBezTo>
                <a:cubicBezTo>
                  <a:pt x="4115133" y="1052951"/>
                  <a:pt x="4114166" y="1055251"/>
                  <a:pt x="4112232" y="1057184"/>
                </a:cubicBezTo>
                <a:cubicBezTo>
                  <a:pt x="4110299" y="1059118"/>
                  <a:pt x="4107999" y="1060085"/>
                  <a:pt x="4105332" y="1060085"/>
                </a:cubicBezTo>
                <a:cubicBezTo>
                  <a:pt x="4102531" y="1060085"/>
                  <a:pt x="4100164" y="1059118"/>
                  <a:pt x="4098231" y="1057184"/>
                </a:cubicBezTo>
                <a:cubicBezTo>
                  <a:pt x="4096297" y="1055251"/>
                  <a:pt x="4095330" y="1052951"/>
                  <a:pt x="4095330" y="1050284"/>
                </a:cubicBezTo>
                <a:cubicBezTo>
                  <a:pt x="4095330" y="1047616"/>
                  <a:pt x="4096297" y="1045283"/>
                  <a:pt x="4098231" y="1043283"/>
                </a:cubicBezTo>
                <a:cubicBezTo>
                  <a:pt x="4100164" y="1041282"/>
                  <a:pt x="4102531" y="1040282"/>
                  <a:pt x="4105332" y="1040282"/>
                </a:cubicBezTo>
                <a:close/>
                <a:moveTo>
                  <a:pt x="579911" y="1040282"/>
                </a:moveTo>
                <a:cubicBezTo>
                  <a:pt x="582578" y="1040282"/>
                  <a:pt x="584878" y="1041282"/>
                  <a:pt x="586812" y="1043283"/>
                </a:cubicBezTo>
                <a:cubicBezTo>
                  <a:pt x="588745" y="1045283"/>
                  <a:pt x="589713" y="1047616"/>
                  <a:pt x="589713" y="1050284"/>
                </a:cubicBezTo>
                <a:cubicBezTo>
                  <a:pt x="589713" y="1052951"/>
                  <a:pt x="588745" y="1055251"/>
                  <a:pt x="586812" y="1057184"/>
                </a:cubicBezTo>
                <a:cubicBezTo>
                  <a:pt x="584878" y="1059118"/>
                  <a:pt x="582578" y="1060085"/>
                  <a:pt x="579911" y="1060085"/>
                </a:cubicBezTo>
                <a:cubicBezTo>
                  <a:pt x="577111" y="1060085"/>
                  <a:pt x="574744" y="1059118"/>
                  <a:pt x="572811" y="1057184"/>
                </a:cubicBezTo>
                <a:cubicBezTo>
                  <a:pt x="570877" y="1055251"/>
                  <a:pt x="569910" y="1052951"/>
                  <a:pt x="569910" y="1050284"/>
                </a:cubicBezTo>
                <a:cubicBezTo>
                  <a:pt x="569910" y="1047616"/>
                  <a:pt x="570877" y="1045283"/>
                  <a:pt x="572811" y="1043283"/>
                </a:cubicBezTo>
                <a:cubicBezTo>
                  <a:pt x="574744" y="1041282"/>
                  <a:pt x="577111" y="1040282"/>
                  <a:pt x="579911" y="1040282"/>
                </a:cubicBezTo>
                <a:close/>
                <a:moveTo>
                  <a:pt x="552508" y="1040282"/>
                </a:moveTo>
                <a:cubicBezTo>
                  <a:pt x="555175" y="1040282"/>
                  <a:pt x="557475" y="1041282"/>
                  <a:pt x="559408" y="1043283"/>
                </a:cubicBezTo>
                <a:cubicBezTo>
                  <a:pt x="561342" y="1045283"/>
                  <a:pt x="562309" y="1047616"/>
                  <a:pt x="562309" y="1050284"/>
                </a:cubicBezTo>
                <a:cubicBezTo>
                  <a:pt x="562309" y="1052951"/>
                  <a:pt x="561342" y="1055251"/>
                  <a:pt x="559408" y="1057184"/>
                </a:cubicBezTo>
                <a:cubicBezTo>
                  <a:pt x="557475" y="1059118"/>
                  <a:pt x="555175" y="1060085"/>
                  <a:pt x="552508" y="1060085"/>
                </a:cubicBezTo>
                <a:cubicBezTo>
                  <a:pt x="549707" y="1060085"/>
                  <a:pt x="547341" y="1059118"/>
                  <a:pt x="545407" y="1057184"/>
                </a:cubicBezTo>
                <a:cubicBezTo>
                  <a:pt x="543473" y="1055251"/>
                  <a:pt x="542506" y="1052951"/>
                  <a:pt x="542506" y="1050284"/>
                </a:cubicBezTo>
                <a:cubicBezTo>
                  <a:pt x="542506" y="1047616"/>
                  <a:pt x="543473" y="1045283"/>
                  <a:pt x="545407" y="1043283"/>
                </a:cubicBezTo>
                <a:cubicBezTo>
                  <a:pt x="547341" y="1041282"/>
                  <a:pt x="549707" y="1040282"/>
                  <a:pt x="552508" y="1040282"/>
                </a:cubicBezTo>
                <a:close/>
                <a:moveTo>
                  <a:pt x="5363232" y="1033300"/>
                </a:moveTo>
                <a:lnTo>
                  <a:pt x="5363232" y="1044702"/>
                </a:lnTo>
                <a:lnTo>
                  <a:pt x="5318426" y="1057703"/>
                </a:lnTo>
                <a:lnTo>
                  <a:pt x="5318426" y="1046502"/>
                </a:lnTo>
                <a:close/>
                <a:moveTo>
                  <a:pt x="5829957" y="1023775"/>
                </a:moveTo>
                <a:lnTo>
                  <a:pt x="5829957" y="1035177"/>
                </a:lnTo>
                <a:lnTo>
                  <a:pt x="5785151" y="1048178"/>
                </a:lnTo>
                <a:lnTo>
                  <a:pt x="5785151" y="1036977"/>
                </a:lnTo>
                <a:close/>
                <a:moveTo>
                  <a:pt x="4486932" y="1023775"/>
                </a:moveTo>
                <a:lnTo>
                  <a:pt x="4486932" y="1035177"/>
                </a:lnTo>
                <a:lnTo>
                  <a:pt x="4442126" y="1048178"/>
                </a:lnTo>
                <a:lnTo>
                  <a:pt x="4442126" y="1036977"/>
                </a:lnTo>
                <a:close/>
                <a:moveTo>
                  <a:pt x="3296307" y="1023775"/>
                </a:moveTo>
                <a:lnTo>
                  <a:pt x="3296307" y="1035177"/>
                </a:lnTo>
                <a:lnTo>
                  <a:pt x="3251501" y="1048178"/>
                </a:lnTo>
                <a:lnTo>
                  <a:pt x="3251501" y="1036977"/>
                </a:lnTo>
                <a:close/>
                <a:moveTo>
                  <a:pt x="1134133" y="1023775"/>
                </a:moveTo>
                <a:lnTo>
                  <a:pt x="1134133" y="1035177"/>
                </a:lnTo>
                <a:lnTo>
                  <a:pt x="1089327" y="1048178"/>
                </a:lnTo>
                <a:lnTo>
                  <a:pt x="1089327" y="1036977"/>
                </a:lnTo>
                <a:close/>
                <a:moveTo>
                  <a:pt x="705508" y="1023775"/>
                </a:moveTo>
                <a:lnTo>
                  <a:pt x="705508" y="1035177"/>
                </a:lnTo>
                <a:lnTo>
                  <a:pt x="660702" y="1048178"/>
                </a:lnTo>
                <a:lnTo>
                  <a:pt x="660702" y="1036977"/>
                </a:lnTo>
                <a:close/>
                <a:moveTo>
                  <a:pt x="3269437" y="998277"/>
                </a:moveTo>
                <a:cubicBezTo>
                  <a:pt x="3272104" y="998277"/>
                  <a:pt x="3274404" y="999277"/>
                  <a:pt x="3276338" y="1001277"/>
                </a:cubicBezTo>
                <a:cubicBezTo>
                  <a:pt x="3278271" y="1003278"/>
                  <a:pt x="3279238" y="1005611"/>
                  <a:pt x="3279238" y="1008278"/>
                </a:cubicBezTo>
                <a:cubicBezTo>
                  <a:pt x="3279238" y="1010945"/>
                  <a:pt x="3278271" y="1013245"/>
                  <a:pt x="3276338" y="1015179"/>
                </a:cubicBezTo>
                <a:cubicBezTo>
                  <a:pt x="3274404" y="1017113"/>
                  <a:pt x="3272104" y="1018079"/>
                  <a:pt x="3269437" y="1018079"/>
                </a:cubicBezTo>
                <a:cubicBezTo>
                  <a:pt x="3266636" y="1018079"/>
                  <a:pt x="3264269" y="1017113"/>
                  <a:pt x="3262336" y="1015179"/>
                </a:cubicBezTo>
                <a:cubicBezTo>
                  <a:pt x="3260402" y="1013245"/>
                  <a:pt x="3259435" y="1010945"/>
                  <a:pt x="3259435" y="1008278"/>
                </a:cubicBezTo>
                <a:cubicBezTo>
                  <a:pt x="3259435" y="1005611"/>
                  <a:pt x="3260402" y="1003278"/>
                  <a:pt x="3262336" y="1001277"/>
                </a:cubicBezTo>
                <a:cubicBezTo>
                  <a:pt x="3264269" y="999277"/>
                  <a:pt x="3266636" y="998277"/>
                  <a:pt x="3269437" y="998277"/>
                </a:cubicBezTo>
                <a:close/>
                <a:moveTo>
                  <a:pt x="3446307" y="994877"/>
                </a:moveTo>
                <a:cubicBezTo>
                  <a:pt x="3448974" y="994877"/>
                  <a:pt x="3451274" y="995877"/>
                  <a:pt x="3453207" y="997877"/>
                </a:cubicBezTo>
                <a:cubicBezTo>
                  <a:pt x="3455141" y="999877"/>
                  <a:pt x="3456108" y="1002211"/>
                  <a:pt x="3456108" y="1004878"/>
                </a:cubicBezTo>
                <a:cubicBezTo>
                  <a:pt x="3456108" y="1007545"/>
                  <a:pt x="3455141" y="1009845"/>
                  <a:pt x="3453207" y="1011779"/>
                </a:cubicBezTo>
                <a:cubicBezTo>
                  <a:pt x="3451274" y="1013712"/>
                  <a:pt x="3448974" y="1014679"/>
                  <a:pt x="3446307" y="1014679"/>
                </a:cubicBezTo>
                <a:cubicBezTo>
                  <a:pt x="3443506" y="1014679"/>
                  <a:pt x="3441139" y="1013712"/>
                  <a:pt x="3439206" y="1011779"/>
                </a:cubicBezTo>
                <a:cubicBezTo>
                  <a:pt x="3437272" y="1009845"/>
                  <a:pt x="3436305" y="1007545"/>
                  <a:pt x="3436305" y="1004878"/>
                </a:cubicBezTo>
                <a:cubicBezTo>
                  <a:pt x="3436305" y="1002211"/>
                  <a:pt x="3437272" y="999877"/>
                  <a:pt x="3439206" y="997877"/>
                </a:cubicBezTo>
                <a:cubicBezTo>
                  <a:pt x="3441139" y="995877"/>
                  <a:pt x="3443506" y="994877"/>
                  <a:pt x="3446307" y="994877"/>
                </a:cubicBezTo>
                <a:close/>
                <a:moveTo>
                  <a:pt x="3418903" y="994877"/>
                </a:moveTo>
                <a:cubicBezTo>
                  <a:pt x="3421570" y="994877"/>
                  <a:pt x="3423870" y="995877"/>
                  <a:pt x="3425804" y="997877"/>
                </a:cubicBezTo>
                <a:cubicBezTo>
                  <a:pt x="3427737" y="999877"/>
                  <a:pt x="3428704" y="1002211"/>
                  <a:pt x="3428704" y="1004878"/>
                </a:cubicBezTo>
                <a:cubicBezTo>
                  <a:pt x="3428704" y="1007545"/>
                  <a:pt x="3427737" y="1009845"/>
                  <a:pt x="3425804" y="1011779"/>
                </a:cubicBezTo>
                <a:cubicBezTo>
                  <a:pt x="3423870" y="1013712"/>
                  <a:pt x="3421570" y="1014679"/>
                  <a:pt x="3418903" y="1014679"/>
                </a:cubicBezTo>
                <a:cubicBezTo>
                  <a:pt x="3416103" y="1014679"/>
                  <a:pt x="3413736" y="1013712"/>
                  <a:pt x="3411802" y="1011779"/>
                </a:cubicBezTo>
                <a:cubicBezTo>
                  <a:pt x="3409869" y="1009845"/>
                  <a:pt x="3408902" y="1007545"/>
                  <a:pt x="3408902" y="1004878"/>
                </a:cubicBezTo>
                <a:cubicBezTo>
                  <a:pt x="3408902" y="1002211"/>
                  <a:pt x="3409869" y="999877"/>
                  <a:pt x="3411802" y="997877"/>
                </a:cubicBezTo>
                <a:cubicBezTo>
                  <a:pt x="3413736" y="995877"/>
                  <a:pt x="3416103" y="994877"/>
                  <a:pt x="3418903" y="994877"/>
                </a:cubicBezTo>
                <a:close/>
                <a:moveTo>
                  <a:pt x="1074582" y="994877"/>
                </a:moveTo>
                <a:cubicBezTo>
                  <a:pt x="1077249" y="994877"/>
                  <a:pt x="1079549" y="995877"/>
                  <a:pt x="1081483" y="997877"/>
                </a:cubicBezTo>
                <a:cubicBezTo>
                  <a:pt x="1083416" y="999877"/>
                  <a:pt x="1084383" y="1002211"/>
                  <a:pt x="1084383" y="1004878"/>
                </a:cubicBezTo>
                <a:cubicBezTo>
                  <a:pt x="1084383" y="1007545"/>
                  <a:pt x="1083416" y="1009845"/>
                  <a:pt x="1081483" y="1011779"/>
                </a:cubicBezTo>
                <a:cubicBezTo>
                  <a:pt x="1079549" y="1013712"/>
                  <a:pt x="1077249" y="1014679"/>
                  <a:pt x="1074582" y="1014679"/>
                </a:cubicBezTo>
                <a:cubicBezTo>
                  <a:pt x="1071781" y="1014679"/>
                  <a:pt x="1069414" y="1013712"/>
                  <a:pt x="1067481" y="1011779"/>
                </a:cubicBezTo>
                <a:cubicBezTo>
                  <a:pt x="1065548" y="1009845"/>
                  <a:pt x="1064580" y="1007545"/>
                  <a:pt x="1064580" y="1004878"/>
                </a:cubicBezTo>
                <a:cubicBezTo>
                  <a:pt x="1064580" y="1002211"/>
                  <a:pt x="1065548" y="999877"/>
                  <a:pt x="1067481" y="997877"/>
                </a:cubicBezTo>
                <a:cubicBezTo>
                  <a:pt x="1069414" y="995877"/>
                  <a:pt x="1071781" y="994877"/>
                  <a:pt x="1074582" y="994877"/>
                </a:cubicBezTo>
                <a:close/>
                <a:moveTo>
                  <a:pt x="1047178" y="994877"/>
                </a:moveTo>
                <a:cubicBezTo>
                  <a:pt x="1049846" y="994877"/>
                  <a:pt x="1052146" y="995877"/>
                  <a:pt x="1054079" y="997877"/>
                </a:cubicBezTo>
                <a:cubicBezTo>
                  <a:pt x="1056013" y="999877"/>
                  <a:pt x="1056980" y="1002211"/>
                  <a:pt x="1056980" y="1004878"/>
                </a:cubicBezTo>
                <a:cubicBezTo>
                  <a:pt x="1056980" y="1007545"/>
                  <a:pt x="1056013" y="1009845"/>
                  <a:pt x="1054079" y="1011779"/>
                </a:cubicBezTo>
                <a:cubicBezTo>
                  <a:pt x="1052146" y="1013712"/>
                  <a:pt x="1049846" y="1014679"/>
                  <a:pt x="1047178" y="1014679"/>
                </a:cubicBezTo>
                <a:cubicBezTo>
                  <a:pt x="1044378" y="1014679"/>
                  <a:pt x="1042011" y="1013712"/>
                  <a:pt x="1040078" y="1011779"/>
                </a:cubicBezTo>
                <a:cubicBezTo>
                  <a:pt x="1038144" y="1009845"/>
                  <a:pt x="1037177" y="1007545"/>
                  <a:pt x="1037177" y="1004878"/>
                </a:cubicBezTo>
                <a:cubicBezTo>
                  <a:pt x="1037177" y="1002211"/>
                  <a:pt x="1038144" y="999877"/>
                  <a:pt x="1040078" y="997877"/>
                </a:cubicBezTo>
                <a:cubicBezTo>
                  <a:pt x="1042011" y="995877"/>
                  <a:pt x="1044378" y="994877"/>
                  <a:pt x="1047178" y="994877"/>
                </a:cubicBezTo>
                <a:close/>
                <a:moveTo>
                  <a:pt x="5808078" y="994276"/>
                </a:moveTo>
                <a:cubicBezTo>
                  <a:pt x="5810745" y="994276"/>
                  <a:pt x="5813045" y="995277"/>
                  <a:pt x="5814979" y="997277"/>
                </a:cubicBezTo>
                <a:cubicBezTo>
                  <a:pt x="5816913" y="999277"/>
                  <a:pt x="5817879" y="1001611"/>
                  <a:pt x="5817879" y="1004278"/>
                </a:cubicBezTo>
                <a:cubicBezTo>
                  <a:pt x="5817879" y="1006945"/>
                  <a:pt x="5816913" y="1009245"/>
                  <a:pt x="5814979" y="1011179"/>
                </a:cubicBezTo>
                <a:cubicBezTo>
                  <a:pt x="5813045" y="1013112"/>
                  <a:pt x="5810745" y="1014079"/>
                  <a:pt x="5808078" y="1014079"/>
                </a:cubicBezTo>
                <a:cubicBezTo>
                  <a:pt x="5805278" y="1014079"/>
                  <a:pt x="5802911" y="1013112"/>
                  <a:pt x="5800977" y="1011179"/>
                </a:cubicBezTo>
                <a:cubicBezTo>
                  <a:pt x="5799043" y="1009245"/>
                  <a:pt x="5798077" y="1006945"/>
                  <a:pt x="5798077" y="1004278"/>
                </a:cubicBezTo>
                <a:cubicBezTo>
                  <a:pt x="5798077" y="1001611"/>
                  <a:pt x="5799043" y="999277"/>
                  <a:pt x="5800977" y="997277"/>
                </a:cubicBezTo>
                <a:cubicBezTo>
                  <a:pt x="5802911" y="995277"/>
                  <a:pt x="5805278" y="994276"/>
                  <a:pt x="5808078" y="994276"/>
                </a:cubicBezTo>
                <a:close/>
                <a:moveTo>
                  <a:pt x="4465053" y="994276"/>
                </a:moveTo>
                <a:cubicBezTo>
                  <a:pt x="4467720" y="994276"/>
                  <a:pt x="4470020" y="995277"/>
                  <a:pt x="4471954" y="997277"/>
                </a:cubicBezTo>
                <a:cubicBezTo>
                  <a:pt x="4473887" y="999277"/>
                  <a:pt x="4474854" y="1001611"/>
                  <a:pt x="4474854" y="1004278"/>
                </a:cubicBezTo>
                <a:cubicBezTo>
                  <a:pt x="4474854" y="1006945"/>
                  <a:pt x="4473887" y="1009245"/>
                  <a:pt x="4471954" y="1011179"/>
                </a:cubicBezTo>
                <a:cubicBezTo>
                  <a:pt x="4470020" y="1013112"/>
                  <a:pt x="4467720" y="1014079"/>
                  <a:pt x="4465053" y="1014079"/>
                </a:cubicBezTo>
                <a:cubicBezTo>
                  <a:pt x="4462253" y="1014079"/>
                  <a:pt x="4459886" y="1013112"/>
                  <a:pt x="4457952" y="1011179"/>
                </a:cubicBezTo>
                <a:cubicBezTo>
                  <a:pt x="4456018" y="1009245"/>
                  <a:pt x="4455052" y="1006945"/>
                  <a:pt x="4455052" y="1004278"/>
                </a:cubicBezTo>
                <a:cubicBezTo>
                  <a:pt x="4455052" y="1001611"/>
                  <a:pt x="4456018" y="999277"/>
                  <a:pt x="4457952" y="997277"/>
                </a:cubicBezTo>
                <a:cubicBezTo>
                  <a:pt x="4459886" y="995277"/>
                  <a:pt x="4462253" y="994276"/>
                  <a:pt x="4465053" y="994276"/>
                </a:cubicBezTo>
                <a:close/>
                <a:moveTo>
                  <a:pt x="1112253" y="994276"/>
                </a:moveTo>
                <a:cubicBezTo>
                  <a:pt x="1114920" y="994276"/>
                  <a:pt x="1117221" y="995277"/>
                  <a:pt x="1119154" y="997277"/>
                </a:cubicBezTo>
                <a:cubicBezTo>
                  <a:pt x="1121088" y="999277"/>
                  <a:pt x="1122055" y="1001611"/>
                  <a:pt x="1122055" y="1004278"/>
                </a:cubicBezTo>
                <a:cubicBezTo>
                  <a:pt x="1122055" y="1006945"/>
                  <a:pt x="1121088" y="1009245"/>
                  <a:pt x="1119154" y="1011179"/>
                </a:cubicBezTo>
                <a:cubicBezTo>
                  <a:pt x="1117221" y="1013112"/>
                  <a:pt x="1114920" y="1014079"/>
                  <a:pt x="1112253" y="1014079"/>
                </a:cubicBezTo>
                <a:cubicBezTo>
                  <a:pt x="1109453" y="1014079"/>
                  <a:pt x="1107087" y="1013112"/>
                  <a:pt x="1105153" y="1011179"/>
                </a:cubicBezTo>
                <a:cubicBezTo>
                  <a:pt x="1103219" y="1009245"/>
                  <a:pt x="1102252" y="1006945"/>
                  <a:pt x="1102252" y="1004278"/>
                </a:cubicBezTo>
                <a:cubicBezTo>
                  <a:pt x="1102252" y="1001611"/>
                  <a:pt x="1103219" y="999277"/>
                  <a:pt x="1105153" y="997277"/>
                </a:cubicBezTo>
                <a:cubicBezTo>
                  <a:pt x="1107087" y="995277"/>
                  <a:pt x="1109453" y="994276"/>
                  <a:pt x="1112253" y="994276"/>
                </a:cubicBezTo>
                <a:close/>
                <a:moveTo>
                  <a:pt x="677180" y="994276"/>
                </a:moveTo>
                <a:cubicBezTo>
                  <a:pt x="679847" y="994276"/>
                  <a:pt x="682148" y="995277"/>
                  <a:pt x="684081" y="997277"/>
                </a:cubicBezTo>
                <a:cubicBezTo>
                  <a:pt x="686015" y="999277"/>
                  <a:pt x="686982" y="1001611"/>
                  <a:pt x="686982" y="1004278"/>
                </a:cubicBezTo>
                <a:cubicBezTo>
                  <a:pt x="686982" y="1006945"/>
                  <a:pt x="686015" y="1009245"/>
                  <a:pt x="684081" y="1011179"/>
                </a:cubicBezTo>
                <a:cubicBezTo>
                  <a:pt x="682148" y="1013112"/>
                  <a:pt x="679847" y="1014079"/>
                  <a:pt x="677180" y="1014079"/>
                </a:cubicBezTo>
                <a:cubicBezTo>
                  <a:pt x="674380" y="1014079"/>
                  <a:pt x="672013" y="1013112"/>
                  <a:pt x="670080" y="1011179"/>
                </a:cubicBezTo>
                <a:cubicBezTo>
                  <a:pt x="668146" y="1009245"/>
                  <a:pt x="667179" y="1006945"/>
                  <a:pt x="667179" y="1004278"/>
                </a:cubicBezTo>
                <a:cubicBezTo>
                  <a:pt x="667179" y="1001611"/>
                  <a:pt x="668146" y="999277"/>
                  <a:pt x="670080" y="997277"/>
                </a:cubicBezTo>
                <a:cubicBezTo>
                  <a:pt x="672013" y="995277"/>
                  <a:pt x="674380" y="994276"/>
                  <a:pt x="677180" y="994276"/>
                </a:cubicBezTo>
                <a:close/>
                <a:moveTo>
                  <a:pt x="2105082" y="993276"/>
                </a:moveTo>
                <a:cubicBezTo>
                  <a:pt x="2107750" y="993276"/>
                  <a:pt x="2110050" y="994276"/>
                  <a:pt x="2111983" y="996277"/>
                </a:cubicBezTo>
                <a:cubicBezTo>
                  <a:pt x="2113917" y="998277"/>
                  <a:pt x="2114884" y="1000611"/>
                  <a:pt x="2114884" y="1003278"/>
                </a:cubicBezTo>
                <a:cubicBezTo>
                  <a:pt x="2114884" y="1005945"/>
                  <a:pt x="2113917" y="1008245"/>
                  <a:pt x="2111983" y="1010178"/>
                </a:cubicBezTo>
                <a:cubicBezTo>
                  <a:pt x="2110050" y="1012112"/>
                  <a:pt x="2107750" y="1013079"/>
                  <a:pt x="2105082" y="1013079"/>
                </a:cubicBezTo>
                <a:cubicBezTo>
                  <a:pt x="2102282" y="1013079"/>
                  <a:pt x="2099915" y="1012112"/>
                  <a:pt x="2097981" y="1010178"/>
                </a:cubicBezTo>
                <a:cubicBezTo>
                  <a:pt x="2096048" y="1008245"/>
                  <a:pt x="2095081" y="1005945"/>
                  <a:pt x="2095081" y="1003278"/>
                </a:cubicBezTo>
                <a:cubicBezTo>
                  <a:pt x="2095081" y="1000611"/>
                  <a:pt x="2096048" y="998277"/>
                  <a:pt x="2097981" y="996277"/>
                </a:cubicBezTo>
                <a:cubicBezTo>
                  <a:pt x="2099915" y="994276"/>
                  <a:pt x="2102282" y="993276"/>
                  <a:pt x="2105082" y="993276"/>
                </a:cubicBezTo>
                <a:close/>
                <a:moveTo>
                  <a:pt x="6325257" y="985675"/>
                </a:moveTo>
                <a:lnTo>
                  <a:pt x="6325257" y="997077"/>
                </a:lnTo>
                <a:lnTo>
                  <a:pt x="6280451" y="1010078"/>
                </a:lnTo>
                <a:lnTo>
                  <a:pt x="6280451" y="998877"/>
                </a:lnTo>
                <a:close/>
                <a:moveTo>
                  <a:pt x="6020457" y="985675"/>
                </a:moveTo>
                <a:lnTo>
                  <a:pt x="6020457" y="997077"/>
                </a:lnTo>
                <a:lnTo>
                  <a:pt x="5975651" y="1010078"/>
                </a:lnTo>
                <a:lnTo>
                  <a:pt x="5975651" y="998877"/>
                </a:lnTo>
                <a:close/>
                <a:moveTo>
                  <a:pt x="4420257" y="985675"/>
                </a:moveTo>
                <a:lnTo>
                  <a:pt x="4420257" y="997077"/>
                </a:lnTo>
                <a:lnTo>
                  <a:pt x="4375451" y="1010078"/>
                </a:lnTo>
                <a:lnTo>
                  <a:pt x="4375451" y="998877"/>
                </a:lnTo>
                <a:close/>
                <a:moveTo>
                  <a:pt x="4267857" y="985675"/>
                </a:moveTo>
                <a:lnTo>
                  <a:pt x="4267857" y="997077"/>
                </a:lnTo>
                <a:lnTo>
                  <a:pt x="4223051" y="1010078"/>
                </a:lnTo>
                <a:lnTo>
                  <a:pt x="4223051" y="998877"/>
                </a:lnTo>
                <a:close/>
                <a:moveTo>
                  <a:pt x="3982107" y="985675"/>
                </a:moveTo>
                <a:lnTo>
                  <a:pt x="3982107" y="997077"/>
                </a:lnTo>
                <a:lnTo>
                  <a:pt x="3937301" y="1010078"/>
                </a:lnTo>
                <a:lnTo>
                  <a:pt x="3937301" y="998877"/>
                </a:lnTo>
                <a:close/>
                <a:moveTo>
                  <a:pt x="3810657" y="985675"/>
                </a:moveTo>
                <a:lnTo>
                  <a:pt x="3810657" y="997077"/>
                </a:lnTo>
                <a:lnTo>
                  <a:pt x="3765851" y="1010078"/>
                </a:lnTo>
                <a:lnTo>
                  <a:pt x="3765851" y="998877"/>
                </a:lnTo>
                <a:close/>
                <a:moveTo>
                  <a:pt x="3096282" y="985675"/>
                </a:moveTo>
                <a:lnTo>
                  <a:pt x="3096282" y="997077"/>
                </a:lnTo>
                <a:lnTo>
                  <a:pt x="3051476" y="1010078"/>
                </a:lnTo>
                <a:lnTo>
                  <a:pt x="3051476" y="998877"/>
                </a:lnTo>
                <a:close/>
                <a:moveTo>
                  <a:pt x="5512879" y="931269"/>
                </a:moveTo>
                <a:lnTo>
                  <a:pt x="5524880" y="937469"/>
                </a:lnTo>
                <a:cubicBezTo>
                  <a:pt x="5523547" y="939870"/>
                  <a:pt x="5522281" y="942437"/>
                  <a:pt x="5521080" y="945170"/>
                </a:cubicBezTo>
                <a:cubicBezTo>
                  <a:pt x="5519880" y="947904"/>
                  <a:pt x="5518880" y="950304"/>
                  <a:pt x="5518080" y="952371"/>
                </a:cubicBezTo>
                <a:cubicBezTo>
                  <a:pt x="5517280" y="954438"/>
                  <a:pt x="5516813" y="955872"/>
                  <a:pt x="5516680" y="956672"/>
                </a:cubicBezTo>
                <a:cubicBezTo>
                  <a:pt x="5519746" y="957472"/>
                  <a:pt x="5521980" y="958705"/>
                  <a:pt x="5523380" y="960372"/>
                </a:cubicBezTo>
                <a:cubicBezTo>
                  <a:pt x="5524780" y="962039"/>
                  <a:pt x="5525481" y="963806"/>
                  <a:pt x="5525481" y="965673"/>
                </a:cubicBezTo>
                <a:cubicBezTo>
                  <a:pt x="5525481" y="968607"/>
                  <a:pt x="5524547" y="971174"/>
                  <a:pt x="5522681" y="973374"/>
                </a:cubicBezTo>
                <a:cubicBezTo>
                  <a:pt x="5520813" y="975574"/>
                  <a:pt x="5517813" y="976674"/>
                  <a:pt x="5513679" y="976674"/>
                </a:cubicBezTo>
                <a:cubicBezTo>
                  <a:pt x="5511946" y="976674"/>
                  <a:pt x="5510012" y="976308"/>
                  <a:pt x="5507879" y="975574"/>
                </a:cubicBezTo>
                <a:cubicBezTo>
                  <a:pt x="5505745" y="974841"/>
                  <a:pt x="5503878" y="973507"/>
                  <a:pt x="5502278" y="971574"/>
                </a:cubicBezTo>
                <a:cubicBezTo>
                  <a:pt x="5500678" y="969640"/>
                  <a:pt x="5499877" y="966940"/>
                  <a:pt x="5499877" y="963473"/>
                </a:cubicBezTo>
                <a:cubicBezTo>
                  <a:pt x="5499877" y="960272"/>
                  <a:pt x="5500544" y="956805"/>
                  <a:pt x="5501878" y="953071"/>
                </a:cubicBezTo>
                <a:cubicBezTo>
                  <a:pt x="5503211" y="949338"/>
                  <a:pt x="5504911" y="945570"/>
                  <a:pt x="5506979" y="941770"/>
                </a:cubicBezTo>
                <a:cubicBezTo>
                  <a:pt x="5509045" y="937969"/>
                  <a:pt x="5511012" y="934469"/>
                  <a:pt x="5512879" y="931269"/>
                </a:cubicBezTo>
                <a:close/>
                <a:moveTo>
                  <a:pt x="2569655" y="931269"/>
                </a:moveTo>
                <a:lnTo>
                  <a:pt x="2581656" y="937469"/>
                </a:lnTo>
                <a:cubicBezTo>
                  <a:pt x="2580322" y="939870"/>
                  <a:pt x="2579056" y="942437"/>
                  <a:pt x="2577855" y="945170"/>
                </a:cubicBezTo>
                <a:cubicBezTo>
                  <a:pt x="2576656" y="947904"/>
                  <a:pt x="2575656" y="950304"/>
                  <a:pt x="2574856" y="952371"/>
                </a:cubicBezTo>
                <a:cubicBezTo>
                  <a:pt x="2574055" y="954438"/>
                  <a:pt x="2573588" y="955872"/>
                  <a:pt x="2573455" y="956672"/>
                </a:cubicBezTo>
                <a:cubicBezTo>
                  <a:pt x="2576522" y="957472"/>
                  <a:pt x="2578756" y="958705"/>
                  <a:pt x="2580156" y="960372"/>
                </a:cubicBezTo>
                <a:cubicBezTo>
                  <a:pt x="2581556" y="962039"/>
                  <a:pt x="2582256" y="963806"/>
                  <a:pt x="2582256" y="965673"/>
                </a:cubicBezTo>
                <a:cubicBezTo>
                  <a:pt x="2582256" y="968607"/>
                  <a:pt x="2581323" y="971174"/>
                  <a:pt x="2579455" y="973374"/>
                </a:cubicBezTo>
                <a:cubicBezTo>
                  <a:pt x="2577589" y="975574"/>
                  <a:pt x="2574588" y="976674"/>
                  <a:pt x="2570455" y="976674"/>
                </a:cubicBezTo>
                <a:cubicBezTo>
                  <a:pt x="2568721" y="976674"/>
                  <a:pt x="2566787" y="976308"/>
                  <a:pt x="2564654" y="975574"/>
                </a:cubicBezTo>
                <a:cubicBezTo>
                  <a:pt x="2562521" y="974841"/>
                  <a:pt x="2560654" y="973507"/>
                  <a:pt x="2559053" y="971574"/>
                </a:cubicBezTo>
                <a:cubicBezTo>
                  <a:pt x="2557453" y="969640"/>
                  <a:pt x="2556653" y="966940"/>
                  <a:pt x="2556653" y="963473"/>
                </a:cubicBezTo>
                <a:cubicBezTo>
                  <a:pt x="2556653" y="960272"/>
                  <a:pt x="2557320" y="956805"/>
                  <a:pt x="2558654" y="953071"/>
                </a:cubicBezTo>
                <a:cubicBezTo>
                  <a:pt x="2559987" y="949338"/>
                  <a:pt x="2561687" y="945570"/>
                  <a:pt x="2563754" y="941770"/>
                </a:cubicBezTo>
                <a:cubicBezTo>
                  <a:pt x="2565820" y="937969"/>
                  <a:pt x="2567788" y="934469"/>
                  <a:pt x="2569655" y="931269"/>
                </a:cubicBezTo>
                <a:close/>
                <a:moveTo>
                  <a:pt x="407480" y="931269"/>
                </a:moveTo>
                <a:lnTo>
                  <a:pt x="419481" y="937469"/>
                </a:lnTo>
                <a:cubicBezTo>
                  <a:pt x="418148" y="939870"/>
                  <a:pt x="416881" y="942437"/>
                  <a:pt x="415681" y="945170"/>
                </a:cubicBezTo>
                <a:cubicBezTo>
                  <a:pt x="414481" y="947904"/>
                  <a:pt x="413481" y="950304"/>
                  <a:pt x="412681" y="952371"/>
                </a:cubicBezTo>
                <a:cubicBezTo>
                  <a:pt x="411881" y="954438"/>
                  <a:pt x="411414" y="955872"/>
                  <a:pt x="411281" y="956672"/>
                </a:cubicBezTo>
                <a:cubicBezTo>
                  <a:pt x="414347" y="957472"/>
                  <a:pt x="416581" y="958705"/>
                  <a:pt x="417981" y="960372"/>
                </a:cubicBezTo>
                <a:cubicBezTo>
                  <a:pt x="419381" y="962039"/>
                  <a:pt x="420081" y="963806"/>
                  <a:pt x="420081" y="965673"/>
                </a:cubicBezTo>
                <a:cubicBezTo>
                  <a:pt x="420081" y="968607"/>
                  <a:pt x="419148" y="971174"/>
                  <a:pt x="417281" y="973374"/>
                </a:cubicBezTo>
                <a:cubicBezTo>
                  <a:pt x="415414" y="975574"/>
                  <a:pt x="412414" y="976674"/>
                  <a:pt x="408280" y="976674"/>
                </a:cubicBezTo>
                <a:cubicBezTo>
                  <a:pt x="406547" y="976674"/>
                  <a:pt x="404613" y="976308"/>
                  <a:pt x="402479" y="975574"/>
                </a:cubicBezTo>
                <a:cubicBezTo>
                  <a:pt x="400346" y="974841"/>
                  <a:pt x="398479" y="973507"/>
                  <a:pt x="396879" y="971574"/>
                </a:cubicBezTo>
                <a:cubicBezTo>
                  <a:pt x="395279" y="969640"/>
                  <a:pt x="394478" y="966940"/>
                  <a:pt x="394478" y="963473"/>
                </a:cubicBezTo>
                <a:cubicBezTo>
                  <a:pt x="394478" y="960272"/>
                  <a:pt x="395145" y="956805"/>
                  <a:pt x="396479" y="953071"/>
                </a:cubicBezTo>
                <a:cubicBezTo>
                  <a:pt x="397812" y="949338"/>
                  <a:pt x="399512" y="945570"/>
                  <a:pt x="401579" y="941770"/>
                </a:cubicBezTo>
                <a:cubicBezTo>
                  <a:pt x="403646" y="937969"/>
                  <a:pt x="405613" y="934469"/>
                  <a:pt x="407480" y="931269"/>
                </a:cubicBezTo>
                <a:close/>
                <a:moveTo>
                  <a:pt x="5336181" y="924868"/>
                </a:moveTo>
                <a:cubicBezTo>
                  <a:pt x="5333114" y="924868"/>
                  <a:pt x="5330347" y="926035"/>
                  <a:pt x="5327880" y="928368"/>
                </a:cubicBezTo>
                <a:cubicBezTo>
                  <a:pt x="5325413" y="930702"/>
                  <a:pt x="5323479" y="933669"/>
                  <a:pt x="5322079" y="937269"/>
                </a:cubicBezTo>
                <a:cubicBezTo>
                  <a:pt x="5320679" y="940870"/>
                  <a:pt x="5319979" y="944470"/>
                  <a:pt x="5319979" y="948071"/>
                </a:cubicBezTo>
                <a:cubicBezTo>
                  <a:pt x="5319979" y="950871"/>
                  <a:pt x="5320546" y="953305"/>
                  <a:pt x="5321679" y="955372"/>
                </a:cubicBezTo>
                <a:cubicBezTo>
                  <a:pt x="5322813" y="957438"/>
                  <a:pt x="5324713" y="959005"/>
                  <a:pt x="5327380" y="960072"/>
                </a:cubicBezTo>
                <a:cubicBezTo>
                  <a:pt x="5330047" y="961139"/>
                  <a:pt x="5333514" y="961672"/>
                  <a:pt x="5337781" y="961672"/>
                </a:cubicBezTo>
                <a:cubicBezTo>
                  <a:pt x="5341648" y="961672"/>
                  <a:pt x="5345549" y="961272"/>
                  <a:pt x="5349482" y="960472"/>
                </a:cubicBezTo>
                <a:lnTo>
                  <a:pt x="5353970" y="959050"/>
                </a:lnTo>
                <a:lnTo>
                  <a:pt x="5354183" y="956472"/>
                </a:lnTo>
                <a:cubicBezTo>
                  <a:pt x="5354183" y="952338"/>
                  <a:pt x="5353783" y="948371"/>
                  <a:pt x="5352983" y="944570"/>
                </a:cubicBezTo>
                <a:cubicBezTo>
                  <a:pt x="5352183" y="940770"/>
                  <a:pt x="5350983" y="937403"/>
                  <a:pt x="5349382" y="934469"/>
                </a:cubicBezTo>
                <a:cubicBezTo>
                  <a:pt x="5347782" y="931535"/>
                  <a:pt x="5345882" y="929202"/>
                  <a:pt x="5343682" y="927468"/>
                </a:cubicBezTo>
                <a:cubicBezTo>
                  <a:pt x="5341482" y="925735"/>
                  <a:pt x="5338981" y="924868"/>
                  <a:pt x="5336181" y="924868"/>
                </a:cubicBezTo>
                <a:close/>
                <a:moveTo>
                  <a:pt x="278407" y="924868"/>
                </a:moveTo>
                <a:cubicBezTo>
                  <a:pt x="275340" y="924868"/>
                  <a:pt x="272572" y="926035"/>
                  <a:pt x="270106" y="928368"/>
                </a:cubicBezTo>
                <a:cubicBezTo>
                  <a:pt x="267639" y="930702"/>
                  <a:pt x="265705" y="933669"/>
                  <a:pt x="264305" y="937269"/>
                </a:cubicBezTo>
                <a:cubicBezTo>
                  <a:pt x="262905" y="940870"/>
                  <a:pt x="262205" y="944470"/>
                  <a:pt x="262205" y="948071"/>
                </a:cubicBezTo>
                <a:cubicBezTo>
                  <a:pt x="262205" y="950871"/>
                  <a:pt x="262771" y="953305"/>
                  <a:pt x="263905" y="955372"/>
                </a:cubicBezTo>
                <a:cubicBezTo>
                  <a:pt x="265038" y="957438"/>
                  <a:pt x="266939" y="959005"/>
                  <a:pt x="269606" y="960072"/>
                </a:cubicBezTo>
                <a:cubicBezTo>
                  <a:pt x="272272" y="961139"/>
                  <a:pt x="275740" y="961672"/>
                  <a:pt x="280006" y="961672"/>
                </a:cubicBezTo>
                <a:cubicBezTo>
                  <a:pt x="283874" y="961672"/>
                  <a:pt x="287774" y="961272"/>
                  <a:pt x="291708" y="960472"/>
                </a:cubicBezTo>
                <a:lnTo>
                  <a:pt x="296195" y="959050"/>
                </a:lnTo>
                <a:lnTo>
                  <a:pt x="296409" y="956472"/>
                </a:lnTo>
                <a:cubicBezTo>
                  <a:pt x="296409" y="952338"/>
                  <a:pt x="296009" y="948371"/>
                  <a:pt x="295209" y="944570"/>
                </a:cubicBezTo>
                <a:cubicBezTo>
                  <a:pt x="294409" y="940770"/>
                  <a:pt x="293208" y="937403"/>
                  <a:pt x="291608" y="934469"/>
                </a:cubicBezTo>
                <a:cubicBezTo>
                  <a:pt x="290008" y="931535"/>
                  <a:pt x="288108" y="929202"/>
                  <a:pt x="285908" y="927468"/>
                </a:cubicBezTo>
                <a:cubicBezTo>
                  <a:pt x="283707" y="925735"/>
                  <a:pt x="281207" y="924868"/>
                  <a:pt x="278407" y="924868"/>
                </a:cubicBezTo>
                <a:close/>
                <a:moveTo>
                  <a:pt x="126006" y="924868"/>
                </a:moveTo>
                <a:cubicBezTo>
                  <a:pt x="123206" y="924868"/>
                  <a:pt x="120606" y="925935"/>
                  <a:pt x="118206" y="928068"/>
                </a:cubicBezTo>
                <a:cubicBezTo>
                  <a:pt x="115806" y="930202"/>
                  <a:pt x="113838" y="933069"/>
                  <a:pt x="112305" y="936669"/>
                </a:cubicBezTo>
                <a:cubicBezTo>
                  <a:pt x="110771" y="940270"/>
                  <a:pt x="110004" y="944204"/>
                  <a:pt x="110004" y="948471"/>
                </a:cubicBezTo>
                <a:cubicBezTo>
                  <a:pt x="110004" y="950871"/>
                  <a:pt x="110538" y="952838"/>
                  <a:pt x="111605" y="954371"/>
                </a:cubicBezTo>
                <a:cubicBezTo>
                  <a:pt x="112672" y="955905"/>
                  <a:pt x="114239" y="957105"/>
                  <a:pt x="116305" y="957972"/>
                </a:cubicBezTo>
                <a:cubicBezTo>
                  <a:pt x="118372" y="958839"/>
                  <a:pt x="121006" y="959472"/>
                  <a:pt x="124206" y="959872"/>
                </a:cubicBezTo>
                <a:cubicBezTo>
                  <a:pt x="127407" y="960272"/>
                  <a:pt x="131140" y="960472"/>
                  <a:pt x="135408" y="960472"/>
                </a:cubicBezTo>
                <a:lnTo>
                  <a:pt x="143678" y="960472"/>
                </a:lnTo>
                <a:lnTo>
                  <a:pt x="144009" y="956472"/>
                </a:lnTo>
                <a:cubicBezTo>
                  <a:pt x="144009" y="947404"/>
                  <a:pt x="142342" y="939870"/>
                  <a:pt x="139008" y="933869"/>
                </a:cubicBezTo>
                <a:cubicBezTo>
                  <a:pt x="135675" y="927868"/>
                  <a:pt x="131341" y="924868"/>
                  <a:pt x="126006" y="924868"/>
                </a:cubicBezTo>
                <a:close/>
                <a:moveTo>
                  <a:pt x="3793283" y="921267"/>
                </a:moveTo>
                <a:cubicBezTo>
                  <a:pt x="3791816" y="921267"/>
                  <a:pt x="3789983" y="921601"/>
                  <a:pt x="3787783" y="922267"/>
                </a:cubicBezTo>
                <a:cubicBezTo>
                  <a:pt x="3785582" y="922934"/>
                  <a:pt x="3783249" y="923934"/>
                  <a:pt x="3780782" y="925268"/>
                </a:cubicBezTo>
                <a:cubicBezTo>
                  <a:pt x="3778315" y="926601"/>
                  <a:pt x="3775814" y="928268"/>
                  <a:pt x="3773281" y="930268"/>
                </a:cubicBezTo>
                <a:lnTo>
                  <a:pt x="3766863" y="936508"/>
                </a:lnTo>
                <a:lnTo>
                  <a:pt x="3776981" y="951071"/>
                </a:lnTo>
                <a:cubicBezTo>
                  <a:pt x="3781181" y="955205"/>
                  <a:pt x="3785449" y="958239"/>
                  <a:pt x="3789783" y="960172"/>
                </a:cubicBezTo>
                <a:cubicBezTo>
                  <a:pt x="3794116" y="962106"/>
                  <a:pt x="3797951" y="963073"/>
                  <a:pt x="3801284" y="963073"/>
                </a:cubicBezTo>
                <a:cubicBezTo>
                  <a:pt x="3803684" y="963073"/>
                  <a:pt x="3805651" y="962606"/>
                  <a:pt x="3807185" y="961672"/>
                </a:cubicBezTo>
                <a:cubicBezTo>
                  <a:pt x="3808718" y="960739"/>
                  <a:pt x="3809752" y="959339"/>
                  <a:pt x="3810285" y="957472"/>
                </a:cubicBezTo>
                <a:cubicBezTo>
                  <a:pt x="3810819" y="955605"/>
                  <a:pt x="3810619" y="953271"/>
                  <a:pt x="3809685" y="950471"/>
                </a:cubicBezTo>
                <a:cubicBezTo>
                  <a:pt x="3808085" y="945670"/>
                  <a:pt x="3806618" y="941436"/>
                  <a:pt x="3805285" y="937769"/>
                </a:cubicBezTo>
                <a:cubicBezTo>
                  <a:pt x="3803951" y="934102"/>
                  <a:pt x="3802651" y="931035"/>
                  <a:pt x="3801384" y="928568"/>
                </a:cubicBezTo>
                <a:cubicBezTo>
                  <a:pt x="3800117" y="926101"/>
                  <a:pt x="3798817" y="924268"/>
                  <a:pt x="3797484" y="923068"/>
                </a:cubicBezTo>
                <a:cubicBezTo>
                  <a:pt x="3796150" y="921867"/>
                  <a:pt x="3794750" y="921267"/>
                  <a:pt x="3793283" y="921267"/>
                </a:cubicBezTo>
                <a:close/>
                <a:moveTo>
                  <a:pt x="2412740" y="912266"/>
                </a:moveTo>
                <a:cubicBezTo>
                  <a:pt x="2415407" y="917334"/>
                  <a:pt x="2417841" y="922634"/>
                  <a:pt x="2420041" y="928168"/>
                </a:cubicBezTo>
                <a:cubicBezTo>
                  <a:pt x="2422241" y="933702"/>
                  <a:pt x="2424041" y="939370"/>
                  <a:pt x="2425441" y="945170"/>
                </a:cubicBezTo>
                <a:cubicBezTo>
                  <a:pt x="2426842" y="950971"/>
                  <a:pt x="2427541" y="956872"/>
                  <a:pt x="2427541" y="962873"/>
                </a:cubicBezTo>
                <a:cubicBezTo>
                  <a:pt x="2427541" y="968073"/>
                  <a:pt x="2426908" y="973407"/>
                  <a:pt x="2425642" y="978875"/>
                </a:cubicBezTo>
                <a:cubicBezTo>
                  <a:pt x="2424374" y="984342"/>
                  <a:pt x="2422275" y="989643"/>
                  <a:pt x="2419340" y="994777"/>
                </a:cubicBezTo>
                <a:cubicBezTo>
                  <a:pt x="2416407" y="999910"/>
                  <a:pt x="2412506" y="1004511"/>
                  <a:pt x="2407639" y="1008578"/>
                </a:cubicBezTo>
                <a:cubicBezTo>
                  <a:pt x="2402772" y="1012645"/>
                  <a:pt x="2396771" y="1015879"/>
                  <a:pt x="2389637" y="1018279"/>
                </a:cubicBezTo>
                <a:cubicBezTo>
                  <a:pt x="2382503" y="1020680"/>
                  <a:pt x="2374001" y="1021880"/>
                  <a:pt x="2364134" y="1021880"/>
                </a:cubicBezTo>
                <a:cubicBezTo>
                  <a:pt x="2356399" y="1021880"/>
                  <a:pt x="2349032" y="1020980"/>
                  <a:pt x="2342031" y="1019180"/>
                </a:cubicBezTo>
                <a:cubicBezTo>
                  <a:pt x="2335030" y="1017379"/>
                  <a:pt x="2328896" y="1014612"/>
                  <a:pt x="2323629" y="1010879"/>
                </a:cubicBezTo>
                <a:cubicBezTo>
                  <a:pt x="2318361" y="1007145"/>
                  <a:pt x="2314194" y="1002411"/>
                  <a:pt x="2311127" y="996677"/>
                </a:cubicBezTo>
                <a:cubicBezTo>
                  <a:pt x="2308060" y="990943"/>
                  <a:pt x="2306527" y="984075"/>
                  <a:pt x="2306527" y="976074"/>
                </a:cubicBezTo>
                <a:cubicBezTo>
                  <a:pt x="2306527" y="972874"/>
                  <a:pt x="2306827" y="969440"/>
                  <a:pt x="2307426" y="965773"/>
                </a:cubicBezTo>
                <a:cubicBezTo>
                  <a:pt x="2308026" y="962106"/>
                  <a:pt x="2308960" y="958172"/>
                  <a:pt x="2310227" y="953971"/>
                </a:cubicBezTo>
                <a:cubicBezTo>
                  <a:pt x="2311494" y="949771"/>
                  <a:pt x="2313061" y="945337"/>
                  <a:pt x="2314928" y="940670"/>
                </a:cubicBezTo>
                <a:lnTo>
                  <a:pt x="2329329" y="946270"/>
                </a:lnTo>
                <a:cubicBezTo>
                  <a:pt x="2327996" y="950004"/>
                  <a:pt x="2326829" y="953538"/>
                  <a:pt x="2325829" y="956872"/>
                </a:cubicBezTo>
                <a:cubicBezTo>
                  <a:pt x="2324829" y="960206"/>
                  <a:pt x="2324095" y="963339"/>
                  <a:pt x="2323629" y="966273"/>
                </a:cubicBezTo>
                <a:cubicBezTo>
                  <a:pt x="2323162" y="969207"/>
                  <a:pt x="2322929" y="972007"/>
                  <a:pt x="2322929" y="974674"/>
                </a:cubicBezTo>
                <a:cubicBezTo>
                  <a:pt x="2322929" y="981608"/>
                  <a:pt x="2324728" y="987342"/>
                  <a:pt x="2328329" y="991876"/>
                </a:cubicBezTo>
                <a:cubicBezTo>
                  <a:pt x="2331930" y="996410"/>
                  <a:pt x="2336864" y="999810"/>
                  <a:pt x="2343131" y="1002077"/>
                </a:cubicBezTo>
                <a:cubicBezTo>
                  <a:pt x="2349398" y="1004344"/>
                  <a:pt x="2356467" y="1005478"/>
                  <a:pt x="2364334" y="1005478"/>
                </a:cubicBezTo>
                <a:cubicBezTo>
                  <a:pt x="2373268" y="1005478"/>
                  <a:pt x="2380769" y="1004278"/>
                  <a:pt x="2386837" y="1001877"/>
                </a:cubicBezTo>
                <a:cubicBezTo>
                  <a:pt x="2392904" y="999477"/>
                  <a:pt x="2397737" y="996310"/>
                  <a:pt x="2401339" y="992376"/>
                </a:cubicBezTo>
                <a:cubicBezTo>
                  <a:pt x="2404939" y="988442"/>
                  <a:pt x="2407506" y="984075"/>
                  <a:pt x="2409039" y="979275"/>
                </a:cubicBezTo>
                <a:cubicBezTo>
                  <a:pt x="2410573" y="974474"/>
                  <a:pt x="2411340" y="969740"/>
                  <a:pt x="2411340" y="965073"/>
                </a:cubicBezTo>
                <a:cubicBezTo>
                  <a:pt x="2411340" y="960005"/>
                  <a:pt x="2410373" y="953871"/>
                  <a:pt x="2408439" y="946670"/>
                </a:cubicBezTo>
                <a:cubicBezTo>
                  <a:pt x="2406506" y="939470"/>
                  <a:pt x="2402939" y="930535"/>
                  <a:pt x="2397737" y="919867"/>
                </a:cubicBezTo>
                <a:close/>
                <a:moveTo>
                  <a:pt x="1403090" y="912266"/>
                </a:moveTo>
                <a:cubicBezTo>
                  <a:pt x="1405757" y="917334"/>
                  <a:pt x="1408190" y="922634"/>
                  <a:pt x="1410391" y="928168"/>
                </a:cubicBezTo>
                <a:cubicBezTo>
                  <a:pt x="1412591" y="933702"/>
                  <a:pt x="1414391" y="939370"/>
                  <a:pt x="1415792" y="945170"/>
                </a:cubicBezTo>
                <a:cubicBezTo>
                  <a:pt x="1417192" y="950971"/>
                  <a:pt x="1417892" y="956872"/>
                  <a:pt x="1417892" y="962873"/>
                </a:cubicBezTo>
                <a:cubicBezTo>
                  <a:pt x="1417892" y="968073"/>
                  <a:pt x="1417259" y="973407"/>
                  <a:pt x="1415991" y="978875"/>
                </a:cubicBezTo>
                <a:cubicBezTo>
                  <a:pt x="1414724" y="984342"/>
                  <a:pt x="1412625" y="989643"/>
                  <a:pt x="1409691" y="994777"/>
                </a:cubicBezTo>
                <a:cubicBezTo>
                  <a:pt x="1406756" y="999910"/>
                  <a:pt x="1402856" y="1004511"/>
                  <a:pt x="1397989" y="1008578"/>
                </a:cubicBezTo>
                <a:cubicBezTo>
                  <a:pt x="1393122" y="1012645"/>
                  <a:pt x="1387121" y="1015879"/>
                  <a:pt x="1379987" y="1018279"/>
                </a:cubicBezTo>
                <a:cubicBezTo>
                  <a:pt x="1372853" y="1020680"/>
                  <a:pt x="1364352" y="1021880"/>
                  <a:pt x="1354484" y="1021880"/>
                </a:cubicBezTo>
                <a:cubicBezTo>
                  <a:pt x="1346749" y="1021880"/>
                  <a:pt x="1339382" y="1020980"/>
                  <a:pt x="1332381" y="1019180"/>
                </a:cubicBezTo>
                <a:cubicBezTo>
                  <a:pt x="1325381" y="1017379"/>
                  <a:pt x="1319246" y="1014612"/>
                  <a:pt x="1313979" y="1010879"/>
                </a:cubicBezTo>
                <a:cubicBezTo>
                  <a:pt x="1308712" y="1007145"/>
                  <a:pt x="1304544" y="1002411"/>
                  <a:pt x="1301477" y="996677"/>
                </a:cubicBezTo>
                <a:cubicBezTo>
                  <a:pt x="1298410" y="990943"/>
                  <a:pt x="1296876" y="984075"/>
                  <a:pt x="1296876" y="976074"/>
                </a:cubicBezTo>
                <a:cubicBezTo>
                  <a:pt x="1296876" y="972874"/>
                  <a:pt x="1297176" y="969440"/>
                  <a:pt x="1297776" y="965773"/>
                </a:cubicBezTo>
                <a:cubicBezTo>
                  <a:pt x="1298377" y="962106"/>
                  <a:pt x="1299311" y="958172"/>
                  <a:pt x="1300576" y="953971"/>
                </a:cubicBezTo>
                <a:cubicBezTo>
                  <a:pt x="1301844" y="949771"/>
                  <a:pt x="1303411" y="945337"/>
                  <a:pt x="1305278" y="940670"/>
                </a:cubicBezTo>
                <a:lnTo>
                  <a:pt x="1319679" y="946270"/>
                </a:lnTo>
                <a:cubicBezTo>
                  <a:pt x="1318345" y="950004"/>
                  <a:pt x="1317178" y="953538"/>
                  <a:pt x="1316179" y="956872"/>
                </a:cubicBezTo>
                <a:cubicBezTo>
                  <a:pt x="1315178" y="960206"/>
                  <a:pt x="1314445" y="963339"/>
                  <a:pt x="1313979" y="966273"/>
                </a:cubicBezTo>
                <a:cubicBezTo>
                  <a:pt x="1313511" y="969207"/>
                  <a:pt x="1313279" y="972007"/>
                  <a:pt x="1313279" y="974674"/>
                </a:cubicBezTo>
                <a:cubicBezTo>
                  <a:pt x="1313279" y="981608"/>
                  <a:pt x="1315079" y="987342"/>
                  <a:pt x="1318679" y="991876"/>
                </a:cubicBezTo>
                <a:cubicBezTo>
                  <a:pt x="1322280" y="996410"/>
                  <a:pt x="1327213" y="999810"/>
                  <a:pt x="1333481" y="1002077"/>
                </a:cubicBezTo>
                <a:cubicBezTo>
                  <a:pt x="1339749" y="1004344"/>
                  <a:pt x="1346816" y="1005478"/>
                  <a:pt x="1354683" y="1005478"/>
                </a:cubicBezTo>
                <a:cubicBezTo>
                  <a:pt x="1363618" y="1005478"/>
                  <a:pt x="1371119" y="1004278"/>
                  <a:pt x="1377187" y="1001877"/>
                </a:cubicBezTo>
                <a:cubicBezTo>
                  <a:pt x="1383253" y="999477"/>
                  <a:pt x="1388088" y="996310"/>
                  <a:pt x="1391688" y="992376"/>
                </a:cubicBezTo>
                <a:cubicBezTo>
                  <a:pt x="1395288" y="988442"/>
                  <a:pt x="1397856" y="984075"/>
                  <a:pt x="1399389" y="979275"/>
                </a:cubicBezTo>
                <a:cubicBezTo>
                  <a:pt x="1400923" y="974474"/>
                  <a:pt x="1401690" y="969740"/>
                  <a:pt x="1401690" y="965073"/>
                </a:cubicBezTo>
                <a:cubicBezTo>
                  <a:pt x="1401690" y="960005"/>
                  <a:pt x="1400722" y="953871"/>
                  <a:pt x="1398789" y="946670"/>
                </a:cubicBezTo>
                <a:cubicBezTo>
                  <a:pt x="1396856" y="939470"/>
                  <a:pt x="1393288" y="930535"/>
                  <a:pt x="1388088" y="919867"/>
                </a:cubicBezTo>
                <a:close/>
                <a:moveTo>
                  <a:pt x="3525507" y="909866"/>
                </a:moveTo>
                <a:cubicBezTo>
                  <a:pt x="3522573" y="909866"/>
                  <a:pt x="3519306" y="910266"/>
                  <a:pt x="3515706" y="911066"/>
                </a:cubicBezTo>
                <a:cubicBezTo>
                  <a:pt x="3512105" y="911866"/>
                  <a:pt x="3508671" y="912966"/>
                  <a:pt x="3505404" y="914366"/>
                </a:cubicBezTo>
                <a:cubicBezTo>
                  <a:pt x="3502137" y="915767"/>
                  <a:pt x="3499437" y="917334"/>
                  <a:pt x="3497303" y="919067"/>
                </a:cubicBezTo>
                <a:cubicBezTo>
                  <a:pt x="3500904" y="922001"/>
                  <a:pt x="3504271" y="924868"/>
                  <a:pt x="3507405" y="927668"/>
                </a:cubicBezTo>
                <a:cubicBezTo>
                  <a:pt x="3510538" y="930468"/>
                  <a:pt x="3513772" y="933502"/>
                  <a:pt x="3517106" y="936769"/>
                </a:cubicBezTo>
                <a:lnTo>
                  <a:pt x="3526185" y="946101"/>
                </a:lnTo>
                <a:lnTo>
                  <a:pt x="3531507" y="942970"/>
                </a:lnTo>
                <a:cubicBezTo>
                  <a:pt x="3535775" y="939570"/>
                  <a:pt x="3539075" y="936036"/>
                  <a:pt x="3541409" y="932369"/>
                </a:cubicBezTo>
                <a:cubicBezTo>
                  <a:pt x="3543742" y="928702"/>
                  <a:pt x="3544909" y="925068"/>
                  <a:pt x="3544909" y="921467"/>
                </a:cubicBezTo>
                <a:cubicBezTo>
                  <a:pt x="3544909" y="919734"/>
                  <a:pt x="3544309" y="917967"/>
                  <a:pt x="3543109" y="916167"/>
                </a:cubicBezTo>
                <a:cubicBezTo>
                  <a:pt x="3541909" y="914366"/>
                  <a:pt x="3539875" y="912866"/>
                  <a:pt x="3537008" y="911666"/>
                </a:cubicBezTo>
                <a:cubicBezTo>
                  <a:pt x="3534141" y="910466"/>
                  <a:pt x="3530307" y="909866"/>
                  <a:pt x="3525507" y="909866"/>
                </a:cubicBezTo>
                <a:close/>
                <a:moveTo>
                  <a:pt x="2001508" y="909866"/>
                </a:moveTo>
                <a:cubicBezTo>
                  <a:pt x="1998574" y="909866"/>
                  <a:pt x="1995306" y="910266"/>
                  <a:pt x="1991706" y="911066"/>
                </a:cubicBezTo>
                <a:cubicBezTo>
                  <a:pt x="1988105" y="911866"/>
                  <a:pt x="1984671" y="912966"/>
                  <a:pt x="1981405" y="914366"/>
                </a:cubicBezTo>
                <a:cubicBezTo>
                  <a:pt x="1978137" y="915767"/>
                  <a:pt x="1975438" y="917334"/>
                  <a:pt x="1973304" y="919067"/>
                </a:cubicBezTo>
                <a:cubicBezTo>
                  <a:pt x="1976905" y="922001"/>
                  <a:pt x="1980272" y="924868"/>
                  <a:pt x="1983406" y="927668"/>
                </a:cubicBezTo>
                <a:cubicBezTo>
                  <a:pt x="1986539" y="930468"/>
                  <a:pt x="1989773" y="933502"/>
                  <a:pt x="1993107" y="936769"/>
                </a:cubicBezTo>
                <a:lnTo>
                  <a:pt x="2002185" y="946101"/>
                </a:lnTo>
                <a:lnTo>
                  <a:pt x="2007509" y="942970"/>
                </a:lnTo>
                <a:cubicBezTo>
                  <a:pt x="2011776" y="939570"/>
                  <a:pt x="2015076" y="936036"/>
                  <a:pt x="2017409" y="932369"/>
                </a:cubicBezTo>
                <a:cubicBezTo>
                  <a:pt x="2019743" y="928702"/>
                  <a:pt x="2020910" y="925068"/>
                  <a:pt x="2020910" y="921467"/>
                </a:cubicBezTo>
                <a:cubicBezTo>
                  <a:pt x="2020910" y="919734"/>
                  <a:pt x="2020310" y="917967"/>
                  <a:pt x="2019110" y="916167"/>
                </a:cubicBezTo>
                <a:cubicBezTo>
                  <a:pt x="2017909" y="914366"/>
                  <a:pt x="2015875" y="912866"/>
                  <a:pt x="2013009" y="911666"/>
                </a:cubicBezTo>
                <a:cubicBezTo>
                  <a:pt x="2010141" y="910466"/>
                  <a:pt x="2006309" y="909866"/>
                  <a:pt x="2001508" y="909866"/>
                </a:cubicBezTo>
                <a:close/>
                <a:moveTo>
                  <a:pt x="965682" y="909866"/>
                </a:moveTo>
                <a:cubicBezTo>
                  <a:pt x="962749" y="909866"/>
                  <a:pt x="959482" y="910266"/>
                  <a:pt x="955881" y="911066"/>
                </a:cubicBezTo>
                <a:cubicBezTo>
                  <a:pt x="952281" y="911866"/>
                  <a:pt x="948847" y="912966"/>
                  <a:pt x="945580" y="914366"/>
                </a:cubicBezTo>
                <a:cubicBezTo>
                  <a:pt x="942314" y="915767"/>
                  <a:pt x="939613" y="917334"/>
                  <a:pt x="937479" y="919067"/>
                </a:cubicBezTo>
                <a:cubicBezTo>
                  <a:pt x="941080" y="922001"/>
                  <a:pt x="944446" y="924868"/>
                  <a:pt x="947580" y="927668"/>
                </a:cubicBezTo>
                <a:cubicBezTo>
                  <a:pt x="950714" y="930468"/>
                  <a:pt x="953948" y="933502"/>
                  <a:pt x="957282" y="936769"/>
                </a:cubicBezTo>
                <a:lnTo>
                  <a:pt x="964600" y="944291"/>
                </a:lnTo>
                <a:lnTo>
                  <a:pt x="977584" y="933569"/>
                </a:lnTo>
                <a:cubicBezTo>
                  <a:pt x="980984" y="929902"/>
                  <a:pt x="982685" y="925868"/>
                  <a:pt x="982685" y="921467"/>
                </a:cubicBezTo>
                <a:cubicBezTo>
                  <a:pt x="982685" y="919734"/>
                  <a:pt x="982118" y="917967"/>
                  <a:pt x="980984" y="916167"/>
                </a:cubicBezTo>
                <a:cubicBezTo>
                  <a:pt x="979851" y="914366"/>
                  <a:pt x="978051" y="912866"/>
                  <a:pt x="975584" y="911666"/>
                </a:cubicBezTo>
                <a:cubicBezTo>
                  <a:pt x="973117" y="910466"/>
                  <a:pt x="969816" y="909866"/>
                  <a:pt x="965682" y="909866"/>
                </a:cubicBezTo>
                <a:close/>
                <a:moveTo>
                  <a:pt x="1598657" y="909266"/>
                </a:moveTo>
                <a:cubicBezTo>
                  <a:pt x="1595456" y="909266"/>
                  <a:pt x="1592490" y="910333"/>
                  <a:pt x="1589756" y="912466"/>
                </a:cubicBezTo>
                <a:cubicBezTo>
                  <a:pt x="1587022" y="914600"/>
                  <a:pt x="1584823" y="917367"/>
                  <a:pt x="1583155" y="920767"/>
                </a:cubicBezTo>
                <a:cubicBezTo>
                  <a:pt x="1581488" y="924168"/>
                  <a:pt x="1580654" y="927668"/>
                  <a:pt x="1580654" y="931269"/>
                </a:cubicBezTo>
                <a:cubicBezTo>
                  <a:pt x="1580654" y="935536"/>
                  <a:pt x="1581754" y="939370"/>
                  <a:pt x="1583956" y="942770"/>
                </a:cubicBezTo>
                <a:cubicBezTo>
                  <a:pt x="1586156" y="946170"/>
                  <a:pt x="1588855" y="949071"/>
                  <a:pt x="1592056" y="951471"/>
                </a:cubicBezTo>
                <a:lnTo>
                  <a:pt x="1596261" y="954012"/>
                </a:lnTo>
                <a:lnTo>
                  <a:pt x="1602357" y="951271"/>
                </a:lnTo>
                <a:cubicBezTo>
                  <a:pt x="1606292" y="948871"/>
                  <a:pt x="1609491" y="945937"/>
                  <a:pt x="1611959" y="942470"/>
                </a:cubicBezTo>
                <a:cubicBezTo>
                  <a:pt x="1614426" y="939003"/>
                  <a:pt x="1615659" y="935002"/>
                  <a:pt x="1615659" y="930468"/>
                </a:cubicBezTo>
                <a:cubicBezTo>
                  <a:pt x="1615659" y="927401"/>
                  <a:pt x="1614925" y="924234"/>
                  <a:pt x="1613458" y="920967"/>
                </a:cubicBezTo>
                <a:cubicBezTo>
                  <a:pt x="1611993" y="917700"/>
                  <a:pt x="1609992" y="914933"/>
                  <a:pt x="1607459" y="912666"/>
                </a:cubicBezTo>
                <a:cubicBezTo>
                  <a:pt x="1604924" y="910399"/>
                  <a:pt x="1601991" y="909266"/>
                  <a:pt x="1598657" y="909266"/>
                </a:cubicBezTo>
                <a:close/>
                <a:moveTo>
                  <a:pt x="5337781" y="908466"/>
                </a:moveTo>
                <a:cubicBezTo>
                  <a:pt x="5343115" y="908466"/>
                  <a:pt x="5347782" y="909833"/>
                  <a:pt x="5351783" y="912566"/>
                </a:cubicBezTo>
                <a:cubicBezTo>
                  <a:pt x="5355783" y="915300"/>
                  <a:pt x="5359117" y="919000"/>
                  <a:pt x="5361784" y="923668"/>
                </a:cubicBezTo>
                <a:cubicBezTo>
                  <a:pt x="5364451" y="928335"/>
                  <a:pt x="5366451" y="933602"/>
                  <a:pt x="5367785" y="939470"/>
                </a:cubicBezTo>
                <a:cubicBezTo>
                  <a:pt x="5369118" y="945337"/>
                  <a:pt x="5369785" y="951404"/>
                  <a:pt x="5369785" y="957672"/>
                </a:cubicBezTo>
                <a:cubicBezTo>
                  <a:pt x="5369785" y="970073"/>
                  <a:pt x="5367285" y="980775"/>
                  <a:pt x="5362284" y="989776"/>
                </a:cubicBezTo>
                <a:cubicBezTo>
                  <a:pt x="5357284" y="998777"/>
                  <a:pt x="5349816" y="1005945"/>
                  <a:pt x="5339881" y="1011279"/>
                </a:cubicBezTo>
                <a:cubicBezTo>
                  <a:pt x="5329947" y="1016613"/>
                  <a:pt x="5317645" y="1020146"/>
                  <a:pt x="5302977" y="1021880"/>
                </a:cubicBezTo>
                <a:lnTo>
                  <a:pt x="5299376" y="1005478"/>
                </a:lnTo>
                <a:cubicBezTo>
                  <a:pt x="5307377" y="1004411"/>
                  <a:pt x="5314745" y="1002911"/>
                  <a:pt x="5321479" y="1000977"/>
                </a:cubicBezTo>
                <a:cubicBezTo>
                  <a:pt x="5328213" y="999044"/>
                  <a:pt x="5334014" y="996277"/>
                  <a:pt x="5338881" y="992676"/>
                </a:cubicBezTo>
                <a:cubicBezTo>
                  <a:pt x="5343748" y="989076"/>
                  <a:pt x="5347516" y="984342"/>
                  <a:pt x="5350182" y="978474"/>
                </a:cubicBezTo>
                <a:lnTo>
                  <a:pt x="5351180" y="975183"/>
                </a:lnTo>
                <a:lnTo>
                  <a:pt x="5349082" y="976074"/>
                </a:lnTo>
                <a:cubicBezTo>
                  <a:pt x="5344748" y="977008"/>
                  <a:pt x="5340381" y="977474"/>
                  <a:pt x="5335981" y="977474"/>
                </a:cubicBezTo>
                <a:cubicBezTo>
                  <a:pt x="5330914" y="977474"/>
                  <a:pt x="5326413" y="976941"/>
                  <a:pt x="5322479" y="975874"/>
                </a:cubicBezTo>
                <a:cubicBezTo>
                  <a:pt x="5318545" y="974807"/>
                  <a:pt x="5315212" y="973241"/>
                  <a:pt x="5312478" y="971174"/>
                </a:cubicBezTo>
                <a:cubicBezTo>
                  <a:pt x="5309744" y="969107"/>
                  <a:pt x="5307677" y="966473"/>
                  <a:pt x="5306277" y="963273"/>
                </a:cubicBezTo>
                <a:cubicBezTo>
                  <a:pt x="5304877" y="960072"/>
                  <a:pt x="5304177" y="956338"/>
                  <a:pt x="5304177" y="952071"/>
                </a:cubicBezTo>
                <a:cubicBezTo>
                  <a:pt x="5304177" y="947004"/>
                  <a:pt x="5304977" y="941903"/>
                  <a:pt x="5306577" y="936769"/>
                </a:cubicBezTo>
                <a:cubicBezTo>
                  <a:pt x="5308177" y="931635"/>
                  <a:pt x="5310444" y="926935"/>
                  <a:pt x="5313378" y="922668"/>
                </a:cubicBezTo>
                <a:cubicBezTo>
                  <a:pt x="5316312" y="918400"/>
                  <a:pt x="5319845" y="914967"/>
                  <a:pt x="5323979" y="912366"/>
                </a:cubicBezTo>
                <a:cubicBezTo>
                  <a:pt x="5328113" y="909766"/>
                  <a:pt x="5332714" y="908466"/>
                  <a:pt x="5337781" y="908466"/>
                </a:cubicBezTo>
                <a:close/>
                <a:moveTo>
                  <a:pt x="280006" y="908466"/>
                </a:moveTo>
                <a:cubicBezTo>
                  <a:pt x="285341" y="908466"/>
                  <a:pt x="290008" y="909833"/>
                  <a:pt x="294009" y="912566"/>
                </a:cubicBezTo>
                <a:cubicBezTo>
                  <a:pt x="298009" y="915300"/>
                  <a:pt x="301343" y="919000"/>
                  <a:pt x="304010" y="923668"/>
                </a:cubicBezTo>
                <a:cubicBezTo>
                  <a:pt x="306677" y="928335"/>
                  <a:pt x="308677" y="933602"/>
                  <a:pt x="310011" y="939470"/>
                </a:cubicBezTo>
                <a:cubicBezTo>
                  <a:pt x="311344" y="945337"/>
                  <a:pt x="312011" y="951404"/>
                  <a:pt x="312011" y="957672"/>
                </a:cubicBezTo>
                <a:cubicBezTo>
                  <a:pt x="312011" y="970073"/>
                  <a:pt x="309510" y="980775"/>
                  <a:pt x="304510" y="989776"/>
                </a:cubicBezTo>
                <a:cubicBezTo>
                  <a:pt x="299509" y="998777"/>
                  <a:pt x="292042" y="1005945"/>
                  <a:pt x="282107" y="1011279"/>
                </a:cubicBezTo>
                <a:cubicBezTo>
                  <a:pt x="272173" y="1016613"/>
                  <a:pt x="259871" y="1020146"/>
                  <a:pt x="245203" y="1021880"/>
                </a:cubicBezTo>
                <a:lnTo>
                  <a:pt x="241602" y="1005478"/>
                </a:lnTo>
                <a:cubicBezTo>
                  <a:pt x="249603" y="1004411"/>
                  <a:pt x="256970" y="1002911"/>
                  <a:pt x="263704" y="1000977"/>
                </a:cubicBezTo>
                <a:cubicBezTo>
                  <a:pt x="270439" y="999044"/>
                  <a:pt x="276240" y="996277"/>
                  <a:pt x="281107" y="992676"/>
                </a:cubicBezTo>
                <a:cubicBezTo>
                  <a:pt x="285974" y="989076"/>
                  <a:pt x="289742" y="984342"/>
                  <a:pt x="292409" y="978474"/>
                </a:cubicBezTo>
                <a:lnTo>
                  <a:pt x="293406" y="975183"/>
                </a:lnTo>
                <a:lnTo>
                  <a:pt x="291308" y="976074"/>
                </a:lnTo>
                <a:cubicBezTo>
                  <a:pt x="286974" y="977008"/>
                  <a:pt x="282607" y="977474"/>
                  <a:pt x="278207" y="977474"/>
                </a:cubicBezTo>
                <a:cubicBezTo>
                  <a:pt x="273139" y="977474"/>
                  <a:pt x="268639" y="976941"/>
                  <a:pt x="264705" y="975874"/>
                </a:cubicBezTo>
                <a:cubicBezTo>
                  <a:pt x="260771" y="974807"/>
                  <a:pt x="257437" y="973241"/>
                  <a:pt x="254703" y="971174"/>
                </a:cubicBezTo>
                <a:cubicBezTo>
                  <a:pt x="251970" y="969107"/>
                  <a:pt x="249903" y="966473"/>
                  <a:pt x="248503" y="963273"/>
                </a:cubicBezTo>
                <a:cubicBezTo>
                  <a:pt x="247102" y="960072"/>
                  <a:pt x="246402" y="956338"/>
                  <a:pt x="246402" y="952071"/>
                </a:cubicBezTo>
                <a:cubicBezTo>
                  <a:pt x="246402" y="947004"/>
                  <a:pt x="247203" y="941903"/>
                  <a:pt x="248803" y="936769"/>
                </a:cubicBezTo>
                <a:cubicBezTo>
                  <a:pt x="250403" y="931635"/>
                  <a:pt x="252670" y="926935"/>
                  <a:pt x="255604" y="922668"/>
                </a:cubicBezTo>
                <a:cubicBezTo>
                  <a:pt x="258537" y="918400"/>
                  <a:pt x="262071" y="914967"/>
                  <a:pt x="266205" y="912366"/>
                </a:cubicBezTo>
                <a:cubicBezTo>
                  <a:pt x="270339" y="909766"/>
                  <a:pt x="274940" y="908466"/>
                  <a:pt x="280006" y="908466"/>
                </a:cubicBezTo>
                <a:close/>
                <a:moveTo>
                  <a:pt x="1194006" y="908066"/>
                </a:moveTo>
                <a:cubicBezTo>
                  <a:pt x="1199074" y="916733"/>
                  <a:pt x="1202708" y="924934"/>
                  <a:pt x="1204908" y="932669"/>
                </a:cubicBezTo>
                <a:cubicBezTo>
                  <a:pt x="1207108" y="940403"/>
                  <a:pt x="1208208" y="947204"/>
                  <a:pt x="1208208" y="953071"/>
                </a:cubicBezTo>
                <a:cubicBezTo>
                  <a:pt x="1208208" y="961472"/>
                  <a:pt x="1206841" y="969073"/>
                  <a:pt x="1204108" y="975874"/>
                </a:cubicBezTo>
                <a:cubicBezTo>
                  <a:pt x="1201374" y="982675"/>
                  <a:pt x="1197774" y="988709"/>
                  <a:pt x="1193307" y="993976"/>
                </a:cubicBezTo>
                <a:cubicBezTo>
                  <a:pt x="1188839" y="999244"/>
                  <a:pt x="1183972" y="1003744"/>
                  <a:pt x="1178705" y="1007478"/>
                </a:cubicBezTo>
                <a:cubicBezTo>
                  <a:pt x="1173437" y="1011212"/>
                  <a:pt x="1168170" y="1014279"/>
                  <a:pt x="1162903" y="1016679"/>
                </a:cubicBezTo>
                <a:cubicBezTo>
                  <a:pt x="1157635" y="1019080"/>
                  <a:pt x="1152935" y="1020813"/>
                  <a:pt x="1148801" y="1021880"/>
                </a:cubicBezTo>
                <a:lnTo>
                  <a:pt x="1143000" y="1006678"/>
                </a:lnTo>
                <a:cubicBezTo>
                  <a:pt x="1156468" y="1002411"/>
                  <a:pt x="1166836" y="997310"/>
                  <a:pt x="1174104" y="991376"/>
                </a:cubicBezTo>
                <a:cubicBezTo>
                  <a:pt x="1181372" y="985442"/>
                  <a:pt x="1186373" y="979275"/>
                  <a:pt x="1189106" y="972874"/>
                </a:cubicBezTo>
                <a:cubicBezTo>
                  <a:pt x="1191840" y="966473"/>
                  <a:pt x="1193206" y="960339"/>
                  <a:pt x="1193206" y="954471"/>
                </a:cubicBezTo>
                <a:cubicBezTo>
                  <a:pt x="1193206" y="950738"/>
                  <a:pt x="1192806" y="947137"/>
                  <a:pt x="1192006" y="943670"/>
                </a:cubicBezTo>
                <a:cubicBezTo>
                  <a:pt x="1191206" y="940203"/>
                  <a:pt x="1189806" y="936269"/>
                  <a:pt x="1187806" y="931869"/>
                </a:cubicBezTo>
                <a:cubicBezTo>
                  <a:pt x="1185805" y="927468"/>
                  <a:pt x="1183006" y="922001"/>
                  <a:pt x="1179405" y="915467"/>
                </a:cubicBezTo>
                <a:close/>
                <a:moveTo>
                  <a:pt x="51007" y="908066"/>
                </a:moveTo>
                <a:cubicBezTo>
                  <a:pt x="56074" y="916733"/>
                  <a:pt x="59708" y="924934"/>
                  <a:pt x="61908" y="932669"/>
                </a:cubicBezTo>
                <a:cubicBezTo>
                  <a:pt x="64108" y="940403"/>
                  <a:pt x="65209" y="947204"/>
                  <a:pt x="65209" y="953071"/>
                </a:cubicBezTo>
                <a:cubicBezTo>
                  <a:pt x="65209" y="961472"/>
                  <a:pt x="63842" y="969073"/>
                  <a:pt x="61108" y="975874"/>
                </a:cubicBezTo>
                <a:cubicBezTo>
                  <a:pt x="58374" y="982675"/>
                  <a:pt x="54774" y="988709"/>
                  <a:pt x="50307" y="993976"/>
                </a:cubicBezTo>
                <a:cubicBezTo>
                  <a:pt x="45840" y="999244"/>
                  <a:pt x="40972" y="1003744"/>
                  <a:pt x="35705" y="1007478"/>
                </a:cubicBezTo>
                <a:cubicBezTo>
                  <a:pt x="30437" y="1011212"/>
                  <a:pt x="25170" y="1014279"/>
                  <a:pt x="19902" y="1016679"/>
                </a:cubicBezTo>
                <a:cubicBezTo>
                  <a:pt x="14636" y="1019080"/>
                  <a:pt x="9935" y="1020813"/>
                  <a:pt x="5801" y="1021880"/>
                </a:cubicBezTo>
                <a:lnTo>
                  <a:pt x="0" y="1006678"/>
                </a:lnTo>
                <a:cubicBezTo>
                  <a:pt x="13469" y="1002411"/>
                  <a:pt x="23837" y="997310"/>
                  <a:pt x="31104" y="991376"/>
                </a:cubicBezTo>
                <a:cubicBezTo>
                  <a:pt x="38372" y="985442"/>
                  <a:pt x="43372" y="979275"/>
                  <a:pt x="46106" y="972874"/>
                </a:cubicBezTo>
                <a:cubicBezTo>
                  <a:pt x="48840" y="966473"/>
                  <a:pt x="50207" y="960339"/>
                  <a:pt x="50207" y="954471"/>
                </a:cubicBezTo>
                <a:cubicBezTo>
                  <a:pt x="50207" y="950738"/>
                  <a:pt x="49807" y="947137"/>
                  <a:pt x="49007" y="943670"/>
                </a:cubicBezTo>
                <a:cubicBezTo>
                  <a:pt x="48206" y="940203"/>
                  <a:pt x="46806" y="936269"/>
                  <a:pt x="44806" y="931869"/>
                </a:cubicBezTo>
                <a:cubicBezTo>
                  <a:pt x="42806" y="927468"/>
                  <a:pt x="40005" y="922001"/>
                  <a:pt x="36405" y="915467"/>
                </a:cubicBezTo>
                <a:close/>
                <a:moveTo>
                  <a:pt x="6463491" y="904937"/>
                </a:moveTo>
                <a:lnTo>
                  <a:pt x="6451506" y="906765"/>
                </a:lnTo>
                <a:cubicBezTo>
                  <a:pt x="6446372" y="908299"/>
                  <a:pt x="6442038" y="910266"/>
                  <a:pt x="6438504" y="912666"/>
                </a:cubicBezTo>
                <a:cubicBezTo>
                  <a:pt x="6434971" y="915067"/>
                  <a:pt x="6432270" y="917667"/>
                  <a:pt x="6430403" y="920467"/>
                </a:cubicBezTo>
                <a:cubicBezTo>
                  <a:pt x="6428536" y="923268"/>
                  <a:pt x="6427603" y="926001"/>
                  <a:pt x="6427603" y="928668"/>
                </a:cubicBezTo>
                <a:cubicBezTo>
                  <a:pt x="6427603" y="931602"/>
                  <a:pt x="6428670" y="934002"/>
                  <a:pt x="6430804" y="935869"/>
                </a:cubicBezTo>
                <a:cubicBezTo>
                  <a:pt x="6432937" y="937736"/>
                  <a:pt x="6435671" y="939170"/>
                  <a:pt x="6439004" y="940170"/>
                </a:cubicBezTo>
                <a:cubicBezTo>
                  <a:pt x="6442338" y="941170"/>
                  <a:pt x="6446005" y="941770"/>
                  <a:pt x="6450006" y="941970"/>
                </a:cubicBezTo>
                <a:cubicBezTo>
                  <a:pt x="6454006" y="942170"/>
                  <a:pt x="6457873" y="942037"/>
                  <a:pt x="6461607" y="941570"/>
                </a:cubicBezTo>
                <a:lnTo>
                  <a:pt x="6465140" y="940797"/>
                </a:lnTo>
                <a:close/>
                <a:moveTo>
                  <a:pt x="4406091" y="904937"/>
                </a:moveTo>
                <a:lnTo>
                  <a:pt x="4394106" y="906765"/>
                </a:lnTo>
                <a:cubicBezTo>
                  <a:pt x="4388972" y="908299"/>
                  <a:pt x="4384638" y="910266"/>
                  <a:pt x="4381104" y="912666"/>
                </a:cubicBezTo>
                <a:cubicBezTo>
                  <a:pt x="4377570" y="915067"/>
                  <a:pt x="4374870" y="917667"/>
                  <a:pt x="4373003" y="920467"/>
                </a:cubicBezTo>
                <a:cubicBezTo>
                  <a:pt x="4371136" y="923268"/>
                  <a:pt x="4370203" y="926001"/>
                  <a:pt x="4370203" y="928668"/>
                </a:cubicBezTo>
                <a:cubicBezTo>
                  <a:pt x="4370203" y="931602"/>
                  <a:pt x="4371270" y="934002"/>
                  <a:pt x="4373403" y="935869"/>
                </a:cubicBezTo>
                <a:cubicBezTo>
                  <a:pt x="4375537" y="937736"/>
                  <a:pt x="4378271" y="939170"/>
                  <a:pt x="4381604" y="940170"/>
                </a:cubicBezTo>
                <a:cubicBezTo>
                  <a:pt x="4384938" y="941170"/>
                  <a:pt x="4388605" y="941770"/>
                  <a:pt x="4392606" y="941970"/>
                </a:cubicBezTo>
                <a:cubicBezTo>
                  <a:pt x="4396606" y="942170"/>
                  <a:pt x="4400473" y="942037"/>
                  <a:pt x="4404207" y="941570"/>
                </a:cubicBezTo>
                <a:lnTo>
                  <a:pt x="4407740" y="940797"/>
                </a:lnTo>
                <a:close/>
                <a:moveTo>
                  <a:pt x="6734479" y="895264"/>
                </a:moveTo>
                <a:cubicBezTo>
                  <a:pt x="6736213" y="899531"/>
                  <a:pt x="6737846" y="904399"/>
                  <a:pt x="6739380" y="909866"/>
                </a:cubicBezTo>
                <a:cubicBezTo>
                  <a:pt x="6740914" y="915333"/>
                  <a:pt x="6742214" y="920734"/>
                  <a:pt x="6743280" y="926068"/>
                </a:cubicBezTo>
                <a:cubicBezTo>
                  <a:pt x="6744347" y="931402"/>
                  <a:pt x="6744881" y="936069"/>
                  <a:pt x="6744881" y="940070"/>
                </a:cubicBezTo>
                <a:cubicBezTo>
                  <a:pt x="6744881" y="945404"/>
                  <a:pt x="6744314" y="950104"/>
                  <a:pt x="6743180" y="954171"/>
                </a:cubicBezTo>
                <a:cubicBezTo>
                  <a:pt x="6742047" y="958239"/>
                  <a:pt x="6740347" y="961706"/>
                  <a:pt x="6738080" y="964573"/>
                </a:cubicBezTo>
                <a:cubicBezTo>
                  <a:pt x="6735813" y="967440"/>
                  <a:pt x="6732912" y="969773"/>
                  <a:pt x="6729379" y="971574"/>
                </a:cubicBezTo>
                <a:cubicBezTo>
                  <a:pt x="6725845" y="973374"/>
                  <a:pt x="6721745" y="974707"/>
                  <a:pt x="6717077" y="975574"/>
                </a:cubicBezTo>
                <a:lnTo>
                  <a:pt x="6704918" y="976562"/>
                </a:lnTo>
                <a:lnTo>
                  <a:pt x="6704085" y="976874"/>
                </a:lnTo>
                <a:lnTo>
                  <a:pt x="6703265" y="976696"/>
                </a:lnTo>
                <a:lnTo>
                  <a:pt x="6701075" y="976874"/>
                </a:lnTo>
                <a:lnTo>
                  <a:pt x="6701153" y="976239"/>
                </a:lnTo>
                <a:lnTo>
                  <a:pt x="6689783" y="973774"/>
                </a:lnTo>
                <a:lnTo>
                  <a:pt x="6683070" y="967141"/>
                </a:lnTo>
                <a:lnTo>
                  <a:pt x="6682607" y="971099"/>
                </a:lnTo>
                <a:cubicBezTo>
                  <a:pt x="6681624" y="975116"/>
                  <a:pt x="6680149" y="978941"/>
                  <a:pt x="6678182" y="982575"/>
                </a:cubicBezTo>
                <a:cubicBezTo>
                  <a:pt x="6674248" y="989843"/>
                  <a:pt x="6669214" y="996177"/>
                  <a:pt x="6663080" y="1001577"/>
                </a:cubicBezTo>
                <a:cubicBezTo>
                  <a:pt x="6656946" y="1006978"/>
                  <a:pt x="6650545" y="1011412"/>
                  <a:pt x="6643878" y="1014879"/>
                </a:cubicBezTo>
                <a:cubicBezTo>
                  <a:pt x="6637210" y="1018346"/>
                  <a:pt x="6631143" y="1020813"/>
                  <a:pt x="6625675" y="1022280"/>
                </a:cubicBezTo>
                <a:lnTo>
                  <a:pt x="6619875" y="1007078"/>
                </a:lnTo>
                <a:cubicBezTo>
                  <a:pt x="6629609" y="1003878"/>
                  <a:pt x="6637710" y="1000211"/>
                  <a:pt x="6644178" y="996077"/>
                </a:cubicBezTo>
                <a:cubicBezTo>
                  <a:pt x="6650645" y="991943"/>
                  <a:pt x="6655779" y="987542"/>
                  <a:pt x="6659580" y="982875"/>
                </a:cubicBezTo>
                <a:cubicBezTo>
                  <a:pt x="6663380" y="978208"/>
                  <a:pt x="6666081" y="973440"/>
                  <a:pt x="6667680" y="968573"/>
                </a:cubicBezTo>
                <a:cubicBezTo>
                  <a:pt x="6669281" y="963706"/>
                  <a:pt x="6670081" y="959005"/>
                  <a:pt x="6670081" y="954471"/>
                </a:cubicBezTo>
                <a:cubicBezTo>
                  <a:pt x="6670081" y="947937"/>
                  <a:pt x="6668647" y="941303"/>
                  <a:pt x="6665781" y="934569"/>
                </a:cubicBezTo>
                <a:cubicBezTo>
                  <a:pt x="6662913" y="927835"/>
                  <a:pt x="6659746" y="921467"/>
                  <a:pt x="6656279" y="915467"/>
                </a:cubicBezTo>
                <a:lnTo>
                  <a:pt x="6670881" y="908066"/>
                </a:lnTo>
                <a:cubicBezTo>
                  <a:pt x="6673414" y="912733"/>
                  <a:pt x="6675649" y="917334"/>
                  <a:pt x="6677582" y="921867"/>
                </a:cubicBezTo>
                <a:cubicBezTo>
                  <a:pt x="6679515" y="926401"/>
                  <a:pt x="6681249" y="930669"/>
                  <a:pt x="6682782" y="934669"/>
                </a:cubicBezTo>
                <a:cubicBezTo>
                  <a:pt x="6684316" y="938670"/>
                  <a:pt x="6685550" y="942337"/>
                  <a:pt x="6686483" y="945670"/>
                </a:cubicBezTo>
                <a:cubicBezTo>
                  <a:pt x="6688350" y="951404"/>
                  <a:pt x="6690784" y="955305"/>
                  <a:pt x="6693784" y="957372"/>
                </a:cubicBezTo>
                <a:lnTo>
                  <a:pt x="6705382" y="960295"/>
                </a:lnTo>
                <a:lnTo>
                  <a:pt x="6718677" y="959272"/>
                </a:lnTo>
                <a:cubicBezTo>
                  <a:pt x="6722545" y="958472"/>
                  <a:pt x="6725345" y="956838"/>
                  <a:pt x="6727079" y="954371"/>
                </a:cubicBezTo>
                <a:cubicBezTo>
                  <a:pt x="6728812" y="951905"/>
                  <a:pt x="6729679" y="948204"/>
                  <a:pt x="6729679" y="943270"/>
                </a:cubicBezTo>
                <a:cubicBezTo>
                  <a:pt x="6729679" y="939936"/>
                  <a:pt x="6729145" y="935969"/>
                  <a:pt x="6728078" y="931369"/>
                </a:cubicBezTo>
                <a:cubicBezTo>
                  <a:pt x="6727012" y="926768"/>
                  <a:pt x="6725612" y="921867"/>
                  <a:pt x="6723878" y="916667"/>
                </a:cubicBezTo>
                <a:cubicBezTo>
                  <a:pt x="6722145" y="911466"/>
                  <a:pt x="6720278" y="906332"/>
                  <a:pt x="6718277" y="901265"/>
                </a:cubicBezTo>
                <a:close/>
                <a:moveTo>
                  <a:pt x="4871580" y="895264"/>
                </a:moveTo>
                <a:cubicBezTo>
                  <a:pt x="4873313" y="899531"/>
                  <a:pt x="4874947" y="904399"/>
                  <a:pt x="4876480" y="909866"/>
                </a:cubicBezTo>
                <a:cubicBezTo>
                  <a:pt x="4878014" y="915333"/>
                  <a:pt x="4879314" y="920734"/>
                  <a:pt x="4880381" y="926068"/>
                </a:cubicBezTo>
                <a:cubicBezTo>
                  <a:pt x="4881448" y="931402"/>
                  <a:pt x="4881981" y="936069"/>
                  <a:pt x="4881981" y="940070"/>
                </a:cubicBezTo>
                <a:cubicBezTo>
                  <a:pt x="4881981" y="946737"/>
                  <a:pt x="4881081" y="952405"/>
                  <a:pt x="4879281" y="957072"/>
                </a:cubicBezTo>
                <a:cubicBezTo>
                  <a:pt x="4877480" y="961739"/>
                  <a:pt x="4874647" y="965540"/>
                  <a:pt x="4870780" y="968473"/>
                </a:cubicBezTo>
                <a:cubicBezTo>
                  <a:pt x="4866912" y="971407"/>
                  <a:pt x="4861945" y="973541"/>
                  <a:pt x="4855878" y="974874"/>
                </a:cubicBezTo>
                <a:lnTo>
                  <a:pt x="4838166" y="976506"/>
                </a:lnTo>
                <a:lnTo>
                  <a:pt x="4837185" y="976874"/>
                </a:lnTo>
                <a:lnTo>
                  <a:pt x="4836287" y="976680"/>
                </a:lnTo>
                <a:lnTo>
                  <a:pt x="4834175" y="976874"/>
                </a:lnTo>
                <a:lnTo>
                  <a:pt x="4834253" y="976239"/>
                </a:lnTo>
                <a:lnTo>
                  <a:pt x="4822883" y="973774"/>
                </a:lnTo>
                <a:lnTo>
                  <a:pt x="4815276" y="966259"/>
                </a:lnTo>
                <a:lnTo>
                  <a:pt x="4811282" y="982575"/>
                </a:lnTo>
                <a:cubicBezTo>
                  <a:pt x="4807348" y="989843"/>
                  <a:pt x="4802314" y="996177"/>
                  <a:pt x="4796180" y="1001577"/>
                </a:cubicBezTo>
                <a:cubicBezTo>
                  <a:pt x="4790046" y="1006978"/>
                  <a:pt x="4783645" y="1011412"/>
                  <a:pt x="4776978" y="1014879"/>
                </a:cubicBezTo>
                <a:cubicBezTo>
                  <a:pt x="4770310" y="1018346"/>
                  <a:pt x="4764243" y="1020813"/>
                  <a:pt x="4758775" y="1022280"/>
                </a:cubicBezTo>
                <a:lnTo>
                  <a:pt x="4752975" y="1007078"/>
                </a:lnTo>
                <a:cubicBezTo>
                  <a:pt x="4762709" y="1003878"/>
                  <a:pt x="4770810" y="1000211"/>
                  <a:pt x="4777278" y="996077"/>
                </a:cubicBezTo>
                <a:cubicBezTo>
                  <a:pt x="4783745" y="991943"/>
                  <a:pt x="4788879" y="987542"/>
                  <a:pt x="4792679" y="982875"/>
                </a:cubicBezTo>
                <a:cubicBezTo>
                  <a:pt x="4796480" y="978208"/>
                  <a:pt x="4799181" y="973440"/>
                  <a:pt x="4800781" y="968573"/>
                </a:cubicBezTo>
                <a:cubicBezTo>
                  <a:pt x="4802381" y="963706"/>
                  <a:pt x="4803181" y="959005"/>
                  <a:pt x="4803181" y="954471"/>
                </a:cubicBezTo>
                <a:cubicBezTo>
                  <a:pt x="4803181" y="947937"/>
                  <a:pt x="4801747" y="941303"/>
                  <a:pt x="4798880" y="934569"/>
                </a:cubicBezTo>
                <a:cubicBezTo>
                  <a:pt x="4796013" y="927835"/>
                  <a:pt x="4792846" y="921467"/>
                  <a:pt x="4789379" y="915467"/>
                </a:cubicBezTo>
                <a:lnTo>
                  <a:pt x="4803981" y="908066"/>
                </a:lnTo>
                <a:cubicBezTo>
                  <a:pt x="4806515" y="912733"/>
                  <a:pt x="4808748" y="917334"/>
                  <a:pt x="4810682" y="921867"/>
                </a:cubicBezTo>
                <a:cubicBezTo>
                  <a:pt x="4812615" y="926401"/>
                  <a:pt x="4814349" y="930669"/>
                  <a:pt x="4815882" y="934669"/>
                </a:cubicBezTo>
                <a:cubicBezTo>
                  <a:pt x="4817416" y="938670"/>
                  <a:pt x="4818649" y="942337"/>
                  <a:pt x="4819583" y="945670"/>
                </a:cubicBezTo>
                <a:cubicBezTo>
                  <a:pt x="4821450" y="951404"/>
                  <a:pt x="4823883" y="955305"/>
                  <a:pt x="4826884" y="957372"/>
                </a:cubicBezTo>
                <a:lnTo>
                  <a:pt x="4838696" y="960349"/>
                </a:lnTo>
                <a:lnTo>
                  <a:pt x="4854578" y="959572"/>
                </a:lnTo>
                <a:cubicBezTo>
                  <a:pt x="4858979" y="958972"/>
                  <a:pt x="4862112" y="957438"/>
                  <a:pt x="4863979" y="954972"/>
                </a:cubicBezTo>
                <a:cubicBezTo>
                  <a:pt x="4865846" y="952505"/>
                  <a:pt x="4866779" y="948604"/>
                  <a:pt x="4866779" y="943270"/>
                </a:cubicBezTo>
                <a:cubicBezTo>
                  <a:pt x="4866779" y="939936"/>
                  <a:pt x="4866246" y="935969"/>
                  <a:pt x="4865179" y="931369"/>
                </a:cubicBezTo>
                <a:cubicBezTo>
                  <a:pt x="4864112" y="926768"/>
                  <a:pt x="4862712" y="921867"/>
                  <a:pt x="4860978" y="916667"/>
                </a:cubicBezTo>
                <a:cubicBezTo>
                  <a:pt x="4859245" y="911466"/>
                  <a:pt x="4857378" y="906332"/>
                  <a:pt x="4855378" y="901265"/>
                </a:cubicBezTo>
                <a:close/>
                <a:moveTo>
                  <a:pt x="4736172" y="895264"/>
                </a:moveTo>
                <a:cubicBezTo>
                  <a:pt x="4737906" y="899531"/>
                  <a:pt x="4739540" y="904099"/>
                  <a:pt x="4741073" y="908966"/>
                </a:cubicBezTo>
                <a:cubicBezTo>
                  <a:pt x="4742607" y="913833"/>
                  <a:pt x="4743907" y="918634"/>
                  <a:pt x="4744974" y="923368"/>
                </a:cubicBezTo>
                <a:cubicBezTo>
                  <a:pt x="4746040" y="928102"/>
                  <a:pt x="4746574" y="932469"/>
                  <a:pt x="4746574" y="936469"/>
                </a:cubicBezTo>
                <a:cubicBezTo>
                  <a:pt x="4746574" y="944337"/>
                  <a:pt x="4744774" y="951038"/>
                  <a:pt x="4741173" y="956572"/>
                </a:cubicBezTo>
                <a:cubicBezTo>
                  <a:pt x="4737573" y="962106"/>
                  <a:pt x="4731572" y="966606"/>
                  <a:pt x="4723171" y="970073"/>
                </a:cubicBezTo>
                <a:cubicBezTo>
                  <a:pt x="4714770" y="973541"/>
                  <a:pt x="4703468" y="976074"/>
                  <a:pt x="4689267" y="977674"/>
                </a:cubicBezTo>
                <a:cubicBezTo>
                  <a:pt x="4675065" y="979275"/>
                  <a:pt x="4657296" y="980075"/>
                  <a:pt x="4635960" y="980075"/>
                </a:cubicBezTo>
                <a:cubicBezTo>
                  <a:pt x="4624092" y="980075"/>
                  <a:pt x="4613657" y="979308"/>
                  <a:pt x="4604656" y="977774"/>
                </a:cubicBezTo>
                <a:cubicBezTo>
                  <a:pt x="4595655" y="976241"/>
                  <a:pt x="4588154" y="973874"/>
                  <a:pt x="4582153" y="970674"/>
                </a:cubicBezTo>
                <a:cubicBezTo>
                  <a:pt x="4576153" y="967473"/>
                  <a:pt x="4571619" y="963306"/>
                  <a:pt x="4568552" y="958172"/>
                </a:cubicBezTo>
                <a:cubicBezTo>
                  <a:pt x="4565485" y="953038"/>
                  <a:pt x="4563951" y="946804"/>
                  <a:pt x="4563951" y="939470"/>
                </a:cubicBezTo>
                <a:cubicBezTo>
                  <a:pt x="4563951" y="936136"/>
                  <a:pt x="4564218" y="932702"/>
                  <a:pt x="4564751" y="929168"/>
                </a:cubicBezTo>
                <a:cubicBezTo>
                  <a:pt x="4565285" y="925635"/>
                  <a:pt x="4565985" y="922067"/>
                  <a:pt x="4566851" y="918467"/>
                </a:cubicBezTo>
                <a:cubicBezTo>
                  <a:pt x="4567718" y="914867"/>
                  <a:pt x="4568618" y="911399"/>
                  <a:pt x="4569552" y="908066"/>
                </a:cubicBezTo>
                <a:lnTo>
                  <a:pt x="4584554" y="911866"/>
                </a:lnTo>
                <a:cubicBezTo>
                  <a:pt x="4584020" y="913866"/>
                  <a:pt x="4583420" y="916233"/>
                  <a:pt x="4582753" y="918967"/>
                </a:cubicBezTo>
                <a:cubicBezTo>
                  <a:pt x="4582087" y="921701"/>
                  <a:pt x="4581520" y="924468"/>
                  <a:pt x="4581053" y="927268"/>
                </a:cubicBezTo>
                <a:cubicBezTo>
                  <a:pt x="4580586" y="930068"/>
                  <a:pt x="4580353" y="932602"/>
                  <a:pt x="4580353" y="934869"/>
                </a:cubicBezTo>
                <a:cubicBezTo>
                  <a:pt x="4580353" y="941803"/>
                  <a:pt x="4582120" y="947371"/>
                  <a:pt x="4585654" y="951571"/>
                </a:cubicBezTo>
                <a:cubicBezTo>
                  <a:pt x="4589188" y="955772"/>
                  <a:pt x="4595355" y="958839"/>
                  <a:pt x="4604156" y="960772"/>
                </a:cubicBezTo>
                <a:cubicBezTo>
                  <a:pt x="4612957" y="962706"/>
                  <a:pt x="4625292" y="963673"/>
                  <a:pt x="4641161" y="963673"/>
                </a:cubicBezTo>
                <a:cubicBezTo>
                  <a:pt x="4656762" y="963673"/>
                  <a:pt x="4670198" y="963273"/>
                  <a:pt x="4681466" y="962472"/>
                </a:cubicBezTo>
                <a:cubicBezTo>
                  <a:pt x="4692734" y="961672"/>
                  <a:pt x="4702002" y="960372"/>
                  <a:pt x="4709269" y="958572"/>
                </a:cubicBezTo>
                <a:cubicBezTo>
                  <a:pt x="4716537" y="956772"/>
                  <a:pt x="4721938" y="954305"/>
                  <a:pt x="4725471" y="951171"/>
                </a:cubicBezTo>
                <a:cubicBezTo>
                  <a:pt x="4729005" y="948037"/>
                  <a:pt x="4730772" y="944204"/>
                  <a:pt x="4730772" y="939670"/>
                </a:cubicBezTo>
                <a:cubicBezTo>
                  <a:pt x="4730772" y="934602"/>
                  <a:pt x="4729838" y="928735"/>
                  <a:pt x="4727971" y="922067"/>
                </a:cubicBezTo>
                <a:cubicBezTo>
                  <a:pt x="4726104" y="915400"/>
                  <a:pt x="4723704" y="908266"/>
                  <a:pt x="4720770" y="900665"/>
                </a:cubicBezTo>
                <a:close/>
                <a:moveTo>
                  <a:pt x="209855" y="895264"/>
                </a:moveTo>
                <a:cubicBezTo>
                  <a:pt x="211589" y="899531"/>
                  <a:pt x="213222" y="904399"/>
                  <a:pt x="214756" y="909866"/>
                </a:cubicBezTo>
                <a:cubicBezTo>
                  <a:pt x="216289" y="915333"/>
                  <a:pt x="217590" y="920734"/>
                  <a:pt x="218656" y="926068"/>
                </a:cubicBezTo>
                <a:cubicBezTo>
                  <a:pt x="219723" y="931402"/>
                  <a:pt x="220257" y="936069"/>
                  <a:pt x="220257" y="940070"/>
                </a:cubicBezTo>
                <a:cubicBezTo>
                  <a:pt x="220257" y="945404"/>
                  <a:pt x="219690" y="950104"/>
                  <a:pt x="218556" y="954171"/>
                </a:cubicBezTo>
                <a:cubicBezTo>
                  <a:pt x="217423" y="958239"/>
                  <a:pt x="215723" y="961706"/>
                  <a:pt x="213456" y="964573"/>
                </a:cubicBezTo>
                <a:cubicBezTo>
                  <a:pt x="211188" y="967440"/>
                  <a:pt x="208288" y="969773"/>
                  <a:pt x="204754" y="971574"/>
                </a:cubicBezTo>
                <a:cubicBezTo>
                  <a:pt x="201221" y="973374"/>
                  <a:pt x="197120" y="974707"/>
                  <a:pt x="192453" y="975574"/>
                </a:cubicBezTo>
                <a:cubicBezTo>
                  <a:pt x="187786" y="976441"/>
                  <a:pt x="182452" y="976874"/>
                  <a:pt x="176451" y="976874"/>
                </a:cubicBezTo>
                <a:lnTo>
                  <a:pt x="176491" y="976545"/>
                </a:lnTo>
                <a:lnTo>
                  <a:pt x="175612" y="976874"/>
                </a:lnTo>
                <a:lnTo>
                  <a:pt x="157022" y="976874"/>
                </a:lnTo>
                <a:lnTo>
                  <a:pt x="152110" y="989776"/>
                </a:lnTo>
                <a:cubicBezTo>
                  <a:pt x="147109" y="998777"/>
                  <a:pt x="139642" y="1005945"/>
                  <a:pt x="129707" y="1011279"/>
                </a:cubicBezTo>
                <a:cubicBezTo>
                  <a:pt x="119773" y="1016613"/>
                  <a:pt x="107471" y="1020146"/>
                  <a:pt x="92802" y="1021880"/>
                </a:cubicBezTo>
                <a:lnTo>
                  <a:pt x="89202" y="1005478"/>
                </a:lnTo>
                <a:cubicBezTo>
                  <a:pt x="97203" y="1004411"/>
                  <a:pt x="104570" y="1002911"/>
                  <a:pt x="111305" y="1000977"/>
                </a:cubicBezTo>
                <a:cubicBezTo>
                  <a:pt x="118039" y="999044"/>
                  <a:pt x="123839" y="996277"/>
                  <a:pt x="128707" y="992676"/>
                </a:cubicBezTo>
                <a:cubicBezTo>
                  <a:pt x="133574" y="989076"/>
                  <a:pt x="137341" y="984342"/>
                  <a:pt x="140008" y="978474"/>
                </a:cubicBezTo>
                <a:lnTo>
                  <a:pt x="140493" y="976874"/>
                </a:lnTo>
                <a:lnTo>
                  <a:pt x="127807" y="976874"/>
                </a:lnTo>
                <a:cubicBezTo>
                  <a:pt x="121806" y="976874"/>
                  <a:pt x="116239" y="976007"/>
                  <a:pt x="111105" y="974274"/>
                </a:cubicBezTo>
                <a:cubicBezTo>
                  <a:pt x="105971" y="972540"/>
                  <a:pt x="101837" y="969840"/>
                  <a:pt x="98703" y="966173"/>
                </a:cubicBezTo>
                <a:cubicBezTo>
                  <a:pt x="95570" y="962506"/>
                  <a:pt x="94003" y="957672"/>
                  <a:pt x="94003" y="951671"/>
                </a:cubicBezTo>
                <a:cubicBezTo>
                  <a:pt x="94003" y="946070"/>
                  <a:pt x="94870" y="940703"/>
                  <a:pt x="96603" y="935569"/>
                </a:cubicBezTo>
                <a:cubicBezTo>
                  <a:pt x="98337" y="930435"/>
                  <a:pt x="100703" y="925835"/>
                  <a:pt x="103704" y="921767"/>
                </a:cubicBezTo>
                <a:cubicBezTo>
                  <a:pt x="106704" y="917700"/>
                  <a:pt x="110238" y="914466"/>
                  <a:pt x="114305" y="912066"/>
                </a:cubicBezTo>
                <a:cubicBezTo>
                  <a:pt x="118372" y="909666"/>
                  <a:pt x="122806" y="908466"/>
                  <a:pt x="127607" y="908466"/>
                </a:cubicBezTo>
                <a:cubicBezTo>
                  <a:pt x="133741" y="908466"/>
                  <a:pt x="139208" y="910266"/>
                  <a:pt x="144009" y="913866"/>
                </a:cubicBezTo>
                <a:cubicBezTo>
                  <a:pt x="148810" y="917467"/>
                  <a:pt x="152610" y="922901"/>
                  <a:pt x="155410" y="930168"/>
                </a:cubicBezTo>
                <a:cubicBezTo>
                  <a:pt x="158211" y="937436"/>
                  <a:pt x="159610" y="946604"/>
                  <a:pt x="159610" y="957672"/>
                </a:cubicBezTo>
                <a:lnTo>
                  <a:pt x="159308" y="960472"/>
                </a:lnTo>
                <a:lnTo>
                  <a:pt x="177613" y="960472"/>
                </a:lnTo>
                <a:lnTo>
                  <a:pt x="178414" y="960774"/>
                </a:lnTo>
                <a:lnTo>
                  <a:pt x="178451" y="960472"/>
                </a:lnTo>
                <a:cubicBezTo>
                  <a:pt x="184985" y="960472"/>
                  <a:pt x="190186" y="960072"/>
                  <a:pt x="194053" y="959272"/>
                </a:cubicBezTo>
                <a:cubicBezTo>
                  <a:pt x="197920" y="958472"/>
                  <a:pt x="200721" y="956838"/>
                  <a:pt x="202454" y="954371"/>
                </a:cubicBezTo>
                <a:cubicBezTo>
                  <a:pt x="204188" y="951905"/>
                  <a:pt x="205054" y="948204"/>
                  <a:pt x="205054" y="943270"/>
                </a:cubicBezTo>
                <a:cubicBezTo>
                  <a:pt x="205054" y="939936"/>
                  <a:pt x="204521" y="935969"/>
                  <a:pt x="203454" y="931369"/>
                </a:cubicBezTo>
                <a:cubicBezTo>
                  <a:pt x="202388" y="926768"/>
                  <a:pt x="200987" y="921867"/>
                  <a:pt x="199254" y="916667"/>
                </a:cubicBezTo>
                <a:cubicBezTo>
                  <a:pt x="197520" y="911466"/>
                  <a:pt x="195654" y="906332"/>
                  <a:pt x="193653" y="901265"/>
                </a:cubicBezTo>
                <a:close/>
                <a:moveTo>
                  <a:pt x="968683" y="893664"/>
                </a:moveTo>
                <a:cubicBezTo>
                  <a:pt x="978151" y="893664"/>
                  <a:pt x="985485" y="895997"/>
                  <a:pt x="990686" y="900665"/>
                </a:cubicBezTo>
                <a:cubicBezTo>
                  <a:pt x="995886" y="905332"/>
                  <a:pt x="998487" y="910799"/>
                  <a:pt x="998487" y="917067"/>
                </a:cubicBezTo>
                <a:cubicBezTo>
                  <a:pt x="998487" y="923868"/>
                  <a:pt x="996787" y="929935"/>
                  <a:pt x="993386" y="935269"/>
                </a:cubicBezTo>
                <a:cubicBezTo>
                  <a:pt x="989986" y="940603"/>
                  <a:pt x="985618" y="945470"/>
                  <a:pt x="980284" y="949871"/>
                </a:cubicBezTo>
                <a:lnTo>
                  <a:pt x="976917" y="952422"/>
                </a:lnTo>
                <a:lnTo>
                  <a:pt x="977984" y="952971"/>
                </a:lnTo>
                <a:cubicBezTo>
                  <a:pt x="981251" y="954505"/>
                  <a:pt x="984752" y="955838"/>
                  <a:pt x="988486" y="956972"/>
                </a:cubicBezTo>
                <a:cubicBezTo>
                  <a:pt x="992219" y="958105"/>
                  <a:pt x="996486" y="958972"/>
                  <a:pt x="1001287" y="959572"/>
                </a:cubicBezTo>
                <a:cubicBezTo>
                  <a:pt x="1006088" y="960172"/>
                  <a:pt x="1011689" y="960472"/>
                  <a:pt x="1018089" y="960472"/>
                </a:cubicBezTo>
                <a:cubicBezTo>
                  <a:pt x="1020890" y="960472"/>
                  <a:pt x="1022923" y="961239"/>
                  <a:pt x="1024190" y="962773"/>
                </a:cubicBezTo>
                <a:lnTo>
                  <a:pt x="1025450" y="966421"/>
                </a:lnTo>
                <a:lnTo>
                  <a:pt x="1026176" y="960472"/>
                </a:lnTo>
                <a:cubicBezTo>
                  <a:pt x="1032843" y="960472"/>
                  <a:pt x="1038044" y="959972"/>
                  <a:pt x="1041778" y="958972"/>
                </a:cubicBezTo>
                <a:cubicBezTo>
                  <a:pt x="1045512" y="957972"/>
                  <a:pt x="1048345" y="956038"/>
                  <a:pt x="1050279" y="953171"/>
                </a:cubicBezTo>
                <a:cubicBezTo>
                  <a:pt x="1052213" y="950304"/>
                  <a:pt x="1053780" y="946137"/>
                  <a:pt x="1054980" y="940670"/>
                </a:cubicBezTo>
                <a:cubicBezTo>
                  <a:pt x="1056180" y="935202"/>
                  <a:pt x="1057646" y="928068"/>
                  <a:pt x="1059380" y="919267"/>
                </a:cubicBezTo>
                <a:lnTo>
                  <a:pt x="1074982" y="922267"/>
                </a:lnTo>
                <a:cubicBezTo>
                  <a:pt x="1074449" y="924668"/>
                  <a:pt x="1073849" y="927335"/>
                  <a:pt x="1073182" y="930268"/>
                </a:cubicBezTo>
                <a:cubicBezTo>
                  <a:pt x="1072515" y="933202"/>
                  <a:pt x="1071948" y="936103"/>
                  <a:pt x="1071482" y="938970"/>
                </a:cubicBezTo>
                <a:cubicBezTo>
                  <a:pt x="1071014" y="941837"/>
                  <a:pt x="1070781" y="944337"/>
                  <a:pt x="1070781" y="946470"/>
                </a:cubicBezTo>
                <a:cubicBezTo>
                  <a:pt x="1070781" y="948471"/>
                  <a:pt x="1070915" y="950338"/>
                  <a:pt x="1071182" y="952071"/>
                </a:cubicBezTo>
                <a:cubicBezTo>
                  <a:pt x="1071448" y="953805"/>
                  <a:pt x="1072448" y="955272"/>
                  <a:pt x="1074182" y="956472"/>
                </a:cubicBezTo>
                <a:cubicBezTo>
                  <a:pt x="1075915" y="957672"/>
                  <a:pt x="1078850" y="958639"/>
                  <a:pt x="1082983" y="959372"/>
                </a:cubicBezTo>
                <a:lnTo>
                  <a:pt x="1096386" y="960200"/>
                </a:lnTo>
                <a:lnTo>
                  <a:pt x="1108453" y="959272"/>
                </a:lnTo>
                <a:cubicBezTo>
                  <a:pt x="1112320" y="958472"/>
                  <a:pt x="1115120" y="956838"/>
                  <a:pt x="1116854" y="954371"/>
                </a:cubicBezTo>
                <a:cubicBezTo>
                  <a:pt x="1118588" y="951905"/>
                  <a:pt x="1119454" y="948204"/>
                  <a:pt x="1119454" y="943270"/>
                </a:cubicBezTo>
                <a:cubicBezTo>
                  <a:pt x="1119454" y="939936"/>
                  <a:pt x="1118920" y="935969"/>
                  <a:pt x="1117854" y="931369"/>
                </a:cubicBezTo>
                <a:cubicBezTo>
                  <a:pt x="1116787" y="926768"/>
                  <a:pt x="1115387" y="921867"/>
                  <a:pt x="1113654" y="916667"/>
                </a:cubicBezTo>
                <a:cubicBezTo>
                  <a:pt x="1111920" y="911466"/>
                  <a:pt x="1110053" y="906332"/>
                  <a:pt x="1108053" y="901265"/>
                </a:cubicBezTo>
                <a:lnTo>
                  <a:pt x="1124255" y="895264"/>
                </a:lnTo>
                <a:cubicBezTo>
                  <a:pt x="1125988" y="899531"/>
                  <a:pt x="1127622" y="904399"/>
                  <a:pt x="1129155" y="909866"/>
                </a:cubicBezTo>
                <a:cubicBezTo>
                  <a:pt x="1130689" y="915333"/>
                  <a:pt x="1131989" y="920734"/>
                  <a:pt x="1133056" y="926068"/>
                </a:cubicBezTo>
                <a:cubicBezTo>
                  <a:pt x="1134123" y="931402"/>
                  <a:pt x="1134656" y="936069"/>
                  <a:pt x="1134656" y="940070"/>
                </a:cubicBezTo>
                <a:cubicBezTo>
                  <a:pt x="1134656" y="945404"/>
                  <a:pt x="1134090" y="950104"/>
                  <a:pt x="1132956" y="954171"/>
                </a:cubicBezTo>
                <a:cubicBezTo>
                  <a:pt x="1131822" y="958239"/>
                  <a:pt x="1130122" y="961706"/>
                  <a:pt x="1127855" y="964573"/>
                </a:cubicBezTo>
                <a:cubicBezTo>
                  <a:pt x="1125589" y="967440"/>
                  <a:pt x="1122688" y="969773"/>
                  <a:pt x="1119154" y="971574"/>
                </a:cubicBezTo>
                <a:cubicBezTo>
                  <a:pt x="1115620" y="973374"/>
                  <a:pt x="1111520" y="974707"/>
                  <a:pt x="1106853" y="975574"/>
                </a:cubicBezTo>
                <a:lnTo>
                  <a:pt x="1100980" y="976051"/>
                </a:lnTo>
                <a:lnTo>
                  <a:pt x="1098785" y="976874"/>
                </a:lnTo>
                <a:lnTo>
                  <a:pt x="1094437" y="976583"/>
                </a:lnTo>
                <a:lnTo>
                  <a:pt x="1090850" y="976874"/>
                </a:lnTo>
                <a:lnTo>
                  <a:pt x="1090915" y="976347"/>
                </a:lnTo>
                <a:lnTo>
                  <a:pt x="1079382" y="975574"/>
                </a:lnTo>
                <a:cubicBezTo>
                  <a:pt x="1074582" y="974707"/>
                  <a:pt x="1070948" y="973407"/>
                  <a:pt x="1068481" y="971674"/>
                </a:cubicBezTo>
                <a:cubicBezTo>
                  <a:pt x="1066014" y="969940"/>
                  <a:pt x="1064280" y="967773"/>
                  <a:pt x="1063280" y="965173"/>
                </a:cubicBezTo>
                <a:lnTo>
                  <a:pt x="1062709" y="962911"/>
                </a:lnTo>
                <a:lnTo>
                  <a:pt x="1060080" y="966873"/>
                </a:lnTo>
                <a:cubicBezTo>
                  <a:pt x="1057613" y="969540"/>
                  <a:pt x="1054780" y="971607"/>
                  <a:pt x="1051579" y="973074"/>
                </a:cubicBezTo>
                <a:cubicBezTo>
                  <a:pt x="1048379" y="974541"/>
                  <a:pt x="1044545" y="975541"/>
                  <a:pt x="1040078" y="976074"/>
                </a:cubicBezTo>
                <a:cubicBezTo>
                  <a:pt x="1035610" y="976608"/>
                  <a:pt x="1030310" y="976874"/>
                  <a:pt x="1024176" y="976874"/>
                </a:cubicBezTo>
                <a:lnTo>
                  <a:pt x="1024925" y="970728"/>
                </a:lnTo>
                <a:lnTo>
                  <a:pt x="1023290" y="974174"/>
                </a:lnTo>
                <a:cubicBezTo>
                  <a:pt x="1021423" y="975974"/>
                  <a:pt x="1019022" y="976874"/>
                  <a:pt x="1016089" y="976874"/>
                </a:cubicBezTo>
                <a:cubicBezTo>
                  <a:pt x="1005021" y="976874"/>
                  <a:pt x="995854" y="976007"/>
                  <a:pt x="988585" y="974274"/>
                </a:cubicBezTo>
                <a:cubicBezTo>
                  <a:pt x="981318" y="972540"/>
                  <a:pt x="975150" y="970207"/>
                  <a:pt x="970083" y="967273"/>
                </a:cubicBezTo>
                <a:lnTo>
                  <a:pt x="963311" y="962727"/>
                </a:lnTo>
                <a:lnTo>
                  <a:pt x="946480" y="975574"/>
                </a:lnTo>
                <a:cubicBezTo>
                  <a:pt x="941147" y="980041"/>
                  <a:pt x="936779" y="984942"/>
                  <a:pt x="933379" y="990276"/>
                </a:cubicBezTo>
                <a:cubicBezTo>
                  <a:pt x="929979" y="995610"/>
                  <a:pt x="928279" y="1001811"/>
                  <a:pt x="928279" y="1008878"/>
                </a:cubicBezTo>
                <a:cubicBezTo>
                  <a:pt x="928279" y="1015012"/>
                  <a:pt x="929745" y="1020013"/>
                  <a:pt x="932679" y="1023880"/>
                </a:cubicBezTo>
                <a:cubicBezTo>
                  <a:pt x="935612" y="1027747"/>
                  <a:pt x="939280" y="1030714"/>
                  <a:pt x="943680" y="1032781"/>
                </a:cubicBezTo>
                <a:cubicBezTo>
                  <a:pt x="948081" y="1034848"/>
                  <a:pt x="952615" y="1036282"/>
                  <a:pt x="957282" y="1037082"/>
                </a:cubicBezTo>
                <a:cubicBezTo>
                  <a:pt x="961949" y="1037882"/>
                  <a:pt x="965949" y="1038282"/>
                  <a:pt x="969283" y="1038282"/>
                </a:cubicBezTo>
                <a:cubicBezTo>
                  <a:pt x="973951" y="1038282"/>
                  <a:pt x="978718" y="1037949"/>
                  <a:pt x="983585" y="1037282"/>
                </a:cubicBezTo>
                <a:cubicBezTo>
                  <a:pt x="988452" y="1036615"/>
                  <a:pt x="993520" y="1035548"/>
                  <a:pt x="998787" y="1034081"/>
                </a:cubicBezTo>
                <a:cubicBezTo>
                  <a:pt x="1004054" y="1032615"/>
                  <a:pt x="1009355" y="1030814"/>
                  <a:pt x="1014689" y="1028681"/>
                </a:cubicBezTo>
                <a:lnTo>
                  <a:pt x="1019889" y="1041482"/>
                </a:lnTo>
                <a:cubicBezTo>
                  <a:pt x="1016022" y="1043749"/>
                  <a:pt x="1011288" y="1045916"/>
                  <a:pt x="1005688" y="1047983"/>
                </a:cubicBezTo>
                <a:cubicBezTo>
                  <a:pt x="1000087" y="1050050"/>
                  <a:pt x="994153" y="1051684"/>
                  <a:pt x="987886" y="1052884"/>
                </a:cubicBezTo>
                <a:cubicBezTo>
                  <a:pt x="981618" y="1054084"/>
                  <a:pt x="975417" y="1054684"/>
                  <a:pt x="969283" y="1054684"/>
                </a:cubicBezTo>
                <a:cubicBezTo>
                  <a:pt x="963282" y="1054684"/>
                  <a:pt x="956948" y="1054117"/>
                  <a:pt x="950281" y="1052984"/>
                </a:cubicBezTo>
                <a:cubicBezTo>
                  <a:pt x="943613" y="1051850"/>
                  <a:pt x="937380" y="1049717"/>
                  <a:pt x="931579" y="1046583"/>
                </a:cubicBezTo>
                <a:cubicBezTo>
                  <a:pt x="925778" y="1043449"/>
                  <a:pt x="921044" y="1039049"/>
                  <a:pt x="917377" y="1033381"/>
                </a:cubicBezTo>
                <a:cubicBezTo>
                  <a:pt x="913710" y="1027714"/>
                  <a:pt x="911876" y="1020413"/>
                  <a:pt x="911876" y="1011479"/>
                </a:cubicBezTo>
                <a:cubicBezTo>
                  <a:pt x="911876" y="1002411"/>
                  <a:pt x="913577" y="994510"/>
                  <a:pt x="916977" y="987776"/>
                </a:cubicBezTo>
                <a:cubicBezTo>
                  <a:pt x="920378" y="981041"/>
                  <a:pt x="924778" y="975107"/>
                  <a:pt x="930178" y="969973"/>
                </a:cubicBezTo>
                <a:cubicBezTo>
                  <a:pt x="935579" y="964839"/>
                  <a:pt x="941280" y="960206"/>
                  <a:pt x="947281" y="956072"/>
                </a:cubicBezTo>
                <a:lnTo>
                  <a:pt x="951689" y="953081"/>
                </a:lnTo>
                <a:lnTo>
                  <a:pt x="947880" y="948671"/>
                </a:lnTo>
                <a:cubicBezTo>
                  <a:pt x="945080" y="945737"/>
                  <a:pt x="942047" y="942770"/>
                  <a:pt x="938779" y="939770"/>
                </a:cubicBezTo>
                <a:cubicBezTo>
                  <a:pt x="935513" y="936769"/>
                  <a:pt x="932013" y="933936"/>
                  <a:pt x="928279" y="931269"/>
                </a:cubicBezTo>
                <a:cubicBezTo>
                  <a:pt x="927478" y="930602"/>
                  <a:pt x="926678" y="929402"/>
                  <a:pt x="925878" y="927668"/>
                </a:cubicBezTo>
                <a:cubicBezTo>
                  <a:pt x="925078" y="925935"/>
                  <a:pt x="924411" y="924134"/>
                  <a:pt x="923878" y="922267"/>
                </a:cubicBezTo>
                <a:cubicBezTo>
                  <a:pt x="923344" y="920401"/>
                  <a:pt x="923078" y="919000"/>
                  <a:pt x="923078" y="918067"/>
                </a:cubicBezTo>
                <a:cubicBezTo>
                  <a:pt x="923078" y="916067"/>
                  <a:pt x="924344" y="913666"/>
                  <a:pt x="926878" y="910866"/>
                </a:cubicBezTo>
                <a:cubicBezTo>
                  <a:pt x="929412" y="908066"/>
                  <a:pt x="932812" y="905365"/>
                  <a:pt x="937079" y="902765"/>
                </a:cubicBezTo>
                <a:cubicBezTo>
                  <a:pt x="941346" y="900165"/>
                  <a:pt x="946214" y="897998"/>
                  <a:pt x="951681" y="896264"/>
                </a:cubicBezTo>
                <a:cubicBezTo>
                  <a:pt x="957148" y="894531"/>
                  <a:pt x="962816" y="893664"/>
                  <a:pt x="968683" y="893664"/>
                </a:cubicBezTo>
                <a:close/>
                <a:moveTo>
                  <a:pt x="6309731" y="892064"/>
                </a:moveTo>
                <a:cubicBezTo>
                  <a:pt x="6306664" y="892064"/>
                  <a:pt x="6303897" y="893230"/>
                  <a:pt x="6301430" y="895564"/>
                </a:cubicBezTo>
                <a:cubicBezTo>
                  <a:pt x="6298963" y="897898"/>
                  <a:pt x="6297030" y="900865"/>
                  <a:pt x="6295629" y="904465"/>
                </a:cubicBezTo>
                <a:cubicBezTo>
                  <a:pt x="6294229" y="908066"/>
                  <a:pt x="6293529" y="911666"/>
                  <a:pt x="6293529" y="915267"/>
                </a:cubicBezTo>
                <a:cubicBezTo>
                  <a:pt x="6293529" y="918067"/>
                  <a:pt x="6294096" y="920467"/>
                  <a:pt x="6295229" y="922468"/>
                </a:cubicBezTo>
                <a:cubicBezTo>
                  <a:pt x="6296363" y="924468"/>
                  <a:pt x="6298263" y="926035"/>
                  <a:pt x="6300930" y="927168"/>
                </a:cubicBezTo>
                <a:cubicBezTo>
                  <a:pt x="6303597" y="928302"/>
                  <a:pt x="6307064" y="928868"/>
                  <a:pt x="6311331" y="928868"/>
                </a:cubicBezTo>
                <a:cubicBezTo>
                  <a:pt x="6315198" y="928868"/>
                  <a:pt x="6319099" y="928468"/>
                  <a:pt x="6323033" y="927668"/>
                </a:cubicBezTo>
                <a:lnTo>
                  <a:pt x="6327617" y="926216"/>
                </a:lnTo>
                <a:lnTo>
                  <a:pt x="6327733" y="923668"/>
                </a:lnTo>
                <a:cubicBezTo>
                  <a:pt x="6327733" y="918067"/>
                  <a:pt x="6327000" y="912866"/>
                  <a:pt x="6325533" y="908066"/>
                </a:cubicBezTo>
                <a:cubicBezTo>
                  <a:pt x="6324066" y="903265"/>
                  <a:pt x="6321999" y="899398"/>
                  <a:pt x="6319332" y="896464"/>
                </a:cubicBezTo>
                <a:cubicBezTo>
                  <a:pt x="6316665" y="893531"/>
                  <a:pt x="6313465" y="892064"/>
                  <a:pt x="6309731" y="892064"/>
                </a:cubicBezTo>
                <a:close/>
                <a:moveTo>
                  <a:pt x="4252331" y="892064"/>
                </a:moveTo>
                <a:cubicBezTo>
                  <a:pt x="4249264" y="892064"/>
                  <a:pt x="4246497" y="893230"/>
                  <a:pt x="4244030" y="895564"/>
                </a:cubicBezTo>
                <a:cubicBezTo>
                  <a:pt x="4241563" y="897898"/>
                  <a:pt x="4239629" y="900865"/>
                  <a:pt x="4238229" y="904465"/>
                </a:cubicBezTo>
                <a:cubicBezTo>
                  <a:pt x="4236829" y="908066"/>
                  <a:pt x="4236129" y="911666"/>
                  <a:pt x="4236129" y="915267"/>
                </a:cubicBezTo>
                <a:cubicBezTo>
                  <a:pt x="4236129" y="918067"/>
                  <a:pt x="4236696" y="920467"/>
                  <a:pt x="4237829" y="922468"/>
                </a:cubicBezTo>
                <a:cubicBezTo>
                  <a:pt x="4238963" y="924468"/>
                  <a:pt x="4240863" y="926035"/>
                  <a:pt x="4243530" y="927168"/>
                </a:cubicBezTo>
                <a:cubicBezTo>
                  <a:pt x="4246197" y="928302"/>
                  <a:pt x="4249664" y="928868"/>
                  <a:pt x="4253931" y="928868"/>
                </a:cubicBezTo>
                <a:cubicBezTo>
                  <a:pt x="4257798" y="928868"/>
                  <a:pt x="4261699" y="928468"/>
                  <a:pt x="4265633" y="927668"/>
                </a:cubicBezTo>
                <a:lnTo>
                  <a:pt x="4270217" y="926216"/>
                </a:lnTo>
                <a:lnTo>
                  <a:pt x="4270333" y="923668"/>
                </a:lnTo>
                <a:cubicBezTo>
                  <a:pt x="4270333" y="918067"/>
                  <a:pt x="4269600" y="912866"/>
                  <a:pt x="4268133" y="908066"/>
                </a:cubicBezTo>
                <a:cubicBezTo>
                  <a:pt x="4266666" y="903265"/>
                  <a:pt x="4264599" y="899398"/>
                  <a:pt x="4261932" y="896464"/>
                </a:cubicBezTo>
                <a:cubicBezTo>
                  <a:pt x="4259265" y="893531"/>
                  <a:pt x="4256065" y="892064"/>
                  <a:pt x="4252331" y="892064"/>
                </a:cubicBezTo>
                <a:close/>
                <a:moveTo>
                  <a:pt x="823332" y="892064"/>
                </a:moveTo>
                <a:cubicBezTo>
                  <a:pt x="820265" y="892064"/>
                  <a:pt x="817498" y="893230"/>
                  <a:pt x="815030" y="895564"/>
                </a:cubicBezTo>
                <a:cubicBezTo>
                  <a:pt x="812564" y="897898"/>
                  <a:pt x="810630" y="900865"/>
                  <a:pt x="809231" y="904465"/>
                </a:cubicBezTo>
                <a:cubicBezTo>
                  <a:pt x="807830" y="908066"/>
                  <a:pt x="807130" y="911666"/>
                  <a:pt x="807130" y="915267"/>
                </a:cubicBezTo>
                <a:cubicBezTo>
                  <a:pt x="807130" y="918067"/>
                  <a:pt x="807697" y="920467"/>
                  <a:pt x="808830" y="922468"/>
                </a:cubicBezTo>
                <a:cubicBezTo>
                  <a:pt x="809964" y="924468"/>
                  <a:pt x="811864" y="926035"/>
                  <a:pt x="814531" y="927168"/>
                </a:cubicBezTo>
                <a:cubicBezTo>
                  <a:pt x="817198" y="928302"/>
                  <a:pt x="820665" y="928868"/>
                  <a:pt x="824932" y="928868"/>
                </a:cubicBezTo>
                <a:cubicBezTo>
                  <a:pt x="828799" y="928868"/>
                  <a:pt x="832700" y="928468"/>
                  <a:pt x="836633" y="927668"/>
                </a:cubicBezTo>
                <a:lnTo>
                  <a:pt x="841218" y="926216"/>
                </a:lnTo>
                <a:lnTo>
                  <a:pt x="841335" y="923668"/>
                </a:lnTo>
                <a:cubicBezTo>
                  <a:pt x="841335" y="918067"/>
                  <a:pt x="840601" y="912866"/>
                  <a:pt x="839134" y="908066"/>
                </a:cubicBezTo>
                <a:cubicBezTo>
                  <a:pt x="837667" y="903265"/>
                  <a:pt x="835600" y="899398"/>
                  <a:pt x="832933" y="896464"/>
                </a:cubicBezTo>
                <a:cubicBezTo>
                  <a:pt x="830266" y="893531"/>
                  <a:pt x="827066" y="892064"/>
                  <a:pt x="823332" y="892064"/>
                </a:cubicBezTo>
                <a:close/>
                <a:moveTo>
                  <a:pt x="6152978" y="882205"/>
                </a:moveTo>
                <a:cubicBezTo>
                  <a:pt x="6150445" y="882205"/>
                  <a:pt x="6148478" y="883072"/>
                  <a:pt x="6147077" y="884806"/>
                </a:cubicBezTo>
                <a:cubicBezTo>
                  <a:pt x="6145677" y="886539"/>
                  <a:pt x="6144977" y="888539"/>
                  <a:pt x="6144977" y="890806"/>
                </a:cubicBezTo>
                <a:cubicBezTo>
                  <a:pt x="6144977" y="893207"/>
                  <a:pt x="6145711" y="895174"/>
                  <a:pt x="6147177" y="896707"/>
                </a:cubicBezTo>
                <a:cubicBezTo>
                  <a:pt x="6148644" y="898241"/>
                  <a:pt x="6150511" y="899007"/>
                  <a:pt x="6152778" y="899007"/>
                </a:cubicBezTo>
                <a:cubicBezTo>
                  <a:pt x="6155045" y="899007"/>
                  <a:pt x="6157012" y="898274"/>
                  <a:pt x="6158679" y="896807"/>
                </a:cubicBezTo>
                <a:cubicBezTo>
                  <a:pt x="6160346" y="895340"/>
                  <a:pt x="6161179" y="893407"/>
                  <a:pt x="6161179" y="891006"/>
                </a:cubicBezTo>
                <a:cubicBezTo>
                  <a:pt x="6161179" y="888473"/>
                  <a:pt x="6160313" y="886372"/>
                  <a:pt x="6158579" y="884706"/>
                </a:cubicBezTo>
                <a:cubicBezTo>
                  <a:pt x="6156845" y="883039"/>
                  <a:pt x="6154979" y="882205"/>
                  <a:pt x="6152978" y="882205"/>
                </a:cubicBezTo>
                <a:close/>
                <a:moveTo>
                  <a:pt x="4095578" y="882205"/>
                </a:moveTo>
                <a:cubicBezTo>
                  <a:pt x="4093044" y="882205"/>
                  <a:pt x="4091077" y="883072"/>
                  <a:pt x="4089677" y="884806"/>
                </a:cubicBezTo>
                <a:cubicBezTo>
                  <a:pt x="4088277" y="886539"/>
                  <a:pt x="4087577" y="888539"/>
                  <a:pt x="4087577" y="890806"/>
                </a:cubicBezTo>
                <a:cubicBezTo>
                  <a:pt x="4087577" y="893207"/>
                  <a:pt x="4088310" y="895174"/>
                  <a:pt x="4089777" y="896707"/>
                </a:cubicBezTo>
                <a:cubicBezTo>
                  <a:pt x="4091244" y="898241"/>
                  <a:pt x="4093111" y="899007"/>
                  <a:pt x="4095378" y="899007"/>
                </a:cubicBezTo>
                <a:cubicBezTo>
                  <a:pt x="4097645" y="899007"/>
                  <a:pt x="4099612" y="898274"/>
                  <a:pt x="4101279" y="896807"/>
                </a:cubicBezTo>
                <a:cubicBezTo>
                  <a:pt x="4102946" y="895340"/>
                  <a:pt x="4103779" y="893407"/>
                  <a:pt x="4103779" y="891006"/>
                </a:cubicBezTo>
                <a:cubicBezTo>
                  <a:pt x="4103779" y="888473"/>
                  <a:pt x="4102912" y="886372"/>
                  <a:pt x="4101179" y="884706"/>
                </a:cubicBezTo>
                <a:cubicBezTo>
                  <a:pt x="4099445" y="883039"/>
                  <a:pt x="4097578" y="882205"/>
                  <a:pt x="4095578" y="882205"/>
                </a:cubicBezTo>
                <a:close/>
                <a:moveTo>
                  <a:pt x="542754" y="882205"/>
                </a:moveTo>
                <a:cubicBezTo>
                  <a:pt x="540220" y="882205"/>
                  <a:pt x="538254" y="883072"/>
                  <a:pt x="536854" y="884806"/>
                </a:cubicBezTo>
                <a:cubicBezTo>
                  <a:pt x="535453" y="886539"/>
                  <a:pt x="534753" y="888539"/>
                  <a:pt x="534753" y="890806"/>
                </a:cubicBezTo>
                <a:cubicBezTo>
                  <a:pt x="534753" y="893207"/>
                  <a:pt x="535486" y="895174"/>
                  <a:pt x="536953" y="896707"/>
                </a:cubicBezTo>
                <a:cubicBezTo>
                  <a:pt x="538420" y="898241"/>
                  <a:pt x="540287" y="899007"/>
                  <a:pt x="542554" y="899007"/>
                </a:cubicBezTo>
                <a:cubicBezTo>
                  <a:pt x="544821" y="899007"/>
                  <a:pt x="546788" y="898274"/>
                  <a:pt x="548455" y="896807"/>
                </a:cubicBezTo>
                <a:cubicBezTo>
                  <a:pt x="550121" y="895340"/>
                  <a:pt x="550955" y="893407"/>
                  <a:pt x="550955" y="891006"/>
                </a:cubicBezTo>
                <a:cubicBezTo>
                  <a:pt x="550955" y="888473"/>
                  <a:pt x="550088" y="886372"/>
                  <a:pt x="548355" y="884706"/>
                </a:cubicBezTo>
                <a:cubicBezTo>
                  <a:pt x="546621" y="883039"/>
                  <a:pt x="544755" y="882205"/>
                  <a:pt x="542754" y="882205"/>
                </a:cubicBezTo>
                <a:close/>
                <a:moveTo>
                  <a:pt x="2901258" y="882062"/>
                </a:moveTo>
                <a:cubicBezTo>
                  <a:pt x="2906459" y="889930"/>
                  <a:pt x="2910993" y="897364"/>
                  <a:pt x="2914860" y="904365"/>
                </a:cubicBezTo>
                <a:cubicBezTo>
                  <a:pt x="2918727" y="911366"/>
                  <a:pt x="2921993" y="917900"/>
                  <a:pt x="2924661" y="923968"/>
                </a:cubicBezTo>
                <a:cubicBezTo>
                  <a:pt x="2927328" y="930035"/>
                  <a:pt x="2929462" y="935736"/>
                  <a:pt x="2931062" y="941070"/>
                </a:cubicBezTo>
                <a:cubicBezTo>
                  <a:pt x="2932929" y="946937"/>
                  <a:pt x="2935029" y="951271"/>
                  <a:pt x="2937363" y="954071"/>
                </a:cubicBezTo>
                <a:cubicBezTo>
                  <a:pt x="2939696" y="956872"/>
                  <a:pt x="2942130" y="958639"/>
                  <a:pt x="2944664" y="959372"/>
                </a:cubicBezTo>
                <a:lnTo>
                  <a:pt x="2951061" y="960377"/>
                </a:lnTo>
                <a:lnTo>
                  <a:pt x="2963428" y="958972"/>
                </a:lnTo>
                <a:cubicBezTo>
                  <a:pt x="2966628" y="957972"/>
                  <a:pt x="2969061" y="956038"/>
                  <a:pt x="2970729" y="953171"/>
                </a:cubicBezTo>
                <a:cubicBezTo>
                  <a:pt x="2972396" y="950304"/>
                  <a:pt x="2973829" y="946137"/>
                  <a:pt x="2975029" y="940670"/>
                </a:cubicBezTo>
                <a:cubicBezTo>
                  <a:pt x="2976229" y="935202"/>
                  <a:pt x="2977696" y="928068"/>
                  <a:pt x="2979429" y="919267"/>
                </a:cubicBezTo>
                <a:lnTo>
                  <a:pt x="2995032" y="922267"/>
                </a:lnTo>
                <a:cubicBezTo>
                  <a:pt x="2994498" y="924668"/>
                  <a:pt x="2993898" y="927335"/>
                  <a:pt x="2993231" y="930268"/>
                </a:cubicBezTo>
                <a:cubicBezTo>
                  <a:pt x="2992564" y="933202"/>
                  <a:pt x="2991998" y="936103"/>
                  <a:pt x="2991531" y="938970"/>
                </a:cubicBezTo>
                <a:cubicBezTo>
                  <a:pt x="2991064" y="941837"/>
                  <a:pt x="2990831" y="944337"/>
                  <a:pt x="2990831" y="946470"/>
                </a:cubicBezTo>
                <a:cubicBezTo>
                  <a:pt x="2990831" y="949137"/>
                  <a:pt x="2991431" y="951538"/>
                  <a:pt x="2992631" y="953671"/>
                </a:cubicBezTo>
                <a:cubicBezTo>
                  <a:pt x="2993831" y="955805"/>
                  <a:pt x="2996432" y="957472"/>
                  <a:pt x="3000432" y="958672"/>
                </a:cubicBezTo>
                <a:lnTo>
                  <a:pt x="3018651" y="960454"/>
                </a:lnTo>
                <a:lnTo>
                  <a:pt x="3036403" y="960272"/>
                </a:lnTo>
                <a:cubicBezTo>
                  <a:pt x="3041004" y="960139"/>
                  <a:pt x="3044370" y="959972"/>
                  <a:pt x="3046504" y="959772"/>
                </a:cubicBezTo>
                <a:cubicBezTo>
                  <a:pt x="3048638" y="959572"/>
                  <a:pt x="3050105" y="959472"/>
                  <a:pt x="3050905" y="959472"/>
                </a:cubicBezTo>
                <a:cubicBezTo>
                  <a:pt x="3048504" y="958139"/>
                  <a:pt x="3045704" y="956038"/>
                  <a:pt x="3042504" y="953171"/>
                </a:cubicBezTo>
                <a:cubicBezTo>
                  <a:pt x="3039304" y="950304"/>
                  <a:pt x="3036504" y="946637"/>
                  <a:pt x="3034103" y="942170"/>
                </a:cubicBezTo>
                <a:cubicBezTo>
                  <a:pt x="3031703" y="937703"/>
                  <a:pt x="3030503" y="932402"/>
                  <a:pt x="3030503" y="926268"/>
                </a:cubicBezTo>
                <a:cubicBezTo>
                  <a:pt x="3030503" y="918667"/>
                  <a:pt x="3032270" y="911999"/>
                  <a:pt x="3035803" y="906265"/>
                </a:cubicBezTo>
                <a:cubicBezTo>
                  <a:pt x="3039337" y="900531"/>
                  <a:pt x="3044204" y="896064"/>
                  <a:pt x="3050405" y="892864"/>
                </a:cubicBezTo>
                <a:cubicBezTo>
                  <a:pt x="3056605" y="889663"/>
                  <a:pt x="3063706" y="888063"/>
                  <a:pt x="3071707" y="888063"/>
                </a:cubicBezTo>
                <a:cubicBezTo>
                  <a:pt x="3074774" y="888063"/>
                  <a:pt x="3078041" y="888330"/>
                  <a:pt x="3081508" y="888863"/>
                </a:cubicBezTo>
                <a:cubicBezTo>
                  <a:pt x="3084975" y="889397"/>
                  <a:pt x="3088309" y="890197"/>
                  <a:pt x="3091510" y="891264"/>
                </a:cubicBezTo>
                <a:lnTo>
                  <a:pt x="3088109" y="906666"/>
                </a:lnTo>
                <a:cubicBezTo>
                  <a:pt x="3085442" y="905999"/>
                  <a:pt x="3082642" y="905465"/>
                  <a:pt x="3079708" y="905065"/>
                </a:cubicBezTo>
                <a:cubicBezTo>
                  <a:pt x="3076774" y="904665"/>
                  <a:pt x="3074107" y="904465"/>
                  <a:pt x="3071707" y="904465"/>
                </a:cubicBezTo>
                <a:cubicBezTo>
                  <a:pt x="3066906" y="904465"/>
                  <a:pt x="3062639" y="905365"/>
                  <a:pt x="3058906" y="907166"/>
                </a:cubicBezTo>
                <a:cubicBezTo>
                  <a:pt x="3055172" y="908966"/>
                  <a:pt x="3052238" y="911466"/>
                  <a:pt x="3050105" y="914667"/>
                </a:cubicBezTo>
                <a:cubicBezTo>
                  <a:pt x="3047971" y="917867"/>
                  <a:pt x="3046904" y="921734"/>
                  <a:pt x="3046904" y="926268"/>
                </a:cubicBezTo>
                <a:cubicBezTo>
                  <a:pt x="3046904" y="929735"/>
                  <a:pt x="3047638" y="932902"/>
                  <a:pt x="3049104" y="935769"/>
                </a:cubicBezTo>
                <a:cubicBezTo>
                  <a:pt x="3050571" y="938636"/>
                  <a:pt x="3052505" y="941203"/>
                  <a:pt x="3054905" y="943470"/>
                </a:cubicBezTo>
                <a:cubicBezTo>
                  <a:pt x="3057305" y="945737"/>
                  <a:pt x="3059972" y="947604"/>
                  <a:pt x="3062906" y="949071"/>
                </a:cubicBezTo>
                <a:cubicBezTo>
                  <a:pt x="3065840" y="950538"/>
                  <a:pt x="3068740" y="951671"/>
                  <a:pt x="3071607" y="952471"/>
                </a:cubicBezTo>
                <a:cubicBezTo>
                  <a:pt x="3074474" y="953271"/>
                  <a:pt x="3077041" y="953605"/>
                  <a:pt x="3079308" y="953471"/>
                </a:cubicBezTo>
                <a:cubicBezTo>
                  <a:pt x="3080908" y="952938"/>
                  <a:pt x="3082375" y="952471"/>
                  <a:pt x="3083709" y="952071"/>
                </a:cubicBezTo>
                <a:cubicBezTo>
                  <a:pt x="3085042" y="951671"/>
                  <a:pt x="3086542" y="951171"/>
                  <a:pt x="3088209" y="950571"/>
                </a:cubicBezTo>
                <a:cubicBezTo>
                  <a:pt x="3089876" y="949971"/>
                  <a:pt x="3091943" y="949137"/>
                  <a:pt x="3094410" y="948071"/>
                </a:cubicBezTo>
                <a:cubicBezTo>
                  <a:pt x="3096877" y="947004"/>
                  <a:pt x="3100044" y="945604"/>
                  <a:pt x="3103911" y="943870"/>
                </a:cubicBezTo>
                <a:lnTo>
                  <a:pt x="3109512" y="958472"/>
                </a:lnTo>
                <a:cubicBezTo>
                  <a:pt x="3100577" y="962072"/>
                  <a:pt x="3091476" y="965273"/>
                  <a:pt x="3082208" y="968073"/>
                </a:cubicBezTo>
                <a:cubicBezTo>
                  <a:pt x="3072941" y="970874"/>
                  <a:pt x="3062873" y="973040"/>
                  <a:pt x="3052005" y="974574"/>
                </a:cubicBezTo>
                <a:lnTo>
                  <a:pt x="3017218" y="976731"/>
                </a:lnTo>
                <a:lnTo>
                  <a:pt x="3016834" y="976874"/>
                </a:lnTo>
                <a:lnTo>
                  <a:pt x="3016148" y="976797"/>
                </a:lnTo>
                <a:lnTo>
                  <a:pt x="3014901" y="976874"/>
                </a:lnTo>
                <a:lnTo>
                  <a:pt x="3014927" y="976659"/>
                </a:lnTo>
                <a:lnTo>
                  <a:pt x="2996432" y="974574"/>
                </a:lnTo>
                <a:cubicBezTo>
                  <a:pt x="2991498" y="973040"/>
                  <a:pt x="2987897" y="970707"/>
                  <a:pt x="2985631" y="967573"/>
                </a:cubicBezTo>
                <a:lnTo>
                  <a:pt x="2983386" y="961964"/>
                </a:lnTo>
                <a:lnTo>
                  <a:pt x="2980130" y="966873"/>
                </a:lnTo>
                <a:cubicBezTo>
                  <a:pt x="2977663" y="969540"/>
                  <a:pt x="2974963" y="971607"/>
                  <a:pt x="2972029" y="973074"/>
                </a:cubicBezTo>
                <a:cubicBezTo>
                  <a:pt x="2969095" y="974541"/>
                  <a:pt x="2965695" y="975541"/>
                  <a:pt x="2961828" y="976074"/>
                </a:cubicBezTo>
                <a:lnTo>
                  <a:pt x="2950169" y="976760"/>
                </a:lnTo>
                <a:lnTo>
                  <a:pt x="2949864" y="976874"/>
                </a:lnTo>
                <a:lnTo>
                  <a:pt x="2949482" y="976800"/>
                </a:lnTo>
                <a:lnTo>
                  <a:pt x="2948226" y="976874"/>
                </a:lnTo>
                <a:lnTo>
                  <a:pt x="2948263" y="976564"/>
                </a:lnTo>
                <a:lnTo>
                  <a:pt x="2936963" y="974374"/>
                </a:lnTo>
                <a:cubicBezTo>
                  <a:pt x="2932762" y="972707"/>
                  <a:pt x="2929128" y="969973"/>
                  <a:pt x="2926061" y="966173"/>
                </a:cubicBezTo>
                <a:lnTo>
                  <a:pt x="2923110" y="961123"/>
                </a:lnTo>
                <a:lnTo>
                  <a:pt x="2911959" y="972274"/>
                </a:lnTo>
                <a:cubicBezTo>
                  <a:pt x="2906025" y="975474"/>
                  <a:pt x="2897524" y="977074"/>
                  <a:pt x="2886456" y="977074"/>
                </a:cubicBezTo>
                <a:cubicBezTo>
                  <a:pt x="2881656" y="977074"/>
                  <a:pt x="2877021" y="976674"/>
                  <a:pt x="2872555" y="975874"/>
                </a:cubicBezTo>
                <a:cubicBezTo>
                  <a:pt x="2868087" y="975074"/>
                  <a:pt x="2863987" y="973907"/>
                  <a:pt x="2860253" y="972374"/>
                </a:cubicBezTo>
                <a:cubicBezTo>
                  <a:pt x="2856519" y="970840"/>
                  <a:pt x="2853252" y="969007"/>
                  <a:pt x="2850451" y="966873"/>
                </a:cubicBezTo>
                <a:lnTo>
                  <a:pt x="2858453" y="953071"/>
                </a:lnTo>
                <a:cubicBezTo>
                  <a:pt x="2861120" y="954805"/>
                  <a:pt x="2864854" y="956472"/>
                  <a:pt x="2869654" y="958072"/>
                </a:cubicBezTo>
                <a:cubicBezTo>
                  <a:pt x="2874454" y="959672"/>
                  <a:pt x="2880056" y="960472"/>
                  <a:pt x="2886456" y="960472"/>
                </a:cubicBezTo>
                <a:cubicBezTo>
                  <a:pt x="2893124" y="960472"/>
                  <a:pt x="2898425" y="959806"/>
                  <a:pt x="2902358" y="958472"/>
                </a:cubicBezTo>
                <a:cubicBezTo>
                  <a:pt x="2906292" y="957139"/>
                  <a:pt x="2909159" y="955172"/>
                  <a:pt x="2910959" y="952571"/>
                </a:cubicBezTo>
                <a:cubicBezTo>
                  <a:pt x="2912760" y="949971"/>
                  <a:pt x="2913659" y="946937"/>
                  <a:pt x="2913659" y="943470"/>
                </a:cubicBezTo>
                <a:cubicBezTo>
                  <a:pt x="2913659" y="940803"/>
                  <a:pt x="2912960" y="937603"/>
                  <a:pt x="2911560" y="933869"/>
                </a:cubicBezTo>
                <a:cubicBezTo>
                  <a:pt x="2910159" y="930135"/>
                  <a:pt x="2908259" y="925968"/>
                  <a:pt x="2905859" y="921367"/>
                </a:cubicBezTo>
                <a:cubicBezTo>
                  <a:pt x="2903458" y="916767"/>
                  <a:pt x="2900691" y="911899"/>
                  <a:pt x="2897558" y="906765"/>
                </a:cubicBezTo>
                <a:cubicBezTo>
                  <a:pt x="2894424" y="901632"/>
                  <a:pt x="2891057" y="896398"/>
                  <a:pt x="2887456" y="891064"/>
                </a:cubicBezTo>
                <a:close/>
                <a:moveTo>
                  <a:pt x="6554457" y="878862"/>
                </a:moveTo>
                <a:cubicBezTo>
                  <a:pt x="6557124" y="878862"/>
                  <a:pt x="6559424" y="879862"/>
                  <a:pt x="6561358" y="881862"/>
                </a:cubicBezTo>
                <a:cubicBezTo>
                  <a:pt x="6563291" y="883863"/>
                  <a:pt x="6564258" y="886196"/>
                  <a:pt x="6564258" y="888863"/>
                </a:cubicBezTo>
                <a:cubicBezTo>
                  <a:pt x="6564258" y="891530"/>
                  <a:pt x="6563291" y="893831"/>
                  <a:pt x="6561358" y="895764"/>
                </a:cubicBezTo>
                <a:cubicBezTo>
                  <a:pt x="6559424" y="897698"/>
                  <a:pt x="6557124" y="898665"/>
                  <a:pt x="6554457" y="898665"/>
                </a:cubicBezTo>
                <a:cubicBezTo>
                  <a:pt x="6551657" y="898665"/>
                  <a:pt x="6549289" y="897698"/>
                  <a:pt x="6547356" y="895764"/>
                </a:cubicBezTo>
                <a:cubicBezTo>
                  <a:pt x="6545422" y="893831"/>
                  <a:pt x="6544455" y="891530"/>
                  <a:pt x="6544456" y="888863"/>
                </a:cubicBezTo>
                <a:cubicBezTo>
                  <a:pt x="6544455" y="886196"/>
                  <a:pt x="6545422" y="883863"/>
                  <a:pt x="6547356" y="881862"/>
                </a:cubicBezTo>
                <a:cubicBezTo>
                  <a:pt x="6549289" y="879862"/>
                  <a:pt x="6551657" y="878862"/>
                  <a:pt x="6554457" y="878862"/>
                </a:cubicBezTo>
                <a:close/>
                <a:moveTo>
                  <a:pt x="6527054" y="878862"/>
                </a:moveTo>
                <a:cubicBezTo>
                  <a:pt x="6529720" y="878862"/>
                  <a:pt x="6532021" y="879862"/>
                  <a:pt x="6533954" y="881862"/>
                </a:cubicBezTo>
                <a:cubicBezTo>
                  <a:pt x="6535888" y="883863"/>
                  <a:pt x="6536855" y="886196"/>
                  <a:pt x="6536855" y="888863"/>
                </a:cubicBezTo>
                <a:cubicBezTo>
                  <a:pt x="6536855" y="891530"/>
                  <a:pt x="6535888" y="893831"/>
                  <a:pt x="6533954" y="895764"/>
                </a:cubicBezTo>
                <a:cubicBezTo>
                  <a:pt x="6532021" y="897698"/>
                  <a:pt x="6529720" y="898665"/>
                  <a:pt x="6527054" y="898665"/>
                </a:cubicBezTo>
                <a:cubicBezTo>
                  <a:pt x="6524253" y="898665"/>
                  <a:pt x="6521886" y="897698"/>
                  <a:pt x="6519953" y="895764"/>
                </a:cubicBezTo>
                <a:cubicBezTo>
                  <a:pt x="6518019" y="893831"/>
                  <a:pt x="6517052" y="891530"/>
                  <a:pt x="6517052" y="888863"/>
                </a:cubicBezTo>
                <a:cubicBezTo>
                  <a:pt x="6517052" y="886196"/>
                  <a:pt x="6518019" y="883863"/>
                  <a:pt x="6519953" y="881862"/>
                </a:cubicBezTo>
                <a:cubicBezTo>
                  <a:pt x="6521886" y="879862"/>
                  <a:pt x="6524253" y="878862"/>
                  <a:pt x="6527054" y="878862"/>
                </a:cubicBezTo>
                <a:close/>
                <a:moveTo>
                  <a:pt x="5954382" y="878862"/>
                </a:moveTo>
                <a:cubicBezTo>
                  <a:pt x="5957049" y="878862"/>
                  <a:pt x="5959349" y="879862"/>
                  <a:pt x="5961283" y="881862"/>
                </a:cubicBezTo>
                <a:cubicBezTo>
                  <a:pt x="5963216" y="883863"/>
                  <a:pt x="5964183" y="886196"/>
                  <a:pt x="5964183" y="888863"/>
                </a:cubicBezTo>
                <a:cubicBezTo>
                  <a:pt x="5964183" y="891530"/>
                  <a:pt x="5963216" y="893831"/>
                  <a:pt x="5961283" y="895764"/>
                </a:cubicBezTo>
                <a:cubicBezTo>
                  <a:pt x="5959349" y="897698"/>
                  <a:pt x="5957049" y="898665"/>
                  <a:pt x="5954382" y="898665"/>
                </a:cubicBezTo>
                <a:cubicBezTo>
                  <a:pt x="5951582" y="898665"/>
                  <a:pt x="5949214" y="897698"/>
                  <a:pt x="5947281" y="895764"/>
                </a:cubicBezTo>
                <a:cubicBezTo>
                  <a:pt x="5945347" y="893831"/>
                  <a:pt x="5944380" y="891530"/>
                  <a:pt x="5944380" y="888863"/>
                </a:cubicBezTo>
                <a:cubicBezTo>
                  <a:pt x="5944380" y="886196"/>
                  <a:pt x="5945347" y="883863"/>
                  <a:pt x="5947281" y="881862"/>
                </a:cubicBezTo>
                <a:cubicBezTo>
                  <a:pt x="5949214" y="879862"/>
                  <a:pt x="5951582" y="878862"/>
                  <a:pt x="5954382" y="878862"/>
                </a:cubicBezTo>
                <a:close/>
                <a:moveTo>
                  <a:pt x="5926979" y="878862"/>
                </a:moveTo>
                <a:cubicBezTo>
                  <a:pt x="5929645" y="878862"/>
                  <a:pt x="5931946" y="879862"/>
                  <a:pt x="5933879" y="881862"/>
                </a:cubicBezTo>
                <a:cubicBezTo>
                  <a:pt x="5935813" y="883863"/>
                  <a:pt x="5936780" y="886196"/>
                  <a:pt x="5936780" y="888863"/>
                </a:cubicBezTo>
                <a:cubicBezTo>
                  <a:pt x="5936780" y="891530"/>
                  <a:pt x="5935813" y="893831"/>
                  <a:pt x="5933879" y="895764"/>
                </a:cubicBezTo>
                <a:cubicBezTo>
                  <a:pt x="5931946" y="897698"/>
                  <a:pt x="5929645" y="898665"/>
                  <a:pt x="5926979" y="898665"/>
                </a:cubicBezTo>
                <a:cubicBezTo>
                  <a:pt x="5924178" y="898665"/>
                  <a:pt x="5921811" y="897698"/>
                  <a:pt x="5919878" y="895764"/>
                </a:cubicBezTo>
                <a:cubicBezTo>
                  <a:pt x="5917944" y="893831"/>
                  <a:pt x="5916977" y="891530"/>
                  <a:pt x="5916977" y="888863"/>
                </a:cubicBezTo>
                <a:cubicBezTo>
                  <a:pt x="5916977" y="886196"/>
                  <a:pt x="5917944" y="883863"/>
                  <a:pt x="5919878" y="881862"/>
                </a:cubicBezTo>
                <a:cubicBezTo>
                  <a:pt x="5921811" y="879862"/>
                  <a:pt x="5924178" y="878862"/>
                  <a:pt x="5926979" y="878862"/>
                </a:cubicBezTo>
                <a:close/>
                <a:moveTo>
                  <a:pt x="5011407" y="878862"/>
                </a:moveTo>
                <a:cubicBezTo>
                  <a:pt x="5014074" y="878862"/>
                  <a:pt x="5016374" y="879862"/>
                  <a:pt x="5018308" y="881862"/>
                </a:cubicBezTo>
                <a:cubicBezTo>
                  <a:pt x="5020241" y="883863"/>
                  <a:pt x="5021208" y="886196"/>
                  <a:pt x="5021208" y="888863"/>
                </a:cubicBezTo>
                <a:cubicBezTo>
                  <a:pt x="5021208" y="891530"/>
                  <a:pt x="5020241" y="893831"/>
                  <a:pt x="5018308" y="895764"/>
                </a:cubicBezTo>
                <a:cubicBezTo>
                  <a:pt x="5016374" y="897698"/>
                  <a:pt x="5014074" y="898665"/>
                  <a:pt x="5011407" y="898665"/>
                </a:cubicBezTo>
                <a:cubicBezTo>
                  <a:pt x="5008607" y="898665"/>
                  <a:pt x="5006239" y="897698"/>
                  <a:pt x="5004306" y="895764"/>
                </a:cubicBezTo>
                <a:cubicBezTo>
                  <a:pt x="5002372" y="893831"/>
                  <a:pt x="5001405" y="891530"/>
                  <a:pt x="5001405" y="888863"/>
                </a:cubicBezTo>
                <a:cubicBezTo>
                  <a:pt x="5001405" y="886196"/>
                  <a:pt x="5002372" y="883863"/>
                  <a:pt x="5004306" y="881862"/>
                </a:cubicBezTo>
                <a:cubicBezTo>
                  <a:pt x="5006239" y="879862"/>
                  <a:pt x="5008607" y="878862"/>
                  <a:pt x="5011407" y="878862"/>
                </a:cubicBezTo>
                <a:close/>
                <a:moveTo>
                  <a:pt x="4984004" y="878862"/>
                </a:moveTo>
                <a:cubicBezTo>
                  <a:pt x="4986670" y="878862"/>
                  <a:pt x="4988971" y="879862"/>
                  <a:pt x="4990904" y="881862"/>
                </a:cubicBezTo>
                <a:cubicBezTo>
                  <a:pt x="4992838" y="883863"/>
                  <a:pt x="4993805" y="886196"/>
                  <a:pt x="4993805" y="888863"/>
                </a:cubicBezTo>
                <a:cubicBezTo>
                  <a:pt x="4993805" y="891530"/>
                  <a:pt x="4992838" y="893831"/>
                  <a:pt x="4990904" y="895764"/>
                </a:cubicBezTo>
                <a:cubicBezTo>
                  <a:pt x="4988971" y="897698"/>
                  <a:pt x="4986670" y="898665"/>
                  <a:pt x="4984004" y="898665"/>
                </a:cubicBezTo>
                <a:cubicBezTo>
                  <a:pt x="4981203" y="898665"/>
                  <a:pt x="4978836" y="897698"/>
                  <a:pt x="4976903" y="895764"/>
                </a:cubicBezTo>
                <a:cubicBezTo>
                  <a:pt x="4974969" y="893831"/>
                  <a:pt x="4974002" y="891530"/>
                  <a:pt x="4974002" y="888863"/>
                </a:cubicBezTo>
                <a:cubicBezTo>
                  <a:pt x="4974002" y="886196"/>
                  <a:pt x="4974969" y="883863"/>
                  <a:pt x="4976903" y="881862"/>
                </a:cubicBezTo>
                <a:cubicBezTo>
                  <a:pt x="4978836" y="879862"/>
                  <a:pt x="4981203" y="878862"/>
                  <a:pt x="4984004" y="878862"/>
                </a:cubicBezTo>
                <a:close/>
                <a:moveTo>
                  <a:pt x="2979429" y="878862"/>
                </a:moveTo>
                <a:cubicBezTo>
                  <a:pt x="2982097" y="878862"/>
                  <a:pt x="2984397" y="879862"/>
                  <a:pt x="2986331" y="881862"/>
                </a:cubicBezTo>
                <a:cubicBezTo>
                  <a:pt x="2988264" y="883863"/>
                  <a:pt x="2989231" y="886196"/>
                  <a:pt x="2989231" y="888863"/>
                </a:cubicBezTo>
                <a:cubicBezTo>
                  <a:pt x="2989231" y="891530"/>
                  <a:pt x="2988264" y="893831"/>
                  <a:pt x="2986331" y="895764"/>
                </a:cubicBezTo>
                <a:cubicBezTo>
                  <a:pt x="2984397" y="897698"/>
                  <a:pt x="2982097" y="898665"/>
                  <a:pt x="2979429" y="898665"/>
                </a:cubicBezTo>
                <a:cubicBezTo>
                  <a:pt x="2976629" y="898665"/>
                  <a:pt x="2974263" y="897698"/>
                  <a:pt x="2972329" y="895764"/>
                </a:cubicBezTo>
                <a:cubicBezTo>
                  <a:pt x="2970395" y="893831"/>
                  <a:pt x="2969428" y="891530"/>
                  <a:pt x="2969428" y="888863"/>
                </a:cubicBezTo>
                <a:cubicBezTo>
                  <a:pt x="2969428" y="886196"/>
                  <a:pt x="2970395" y="883863"/>
                  <a:pt x="2972329" y="881862"/>
                </a:cubicBezTo>
                <a:cubicBezTo>
                  <a:pt x="2974263" y="879862"/>
                  <a:pt x="2976629" y="878862"/>
                  <a:pt x="2979429" y="878862"/>
                </a:cubicBezTo>
                <a:close/>
                <a:moveTo>
                  <a:pt x="2366934" y="876462"/>
                </a:moveTo>
                <a:cubicBezTo>
                  <a:pt x="2369601" y="876462"/>
                  <a:pt x="2371901" y="877462"/>
                  <a:pt x="2373834" y="879462"/>
                </a:cubicBezTo>
                <a:cubicBezTo>
                  <a:pt x="2375768" y="881462"/>
                  <a:pt x="2376735" y="883796"/>
                  <a:pt x="2376735" y="886463"/>
                </a:cubicBezTo>
                <a:cubicBezTo>
                  <a:pt x="2376735" y="889130"/>
                  <a:pt x="2375768" y="891430"/>
                  <a:pt x="2373834" y="893364"/>
                </a:cubicBezTo>
                <a:cubicBezTo>
                  <a:pt x="2371901" y="895297"/>
                  <a:pt x="2369601" y="896264"/>
                  <a:pt x="2366934" y="896264"/>
                </a:cubicBezTo>
                <a:cubicBezTo>
                  <a:pt x="2364134" y="896264"/>
                  <a:pt x="2361767" y="895297"/>
                  <a:pt x="2359833" y="893364"/>
                </a:cubicBezTo>
                <a:cubicBezTo>
                  <a:pt x="2357900" y="891430"/>
                  <a:pt x="2356932" y="889130"/>
                  <a:pt x="2356932" y="886463"/>
                </a:cubicBezTo>
                <a:cubicBezTo>
                  <a:pt x="2356932" y="883796"/>
                  <a:pt x="2357900" y="881462"/>
                  <a:pt x="2359833" y="879462"/>
                </a:cubicBezTo>
                <a:cubicBezTo>
                  <a:pt x="2361767" y="877462"/>
                  <a:pt x="2364134" y="876462"/>
                  <a:pt x="2366934" y="876462"/>
                </a:cubicBezTo>
                <a:close/>
                <a:moveTo>
                  <a:pt x="1357284" y="876462"/>
                </a:moveTo>
                <a:cubicBezTo>
                  <a:pt x="1359951" y="876462"/>
                  <a:pt x="1362251" y="877462"/>
                  <a:pt x="1364184" y="879462"/>
                </a:cubicBezTo>
                <a:cubicBezTo>
                  <a:pt x="1366118" y="881462"/>
                  <a:pt x="1367085" y="883796"/>
                  <a:pt x="1367085" y="886463"/>
                </a:cubicBezTo>
                <a:cubicBezTo>
                  <a:pt x="1367085" y="889130"/>
                  <a:pt x="1366118" y="891430"/>
                  <a:pt x="1364184" y="893364"/>
                </a:cubicBezTo>
                <a:cubicBezTo>
                  <a:pt x="1362251" y="895297"/>
                  <a:pt x="1359951" y="896264"/>
                  <a:pt x="1357284" y="896264"/>
                </a:cubicBezTo>
                <a:cubicBezTo>
                  <a:pt x="1354484" y="896264"/>
                  <a:pt x="1352116" y="895297"/>
                  <a:pt x="1350183" y="893364"/>
                </a:cubicBezTo>
                <a:cubicBezTo>
                  <a:pt x="1348250" y="891430"/>
                  <a:pt x="1347283" y="889130"/>
                  <a:pt x="1347283" y="886463"/>
                </a:cubicBezTo>
                <a:cubicBezTo>
                  <a:pt x="1347283" y="883796"/>
                  <a:pt x="1348250" y="881462"/>
                  <a:pt x="1350183" y="879462"/>
                </a:cubicBezTo>
                <a:cubicBezTo>
                  <a:pt x="1352116" y="877462"/>
                  <a:pt x="1354484" y="876462"/>
                  <a:pt x="1357284" y="876462"/>
                </a:cubicBezTo>
                <a:close/>
                <a:moveTo>
                  <a:pt x="4669364" y="875862"/>
                </a:moveTo>
                <a:cubicBezTo>
                  <a:pt x="4672031" y="875862"/>
                  <a:pt x="4674331" y="876862"/>
                  <a:pt x="4676265" y="878862"/>
                </a:cubicBezTo>
                <a:cubicBezTo>
                  <a:pt x="4678199" y="880862"/>
                  <a:pt x="4679165" y="883196"/>
                  <a:pt x="4679165" y="885863"/>
                </a:cubicBezTo>
                <a:cubicBezTo>
                  <a:pt x="4679165" y="888530"/>
                  <a:pt x="4678199" y="890830"/>
                  <a:pt x="4676265" y="892764"/>
                </a:cubicBezTo>
                <a:cubicBezTo>
                  <a:pt x="4674331" y="894697"/>
                  <a:pt x="4672031" y="895664"/>
                  <a:pt x="4669364" y="895664"/>
                </a:cubicBezTo>
                <a:cubicBezTo>
                  <a:pt x="4666564" y="895664"/>
                  <a:pt x="4664197" y="894697"/>
                  <a:pt x="4662263" y="892764"/>
                </a:cubicBezTo>
                <a:cubicBezTo>
                  <a:pt x="4660330" y="890830"/>
                  <a:pt x="4659363" y="888530"/>
                  <a:pt x="4659363" y="885863"/>
                </a:cubicBezTo>
                <a:cubicBezTo>
                  <a:pt x="4659363" y="883196"/>
                  <a:pt x="4660330" y="880862"/>
                  <a:pt x="4662263" y="878862"/>
                </a:cubicBezTo>
                <a:cubicBezTo>
                  <a:pt x="4664197" y="876862"/>
                  <a:pt x="4666564" y="875862"/>
                  <a:pt x="4669364" y="875862"/>
                </a:cubicBezTo>
                <a:close/>
                <a:moveTo>
                  <a:pt x="4641961" y="875862"/>
                </a:moveTo>
                <a:cubicBezTo>
                  <a:pt x="4644628" y="875862"/>
                  <a:pt x="4646928" y="876862"/>
                  <a:pt x="4648861" y="878862"/>
                </a:cubicBezTo>
                <a:cubicBezTo>
                  <a:pt x="4650795" y="880862"/>
                  <a:pt x="4651762" y="883196"/>
                  <a:pt x="4651762" y="885863"/>
                </a:cubicBezTo>
                <a:cubicBezTo>
                  <a:pt x="4651762" y="888530"/>
                  <a:pt x="4650795" y="890830"/>
                  <a:pt x="4648861" y="892764"/>
                </a:cubicBezTo>
                <a:cubicBezTo>
                  <a:pt x="4646928" y="894697"/>
                  <a:pt x="4644628" y="895664"/>
                  <a:pt x="4641961" y="895664"/>
                </a:cubicBezTo>
                <a:cubicBezTo>
                  <a:pt x="4639160" y="895664"/>
                  <a:pt x="4636793" y="894697"/>
                  <a:pt x="4634860" y="892764"/>
                </a:cubicBezTo>
                <a:cubicBezTo>
                  <a:pt x="4632926" y="890830"/>
                  <a:pt x="4631960" y="888530"/>
                  <a:pt x="4631960" y="885863"/>
                </a:cubicBezTo>
                <a:cubicBezTo>
                  <a:pt x="4631960" y="883196"/>
                  <a:pt x="4632926" y="880862"/>
                  <a:pt x="4634860" y="878862"/>
                </a:cubicBezTo>
                <a:cubicBezTo>
                  <a:pt x="4636793" y="876862"/>
                  <a:pt x="4639160" y="875862"/>
                  <a:pt x="4641961" y="875862"/>
                </a:cubicBezTo>
                <a:close/>
                <a:moveTo>
                  <a:pt x="6311331" y="875662"/>
                </a:moveTo>
                <a:cubicBezTo>
                  <a:pt x="6318532" y="875662"/>
                  <a:pt x="6324500" y="877995"/>
                  <a:pt x="6329234" y="882663"/>
                </a:cubicBezTo>
                <a:cubicBezTo>
                  <a:pt x="6333968" y="887330"/>
                  <a:pt x="6337501" y="893431"/>
                  <a:pt x="6339835" y="900965"/>
                </a:cubicBezTo>
                <a:cubicBezTo>
                  <a:pt x="6342168" y="908499"/>
                  <a:pt x="6343335" y="916467"/>
                  <a:pt x="6343335" y="924868"/>
                </a:cubicBezTo>
                <a:cubicBezTo>
                  <a:pt x="6343335" y="934869"/>
                  <a:pt x="6341635" y="943437"/>
                  <a:pt x="6338235" y="950571"/>
                </a:cubicBezTo>
                <a:cubicBezTo>
                  <a:pt x="6334834" y="957705"/>
                  <a:pt x="6329200" y="963606"/>
                  <a:pt x="6321332" y="968273"/>
                </a:cubicBezTo>
                <a:cubicBezTo>
                  <a:pt x="6318266" y="970007"/>
                  <a:pt x="6314565" y="971440"/>
                  <a:pt x="6310231" y="972574"/>
                </a:cubicBezTo>
                <a:cubicBezTo>
                  <a:pt x="6305897" y="973707"/>
                  <a:pt x="6301163" y="974607"/>
                  <a:pt x="6296029" y="975274"/>
                </a:cubicBezTo>
                <a:cubicBezTo>
                  <a:pt x="6290895" y="975941"/>
                  <a:pt x="6285528" y="976374"/>
                  <a:pt x="6279927" y="976574"/>
                </a:cubicBezTo>
                <a:cubicBezTo>
                  <a:pt x="6274327" y="976774"/>
                  <a:pt x="6268659" y="976874"/>
                  <a:pt x="6262925" y="976874"/>
                </a:cubicBezTo>
                <a:lnTo>
                  <a:pt x="6263174" y="974838"/>
                </a:lnTo>
                <a:lnTo>
                  <a:pt x="6257744" y="976874"/>
                </a:lnTo>
                <a:cubicBezTo>
                  <a:pt x="6256943" y="976874"/>
                  <a:pt x="6256143" y="976874"/>
                  <a:pt x="6255343" y="976874"/>
                </a:cubicBezTo>
                <a:cubicBezTo>
                  <a:pt x="6254543" y="976874"/>
                  <a:pt x="6253710" y="976874"/>
                  <a:pt x="6252843" y="976874"/>
                </a:cubicBezTo>
                <a:cubicBezTo>
                  <a:pt x="6251976" y="976874"/>
                  <a:pt x="6251143" y="976874"/>
                  <a:pt x="6250343" y="976874"/>
                </a:cubicBezTo>
                <a:cubicBezTo>
                  <a:pt x="6250609" y="978074"/>
                  <a:pt x="6250809" y="979041"/>
                  <a:pt x="6250943" y="979775"/>
                </a:cubicBezTo>
                <a:cubicBezTo>
                  <a:pt x="6251076" y="980508"/>
                  <a:pt x="6251143" y="981475"/>
                  <a:pt x="6251143" y="982675"/>
                </a:cubicBezTo>
                <a:cubicBezTo>
                  <a:pt x="6251143" y="987609"/>
                  <a:pt x="6249443" y="992410"/>
                  <a:pt x="6246042" y="997077"/>
                </a:cubicBezTo>
                <a:cubicBezTo>
                  <a:pt x="6242642" y="1001744"/>
                  <a:pt x="6237675" y="1005978"/>
                  <a:pt x="6231140" y="1009778"/>
                </a:cubicBezTo>
                <a:cubicBezTo>
                  <a:pt x="6224606" y="1013579"/>
                  <a:pt x="6216705" y="1016613"/>
                  <a:pt x="6207438" y="1018880"/>
                </a:cubicBezTo>
                <a:cubicBezTo>
                  <a:pt x="6198170" y="1021146"/>
                  <a:pt x="6187602" y="1022280"/>
                  <a:pt x="6175733" y="1022280"/>
                </a:cubicBezTo>
                <a:cubicBezTo>
                  <a:pt x="6165199" y="1022280"/>
                  <a:pt x="6155431" y="1020580"/>
                  <a:pt x="6146430" y="1017179"/>
                </a:cubicBezTo>
                <a:cubicBezTo>
                  <a:pt x="6137428" y="1013779"/>
                  <a:pt x="6130195" y="1008678"/>
                  <a:pt x="6124727" y="1001877"/>
                </a:cubicBezTo>
                <a:cubicBezTo>
                  <a:pt x="6119260" y="995077"/>
                  <a:pt x="6116526" y="986475"/>
                  <a:pt x="6116526" y="976074"/>
                </a:cubicBezTo>
                <a:cubicBezTo>
                  <a:pt x="6116526" y="972874"/>
                  <a:pt x="6116826" y="969440"/>
                  <a:pt x="6117426" y="965773"/>
                </a:cubicBezTo>
                <a:cubicBezTo>
                  <a:pt x="6118026" y="962106"/>
                  <a:pt x="6118960" y="958172"/>
                  <a:pt x="6120227" y="953971"/>
                </a:cubicBezTo>
                <a:cubicBezTo>
                  <a:pt x="6121493" y="949771"/>
                  <a:pt x="6123060" y="945337"/>
                  <a:pt x="6124927" y="940670"/>
                </a:cubicBezTo>
                <a:lnTo>
                  <a:pt x="6139329" y="946270"/>
                </a:lnTo>
                <a:cubicBezTo>
                  <a:pt x="6137995" y="950004"/>
                  <a:pt x="6136829" y="953538"/>
                  <a:pt x="6135829" y="956872"/>
                </a:cubicBezTo>
                <a:cubicBezTo>
                  <a:pt x="6134828" y="960206"/>
                  <a:pt x="6134095" y="963339"/>
                  <a:pt x="6133628" y="966273"/>
                </a:cubicBezTo>
                <a:cubicBezTo>
                  <a:pt x="6133161" y="969207"/>
                  <a:pt x="6132928" y="972007"/>
                  <a:pt x="6132928" y="974674"/>
                </a:cubicBezTo>
                <a:cubicBezTo>
                  <a:pt x="6132928" y="980275"/>
                  <a:pt x="6134162" y="985042"/>
                  <a:pt x="6136629" y="988976"/>
                </a:cubicBezTo>
                <a:cubicBezTo>
                  <a:pt x="6139095" y="992910"/>
                  <a:pt x="6142529" y="996143"/>
                  <a:pt x="6146930" y="998677"/>
                </a:cubicBezTo>
                <a:cubicBezTo>
                  <a:pt x="6151331" y="1001211"/>
                  <a:pt x="6156365" y="1003078"/>
                  <a:pt x="6162032" y="1004278"/>
                </a:cubicBezTo>
                <a:cubicBezTo>
                  <a:pt x="6167699" y="1005478"/>
                  <a:pt x="6173733" y="1006078"/>
                  <a:pt x="6180134" y="1006078"/>
                </a:cubicBezTo>
                <a:cubicBezTo>
                  <a:pt x="6187868" y="1006078"/>
                  <a:pt x="6195102" y="1005411"/>
                  <a:pt x="6201837" y="1004078"/>
                </a:cubicBezTo>
                <a:cubicBezTo>
                  <a:pt x="6208571" y="1002744"/>
                  <a:pt x="6214505" y="1000844"/>
                  <a:pt x="6219639" y="998377"/>
                </a:cubicBezTo>
                <a:cubicBezTo>
                  <a:pt x="6224773" y="995910"/>
                  <a:pt x="6228807" y="993110"/>
                  <a:pt x="6231740" y="989976"/>
                </a:cubicBezTo>
                <a:cubicBezTo>
                  <a:pt x="6234674" y="986842"/>
                  <a:pt x="6236141" y="983475"/>
                  <a:pt x="6236141" y="979875"/>
                </a:cubicBezTo>
                <a:cubicBezTo>
                  <a:pt x="6236141" y="978141"/>
                  <a:pt x="6235474" y="976541"/>
                  <a:pt x="6234141" y="975074"/>
                </a:cubicBezTo>
                <a:cubicBezTo>
                  <a:pt x="6232807" y="973607"/>
                  <a:pt x="6230807" y="972207"/>
                  <a:pt x="6228140" y="970874"/>
                </a:cubicBezTo>
                <a:cubicBezTo>
                  <a:pt x="6225473" y="969540"/>
                  <a:pt x="6222273" y="968240"/>
                  <a:pt x="6218539" y="966973"/>
                </a:cubicBezTo>
                <a:cubicBezTo>
                  <a:pt x="6214805" y="965706"/>
                  <a:pt x="6210538" y="964406"/>
                  <a:pt x="6205737" y="963073"/>
                </a:cubicBezTo>
                <a:lnTo>
                  <a:pt x="6209537" y="946470"/>
                </a:lnTo>
                <a:cubicBezTo>
                  <a:pt x="6216472" y="949137"/>
                  <a:pt x="6222606" y="951371"/>
                  <a:pt x="6227940" y="953171"/>
                </a:cubicBezTo>
                <a:cubicBezTo>
                  <a:pt x="6233274" y="954972"/>
                  <a:pt x="6237941" y="956405"/>
                  <a:pt x="6241942" y="957472"/>
                </a:cubicBezTo>
                <a:cubicBezTo>
                  <a:pt x="6245942" y="958539"/>
                  <a:pt x="6249409" y="959305"/>
                  <a:pt x="6252343" y="959772"/>
                </a:cubicBezTo>
                <a:cubicBezTo>
                  <a:pt x="6255277" y="960239"/>
                  <a:pt x="6257744" y="960472"/>
                  <a:pt x="6259744" y="960472"/>
                </a:cubicBezTo>
                <a:lnTo>
                  <a:pt x="6264697" y="962340"/>
                </a:lnTo>
                <a:lnTo>
                  <a:pt x="6264925" y="960472"/>
                </a:lnTo>
                <a:cubicBezTo>
                  <a:pt x="6268259" y="960472"/>
                  <a:pt x="6271960" y="960439"/>
                  <a:pt x="6276027" y="960372"/>
                </a:cubicBezTo>
                <a:cubicBezTo>
                  <a:pt x="6280094" y="960306"/>
                  <a:pt x="6284228" y="960206"/>
                  <a:pt x="6288429" y="960072"/>
                </a:cubicBezTo>
                <a:cubicBezTo>
                  <a:pt x="6292629" y="959939"/>
                  <a:pt x="6296529" y="959639"/>
                  <a:pt x="6300130" y="959172"/>
                </a:cubicBezTo>
                <a:cubicBezTo>
                  <a:pt x="6303731" y="958705"/>
                  <a:pt x="6306731" y="958072"/>
                  <a:pt x="6309131" y="957272"/>
                </a:cubicBezTo>
                <a:cubicBezTo>
                  <a:pt x="6313932" y="955538"/>
                  <a:pt x="6317665" y="953371"/>
                  <a:pt x="6320332" y="950771"/>
                </a:cubicBezTo>
                <a:lnTo>
                  <a:pt x="6324857" y="942517"/>
                </a:lnTo>
                <a:lnTo>
                  <a:pt x="6318332" y="944070"/>
                </a:lnTo>
                <a:cubicBezTo>
                  <a:pt x="6315398" y="944470"/>
                  <a:pt x="6312465" y="944670"/>
                  <a:pt x="6309531" y="944670"/>
                </a:cubicBezTo>
                <a:cubicBezTo>
                  <a:pt x="6302730" y="944670"/>
                  <a:pt x="6296963" y="943570"/>
                  <a:pt x="6292229" y="941370"/>
                </a:cubicBezTo>
                <a:cubicBezTo>
                  <a:pt x="6287495" y="939170"/>
                  <a:pt x="6283895" y="936169"/>
                  <a:pt x="6281428" y="932369"/>
                </a:cubicBezTo>
                <a:cubicBezTo>
                  <a:pt x="6278961" y="928568"/>
                  <a:pt x="6277727" y="924201"/>
                  <a:pt x="6277727" y="919267"/>
                </a:cubicBezTo>
                <a:cubicBezTo>
                  <a:pt x="6277727" y="914200"/>
                  <a:pt x="6278527" y="909099"/>
                  <a:pt x="6280127" y="903965"/>
                </a:cubicBezTo>
                <a:cubicBezTo>
                  <a:pt x="6281728" y="898831"/>
                  <a:pt x="6283995" y="894131"/>
                  <a:pt x="6286928" y="889863"/>
                </a:cubicBezTo>
                <a:cubicBezTo>
                  <a:pt x="6289862" y="885596"/>
                  <a:pt x="6293396" y="882162"/>
                  <a:pt x="6297530" y="879562"/>
                </a:cubicBezTo>
                <a:cubicBezTo>
                  <a:pt x="6301663" y="876962"/>
                  <a:pt x="6306264" y="875662"/>
                  <a:pt x="6311331" y="875662"/>
                </a:cubicBezTo>
                <a:close/>
                <a:moveTo>
                  <a:pt x="4253931" y="875662"/>
                </a:moveTo>
                <a:cubicBezTo>
                  <a:pt x="4261132" y="875662"/>
                  <a:pt x="4267100" y="877995"/>
                  <a:pt x="4271834" y="882663"/>
                </a:cubicBezTo>
                <a:cubicBezTo>
                  <a:pt x="4276567" y="887330"/>
                  <a:pt x="4280101" y="893431"/>
                  <a:pt x="4282435" y="900965"/>
                </a:cubicBezTo>
                <a:cubicBezTo>
                  <a:pt x="4284769" y="908499"/>
                  <a:pt x="4285935" y="916467"/>
                  <a:pt x="4285935" y="924868"/>
                </a:cubicBezTo>
                <a:cubicBezTo>
                  <a:pt x="4285935" y="934869"/>
                  <a:pt x="4284235" y="943437"/>
                  <a:pt x="4280835" y="950571"/>
                </a:cubicBezTo>
                <a:cubicBezTo>
                  <a:pt x="4277434" y="957705"/>
                  <a:pt x="4271800" y="963606"/>
                  <a:pt x="4263933" y="968273"/>
                </a:cubicBezTo>
                <a:cubicBezTo>
                  <a:pt x="4260865" y="970007"/>
                  <a:pt x="4257165" y="971440"/>
                  <a:pt x="4252831" y="972574"/>
                </a:cubicBezTo>
                <a:cubicBezTo>
                  <a:pt x="4248497" y="973707"/>
                  <a:pt x="4243763" y="974607"/>
                  <a:pt x="4238629" y="975274"/>
                </a:cubicBezTo>
                <a:cubicBezTo>
                  <a:pt x="4233495" y="975941"/>
                  <a:pt x="4228128" y="976374"/>
                  <a:pt x="4222527" y="976574"/>
                </a:cubicBezTo>
                <a:cubicBezTo>
                  <a:pt x="4216927" y="976774"/>
                  <a:pt x="4211259" y="976874"/>
                  <a:pt x="4205525" y="976874"/>
                </a:cubicBezTo>
                <a:lnTo>
                  <a:pt x="4205773" y="974838"/>
                </a:lnTo>
                <a:lnTo>
                  <a:pt x="4200344" y="976874"/>
                </a:lnTo>
                <a:cubicBezTo>
                  <a:pt x="4199544" y="976874"/>
                  <a:pt x="4198743" y="976874"/>
                  <a:pt x="4197943" y="976874"/>
                </a:cubicBezTo>
                <a:cubicBezTo>
                  <a:pt x="4197143" y="976874"/>
                  <a:pt x="4196310" y="976874"/>
                  <a:pt x="4195443" y="976874"/>
                </a:cubicBezTo>
                <a:cubicBezTo>
                  <a:pt x="4194576" y="976874"/>
                  <a:pt x="4193743" y="976874"/>
                  <a:pt x="4192943" y="976874"/>
                </a:cubicBezTo>
                <a:cubicBezTo>
                  <a:pt x="4193209" y="978074"/>
                  <a:pt x="4193409" y="979041"/>
                  <a:pt x="4193543" y="979775"/>
                </a:cubicBezTo>
                <a:cubicBezTo>
                  <a:pt x="4193676" y="980508"/>
                  <a:pt x="4193743" y="981475"/>
                  <a:pt x="4193743" y="982675"/>
                </a:cubicBezTo>
                <a:cubicBezTo>
                  <a:pt x="4193743" y="987609"/>
                  <a:pt x="4192043" y="992410"/>
                  <a:pt x="4188642" y="997077"/>
                </a:cubicBezTo>
                <a:cubicBezTo>
                  <a:pt x="4185242" y="1001744"/>
                  <a:pt x="4180274" y="1005978"/>
                  <a:pt x="4173740" y="1009778"/>
                </a:cubicBezTo>
                <a:cubicBezTo>
                  <a:pt x="4167206" y="1013579"/>
                  <a:pt x="4159305" y="1016613"/>
                  <a:pt x="4150037" y="1018880"/>
                </a:cubicBezTo>
                <a:cubicBezTo>
                  <a:pt x="4140769" y="1021146"/>
                  <a:pt x="4130201" y="1022280"/>
                  <a:pt x="4118333" y="1022280"/>
                </a:cubicBezTo>
                <a:cubicBezTo>
                  <a:pt x="4107799" y="1022280"/>
                  <a:pt x="4098031" y="1020580"/>
                  <a:pt x="4089030" y="1017179"/>
                </a:cubicBezTo>
                <a:cubicBezTo>
                  <a:pt x="4080028" y="1013779"/>
                  <a:pt x="4072794" y="1008678"/>
                  <a:pt x="4067327" y="1001877"/>
                </a:cubicBezTo>
                <a:cubicBezTo>
                  <a:pt x="4061859" y="995077"/>
                  <a:pt x="4059126" y="986475"/>
                  <a:pt x="4059126" y="976074"/>
                </a:cubicBezTo>
                <a:cubicBezTo>
                  <a:pt x="4059126" y="972874"/>
                  <a:pt x="4059426" y="969440"/>
                  <a:pt x="4060026" y="965773"/>
                </a:cubicBezTo>
                <a:cubicBezTo>
                  <a:pt x="4060626" y="962106"/>
                  <a:pt x="4061559" y="958172"/>
                  <a:pt x="4062826" y="953971"/>
                </a:cubicBezTo>
                <a:cubicBezTo>
                  <a:pt x="4064093" y="949771"/>
                  <a:pt x="4065660" y="945337"/>
                  <a:pt x="4067527" y="940670"/>
                </a:cubicBezTo>
                <a:lnTo>
                  <a:pt x="4081929" y="946270"/>
                </a:lnTo>
                <a:cubicBezTo>
                  <a:pt x="4080595" y="950004"/>
                  <a:pt x="4079428" y="953538"/>
                  <a:pt x="4078428" y="956872"/>
                </a:cubicBezTo>
                <a:cubicBezTo>
                  <a:pt x="4077428" y="960206"/>
                  <a:pt x="4076695" y="963339"/>
                  <a:pt x="4076228" y="966273"/>
                </a:cubicBezTo>
                <a:cubicBezTo>
                  <a:pt x="4075761" y="969207"/>
                  <a:pt x="4075528" y="972007"/>
                  <a:pt x="4075528" y="974674"/>
                </a:cubicBezTo>
                <a:cubicBezTo>
                  <a:pt x="4075528" y="980275"/>
                  <a:pt x="4076761" y="985042"/>
                  <a:pt x="4079228" y="988976"/>
                </a:cubicBezTo>
                <a:cubicBezTo>
                  <a:pt x="4081695" y="992910"/>
                  <a:pt x="4085129" y="996143"/>
                  <a:pt x="4089530" y="998677"/>
                </a:cubicBezTo>
                <a:cubicBezTo>
                  <a:pt x="4093930" y="1001211"/>
                  <a:pt x="4098964" y="1003078"/>
                  <a:pt x="4104632" y="1004278"/>
                </a:cubicBezTo>
                <a:cubicBezTo>
                  <a:pt x="4110299" y="1005478"/>
                  <a:pt x="4116333" y="1006078"/>
                  <a:pt x="4122734" y="1006078"/>
                </a:cubicBezTo>
                <a:cubicBezTo>
                  <a:pt x="4130468" y="1006078"/>
                  <a:pt x="4137702" y="1005411"/>
                  <a:pt x="4144437" y="1004078"/>
                </a:cubicBezTo>
                <a:cubicBezTo>
                  <a:pt x="4151171" y="1002744"/>
                  <a:pt x="4157105" y="1000844"/>
                  <a:pt x="4162239" y="998377"/>
                </a:cubicBezTo>
                <a:cubicBezTo>
                  <a:pt x="4167373" y="995910"/>
                  <a:pt x="4171407" y="993110"/>
                  <a:pt x="4174340" y="989976"/>
                </a:cubicBezTo>
                <a:cubicBezTo>
                  <a:pt x="4177274" y="986842"/>
                  <a:pt x="4178741" y="983475"/>
                  <a:pt x="4178741" y="979875"/>
                </a:cubicBezTo>
                <a:cubicBezTo>
                  <a:pt x="4178741" y="978141"/>
                  <a:pt x="4178074" y="976541"/>
                  <a:pt x="4176741" y="975074"/>
                </a:cubicBezTo>
                <a:cubicBezTo>
                  <a:pt x="4175407" y="973607"/>
                  <a:pt x="4173407" y="972207"/>
                  <a:pt x="4170740" y="970874"/>
                </a:cubicBezTo>
                <a:cubicBezTo>
                  <a:pt x="4168073" y="969540"/>
                  <a:pt x="4164872" y="968240"/>
                  <a:pt x="4161139" y="966973"/>
                </a:cubicBezTo>
                <a:cubicBezTo>
                  <a:pt x="4157405" y="965706"/>
                  <a:pt x="4153138" y="964406"/>
                  <a:pt x="4148337" y="963073"/>
                </a:cubicBezTo>
                <a:lnTo>
                  <a:pt x="4152138" y="946470"/>
                </a:lnTo>
                <a:cubicBezTo>
                  <a:pt x="4159072" y="949137"/>
                  <a:pt x="4165206" y="951371"/>
                  <a:pt x="4170540" y="953171"/>
                </a:cubicBezTo>
                <a:cubicBezTo>
                  <a:pt x="4175874" y="954972"/>
                  <a:pt x="4180541" y="956405"/>
                  <a:pt x="4184542" y="957472"/>
                </a:cubicBezTo>
                <a:cubicBezTo>
                  <a:pt x="4188542" y="958539"/>
                  <a:pt x="4192009" y="959305"/>
                  <a:pt x="4194943" y="959772"/>
                </a:cubicBezTo>
                <a:cubicBezTo>
                  <a:pt x="4197877" y="960239"/>
                  <a:pt x="4200344" y="960472"/>
                  <a:pt x="4202344" y="960472"/>
                </a:cubicBezTo>
                <a:lnTo>
                  <a:pt x="4207298" y="962340"/>
                </a:lnTo>
                <a:lnTo>
                  <a:pt x="4207526" y="960472"/>
                </a:lnTo>
                <a:cubicBezTo>
                  <a:pt x="4210859" y="960472"/>
                  <a:pt x="4214560" y="960439"/>
                  <a:pt x="4218627" y="960372"/>
                </a:cubicBezTo>
                <a:cubicBezTo>
                  <a:pt x="4222694" y="960306"/>
                  <a:pt x="4226828" y="960206"/>
                  <a:pt x="4231029" y="960072"/>
                </a:cubicBezTo>
                <a:cubicBezTo>
                  <a:pt x="4235229" y="959939"/>
                  <a:pt x="4239130" y="959639"/>
                  <a:pt x="4242730" y="959172"/>
                </a:cubicBezTo>
                <a:cubicBezTo>
                  <a:pt x="4246330" y="958705"/>
                  <a:pt x="4249331" y="958072"/>
                  <a:pt x="4251731" y="957272"/>
                </a:cubicBezTo>
                <a:cubicBezTo>
                  <a:pt x="4256532" y="955538"/>
                  <a:pt x="4260265" y="953371"/>
                  <a:pt x="4262932" y="950771"/>
                </a:cubicBezTo>
                <a:lnTo>
                  <a:pt x="4267456" y="942517"/>
                </a:lnTo>
                <a:lnTo>
                  <a:pt x="4260932" y="944070"/>
                </a:lnTo>
                <a:cubicBezTo>
                  <a:pt x="4257998" y="944470"/>
                  <a:pt x="4255065" y="944670"/>
                  <a:pt x="4252131" y="944670"/>
                </a:cubicBezTo>
                <a:cubicBezTo>
                  <a:pt x="4245330" y="944670"/>
                  <a:pt x="4239563" y="943570"/>
                  <a:pt x="4234829" y="941370"/>
                </a:cubicBezTo>
                <a:cubicBezTo>
                  <a:pt x="4230095" y="939170"/>
                  <a:pt x="4226495" y="936169"/>
                  <a:pt x="4224028" y="932369"/>
                </a:cubicBezTo>
                <a:cubicBezTo>
                  <a:pt x="4221561" y="928568"/>
                  <a:pt x="4220327" y="924201"/>
                  <a:pt x="4220327" y="919267"/>
                </a:cubicBezTo>
                <a:cubicBezTo>
                  <a:pt x="4220327" y="914200"/>
                  <a:pt x="4221127" y="909099"/>
                  <a:pt x="4222727" y="903965"/>
                </a:cubicBezTo>
                <a:cubicBezTo>
                  <a:pt x="4224328" y="898831"/>
                  <a:pt x="4226595" y="894131"/>
                  <a:pt x="4229528" y="889863"/>
                </a:cubicBezTo>
                <a:cubicBezTo>
                  <a:pt x="4232462" y="885596"/>
                  <a:pt x="4235996" y="882162"/>
                  <a:pt x="4240129" y="879562"/>
                </a:cubicBezTo>
                <a:cubicBezTo>
                  <a:pt x="4244264" y="876962"/>
                  <a:pt x="4248864" y="875662"/>
                  <a:pt x="4253931" y="875662"/>
                </a:cubicBezTo>
                <a:close/>
                <a:moveTo>
                  <a:pt x="6462008" y="872661"/>
                </a:moveTo>
                <a:lnTo>
                  <a:pt x="6478209" y="872661"/>
                </a:lnTo>
                <a:lnTo>
                  <a:pt x="6481410" y="938670"/>
                </a:lnTo>
                <a:cubicBezTo>
                  <a:pt x="6481810" y="944937"/>
                  <a:pt x="6482943" y="949638"/>
                  <a:pt x="6484810" y="952771"/>
                </a:cubicBezTo>
                <a:cubicBezTo>
                  <a:pt x="6486677" y="955905"/>
                  <a:pt x="6489310" y="957972"/>
                  <a:pt x="6492711" y="958972"/>
                </a:cubicBezTo>
                <a:lnTo>
                  <a:pt x="6504147" y="960367"/>
                </a:lnTo>
                <a:lnTo>
                  <a:pt x="6518652" y="958972"/>
                </a:lnTo>
                <a:cubicBezTo>
                  <a:pt x="6522386" y="957972"/>
                  <a:pt x="6525220" y="956038"/>
                  <a:pt x="6527154" y="953171"/>
                </a:cubicBezTo>
                <a:cubicBezTo>
                  <a:pt x="6529087" y="950304"/>
                  <a:pt x="6530654" y="946137"/>
                  <a:pt x="6531854" y="940670"/>
                </a:cubicBezTo>
                <a:cubicBezTo>
                  <a:pt x="6533054" y="935202"/>
                  <a:pt x="6534521" y="928068"/>
                  <a:pt x="6536255" y="919267"/>
                </a:cubicBezTo>
                <a:lnTo>
                  <a:pt x="6551857" y="922267"/>
                </a:lnTo>
                <a:cubicBezTo>
                  <a:pt x="6551323" y="924668"/>
                  <a:pt x="6550723" y="927335"/>
                  <a:pt x="6550056" y="930268"/>
                </a:cubicBezTo>
                <a:cubicBezTo>
                  <a:pt x="6549389" y="933202"/>
                  <a:pt x="6548823" y="936103"/>
                  <a:pt x="6548356" y="938970"/>
                </a:cubicBezTo>
                <a:cubicBezTo>
                  <a:pt x="6547889" y="941837"/>
                  <a:pt x="6547656" y="944337"/>
                  <a:pt x="6547656" y="946470"/>
                </a:cubicBezTo>
                <a:cubicBezTo>
                  <a:pt x="6547656" y="948471"/>
                  <a:pt x="6547789" y="950338"/>
                  <a:pt x="6548056" y="952071"/>
                </a:cubicBezTo>
                <a:cubicBezTo>
                  <a:pt x="6548323" y="953805"/>
                  <a:pt x="6549323" y="955272"/>
                  <a:pt x="6551057" y="956472"/>
                </a:cubicBezTo>
                <a:cubicBezTo>
                  <a:pt x="6552790" y="957672"/>
                  <a:pt x="6555724" y="958639"/>
                  <a:pt x="6559857" y="959372"/>
                </a:cubicBezTo>
                <a:cubicBezTo>
                  <a:pt x="6563991" y="960106"/>
                  <a:pt x="6569925" y="960472"/>
                  <a:pt x="6577660" y="960472"/>
                </a:cubicBezTo>
                <a:cubicBezTo>
                  <a:pt x="6580460" y="960472"/>
                  <a:pt x="6582494" y="961239"/>
                  <a:pt x="6583761" y="962773"/>
                </a:cubicBezTo>
                <a:cubicBezTo>
                  <a:pt x="6585027" y="964306"/>
                  <a:pt x="6585661" y="966140"/>
                  <a:pt x="6585661" y="968273"/>
                </a:cubicBezTo>
                <a:cubicBezTo>
                  <a:pt x="6585661" y="970407"/>
                  <a:pt x="6584727" y="972374"/>
                  <a:pt x="6582861" y="974174"/>
                </a:cubicBezTo>
                <a:cubicBezTo>
                  <a:pt x="6580994" y="975974"/>
                  <a:pt x="6578593" y="976874"/>
                  <a:pt x="6575659" y="976874"/>
                </a:cubicBezTo>
                <a:cubicBezTo>
                  <a:pt x="6567525" y="976874"/>
                  <a:pt x="6561058" y="976441"/>
                  <a:pt x="6556257" y="975574"/>
                </a:cubicBezTo>
                <a:cubicBezTo>
                  <a:pt x="6551457" y="974707"/>
                  <a:pt x="6547823" y="973407"/>
                  <a:pt x="6545356" y="971674"/>
                </a:cubicBezTo>
                <a:cubicBezTo>
                  <a:pt x="6542889" y="969940"/>
                  <a:pt x="6541155" y="967773"/>
                  <a:pt x="6540155" y="965173"/>
                </a:cubicBezTo>
                <a:lnTo>
                  <a:pt x="6539584" y="962911"/>
                </a:lnTo>
                <a:lnTo>
                  <a:pt x="6536955" y="966873"/>
                </a:lnTo>
                <a:cubicBezTo>
                  <a:pt x="6534488" y="969540"/>
                  <a:pt x="6531654" y="971607"/>
                  <a:pt x="6528453" y="973074"/>
                </a:cubicBezTo>
                <a:cubicBezTo>
                  <a:pt x="6525253" y="974541"/>
                  <a:pt x="6521420" y="975541"/>
                  <a:pt x="6516952" y="976074"/>
                </a:cubicBezTo>
                <a:lnTo>
                  <a:pt x="6503317" y="976760"/>
                </a:lnTo>
                <a:lnTo>
                  <a:pt x="6503013" y="976874"/>
                </a:lnTo>
                <a:lnTo>
                  <a:pt x="6502548" y="976799"/>
                </a:lnTo>
                <a:lnTo>
                  <a:pt x="6501050" y="976874"/>
                </a:lnTo>
                <a:lnTo>
                  <a:pt x="6501088" y="976562"/>
                </a:lnTo>
                <a:lnTo>
                  <a:pt x="6483910" y="973774"/>
                </a:lnTo>
                <a:cubicBezTo>
                  <a:pt x="6478376" y="971707"/>
                  <a:pt x="6473975" y="968173"/>
                  <a:pt x="6470708" y="963173"/>
                </a:cubicBezTo>
                <a:lnTo>
                  <a:pt x="6467694" y="956099"/>
                </a:lnTo>
                <a:lnTo>
                  <a:pt x="6461557" y="957572"/>
                </a:lnTo>
                <a:cubicBezTo>
                  <a:pt x="6457857" y="958172"/>
                  <a:pt x="6454206" y="958472"/>
                  <a:pt x="6450606" y="958472"/>
                </a:cubicBezTo>
                <a:cubicBezTo>
                  <a:pt x="6443405" y="958472"/>
                  <a:pt x="6436871" y="957405"/>
                  <a:pt x="6431004" y="955272"/>
                </a:cubicBezTo>
                <a:cubicBezTo>
                  <a:pt x="6425136" y="953138"/>
                  <a:pt x="6420469" y="950038"/>
                  <a:pt x="6417002" y="945970"/>
                </a:cubicBezTo>
                <a:cubicBezTo>
                  <a:pt x="6413534" y="941903"/>
                  <a:pt x="6411801" y="937003"/>
                  <a:pt x="6411801" y="931269"/>
                </a:cubicBezTo>
                <a:cubicBezTo>
                  <a:pt x="6411801" y="925668"/>
                  <a:pt x="6413234" y="920401"/>
                  <a:pt x="6416102" y="915467"/>
                </a:cubicBezTo>
                <a:cubicBezTo>
                  <a:pt x="6418969" y="910533"/>
                  <a:pt x="6422902" y="906132"/>
                  <a:pt x="6427903" y="902265"/>
                </a:cubicBezTo>
                <a:cubicBezTo>
                  <a:pt x="6432903" y="898398"/>
                  <a:pt x="6438704" y="895164"/>
                  <a:pt x="6445305" y="892564"/>
                </a:cubicBezTo>
                <a:lnTo>
                  <a:pt x="6462721" y="888189"/>
                </a:lnTo>
                <a:close/>
                <a:moveTo>
                  <a:pt x="4404607" y="872661"/>
                </a:moveTo>
                <a:lnTo>
                  <a:pt x="4420809" y="872661"/>
                </a:lnTo>
                <a:lnTo>
                  <a:pt x="4424010" y="938670"/>
                </a:lnTo>
                <a:cubicBezTo>
                  <a:pt x="4424410" y="944937"/>
                  <a:pt x="4425543" y="949638"/>
                  <a:pt x="4427410" y="952771"/>
                </a:cubicBezTo>
                <a:cubicBezTo>
                  <a:pt x="4429277" y="955905"/>
                  <a:pt x="4431911" y="957972"/>
                  <a:pt x="4435311" y="958972"/>
                </a:cubicBezTo>
                <a:lnTo>
                  <a:pt x="4447184" y="960420"/>
                </a:lnTo>
                <a:lnTo>
                  <a:pt x="4454452" y="960172"/>
                </a:lnTo>
                <a:cubicBezTo>
                  <a:pt x="4457052" y="959972"/>
                  <a:pt x="4459319" y="959672"/>
                  <a:pt x="4461253" y="959272"/>
                </a:cubicBezTo>
                <a:cubicBezTo>
                  <a:pt x="4465120" y="958472"/>
                  <a:pt x="4467920" y="956838"/>
                  <a:pt x="4469654" y="954371"/>
                </a:cubicBezTo>
                <a:cubicBezTo>
                  <a:pt x="4471387" y="951905"/>
                  <a:pt x="4472254" y="948204"/>
                  <a:pt x="4472254" y="943270"/>
                </a:cubicBezTo>
                <a:cubicBezTo>
                  <a:pt x="4472254" y="939936"/>
                  <a:pt x="4471721" y="935969"/>
                  <a:pt x="4470654" y="931369"/>
                </a:cubicBezTo>
                <a:cubicBezTo>
                  <a:pt x="4469587" y="926768"/>
                  <a:pt x="4468187" y="921867"/>
                  <a:pt x="4466453" y="916667"/>
                </a:cubicBezTo>
                <a:cubicBezTo>
                  <a:pt x="4464720" y="911466"/>
                  <a:pt x="4462853" y="906332"/>
                  <a:pt x="4460852" y="901265"/>
                </a:cubicBezTo>
                <a:lnTo>
                  <a:pt x="4477055" y="895264"/>
                </a:lnTo>
                <a:cubicBezTo>
                  <a:pt x="4478788" y="899531"/>
                  <a:pt x="4480421" y="904399"/>
                  <a:pt x="4481955" y="909866"/>
                </a:cubicBezTo>
                <a:cubicBezTo>
                  <a:pt x="4483488" y="915333"/>
                  <a:pt x="4484789" y="920734"/>
                  <a:pt x="4485855" y="926068"/>
                </a:cubicBezTo>
                <a:cubicBezTo>
                  <a:pt x="4486922" y="931402"/>
                  <a:pt x="4487456" y="936069"/>
                  <a:pt x="4487456" y="940070"/>
                </a:cubicBezTo>
                <a:cubicBezTo>
                  <a:pt x="4487456" y="945404"/>
                  <a:pt x="4486889" y="950104"/>
                  <a:pt x="4485755" y="954171"/>
                </a:cubicBezTo>
                <a:cubicBezTo>
                  <a:pt x="4484622" y="958239"/>
                  <a:pt x="4482922" y="961706"/>
                  <a:pt x="4480655" y="964573"/>
                </a:cubicBezTo>
                <a:cubicBezTo>
                  <a:pt x="4478388" y="967440"/>
                  <a:pt x="4475487" y="969773"/>
                  <a:pt x="4471954" y="971574"/>
                </a:cubicBezTo>
                <a:cubicBezTo>
                  <a:pt x="4468420" y="973374"/>
                  <a:pt x="4464320" y="974707"/>
                  <a:pt x="4459652" y="975574"/>
                </a:cubicBezTo>
                <a:lnTo>
                  <a:pt x="4446155" y="976671"/>
                </a:lnTo>
                <a:lnTo>
                  <a:pt x="4445612" y="976874"/>
                </a:lnTo>
                <a:lnTo>
                  <a:pt x="4444958" y="976768"/>
                </a:lnTo>
                <a:lnTo>
                  <a:pt x="4443650" y="976874"/>
                </a:lnTo>
                <a:lnTo>
                  <a:pt x="4443688" y="976562"/>
                </a:lnTo>
                <a:lnTo>
                  <a:pt x="4426510" y="973774"/>
                </a:lnTo>
                <a:cubicBezTo>
                  <a:pt x="4420976" y="971707"/>
                  <a:pt x="4416575" y="968173"/>
                  <a:pt x="4413308" y="963173"/>
                </a:cubicBezTo>
                <a:lnTo>
                  <a:pt x="4410135" y="955727"/>
                </a:lnTo>
                <a:lnTo>
                  <a:pt x="4393206" y="958472"/>
                </a:lnTo>
                <a:cubicBezTo>
                  <a:pt x="4386005" y="958472"/>
                  <a:pt x="4379471" y="957405"/>
                  <a:pt x="4373603" y="955272"/>
                </a:cubicBezTo>
                <a:cubicBezTo>
                  <a:pt x="4367736" y="953138"/>
                  <a:pt x="4363069" y="950038"/>
                  <a:pt x="4359602" y="945970"/>
                </a:cubicBezTo>
                <a:cubicBezTo>
                  <a:pt x="4356135" y="941903"/>
                  <a:pt x="4354401" y="937003"/>
                  <a:pt x="4354401" y="931269"/>
                </a:cubicBezTo>
                <a:cubicBezTo>
                  <a:pt x="4354401" y="925668"/>
                  <a:pt x="4355835" y="920401"/>
                  <a:pt x="4358702" y="915467"/>
                </a:cubicBezTo>
                <a:cubicBezTo>
                  <a:pt x="4361569" y="910533"/>
                  <a:pt x="4365502" y="906132"/>
                  <a:pt x="4370503" y="902265"/>
                </a:cubicBezTo>
                <a:cubicBezTo>
                  <a:pt x="4375504" y="898398"/>
                  <a:pt x="4381304" y="895164"/>
                  <a:pt x="4387905" y="892564"/>
                </a:cubicBezTo>
                <a:lnTo>
                  <a:pt x="4405321" y="888189"/>
                </a:lnTo>
                <a:close/>
                <a:moveTo>
                  <a:pt x="6153978" y="871004"/>
                </a:moveTo>
                <a:cubicBezTo>
                  <a:pt x="6157178" y="871004"/>
                  <a:pt x="6160046" y="871937"/>
                  <a:pt x="6162579" y="873804"/>
                </a:cubicBezTo>
                <a:cubicBezTo>
                  <a:pt x="6165113" y="875671"/>
                  <a:pt x="6167113" y="878138"/>
                  <a:pt x="6168580" y="881205"/>
                </a:cubicBezTo>
                <a:cubicBezTo>
                  <a:pt x="6170047" y="884272"/>
                  <a:pt x="6170781" y="887539"/>
                  <a:pt x="6170781" y="891006"/>
                </a:cubicBezTo>
                <a:cubicBezTo>
                  <a:pt x="6170781" y="896207"/>
                  <a:pt x="6169114" y="900574"/>
                  <a:pt x="6165780" y="904108"/>
                </a:cubicBezTo>
                <a:cubicBezTo>
                  <a:pt x="6162446" y="907642"/>
                  <a:pt x="6158179" y="909409"/>
                  <a:pt x="6152978" y="909409"/>
                </a:cubicBezTo>
                <a:cubicBezTo>
                  <a:pt x="6147244" y="909409"/>
                  <a:pt x="6142944" y="907675"/>
                  <a:pt x="6140077" y="904208"/>
                </a:cubicBezTo>
                <a:cubicBezTo>
                  <a:pt x="6137209" y="900741"/>
                  <a:pt x="6135776" y="896674"/>
                  <a:pt x="6135776" y="892007"/>
                </a:cubicBezTo>
                <a:cubicBezTo>
                  <a:pt x="6135776" y="888139"/>
                  <a:pt x="6136543" y="884639"/>
                  <a:pt x="6138076" y="881505"/>
                </a:cubicBezTo>
                <a:cubicBezTo>
                  <a:pt x="6139610" y="878372"/>
                  <a:pt x="6141777" y="875838"/>
                  <a:pt x="6144577" y="873904"/>
                </a:cubicBezTo>
                <a:cubicBezTo>
                  <a:pt x="6147377" y="871971"/>
                  <a:pt x="6150511" y="871004"/>
                  <a:pt x="6153978" y="871004"/>
                </a:cubicBezTo>
                <a:close/>
                <a:moveTo>
                  <a:pt x="4096578" y="871004"/>
                </a:moveTo>
                <a:cubicBezTo>
                  <a:pt x="4099779" y="871004"/>
                  <a:pt x="4102646" y="871937"/>
                  <a:pt x="4105179" y="873804"/>
                </a:cubicBezTo>
                <a:cubicBezTo>
                  <a:pt x="4107713" y="875671"/>
                  <a:pt x="4109713" y="878138"/>
                  <a:pt x="4111180" y="881205"/>
                </a:cubicBezTo>
                <a:cubicBezTo>
                  <a:pt x="4112647" y="884272"/>
                  <a:pt x="4113380" y="887539"/>
                  <a:pt x="4113380" y="891006"/>
                </a:cubicBezTo>
                <a:cubicBezTo>
                  <a:pt x="4113380" y="896207"/>
                  <a:pt x="4111713" y="900574"/>
                  <a:pt x="4108380" y="904108"/>
                </a:cubicBezTo>
                <a:cubicBezTo>
                  <a:pt x="4105046" y="907642"/>
                  <a:pt x="4100779" y="909409"/>
                  <a:pt x="4095578" y="909409"/>
                </a:cubicBezTo>
                <a:cubicBezTo>
                  <a:pt x="4089844" y="909409"/>
                  <a:pt x="4085543" y="907675"/>
                  <a:pt x="4082676" y="904208"/>
                </a:cubicBezTo>
                <a:cubicBezTo>
                  <a:pt x="4079809" y="900741"/>
                  <a:pt x="4078376" y="896674"/>
                  <a:pt x="4078376" y="892007"/>
                </a:cubicBezTo>
                <a:cubicBezTo>
                  <a:pt x="4078376" y="888139"/>
                  <a:pt x="4079143" y="884639"/>
                  <a:pt x="4080676" y="881505"/>
                </a:cubicBezTo>
                <a:cubicBezTo>
                  <a:pt x="4082210" y="878372"/>
                  <a:pt x="4084377" y="875838"/>
                  <a:pt x="4087177" y="873904"/>
                </a:cubicBezTo>
                <a:cubicBezTo>
                  <a:pt x="4089977" y="871971"/>
                  <a:pt x="4093111" y="871004"/>
                  <a:pt x="4096578" y="871004"/>
                </a:cubicBezTo>
                <a:close/>
                <a:moveTo>
                  <a:pt x="543754" y="871004"/>
                </a:moveTo>
                <a:cubicBezTo>
                  <a:pt x="546954" y="871004"/>
                  <a:pt x="549821" y="871937"/>
                  <a:pt x="552356" y="873804"/>
                </a:cubicBezTo>
                <a:cubicBezTo>
                  <a:pt x="554889" y="875671"/>
                  <a:pt x="556889" y="878138"/>
                  <a:pt x="558356" y="881205"/>
                </a:cubicBezTo>
                <a:cubicBezTo>
                  <a:pt x="559823" y="884272"/>
                  <a:pt x="560556" y="887539"/>
                  <a:pt x="560556" y="891006"/>
                </a:cubicBezTo>
                <a:cubicBezTo>
                  <a:pt x="560556" y="896207"/>
                  <a:pt x="558890" y="900574"/>
                  <a:pt x="555555" y="904108"/>
                </a:cubicBezTo>
                <a:cubicBezTo>
                  <a:pt x="552222" y="907642"/>
                  <a:pt x="547955" y="909409"/>
                  <a:pt x="542754" y="909409"/>
                </a:cubicBezTo>
                <a:cubicBezTo>
                  <a:pt x="537020" y="909409"/>
                  <a:pt x="532720" y="907675"/>
                  <a:pt x="529852" y="904208"/>
                </a:cubicBezTo>
                <a:cubicBezTo>
                  <a:pt x="526985" y="900741"/>
                  <a:pt x="525552" y="896674"/>
                  <a:pt x="525552" y="892007"/>
                </a:cubicBezTo>
                <a:cubicBezTo>
                  <a:pt x="525552" y="888139"/>
                  <a:pt x="526319" y="884639"/>
                  <a:pt x="527852" y="881505"/>
                </a:cubicBezTo>
                <a:cubicBezTo>
                  <a:pt x="529386" y="878372"/>
                  <a:pt x="531552" y="875838"/>
                  <a:pt x="534353" y="873904"/>
                </a:cubicBezTo>
                <a:cubicBezTo>
                  <a:pt x="537154" y="871971"/>
                  <a:pt x="540287" y="871004"/>
                  <a:pt x="543754" y="871004"/>
                </a:cubicBezTo>
                <a:close/>
                <a:moveTo>
                  <a:pt x="5698388" y="867861"/>
                </a:moveTo>
                <a:lnTo>
                  <a:pt x="5704589" y="879262"/>
                </a:lnTo>
                <a:cubicBezTo>
                  <a:pt x="5698455" y="882196"/>
                  <a:pt x="5693954" y="884696"/>
                  <a:pt x="5691087" y="886763"/>
                </a:cubicBezTo>
                <a:cubicBezTo>
                  <a:pt x="5688220" y="888830"/>
                  <a:pt x="5686787" y="890664"/>
                  <a:pt x="5686787" y="892264"/>
                </a:cubicBezTo>
                <a:cubicBezTo>
                  <a:pt x="5686787" y="893464"/>
                  <a:pt x="5687554" y="894731"/>
                  <a:pt x="5689087" y="896064"/>
                </a:cubicBezTo>
                <a:cubicBezTo>
                  <a:pt x="5690620" y="897398"/>
                  <a:pt x="5692354" y="898865"/>
                  <a:pt x="5694288" y="900465"/>
                </a:cubicBezTo>
                <a:cubicBezTo>
                  <a:pt x="5696221" y="902065"/>
                  <a:pt x="5697955" y="903899"/>
                  <a:pt x="5699488" y="905965"/>
                </a:cubicBezTo>
                <a:cubicBezTo>
                  <a:pt x="5701021" y="908032"/>
                  <a:pt x="5701788" y="910466"/>
                  <a:pt x="5701788" y="913266"/>
                </a:cubicBezTo>
                <a:cubicBezTo>
                  <a:pt x="5701788" y="915133"/>
                  <a:pt x="5701388" y="916967"/>
                  <a:pt x="5700588" y="918767"/>
                </a:cubicBezTo>
                <a:cubicBezTo>
                  <a:pt x="5699788" y="920567"/>
                  <a:pt x="5698222" y="922367"/>
                  <a:pt x="5695888" y="924168"/>
                </a:cubicBezTo>
                <a:cubicBezTo>
                  <a:pt x="5693554" y="925968"/>
                  <a:pt x="5690253" y="927768"/>
                  <a:pt x="5685986" y="929568"/>
                </a:cubicBezTo>
                <a:cubicBezTo>
                  <a:pt x="5681719" y="931369"/>
                  <a:pt x="5676052" y="933202"/>
                  <a:pt x="5668984" y="935069"/>
                </a:cubicBezTo>
                <a:lnTo>
                  <a:pt x="5665184" y="922468"/>
                </a:lnTo>
                <a:cubicBezTo>
                  <a:pt x="5670784" y="921001"/>
                  <a:pt x="5675318" y="919734"/>
                  <a:pt x="5678786" y="918667"/>
                </a:cubicBezTo>
                <a:cubicBezTo>
                  <a:pt x="5682253" y="917600"/>
                  <a:pt x="5684753" y="916567"/>
                  <a:pt x="5686286" y="915567"/>
                </a:cubicBezTo>
                <a:cubicBezTo>
                  <a:pt x="5687820" y="914566"/>
                  <a:pt x="5688587" y="913533"/>
                  <a:pt x="5688587" y="912466"/>
                </a:cubicBezTo>
                <a:cubicBezTo>
                  <a:pt x="5688587" y="910999"/>
                  <a:pt x="5687820" y="909633"/>
                  <a:pt x="5686286" y="908366"/>
                </a:cubicBezTo>
                <a:cubicBezTo>
                  <a:pt x="5684753" y="907099"/>
                  <a:pt x="5683020" y="905765"/>
                  <a:pt x="5681086" y="904365"/>
                </a:cubicBezTo>
                <a:cubicBezTo>
                  <a:pt x="5679152" y="902965"/>
                  <a:pt x="5677419" y="901332"/>
                  <a:pt x="5675885" y="899465"/>
                </a:cubicBezTo>
                <a:cubicBezTo>
                  <a:pt x="5674352" y="897598"/>
                  <a:pt x="5673585" y="895331"/>
                  <a:pt x="5673585" y="892664"/>
                </a:cubicBezTo>
                <a:cubicBezTo>
                  <a:pt x="5673585" y="890263"/>
                  <a:pt x="5674285" y="887763"/>
                  <a:pt x="5675685" y="885163"/>
                </a:cubicBezTo>
                <a:cubicBezTo>
                  <a:pt x="5677086" y="882562"/>
                  <a:pt x="5679585" y="879829"/>
                  <a:pt x="5683186" y="876962"/>
                </a:cubicBezTo>
                <a:cubicBezTo>
                  <a:pt x="5686787" y="874095"/>
                  <a:pt x="5691854" y="871061"/>
                  <a:pt x="5698388" y="867861"/>
                </a:cubicBezTo>
                <a:close/>
                <a:moveTo>
                  <a:pt x="2774214" y="867861"/>
                </a:moveTo>
                <a:lnTo>
                  <a:pt x="2780414" y="879262"/>
                </a:lnTo>
                <a:cubicBezTo>
                  <a:pt x="2774281" y="882196"/>
                  <a:pt x="2769779" y="884696"/>
                  <a:pt x="2766913" y="886763"/>
                </a:cubicBezTo>
                <a:cubicBezTo>
                  <a:pt x="2764045" y="888830"/>
                  <a:pt x="2762612" y="890664"/>
                  <a:pt x="2762612" y="892264"/>
                </a:cubicBezTo>
                <a:cubicBezTo>
                  <a:pt x="2762612" y="893464"/>
                  <a:pt x="2763379" y="894731"/>
                  <a:pt x="2764912" y="896064"/>
                </a:cubicBezTo>
                <a:cubicBezTo>
                  <a:pt x="2766446" y="897398"/>
                  <a:pt x="2768180" y="898865"/>
                  <a:pt x="2770113" y="900465"/>
                </a:cubicBezTo>
                <a:cubicBezTo>
                  <a:pt x="2772047" y="902065"/>
                  <a:pt x="2773780" y="903899"/>
                  <a:pt x="2775314" y="905965"/>
                </a:cubicBezTo>
                <a:cubicBezTo>
                  <a:pt x="2776847" y="908032"/>
                  <a:pt x="2777614" y="910466"/>
                  <a:pt x="2777614" y="913266"/>
                </a:cubicBezTo>
                <a:cubicBezTo>
                  <a:pt x="2777614" y="915133"/>
                  <a:pt x="2777214" y="916967"/>
                  <a:pt x="2776414" y="918767"/>
                </a:cubicBezTo>
                <a:cubicBezTo>
                  <a:pt x="2775614" y="920567"/>
                  <a:pt x="2774047" y="922367"/>
                  <a:pt x="2771713" y="924168"/>
                </a:cubicBezTo>
                <a:cubicBezTo>
                  <a:pt x="2769380" y="925968"/>
                  <a:pt x="2766080" y="927768"/>
                  <a:pt x="2761812" y="929568"/>
                </a:cubicBezTo>
                <a:cubicBezTo>
                  <a:pt x="2757546" y="931369"/>
                  <a:pt x="2751878" y="933202"/>
                  <a:pt x="2744810" y="935069"/>
                </a:cubicBezTo>
                <a:lnTo>
                  <a:pt x="2741009" y="922468"/>
                </a:lnTo>
                <a:cubicBezTo>
                  <a:pt x="2746610" y="921001"/>
                  <a:pt x="2751144" y="919734"/>
                  <a:pt x="2754611" y="918667"/>
                </a:cubicBezTo>
                <a:cubicBezTo>
                  <a:pt x="2758078" y="917600"/>
                  <a:pt x="2760579" y="916567"/>
                  <a:pt x="2762112" y="915567"/>
                </a:cubicBezTo>
                <a:cubicBezTo>
                  <a:pt x="2763646" y="914566"/>
                  <a:pt x="2764412" y="913533"/>
                  <a:pt x="2764412" y="912466"/>
                </a:cubicBezTo>
                <a:cubicBezTo>
                  <a:pt x="2764412" y="910999"/>
                  <a:pt x="2763646" y="909633"/>
                  <a:pt x="2762112" y="908366"/>
                </a:cubicBezTo>
                <a:cubicBezTo>
                  <a:pt x="2760579" y="907099"/>
                  <a:pt x="2758845" y="905765"/>
                  <a:pt x="2756912" y="904365"/>
                </a:cubicBezTo>
                <a:cubicBezTo>
                  <a:pt x="2754978" y="902965"/>
                  <a:pt x="2753244" y="901332"/>
                  <a:pt x="2751711" y="899465"/>
                </a:cubicBezTo>
                <a:cubicBezTo>
                  <a:pt x="2750178" y="897598"/>
                  <a:pt x="2749411" y="895331"/>
                  <a:pt x="2749411" y="892664"/>
                </a:cubicBezTo>
                <a:cubicBezTo>
                  <a:pt x="2749411" y="890263"/>
                  <a:pt x="2750110" y="887763"/>
                  <a:pt x="2751511" y="885163"/>
                </a:cubicBezTo>
                <a:cubicBezTo>
                  <a:pt x="2752911" y="882562"/>
                  <a:pt x="2755411" y="879829"/>
                  <a:pt x="2759011" y="876962"/>
                </a:cubicBezTo>
                <a:cubicBezTo>
                  <a:pt x="2762612" y="874095"/>
                  <a:pt x="2767680" y="871061"/>
                  <a:pt x="2774214" y="867861"/>
                </a:cubicBezTo>
                <a:close/>
                <a:moveTo>
                  <a:pt x="6657479" y="865260"/>
                </a:moveTo>
                <a:cubicBezTo>
                  <a:pt x="6660147" y="865260"/>
                  <a:pt x="6662446" y="866260"/>
                  <a:pt x="6664380" y="868261"/>
                </a:cubicBezTo>
                <a:cubicBezTo>
                  <a:pt x="6666314" y="870261"/>
                  <a:pt x="6667280" y="872595"/>
                  <a:pt x="6667280" y="875262"/>
                </a:cubicBezTo>
                <a:cubicBezTo>
                  <a:pt x="6667280" y="877929"/>
                  <a:pt x="6666314" y="880229"/>
                  <a:pt x="6664380" y="882162"/>
                </a:cubicBezTo>
                <a:cubicBezTo>
                  <a:pt x="6662446" y="884096"/>
                  <a:pt x="6660147" y="885063"/>
                  <a:pt x="6657479" y="885063"/>
                </a:cubicBezTo>
                <a:cubicBezTo>
                  <a:pt x="6654679" y="885063"/>
                  <a:pt x="6652312" y="884096"/>
                  <a:pt x="6650379" y="882162"/>
                </a:cubicBezTo>
                <a:cubicBezTo>
                  <a:pt x="6648445" y="880229"/>
                  <a:pt x="6647478" y="877929"/>
                  <a:pt x="6647478" y="875262"/>
                </a:cubicBezTo>
                <a:cubicBezTo>
                  <a:pt x="6647478" y="872595"/>
                  <a:pt x="6648445" y="870261"/>
                  <a:pt x="6650379" y="868261"/>
                </a:cubicBezTo>
                <a:cubicBezTo>
                  <a:pt x="6652312" y="866260"/>
                  <a:pt x="6654679" y="865260"/>
                  <a:pt x="6657479" y="865260"/>
                </a:cubicBezTo>
                <a:close/>
                <a:moveTo>
                  <a:pt x="3428828" y="863155"/>
                </a:moveTo>
                <a:cubicBezTo>
                  <a:pt x="3426294" y="863155"/>
                  <a:pt x="3424327" y="864022"/>
                  <a:pt x="3422927" y="865756"/>
                </a:cubicBezTo>
                <a:cubicBezTo>
                  <a:pt x="3421527" y="867489"/>
                  <a:pt x="3420827" y="869489"/>
                  <a:pt x="3420827" y="871756"/>
                </a:cubicBezTo>
                <a:cubicBezTo>
                  <a:pt x="3420827" y="874157"/>
                  <a:pt x="3421560" y="876124"/>
                  <a:pt x="3423027" y="877657"/>
                </a:cubicBezTo>
                <a:cubicBezTo>
                  <a:pt x="3424494" y="879191"/>
                  <a:pt x="3426361" y="879957"/>
                  <a:pt x="3428628" y="879957"/>
                </a:cubicBezTo>
                <a:cubicBezTo>
                  <a:pt x="3430895" y="879957"/>
                  <a:pt x="3432862" y="879224"/>
                  <a:pt x="3434529" y="877757"/>
                </a:cubicBezTo>
                <a:cubicBezTo>
                  <a:pt x="3436196" y="876290"/>
                  <a:pt x="3437029" y="874357"/>
                  <a:pt x="3437029" y="871956"/>
                </a:cubicBezTo>
                <a:cubicBezTo>
                  <a:pt x="3437029" y="869423"/>
                  <a:pt x="3436162" y="867322"/>
                  <a:pt x="3434429" y="865656"/>
                </a:cubicBezTo>
                <a:cubicBezTo>
                  <a:pt x="3432695" y="863989"/>
                  <a:pt x="3430828" y="863155"/>
                  <a:pt x="3428828" y="863155"/>
                </a:cubicBezTo>
                <a:close/>
                <a:moveTo>
                  <a:pt x="1057104" y="863155"/>
                </a:moveTo>
                <a:cubicBezTo>
                  <a:pt x="1054570" y="863155"/>
                  <a:pt x="1052603" y="864022"/>
                  <a:pt x="1051203" y="865756"/>
                </a:cubicBezTo>
                <a:cubicBezTo>
                  <a:pt x="1049803" y="867489"/>
                  <a:pt x="1049103" y="869489"/>
                  <a:pt x="1049103" y="871756"/>
                </a:cubicBezTo>
                <a:cubicBezTo>
                  <a:pt x="1049103" y="874157"/>
                  <a:pt x="1049836" y="876124"/>
                  <a:pt x="1051303" y="877657"/>
                </a:cubicBezTo>
                <a:cubicBezTo>
                  <a:pt x="1052770" y="879191"/>
                  <a:pt x="1054637" y="879957"/>
                  <a:pt x="1056903" y="879957"/>
                </a:cubicBezTo>
                <a:cubicBezTo>
                  <a:pt x="1059171" y="879957"/>
                  <a:pt x="1061137" y="879224"/>
                  <a:pt x="1062804" y="877757"/>
                </a:cubicBezTo>
                <a:cubicBezTo>
                  <a:pt x="1064471" y="876290"/>
                  <a:pt x="1065305" y="874357"/>
                  <a:pt x="1065305" y="871956"/>
                </a:cubicBezTo>
                <a:cubicBezTo>
                  <a:pt x="1065305" y="869423"/>
                  <a:pt x="1064438" y="867322"/>
                  <a:pt x="1062704" y="865656"/>
                </a:cubicBezTo>
                <a:cubicBezTo>
                  <a:pt x="1060971" y="863989"/>
                  <a:pt x="1059104" y="863155"/>
                  <a:pt x="1057104" y="863155"/>
                </a:cubicBezTo>
                <a:close/>
                <a:moveTo>
                  <a:pt x="295933" y="859631"/>
                </a:moveTo>
                <a:lnTo>
                  <a:pt x="295933" y="871033"/>
                </a:lnTo>
                <a:lnTo>
                  <a:pt x="251127" y="884034"/>
                </a:lnTo>
                <a:lnTo>
                  <a:pt x="251127" y="872833"/>
                </a:lnTo>
                <a:close/>
                <a:moveTo>
                  <a:pt x="6726679" y="854659"/>
                </a:moveTo>
                <a:cubicBezTo>
                  <a:pt x="6729345" y="854659"/>
                  <a:pt x="6731646" y="855659"/>
                  <a:pt x="6733579" y="857659"/>
                </a:cubicBezTo>
                <a:cubicBezTo>
                  <a:pt x="6735513" y="859660"/>
                  <a:pt x="6736480" y="861993"/>
                  <a:pt x="6736480" y="864660"/>
                </a:cubicBezTo>
                <a:cubicBezTo>
                  <a:pt x="6736480" y="867327"/>
                  <a:pt x="6735513" y="869628"/>
                  <a:pt x="6733579" y="871561"/>
                </a:cubicBezTo>
                <a:cubicBezTo>
                  <a:pt x="6731646" y="873495"/>
                  <a:pt x="6729345" y="874462"/>
                  <a:pt x="6726679" y="874462"/>
                </a:cubicBezTo>
                <a:cubicBezTo>
                  <a:pt x="6723878" y="874462"/>
                  <a:pt x="6721511" y="873495"/>
                  <a:pt x="6719578" y="871561"/>
                </a:cubicBezTo>
                <a:cubicBezTo>
                  <a:pt x="6717644" y="869628"/>
                  <a:pt x="6716677" y="867327"/>
                  <a:pt x="6716677" y="864660"/>
                </a:cubicBezTo>
                <a:cubicBezTo>
                  <a:pt x="6716677" y="861993"/>
                  <a:pt x="6717644" y="859660"/>
                  <a:pt x="6719578" y="857659"/>
                </a:cubicBezTo>
                <a:cubicBezTo>
                  <a:pt x="6721511" y="855659"/>
                  <a:pt x="6723878" y="854659"/>
                  <a:pt x="6726679" y="854659"/>
                </a:cubicBezTo>
                <a:close/>
                <a:moveTo>
                  <a:pt x="4877781" y="854659"/>
                </a:moveTo>
                <a:cubicBezTo>
                  <a:pt x="4880448" y="854659"/>
                  <a:pt x="4882748" y="855659"/>
                  <a:pt x="4884682" y="857659"/>
                </a:cubicBezTo>
                <a:cubicBezTo>
                  <a:pt x="4886615" y="859660"/>
                  <a:pt x="4887582" y="861993"/>
                  <a:pt x="4887582" y="864660"/>
                </a:cubicBezTo>
                <a:cubicBezTo>
                  <a:pt x="4887582" y="867327"/>
                  <a:pt x="4886615" y="869628"/>
                  <a:pt x="4884682" y="871561"/>
                </a:cubicBezTo>
                <a:cubicBezTo>
                  <a:pt x="4882748" y="873495"/>
                  <a:pt x="4880448" y="874462"/>
                  <a:pt x="4877781" y="874462"/>
                </a:cubicBezTo>
                <a:cubicBezTo>
                  <a:pt x="4874981" y="874462"/>
                  <a:pt x="4872613" y="873495"/>
                  <a:pt x="4870680" y="871561"/>
                </a:cubicBezTo>
                <a:cubicBezTo>
                  <a:pt x="4868746" y="869628"/>
                  <a:pt x="4867779" y="867327"/>
                  <a:pt x="4867779" y="864660"/>
                </a:cubicBezTo>
                <a:cubicBezTo>
                  <a:pt x="4867779" y="861993"/>
                  <a:pt x="4868746" y="859660"/>
                  <a:pt x="4870680" y="857659"/>
                </a:cubicBezTo>
                <a:cubicBezTo>
                  <a:pt x="4872613" y="855659"/>
                  <a:pt x="4874981" y="854659"/>
                  <a:pt x="4877781" y="854659"/>
                </a:cubicBezTo>
                <a:close/>
                <a:moveTo>
                  <a:pt x="4850577" y="854659"/>
                </a:moveTo>
                <a:cubicBezTo>
                  <a:pt x="4853244" y="854659"/>
                  <a:pt x="4855545" y="855659"/>
                  <a:pt x="4857478" y="857659"/>
                </a:cubicBezTo>
                <a:cubicBezTo>
                  <a:pt x="4859412" y="859660"/>
                  <a:pt x="4860379" y="861993"/>
                  <a:pt x="4860379" y="864660"/>
                </a:cubicBezTo>
                <a:cubicBezTo>
                  <a:pt x="4860379" y="867327"/>
                  <a:pt x="4859412" y="869628"/>
                  <a:pt x="4857478" y="871561"/>
                </a:cubicBezTo>
                <a:cubicBezTo>
                  <a:pt x="4855545" y="873495"/>
                  <a:pt x="4853244" y="874462"/>
                  <a:pt x="4850577" y="874462"/>
                </a:cubicBezTo>
                <a:cubicBezTo>
                  <a:pt x="4847777" y="874462"/>
                  <a:pt x="4845410" y="873495"/>
                  <a:pt x="4843477" y="871561"/>
                </a:cubicBezTo>
                <a:cubicBezTo>
                  <a:pt x="4841543" y="869628"/>
                  <a:pt x="4840576" y="867327"/>
                  <a:pt x="4840576" y="864660"/>
                </a:cubicBezTo>
                <a:cubicBezTo>
                  <a:pt x="4840576" y="861993"/>
                  <a:pt x="4841543" y="859660"/>
                  <a:pt x="4843477" y="857659"/>
                </a:cubicBezTo>
                <a:cubicBezTo>
                  <a:pt x="4845410" y="855659"/>
                  <a:pt x="4847777" y="854659"/>
                  <a:pt x="4850577" y="854659"/>
                </a:cubicBezTo>
                <a:close/>
                <a:moveTo>
                  <a:pt x="2229831" y="854659"/>
                </a:moveTo>
                <a:cubicBezTo>
                  <a:pt x="2232498" y="854659"/>
                  <a:pt x="2234799" y="855659"/>
                  <a:pt x="2236732" y="857659"/>
                </a:cubicBezTo>
                <a:cubicBezTo>
                  <a:pt x="2238666" y="859660"/>
                  <a:pt x="2239632" y="861993"/>
                  <a:pt x="2239632" y="864660"/>
                </a:cubicBezTo>
                <a:cubicBezTo>
                  <a:pt x="2239632" y="867327"/>
                  <a:pt x="2238666" y="869628"/>
                  <a:pt x="2236732" y="871561"/>
                </a:cubicBezTo>
                <a:cubicBezTo>
                  <a:pt x="2234799" y="873495"/>
                  <a:pt x="2232498" y="874462"/>
                  <a:pt x="2229831" y="874462"/>
                </a:cubicBezTo>
                <a:cubicBezTo>
                  <a:pt x="2227031" y="874462"/>
                  <a:pt x="2224664" y="873495"/>
                  <a:pt x="2222730" y="871561"/>
                </a:cubicBezTo>
                <a:cubicBezTo>
                  <a:pt x="2220797" y="869628"/>
                  <a:pt x="2219830" y="867327"/>
                  <a:pt x="2219830" y="864660"/>
                </a:cubicBezTo>
                <a:cubicBezTo>
                  <a:pt x="2219830" y="861993"/>
                  <a:pt x="2220797" y="859660"/>
                  <a:pt x="2222730" y="857659"/>
                </a:cubicBezTo>
                <a:cubicBezTo>
                  <a:pt x="2224664" y="855659"/>
                  <a:pt x="2227031" y="854659"/>
                  <a:pt x="2229831" y="854659"/>
                </a:cubicBezTo>
                <a:close/>
                <a:moveTo>
                  <a:pt x="2202428" y="854659"/>
                </a:moveTo>
                <a:cubicBezTo>
                  <a:pt x="2205095" y="854659"/>
                  <a:pt x="2207395" y="855659"/>
                  <a:pt x="2209329" y="857659"/>
                </a:cubicBezTo>
                <a:cubicBezTo>
                  <a:pt x="2211262" y="859660"/>
                  <a:pt x="2212229" y="861993"/>
                  <a:pt x="2212229" y="864660"/>
                </a:cubicBezTo>
                <a:cubicBezTo>
                  <a:pt x="2212229" y="867327"/>
                  <a:pt x="2211262" y="869628"/>
                  <a:pt x="2209329" y="871561"/>
                </a:cubicBezTo>
                <a:cubicBezTo>
                  <a:pt x="2207395" y="873495"/>
                  <a:pt x="2205095" y="874462"/>
                  <a:pt x="2202428" y="874462"/>
                </a:cubicBezTo>
                <a:cubicBezTo>
                  <a:pt x="2199627" y="874462"/>
                  <a:pt x="2197261" y="873495"/>
                  <a:pt x="2195327" y="871561"/>
                </a:cubicBezTo>
                <a:cubicBezTo>
                  <a:pt x="2193394" y="869628"/>
                  <a:pt x="2192426" y="867327"/>
                  <a:pt x="2192426" y="864660"/>
                </a:cubicBezTo>
                <a:cubicBezTo>
                  <a:pt x="2192426" y="861993"/>
                  <a:pt x="2193394" y="859660"/>
                  <a:pt x="2195327" y="857659"/>
                </a:cubicBezTo>
                <a:cubicBezTo>
                  <a:pt x="2197261" y="855659"/>
                  <a:pt x="2199627" y="854659"/>
                  <a:pt x="2202428" y="854659"/>
                </a:cubicBezTo>
                <a:close/>
                <a:moveTo>
                  <a:pt x="202054" y="854659"/>
                </a:moveTo>
                <a:cubicBezTo>
                  <a:pt x="204721" y="854659"/>
                  <a:pt x="207022" y="855659"/>
                  <a:pt x="208955" y="857659"/>
                </a:cubicBezTo>
                <a:cubicBezTo>
                  <a:pt x="210889" y="859660"/>
                  <a:pt x="211856" y="861993"/>
                  <a:pt x="211856" y="864660"/>
                </a:cubicBezTo>
                <a:cubicBezTo>
                  <a:pt x="211856" y="867327"/>
                  <a:pt x="210889" y="869628"/>
                  <a:pt x="208955" y="871561"/>
                </a:cubicBezTo>
                <a:cubicBezTo>
                  <a:pt x="207022" y="873495"/>
                  <a:pt x="204721" y="874462"/>
                  <a:pt x="202054" y="874462"/>
                </a:cubicBezTo>
                <a:cubicBezTo>
                  <a:pt x="199254" y="874462"/>
                  <a:pt x="196887" y="873495"/>
                  <a:pt x="194953" y="871561"/>
                </a:cubicBezTo>
                <a:cubicBezTo>
                  <a:pt x="193020" y="869628"/>
                  <a:pt x="192053" y="867327"/>
                  <a:pt x="192053" y="864660"/>
                </a:cubicBezTo>
                <a:cubicBezTo>
                  <a:pt x="192053" y="861993"/>
                  <a:pt x="193020" y="859660"/>
                  <a:pt x="194953" y="857659"/>
                </a:cubicBezTo>
                <a:cubicBezTo>
                  <a:pt x="196887" y="855659"/>
                  <a:pt x="199254" y="854659"/>
                  <a:pt x="202054" y="854659"/>
                </a:cubicBezTo>
                <a:close/>
                <a:moveTo>
                  <a:pt x="5114753" y="853630"/>
                </a:moveTo>
                <a:cubicBezTo>
                  <a:pt x="5112220" y="853630"/>
                  <a:pt x="5110253" y="854497"/>
                  <a:pt x="5108852" y="856231"/>
                </a:cubicBezTo>
                <a:cubicBezTo>
                  <a:pt x="5107452" y="857964"/>
                  <a:pt x="5106752" y="859964"/>
                  <a:pt x="5106752" y="862231"/>
                </a:cubicBezTo>
                <a:cubicBezTo>
                  <a:pt x="5106752" y="864632"/>
                  <a:pt x="5107486" y="866599"/>
                  <a:pt x="5108952" y="868132"/>
                </a:cubicBezTo>
                <a:cubicBezTo>
                  <a:pt x="5110419" y="869666"/>
                  <a:pt x="5112286" y="870432"/>
                  <a:pt x="5114553" y="870432"/>
                </a:cubicBezTo>
                <a:cubicBezTo>
                  <a:pt x="5116820" y="870432"/>
                  <a:pt x="5118787" y="869699"/>
                  <a:pt x="5120454" y="868232"/>
                </a:cubicBezTo>
                <a:cubicBezTo>
                  <a:pt x="5122121" y="866765"/>
                  <a:pt x="5122954" y="864832"/>
                  <a:pt x="5122954" y="862431"/>
                </a:cubicBezTo>
                <a:cubicBezTo>
                  <a:pt x="5122954" y="859898"/>
                  <a:pt x="5122088" y="857797"/>
                  <a:pt x="5120354" y="856131"/>
                </a:cubicBezTo>
                <a:cubicBezTo>
                  <a:pt x="5118620" y="854464"/>
                  <a:pt x="5116754" y="853630"/>
                  <a:pt x="5114753" y="853630"/>
                </a:cubicBezTo>
                <a:close/>
                <a:moveTo>
                  <a:pt x="123654" y="853630"/>
                </a:moveTo>
                <a:cubicBezTo>
                  <a:pt x="121120" y="853630"/>
                  <a:pt x="119154" y="854497"/>
                  <a:pt x="117753" y="856231"/>
                </a:cubicBezTo>
                <a:cubicBezTo>
                  <a:pt x="116353" y="857964"/>
                  <a:pt x="115653" y="859964"/>
                  <a:pt x="115653" y="862231"/>
                </a:cubicBezTo>
                <a:cubicBezTo>
                  <a:pt x="115653" y="864632"/>
                  <a:pt x="116386" y="866599"/>
                  <a:pt x="117853" y="868132"/>
                </a:cubicBezTo>
                <a:cubicBezTo>
                  <a:pt x="119320" y="869666"/>
                  <a:pt x="121187" y="870432"/>
                  <a:pt x="123454" y="870432"/>
                </a:cubicBezTo>
                <a:cubicBezTo>
                  <a:pt x="125721" y="870432"/>
                  <a:pt x="127688" y="869699"/>
                  <a:pt x="129355" y="868232"/>
                </a:cubicBezTo>
                <a:cubicBezTo>
                  <a:pt x="131022" y="866765"/>
                  <a:pt x="131855" y="864832"/>
                  <a:pt x="131855" y="862431"/>
                </a:cubicBezTo>
                <a:cubicBezTo>
                  <a:pt x="131855" y="859898"/>
                  <a:pt x="130988" y="857797"/>
                  <a:pt x="129255" y="856131"/>
                </a:cubicBezTo>
                <a:cubicBezTo>
                  <a:pt x="127521" y="854464"/>
                  <a:pt x="125654" y="853630"/>
                  <a:pt x="123654" y="853630"/>
                </a:cubicBezTo>
                <a:close/>
                <a:moveTo>
                  <a:pt x="3527107" y="853259"/>
                </a:moveTo>
                <a:cubicBezTo>
                  <a:pt x="3529774" y="853259"/>
                  <a:pt x="3532074" y="854259"/>
                  <a:pt x="3534008" y="856259"/>
                </a:cubicBezTo>
                <a:cubicBezTo>
                  <a:pt x="3535942" y="858259"/>
                  <a:pt x="3536908" y="860593"/>
                  <a:pt x="3536908" y="863260"/>
                </a:cubicBezTo>
                <a:cubicBezTo>
                  <a:pt x="3536908" y="865927"/>
                  <a:pt x="3535942" y="868227"/>
                  <a:pt x="3534008" y="870161"/>
                </a:cubicBezTo>
                <a:cubicBezTo>
                  <a:pt x="3532074" y="872095"/>
                  <a:pt x="3529774" y="873061"/>
                  <a:pt x="3527107" y="873061"/>
                </a:cubicBezTo>
                <a:cubicBezTo>
                  <a:pt x="3524307" y="873061"/>
                  <a:pt x="3521940" y="872095"/>
                  <a:pt x="3520006" y="870161"/>
                </a:cubicBezTo>
                <a:cubicBezTo>
                  <a:pt x="3518073" y="868227"/>
                  <a:pt x="3517106" y="865927"/>
                  <a:pt x="3517106" y="863260"/>
                </a:cubicBezTo>
                <a:cubicBezTo>
                  <a:pt x="3517106" y="860593"/>
                  <a:pt x="3518073" y="858259"/>
                  <a:pt x="3520006" y="856259"/>
                </a:cubicBezTo>
                <a:cubicBezTo>
                  <a:pt x="3521940" y="854259"/>
                  <a:pt x="3524307" y="853259"/>
                  <a:pt x="3527107" y="853259"/>
                </a:cubicBezTo>
                <a:close/>
                <a:moveTo>
                  <a:pt x="1611459" y="852459"/>
                </a:moveTo>
                <a:cubicBezTo>
                  <a:pt x="1614125" y="852459"/>
                  <a:pt x="1616426" y="853459"/>
                  <a:pt x="1618359" y="855459"/>
                </a:cubicBezTo>
                <a:cubicBezTo>
                  <a:pt x="1620294" y="857459"/>
                  <a:pt x="1621259" y="859793"/>
                  <a:pt x="1621259" y="862460"/>
                </a:cubicBezTo>
                <a:cubicBezTo>
                  <a:pt x="1621259" y="865127"/>
                  <a:pt x="1620294" y="867427"/>
                  <a:pt x="1618359" y="869361"/>
                </a:cubicBezTo>
                <a:cubicBezTo>
                  <a:pt x="1616426" y="871294"/>
                  <a:pt x="1614125" y="872261"/>
                  <a:pt x="1611459" y="872261"/>
                </a:cubicBezTo>
                <a:cubicBezTo>
                  <a:pt x="1608658" y="872261"/>
                  <a:pt x="1606292" y="871294"/>
                  <a:pt x="1604357" y="869361"/>
                </a:cubicBezTo>
                <a:cubicBezTo>
                  <a:pt x="1602424" y="867427"/>
                  <a:pt x="1601457" y="865127"/>
                  <a:pt x="1601457" y="862460"/>
                </a:cubicBezTo>
                <a:cubicBezTo>
                  <a:pt x="1601457" y="859793"/>
                  <a:pt x="1602424" y="857459"/>
                  <a:pt x="1604357" y="855459"/>
                </a:cubicBezTo>
                <a:cubicBezTo>
                  <a:pt x="1606292" y="853459"/>
                  <a:pt x="1608658" y="852459"/>
                  <a:pt x="1611459" y="852459"/>
                </a:cubicBezTo>
                <a:close/>
                <a:moveTo>
                  <a:pt x="1584055" y="852459"/>
                </a:moveTo>
                <a:cubicBezTo>
                  <a:pt x="1586722" y="852459"/>
                  <a:pt x="1589022" y="853459"/>
                  <a:pt x="1590956" y="855459"/>
                </a:cubicBezTo>
                <a:cubicBezTo>
                  <a:pt x="1592889" y="857459"/>
                  <a:pt x="1593856" y="859793"/>
                  <a:pt x="1593856" y="862460"/>
                </a:cubicBezTo>
                <a:cubicBezTo>
                  <a:pt x="1593856" y="865127"/>
                  <a:pt x="1592889" y="867427"/>
                  <a:pt x="1590956" y="869361"/>
                </a:cubicBezTo>
                <a:cubicBezTo>
                  <a:pt x="1589022" y="871294"/>
                  <a:pt x="1586722" y="872261"/>
                  <a:pt x="1584055" y="872261"/>
                </a:cubicBezTo>
                <a:cubicBezTo>
                  <a:pt x="1581254" y="872261"/>
                  <a:pt x="1578887" y="871294"/>
                  <a:pt x="1576954" y="869361"/>
                </a:cubicBezTo>
                <a:cubicBezTo>
                  <a:pt x="1575021" y="867427"/>
                  <a:pt x="1574054" y="865127"/>
                  <a:pt x="1574054" y="862460"/>
                </a:cubicBezTo>
                <a:cubicBezTo>
                  <a:pt x="1574054" y="859793"/>
                  <a:pt x="1575021" y="857459"/>
                  <a:pt x="1576954" y="855459"/>
                </a:cubicBezTo>
                <a:cubicBezTo>
                  <a:pt x="1578887" y="853459"/>
                  <a:pt x="1581254" y="852459"/>
                  <a:pt x="1584055" y="852459"/>
                </a:cubicBezTo>
                <a:close/>
                <a:moveTo>
                  <a:pt x="3429828" y="851954"/>
                </a:moveTo>
                <a:cubicBezTo>
                  <a:pt x="3433029" y="851954"/>
                  <a:pt x="3435896" y="852887"/>
                  <a:pt x="3438429" y="854754"/>
                </a:cubicBezTo>
                <a:cubicBezTo>
                  <a:pt x="3440963" y="856621"/>
                  <a:pt x="3442963" y="859088"/>
                  <a:pt x="3444430" y="862155"/>
                </a:cubicBezTo>
                <a:cubicBezTo>
                  <a:pt x="3445897" y="865222"/>
                  <a:pt x="3446630" y="868489"/>
                  <a:pt x="3446630" y="871956"/>
                </a:cubicBezTo>
                <a:cubicBezTo>
                  <a:pt x="3446630" y="877157"/>
                  <a:pt x="3444963" y="881524"/>
                  <a:pt x="3441630" y="885058"/>
                </a:cubicBezTo>
                <a:cubicBezTo>
                  <a:pt x="3438296" y="888592"/>
                  <a:pt x="3434029" y="890359"/>
                  <a:pt x="3428828" y="890359"/>
                </a:cubicBezTo>
                <a:cubicBezTo>
                  <a:pt x="3423094" y="890359"/>
                  <a:pt x="3418793" y="888625"/>
                  <a:pt x="3415926" y="885158"/>
                </a:cubicBezTo>
                <a:cubicBezTo>
                  <a:pt x="3413059" y="881691"/>
                  <a:pt x="3411626" y="877624"/>
                  <a:pt x="3411626" y="872957"/>
                </a:cubicBezTo>
                <a:cubicBezTo>
                  <a:pt x="3411626" y="869089"/>
                  <a:pt x="3412393" y="865589"/>
                  <a:pt x="3413926" y="862455"/>
                </a:cubicBezTo>
                <a:cubicBezTo>
                  <a:pt x="3415460" y="859322"/>
                  <a:pt x="3417627" y="856788"/>
                  <a:pt x="3420427" y="854854"/>
                </a:cubicBezTo>
                <a:cubicBezTo>
                  <a:pt x="3423227" y="852921"/>
                  <a:pt x="3426361" y="851954"/>
                  <a:pt x="3429828" y="851954"/>
                </a:cubicBezTo>
                <a:close/>
                <a:moveTo>
                  <a:pt x="1058103" y="851954"/>
                </a:moveTo>
                <a:cubicBezTo>
                  <a:pt x="1061304" y="851954"/>
                  <a:pt x="1064171" y="852887"/>
                  <a:pt x="1066704" y="854754"/>
                </a:cubicBezTo>
                <a:cubicBezTo>
                  <a:pt x="1069238" y="856621"/>
                  <a:pt x="1071239" y="859088"/>
                  <a:pt x="1072706" y="862155"/>
                </a:cubicBezTo>
                <a:cubicBezTo>
                  <a:pt x="1074172" y="865222"/>
                  <a:pt x="1074906" y="868489"/>
                  <a:pt x="1074906" y="871956"/>
                </a:cubicBezTo>
                <a:cubicBezTo>
                  <a:pt x="1074906" y="877157"/>
                  <a:pt x="1073239" y="881524"/>
                  <a:pt x="1069906" y="885058"/>
                </a:cubicBezTo>
                <a:cubicBezTo>
                  <a:pt x="1066572" y="888592"/>
                  <a:pt x="1062304" y="890359"/>
                  <a:pt x="1057104" y="890359"/>
                </a:cubicBezTo>
                <a:cubicBezTo>
                  <a:pt x="1051369" y="890359"/>
                  <a:pt x="1047069" y="888625"/>
                  <a:pt x="1044202" y="885158"/>
                </a:cubicBezTo>
                <a:cubicBezTo>
                  <a:pt x="1041335" y="881691"/>
                  <a:pt x="1039902" y="877624"/>
                  <a:pt x="1039902" y="872957"/>
                </a:cubicBezTo>
                <a:cubicBezTo>
                  <a:pt x="1039902" y="869089"/>
                  <a:pt x="1040668" y="865589"/>
                  <a:pt x="1042202" y="862455"/>
                </a:cubicBezTo>
                <a:cubicBezTo>
                  <a:pt x="1043735" y="859322"/>
                  <a:pt x="1045902" y="856788"/>
                  <a:pt x="1048703" y="854854"/>
                </a:cubicBezTo>
                <a:cubicBezTo>
                  <a:pt x="1051503" y="852921"/>
                  <a:pt x="1054637" y="851954"/>
                  <a:pt x="1058103" y="851954"/>
                </a:cubicBezTo>
                <a:close/>
                <a:moveTo>
                  <a:pt x="1200807" y="850106"/>
                </a:moveTo>
                <a:lnTo>
                  <a:pt x="1200807" y="861508"/>
                </a:lnTo>
                <a:lnTo>
                  <a:pt x="1156002" y="874509"/>
                </a:lnTo>
                <a:lnTo>
                  <a:pt x="1156002" y="863308"/>
                </a:lnTo>
                <a:close/>
                <a:moveTo>
                  <a:pt x="57808" y="850106"/>
                </a:moveTo>
                <a:lnTo>
                  <a:pt x="57808" y="861508"/>
                </a:lnTo>
                <a:lnTo>
                  <a:pt x="13002" y="874509"/>
                </a:lnTo>
                <a:lnTo>
                  <a:pt x="13002" y="863308"/>
                </a:lnTo>
                <a:close/>
                <a:moveTo>
                  <a:pt x="6772627" y="847058"/>
                </a:moveTo>
                <a:lnTo>
                  <a:pt x="6788829" y="847058"/>
                </a:lnTo>
                <a:lnTo>
                  <a:pt x="6792229" y="975874"/>
                </a:lnTo>
                <a:lnTo>
                  <a:pt x="6776027" y="975874"/>
                </a:lnTo>
                <a:close/>
                <a:moveTo>
                  <a:pt x="5391502" y="847058"/>
                </a:moveTo>
                <a:lnTo>
                  <a:pt x="5407704" y="847058"/>
                </a:lnTo>
                <a:lnTo>
                  <a:pt x="5411104" y="975874"/>
                </a:lnTo>
                <a:lnTo>
                  <a:pt x="5394902" y="975874"/>
                </a:lnTo>
                <a:close/>
                <a:moveTo>
                  <a:pt x="4915252" y="847058"/>
                </a:moveTo>
                <a:lnTo>
                  <a:pt x="4931654" y="847058"/>
                </a:lnTo>
                <a:lnTo>
                  <a:pt x="4935255" y="936069"/>
                </a:lnTo>
                <a:cubicBezTo>
                  <a:pt x="4935521" y="942603"/>
                  <a:pt x="4936155" y="947637"/>
                  <a:pt x="4937155" y="951171"/>
                </a:cubicBezTo>
                <a:cubicBezTo>
                  <a:pt x="4938155" y="954705"/>
                  <a:pt x="4940422" y="957139"/>
                  <a:pt x="4943955" y="958472"/>
                </a:cubicBezTo>
                <a:lnTo>
                  <a:pt x="4960365" y="960437"/>
                </a:lnTo>
                <a:lnTo>
                  <a:pt x="4975602" y="958972"/>
                </a:lnTo>
                <a:cubicBezTo>
                  <a:pt x="4979336" y="957972"/>
                  <a:pt x="4982170" y="956038"/>
                  <a:pt x="4984104" y="953171"/>
                </a:cubicBezTo>
                <a:cubicBezTo>
                  <a:pt x="4986037" y="950304"/>
                  <a:pt x="4987604" y="946137"/>
                  <a:pt x="4988804" y="940670"/>
                </a:cubicBezTo>
                <a:cubicBezTo>
                  <a:pt x="4990004" y="935202"/>
                  <a:pt x="4991471" y="928068"/>
                  <a:pt x="4993205" y="919267"/>
                </a:cubicBezTo>
                <a:lnTo>
                  <a:pt x="5008807" y="922267"/>
                </a:lnTo>
                <a:cubicBezTo>
                  <a:pt x="5008273" y="924668"/>
                  <a:pt x="5007673" y="927335"/>
                  <a:pt x="5007006" y="930268"/>
                </a:cubicBezTo>
                <a:cubicBezTo>
                  <a:pt x="5006339" y="933202"/>
                  <a:pt x="5005773" y="936103"/>
                  <a:pt x="5005306" y="938970"/>
                </a:cubicBezTo>
                <a:cubicBezTo>
                  <a:pt x="5004839" y="941837"/>
                  <a:pt x="5004606" y="944337"/>
                  <a:pt x="5004606" y="946470"/>
                </a:cubicBezTo>
                <a:cubicBezTo>
                  <a:pt x="5004606" y="948471"/>
                  <a:pt x="5004739" y="950338"/>
                  <a:pt x="5005006" y="952071"/>
                </a:cubicBezTo>
                <a:cubicBezTo>
                  <a:pt x="5005273" y="953805"/>
                  <a:pt x="5006273" y="955272"/>
                  <a:pt x="5008007" y="956472"/>
                </a:cubicBezTo>
                <a:cubicBezTo>
                  <a:pt x="5009740" y="957672"/>
                  <a:pt x="5012674" y="958639"/>
                  <a:pt x="5016807" y="959372"/>
                </a:cubicBezTo>
                <a:cubicBezTo>
                  <a:pt x="5020941" y="960106"/>
                  <a:pt x="5026875" y="960472"/>
                  <a:pt x="5034610" y="960472"/>
                </a:cubicBezTo>
                <a:lnTo>
                  <a:pt x="5036131" y="961046"/>
                </a:lnTo>
                <a:lnTo>
                  <a:pt x="5036200" y="960472"/>
                </a:lnTo>
                <a:cubicBezTo>
                  <a:pt x="5040468" y="960472"/>
                  <a:pt x="5043935" y="960172"/>
                  <a:pt x="5046602" y="959572"/>
                </a:cubicBezTo>
                <a:cubicBezTo>
                  <a:pt x="5049269" y="958972"/>
                  <a:pt x="5051502" y="957438"/>
                  <a:pt x="5053303" y="954972"/>
                </a:cubicBezTo>
                <a:cubicBezTo>
                  <a:pt x="5055103" y="952505"/>
                  <a:pt x="5056803" y="948604"/>
                  <a:pt x="5058403" y="943270"/>
                </a:cubicBezTo>
                <a:cubicBezTo>
                  <a:pt x="5060004" y="937936"/>
                  <a:pt x="5061870" y="930468"/>
                  <a:pt x="5064004" y="920867"/>
                </a:cubicBezTo>
                <a:lnTo>
                  <a:pt x="5079006" y="925068"/>
                </a:lnTo>
                <a:cubicBezTo>
                  <a:pt x="5078472" y="927335"/>
                  <a:pt x="5077872" y="929902"/>
                  <a:pt x="5077205" y="932769"/>
                </a:cubicBezTo>
                <a:cubicBezTo>
                  <a:pt x="5076539" y="935636"/>
                  <a:pt x="5075939" y="938570"/>
                  <a:pt x="5075406" y="941570"/>
                </a:cubicBezTo>
                <a:cubicBezTo>
                  <a:pt x="5074872" y="944570"/>
                  <a:pt x="5074605" y="947337"/>
                  <a:pt x="5074606" y="949871"/>
                </a:cubicBezTo>
                <a:cubicBezTo>
                  <a:pt x="5074605" y="953205"/>
                  <a:pt x="5075872" y="955805"/>
                  <a:pt x="5078406" y="957672"/>
                </a:cubicBezTo>
                <a:cubicBezTo>
                  <a:pt x="5080939" y="959539"/>
                  <a:pt x="5085540" y="960472"/>
                  <a:pt x="5092207" y="960472"/>
                </a:cubicBezTo>
                <a:cubicBezTo>
                  <a:pt x="5096208" y="960472"/>
                  <a:pt x="5099475" y="960139"/>
                  <a:pt x="5102009" y="959472"/>
                </a:cubicBezTo>
                <a:cubicBezTo>
                  <a:pt x="5104542" y="958805"/>
                  <a:pt x="5106643" y="957205"/>
                  <a:pt x="5108309" y="954672"/>
                </a:cubicBezTo>
                <a:cubicBezTo>
                  <a:pt x="5109976" y="952138"/>
                  <a:pt x="5111477" y="948071"/>
                  <a:pt x="5112810" y="942470"/>
                </a:cubicBezTo>
                <a:cubicBezTo>
                  <a:pt x="5114143" y="936869"/>
                  <a:pt x="5115544" y="929202"/>
                  <a:pt x="5117011" y="919467"/>
                </a:cubicBezTo>
                <a:lnTo>
                  <a:pt x="5132213" y="922267"/>
                </a:lnTo>
                <a:cubicBezTo>
                  <a:pt x="5131813" y="924668"/>
                  <a:pt x="5131346" y="927601"/>
                  <a:pt x="5130812" y="931069"/>
                </a:cubicBezTo>
                <a:cubicBezTo>
                  <a:pt x="5130279" y="934536"/>
                  <a:pt x="5129779" y="937969"/>
                  <a:pt x="5129312" y="941370"/>
                </a:cubicBezTo>
                <a:cubicBezTo>
                  <a:pt x="5128845" y="944770"/>
                  <a:pt x="5128612" y="947604"/>
                  <a:pt x="5128612" y="949871"/>
                </a:cubicBezTo>
                <a:cubicBezTo>
                  <a:pt x="5128612" y="951738"/>
                  <a:pt x="5129045" y="953505"/>
                  <a:pt x="5129912" y="955172"/>
                </a:cubicBezTo>
                <a:cubicBezTo>
                  <a:pt x="5130779" y="956838"/>
                  <a:pt x="5132512" y="958139"/>
                  <a:pt x="5135113" y="959072"/>
                </a:cubicBezTo>
                <a:cubicBezTo>
                  <a:pt x="5137713" y="960005"/>
                  <a:pt x="5141614" y="960472"/>
                  <a:pt x="5146815" y="960472"/>
                </a:cubicBezTo>
                <a:cubicBezTo>
                  <a:pt x="5150681" y="960472"/>
                  <a:pt x="5154048" y="960005"/>
                  <a:pt x="5156916" y="959072"/>
                </a:cubicBezTo>
                <a:cubicBezTo>
                  <a:pt x="5159782" y="958139"/>
                  <a:pt x="5161983" y="956405"/>
                  <a:pt x="5163516" y="953871"/>
                </a:cubicBezTo>
                <a:cubicBezTo>
                  <a:pt x="5165050" y="951338"/>
                  <a:pt x="5165817" y="947804"/>
                  <a:pt x="5165817" y="943270"/>
                </a:cubicBezTo>
                <a:cubicBezTo>
                  <a:pt x="5165817" y="938203"/>
                  <a:pt x="5164650" y="931835"/>
                  <a:pt x="5162316" y="924168"/>
                </a:cubicBezTo>
                <a:cubicBezTo>
                  <a:pt x="5159982" y="916500"/>
                  <a:pt x="5157349" y="908866"/>
                  <a:pt x="5154415" y="901265"/>
                </a:cubicBezTo>
                <a:lnTo>
                  <a:pt x="5170617" y="895264"/>
                </a:lnTo>
                <a:cubicBezTo>
                  <a:pt x="5172351" y="899531"/>
                  <a:pt x="5173984" y="904399"/>
                  <a:pt x="5175518" y="909866"/>
                </a:cubicBezTo>
                <a:cubicBezTo>
                  <a:pt x="5177052" y="915333"/>
                  <a:pt x="5178352" y="920734"/>
                  <a:pt x="5179418" y="926068"/>
                </a:cubicBezTo>
                <a:cubicBezTo>
                  <a:pt x="5180485" y="931402"/>
                  <a:pt x="5181018" y="936069"/>
                  <a:pt x="5181019" y="940070"/>
                </a:cubicBezTo>
                <a:cubicBezTo>
                  <a:pt x="5181018" y="946204"/>
                  <a:pt x="5180218" y="951604"/>
                  <a:pt x="5178618" y="956272"/>
                </a:cubicBezTo>
                <a:cubicBezTo>
                  <a:pt x="5177018" y="960939"/>
                  <a:pt x="5174751" y="964773"/>
                  <a:pt x="5171818" y="967773"/>
                </a:cubicBezTo>
                <a:cubicBezTo>
                  <a:pt x="5168884" y="970774"/>
                  <a:pt x="5165283" y="973040"/>
                  <a:pt x="5161016" y="974574"/>
                </a:cubicBezTo>
                <a:cubicBezTo>
                  <a:pt x="5156749" y="976107"/>
                  <a:pt x="5151949" y="976874"/>
                  <a:pt x="5146615" y="976874"/>
                </a:cubicBezTo>
                <a:cubicBezTo>
                  <a:pt x="5140347" y="976874"/>
                  <a:pt x="5135213" y="976141"/>
                  <a:pt x="5131213" y="974674"/>
                </a:cubicBezTo>
                <a:cubicBezTo>
                  <a:pt x="5127212" y="973207"/>
                  <a:pt x="5124145" y="970974"/>
                  <a:pt x="5122011" y="967973"/>
                </a:cubicBezTo>
                <a:lnTo>
                  <a:pt x="5120615" y="964150"/>
                </a:lnTo>
                <a:lnTo>
                  <a:pt x="5116611" y="969473"/>
                </a:lnTo>
                <a:cubicBezTo>
                  <a:pt x="5113810" y="972407"/>
                  <a:pt x="5110343" y="974374"/>
                  <a:pt x="5106209" y="975374"/>
                </a:cubicBezTo>
                <a:cubicBezTo>
                  <a:pt x="5102075" y="976374"/>
                  <a:pt x="5096608" y="976874"/>
                  <a:pt x="5089807" y="976874"/>
                </a:cubicBezTo>
                <a:cubicBezTo>
                  <a:pt x="5086473" y="976874"/>
                  <a:pt x="5082906" y="976341"/>
                  <a:pt x="5079106" y="975274"/>
                </a:cubicBezTo>
                <a:cubicBezTo>
                  <a:pt x="5075306" y="974207"/>
                  <a:pt x="5072005" y="972107"/>
                  <a:pt x="5069205" y="968973"/>
                </a:cubicBezTo>
                <a:lnTo>
                  <a:pt x="5065931" y="963233"/>
                </a:lnTo>
                <a:lnTo>
                  <a:pt x="5061903" y="968773"/>
                </a:lnTo>
                <a:cubicBezTo>
                  <a:pt x="5058637" y="972040"/>
                  <a:pt x="5054736" y="974207"/>
                  <a:pt x="5050202" y="975274"/>
                </a:cubicBezTo>
                <a:cubicBezTo>
                  <a:pt x="5045668" y="976341"/>
                  <a:pt x="5040334" y="976874"/>
                  <a:pt x="5034200" y="976874"/>
                </a:cubicBezTo>
                <a:lnTo>
                  <a:pt x="5034277" y="976249"/>
                </a:lnTo>
                <a:lnTo>
                  <a:pt x="5032609" y="976874"/>
                </a:lnTo>
                <a:cubicBezTo>
                  <a:pt x="5024475" y="976874"/>
                  <a:pt x="5018008" y="976441"/>
                  <a:pt x="5013207" y="975574"/>
                </a:cubicBezTo>
                <a:cubicBezTo>
                  <a:pt x="5008407" y="974707"/>
                  <a:pt x="5004773" y="973407"/>
                  <a:pt x="5002306" y="971674"/>
                </a:cubicBezTo>
                <a:cubicBezTo>
                  <a:pt x="4999839" y="969940"/>
                  <a:pt x="4998105" y="967773"/>
                  <a:pt x="4997105" y="965173"/>
                </a:cubicBezTo>
                <a:lnTo>
                  <a:pt x="4996534" y="962911"/>
                </a:lnTo>
                <a:lnTo>
                  <a:pt x="4993905" y="966873"/>
                </a:lnTo>
                <a:cubicBezTo>
                  <a:pt x="4991438" y="969540"/>
                  <a:pt x="4988604" y="971607"/>
                  <a:pt x="4985403" y="973074"/>
                </a:cubicBezTo>
                <a:cubicBezTo>
                  <a:pt x="4982203" y="974541"/>
                  <a:pt x="4978370" y="975541"/>
                  <a:pt x="4973902" y="976074"/>
                </a:cubicBezTo>
                <a:lnTo>
                  <a:pt x="4958759" y="976836"/>
                </a:lnTo>
                <a:lnTo>
                  <a:pt x="4958657" y="976874"/>
                </a:lnTo>
                <a:lnTo>
                  <a:pt x="4958368" y="976856"/>
                </a:lnTo>
                <a:lnTo>
                  <a:pt x="4958000" y="976874"/>
                </a:lnTo>
                <a:lnTo>
                  <a:pt x="4958005" y="976833"/>
                </a:lnTo>
                <a:lnTo>
                  <a:pt x="4944556" y="975974"/>
                </a:lnTo>
                <a:cubicBezTo>
                  <a:pt x="4940489" y="975374"/>
                  <a:pt x="4937055" y="974474"/>
                  <a:pt x="4934254" y="973274"/>
                </a:cubicBezTo>
                <a:cubicBezTo>
                  <a:pt x="4928653" y="970874"/>
                  <a:pt x="4924787" y="967140"/>
                  <a:pt x="4922653" y="962072"/>
                </a:cubicBezTo>
                <a:cubicBezTo>
                  <a:pt x="4920520" y="957005"/>
                  <a:pt x="4919252" y="950471"/>
                  <a:pt x="4918852" y="942470"/>
                </a:cubicBezTo>
                <a:close/>
                <a:moveTo>
                  <a:pt x="2448278" y="847058"/>
                </a:moveTo>
                <a:lnTo>
                  <a:pt x="2464480" y="847058"/>
                </a:lnTo>
                <a:lnTo>
                  <a:pt x="2467880" y="975874"/>
                </a:lnTo>
                <a:lnTo>
                  <a:pt x="2451678" y="975874"/>
                </a:lnTo>
                <a:close/>
                <a:moveTo>
                  <a:pt x="1438628" y="847058"/>
                </a:moveTo>
                <a:lnTo>
                  <a:pt x="1454829" y="847058"/>
                </a:lnTo>
                <a:lnTo>
                  <a:pt x="1458229" y="975874"/>
                </a:lnTo>
                <a:lnTo>
                  <a:pt x="1442028" y="975874"/>
                </a:lnTo>
                <a:close/>
                <a:moveTo>
                  <a:pt x="4790903" y="844105"/>
                </a:moveTo>
                <a:cubicBezTo>
                  <a:pt x="4788370" y="844105"/>
                  <a:pt x="4786403" y="844972"/>
                  <a:pt x="4785002" y="846706"/>
                </a:cubicBezTo>
                <a:cubicBezTo>
                  <a:pt x="4783602" y="848439"/>
                  <a:pt x="4782902" y="850439"/>
                  <a:pt x="4782902" y="852706"/>
                </a:cubicBezTo>
                <a:cubicBezTo>
                  <a:pt x="4782902" y="855107"/>
                  <a:pt x="4783636" y="857074"/>
                  <a:pt x="4785103" y="858607"/>
                </a:cubicBezTo>
                <a:cubicBezTo>
                  <a:pt x="4786569" y="860141"/>
                  <a:pt x="4788436" y="860907"/>
                  <a:pt x="4790703" y="860907"/>
                </a:cubicBezTo>
                <a:cubicBezTo>
                  <a:pt x="4792970" y="860907"/>
                  <a:pt x="4794937" y="860174"/>
                  <a:pt x="4796604" y="858707"/>
                </a:cubicBezTo>
                <a:cubicBezTo>
                  <a:pt x="4798271" y="857240"/>
                  <a:pt x="4799104" y="855307"/>
                  <a:pt x="4799104" y="852906"/>
                </a:cubicBezTo>
                <a:cubicBezTo>
                  <a:pt x="4799104" y="850373"/>
                  <a:pt x="4798238" y="848272"/>
                  <a:pt x="4796504" y="846606"/>
                </a:cubicBezTo>
                <a:cubicBezTo>
                  <a:pt x="4794770" y="844939"/>
                  <a:pt x="4792903" y="844105"/>
                  <a:pt x="4790903" y="844105"/>
                </a:cubicBezTo>
                <a:close/>
                <a:moveTo>
                  <a:pt x="2085803" y="844105"/>
                </a:moveTo>
                <a:cubicBezTo>
                  <a:pt x="2083270" y="844105"/>
                  <a:pt x="2081304" y="844972"/>
                  <a:pt x="2079903" y="846706"/>
                </a:cubicBezTo>
                <a:cubicBezTo>
                  <a:pt x="2078504" y="848439"/>
                  <a:pt x="2077803" y="850439"/>
                  <a:pt x="2077803" y="852706"/>
                </a:cubicBezTo>
                <a:cubicBezTo>
                  <a:pt x="2077803" y="855107"/>
                  <a:pt x="2078536" y="857074"/>
                  <a:pt x="2080003" y="858607"/>
                </a:cubicBezTo>
                <a:cubicBezTo>
                  <a:pt x="2081470" y="860141"/>
                  <a:pt x="2083337" y="860907"/>
                  <a:pt x="2085604" y="860907"/>
                </a:cubicBezTo>
                <a:cubicBezTo>
                  <a:pt x="2087871" y="860907"/>
                  <a:pt x="2089838" y="860174"/>
                  <a:pt x="2091504" y="858707"/>
                </a:cubicBezTo>
                <a:cubicBezTo>
                  <a:pt x="2093171" y="857240"/>
                  <a:pt x="2094005" y="855307"/>
                  <a:pt x="2094005" y="852906"/>
                </a:cubicBezTo>
                <a:cubicBezTo>
                  <a:pt x="2094005" y="850373"/>
                  <a:pt x="2093138" y="848272"/>
                  <a:pt x="2091405" y="846606"/>
                </a:cubicBezTo>
                <a:cubicBezTo>
                  <a:pt x="2089671" y="844939"/>
                  <a:pt x="2087804" y="844105"/>
                  <a:pt x="2085803" y="844105"/>
                </a:cubicBezTo>
                <a:close/>
                <a:moveTo>
                  <a:pt x="1504778" y="844105"/>
                </a:moveTo>
                <a:cubicBezTo>
                  <a:pt x="1502245" y="844105"/>
                  <a:pt x="1500278" y="844972"/>
                  <a:pt x="1498878" y="846706"/>
                </a:cubicBezTo>
                <a:cubicBezTo>
                  <a:pt x="1497478" y="848439"/>
                  <a:pt x="1496777" y="850439"/>
                  <a:pt x="1496777" y="852706"/>
                </a:cubicBezTo>
                <a:cubicBezTo>
                  <a:pt x="1496777" y="855107"/>
                  <a:pt x="1497512" y="857074"/>
                  <a:pt x="1498978" y="858607"/>
                </a:cubicBezTo>
                <a:cubicBezTo>
                  <a:pt x="1500444" y="860141"/>
                  <a:pt x="1502312" y="860907"/>
                  <a:pt x="1504578" y="860907"/>
                </a:cubicBezTo>
                <a:cubicBezTo>
                  <a:pt x="1506845" y="860907"/>
                  <a:pt x="1508812" y="860174"/>
                  <a:pt x="1510479" y="858707"/>
                </a:cubicBezTo>
                <a:cubicBezTo>
                  <a:pt x="1512147" y="857240"/>
                  <a:pt x="1512980" y="855307"/>
                  <a:pt x="1512980" y="852906"/>
                </a:cubicBezTo>
                <a:cubicBezTo>
                  <a:pt x="1512980" y="850373"/>
                  <a:pt x="1512113" y="848272"/>
                  <a:pt x="1510380" y="846606"/>
                </a:cubicBezTo>
                <a:cubicBezTo>
                  <a:pt x="1508646" y="844939"/>
                  <a:pt x="1506778" y="844105"/>
                  <a:pt x="1504778" y="844105"/>
                </a:cubicBezTo>
                <a:close/>
                <a:moveTo>
                  <a:pt x="5115753" y="842429"/>
                </a:moveTo>
                <a:cubicBezTo>
                  <a:pt x="5118953" y="842429"/>
                  <a:pt x="5121821" y="843362"/>
                  <a:pt x="5124354" y="845229"/>
                </a:cubicBezTo>
                <a:cubicBezTo>
                  <a:pt x="5126888" y="847096"/>
                  <a:pt x="5128888" y="849563"/>
                  <a:pt x="5130355" y="852630"/>
                </a:cubicBezTo>
                <a:cubicBezTo>
                  <a:pt x="5131822" y="855697"/>
                  <a:pt x="5132556" y="858964"/>
                  <a:pt x="5132556" y="862431"/>
                </a:cubicBezTo>
                <a:cubicBezTo>
                  <a:pt x="5132556" y="867632"/>
                  <a:pt x="5130889" y="871999"/>
                  <a:pt x="5127555" y="875533"/>
                </a:cubicBezTo>
                <a:cubicBezTo>
                  <a:pt x="5124221" y="879067"/>
                  <a:pt x="5119954" y="880834"/>
                  <a:pt x="5114753" y="880834"/>
                </a:cubicBezTo>
                <a:cubicBezTo>
                  <a:pt x="5109019" y="880834"/>
                  <a:pt x="5104719" y="879100"/>
                  <a:pt x="5101852" y="875633"/>
                </a:cubicBezTo>
                <a:cubicBezTo>
                  <a:pt x="5098984" y="872166"/>
                  <a:pt x="5097551" y="868099"/>
                  <a:pt x="5097551" y="863432"/>
                </a:cubicBezTo>
                <a:cubicBezTo>
                  <a:pt x="5097551" y="859564"/>
                  <a:pt x="5098317" y="856064"/>
                  <a:pt x="5099851" y="852930"/>
                </a:cubicBezTo>
                <a:cubicBezTo>
                  <a:pt x="5101385" y="849797"/>
                  <a:pt x="5103551" y="847263"/>
                  <a:pt x="5106352" y="845329"/>
                </a:cubicBezTo>
                <a:cubicBezTo>
                  <a:pt x="5109152" y="843396"/>
                  <a:pt x="5112286" y="842429"/>
                  <a:pt x="5115753" y="842429"/>
                </a:cubicBezTo>
                <a:close/>
                <a:moveTo>
                  <a:pt x="124654" y="842429"/>
                </a:moveTo>
                <a:cubicBezTo>
                  <a:pt x="127854" y="842429"/>
                  <a:pt x="130721" y="843362"/>
                  <a:pt x="133255" y="845229"/>
                </a:cubicBezTo>
                <a:cubicBezTo>
                  <a:pt x="135789" y="847096"/>
                  <a:pt x="137789" y="849563"/>
                  <a:pt x="139256" y="852630"/>
                </a:cubicBezTo>
                <a:cubicBezTo>
                  <a:pt x="140723" y="855697"/>
                  <a:pt x="141456" y="858964"/>
                  <a:pt x="141456" y="862431"/>
                </a:cubicBezTo>
                <a:cubicBezTo>
                  <a:pt x="141456" y="867632"/>
                  <a:pt x="139789" y="871999"/>
                  <a:pt x="136456" y="875533"/>
                </a:cubicBezTo>
                <a:cubicBezTo>
                  <a:pt x="133122" y="879067"/>
                  <a:pt x="128855" y="880834"/>
                  <a:pt x="123654" y="880834"/>
                </a:cubicBezTo>
                <a:cubicBezTo>
                  <a:pt x="117920" y="880834"/>
                  <a:pt x="113619" y="879100"/>
                  <a:pt x="110752" y="875633"/>
                </a:cubicBezTo>
                <a:cubicBezTo>
                  <a:pt x="107885" y="872166"/>
                  <a:pt x="106452" y="868099"/>
                  <a:pt x="106452" y="863432"/>
                </a:cubicBezTo>
                <a:cubicBezTo>
                  <a:pt x="106452" y="859564"/>
                  <a:pt x="107218" y="856064"/>
                  <a:pt x="108752" y="852930"/>
                </a:cubicBezTo>
                <a:cubicBezTo>
                  <a:pt x="110286" y="849797"/>
                  <a:pt x="112453" y="847263"/>
                  <a:pt x="115253" y="845329"/>
                </a:cubicBezTo>
                <a:cubicBezTo>
                  <a:pt x="118053" y="843396"/>
                  <a:pt x="121187" y="842429"/>
                  <a:pt x="124654" y="842429"/>
                </a:cubicBezTo>
                <a:close/>
                <a:moveTo>
                  <a:pt x="2019957" y="840581"/>
                </a:moveTo>
                <a:lnTo>
                  <a:pt x="2019957" y="851983"/>
                </a:lnTo>
                <a:lnTo>
                  <a:pt x="1975152" y="864984"/>
                </a:lnTo>
                <a:lnTo>
                  <a:pt x="1975152" y="853783"/>
                </a:lnTo>
                <a:close/>
                <a:moveTo>
                  <a:pt x="991257" y="840581"/>
                </a:moveTo>
                <a:lnTo>
                  <a:pt x="991257" y="851983"/>
                </a:lnTo>
                <a:lnTo>
                  <a:pt x="946452" y="864984"/>
                </a:lnTo>
                <a:lnTo>
                  <a:pt x="946452" y="853783"/>
                </a:lnTo>
                <a:close/>
                <a:moveTo>
                  <a:pt x="6307531" y="835257"/>
                </a:moveTo>
                <a:cubicBezTo>
                  <a:pt x="6310198" y="835257"/>
                  <a:pt x="6312498" y="836257"/>
                  <a:pt x="6314432" y="838257"/>
                </a:cubicBezTo>
                <a:cubicBezTo>
                  <a:pt x="6316365" y="840257"/>
                  <a:pt x="6317332" y="842591"/>
                  <a:pt x="6317332" y="845258"/>
                </a:cubicBezTo>
                <a:cubicBezTo>
                  <a:pt x="6317332" y="847925"/>
                  <a:pt x="6316365" y="850225"/>
                  <a:pt x="6314432" y="852159"/>
                </a:cubicBezTo>
                <a:cubicBezTo>
                  <a:pt x="6312498" y="854092"/>
                  <a:pt x="6310198" y="855059"/>
                  <a:pt x="6307531" y="855059"/>
                </a:cubicBezTo>
                <a:cubicBezTo>
                  <a:pt x="6304730" y="855059"/>
                  <a:pt x="6302364" y="854092"/>
                  <a:pt x="6300430" y="852159"/>
                </a:cubicBezTo>
                <a:cubicBezTo>
                  <a:pt x="6298497" y="850225"/>
                  <a:pt x="6297530" y="847925"/>
                  <a:pt x="6297530" y="845258"/>
                </a:cubicBezTo>
                <a:cubicBezTo>
                  <a:pt x="6297530" y="842591"/>
                  <a:pt x="6298497" y="840257"/>
                  <a:pt x="6300430" y="838257"/>
                </a:cubicBezTo>
                <a:cubicBezTo>
                  <a:pt x="6302364" y="836257"/>
                  <a:pt x="6304730" y="835257"/>
                  <a:pt x="6307531" y="835257"/>
                </a:cubicBezTo>
                <a:close/>
                <a:moveTo>
                  <a:pt x="4250131" y="835257"/>
                </a:moveTo>
                <a:cubicBezTo>
                  <a:pt x="4252798" y="835257"/>
                  <a:pt x="4255098" y="836257"/>
                  <a:pt x="4257032" y="838257"/>
                </a:cubicBezTo>
                <a:cubicBezTo>
                  <a:pt x="4258965" y="840257"/>
                  <a:pt x="4259932" y="842591"/>
                  <a:pt x="4259932" y="845258"/>
                </a:cubicBezTo>
                <a:cubicBezTo>
                  <a:pt x="4259932" y="847925"/>
                  <a:pt x="4258965" y="850225"/>
                  <a:pt x="4257032" y="852159"/>
                </a:cubicBezTo>
                <a:cubicBezTo>
                  <a:pt x="4255098" y="854092"/>
                  <a:pt x="4252798" y="855059"/>
                  <a:pt x="4250131" y="855059"/>
                </a:cubicBezTo>
                <a:cubicBezTo>
                  <a:pt x="4247330" y="855059"/>
                  <a:pt x="4244963" y="854092"/>
                  <a:pt x="4243030" y="852159"/>
                </a:cubicBezTo>
                <a:cubicBezTo>
                  <a:pt x="4241096" y="850225"/>
                  <a:pt x="4240129" y="847925"/>
                  <a:pt x="4240129" y="845258"/>
                </a:cubicBezTo>
                <a:cubicBezTo>
                  <a:pt x="4240129" y="842591"/>
                  <a:pt x="4241096" y="840257"/>
                  <a:pt x="4243030" y="838257"/>
                </a:cubicBezTo>
                <a:cubicBezTo>
                  <a:pt x="4244963" y="836257"/>
                  <a:pt x="4247330" y="835257"/>
                  <a:pt x="4250131" y="835257"/>
                </a:cubicBezTo>
                <a:close/>
                <a:moveTo>
                  <a:pt x="835133" y="835257"/>
                </a:moveTo>
                <a:cubicBezTo>
                  <a:pt x="837800" y="835257"/>
                  <a:pt x="840101" y="836257"/>
                  <a:pt x="842034" y="838257"/>
                </a:cubicBezTo>
                <a:cubicBezTo>
                  <a:pt x="843968" y="840257"/>
                  <a:pt x="844935" y="842591"/>
                  <a:pt x="844935" y="845258"/>
                </a:cubicBezTo>
                <a:cubicBezTo>
                  <a:pt x="844935" y="847925"/>
                  <a:pt x="843968" y="850225"/>
                  <a:pt x="842034" y="852159"/>
                </a:cubicBezTo>
                <a:cubicBezTo>
                  <a:pt x="840101" y="854092"/>
                  <a:pt x="837800" y="855059"/>
                  <a:pt x="835133" y="855059"/>
                </a:cubicBezTo>
                <a:cubicBezTo>
                  <a:pt x="832333" y="855059"/>
                  <a:pt x="829966" y="854092"/>
                  <a:pt x="828033" y="852159"/>
                </a:cubicBezTo>
                <a:cubicBezTo>
                  <a:pt x="826099" y="850225"/>
                  <a:pt x="825132" y="847925"/>
                  <a:pt x="825132" y="845258"/>
                </a:cubicBezTo>
                <a:cubicBezTo>
                  <a:pt x="825132" y="842591"/>
                  <a:pt x="826099" y="840257"/>
                  <a:pt x="828033" y="838257"/>
                </a:cubicBezTo>
                <a:cubicBezTo>
                  <a:pt x="829966" y="836257"/>
                  <a:pt x="832333" y="835257"/>
                  <a:pt x="835133" y="835257"/>
                </a:cubicBezTo>
                <a:close/>
                <a:moveTo>
                  <a:pt x="807730" y="835257"/>
                </a:moveTo>
                <a:cubicBezTo>
                  <a:pt x="810397" y="835257"/>
                  <a:pt x="812698" y="836257"/>
                  <a:pt x="814631" y="838257"/>
                </a:cubicBezTo>
                <a:cubicBezTo>
                  <a:pt x="816565" y="840257"/>
                  <a:pt x="817531" y="842591"/>
                  <a:pt x="817531" y="845258"/>
                </a:cubicBezTo>
                <a:cubicBezTo>
                  <a:pt x="817531" y="847925"/>
                  <a:pt x="816565" y="850225"/>
                  <a:pt x="814631" y="852159"/>
                </a:cubicBezTo>
                <a:cubicBezTo>
                  <a:pt x="812698" y="854092"/>
                  <a:pt x="810397" y="855059"/>
                  <a:pt x="807730" y="855059"/>
                </a:cubicBezTo>
                <a:cubicBezTo>
                  <a:pt x="804930" y="855059"/>
                  <a:pt x="802562" y="854092"/>
                  <a:pt x="800629" y="852159"/>
                </a:cubicBezTo>
                <a:cubicBezTo>
                  <a:pt x="798696" y="850225"/>
                  <a:pt x="797729" y="847925"/>
                  <a:pt x="797729" y="845258"/>
                </a:cubicBezTo>
                <a:cubicBezTo>
                  <a:pt x="797729" y="842591"/>
                  <a:pt x="798696" y="840257"/>
                  <a:pt x="800629" y="838257"/>
                </a:cubicBezTo>
                <a:cubicBezTo>
                  <a:pt x="802562" y="836257"/>
                  <a:pt x="804930" y="835257"/>
                  <a:pt x="807730" y="835257"/>
                </a:cubicBezTo>
                <a:close/>
                <a:moveTo>
                  <a:pt x="6606378" y="833056"/>
                </a:moveTo>
                <a:lnTo>
                  <a:pt x="6622580" y="833056"/>
                </a:lnTo>
                <a:lnTo>
                  <a:pt x="6626580" y="933069"/>
                </a:lnTo>
                <a:cubicBezTo>
                  <a:pt x="6626847" y="940136"/>
                  <a:pt x="6626614" y="946404"/>
                  <a:pt x="6625880" y="951871"/>
                </a:cubicBezTo>
                <a:cubicBezTo>
                  <a:pt x="6625147" y="957339"/>
                  <a:pt x="6623413" y="961939"/>
                  <a:pt x="6620679" y="965673"/>
                </a:cubicBezTo>
                <a:cubicBezTo>
                  <a:pt x="6617946" y="969407"/>
                  <a:pt x="6613878" y="972207"/>
                  <a:pt x="6608478" y="974074"/>
                </a:cubicBezTo>
                <a:cubicBezTo>
                  <a:pt x="6603077" y="975941"/>
                  <a:pt x="6595843" y="976874"/>
                  <a:pt x="6586775" y="976874"/>
                </a:cubicBezTo>
                <a:lnTo>
                  <a:pt x="6588575" y="960472"/>
                </a:lnTo>
                <a:cubicBezTo>
                  <a:pt x="6596177" y="960472"/>
                  <a:pt x="6601511" y="959739"/>
                  <a:pt x="6604577" y="958272"/>
                </a:cubicBezTo>
                <a:cubicBezTo>
                  <a:pt x="6607645" y="956805"/>
                  <a:pt x="6609411" y="954205"/>
                  <a:pt x="6609878" y="950471"/>
                </a:cubicBezTo>
                <a:cubicBezTo>
                  <a:pt x="6610345" y="946737"/>
                  <a:pt x="6610445" y="941537"/>
                  <a:pt x="6610178" y="934869"/>
                </a:cubicBezTo>
                <a:close/>
                <a:moveTo>
                  <a:pt x="5848702" y="833056"/>
                </a:moveTo>
                <a:lnTo>
                  <a:pt x="5865104" y="833056"/>
                </a:lnTo>
                <a:lnTo>
                  <a:pt x="5869105" y="936069"/>
                </a:lnTo>
                <a:cubicBezTo>
                  <a:pt x="5869371" y="942603"/>
                  <a:pt x="5870005" y="947637"/>
                  <a:pt x="5871005" y="951171"/>
                </a:cubicBezTo>
                <a:cubicBezTo>
                  <a:pt x="5872005" y="954705"/>
                  <a:pt x="5874272" y="957139"/>
                  <a:pt x="5877806" y="958472"/>
                </a:cubicBezTo>
                <a:cubicBezTo>
                  <a:pt x="5881339" y="959806"/>
                  <a:pt x="5886907" y="960472"/>
                  <a:pt x="5894508" y="960472"/>
                </a:cubicBezTo>
                <a:cubicBezTo>
                  <a:pt x="5897308" y="960472"/>
                  <a:pt x="5899342" y="961239"/>
                  <a:pt x="5900609" y="962773"/>
                </a:cubicBezTo>
                <a:lnTo>
                  <a:pt x="5902150" y="967236"/>
                </a:lnTo>
                <a:lnTo>
                  <a:pt x="5902975" y="960472"/>
                </a:lnTo>
                <a:cubicBezTo>
                  <a:pt x="5909643" y="960472"/>
                  <a:pt x="5914844" y="959972"/>
                  <a:pt x="5918577" y="958972"/>
                </a:cubicBezTo>
                <a:cubicBezTo>
                  <a:pt x="5922311" y="957972"/>
                  <a:pt x="5925145" y="956038"/>
                  <a:pt x="5927079" y="953171"/>
                </a:cubicBezTo>
                <a:cubicBezTo>
                  <a:pt x="5929012" y="950304"/>
                  <a:pt x="5930579" y="946137"/>
                  <a:pt x="5931779" y="940670"/>
                </a:cubicBezTo>
                <a:cubicBezTo>
                  <a:pt x="5932979" y="935202"/>
                  <a:pt x="5934446" y="928068"/>
                  <a:pt x="5936180" y="919267"/>
                </a:cubicBezTo>
                <a:lnTo>
                  <a:pt x="5951782" y="922267"/>
                </a:lnTo>
                <a:cubicBezTo>
                  <a:pt x="5951248" y="924668"/>
                  <a:pt x="5950648" y="927335"/>
                  <a:pt x="5949981" y="930268"/>
                </a:cubicBezTo>
                <a:cubicBezTo>
                  <a:pt x="5949314" y="933202"/>
                  <a:pt x="5948748" y="936103"/>
                  <a:pt x="5948281" y="938970"/>
                </a:cubicBezTo>
                <a:cubicBezTo>
                  <a:pt x="5947814" y="941837"/>
                  <a:pt x="5947581" y="944337"/>
                  <a:pt x="5947581" y="946470"/>
                </a:cubicBezTo>
                <a:cubicBezTo>
                  <a:pt x="5947581" y="948471"/>
                  <a:pt x="5947714" y="950338"/>
                  <a:pt x="5947981" y="952071"/>
                </a:cubicBezTo>
                <a:cubicBezTo>
                  <a:pt x="5948248" y="953805"/>
                  <a:pt x="5949248" y="955272"/>
                  <a:pt x="5950982" y="956472"/>
                </a:cubicBezTo>
                <a:cubicBezTo>
                  <a:pt x="5952715" y="957672"/>
                  <a:pt x="5955649" y="958639"/>
                  <a:pt x="5959782" y="959372"/>
                </a:cubicBezTo>
                <a:cubicBezTo>
                  <a:pt x="5963916" y="960106"/>
                  <a:pt x="5969850" y="960472"/>
                  <a:pt x="5977585" y="960472"/>
                </a:cubicBezTo>
                <a:lnTo>
                  <a:pt x="5988453" y="960472"/>
                </a:lnTo>
                <a:cubicBezTo>
                  <a:pt x="5996320" y="960472"/>
                  <a:pt x="6002555" y="960039"/>
                  <a:pt x="6007155" y="959172"/>
                </a:cubicBezTo>
                <a:cubicBezTo>
                  <a:pt x="6011756" y="958305"/>
                  <a:pt x="6015156" y="957172"/>
                  <a:pt x="6017357" y="955772"/>
                </a:cubicBezTo>
                <a:cubicBezTo>
                  <a:pt x="6019557" y="954371"/>
                  <a:pt x="6021023" y="952838"/>
                  <a:pt x="6021757" y="951171"/>
                </a:cubicBezTo>
                <a:cubicBezTo>
                  <a:pt x="6022490" y="949504"/>
                  <a:pt x="6022857" y="947804"/>
                  <a:pt x="6022857" y="946070"/>
                </a:cubicBezTo>
                <a:cubicBezTo>
                  <a:pt x="6022857" y="943003"/>
                  <a:pt x="6021690" y="939203"/>
                  <a:pt x="6019357" y="934669"/>
                </a:cubicBezTo>
                <a:cubicBezTo>
                  <a:pt x="6017023" y="930135"/>
                  <a:pt x="6012256" y="924268"/>
                  <a:pt x="6005055" y="917067"/>
                </a:cubicBezTo>
                <a:cubicBezTo>
                  <a:pt x="6001321" y="913333"/>
                  <a:pt x="5997588" y="909899"/>
                  <a:pt x="5993854" y="906765"/>
                </a:cubicBezTo>
                <a:cubicBezTo>
                  <a:pt x="5990119" y="903632"/>
                  <a:pt x="5986686" y="900831"/>
                  <a:pt x="5983552" y="898364"/>
                </a:cubicBezTo>
                <a:cubicBezTo>
                  <a:pt x="5980418" y="895897"/>
                  <a:pt x="5977918" y="893797"/>
                  <a:pt x="5976051" y="892064"/>
                </a:cubicBezTo>
                <a:cubicBezTo>
                  <a:pt x="5974184" y="890330"/>
                  <a:pt x="5973251" y="888997"/>
                  <a:pt x="5973251" y="888063"/>
                </a:cubicBezTo>
                <a:cubicBezTo>
                  <a:pt x="5973251" y="886063"/>
                  <a:pt x="5973418" y="884129"/>
                  <a:pt x="5973751" y="882262"/>
                </a:cubicBezTo>
                <a:cubicBezTo>
                  <a:pt x="5974084" y="880396"/>
                  <a:pt x="5974551" y="878662"/>
                  <a:pt x="5975151" y="877062"/>
                </a:cubicBezTo>
                <a:cubicBezTo>
                  <a:pt x="5975751" y="875462"/>
                  <a:pt x="5976518" y="874195"/>
                  <a:pt x="5977452" y="873261"/>
                </a:cubicBezTo>
                <a:cubicBezTo>
                  <a:pt x="5980118" y="870461"/>
                  <a:pt x="5983552" y="867661"/>
                  <a:pt x="5987753" y="864860"/>
                </a:cubicBezTo>
                <a:cubicBezTo>
                  <a:pt x="5991953" y="862060"/>
                  <a:pt x="5996887" y="859126"/>
                  <a:pt x="6002555" y="856059"/>
                </a:cubicBezTo>
                <a:cubicBezTo>
                  <a:pt x="6008222" y="852992"/>
                  <a:pt x="6014623" y="849692"/>
                  <a:pt x="6021757" y="846158"/>
                </a:cubicBezTo>
                <a:cubicBezTo>
                  <a:pt x="6028892" y="842624"/>
                  <a:pt x="6036725" y="838724"/>
                  <a:pt x="6045260" y="834456"/>
                </a:cubicBezTo>
                <a:lnTo>
                  <a:pt x="6052061" y="849258"/>
                </a:lnTo>
                <a:cubicBezTo>
                  <a:pt x="6041393" y="854326"/>
                  <a:pt x="6032492" y="858626"/>
                  <a:pt x="6025357" y="862160"/>
                </a:cubicBezTo>
                <a:cubicBezTo>
                  <a:pt x="6018223" y="865694"/>
                  <a:pt x="6012189" y="868827"/>
                  <a:pt x="6007255" y="871561"/>
                </a:cubicBezTo>
                <a:cubicBezTo>
                  <a:pt x="6002321" y="874295"/>
                  <a:pt x="5997988" y="876862"/>
                  <a:pt x="5994254" y="879262"/>
                </a:cubicBezTo>
                <a:lnTo>
                  <a:pt x="5989410" y="882661"/>
                </a:lnTo>
                <a:lnTo>
                  <a:pt x="6008156" y="898464"/>
                </a:lnTo>
                <a:cubicBezTo>
                  <a:pt x="6014623" y="904332"/>
                  <a:pt x="6020057" y="909966"/>
                  <a:pt x="6024457" y="915367"/>
                </a:cubicBezTo>
                <a:cubicBezTo>
                  <a:pt x="6028858" y="920767"/>
                  <a:pt x="6032192" y="926068"/>
                  <a:pt x="6034459" y="931269"/>
                </a:cubicBezTo>
                <a:cubicBezTo>
                  <a:pt x="6036725" y="936469"/>
                  <a:pt x="6037859" y="941737"/>
                  <a:pt x="6037859" y="947071"/>
                </a:cubicBezTo>
                <a:cubicBezTo>
                  <a:pt x="6037859" y="950004"/>
                  <a:pt x="6037326" y="953205"/>
                  <a:pt x="6036259" y="956672"/>
                </a:cubicBezTo>
                <a:cubicBezTo>
                  <a:pt x="6035192" y="960139"/>
                  <a:pt x="6032925" y="963406"/>
                  <a:pt x="6029458" y="966473"/>
                </a:cubicBezTo>
                <a:cubicBezTo>
                  <a:pt x="6025991" y="969540"/>
                  <a:pt x="6020790" y="972040"/>
                  <a:pt x="6013856" y="973974"/>
                </a:cubicBezTo>
                <a:cubicBezTo>
                  <a:pt x="6006922" y="975907"/>
                  <a:pt x="5997588" y="976874"/>
                  <a:pt x="5985852" y="976874"/>
                </a:cubicBezTo>
                <a:lnTo>
                  <a:pt x="5975584" y="976874"/>
                </a:lnTo>
                <a:lnTo>
                  <a:pt x="5967650" y="976874"/>
                </a:lnTo>
                <a:lnTo>
                  <a:pt x="5967714" y="976347"/>
                </a:lnTo>
                <a:lnTo>
                  <a:pt x="5956182" y="975574"/>
                </a:lnTo>
                <a:cubicBezTo>
                  <a:pt x="5951382" y="974707"/>
                  <a:pt x="5947748" y="973407"/>
                  <a:pt x="5945281" y="971674"/>
                </a:cubicBezTo>
                <a:cubicBezTo>
                  <a:pt x="5942814" y="969940"/>
                  <a:pt x="5941080" y="967773"/>
                  <a:pt x="5940080" y="965173"/>
                </a:cubicBezTo>
                <a:lnTo>
                  <a:pt x="5939509" y="962911"/>
                </a:lnTo>
                <a:lnTo>
                  <a:pt x="5936880" y="966873"/>
                </a:lnTo>
                <a:cubicBezTo>
                  <a:pt x="5934413" y="969540"/>
                  <a:pt x="5931579" y="971607"/>
                  <a:pt x="5928378" y="973074"/>
                </a:cubicBezTo>
                <a:cubicBezTo>
                  <a:pt x="5925178" y="974541"/>
                  <a:pt x="5921345" y="975541"/>
                  <a:pt x="5916877" y="976074"/>
                </a:cubicBezTo>
                <a:cubicBezTo>
                  <a:pt x="5912410" y="976608"/>
                  <a:pt x="5907109" y="976874"/>
                  <a:pt x="5900975" y="976874"/>
                </a:cubicBezTo>
                <a:lnTo>
                  <a:pt x="5901857" y="969647"/>
                </a:lnTo>
                <a:lnTo>
                  <a:pt x="5899709" y="974174"/>
                </a:lnTo>
                <a:cubicBezTo>
                  <a:pt x="5897841" y="975974"/>
                  <a:pt x="5895441" y="976874"/>
                  <a:pt x="5892507" y="976874"/>
                </a:cubicBezTo>
                <a:cubicBezTo>
                  <a:pt x="5881839" y="976874"/>
                  <a:pt x="5873672" y="975674"/>
                  <a:pt x="5868004" y="973274"/>
                </a:cubicBezTo>
                <a:cubicBezTo>
                  <a:pt x="5862337" y="970874"/>
                  <a:pt x="5858437" y="967140"/>
                  <a:pt x="5856303" y="962072"/>
                </a:cubicBezTo>
                <a:cubicBezTo>
                  <a:pt x="5854170" y="957005"/>
                  <a:pt x="5852969" y="950471"/>
                  <a:pt x="5852702" y="942470"/>
                </a:cubicBezTo>
                <a:close/>
                <a:moveTo>
                  <a:pt x="5740193" y="833056"/>
                </a:moveTo>
                <a:lnTo>
                  <a:pt x="5756395" y="833056"/>
                </a:lnTo>
                <a:lnTo>
                  <a:pt x="5760396" y="934069"/>
                </a:lnTo>
                <a:cubicBezTo>
                  <a:pt x="5760663" y="940870"/>
                  <a:pt x="5761762" y="946204"/>
                  <a:pt x="5763696" y="950071"/>
                </a:cubicBezTo>
                <a:cubicBezTo>
                  <a:pt x="5765630" y="953938"/>
                  <a:pt x="5768263" y="956638"/>
                  <a:pt x="5771597" y="958172"/>
                </a:cubicBezTo>
                <a:cubicBezTo>
                  <a:pt x="5774931" y="959705"/>
                  <a:pt x="5778598" y="960472"/>
                  <a:pt x="5782598" y="960472"/>
                </a:cubicBezTo>
                <a:lnTo>
                  <a:pt x="5788409" y="962663"/>
                </a:lnTo>
                <a:lnTo>
                  <a:pt x="5788675" y="960472"/>
                </a:lnTo>
                <a:cubicBezTo>
                  <a:pt x="5795210" y="960472"/>
                  <a:pt x="5800410" y="960072"/>
                  <a:pt x="5804277" y="959272"/>
                </a:cubicBezTo>
                <a:cubicBezTo>
                  <a:pt x="5808145" y="958472"/>
                  <a:pt x="5810945" y="956838"/>
                  <a:pt x="5812679" y="954371"/>
                </a:cubicBezTo>
                <a:cubicBezTo>
                  <a:pt x="5814412" y="951905"/>
                  <a:pt x="5815279" y="948204"/>
                  <a:pt x="5815279" y="943270"/>
                </a:cubicBezTo>
                <a:cubicBezTo>
                  <a:pt x="5815279" y="939936"/>
                  <a:pt x="5814745" y="935969"/>
                  <a:pt x="5813678" y="931369"/>
                </a:cubicBezTo>
                <a:cubicBezTo>
                  <a:pt x="5812612" y="926768"/>
                  <a:pt x="5811212" y="921867"/>
                  <a:pt x="5809478" y="916667"/>
                </a:cubicBezTo>
                <a:cubicBezTo>
                  <a:pt x="5807745" y="911466"/>
                  <a:pt x="5805878" y="906332"/>
                  <a:pt x="5803877" y="901265"/>
                </a:cubicBezTo>
                <a:lnTo>
                  <a:pt x="5820079" y="895264"/>
                </a:lnTo>
                <a:cubicBezTo>
                  <a:pt x="5821813" y="899531"/>
                  <a:pt x="5823446" y="904399"/>
                  <a:pt x="5824980" y="909866"/>
                </a:cubicBezTo>
                <a:cubicBezTo>
                  <a:pt x="5826514" y="915333"/>
                  <a:pt x="5827814" y="920734"/>
                  <a:pt x="5828880" y="926068"/>
                </a:cubicBezTo>
                <a:cubicBezTo>
                  <a:pt x="5829947" y="931402"/>
                  <a:pt x="5830481" y="936069"/>
                  <a:pt x="5830481" y="940070"/>
                </a:cubicBezTo>
                <a:cubicBezTo>
                  <a:pt x="5830481" y="945404"/>
                  <a:pt x="5829914" y="950104"/>
                  <a:pt x="5828780" y="954171"/>
                </a:cubicBezTo>
                <a:cubicBezTo>
                  <a:pt x="5827647" y="958239"/>
                  <a:pt x="5825947" y="961706"/>
                  <a:pt x="5823680" y="964573"/>
                </a:cubicBezTo>
                <a:cubicBezTo>
                  <a:pt x="5821413" y="967440"/>
                  <a:pt x="5818512" y="969773"/>
                  <a:pt x="5814979" y="971574"/>
                </a:cubicBezTo>
                <a:cubicBezTo>
                  <a:pt x="5811445" y="973374"/>
                  <a:pt x="5807345" y="974707"/>
                  <a:pt x="5802677" y="975574"/>
                </a:cubicBezTo>
                <a:cubicBezTo>
                  <a:pt x="5798010" y="976441"/>
                  <a:pt x="5792676" y="976874"/>
                  <a:pt x="5786675" y="976874"/>
                </a:cubicBezTo>
                <a:lnTo>
                  <a:pt x="5786967" y="974486"/>
                </a:lnTo>
                <a:lnTo>
                  <a:pt x="5780599" y="976874"/>
                </a:lnTo>
                <a:cubicBezTo>
                  <a:pt x="5774331" y="976874"/>
                  <a:pt x="5769264" y="975907"/>
                  <a:pt x="5765397" y="973974"/>
                </a:cubicBezTo>
                <a:cubicBezTo>
                  <a:pt x="5761529" y="972040"/>
                  <a:pt x="5758562" y="969607"/>
                  <a:pt x="5756495" y="966673"/>
                </a:cubicBezTo>
                <a:lnTo>
                  <a:pt x="5753727" y="960461"/>
                </a:lnTo>
                <a:lnTo>
                  <a:pt x="5745794" y="968173"/>
                </a:lnTo>
                <a:cubicBezTo>
                  <a:pt x="5741260" y="971040"/>
                  <a:pt x="5735659" y="973341"/>
                  <a:pt x="5728992" y="975074"/>
                </a:cubicBezTo>
                <a:cubicBezTo>
                  <a:pt x="5722324" y="976808"/>
                  <a:pt x="5714490" y="978074"/>
                  <a:pt x="5705489" y="978875"/>
                </a:cubicBezTo>
                <a:cubicBezTo>
                  <a:pt x="5696488" y="979675"/>
                  <a:pt x="5686053" y="980075"/>
                  <a:pt x="5674185" y="980075"/>
                </a:cubicBezTo>
                <a:cubicBezTo>
                  <a:pt x="5662317" y="980075"/>
                  <a:pt x="5651882" y="979308"/>
                  <a:pt x="5642881" y="977774"/>
                </a:cubicBezTo>
                <a:cubicBezTo>
                  <a:pt x="5633880" y="976241"/>
                  <a:pt x="5626379" y="973874"/>
                  <a:pt x="5620378" y="970674"/>
                </a:cubicBezTo>
                <a:cubicBezTo>
                  <a:pt x="5614377" y="967473"/>
                  <a:pt x="5609844" y="963306"/>
                  <a:pt x="5606777" y="958172"/>
                </a:cubicBezTo>
                <a:cubicBezTo>
                  <a:pt x="5603709" y="953038"/>
                  <a:pt x="5602176" y="946804"/>
                  <a:pt x="5602176" y="939470"/>
                </a:cubicBezTo>
                <a:cubicBezTo>
                  <a:pt x="5602176" y="936136"/>
                  <a:pt x="5602443" y="932702"/>
                  <a:pt x="5602976" y="929168"/>
                </a:cubicBezTo>
                <a:cubicBezTo>
                  <a:pt x="5603509" y="925635"/>
                  <a:pt x="5604210" y="922067"/>
                  <a:pt x="5605076" y="918467"/>
                </a:cubicBezTo>
                <a:cubicBezTo>
                  <a:pt x="5605943" y="914867"/>
                  <a:pt x="5606843" y="911399"/>
                  <a:pt x="5607777" y="908066"/>
                </a:cubicBezTo>
                <a:lnTo>
                  <a:pt x="5622779" y="911866"/>
                </a:lnTo>
                <a:cubicBezTo>
                  <a:pt x="5622245" y="913866"/>
                  <a:pt x="5621645" y="916233"/>
                  <a:pt x="5620979" y="918967"/>
                </a:cubicBezTo>
                <a:cubicBezTo>
                  <a:pt x="5620312" y="921701"/>
                  <a:pt x="5619745" y="924468"/>
                  <a:pt x="5619278" y="927268"/>
                </a:cubicBezTo>
                <a:cubicBezTo>
                  <a:pt x="5618811" y="930068"/>
                  <a:pt x="5618578" y="932602"/>
                  <a:pt x="5618578" y="934869"/>
                </a:cubicBezTo>
                <a:cubicBezTo>
                  <a:pt x="5618578" y="941803"/>
                  <a:pt x="5620345" y="947371"/>
                  <a:pt x="5623878" y="951571"/>
                </a:cubicBezTo>
                <a:cubicBezTo>
                  <a:pt x="5627413" y="955772"/>
                  <a:pt x="5633580" y="958839"/>
                  <a:pt x="5642381" y="960772"/>
                </a:cubicBezTo>
                <a:cubicBezTo>
                  <a:pt x="5651182" y="962706"/>
                  <a:pt x="5663517" y="963673"/>
                  <a:pt x="5679386" y="963673"/>
                </a:cubicBezTo>
                <a:cubicBezTo>
                  <a:pt x="5692454" y="963673"/>
                  <a:pt x="5703256" y="963173"/>
                  <a:pt x="5711790" y="962172"/>
                </a:cubicBezTo>
                <a:cubicBezTo>
                  <a:pt x="5720324" y="961172"/>
                  <a:pt x="5726958" y="959572"/>
                  <a:pt x="5731692" y="957372"/>
                </a:cubicBezTo>
                <a:cubicBezTo>
                  <a:pt x="5736426" y="955172"/>
                  <a:pt x="5739727" y="952305"/>
                  <a:pt x="5741593" y="948771"/>
                </a:cubicBezTo>
                <a:cubicBezTo>
                  <a:pt x="5743460" y="945237"/>
                  <a:pt x="5744261" y="940936"/>
                  <a:pt x="5743994" y="935869"/>
                </a:cubicBezTo>
                <a:close/>
                <a:moveTo>
                  <a:pt x="5201002" y="833056"/>
                </a:moveTo>
                <a:lnTo>
                  <a:pt x="5217204" y="833056"/>
                </a:lnTo>
                <a:lnTo>
                  <a:pt x="5221205" y="975874"/>
                </a:lnTo>
                <a:lnTo>
                  <a:pt x="5205002" y="975874"/>
                </a:lnTo>
                <a:close/>
                <a:moveTo>
                  <a:pt x="3863578" y="833056"/>
                </a:moveTo>
                <a:lnTo>
                  <a:pt x="3880180" y="833056"/>
                </a:lnTo>
                <a:lnTo>
                  <a:pt x="3883380" y="934469"/>
                </a:lnTo>
                <a:cubicBezTo>
                  <a:pt x="3883647" y="941270"/>
                  <a:pt x="3884747" y="946570"/>
                  <a:pt x="3886681" y="950371"/>
                </a:cubicBezTo>
                <a:cubicBezTo>
                  <a:pt x="3888614" y="954171"/>
                  <a:pt x="3891248" y="956805"/>
                  <a:pt x="3894582" y="958272"/>
                </a:cubicBezTo>
                <a:lnTo>
                  <a:pt x="3905520" y="960460"/>
                </a:lnTo>
                <a:lnTo>
                  <a:pt x="3913902" y="960422"/>
                </a:lnTo>
                <a:cubicBezTo>
                  <a:pt x="3917152" y="960389"/>
                  <a:pt x="3919927" y="960339"/>
                  <a:pt x="3922228" y="960272"/>
                </a:cubicBezTo>
                <a:cubicBezTo>
                  <a:pt x="3926828" y="960139"/>
                  <a:pt x="3930195" y="959972"/>
                  <a:pt x="3932329" y="959772"/>
                </a:cubicBezTo>
                <a:cubicBezTo>
                  <a:pt x="3934463" y="959572"/>
                  <a:pt x="3935930" y="959472"/>
                  <a:pt x="3936730" y="959472"/>
                </a:cubicBezTo>
                <a:cubicBezTo>
                  <a:pt x="3934329" y="958139"/>
                  <a:pt x="3931529" y="956038"/>
                  <a:pt x="3928329" y="953171"/>
                </a:cubicBezTo>
                <a:cubicBezTo>
                  <a:pt x="3925128" y="950304"/>
                  <a:pt x="3922328" y="946637"/>
                  <a:pt x="3919928" y="942170"/>
                </a:cubicBezTo>
                <a:cubicBezTo>
                  <a:pt x="3917527" y="937703"/>
                  <a:pt x="3916327" y="932402"/>
                  <a:pt x="3916327" y="926268"/>
                </a:cubicBezTo>
                <a:cubicBezTo>
                  <a:pt x="3916327" y="918667"/>
                  <a:pt x="3918094" y="911999"/>
                  <a:pt x="3921628" y="906265"/>
                </a:cubicBezTo>
                <a:cubicBezTo>
                  <a:pt x="3925162" y="900531"/>
                  <a:pt x="3930029" y="896064"/>
                  <a:pt x="3936230" y="892864"/>
                </a:cubicBezTo>
                <a:cubicBezTo>
                  <a:pt x="3942430" y="889663"/>
                  <a:pt x="3949531" y="888063"/>
                  <a:pt x="3957532" y="888063"/>
                </a:cubicBezTo>
                <a:cubicBezTo>
                  <a:pt x="3960599" y="888063"/>
                  <a:pt x="3963866" y="888330"/>
                  <a:pt x="3967333" y="888863"/>
                </a:cubicBezTo>
                <a:cubicBezTo>
                  <a:pt x="3970800" y="889397"/>
                  <a:pt x="3974134" y="890197"/>
                  <a:pt x="3977335" y="891264"/>
                </a:cubicBezTo>
                <a:lnTo>
                  <a:pt x="3973934" y="906666"/>
                </a:lnTo>
                <a:cubicBezTo>
                  <a:pt x="3971267" y="905999"/>
                  <a:pt x="3968467" y="905465"/>
                  <a:pt x="3965533" y="905065"/>
                </a:cubicBezTo>
                <a:cubicBezTo>
                  <a:pt x="3962599" y="904665"/>
                  <a:pt x="3959932" y="904465"/>
                  <a:pt x="3957532" y="904465"/>
                </a:cubicBezTo>
                <a:cubicBezTo>
                  <a:pt x="3952731" y="904465"/>
                  <a:pt x="3948464" y="905365"/>
                  <a:pt x="3944731" y="907166"/>
                </a:cubicBezTo>
                <a:cubicBezTo>
                  <a:pt x="3940997" y="908966"/>
                  <a:pt x="3938063" y="911466"/>
                  <a:pt x="3935930" y="914667"/>
                </a:cubicBezTo>
                <a:cubicBezTo>
                  <a:pt x="3933796" y="917867"/>
                  <a:pt x="3932729" y="921734"/>
                  <a:pt x="3932729" y="926268"/>
                </a:cubicBezTo>
                <a:cubicBezTo>
                  <a:pt x="3932729" y="929735"/>
                  <a:pt x="3933463" y="932902"/>
                  <a:pt x="3934929" y="935769"/>
                </a:cubicBezTo>
                <a:cubicBezTo>
                  <a:pt x="3936396" y="938636"/>
                  <a:pt x="3938330" y="941203"/>
                  <a:pt x="3940730" y="943470"/>
                </a:cubicBezTo>
                <a:cubicBezTo>
                  <a:pt x="3943130" y="945737"/>
                  <a:pt x="3945797" y="947604"/>
                  <a:pt x="3948731" y="949071"/>
                </a:cubicBezTo>
                <a:cubicBezTo>
                  <a:pt x="3951665" y="950538"/>
                  <a:pt x="3954565" y="951671"/>
                  <a:pt x="3957432" y="952471"/>
                </a:cubicBezTo>
                <a:cubicBezTo>
                  <a:pt x="3960299" y="953271"/>
                  <a:pt x="3962866" y="953605"/>
                  <a:pt x="3965133" y="953471"/>
                </a:cubicBezTo>
                <a:cubicBezTo>
                  <a:pt x="3966733" y="952938"/>
                  <a:pt x="3968200" y="952471"/>
                  <a:pt x="3969534" y="952071"/>
                </a:cubicBezTo>
                <a:cubicBezTo>
                  <a:pt x="3970867" y="951671"/>
                  <a:pt x="3972367" y="951171"/>
                  <a:pt x="3974034" y="950571"/>
                </a:cubicBezTo>
                <a:cubicBezTo>
                  <a:pt x="3975701" y="949971"/>
                  <a:pt x="3977768" y="949137"/>
                  <a:pt x="3980235" y="948071"/>
                </a:cubicBezTo>
                <a:cubicBezTo>
                  <a:pt x="3982702" y="947004"/>
                  <a:pt x="3985869" y="945604"/>
                  <a:pt x="3989736" y="943870"/>
                </a:cubicBezTo>
                <a:lnTo>
                  <a:pt x="3995337" y="958472"/>
                </a:lnTo>
                <a:cubicBezTo>
                  <a:pt x="3986402" y="962072"/>
                  <a:pt x="3977301" y="965273"/>
                  <a:pt x="3968033" y="968073"/>
                </a:cubicBezTo>
                <a:cubicBezTo>
                  <a:pt x="3958766" y="970874"/>
                  <a:pt x="3948698" y="973040"/>
                  <a:pt x="3937830" y="974574"/>
                </a:cubicBezTo>
                <a:cubicBezTo>
                  <a:pt x="3932396" y="975341"/>
                  <a:pt x="3926587" y="975916"/>
                  <a:pt x="3920403" y="976299"/>
                </a:cubicBezTo>
                <a:lnTo>
                  <a:pt x="3903824" y="976784"/>
                </a:lnTo>
                <a:lnTo>
                  <a:pt x="3903583" y="976874"/>
                </a:lnTo>
                <a:lnTo>
                  <a:pt x="3903209" y="976802"/>
                </a:lnTo>
                <a:lnTo>
                  <a:pt x="3900725" y="976874"/>
                </a:lnTo>
                <a:lnTo>
                  <a:pt x="3900791" y="976332"/>
                </a:lnTo>
                <a:lnTo>
                  <a:pt x="3889681" y="974174"/>
                </a:lnTo>
                <a:cubicBezTo>
                  <a:pt x="3886014" y="972374"/>
                  <a:pt x="3883147" y="970040"/>
                  <a:pt x="3881080" y="967173"/>
                </a:cubicBezTo>
                <a:lnTo>
                  <a:pt x="3878815" y="962146"/>
                </a:lnTo>
                <a:lnTo>
                  <a:pt x="3874679" y="968573"/>
                </a:lnTo>
                <a:cubicBezTo>
                  <a:pt x="3871679" y="971307"/>
                  <a:pt x="3867645" y="973374"/>
                  <a:pt x="3862577" y="974774"/>
                </a:cubicBezTo>
                <a:cubicBezTo>
                  <a:pt x="3857510" y="976174"/>
                  <a:pt x="3851176" y="976874"/>
                  <a:pt x="3843575" y="976874"/>
                </a:cubicBezTo>
                <a:lnTo>
                  <a:pt x="3843656" y="976137"/>
                </a:lnTo>
                <a:lnTo>
                  <a:pt x="3841689" y="976874"/>
                </a:lnTo>
                <a:cubicBezTo>
                  <a:pt x="3836489" y="976874"/>
                  <a:pt x="3832055" y="975941"/>
                  <a:pt x="3828388" y="974074"/>
                </a:cubicBezTo>
                <a:lnTo>
                  <a:pt x="3820313" y="967615"/>
                </a:lnTo>
                <a:lnTo>
                  <a:pt x="3817386" y="972174"/>
                </a:lnTo>
                <a:cubicBezTo>
                  <a:pt x="3814919" y="974641"/>
                  <a:pt x="3812185" y="976474"/>
                  <a:pt x="3809185" y="977674"/>
                </a:cubicBezTo>
                <a:cubicBezTo>
                  <a:pt x="3806185" y="978875"/>
                  <a:pt x="3803018" y="979475"/>
                  <a:pt x="3799684" y="979475"/>
                </a:cubicBezTo>
                <a:cubicBezTo>
                  <a:pt x="3795817" y="979475"/>
                  <a:pt x="3791816" y="978775"/>
                  <a:pt x="3787683" y="977374"/>
                </a:cubicBezTo>
                <a:cubicBezTo>
                  <a:pt x="3783548" y="975974"/>
                  <a:pt x="3779481" y="973907"/>
                  <a:pt x="3775481" y="971174"/>
                </a:cubicBezTo>
                <a:cubicBezTo>
                  <a:pt x="3771480" y="968440"/>
                  <a:pt x="3767713" y="965073"/>
                  <a:pt x="3764180" y="961072"/>
                </a:cubicBezTo>
                <a:lnTo>
                  <a:pt x="3756092" y="949245"/>
                </a:lnTo>
                <a:lnTo>
                  <a:pt x="3752228" y="955997"/>
                </a:lnTo>
                <a:cubicBezTo>
                  <a:pt x="3750994" y="958814"/>
                  <a:pt x="3750078" y="961739"/>
                  <a:pt x="3749478" y="964773"/>
                </a:cubicBezTo>
                <a:cubicBezTo>
                  <a:pt x="3748277" y="970840"/>
                  <a:pt x="3747677" y="976208"/>
                  <a:pt x="3747677" y="980875"/>
                </a:cubicBezTo>
                <a:cubicBezTo>
                  <a:pt x="3747677" y="984609"/>
                  <a:pt x="3748077" y="989376"/>
                  <a:pt x="3748878" y="995177"/>
                </a:cubicBezTo>
                <a:cubicBezTo>
                  <a:pt x="3749678" y="1000977"/>
                  <a:pt x="3750711" y="1007145"/>
                  <a:pt x="3751978" y="1013679"/>
                </a:cubicBezTo>
                <a:cubicBezTo>
                  <a:pt x="3753245" y="1020213"/>
                  <a:pt x="3754645" y="1026714"/>
                  <a:pt x="3756178" y="1033181"/>
                </a:cubicBezTo>
                <a:cubicBezTo>
                  <a:pt x="3757712" y="1039649"/>
                  <a:pt x="3759146" y="1045483"/>
                  <a:pt x="3760479" y="1050684"/>
                </a:cubicBezTo>
                <a:lnTo>
                  <a:pt x="3744677" y="1054484"/>
                </a:lnTo>
                <a:cubicBezTo>
                  <a:pt x="3741877" y="1044216"/>
                  <a:pt x="3739476" y="1034181"/>
                  <a:pt x="3737476" y="1024380"/>
                </a:cubicBezTo>
                <a:cubicBezTo>
                  <a:pt x="3735476" y="1014579"/>
                  <a:pt x="3733943" y="1005811"/>
                  <a:pt x="3732876" y="998077"/>
                </a:cubicBezTo>
                <a:cubicBezTo>
                  <a:pt x="3731809" y="990343"/>
                  <a:pt x="3731276" y="984609"/>
                  <a:pt x="3731276" y="980875"/>
                </a:cubicBezTo>
                <a:cubicBezTo>
                  <a:pt x="3731276" y="971007"/>
                  <a:pt x="3732876" y="962006"/>
                  <a:pt x="3736076" y="953871"/>
                </a:cubicBezTo>
                <a:cubicBezTo>
                  <a:pt x="3739276" y="945737"/>
                  <a:pt x="3743410" y="938570"/>
                  <a:pt x="3748478" y="932369"/>
                </a:cubicBezTo>
                <a:cubicBezTo>
                  <a:pt x="3753545" y="926168"/>
                  <a:pt x="3759012" y="920901"/>
                  <a:pt x="3764880" y="916567"/>
                </a:cubicBezTo>
                <a:cubicBezTo>
                  <a:pt x="3770747" y="912233"/>
                  <a:pt x="3776448" y="908966"/>
                  <a:pt x="3781982" y="906765"/>
                </a:cubicBezTo>
                <a:cubicBezTo>
                  <a:pt x="3787516" y="904565"/>
                  <a:pt x="3792216" y="903465"/>
                  <a:pt x="3796083" y="903465"/>
                </a:cubicBezTo>
                <a:cubicBezTo>
                  <a:pt x="3799417" y="903465"/>
                  <a:pt x="3802351" y="904199"/>
                  <a:pt x="3804885" y="905665"/>
                </a:cubicBezTo>
                <a:cubicBezTo>
                  <a:pt x="3807418" y="907132"/>
                  <a:pt x="3809885" y="909999"/>
                  <a:pt x="3812285" y="914266"/>
                </a:cubicBezTo>
                <a:cubicBezTo>
                  <a:pt x="3814686" y="918534"/>
                  <a:pt x="3817219" y="924801"/>
                  <a:pt x="3819886" y="933069"/>
                </a:cubicBezTo>
                <a:cubicBezTo>
                  <a:pt x="3822420" y="940670"/>
                  <a:pt x="3824820" y="946437"/>
                  <a:pt x="3827087" y="950371"/>
                </a:cubicBezTo>
                <a:cubicBezTo>
                  <a:pt x="3829354" y="954305"/>
                  <a:pt x="3831821" y="956972"/>
                  <a:pt x="3834488" y="958372"/>
                </a:cubicBezTo>
                <a:cubicBezTo>
                  <a:pt x="3837155" y="959772"/>
                  <a:pt x="3840222" y="960472"/>
                  <a:pt x="3843689" y="960472"/>
                </a:cubicBezTo>
                <a:lnTo>
                  <a:pt x="3845308" y="961083"/>
                </a:lnTo>
                <a:lnTo>
                  <a:pt x="3845375" y="960472"/>
                </a:lnTo>
                <a:cubicBezTo>
                  <a:pt x="3852976" y="960472"/>
                  <a:pt x="3858310" y="959739"/>
                  <a:pt x="3861377" y="958272"/>
                </a:cubicBezTo>
                <a:cubicBezTo>
                  <a:pt x="3864444" y="956805"/>
                  <a:pt x="3866211" y="954205"/>
                  <a:pt x="3866678" y="950471"/>
                </a:cubicBezTo>
                <a:cubicBezTo>
                  <a:pt x="3867145" y="946737"/>
                  <a:pt x="3867245" y="941537"/>
                  <a:pt x="3866978" y="934869"/>
                </a:cubicBezTo>
                <a:close/>
                <a:moveTo>
                  <a:pt x="3638902" y="833056"/>
                </a:moveTo>
                <a:lnTo>
                  <a:pt x="3655104" y="833056"/>
                </a:lnTo>
                <a:lnTo>
                  <a:pt x="3659104" y="975874"/>
                </a:lnTo>
                <a:lnTo>
                  <a:pt x="3642902" y="975874"/>
                </a:lnTo>
                <a:close/>
                <a:moveTo>
                  <a:pt x="3596478" y="833056"/>
                </a:moveTo>
                <a:lnTo>
                  <a:pt x="3612680" y="833056"/>
                </a:lnTo>
                <a:lnTo>
                  <a:pt x="3616680" y="933069"/>
                </a:lnTo>
                <a:cubicBezTo>
                  <a:pt x="3616947" y="940136"/>
                  <a:pt x="3616713" y="946404"/>
                  <a:pt x="3615980" y="951871"/>
                </a:cubicBezTo>
                <a:cubicBezTo>
                  <a:pt x="3615247" y="957339"/>
                  <a:pt x="3613513" y="961939"/>
                  <a:pt x="3610779" y="965673"/>
                </a:cubicBezTo>
                <a:cubicBezTo>
                  <a:pt x="3608046" y="969407"/>
                  <a:pt x="3603979" y="972207"/>
                  <a:pt x="3598578" y="974074"/>
                </a:cubicBezTo>
                <a:cubicBezTo>
                  <a:pt x="3593177" y="975941"/>
                  <a:pt x="3585943" y="976874"/>
                  <a:pt x="3576875" y="976874"/>
                </a:cubicBezTo>
                <a:lnTo>
                  <a:pt x="3576899" y="976654"/>
                </a:lnTo>
                <a:lnTo>
                  <a:pt x="3576313" y="976874"/>
                </a:lnTo>
                <a:cubicBezTo>
                  <a:pt x="3568979" y="976874"/>
                  <a:pt x="3561478" y="976174"/>
                  <a:pt x="3553810" y="974774"/>
                </a:cubicBezTo>
                <a:cubicBezTo>
                  <a:pt x="3546143" y="973374"/>
                  <a:pt x="3538975" y="971240"/>
                  <a:pt x="3532308" y="968373"/>
                </a:cubicBezTo>
                <a:lnTo>
                  <a:pt x="3525251" y="963849"/>
                </a:lnTo>
                <a:lnTo>
                  <a:pt x="3524507" y="964373"/>
                </a:lnTo>
                <a:cubicBezTo>
                  <a:pt x="3517172" y="968307"/>
                  <a:pt x="3509071" y="971374"/>
                  <a:pt x="3500204" y="973574"/>
                </a:cubicBezTo>
                <a:cubicBezTo>
                  <a:pt x="3491336" y="975774"/>
                  <a:pt x="3481968" y="976874"/>
                  <a:pt x="3472100" y="976874"/>
                </a:cubicBezTo>
                <a:lnTo>
                  <a:pt x="3472177" y="976249"/>
                </a:lnTo>
                <a:lnTo>
                  <a:pt x="3470509" y="976874"/>
                </a:lnTo>
                <a:cubicBezTo>
                  <a:pt x="3462375" y="976874"/>
                  <a:pt x="3455908" y="976441"/>
                  <a:pt x="3451107" y="975574"/>
                </a:cubicBezTo>
                <a:cubicBezTo>
                  <a:pt x="3446306" y="974707"/>
                  <a:pt x="3442672" y="973407"/>
                  <a:pt x="3440206" y="971674"/>
                </a:cubicBezTo>
                <a:cubicBezTo>
                  <a:pt x="3437739" y="969940"/>
                  <a:pt x="3436005" y="967773"/>
                  <a:pt x="3435005" y="965173"/>
                </a:cubicBezTo>
                <a:lnTo>
                  <a:pt x="3434433" y="962911"/>
                </a:lnTo>
                <a:lnTo>
                  <a:pt x="3431805" y="966873"/>
                </a:lnTo>
                <a:cubicBezTo>
                  <a:pt x="3429338" y="969540"/>
                  <a:pt x="3426504" y="971607"/>
                  <a:pt x="3423304" y="973074"/>
                </a:cubicBezTo>
                <a:cubicBezTo>
                  <a:pt x="3420103" y="974541"/>
                  <a:pt x="3416269" y="975541"/>
                  <a:pt x="3411802" y="976074"/>
                </a:cubicBezTo>
                <a:cubicBezTo>
                  <a:pt x="3407335" y="976608"/>
                  <a:pt x="3402034" y="976874"/>
                  <a:pt x="3395900" y="976874"/>
                </a:cubicBezTo>
                <a:lnTo>
                  <a:pt x="3395922" y="976698"/>
                </a:lnTo>
                <a:lnTo>
                  <a:pt x="3395452" y="976874"/>
                </a:lnTo>
                <a:cubicBezTo>
                  <a:pt x="3386918" y="976874"/>
                  <a:pt x="3379417" y="975974"/>
                  <a:pt x="3372950" y="974174"/>
                </a:cubicBezTo>
                <a:cubicBezTo>
                  <a:pt x="3366482" y="972374"/>
                  <a:pt x="3361682" y="969507"/>
                  <a:pt x="3358548" y="965573"/>
                </a:cubicBezTo>
                <a:cubicBezTo>
                  <a:pt x="3356981" y="963606"/>
                  <a:pt x="3355939" y="961347"/>
                  <a:pt x="3355422" y="958797"/>
                </a:cubicBezTo>
                <a:lnTo>
                  <a:pt x="3355437" y="953834"/>
                </a:lnTo>
                <a:lnTo>
                  <a:pt x="3339946" y="963973"/>
                </a:lnTo>
                <a:cubicBezTo>
                  <a:pt x="3332545" y="967506"/>
                  <a:pt x="3324344" y="970473"/>
                  <a:pt x="3315342" y="972874"/>
                </a:cubicBezTo>
                <a:cubicBezTo>
                  <a:pt x="3306341" y="975274"/>
                  <a:pt x="3296740" y="977074"/>
                  <a:pt x="3286539" y="978274"/>
                </a:cubicBezTo>
                <a:cubicBezTo>
                  <a:pt x="3276338" y="979475"/>
                  <a:pt x="3265770" y="980075"/>
                  <a:pt x="3254835" y="980075"/>
                </a:cubicBezTo>
                <a:cubicBezTo>
                  <a:pt x="3242967" y="980075"/>
                  <a:pt x="3232532" y="979308"/>
                  <a:pt x="3223531" y="977774"/>
                </a:cubicBezTo>
                <a:cubicBezTo>
                  <a:pt x="3214530" y="976241"/>
                  <a:pt x="3207029" y="973874"/>
                  <a:pt x="3201028" y="970674"/>
                </a:cubicBezTo>
                <a:cubicBezTo>
                  <a:pt x="3195027" y="967473"/>
                  <a:pt x="3190493" y="963306"/>
                  <a:pt x="3187426" y="958172"/>
                </a:cubicBezTo>
                <a:cubicBezTo>
                  <a:pt x="3184359" y="953038"/>
                  <a:pt x="3182826" y="946804"/>
                  <a:pt x="3182826" y="939470"/>
                </a:cubicBezTo>
                <a:cubicBezTo>
                  <a:pt x="3182826" y="936136"/>
                  <a:pt x="3183093" y="932702"/>
                  <a:pt x="3183626" y="929168"/>
                </a:cubicBezTo>
                <a:cubicBezTo>
                  <a:pt x="3184159" y="925635"/>
                  <a:pt x="3184859" y="922067"/>
                  <a:pt x="3185726" y="918467"/>
                </a:cubicBezTo>
                <a:cubicBezTo>
                  <a:pt x="3186593" y="914867"/>
                  <a:pt x="3187493" y="911399"/>
                  <a:pt x="3188427" y="908066"/>
                </a:cubicBezTo>
                <a:lnTo>
                  <a:pt x="3203428" y="911866"/>
                </a:lnTo>
                <a:cubicBezTo>
                  <a:pt x="3202895" y="913866"/>
                  <a:pt x="3202295" y="916233"/>
                  <a:pt x="3201628" y="918967"/>
                </a:cubicBezTo>
                <a:cubicBezTo>
                  <a:pt x="3200961" y="921701"/>
                  <a:pt x="3200395" y="924468"/>
                  <a:pt x="3199928" y="927268"/>
                </a:cubicBezTo>
                <a:cubicBezTo>
                  <a:pt x="3199461" y="930068"/>
                  <a:pt x="3199228" y="932602"/>
                  <a:pt x="3199228" y="934869"/>
                </a:cubicBezTo>
                <a:cubicBezTo>
                  <a:pt x="3199228" y="941803"/>
                  <a:pt x="3200995" y="947371"/>
                  <a:pt x="3204529" y="951571"/>
                </a:cubicBezTo>
                <a:cubicBezTo>
                  <a:pt x="3208062" y="955772"/>
                  <a:pt x="3214230" y="958839"/>
                  <a:pt x="3223031" y="960772"/>
                </a:cubicBezTo>
                <a:cubicBezTo>
                  <a:pt x="3231832" y="962706"/>
                  <a:pt x="3244167" y="963673"/>
                  <a:pt x="3260036" y="963673"/>
                </a:cubicBezTo>
                <a:cubicBezTo>
                  <a:pt x="3268170" y="963673"/>
                  <a:pt x="3276771" y="963173"/>
                  <a:pt x="3285839" y="962172"/>
                </a:cubicBezTo>
                <a:cubicBezTo>
                  <a:pt x="3294907" y="961172"/>
                  <a:pt x="3303941" y="959372"/>
                  <a:pt x="3312942" y="956772"/>
                </a:cubicBezTo>
                <a:cubicBezTo>
                  <a:pt x="3321943" y="954171"/>
                  <a:pt x="3330511" y="950604"/>
                  <a:pt x="3338645" y="946070"/>
                </a:cubicBezTo>
                <a:cubicBezTo>
                  <a:pt x="3346780" y="941537"/>
                  <a:pt x="3353914" y="935802"/>
                  <a:pt x="3360048" y="928868"/>
                </a:cubicBezTo>
                <a:lnTo>
                  <a:pt x="3372650" y="936269"/>
                </a:lnTo>
                <a:cubicBezTo>
                  <a:pt x="3371450" y="939336"/>
                  <a:pt x="3370649" y="941770"/>
                  <a:pt x="3370249" y="943570"/>
                </a:cubicBezTo>
                <a:cubicBezTo>
                  <a:pt x="3369849" y="945370"/>
                  <a:pt x="3369649" y="947004"/>
                  <a:pt x="3369649" y="948471"/>
                </a:cubicBezTo>
                <a:cubicBezTo>
                  <a:pt x="3369649" y="950471"/>
                  <a:pt x="3370383" y="952371"/>
                  <a:pt x="3371849" y="954171"/>
                </a:cubicBezTo>
                <a:cubicBezTo>
                  <a:pt x="3373316" y="955972"/>
                  <a:pt x="3376083" y="957472"/>
                  <a:pt x="3380150" y="958672"/>
                </a:cubicBezTo>
                <a:cubicBezTo>
                  <a:pt x="3384218" y="959872"/>
                  <a:pt x="3389985" y="960472"/>
                  <a:pt x="3397453" y="960472"/>
                </a:cubicBezTo>
                <a:lnTo>
                  <a:pt x="3397881" y="960634"/>
                </a:lnTo>
                <a:lnTo>
                  <a:pt x="3397901" y="960472"/>
                </a:lnTo>
                <a:cubicBezTo>
                  <a:pt x="3404568" y="960472"/>
                  <a:pt x="3409768" y="959972"/>
                  <a:pt x="3413502" y="958972"/>
                </a:cubicBezTo>
                <a:cubicBezTo>
                  <a:pt x="3417236" y="957972"/>
                  <a:pt x="3420070" y="956038"/>
                  <a:pt x="3422003" y="953171"/>
                </a:cubicBezTo>
                <a:cubicBezTo>
                  <a:pt x="3423937" y="950304"/>
                  <a:pt x="3425504" y="946137"/>
                  <a:pt x="3426704" y="940670"/>
                </a:cubicBezTo>
                <a:cubicBezTo>
                  <a:pt x="3427904" y="935202"/>
                  <a:pt x="3429371" y="928068"/>
                  <a:pt x="3431105" y="919267"/>
                </a:cubicBezTo>
                <a:lnTo>
                  <a:pt x="3446707" y="922267"/>
                </a:lnTo>
                <a:cubicBezTo>
                  <a:pt x="3446173" y="924668"/>
                  <a:pt x="3445573" y="927335"/>
                  <a:pt x="3444906" y="930268"/>
                </a:cubicBezTo>
                <a:cubicBezTo>
                  <a:pt x="3444240" y="933202"/>
                  <a:pt x="3443673" y="936103"/>
                  <a:pt x="3443206" y="938970"/>
                </a:cubicBezTo>
                <a:cubicBezTo>
                  <a:pt x="3442739" y="941837"/>
                  <a:pt x="3442506" y="944337"/>
                  <a:pt x="3442506" y="946470"/>
                </a:cubicBezTo>
                <a:cubicBezTo>
                  <a:pt x="3442506" y="948471"/>
                  <a:pt x="3442639" y="950338"/>
                  <a:pt x="3442906" y="952071"/>
                </a:cubicBezTo>
                <a:cubicBezTo>
                  <a:pt x="3443173" y="953805"/>
                  <a:pt x="3444173" y="955272"/>
                  <a:pt x="3445906" y="956472"/>
                </a:cubicBezTo>
                <a:cubicBezTo>
                  <a:pt x="3447640" y="957672"/>
                  <a:pt x="3450574" y="958639"/>
                  <a:pt x="3454708" y="959372"/>
                </a:cubicBezTo>
                <a:cubicBezTo>
                  <a:pt x="3458841" y="960106"/>
                  <a:pt x="3464776" y="960472"/>
                  <a:pt x="3472510" y="960472"/>
                </a:cubicBezTo>
                <a:lnTo>
                  <a:pt x="3474030" y="961046"/>
                </a:lnTo>
                <a:lnTo>
                  <a:pt x="3474101" y="960472"/>
                </a:lnTo>
                <a:cubicBezTo>
                  <a:pt x="3482101" y="960472"/>
                  <a:pt x="3489636" y="959706"/>
                  <a:pt x="3496703" y="958172"/>
                </a:cubicBezTo>
                <a:lnTo>
                  <a:pt x="3511772" y="953381"/>
                </a:lnTo>
                <a:lnTo>
                  <a:pt x="3507705" y="948671"/>
                </a:lnTo>
                <a:cubicBezTo>
                  <a:pt x="3504904" y="945737"/>
                  <a:pt x="3501871" y="942770"/>
                  <a:pt x="3498603" y="939770"/>
                </a:cubicBezTo>
                <a:cubicBezTo>
                  <a:pt x="3495336" y="936769"/>
                  <a:pt x="3491836" y="933936"/>
                  <a:pt x="3488102" y="931269"/>
                </a:cubicBezTo>
                <a:cubicBezTo>
                  <a:pt x="3487302" y="930602"/>
                  <a:pt x="3486502" y="929402"/>
                  <a:pt x="3485702" y="927668"/>
                </a:cubicBezTo>
                <a:cubicBezTo>
                  <a:pt x="3484902" y="925935"/>
                  <a:pt x="3484235" y="924134"/>
                  <a:pt x="3483702" y="922267"/>
                </a:cubicBezTo>
                <a:cubicBezTo>
                  <a:pt x="3483168" y="920401"/>
                  <a:pt x="3482901" y="919000"/>
                  <a:pt x="3482901" y="918067"/>
                </a:cubicBezTo>
                <a:cubicBezTo>
                  <a:pt x="3482901" y="916067"/>
                  <a:pt x="3484168" y="913666"/>
                  <a:pt x="3486702" y="910866"/>
                </a:cubicBezTo>
                <a:cubicBezTo>
                  <a:pt x="3489236" y="908066"/>
                  <a:pt x="3492636" y="905365"/>
                  <a:pt x="3496903" y="902765"/>
                </a:cubicBezTo>
                <a:cubicBezTo>
                  <a:pt x="3501170" y="900165"/>
                  <a:pt x="3506038" y="897998"/>
                  <a:pt x="3511505" y="896264"/>
                </a:cubicBezTo>
                <a:cubicBezTo>
                  <a:pt x="3516972" y="894531"/>
                  <a:pt x="3522640" y="893664"/>
                  <a:pt x="3528507" y="893664"/>
                </a:cubicBezTo>
                <a:cubicBezTo>
                  <a:pt x="3536108" y="893664"/>
                  <a:pt x="3542275" y="894797"/>
                  <a:pt x="3547009" y="897064"/>
                </a:cubicBezTo>
                <a:cubicBezTo>
                  <a:pt x="3551743" y="899331"/>
                  <a:pt x="3555210" y="902232"/>
                  <a:pt x="3557411" y="905765"/>
                </a:cubicBezTo>
                <a:cubicBezTo>
                  <a:pt x="3559611" y="909299"/>
                  <a:pt x="3560711" y="913066"/>
                  <a:pt x="3560711" y="917067"/>
                </a:cubicBezTo>
                <a:cubicBezTo>
                  <a:pt x="3560711" y="922934"/>
                  <a:pt x="3559244" y="928768"/>
                  <a:pt x="3556311" y="934569"/>
                </a:cubicBezTo>
                <a:cubicBezTo>
                  <a:pt x="3553377" y="940370"/>
                  <a:pt x="3549176" y="945804"/>
                  <a:pt x="3543709" y="950871"/>
                </a:cubicBezTo>
                <a:lnTo>
                  <a:pt x="3539257" y="954001"/>
                </a:lnTo>
                <a:lnTo>
                  <a:pt x="3550610" y="957572"/>
                </a:lnTo>
                <a:cubicBezTo>
                  <a:pt x="3555077" y="958572"/>
                  <a:pt x="3559644" y="959305"/>
                  <a:pt x="3564312" y="959772"/>
                </a:cubicBezTo>
                <a:cubicBezTo>
                  <a:pt x="3568979" y="960239"/>
                  <a:pt x="3573646" y="960472"/>
                  <a:pt x="3578313" y="960472"/>
                </a:cubicBezTo>
                <a:lnTo>
                  <a:pt x="3578661" y="960603"/>
                </a:lnTo>
                <a:lnTo>
                  <a:pt x="3578675" y="960472"/>
                </a:lnTo>
                <a:cubicBezTo>
                  <a:pt x="3586276" y="960472"/>
                  <a:pt x="3591610" y="959739"/>
                  <a:pt x="3594677" y="958272"/>
                </a:cubicBezTo>
                <a:cubicBezTo>
                  <a:pt x="3597744" y="956805"/>
                  <a:pt x="3599511" y="954205"/>
                  <a:pt x="3599978" y="950471"/>
                </a:cubicBezTo>
                <a:cubicBezTo>
                  <a:pt x="3600445" y="946737"/>
                  <a:pt x="3600545" y="941537"/>
                  <a:pt x="3600278" y="934869"/>
                </a:cubicBezTo>
                <a:close/>
                <a:moveTo>
                  <a:pt x="2816019" y="833056"/>
                </a:moveTo>
                <a:lnTo>
                  <a:pt x="2832221" y="833056"/>
                </a:lnTo>
                <a:lnTo>
                  <a:pt x="2836221" y="934069"/>
                </a:lnTo>
                <a:cubicBezTo>
                  <a:pt x="2836488" y="941137"/>
                  <a:pt x="2835621" y="947504"/>
                  <a:pt x="2833621" y="953171"/>
                </a:cubicBezTo>
                <a:cubicBezTo>
                  <a:pt x="2831620" y="958839"/>
                  <a:pt x="2827620" y="963673"/>
                  <a:pt x="2821619" y="967673"/>
                </a:cubicBezTo>
                <a:cubicBezTo>
                  <a:pt x="2815619" y="971674"/>
                  <a:pt x="2806884" y="974741"/>
                  <a:pt x="2795416" y="976874"/>
                </a:cubicBezTo>
                <a:cubicBezTo>
                  <a:pt x="2783948" y="979008"/>
                  <a:pt x="2768813" y="980075"/>
                  <a:pt x="2750011" y="980075"/>
                </a:cubicBezTo>
                <a:cubicBezTo>
                  <a:pt x="2738143" y="980075"/>
                  <a:pt x="2727708" y="979308"/>
                  <a:pt x="2718706" y="977774"/>
                </a:cubicBezTo>
                <a:cubicBezTo>
                  <a:pt x="2709705" y="976241"/>
                  <a:pt x="2702205" y="973874"/>
                  <a:pt x="2696204" y="970674"/>
                </a:cubicBezTo>
                <a:cubicBezTo>
                  <a:pt x="2690203" y="967473"/>
                  <a:pt x="2685669" y="963306"/>
                  <a:pt x="2682602" y="958172"/>
                </a:cubicBezTo>
                <a:cubicBezTo>
                  <a:pt x="2679535" y="953038"/>
                  <a:pt x="2678002" y="946804"/>
                  <a:pt x="2678002" y="939470"/>
                </a:cubicBezTo>
                <a:cubicBezTo>
                  <a:pt x="2678002" y="936136"/>
                  <a:pt x="2678269" y="932702"/>
                  <a:pt x="2678802" y="929168"/>
                </a:cubicBezTo>
                <a:cubicBezTo>
                  <a:pt x="2679335" y="925635"/>
                  <a:pt x="2680035" y="922067"/>
                  <a:pt x="2680902" y="918467"/>
                </a:cubicBezTo>
                <a:cubicBezTo>
                  <a:pt x="2681769" y="914867"/>
                  <a:pt x="2682668" y="911399"/>
                  <a:pt x="2683603" y="908066"/>
                </a:cubicBezTo>
                <a:lnTo>
                  <a:pt x="2698604" y="911866"/>
                </a:lnTo>
                <a:cubicBezTo>
                  <a:pt x="2698071" y="913866"/>
                  <a:pt x="2697470" y="916233"/>
                  <a:pt x="2696804" y="918967"/>
                </a:cubicBezTo>
                <a:cubicBezTo>
                  <a:pt x="2696137" y="921701"/>
                  <a:pt x="2695570" y="924468"/>
                  <a:pt x="2695104" y="927268"/>
                </a:cubicBezTo>
                <a:cubicBezTo>
                  <a:pt x="2694637" y="930068"/>
                  <a:pt x="2694404" y="932602"/>
                  <a:pt x="2694404" y="934869"/>
                </a:cubicBezTo>
                <a:cubicBezTo>
                  <a:pt x="2694404" y="941803"/>
                  <a:pt x="2696171" y="947371"/>
                  <a:pt x="2699705" y="951571"/>
                </a:cubicBezTo>
                <a:cubicBezTo>
                  <a:pt x="2703238" y="955772"/>
                  <a:pt x="2709406" y="958839"/>
                  <a:pt x="2718207" y="960772"/>
                </a:cubicBezTo>
                <a:cubicBezTo>
                  <a:pt x="2727008" y="962706"/>
                  <a:pt x="2739343" y="963673"/>
                  <a:pt x="2755211" y="963673"/>
                </a:cubicBezTo>
                <a:cubicBezTo>
                  <a:pt x="2768413" y="963673"/>
                  <a:pt x="2779281" y="963173"/>
                  <a:pt x="2787815" y="962172"/>
                </a:cubicBezTo>
                <a:cubicBezTo>
                  <a:pt x="2796349" y="961172"/>
                  <a:pt x="2802984" y="959572"/>
                  <a:pt x="2807718" y="957372"/>
                </a:cubicBezTo>
                <a:cubicBezTo>
                  <a:pt x="2812452" y="955172"/>
                  <a:pt x="2815719" y="952305"/>
                  <a:pt x="2817518" y="948771"/>
                </a:cubicBezTo>
                <a:cubicBezTo>
                  <a:pt x="2819319" y="945237"/>
                  <a:pt x="2820086" y="940936"/>
                  <a:pt x="2819820" y="935869"/>
                </a:cubicBezTo>
                <a:close/>
                <a:moveTo>
                  <a:pt x="1911239" y="833056"/>
                </a:moveTo>
                <a:lnTo>
                  <a:pt x="1927842" y="833056"/>
                </a:lnTo>
                <a:lnTo>
                  <a:pt x="1931041" y="934469"/>
                </a:lnTo>
                <a:cubicBezTo>
                  <a:pt x="1931309" y="941270"/>
                  <a:pt x="1932408" y="946570"/>
                  <a:pt x="1934342" y="950371"/>
                </a:cubicBezTo>
                <a:cubicBezTo>
                  <a:pt x="1936275" y="954171"/>
                  <a:pt x="1938910" y="956805"/>
                  <a:pt x="1942243" y="958272"/>
                </a:cubicBezTo>
                <a:lnTo>
                  <a:pt x="1952184" y="960260"/>
                </a:lnTo>
                <a:lnTo>
                  <a:pt x="1972704" y="958172"/>
                </a:lnTo>
                <a:lnTo>
                  <a:pt x="1987774" y="953381"/>
                </a:lnTo>
                <a:lnTo>
                  <a:pt x="1983706" y="948671"/>
                </a:lnTo>
                <a:cubicBezTo>
                  <a:pt x="1980905" y="945737"/>
                  <a:pt x="1977871" y="942770"/>
                  <a:pt x="1974604" y="939770"/>
                </a:cubicBezTo>
                <a:cubicBezTo>
                  <a:pt x="1971337" y="936769"/>
                  <a:pt x="1967836" y="933936"/>
                  <a:pt x="1964103" y="931269"/>
                </a:cubicBezTo>
                <a:cubicBezTo>
                  <a:pt x="1963303" y="930602"/>
                  <a:pt x="1962503" y="929402"/>
                  <a:pt x="1961703" y="927668"/>
                </a:cubicBezTo>
                <a:cubicBezTo>
                  <a:pt x="1960902" y="925935"/>
                  <a:pt x="1960236" y="924134"/>
                  <a:pt x="1959703" y="922267"/>
                </a:cubicBezTo>
                <a:cubicBezTo>
                  <a:pt x="1959169" y="920401"/>
                  <a:pt x="1958902" y="919000"/>
                  <a:pt x="1958902" y="918067"/>
                </a:cubicBezTo>
                <a:cubicBezTo>
                  <a:pt x="1958902" y="916067"/>
                  <a:pt x="1960169" y="913666"/>
                  <a:pt x="1962702" y="910866"/>
                </a:cubicBezTo>
                <a:cubicBezTo>
                  <a:pt x="1965236" y="908066"/>
                  <a:pt x="1968636" y="905365"/>
                  <a:pt x="1972904" y="902765"/>
                </a:cubicBezTo>
                <a:cubicBezTo>
                  <a:pt x="1977172" y="900165"/>
                  <a:pt x="1982039" y="897998"/>
                  <a:pt x="1987507" y="896264"/>
                </a:cubicBezTo>
                <a:cubicBezTo>
                  <a:pt x="1992973" y="894531"/>
                  <a:pt x="1998641" y="893664"/>
                  <a:pt x="2004508" y="893664"/>
                </a:cubicBezTo>
                <a:cubicBezTo>
                  <a:pt x="2012109" y="893664"/>
                  <a:pt x="2018276" y="894797"/>
                  <a:pt x="2023011" y="897064"/>
                </a:cubicBezTo>
                <a:cubicBezTo>
                  <a:pt x="2027745" y="899331"/>
                  <a:pt x="2031212" y="902232"/>
                  <a:pt x="2033412" y="905765"/>
                </a:cubicBezTo>
                <a:cubicBezTo>
                  <a:pt x="2035612" y="909299"/>
                  <a:pt x="2036712" y="913066"/>
                  <a:pt x="2036712" y="917067"/>
                </a:cubicBezTo>
                <a:cubicBezTo>
                  <a:pt x="2036712" y="922934"/>
                  <a:pt x="2035245" y="928768"/>
                  <a:pt x="2032312" y="934569"/>
                </a:cubicBezTo>
                <a:cubicBezTo>
                  <a:pt x="2029377" y="940370"/>
                  <a:pt x="2025178" y="945804"/>
                  <a:pt x="2019710" y="950871"/>
                </a:cubicBezTo>
                <a:lnTo>
                  <a:pt x="2015258" y="954001"/>
                </a:lnTo>
                <a:lnTo>
                  <a:pt x="2026611" y="957572"/>
                </a:lnTo>
                <a:cubicBezTo>
                  <a:pt x="2031078" y="958572"/>
                  <a:pt x="2035645" y="959305"/>
                  <a:pt x="2040313" y="959772"/>
                </a:cubicBezTo>
                <a:cubicBezTo>
                  <a:pt x="2044980" y="960239"/>
                  <a:pt x="2049647" y="960472"/>
                  <a:pt x="2054314" y="960472"/>
                </a:cubicBezTo>
                <a:lnTo>
                  <a:pt x="2054662" y="960603"/>
                </a:lnTo>
                <a:lnTo>
                  <a:pt x="2054676" y="960472"/>
                </a:lnTo>
                <a:cubicBezTo>
                  <a:pt x="2061610" y="960472"/>
                  <a:pt x="2068412" y="959939"/>
                  <a:pt x="2075078" y="958872"/>
                </a:cubicBezTo>
                <a:cubicBezTo>
                  <a:pt x="2081746" y="957805"/>
                  <a:pt x="2088281" y="956272"/>
                  <a:pt x="2094681" y="954271"/>
                </a:cubicBezTo>
                <a:cubicBezTo>
                  <a:pt x="2101082" y="952271"/>
                  <a:pt x="2107250" y="949838"/>
                  <a:pt x="2113184" y="946971"/>
                </a:cubicBezTo>
                <a:cubicBezTo>
                  <a:pt x="2119117" y="944104"/>
                  <a:pt x="2124752" y="940803"/>
                  <a:pt x="2130086" y="937069"/>
                </a:cubicBezTo>
                <a:cubicBezTo>
                  <a:pt x="2126618" y="934002"/>
                  <a:pt x="2122618" y="931335"/>
                  <a:pt x="2118084" y="929068"/>
                </a:cubicBezTo>
                <a:cubicBezTo>
                  <a:pt x="2113551" y="926801"/>
                  <a:pt x="2108583" y="925034"/>
                  <a:pt x="2103182" y="923768"/>
                </a:cubicBezTo>
                <a:cubicBezTo>
                  <a:pt x="2097781" y="922501"/>
                  <a:pt x="2092081" y="921867"/>
                  <a:pt x="2086080" y="921867"/>
                </a:cubicBezTo>
                <a:cubicBezTo>
                  <a:pt x="2083946" y="921867"/>
                  <a:pt x="2081946" y="921934"/>
                  <a:pt x="2080080" y="922067"/>
                </a:cubicBezTo>
                <a:cubicBezTo>
                  <a:pt x="2078212" y="922201"/>
                  <a:pt x="2076346" y="922434"/>
                  <a:pt x="2074478" y="922768"/>
                </a:cubicBezTo>
                <a:cubicBezTo>
                  <a:pt x="2072612" y="923101"/>
                  <a:pt x="2070478" y="923534"/>
                  <a:pt x="2068079" y="924068"/>
                </a:cubicBezTo>
                <a:lnTo>
                  <a:pt x="2064878" y="908866"/>
                </a:lnTo>
                <a:cubicBezTo>
                  <a:pt x="2068478" y="907799"/>
                  <a:pt x="2072078" y="906966"/>
                  <a:pt x="2075678" y="906365"/>
                </a:cubicBezTo>
                <a:cubicBezTo>
                  <a:pt x="2079280" y="905765"/>
                  <a:pt x="2082746" y="905465"/>
                  <a:pt x="2086080" y="905465"/>
                </a:cubicBezTo>
                <a:cubicBezTo>
                  <a:pt x="2093014" y="905465"/>
                  <a:pt x="2099283" y="906299"/>
                  <a:pt x="2104882" y="907966"/>
                </a:cubicBezTo>
                <a:cubicBezTo>
                  <a:pt x="2110483" y="909633"/>
                  <a:pt x="2115585" y="911666"/>
                  <a:pt x="2120185" y="914066"/>
                </a:cubicBezTo>
                <a:cubicBezTo>
                  <a:pt x="2124785" y="916467"/>
                  <a:pt x="2129118" y="918867"/>
                  <a:pt x="2133186" y="921267"/>
                </a:cubicBezTo>
                <a:cubicBezTo>
                  <a:pt x="2137253" y="923668"/>
                  <a:pt x="2141220" y="925701"/>
                  <a:pt x="2145087" y="927368"/>
                </a:cubicBezTo>
                <a:cubicBezTo>
                  <a:pt x="2148955" y="929035"/>
                  <a:pt x="2152955" y="929868"/>
                  <a:pt x="2157089" y="929868"/>
                </a:cubicBezTo>
                <a:lnTo>
                  <a:pt x="2161290" y="929868"/>
                </a:lnTo>
                <a:lnTo>
                  <a:pt x="2162690" y="944270"/>
                </a:lnTo>
                <a:lnTo>
                  <a:pt x="2151017" y="946043"/>
                </a:lnTo>
                <a:lnTo>
                  <a:pt x="2151788" y="947921"/>
                </a:lnTo>
                <a:cubicBezTo>
                  <a:pt x="2152855" y="949954"/>
                  <a:pt x="2154021" y="951671"/>
                  <a:pt x="2155289" y="953071"/>
                </a:cubicBezTo>
                <a:cubicBezTo>
                  <a:pt x="2157822" y="955872"/>
                  <a:pt x="2161256" y="957805"/>
                  <a:pt x="2165590" y="958872"/>
                </a:cubicBezTo>
                <a:cubicBezTo>
                  <a:pt x="2169924" y="959939"/>
                  <a:pt x="2175491" y="960472"/>
                  <a:pt x="2182293" y="960472"/>
                </a:cubicBezTo>
                <a:lnTo>
                  <a:pt x="2187965" y="962611"/>
                </a:lnTo>
                <a:lnTo>
                  <a:pt x="2188226" y="960472"/>
                </a:lnTo>
                <a:cubicBezTo>
                  <a:pt x="2196094" y="960472"/>
                  <a:pt x="2202228" y="960172"/>
                  <a:pt x="2206628" y="959572"/>
                </a:cubicBezTo>
                <a:cubicBezTo>
                  <a:pt x="2211029" y="958972"/>
                  <a:pt x="2214163" y="957438"/>
                  <a:pt x="2216029" y="954972"/>
                </a:cubicBezTo>
                <a:cubicBezTo>
                  <a:pt x="2217897" y="952505"/>
                  <a:pt x="2218830" y="948604"/>
                  <a:pt x="2218830" y="943270"/>
                </a:cubicBezTo>
                <a:cubicBezTo>
                  <a:pt x="2218830" y="939936"/>
                  <a:pt x="2218297" y="935969"/>
                  <a:pt x="2217230" y="931369"/>
                </a:cubicBezTo>
                <a:cubicBezTo>
                  <a:pt x="2216163" y="926768"/>
                  <a:pt x="2214763" y="921867"/>
                  <a:pt x="2213029" y="916667"/>
                </a:cubicBezTo>
                <a:cubicBezTo>
                  <a:pt x="2211295" y="911466"/>
                  <a:pt x="2209429" y="906332"/>
                  <a:pt x="2207429" y="901265"/>
                </a:cubicBezTo>
                <a:lnTo>
                  <a:pt x="2223631" y="895264"/>
                </a:lnTo>
                <a:cubicBezTo>
                  <a:pt x="2225364" y="899531"/>
                  <a:pt x="2226997" y="904399"/>
                  <a:pt x="2228531" y="909866"/>
                </a:cubicBezTo>
                <a:cubicBezTo>
                  <a:pt x="2230065" y="915333"/>
                  <a:pt x="2231365" y="920734"/>
                  <a:pt x="2232432" y="926068"/>
                </a:cubicBezTo>
                <a:cubicBezTo>
                  <a:pt x="2233498" y="931402"/>
                  <a:pt x="2234032" y="936069"/>
                  <a:pt x="2234032" y="940070"/>
                </a:cubicBezTo>
                <a:cubicBezTo>
                  <a:pt x="2234032" y="946737"/>
                  <a:pt x="2233131" y="952405"/>
                  <a:pt x="2231331" y="957072"/>
                </a:cubicBezTo>
                <a:cubicBezTo>
                  <a:pt x="2229531" y="961739"/>
                  <a:pt x="2226698" y="965540"/>
                  <a:pt x="2222830" y="968473"/>
                </a:cubicBezTo>
                <a:cubicBezTo>
                  <a:pt x="2218963" y="971407"/>
                  <a:pt x="2213996" y="973541"/>
                  <a:pt x="2207929" y="974874"/>
                </a:cubicBezTo>
                <a:cubicBezTo>
                  <a:pt x="2201861" y="976208"/>
                  <a:pt x="2194627" y="976874"/>
                  <a:pt x="2186226" y="976874"/>
                </a:cubicBezTo>
                <a:lnTo>
                  <a:pt x="2186510" y="974542"/>
                </a:lnTo>
                <a:lnTo>
                  <a:pt x="2180292" y="976874"/>
                </a:lnTo>
                <a:cubicBezTo>
                  <a:pt x="2174691" y="976874"/>
                  <a:pt x="2169557" y="976508"/>
                  <a:pt x="2164889" y="975774"/>
                </a:cubicBezTo>
                <a:cubicBezTo>
                  <a:pt x="2160223" y="975041"/>
                  <a:pt x="2156022" y="973674"/>
                  <a:pt x="2152288" y="971674"/>
                </a:cubicBezTo>
                <a:cubicBezTo>
                  <a:pt x="2148554" y="969673"/>
                  <a:pt x="2145420" y="966773"/>
                  <a:pt x="2142887" y="962973"/>
                </a:cubicBezTo>
                <a:cubicBezTo>
                  <a:pt x="2141620" y="961072"/>
                  <a:pt x="2140504" y="958864"/>
                  <a:pt x="2139536" y="956347"/>
                </a:cubicBezTo>
                <a:lnTo>
                  <a:pt x="2137868" y="950573"/>
                </a:lnTo>
                <a:lnTo>
                  <a:pt x="2132786" y="952771"/>
                </a:lnTo>
                <a:cubicBezTo>
                  <a:pt x="2128186" y="955238"/>
                  <a:pt x="2123351" y="957839"/>
                  <a:pt x="2118284" y="960572"/>
                </a:cubicBezTo>
                <a:cubicBezTo>
                  <a:pt x="2113217" y="963306"/>
                  <a:pt x="2107616" y="965906"/>
                  <a:pt x="2101482" y="968373"/>
                </a:cubicBezTo>
                <a:cubicBezTo>
                  <a:pt x="2095348" y="970840"/>
                  <a:pt x="2088314" y="972874"/>
                  <a:pt x="2080380" y="974474"/>
                </a:cubicBezTo>
                <a:cubicBezTo>
                  <a:pt x="2072444" y="976074"/>
                  <a:pt x="2063277" y="976874"/>
                  <a:pt x="2052876" y="976874"/>
                </a:cubicBezTo>
                <a:lnTo>
                  <a:pt x="2052900" y="976654"/>
                </a:lnTo>
                <a:lnTo>
                  <a:pt x="2052314" y="976874"/>
                </a:lnTo>
                <a:cubicBezTo>
                  <a:pt x="2044980" y="976874"/>
                  <a:pt x="2037479" y="976174"/>
                  <a:pt x="2029811" y="974774"/>
                </a:cubicBezTo>
                <a:cubicBezTo>
                  <a:pt x="2022143" y="973374"/>
                  <a:pt x="2014976" y="971240"/>
                  <a:pt x="2008309" y="968373"/>
                </a:cubicBezTo>
                <a:lnTo>
                  <a:pt x="2001253" y="963849"/>
                </a:lnTo>
                <a:lnTo>
                  <a:pt x="2000507" y="964373"/>
                </a:lnTo>
                <a:cubicBezTo>
                  <a:pt x="1993174" y="968307"/>
                  <a:pt x="1985072" y="971374"/>
                  <a:pt x="1976205" y="973574"/>
                </a:cubicBezTo>
                <a:lnTo>
                  <a:pt x="1952678" y="976337"/>
                </a:lnTo>
                <a:lnTo>
                  <a:pt x="1951244" y="976874"/>
                </a:lnTo>
                <a:lnTo>
                  <a:pt x="1949916" y="976661"/>
                </a:lnTo>
                <a:lnTo>
                  <a:pt x="1948100" y="976874"/>
                </a:lnTo>
                <a:lnTo>
                  <a:pt x="1948160" y="976380"/>
                </a:lnTo>
                <a:lnTo>
                  <a:pt x="1940643" y="975174"/>
                </a:lnTo>
                <a:cubicBezTo>
                  <a:pt x="1937709" y="974041"/>
                  <a:pt x="1935309" y="972574"/>
                  <a:pt x="1933442" y="970774"/>
                </a:cubicBezTo>
                <a:lnTo>
                  <a:pt x="1931257" y="967694"/>
                </a:lnTo>
                <a:lnTo>
                  <a:pt x="1927741" y="984175"/>
                </a:lnTo>
                <a:cubicBezTo>
                  <a:pt x="1925275" y="991176"/>
                  <a:pt x="1921507" y="997544"/>
                  <a:pt x="1916440" y="1003278"/>
                </a:cubicBezTo>
                <a:cubicBezTo>
                  <a:pt x="1911372" y="1009012"/>
                  <a:pt x="1904605" y="1013612"/>
                  <a:pt x="1896137" y="1017079"/>
                </a:cubicBezTo>
                <a:cubicBezTo>
                  <a:pt x="1887670" y="1020546"/>
                  <a:pt x="1877236" y="1022280"/>
                  <a:pt x="1864834" y="1022280"/>
                </a:cubicBezTo>
                <a:cubicBezTo>
                  <a:pt x="1857899" y="1022280"/>
                  <a:pt x="1851199" y="1021247"/>
                  <a:pt x="1844731" y="1019180"/>
                </a:cubicBezTo>
                <a:cubicBezTo>
                  <a:pt x="1838264" y="1017113"/>
                  <a:pt x="1832530" y="1014079"/>
                  <a:pt x="1827529" y="1010078"/>
                </a:cubicBezTo>
                <a:cubicBezTo>
                  <a:pt x="1822529" y="1006078"/>
                  <a:pt x="1818561" y="1001244"/>
                  <a:pt x="1815628" y="995577"/>
                </a:cubicBezTo>
                <a:cubicBezTo>
                  <a:pt x="1812694" y="989909"/>
                  <a:pt x="1811227" y="983408"/>
                  <a:pt x="1811227" y="976074"/>
                </a:cubicBezTo>
                <a:cubicBezTo>
                  <a:pt x="1811227" y="972874"/>
                  <a:pt x="1811527" y="969440"/>
                  <a:pt x="1812127" y="965773"/>
                </a:cubicBezTo>
                <a:cubicBezTo>
                  <a:pt x="1812727" y="962106"/>
                  <a:pt x="1813661" y="958172"/>
                  <a:pt x="1814927" y="953971"/>
                </a:cubicBezTo>
                <a:cubicBezTo>
                  <a:pt x="1816194" y="949771"/>
                  <a:pt x="1817761" y="945337"/>
                  <a:pt x="1819628" y="940670"/>
                </a:cubicBezTo>
                <a:lnTo>
                  <a:pt x="1834029" y="946270"/>
                </a:lnTo>
                <a:cubicBezTo>
                  <a:pt x="1832696" y="950004"/>
                  <a:pt x="1831529" y="953538"/>
                  <a:pt x="1830529" y="956872"/>
                </a:cubicBezTo>
                <a:cubicBezTo>
                  <a:pt x="1829529" y="960206"/>
                  <a:pt x="1828796" y="963339"/>
                  <a:pt x="1828329" y="966273"/>
                </a:cubicBezTo>
                <a:cubicBezTo>
                  <a:pt x="1827862" y="969207"/>
                  <a:pt x="1827629" y="972007"/>
                  <a:pt x="1827629" y="974674"/>
                </a:cubicBezTo>
                <a:cubicBezTo>
                  <a:pt x="1827629" y="981475"/>
                  <a:pt x="1829429" y="987209"/>
                  <a:pt x="1833030" y="991876"/>
                </a:cubicBezTo>
                <a:cubicBezTo>
                  <a:pt x="1836629" y="996543"/>
                  <a:pt x="1841331" y="1000044"/>
                  <a:pt x="1847132" y="1002377"/>
                </a:cubicBezTo>
                <a:cubicBezTo>
                  <a:pt x="1852931" y="1004711"/>
                  <a:pt x="1859167" y="1005878"/>
                  <a:pt x="1865833" y="1005878"/>
                </a:cubicBezTo>
                <a:cubicBezTo>
                  <a:pt x="1878902" y="1005878"/>
                  <a:pt x="1889103" y="1003578"/>
                  <a:pt x="1896437" y="998977"/>
                </a:cubicBezTo>
                <a:cubicBezTo>
                  <a:pt x="1903772" y="994377"/>
                  <a:pt x="1908906" y="988309"/>
                  <a:pt x="1911840" y="980775"/>
                </a:cubicBezTo>
                <a:cubicBezTo>
                  <a:pt x="1914773" y="973241"/>
                  <a:pt x="1916040" y="965006"/>
                  <a:pt x="1915639" y="956072"/>
                </a:cubicBezTo>
                <a:close/>
                <a:moveTo>
                  <a:pt x="1714852" y="833056"/>
                </a:moveTo>
                <a:lnTo>
                  <a:pt x="1731055" y="833056"/>
                </a:lnTo>
                <a:lnTo>
                  <a:pt x="1735056" y="975874"/>
                </a:lnTo>
                <a:lnTo>
                  <a:pt x="1718853" y="975874"/>
                </a:lnTo>
                <a:close/>
                <a:moveTo>
                  <a:pt x="1672428" y="833056"/>
                </a:moveTo>
                <a:lnTo>
                  <a:pt x="1688631" y="833056"/>
                </a:lnTo>
                <a:lnTo>
                  <a:pt x="1692631" y="933069"/>
                </a:lnTo>
                <a:cubicBezTo>
                  <a:pt x="1692898" y="940136"/>
                  <a:pt x="1692665" y="946404"/>
                  <a:pt x="1691930" y="951871"/>
                </a:cubicBezTo>
                <a:cubicBezTo>
                  <a:pt x="1691198" y="957339"/>
                  <a:pt x="1689464" y="961939"/>
                  <a:pt x="1686730" y="965673"/>
                </a:cubicBezTo>
                <a:cubicBezTo>
                  <a:pt x="1683997" y="969407"/>
                  <a:pt x="1679929" y="972207"/>
                  <a:pt x="1674529" y="974074"/>
                </a:cubicBezTo>
                <a:cubicBezTo>
                  <a:pt x="1669128" y="975941"/>
                  <a:pt x="1661893" y="976874"/>
                  <a:pt x="1652826" y="976874"/>
                </a:cubicBezTo>
                <a:lnTo>
                  <a:pt x="1653074" y="974621"/>
                </a:lnTo>
                <a:lnTo>
                  <a:pt x="1647063" y="976874"/>
                </a:lnTo>
                <a:cubicBezTo>
                  <a:pt x="1640395" y="976874"/>
                  <a:pt x="1633495" y="976441"/>
                  <a:pt x="1626362" y="975574"/>
                </a:cubicBezTo>
                <a:cubicBezTo>
                  <a:pt x="1619226" y="974707"/>
                  <a:pt x="1612492" y="973574"/>
                  <a:pt x="1606157" y="972174"/>
                </a:cubicBezTo>
                <a:lnTo>
                  <a:pt x="1598408" y="969853"/>
                </a:lnTo>
                <a:lnTo>
                  <a:pt x="1591856" y="972474"/>
                </a:lnTo>
                <a:cubicBezTo>
                  <a:pt x="1588790" y="973407"/>
                  <a:pt x="1585488" y="974141"/>
                  <a:pt x="1581956" y="974674"/>
                </a:cubicBezTo>
                <a:cubicBezTo>
                  <a:pt x="1578421" y="975207"/>
                  <a:pt x="1574721" y="975641"/>
                  <a:pt x="1570855" y="975974"/>
                </a:cubicBezTo>
                <a:cubicBezTo>
                  <a:pt x="1566986" y="976308"/>
                  <a:pt x="1563119" y="976541"/>
                  <a:pt x="1559252" y="976674"/>
                </a:cubicBezTo>
                <a:lnTo>
                  <a:pt x="1551211" y="976818"/>
                </a:lnTo>
                <a:lnTo>
                  <a:pt x="1551060" y="976874"/>
                </a:lnTo>
                <a:lnTo>
                  <a:pt x="1550832" y="976825"/>
                </a:lnTo>
                <a:lnTo>
                  <a:pt x="1548051" y="976874"/>
                </a:lnTo>
                <a:lnTo>
                  <a:pt x="1548129" y="976239"/>
                </a:lnTo>
                <a:lnTo>
                  <a:pt x="1536758" y="973774"/>
                </a:lnTo>
                <a:lnTo>
                  <a:pt x="1529152" y="966259"/>
                </a:lnTo>
                <a:lnTo>
                  <a:pt x="1525158" y="982575"/>
                </a:lnTo>
                <a:cubicBezTo>
                  <a:pt x="1521223" y="989843"/>
                  <a:pt x="1516190" y="996177"/>
                  <a:pt x="1510055" y="1001577"/>
                </a:cubicBezTo>
                <a:cubicBezTo>
                  <a:pt x="1503921" y="1006978"/>
                  <a:pt x="1497521" y="1011412"/>
                  <a:pt x="1490854" y="1014879"/>
                </a:cubicBezTo>
                <a:cubicBezTo>
                  <a:pt x="1484186" y="1018346"/>
                  <a:pt x="1478118" y="1020813"/>
                  <a:pt x="1472651" y="1022280"/>
                </a:cubicBezTo>
                <a:lnTo>
                  <a:pt x="1466850" y="1007078"/>
                </a:lnTo>
                <a:cubicBezTo>
                  <a:pt x="1476584" y="1003878"/>
                  <a:pt x="1484685" y="1000211"/>
                  <a:pt x="1491153" y="996077"/>
                </a:cubicBezTo>
                <a:cubicBezTo>
                  <a:pt x="1497621" y="991943"/>
                  <a:pt x="1502755" y="987542"/>
                  <a:pt x="1506556" y="982875"/>
                </a:cubicBezTo>
                <a:cubicBezTo>
                  <a:pt x="1510355" y="978208"/>
                  <a:pt x="1513056" y="973440"/>
                  <a:pt x="1514656" y="968573"/>
                </a:cubicBezTo>
                <a:cubicBezTo>
                  <a:pt x="1516257" y="963706"/>
                  <a:pt x="1517056" y="959005"/>
                  <a:pt x="1517056" y="954471"/>
                </a:cubicBezTo>
                <a:cubicBezTo>
                  <a:pt x="1517056" y="947937"/>
                  <a:pt x="1515623" y="941303"/>
                  <a:pt x="1512755" y="934569"/>
                </a:cubicBezTo>
                <a:cubicBezTo>
                  <a:pt x="1509888" y="927835"/>
                  <a:pt x="1506721" y="921467"/>
                  <a:pt x="1503254" y="915467"/>
                </a:cubicBezTo>
                <a:lnTo>
                  <a:pt x="1517856" y="908066"/>
                </a:lnTo>
                <a:cubicBezTo>
                  <a:pt x="1520390" y="912733"/>
                  <a:pt x="1522624" y="917334"/>
                  <a:pt x="1524558" y="921867"/>
                </a:cubicBezTo>
                <a:cubicBezTo>
                  <a:pt x="1526491" y="926401"/>
                  <a:pt x="1528224" y="930669"/>
                  <a:pt x="1529758" y="934669"/>
                </a:cubicBezTo>
                <a:cubicBezTo>
                  <a:pt x="1531291" y="938670"/>
                  <a:pt x="1532525" y="942337"/>
                  <a:pt x="1533459" y="945670"/>
                </a:cubicBezTo>
                <a:cubicBezTo>
                  <a:pt x="1535325" y="951404"/>
                  <a:pt x="1537759" y="955305"/>
                  <a:pt x="1540759" y="957372"/>
                </a:cubicBezTo>
                <a:lnTo>
                  <a:pt x="1552950" y="960444"/>
                </a:lnTo>
                <a:lnTo>
                  <a:pt x="1560352" y="960372"/>
                </a:lnTo>
                <a:cubicBezTo>
                  <a:pt x="1563887" y="960306"/>
                  <a:pt x="1567387" y="960139"/>
                  <a:pt x="1570855" y="959872"/>
                </a:cubicBezTo>
                <a:lnTo>
                  <a:pt x="1578447" y="959113"/>
                </a:lnTo>
                <a:lnTo>
                  <a:pt x="1575154" y="956172"/>
                </a:lnTo>
                <a:cubicBezTo>
                  <a:pt x="1572288" y="953305"/>
                  <a:pt x="1569753" y="949738"/>
                  <a:pt x="1567553" y="945470"/>
                </a:cubicBezTo>
                <a:cubicBezTo>
                  <a:pt x="1565354" y="941203"/>
                  <a:pt x="1564253" y="936336"/>
                  <a:pt x="1564253" y="930869"/>
                </a:cubicBezTo>
                <a:cubicBezTo>
                  <a:pt x="1564253" y="925535"/>
                  <a:pt x="1565219" y="920567"/>
                  <a:pt x="1567153" y="915967"/>
                </a:cubicBezTo>
                <a:cubicBezTo>
                  <a:pt x="1569088" y="911366"/>
                  <a:pt x="1571687" y="907332"/>
                  <a:pt x="1574954" y="903865"/>
                </a:cubicBezTo>
                <a:cubicBezTo>
                  <a:pt x="1578222" y="900398"/>
                  <a:pt x="1581956" y="897698"/>
                  <a:pt x="1586156" y="895764"/>
                </a:cubicBezTo>
                <a:cubicBezTo>
                  <a:pt x="1590356" y="893831"/>
                  <a:pt x="1594723" y="892864"/>
                  <a:pt x="1599257" y="892864"/>
                </a:cubicBezTo>
                <a:cubicBezTo>
                  <a:pt x="1605791" y="892864"/>
                  <a:pt x="1611525" y="894664"/>
                  <a:pt x="1616459" y="898264"/>
                </a:cubicBezTo>
                <a:cubicBezTo>
                  <a:pt x="1621394" y="901865"/>
                  <a:pt x="1625228" y="906432"/>
                  <a:pt x="1627961" y="911966"/>
                </a:cubicBezTo>
                <a:cubicBezTo>
                  <a:pt x="1630694" y="917500"/>
                  <a:pt x="1632062" y="923268"/>
                  <a:pt x="1632062" y="929268"/>
                </a:cubicBezTo>
                <a:cubicBezTo>
                  <a:pt x="1632062" y="935002"/>
                  <a:pt x="1630994" y="940170"/>
                  <a:pt x="1628861" y="944770"/>
                </a:cubicBezTo>
                <a:cubicBezTo>
                  <a:pt x="1626727" y="949371"/>
                  <a:pt x="1623826" y="953471"/>
                  <a:pt x="1620159" y="957072"/>
                </a:cubicBezTo>
                <a:lnTo>
                  <a:pt x="1617637" y="958885"/>
                </a:lnTo>
                <a:lnTo>
                  <a:pt x="1618459" y="958972"/>
                </a:lnTo>
                <a:cubicBezTo>
                  <a:pt x="1623927" y="959439"/>
                  <a:pt x="1629394" y="959806"/>
                  <a:pt x="1634862" y="960072"/>
                </a:cubicBezTo>
                <a:cubicBezTo>
                  <a:pt x="1640329" y="960339"/>
                  <a:pt x="1645062" y="960472"/>
                  <a:pt x="1649063" y="960472"/>
                </a:cubicBezTo>
                <a:lnTo>
                  <a:pt x="1654406" y="962486"/>
                </a:lnTo>
                <a:lnTo>
                  <a:pt x="1654625" y="960472"/>
                </a:lnTo>
                <a:cubicBezTo>
                  <a:pt x="1662228" y="960472"/>
                  <a:pt x="1667560" y="959739"/>
                  <a:pt x="1670629" y="958272"/>
                </a:cubicBezTo>
                <a:cubicBezTo>
                  <a:pt x="1673696" y="956805"/>
                  <a:pt x="1675462" y="954205"/>
                  <a:pt x="1675929" y="950471"/>
                </a:cubicBezTo>
                <a:cubicBezTo>
                  <a:pt x="1676395" y="946737"/>
                  <a:pt x="1676495" y="941537"/>
                  <a:pt x="1676229" y="934869"/>
                </a:cubicBezTo>
                <a:close/>
                <a:moveTo>
                  <a:pt x="729854" y="833056"/>
                </a:moveTo>
                <a:lnTo>
                  <a:pt x="746456" y="833056"/>
                </a:lnTo>
                <a:lnTo>
                  <a:pt x="749656" y="934469"/>
                </a:lnTo>
                <a:cubicBezTo>
                  <a:pt x="749923" y="941270"/>
                  <a:pt x="751023" y="946570"/>
                  <a:pt x="752956" y="950371"/>
                </a:cubicBezTo>
                <a:cubicBezTo>
                  <a:pt x="754890" y="954171"/>
                  <a:pt x="757524" y="956805"/>
                  <a:pt x="760858" y="958272"/>
                </a:cubicBezTo>
                <a:cubicBezTo>
                  <a:pt x="764191" y="959739"/>
                  <a:pt x="767858" y="960472"/>
                  <a:pt x="771859" y="960472"/>
                </a:cubicBezTo>
                <a:cubicBezTo>
                  <a:pt x="774659" y="960472"/>
                  <a:pt x="776693" y="961239"/>
                  <a:pt x="777959" y="962773"/>
                </a:cubicBezTo>
                <a:lnTo>
                  <a:pt x="778171" y="963385"/>
                </a:lnTo>
                <a:lnTo>
                  <a:pt x="778527" y="960472"/>
                </a:lnTo>
                <a:cubicBezTo>
                  <a:pt x="781860" y="960472"/>
                  <a:pt x="785560" y="960439"/>
                  <a:pt x="789628" y="960372"/>
                </a:cubicBezTo>
                <a:cubicBezTo>
                  <a:pt x="793695" y="960306"/>
                  <a:pt x="797829" y="960206"/>
                  <a:pt x="802029" y="960072"/>
                </a:cubicBezTo>
                <a:cubicBezTo>
                  <a:pt x="806230" y="959939"/>
                  <a:pt x="810130" y="959639"/>
                  <a:pt x="813730" y="959172"/>
                </a:cubicBezTo>
                <a:cubicBezTo>
                  <a:pt x="817331" y="958705"/>
                  <a:pt x="820332" y="958072"/>
                  <a:pt x="822732" y="957272"/>
                </a:cubicBezTo>
                <a:cubicBezTo>
                  <a:pt x="827532" y="955538"/>
                  <a:pt x="831267" y="953371"/>
                  <a:pt x="833933" y="950771"/>
                </a:cubicBezTo>
                <a:lnTo>
                  <a:pt x="838457" y="942517"/>
                </a:lnTo>
                <a:lnTo>
                  <a:pt x="831933" y="944070"/>
                </a:lnTo>
                <a:cubicBezTo>
                  <a:pt x="829000" y="944470"/>
                  <a:pt x="826066" y="944670"/>
                  <a:pt x="823132" y="944670"/>
                </a:cubicBezTo>
                <a:cubicBezTo>
                  <a:pt x="816331" y="944670"/>
                  <a:pt x="810564" y="943570"/>
                  <a:pt x="805830" y="941370"/>
                </a:cubicBezTo>
                <a:cubicBezTo>
                  <a:pt x="801096" y="939170"/>
                  <a:pt x="797495" y="936169"/>
                  <a:pt x="795029" y="932369"/>
                </a:cubicBezTo>
                <a:cubicBezTo>
                  <a:pt x="792561" y="928568"/>
                  <a:pt x="791328" y="924201"/>
                  <a:pt x="791328" y="919267"/>
                </a:cubicBezTo>
                <a:cubicBezTo>
                  <a:pt x="791328" y="914200"/>
                  <a:pt x="792128" y="909099"/>
                  <a:pt x="793728" y="903965"/>
                </a:cubicBezTo>
                <a:cubicBezTo>
                  <a:pt x="795329" y="898831"/>
                  <a:pt x="797595" y="894131"/>
                  <a:pt x="800529" y="889863"/>
                </a:cubicBezTo>
                <a:cubicBezTo>
                  <a:pt x="803462" y="885596"/>
                  <a:pt x="806996" y="882162"/>
                  <a:pt x="811131" y="879562"/>
                </a:cubicBezTo>
                <a:cubicBezTo>
                  <a:pt x="815265" y="876962"/>
                  <a:pt x="819865" y="875662"/>
                  <a:pt x="824932" y="875662"/>
                </a:cubicBezTo>
                <a:cubicBezTo>
                  <a:pt x="832133" y="875662"/>
                  <a:pt x="838100" y="877995"/>
                  <a:pt x="842834" y="882663"/>
                </a:cubicBezTo>
                <a:cubicBezTo>
                  <a:pt x="847569" y="887330"/>
                  <a:pt x="851102" y="893431"/>
                  <a:pt x="853436" y="900965"/>
                </a:cubicBezTo>
                <a:cubicBezTo>
                  <a:pt x="855769" y="908499"/>
                  <a:pt x="856936" y="916467"/>
                  <a:pt x="856936" y="924868"/>
                </a:cubicBezTo>
                <a:cubicBezTo>
                  <a:pt x="856936" y="934869"/>
                  <a:pt x="855236" y="943437"/>
                  <a:pt x="851835" y="950571"/>
                </a:cubicBezTo>
                <a:cubicBezTo>
                  <a:pt x="848435" y="957705"/>
                  <a:pt x="842801" y="963606"/>
                  <a:pt x="834933" y="968273"/>
                </a:cubicBezTo>
                <a:cubicBezTo>
                  <a:pt x="831867" y="970007"/>
                  <a:pt x="828166" y="971440"/>
                  <a:pt x="823832" y="972574"/>
                </a:cubicBezTo>
                <a:cubicBezTo>
                  <a:pt x="819498" y="973707"/>
                  <a:pt x="814764" y="974607"/>
                  <a:pt x="809630" y="975274"/>
                </a:cubicBezTo>
                <a:cubicBezTo>
                  <a:pt x="804496" y="975941"/>
                  <a:pt x="799129" y="976374"/>
                  <a:pt x="793529" y="976574"/>
                </a:cubicBezTo>
                <a:cubicBezTo>
                  <a:pt x="787928" y="976774"/>
                  <a:pt x="782260" y="976874"/>
                  <a:pt x="776526" y="976874"/>
                </a:cubicBezTo>
                <a:lnTo>
                  <a:pt x="776846" y="974254"/>
                </a:lnTo>
                <a:lnTo>
                  <a:pt x="769858" y="976874"/>
                </a:lnTo>
                <a:cubicBezTo>
                  <a:pt x="764258" y="976874"/>
                  <a:pt x="759624" y="975974"/>
                  <a:pt x="755957" y="974174"/>
                </a:cubicBezTo>
                <a:cubicBezTo>
                  <a:pt x="752290" y="972374"/>
                  <a:pt x="749423" y="970040"/>
                  <a:pt x="747356" y="967173"/>
                </a:cubicBezTo>
                <a:lnTo>
                  <a:pt x="745091" y="962146"/>
                </a:lnTo>
                <a:lnTo>
                  <a:pt x="740955" y="968573"/>
                </a:lnTo>
                <a:cubicBezTo>
                  <a:pt x="737954" y="971307"/>
                  <a:pt x="733921" y="973374"/>
                  <a:pt x="728854" y="974774"/>
                </a:cubicBezTo>
                <a:lnTo>
                  <a:pt x="712593" y="976571"/>
                </a:lnTo>
                <a:lnTo>
                  <a:pt x="711785" y="976874"/>
                </a:lnTo>
                <a:lnTo>
                  <a:pt x="710450" y="976808"/>
                </a:lnTo>
                <a:lnTo>
                  <a:pt x="709851" y="976874"/>
                </a:lnTo>
                <a:lnTo>
                  <a:pt x="709861" y="976779"/>
                </a:lnTo>
                <a:lnTo>
                  <a:pt x="700183" y="976299"/>
                </a:lnTo>
                <a:cubicBezTo>
                  <a:pt x="696783" y="975916"/>
                  <a:pt x="693849" y="975341"/>
                  <a:pt x="691382" y="974574"/>
                </a:cubicBezTo>
                <a:cubicBezTo>
                  <a:pt x="686448" y="973040"/>
                  <a:pt x="682847" y="970707"/>
                  <a:pt x="680581" y="967573"/>
                </a:cubicBezTo>
                <a:lnTo>
                  <a:pt x="678337" y="961964"/>
                </a:lnTo>
                <a:lnTo>
                  <a:pt x="675080" y="966873"/>
                </a:lnTo>
                <a:cubicBezTo>
                  <a:pt x="672613" y="969540"/>
                  <a:pt x="669913" y="971607"/>
                  <a:pt x="666979" y="973074"/>
                </a:cubicBezTo>
                <a:cubicBezTo>
                  <a:pt x="664046" y="974541"/>
                  <a:pt x="660645" y="975541"/>
                  <a:pt x="656778" y="976074"/>
                </a:cubicBezTo>
                <a:lnTo>
                  <a:pt x="648328" y="976571"/>
                </a:lnTo>
                <a:lnTo>
                  <a:pt x="647519" y="976874"/>
                </a:lnTo>
                <a:cubicBezTo>
                  <a:pt x="646720" y="976874"/>
                  <a:pt x="645920" y="976874"/>
                  <a:pt x="645119" y="976874"/>
                </a:cubicBezTo>
                <a:lnTo>
                  <a:pt x="643176" y="976874"/>
                </a:lnTo>
                <a:lnTo>
                  <a:pt x="642619" y="976874"/>
                </a:lnTo>
                <a:cubicBezTo>
                  <a:pt x="641752" y="976874"/>
                  <a:pt x="640919" y="976874"/>
                  <a:pt x="640118" y="976874"/>
                </a:cubicBezTo>
                <a:cubicBezTo>
                  <a:pt x="640385" y="978074"/>
                  <a:pt x="640585" y="979041"/>
                  <a:pt x="640719" y="979775"/>
                </a:cubicBezTo>
                <a:cubicBezTo>
                  <a:pt x="640852" y="980508"/>
                  <a:pt x="640919" y="981475"/>
                  <a:pt x="640919" y="982675"/>
                </a:cubicBezTo>
                <a:cubicBezTo>
                  <a:pt x="640919" y="987609"/>
                  <a:pt x="639219" y="992410"/>
                  <a:pt x="635818" y="997077"/>
                </a:cubicBezTo>
                <a:cubicBezTo>
                  <a:pt x="632418" y="1001744"/>
                  <a:pt x="627451" y="1005978"/>
                  <a:pt x="620916" y="1009778"/>
                </a:cubicBezTo>
                <a:cubicBezTo>
                  <a:pt x="614382" y="1013579"/>
                  <a:pt x="606481" y="1016613"/>
                  <a:pt x="597213" y="1018880"/>
                </a:cubicBezTo>
                <a:cubicBezTo>
                  <a:pt x="587946" y="1021146"/>
                  <a:pt x="577377" y="1022280"/>
                  <a:pt x="565510" y="1022280"/>
                </a:cubicBezTo>
                <a:cubicBezTo>
                  <a:pt x="554975" y="1022280"/>
                  <a:pt x="545207" y="1020580"/>
                  <a:pt x="536206" y="1017179"/>
                </a:cubicBezTo>
                <a:cubicBezTo>
                  <a:pt x="527204" y="1013779"/>
                  <a:pt x="519970" y="1008678"/>
                  <a:pt x="514503" y="1001877"/>
                </a:cubicBezTo>
                <a:cubicBezTo>
                  <a:pt x="509036" y="995077"/>
                  <a:pt x="506302" y="986475"/>
                  <a:pt x="506302" y="976074"/>
                </a:cubicBezTo>
                <a:cubicBezTo>
                  <a:pt x="506302" y="972874"/>
                  <a:pt x="506602" y="969440"/>
                  <a:pt x="507202" y="965773"/>
                </a:cubicBezTo>
                <a:cubicBezTo>
                  <a:pt x="507802" y="962106"/>
                  <a:pt x="508736" y="958172"/>
                  <a:pt x="510003" y="953971"/>
                </a:cubicBezTo>
                <a:cubicBezTo>
                  <a:pt x="511269" y="949771"/>
                  <a:pt x="512836" y="945337"/>
                  <a:pt x="514703" y="940670"/>
                </a:cubicBezTo>
                <a:lnTo>
                  <a:pt x="529105" y="946270"/>
                </a:lnTo>
                <a:cubicBezTo>
                  <a:pt x="527771" y="950004"/>
                  <a:pt x="526604" y="953538"/>
                  <a:pt x="525605" y="956872"/>
                </a:cubicBezTo>
                <a:cubicBezTo>
                  <a:pt x="524604" y="960206"/>
                  <a:pt x="523871" y="963339"/>
                  <a:pt x="523404" y="966273"/>
                </a:cubicBezTo>
                <a:cubicBezTo>
                  <a:pt x="522938" y="969207"/>
                  <a:pt x="522704" y="972007"/>
                  <a:pt x="522704" y="974674"/>
                </a:cubicBezTo>
                <a:cubicBezTo>
                  <a:pt x="522704" y="980275"/>
                  <a:pt x="523937" y="985042"/>
                  <a:pt x="526404" y="988976"/>
                </a:cubicBezTo>
                <a:cubicBezTo>
                  <a:pt x="528872" y="992910"/>
                  <a:pt x="532305" y="996143"/>
                  <a:pt x="536706" y="998677"/>
                </a:cubicBezTo>
                <a:cubicBezTo>
                  <a:pt x="541107" y="1001211"/>
                  <a:pt x="546140" y="1003078"/>
                  <a:pt x="551808" y="1004278"/>
                </a:cubicBezTo>
                <a:cubicBezTo>
                  <a:pt x="557475" y="1005478"/>
                  <a:pt x="563509" y="1006078"/>
                  <a:pt x="569910" y="1006078"/>
                </a:cubicBezTo>
                <a:cubicBezTo>
                  <a:pt x="577644" y="1006078"/>
                  <a:pt x="584878" y="1005411"/>
                  <a:pt x="591612" y="1004078"/>
                </a:cubicBezTo>
                <a:cubicBezTo>
                  <a:pt x="598347" y="1002744"/>
                  <a:pt x="604281" y="1000844"/>
                  <a:pt x="609415" y="998377"/>
                </a:cubicBezTo>
                <a:cubicBezTo>
                  <a:pt x="614549" y="995910"/>
                  <a:pt x="618583" y="993110"/>
                  <a:pt x="621516" y="989976"/>
                </a:cubicBezTo>
                <a:cubicBezTo>
                  <a:pt x="624450" y="986842"/>
                  <a:pt x="625917" y="983475"/>
                  <a:pt x="625917" y="979875"/>
                </a:cubicBezTo>
                <a:cubicBezTo>
                  <a:pt x="625917" y="978141"/>
                  <a:pt x="625250" y="976541"/>
                  <a:pt x="623917" y="975074"/>
                </a:cubicBezTo>
                <a:cubicBezTo>
                  <a:pt x="622583" y="973607"/>
                  <a:pt x="620583" y="972207"/>
                  <a:pt x="617916" y="970874"/>
                </a:cubicBezTo>
                <a:cubicBezTo>
                  <a:pt x="615249" y="969540"/>
                  <a:pt x="612048" y="968240"/>
                  <a:pt x="608315" y="966973"/>
                </a:cubicBezTo>
                <a:cubicBezTo>
                  <a:pt x="604581" y="965706"/>
                  <a:pt x="600314" y="964406"/>
                  <a:pt x="595513" y="963073"/>
                </a:cubicBezTo>
                <a:lnTo>
                  <a:pt x="599314" y="946470"/>
                </a:lnTo>
                <a:cubicBezTo>
                  <a:pt x="606248" y="949137"/>
                  <a:pt x="612382" y="951371"/>
                  <a:pt x="617716" y="953171"/>
                </a:cubicBezTo>
                <a:cubicBezTo>
                  <a:pt x="623050" y="954972"/>
                  <a:pt x="627717" y="956405"/>
                  <a:pt x="631718" y="957472"/>
                </a:cubicBezTo>
                <a:cubicBezTo>
                  <a:pt x="635718" y="958539"/>
                  <a:pt x="639185" y="959305"/>
                  <a:pt x="642119" y="959772"/>
                </a:cubicBezTo>
                <a:lnTo>
                  <a:pt x="647149" y="960248"/>
                </a:lnTo>
                <a:lnTo>
                  <a:pt x="658378" y="958972"/>
                </a:lnTo>
                <a:cubicBezTo>
                  <a:pt x="661578" y="957972"/>
                  <a:pt x="664012" y="956038"/>
                  <a:pt x="665679" y="953171"/>
                </a:cubicBezTo>
                <a:cubicBezTo>
                  <a:pt x="667346" y="950304"/>
                  <a:pt x="668780" y="946137"/>
                  <a:pt x="669980" y="940670"/>
                </a:cubicBezTo>
                <a:cubicBezTo>
                  <a:pt x="671180" y="935202"/>
                  <a:pt x="672647" y="928068"/>
                  <a:pt x="674380" y="919267"/>
                </a:cubicBezTo>
                <a:lnTo>
                  <a:pt x="689982" y="922267"/>
                </a:lnTo>
                <a:cubicBezTo>
                  <a:pt x="689449" y="924668"/>
                  <a:pt x="688849" y="927335"/>
                  <a:pt x="688182" y="930268"/>
                </a:cubicBezTo>
                <a:cubicBezTo>
                  <a:pt x="687515" y="933202"/>
                  <a:pt x="686948" y="936103"/>
                  <a:pt x="686482" y="938970"/>
                </a:cubicBezTo>
                <a:cubicBezTo>
                  <a:pt x="686015" y="941837"/>
                  <a:pt x="685782" y="944337"/>
                  <a:pt x="685782" y="946470"/>
                </a:cubicBezTo>
                <a:cubicBezTo>
                  <a:pt x="685782" y="949137"/>
                  <a:pt x="686382" y="951538"/>
                  <a:pt x="687582" y="953671"/>
                </a:cubicBezTo>
                <a:cubicBezTo>
                  <a:pt x="688782" y="955805"/>
                  <a:pt x="691382" y="957472"/>
                  <a:pt x="695383" y="958672"/>
                </a:cubicBezTo>
                <a:cubicBezTo>
                  <a:pt x="697383" y="959272"/>
                  <a:pt x="699916" y="959722"/>
                  <a:pt x="702984" y="960022"/>
                </a:cubicBezTo>
                <a:lnTo>
                  <a:pt x="712555" y="960421"/>
                </a:lnTo>
                <a:lnTo>
                  <a:pt x="721352" y="959922"/>
                </a:lnTo>
                <a:cubicBezTo>
                  <a:pt x="724020" y="959555"/>
                  <a:pt x="726120" y="959005"/>
                  <a:pt x="727653" y="958272"/>
                </a:cubicBezTo>
                <a:cubicBezTo>
                  <a:pt x="730721" y="956805"/>
                  <a:pt x="732487" y="954205"/>
                  <a:pt x="732954" y="950471"/>
                </a:cubicBezTo>
                <a:cubicBezTo>
                  <a:pt x="733421" y="946737"/>
                  <a:pt x="733520" y="941537"/>
                  <a:pt x="733254" y="934869"/>
                </a:cubicBezTo>
                <a:close/>
                <a:moveTo>
                  <a:pt x="4791903" y="832904"/>
                </a:moveTo>
                <a:cubicBezTo>
                  <a:pt x="4795104" y="832904"/>
                  <a:pt x="4797971" y="833837"/>
                  <a:pt x="4800504" y="835704"/>
                </a:cubicBezTo>
                <a:cubicBezTo>
                  <a:pt x="4803038" y="837571"/>
                  <a:pt x="4805038" y="840038"/>
                  <a:pt x="4806505" y="843105"/>
                </a:cubicBezTo>
                <a:cubicBezTo>
                  <a:pt x="4807972" y="846172"/>
                  <a:pt x="4808706" y="849439"/>
                  <a:pt x="4808706" y="852906"/>
                </a:cubicBezTo>
                <a:cubicBezTo>
                  <a:pt x="4808706" y="858107"/>
                  <a:pt x="4807038" y="862474"/>
                  <a:pt x="4803705" y="866008"/>
                </a:cubicBezTo>
                <a:cubicBezTo>
                  <a:pt x="4800371" y="869542"/>
                  <a:pt x="4796104" y="871309"/>
                  <a:pt x="4790903" y="871309"/>
                </a:cubicBezTo>
                <a:cubicBezTo>
                  <a:pt x="4785169" y="871309"/>
                  <a:pt x="4780869" y="869575"/>
                  <a:pt x="4778002" y="866108"/>
                </a:cubicBezTo>
                <a:cubicBezTo>
                  <a:pt x="4775135" y="862641"/>
                  <a:pt x="4773701" y="858574"/>
                  <a:pt x="4773701" y="853907"/>
                </a:cubicBezTo>
                <a:cubicBezTo>
                  <a:pt x="4773701" y="850039"/>
                  <a:pt x="4774468" y="846539"/>
                  <a:pt x="4776001" y="843405"/>
                </a:cubicBezTo>
                <a:cubicBezTo>
                  <a:pt x="4777535" y="840272"/>
                  <a:pt x="4779702" y="837738"/>
                  <a:pt x="4782502" y="835804"/>
                </a:cubicBezTo>
                <a:cubicBezTo>
                  <a:pt x="4785303" y="833871"/>
                  <a:pt x="4788436" y="832904"/>
                  <a:pt x="4791903" y="832904"/>
                </a:cubicBezTo>
                <a:close/>
                <a:moveTo>
                  <a:pt x="2086804" y="832904"/>
                </a:moveTo>
                <a:cubicBezTo>
                  <a:pt x="2090004" y="832904"/>
                  <a:pt x="2092872" y="833837"/>
                  <a:pt x="2095405" y="835704"/>
                </a:cubicBezTo>
                <a:cubicBezTo>
                  <a:pt x="2097939" y="837571"/>
                  <a:pt x="2099939" y="840038"/>
                  <a:pt x="2101405" y="843105"/>
                </a:cubicBezTo>
                <a:cubicBezTo>
                  <a:pt x="2102873" y="846172"/>
                  <a:pt x="2103606" y="849439"/>
                  <a:pt x="2103606" y="852906"/>
                </a:cubicBezTo>
                <a:cubicBezTo>
                  <a:pt x="2103606" y="858107"/>
                  <a:pt x="2101939" y="862474"/>
                  <a:pt x="2098605" y="866008"/>
                </a:cubicBezTo>
                <a:cubicBezTo>
                  <a:pt x="2095272" y="869542"/>
                  <a:pt x="2091004" y="871309"/>
                  <a:pt x="2085803" y="871309"/>
                </a:cubicBezTo>
                <a:cubicBezTo>
                  <a:pt x="2080069" y="871309"/>
                  <a:pt x="2075769" y="869575"/>
                  <a:pt x="2072902" y="866108"/>
                </a:cubicBezTo>
                <a:cubicBezTo>
                  <a:pt x="2070035" y="862641"/>
                  <a:pt x="2068601" y="858574"/>
                  <a:pt x="2068601" y="853907"/>
                </a:cubicBezTo>
                <a:cubicBezTo>
                  <a:pt x="2068601" y="850039"/>
                  <a:pt x="2069368" y="846539"/>
                  <a:pt x="2070902" y="843405"/>
                </a:cubicBezTo>
                <a:cubicBezTo>
                  <a:pt x="2072436" y="840272"/>
                  <a:pt x="2074602" y="837738"/>
                  <a:pt x="2077403" y="835804"/>
                </a:cubicBezTo>
                <a:cubicBezTo>
                  <a:pt x="2080204" y="833871"/>
                  <a:pt x="2083337" y="832904"/>
                  <a:pt x="2086804" y="832904"/>
                </a:cubicBezTo>
                <a:close/>
                <a:moveTo>
                  <a:pt x="1505779" y="832904"/>
                </a:moveTo>
                <a:cubicBezTo>
                  <a:pt x="1508980" y="832904"/>
                  <a:pt x="1511847" y="833837"/>
                  <a:pt x="1514380" y="835704"/>
                </a:cubicBezTo>
                <a:cubicBezTo>
                  <a:pt x="1516913" y="837571"/>
                  <a:pt x="1518914" y="840038"/>
                  <a:pt x="1520381" y="843105"/>
                </a:cubicBezTo>
                <a:cubicBezTo>
                  <a:pt x="1521848" y="846172"/>
                  <a:pt x="1522581" y="849439"/>
                  <a:pt x="1522581" y="852906"/>
                </a:cubicBezTo>
                <a:cubicBezTo>
                  <a:pt x="1522581" y="858107"/>
                  <a:pt x="1520914" y="862474"/>
                  <a:pt x="1517581" y="866008"/>
                </a:cubicBezTo>
                <a:cubicBezTo>
                  <a:pt x="1514246" y="869542"/>
                  <a:pt x="1509979" y="871309"/>
                  <a:pt x="1504778" y="871309"/>
                </a:cubicBezTo>
                <a:cubicBezTo>
                  <a:pt x="1499044" y="871309"/>
                  <a:pt x="1494744" y="869575"/>
                  <a:pt x="1491877" y="866108"/>
                </a:cubicBezTo>
                <a:cubicBezTo>
                  <a:pt x="1489010" y="862641"/>
                  <a:pt x="1487577" y="858574"/>
                  <a:pt x="1487577" y="853907"/>
                </a:cubicBezTo>
                <a:cubicBezTo>
                  <a:pt x="1487577" y="850039"/>
                  <a:pt x="1488344" y="846539"/>
                  <a:pt x="1489877" y="843405"/>
                </a:cubicBezTo>
                <a:cubicBezTo>
                  <a:pt x="1491410" y="840272"/>
                  <a:pt x="1493577" y="837738"/>
                  <a:pt x="1496378" y="835804"/>
                </a:cubicBezTo>
                <a:cubicBezTo>
                  <a:pt x="1499178" y="833871"/>
                  <a:pt x="1502312" y="832904"/>
                  <a:pt x="1505779" y="832904"/>
                </a:cubicBezTo>
                <a:close/>
                <a:moveTo>
                  <a:pt x="4864179" y="832656"/>
                </a:moveTo>
                <a:cubicBezTo>
                  <a:pt x="4866846" y="832656"/>
                  <a:pt x="4869146" y="833656"/>
                  <a:pt x="4871080" y="835657"/>
                </a:cubicBezTo>
                <a:cubicBezTo>
                  <a:pt x="4873013" y="837657"/>
                  <a:pt x="4873980" y="839991"/>
                  <a:pt x="4873980" y="842657"/>
                </a:cubicBezTo>
                <a:cubicBezTo>
                  <a:pt x="4873980" y="845324"/>
                  <a:pt x="4873013" y="847625"/>
                  <a:pt x="4871080" y="849558"/>
                </a:cubicBezTo>
                <a:cubicBezTo>
                  <a:pt x="4869146" y="851492"/>
                  <a:pt x="4866846" y="852459"/>
                  <a:pt x="4864179" y="852459"/>
                </a:cubicBezTo>
                <a:cubicBezTo>
                  <a:pt x="4861378" y="852459"/>
                  <a:pt x="4859012" y="851492"/>
                  <a:pt x="4857078" y="849558"/>
                </a:cubicBezTo>
                <a:cubicBezTo>
                  <a:pt x="4855145" y="847625"/>
                  <a:pt x="4854178" y="845324"/>
                  <a:pt x="4854178" y="842657"/>
                </a:cubicBezTo>
                <a:cubicBezTo>
                  <a:pt x="4854178" y="839991"/>
                  <a:pt x="4855145" y="837657"/>
                  <a:pt x="4857078" y="835657"/>
                </a:cubicBezTo>
                <a:cubicBezTo>
                  <a:pt x="4859012" y="833656"/>
                  <a:pt x="4861378" y="832656"/>
                  <a:pt x="4864179" y="832656"/>
                </a:cubicBezTo>
                <a:close/>
                <a:moveTo>
                  <a:pt x="2905782" y="831056"/>
                </a:moveTo>
                <a:lnTo>
                  <a:pt x="2905782" y="842458"/>
                </a:lnTo>
                <a:lnTo>
                  <a:pt x="2860977" y="855459"/>
                </a:lnTo>
                <a:lnTo>
                  <a:pt x="2860977" y="844258"/>
                </a:lnTo>
                <a:close/>
                <a:moveTo>
                  <a:pt x="1886607" y="831056"/>
                </a:moveTo>
                <a:lnTo>
                  <a:pt x="1886607" y="842458"/>
                </a:lnTo>
                <a:lnTo>
                  <a:pt x="1841802" y="855459"/>
                </a:lnTo>
                <a:lnTo>
                  <a:pt x="1841802" y="844258"/>
                </a:lnTo>
                <a:close/>
                <a:moveTo>
                  <a:pt x="6563382" y="821531"/>
                </a:moveTo>
                <a:lnTo>
                  <a:pt x="6563382" y="832933"/>
                </a:lnTo>
                <a:lnTo>
                  <a:pt x="6518576" y="845934"/>
                </a:lnTo>
                <a:lnTo>
                  <a:pt x="6518576" y="834733"/>
                </a:lnTo>
                <a:close/>
                <a:moveTo>
                  <a:pt x="5963307" y="821531"/>
                </a:moveTo>
                <a:lnTo>
                  <a:pt x="5963307" y="832933"/>
                </a:lnTo>
                <a:lnTo>
                  <a:pt x="5918501" y="845934"/>
                </a:lnTo>
                <a:lnTo>
                  <a:pt x="5918501" y="834733"/>
                </a:lnTo>
                <a:close/>
                <a:moveTo>
                  <a:pt x="5706132" y="821531"/>
                </a:moveTo>
                <a:lnTo>
                  <a:pt x="5706132" y="832933"/>
                </a:lnTo>
                <a:lnTo>
                  <a:pt x="5661326" y="845934"/>
                </a:lnTo>
                <a:lnTo>
                  <a:pt x="5661326" y="834733"/>
                </a:lnTo>
                <a:close/>
                <a:moveTo>
                  <a:pt x="5020332" y="821531"/>
                </a:moveTo>
                <a:lnTo>
                  <a:pt x="5020332" y="832933"/>
                </a:lnTo>
                <a:lnTo>
                  <a:pt x="4975526" y="845934"/>
                </a:lnTo>
                <a:lnTo>
                  <a:pt x="4975526" y="834733"/>
                </a:lnTo>
                <a:close/>
                <a:moveTo>
                  <a:pt x="4677432" y="821531"/>
                </a:moveTo>
                <a:lnTo>
                  <a:pt x="4677432" y="832933"/>
                </a:lnTo>
                <a:lnTo>
                  <a:pt x="4632626" y="845934"/>
                </a:lnTo>
                <a:lnTo>
                  <a:pt x="4632626" y="834733"/>
                </a:lnTo>
                <a:close/>
                <a:moveTo>
                  <a:pt x="2781957" y="821531"/>
                </a:moveTo>
                <a:lnTo>
                  <a:pt x="2781957" y="832933"/>
                </a:lnTo>
                <a:lnTo>
                  <a:pt x="2737152" y="845934"/>
                </a:lnTo>
                <a:lnTo>
                  <a:pt x="2737152" y="834733"/>
                </a:lnTo>
                <a:close/>
                <a:moveTo>
                  <a:pt x="1381782" y="821531"/>
                </a:moveTo>
                <a:lnTo>
                  <a:pt x="1381782" y="832933"/>
                </a:lnTo>
                <a:lnTo>
                  <a:pt x="1336977" y="845934"/>
                </a:lnTo>
                <a:lnTo>
                  <a:pt x="1336977" y="834733"/>
                </a:lnTo>
                <a:close/>
                <a:moveTo>
                  <a:pt x="2981154" y="815530"/>
                </a:moveTo>
                <a:cubicBezTo>
                  <a:pt x="2978620" y="815530"/>
                  <a:pt x="2976653" y="816397"/>
                  <a:pt x="2975252" y="818131"/>
                </a:cubicBezTo>
                <a:cubicBezTo>
                  <a:pt x="2973853" y="819864"/>
                  <a:pt x="2973153" y="821864"/>
                  <a:pt x="2973153" y="824131"/>
                </a:cubicBezTo>
                <a:cubicBezTo>
                  <a:pt x="2973153" y="826532"/>
                  <a:pt x="2973886" y="828499"/>
                  <a:pt x="2975353" y="830032"/>
                </a:cubicBezTo>
                <a:cubicBezTo>
                  <a:pt x="2976820" y="831566"/>
                  <a:pt x="2978686" y="832332"/>
                  <a:pt x="2980954" y="832332"/>
                </a:cubicBezTo>
                <a:cubicBezTo>
                  <a:pt x="2983221" y="832332"/>
                  <a:pt x="2985187" y="831599"/>
                  <a:pt x="2986855" y="830132"/>
                </a:cubicBezTo>
                <a:cubicBezTo>
                  <a:pt x="2988521" y="828665"/>
                  <a:pt x="2989354" y="826732"/>
                  <a:pt x="2989354" y="824331"/>
                </a:cubicBezTo>
                <a:cubicBezTo>
                  <a:pt x="2989354" y="821798"/>
                  <a:pt x="2988488" y="819697"/>
                  <a:pt x="2986755" y="818031"/>
                </a:cubicBezTo>
                <a:cubicBezTo>
                  <a:pt x="2985021" y="816364"/>
                  <a:pt x="2983154" y="815530"/>
                  <a:pt x="2981154" y="815530"/>
                </a:cubicBezTo>
                <a:close/>
                <a:moveTo>
                  <a:pt x="2362028" y="815530"/>
                </a:moveTo>
                <a:cubicBezTo>
                  <a:pt x="2359495" y="815530"/>
                  <a:pt x="2357528" y="816397"/>
                  <a:pt x="2356128" y="818131"/>
                </a:cubicBezTo>
                <a:cubicBezTo>
                  <a:pt x="2354728" y="819864"/>
                  <a:pt x="2354027" y="821864"/>
                  <a:pt x="2354027" y="824131"/>
                </a:cubicBezTo>
                <a:cubicBezTo>
                  <a:pt x="2354027" y="826532"/>
                  <a:pt x="2354761" y="828499"/>
                  <a:pt x="2356228" y="830032"/>
                </a:cubicBezTo>
                <a:cubicBezTo>
                  <a:pt x="2357695" y="831566"/>
                  <a:pt x="2359562" y="832332"/>
                  <a:pt x="2361829" y="832332"/>
                </a:cubicBezTo>
                <a:cubicBezTo>
                  <a:pt x="2364096" y="832332"/>
                  <a:pt x="2366063" y="831599"/>
                  <a:pt x="2367729" y="830132"/>
                </a:cubicBezTo>
                <a:cubicBezTo>
                  <a:pt x="2369396" y="828665"/>
                  <a:pt x="2370230" y="826732"/>
                  <a:pt x="2370230" y="824331"/>
                </a:cubicBezTo>
                <a:cubicBezTo>
                  <a:pt x="2370230" y="821798"/>
                  <a:pt x="2369363" y="819697"/>
                  <a:pt x="2367629" y="818031"/>
                </a:cubicBezTo>
                <a:cubicBezTo>
                  <a:pt x="2365896" y="816364"/>
                  <a:pt x="2364029" y="815530"/>
                  <a:pt x="2362028" y="815530"/>
                </a:cubicBezTo>
                <a:close/>
                <a:moveTo>
                  <a:pt x="6677682" y="812006"/>
                </a:moveTo>
                <a:lnTo>
                  <a:pt x="6677682" y="823408"/>
                </a:lnTo>
                <a:lnTo>
                  <a:pt x="6632876" y="836409"/>
                </a:lnTo>
                <a:lnTo>
                  <a:pt x="6632876" y="825208"/>
                </a:lnTo>
                <a:close/>
                <a:moveTo>
                  <a:pt x="6450730" y="810930"/>
                </a:moveTo>
                <a:cubicBezTo>
                  <a:pt x="6448729" y="810930"/>
                  <a:pt x="6447062" y="811630"/>
                  <a:pt x="6445729" y="813030"/>
                </a:cubicBezTo>
                <a:cubicBezTo>
                  <a:pt x="6444396" y="814430"/>
                  <a:pt x="6443729" y="816130"/>
                  <a:pt x="6443729" y="818131"/>
                </a:cubicBezTo>
                <a:cubicBezTo>
                  <a:pt x="6443729" y="820664"/>
                  <a:pt x="6444796" y="823031"/>
                  <a:pt x="6446929" y="825232"/>
                </a:cubicBezTo>
                <a:lnTo>
                  <a:pt x="6452696" y="828764"/>
                </a:lnTo>
                <a:lnTo>
                  <a:pt x="6453230" y="828432"/>
                </a:lnTo>
                <a:cubicBezTo>
                  <a:pt x="6455831" y="825432"/>
                  <a:pt x="6457130" y="822398"/>
                  <a:pt x="6457130" y="819331"/>
                </a:cubicBezTo>
                <a:cubicBezTo>
                  <a:pt x="6457130" y="816931"/>
                  <a:pt x="6456597" y="814930"/>
                  <a:pt x="6455530" y="813330"/>
                </a:cubicBezTo>
                <a:cubicBezTo>
                  <a:pt x="6454463" y="811730"/>
                  <a:pt x="6452863" y="810930"/>
                  <a:pt x="6450730" y="810930"/>
                </a:cubicBezTo>
                <a:close/>
                <a:moveTo>
                  <a:pt x="1433026" y="807453"/>
                </a:moveTo>
                <a:cubicBezTo>
                  <a:pt x="1436361" y="807453"/>
                  <a:pt x="1439427" y="808120"/>
                  <a:pt x="1442228" y="809453"/>
                </a:cubicBezTo>
                <a:cubicBezTo>
                  <a:pt x="1445028" y="810787"/>
                  <a:pt x="1447863" y="812120"/>
                  <a:pt x="1450729" y="813454"/>
                </a:cubicBezTo>
                <a:cubicBezTo>
                  <a:pt x="1453597" y="814787"/>
                  <a:pt x="1456697" y="815454"/>
                  <a:pt x="1460030" y="815454"/>
                </a:cubicBezTo>
                <a:cubicBezTo>
                  <a:pt x="1462165" y="815454"/>
                  <a:pt x="1464165" y="815087"/>
                  <a:pt x="1466030" y="814354"/>
                </a:cubicBezTo>
                <a:cubicBezTo>
                  <a:pt x="1467898" y="813621"/>
                  <a:pt x="1470165" y="812454"/>
                  <a:pt x="1472832" y="810854"/>
                </a:cubicBezTo>
                <a:lnTo>
                  <a:pt x="1478632" y="819055"/>
                </a:lnTo>
                <a:cubicBezTo>
                  <a:pt x="1474365" y="822788"/>
                  <a:pt x="1470732" y="825155"/>
                  <a:pt x="1467731" y="826155"/>
                </a:cubicBezTo>
                <a:cubicBezTo>
                  <a:pt x="1464731" y="827156"/>
                  <a:pt x="1462165" y="827656"/>
                  <a:pt x="1460030" y="827656"/>
                </a:cubicBezTo>
                <a:cubicBezTo>
                  <a:pt x="1456030" y="827656"/>
                  <a:pt x="1452430" y="826956"/>
                  <a:pt x="1449229" y="825555"/>
                </a:cubicBezTo>
                <a:cubicBezTo>
                  <a:pt x="1446028" y="824155"/>
                  <a:pt x="1443094" y="822788"/>
                  <a:pt x="1440428" y="821455"/>
                </a:cubicBezTo>
                <a:cubicBezTo>
                  <a:pt x="1437761" y="820121"/>
                  <a:pt x="1435294" y="819455"/>
                  <a:pt x="1433026" y="819455"/>
                </a:cubicBezTo>
                <a:cubicBezTo>
                  <a:pt x="1430627" y="819455"/>
                  <a:pt x="1428460" y="820055"/>
                  <a:pt x="1426525" y="821255"/>
                </a:cubicBezTo>
                <a:cubicBezTo>
                  <a:pt x="1424593" y="822455"/>
                  <a:pt x="1422559" y="824122"/>
                  <a:pt x="1420426" y="826255"/>
                </a:cubicBezTo>
                <a:lnTo>
                  <a:pt x="1412824" y="819855"/>
                </a:lnTo>
                <a:cubicBezTo>
                  <a:pt x="1415891" y="815988"/>
                  <a:pt x="1419091" y="812954"/>
                  <a:pt x="1422426" y="810753"/>
                </a:cubicBezTo>
                <a:cubicBezTo>
                  <a:pt x="1425759" y="808553"/>
                  <a:pt x="1429294" y="807453"/>
                  <a:pt x="1433026" y="807453"/>
                </a:cubicBezTo>
                <a:close/>
                <a:moveTo>
                  <a:pt x="2982154" y="804329"/>
                </a:moveTo>
                <a:cubicBezTo>
                  <a:pt x="2985354" y="804329"/>
                  <a:pt x="2988222" y="805262"/>
                  <a:pt x="2990755" y="807129"/>
                </a:cubicBezTo>
                <a:cubicBezTo>
                  <a:pt x="2993288" y="808996"/>
                  <a:pt x="2995289" y="811463"/>
                  <a:pt x="2996756" y="814530"/>
                </a:cubicBezTo>
                <a:cubicBezTo>
                  <a:pt x="2998223" y="817597"/>
                  <a:pt x="2998956" y="820864"/>
                  <a:pt x="2998956" y="824331"/>
                </a:cubicBezTo>
                <a:cubicBezTo>
                  <a:pt x="2998956" y="829532"/>
                  <a:pt x="2997289" y="833899"/>
                  <a:pt x="2993955" y="837433"/>
                </a:cubicBezTo>
                <a:cubicBezTo>
                  <a:pt x="2990622" y="840967"/>
                  <a:pt x="2986354" y="842734"/>
                  <a:pt x="2981154" y="842734"/>
                </a:cubicBezTo>
                <a:cubicBezTo>
                  <a:pt x="2975420" y="842734"/>
                  <a:pt x="2971119" y="841000"/>
                  <a:pt x="2968252" y="837533"/>
                </a:cubicBezTo>
                <a:cubicBezTo>
                  <a:pt x="2965385" y="834066"/>
                  <a:pt x="2963952" y="829999"/>
                  <a:pt x="2963952" y="825332"/>
                </a:cubicBezTo>
                <a:cubicBezTo>
                  <a:pt x="2963952" y="821464"/>
                  <a:pt x="2964718" y="817964"/>
                  <a:pt x="2966252" y="814830"/>
                </a:cubicBezTo>
                <a:cubicBezTo>
                  <a:pt x="2967785" y="811697"/>
                  <a:pt x="2969953" y="809163"/>
                  <a:pt x="2972753" y="807229"/>
                </a:cubicBezTo>
                <a:cubicBezTo>
                  <a:pt x="2975553" y="805296"/>
                  <a:pt x="2978686" y="804329"/>
                  <a:pt x="2982154" y="804329"/>
                </a:cubicBezTo>
                <a:close/>
                <a:moveTo>
                  <a:pt x="2363029" y="804329"/>
                </a:moveTo>
                <a:cubicBezTo>
                  <a:pt x="2366229" y="804329"/>
                  <a:pt x="2369097" y="805262"/>
                  <a:pt x="2371630" y="807129"/>
                </a:cubicBezTo>
                <a:cubicBezTo>
                  <a:pt x="2374163" y="808996"/>
                  <a:pt x="2376163" y="811463"/>
                  <a:pt x="2377631" y="814530"/>
                </a:cubicBezTo>
                <a:cubicBezTo>
                  <a:pt x="2379097" y="817597"/>
                  <a:pt x="2379831" y="820864"/>
                  <a:pt x="2379831" y="824331"/>
                </a:cubicBezTo>
                <a:cubicBezTo>
                  <a:pt x="2379831" y="829532"/>
                  <a:pt x="2378164" y="833899"/>
                  <a:pt x="2374830" y="837433"/>
                </a:cubicBezTo>
                <a:cubicBezTo>
                  <a:pt x="2371496" y="840967"/>
                  <a:pt x="2367229" y="842734"/>
                  <a:pt x="2362028" y="842734"/>
                </a:cubicBezTo>
                <a:cubicBezTo>
                  <a:pt x="2356295" y="842734"/>
                  <a:pt x="2351994" y="841000"/>
                  <a:pt x="2349127" y="837533"/>
                </a:cubicBezTo>
                <a:cubicBezTo>
                  <a:pt x="2346260" y="834066"/>
                  <a:pt x="2344827" y="829999"/>
                  <a:pt x="2344827" y="825332"/>
                </a:cubicBezTo>
                <a:cubicBezTo>
                  <a:pt x="2344827" y="821464"/>
                  <a:pt x="2345594" y="817964"/>
                  <a:pt x="2347127" y="814830"/>
                </a:cubicBezTo>
                <a:cubicBezTo>
                  <a:pt x="2348660" y="811697"/>
                  <a:pt x="2350828" y="809163"/>
                  <a:pt x="2353628" y="807229"/>
                </a:cubicBezTo>
                <a:cubicBezTo>
                  <a:pt x="2356428" y="805296"/>
                  <a:pt x="2359562" y="804329"/>
                  <a:pt x="2363029" y="804329"/>
                </a:cubicBezTo>
                <a:close/>
                <a:moveTo>
                  <a:pt x="3543957" y="802481"/>
                </a:moveTo>
                <a:lnTo>
                  <a:pt x="3543957" y="813883"/>
                </a:lnTo>
                <a:lnTo>
                  <a:pt x="3499151" y="826884"/>
                </a:lnTo>
                <a:lnTo>
                  <a:pt x="3499151" y="815683"/>
                </a:lnTo>
                <a:close/>
                <a:moveTo>
                  <a:pt x="2239032" y="802481"/>
                </a:moveTo>
                <a:lnTo>
                  <a:pt x="2239032" y="813883"/>
                </a:lnTo>
                <a:lnTo>
                  <a:pt x="2194227" y="826884"/>
                </a:lnTo>
                <a:lnTo>
                  <a:pt x="2194227" y="815683"/>
                </a:lnTo>
                <a:close/>
                <a:moveTo>
                  <a:pt x="6451130" y="800728"/>
                </a:moveTo>
                <a:cubicBezTo>
                  <a:pt x="6456464" y="800728"/>
                  <a:pt x="6460498" y="802562"/>
                  <a:pt x="6463231" y="806229"/>
                </a:cubicBezTo>
                <a:cubicBezTo>
                  <a:pt x="6465965" y="809896"/>
                  <a:pt x="6467332" y="814063"/>
                  <a:pt x="6467332" y="818731"/>
                </a:cubicBezTo>
                <a:cubicBezTo>
                  <a:pt x="6467332" y="824598"/>
                  <a:pt x="6465398" y="829799"/>
                  <a:pt x="6461531" y="834333"/>
                </a:cubicBezTo>
                <a:cubicBezTo>
                  <a:pt x="6457664" y="838867"/>
                  <a:pt x="6452230" y="842467"/>
                  <a:pt x="6445229" y="845134"/>
                </a:cubicBezTo>
                <a:cubicBezTo>
                  <a:pt x="6438228" y="847801"/>
                  <a:pt x="6429994" y="849401"/>
                  <a:pt x="6420526" y="849935"/>
                </a:cubicBezTo>
                <a:lnTo>
                  <a:pt x="6418726" y="840333"/>
                </a:lnTo>
                <a:cubicBezTo>
                  <a:pt x="6427793" y="839667"/>
                  <a:pt x="6435161" y="838266"/>
                  <a:pt x="6440829" y="836133"/>
                </a:cubicBezTo>
                <a:lnTo>
                  <a:pt x="6444529" y="833835"/>
                </a:lnTo>
                <a:lnTo>
                  <a:pt x="6437828" y="829532"/>
                </a:lnTo>
                <a:cubicBezTo>
                  <a:pt x="6434828" y="826465"/>
                  <a:pt x="6433327" y="822665"/>
                  <a:pt x="6433327" y="818131"/>
                </a:cubicBezTo>
                <a:cubicBezTo>
                  <a:pt x="6433327" y="813463"/>
                  <a:pt x="6434961" y="809396"/>
                  <a:pt x="6438228" y="805929"/>
                </a:cubicBezTo>
                <a:cubicBezTo>
                  <a:pt x="6441495" y="802462"/>
                  <a:pt x="6445796" y="800728"/>
                  <a:pt x="6451130" y="800728"/>
                </a:cubicBezTo>
                <a:close/>
                <a:moveTo>
                  <a:pt x="6724478" y="796480"/>
                </a:moveTo>
                <a:cubicBezTo>
                  <a:pt x="6721945" y="796480"/>
                  <a:pt x="6719978" y="797347"/>
                  <a:pt x="6718577" y="799081"/>
                </a:cubicBezTo>
                <a:cubicBezTo>
                  <a:pt x="6717177" y="800814"/>
                  <a:pt x="6716477" y="802814"/>
                  <a:pt x="6716477" y="805081"/>
                </a:cubicBezTo>
                <a:cubicBezTo>
                  <a:pt x="6716477" y="807482"/>
                  <a:pt x="6717211" y="809449"/>
                  <a:pt x="6718677" y="810982"/>
                </a:cubicBezTo>
                <a:cubicBezTo>
                  <a:pt x="6720144" y="812516"/>
                  <a:pt x="6722011" y="813282"/>
                  <a:pt x="6724278" y="813282"/>
                </a:cubicBezTo>
                <a:cubicBezTo>
                  <a:pt x="6726545" y="813282"/>
                  <a:pt x="6728512" y="812549"/>
                  <a:pt x="6730179" y="811082"/>
                </a:cubicBezTo>
                <a:cubicBezTo>
                  <a:pt x="6731846" y="809615"/>
                  <a:pt x="6732679" y="807682"/>
                  <a:pt x="6732679" y="805281"/>
                </a:cubicBezTo>
                <a:cubicBezTo>
                  <a:pt x="6732679" y="802748"/>
                  <a:pt x="6731813" y="800647"/>
                  <a:pt x="6730079" y="798981"/>
                </a:cubicBezTo>
                <a:cubicBezTo>
                  <a:pt x="6728345" y="797314"/>
                  <a:pt x="6726479" y="796480"/>
                  <a:pt x="6724478" y="796480"/>
                </a:cubicBezTo>
                <a:close/>
                <a:moveTo>
                  <a:pt x="1602506" y="791880"/>
                </a:moveTo>
                <a:cubicBezTo>
                  <a:pt x="1600505" y="791880"/>
                  <a:pt x="1598839" y="792580"/>
                  <a:pt x="1597504" y="793980"/>
                </a:cubicBezTo>
                <a:cubicBezTo>
                  <a:pt x="1596172" y="795380"/>
                  <a:pt x="1595504" y="797080"/>
                  <a:pt x="1595504" y="799081"/>
                </a:cubicBezTo>
                <a:cubicBezTo>
                  <a:pt x="1595504" y="801614"/>
                  <a:pt x="1596571" y="803981"/>
                  <a:pt x="1598705" y="806182"/>
                </a:cubicBezTo>
                <a:lnTo>
                  <a:pt x="1604472" y="809714"/>
                </a:lnTo>
                <a:lnTo>
                  <a:pt x="1605005" y="809382"/>
                </a:lnTo>
                <a:cubicBezTo>
                  <a:pt x="1607606" y="806382"/>
                  <a:pt x="1608906" y="803348"/>
                  <a:pt x="1608906" y="800281"/>
                </a:cubicBezTo>
                <a:cubicBezTo>
                  <a:pt x="1608906" y="797881"/>
                  <a:pt x="1608372" y="795880"/>
                  <a:pt x="1607306" y="794280"/>
                </a:cubicBezTo>
                <a:cubicBezTo>
                  <a:pt x="1606240" y="792680"/>
                  <a:pt x="1604638" y="791880"/>
                  <a:pt x="1602506" y="791880"/>
                </a:cubicBezTo>
                <a:close/>
                <a:moveTo>
                  <a:pt x="202330" y="791880"/>
                </a:moveTo>
                <a:cubicBezTo>
                  <a:pt x="200330" y="791880"/>
                  <a:pt x="198663" y="792580"/>
                  <a:pt x="197330" y="793980"/>
                </a:cubicBezTo>
                <a:cubicBezTo>
                  <a:pt x="195996" y="795380"/>
                  <a:pt x="195329" y="797080"/>
                  <a:pt x="195329" y="799081"/>
                </a:cubicBezTo>
                <a:cubicBezTo>
                  <a:pt x="195329" y="801614"/>
                  <a:pt x="196397" y="803981"/>
                  <a:pt x="198530" y="806182"/>
                </a:cubicBezTo>
                <a:lnTo>
                  <a:pt x="204296" y="809714"/>
                </a:lnTo>
                <a:lnTo>
                  <a:pt x="204831" y="809382"/>
                </a:lnTo>
                <a:cubicBezTo>
                  <a:pt x="207431" y="806382"/>
                  <a:pt x="208731" y="803348"/>
                  <a:pt x="208731" y="800281"/>
                </a:cubicBezTo>
                <a:cubicBezTo>
                  <a:pt x="208731" y="797881"/>
                  <a:pt x="208198" y="795880"/>
                  <a:pt x="207131" y="794280"/>
                </a:cubicBezTo>
                <a:cubicBezTo>
                  <a:pt x="206064" y="792680"/>
                  <a:pt x="204464" y="791880"/>
                  <a:pt x="202330" y="791880"/>
                </a:cubicBezTo>
                <a:close/>
                <a:moveTo>
                  <a:pt x="6781028" y="787851"/>
                </a:moveTo>
                <a:cubicBezTo>
                  <a:pt x="6782495" y="787851"/>
                  <a:pt x="6784062" y="787984"/>
                  <a:pt x="6785728" y="788251"/>
                </a:cubicBezTo>
                <a:cubicBezTo>
                  <a:pt x="6787396" y="788517"/>
                  <a:pt x="6788963" y="788917"/>
                  <a:pt x="6790429" y="789451"/>
                </a:cubicBezTo>
                <a:lnTo>
                  <a:pt x="6788829" y="799452"/>
                </a:lnTo>
                <a:cubicBezTo>
                  <a:pt x="6787496" y="799185"/>
                  <a:pt x="6786229" y="798919"/>
                  <a:pt x="6785028" y="798652"/>
                </a:cubicBezTo>
                <a:cubicBezTo>
                  <a:pt x="6783829" y="798385"/>
                  <a:pt x="6782495" y="798252"/>
                  <a:pt x="6781028" y="798252"/>
                </a:cubicBezTo>
                <a:cubicBezTo>
                  <a:pt x="6777961" y="798252"/>
                  <a:pt x="6775560" y="798885"/>
                  <a:pt x="6773827" y="800152"/>
                </a:cubicBezTo>
                <a:cubicBezTo>
                  <a:pt x="6772094" y="801419"/>
                  <a:pt x="6771227" y="803186"/>
                  <a:pt x="6771227" y="805453"/>
                </a:cubicBezTo>
                <a:cubicBezTo>
                  <a:pt x="6771227" y="808253"/>
                  <a:pt x="6772127" y="810653"/>
                  <a:pt x="6773927" y="812654"/>
                </a:cubicBezTo>
                <a:cubicBezTo>
                  <a:pt x="6775727" y="814654"/>
                  <a:pt x="6777794" y="816221"/>
                  <a:pt x="6780128" y="817354"/>
                </a:cubicBezTo>
                <a:lnTo>
                  <a:pt x="6783173" y="818262"/>
                </a:lnTo>
                <a:lnTo>
                  <a:pt x="6787729" y="816954"/>
                </a:lnTo>
                <a:cubicBezTo>
                  <a:pt x="6790862" y="815954"/>
                  <a:pt x="6793697" y="814987"/>
                  <a:pt x="6796230" y="814054"/>
                </a:cubicBezTo>
                <a:lnTo>
                  <a:pt x="6799431" y="824255"/>
                </a:lnTo>
                <a:cubicBezTo>
                  <a:pt x="6796230" y="825455"/>
                  <a:pt x="6792463" y="826722"/>
                  <a:pt x="6788129" y="828056"/>
                </a:cubicBezTo>
                <a:cubicBezTo>
                  <a:pt x="6783795" y="829389"/>
                  <a:pt x="6779428" y="830656"/>
                  <a:pt x="6775027" y="831856"/>
                </a:cubicBezTo>
                <a:cubicBezTo>
                  <a:pt x="6770627" y="833056"/>
                  <a:pt x="6766560" y="834123"/>
                  <a:pt x="6762826" y="835057"/>
                </a:cubicBezTo>
                <a:lnTo>
                  <a:pt x="6760425" y="824255"/>
                </a:lnTo>
                <a:cubicBezTo>
                  <a:pt x="6763893" y="823455"/>
                  <a:pt x="6766693" y="822788"/>
                  <a:pt x="6768827" y="822255"/>
                </a:cubicBezTo>
                <a:lnTo>
                  <a:pt x="6769793" y="822013"/>
                </a:lnTo>
                <a:lnTo>
                  <a:pt x="6765126" y="817854"/>
                </a:lnTo>
                <a:cubicBezTo>
                  <a:pt x="6761992" y="814387"/>
                  <a:pt x="6760425" y="810453"/>
                  <a:pt x="6760425" y="806053"/>
                </a:cubicBezTo>
                <a:cubicBezTo>
                  <a:pt x="6760425" y="802052"/>
                  <a:pt x="6761392" y="798685"/>
                  <a:pt x="6763326" y="795952"/>
                </a:cubicBezTo>
                <a:cubicBezTo>
                  <a:pt x="6765259" y="793218"/>
                  <a:pt x="6767793" y="791184"/>
                  <a:pt x="6770927" y="789851"/>
                </a:cubicBezTo>
                <a:cubicBezTo>
                  <a:pt x="6774061" y="788517"/>
                  <a:pt x="6777428" y="787851"/>
                  <a:pt x="6781028" y="787851"/>
                </a:cubicBezTo>
                <a:close/>
                <a:moveTo>
                  <a:pt x="5399903" y="787851"/>
                </a:moveTo>
                <a:cubicBezTo>
                  <a:pt x="5401370" y="787851"/>
                  <a:pt x="5402937" y="787984"/>
                  <a:pt x="5404603" y="788251"/>
                </a:cubicBezTo>
                <a:cubicBezTo>
                  <a:pt x="5406271" y="788517"/>
                  <a:pt x="5407838" y="788917"/>
                  <a:pt x="5409304" y="789451"/>
                </a:cubicBezTo>
                <a:lnTo>
                  <a:pt x="5407704" y="799452"/>
                </a:lnTo>
                <a:cubicBezTo>
                  <a:pt x="5406371" y="799185"/>
                  <a:pt x="5405104" y="798919"/>
                  <a:pt x="5403903" y="798652"/>
                </a:cubicBezTo>
                <a:cubicBezTo>
                  <a:pt x="5402704" y="798385"/>
                  <a:pt x="5401370" y="798252"/>
                  <a:pt x="5399903" y="798252"/>
                </a:cubicBezTo>
                <a:cubicBezTo>
                  <a:pt x="5396836" y="798252"/>
                  <a:pt x="5394435" y="798885"/>
                  <a:pt x="5392702" y="800152"/>
                </a:cubicBezTo>
                <a:cubicBezTo>
                  <a:pt x="5390969" y="801419"/>
                  <a:pt x="5390102" y="803186"/>
                  <a:pt x="5390102" y="805453"/>
                </a:cubicBezTo>
                <a:cubicBezTo>
                  <a:pt x="5390102" y="808253"/>
                  <a:pt x="5391002" y="810653"/>
                  <a:pt x="5392802" y="812654"/>
                </a:cubicBezTo>
                <a:cubicBezTo>
                  <a:pt x="5394602" y="814654"/>
                  <a:pt x="5396670" y="816221"/>
                  <a:pt x="5399003" y="817354"/>
                </a:cubicBezTo>
                <a:lnTo>
                  <a:pt x="5402048" y="818262"/>
                </a:lnTo>
                <a:lnTo>
                  <a:pt x="5406604" y="816954"/>
                </a:lnTo>
                <a:cubicBezTo>
                  <a:pt x="5409737" y="815954"/>
                  <a:pt x="5412572" y="814987"/>
                  <a:pt x="5415105" y="814054"/>
                </a:cubicBezTo>
                <a:lnTo>
                  <a:pt x="5418306" y="824255"/>
                </a:lnTo>
                <a:cubicBezTo>
                  <a:pt x="5415105" y="825455"/>
                  <a:pt x="5411338" y="826722"/>
                  <a:pt x="5407004" y="828056"/>
                </a:cubicBezTo>
                <a:cubicBezTo>
                  <a:pt x="5402670" y="829389"/>
                  <a:pt x="5398303" y="830656"/>
                  <a:pt x="5393902" y="831856"/>
                </a:cubicBezTo>
                <a:cubicBezTo>
                  <a:pt x="5389502" y="833056"/>
                  <a:pt x="5385435" y="834123"/>
                  <a:pt x="5381701" y="835057"/>
                </a:cubicBezTo>
                <a:lnTo>
                  <a:pt x="5379300" y="824255"/>
                </a:lnTo>
                <a:cubicBezTo>
                  <a:pt x="5382768" y="823455"/>
                  <a:pt x="5385568" y="822788"/>
                  <a:pt x="5387702" y="822255"/>
                </a:cubicBezTo>
                <a:lnTo>
                  <a:pt x="5389686" y="821759"/>
                </a:lnTo>
                <a:lnTo>
                  <a:pt x="5384001" y="817854"/>
                </a:lnTo>
                <a:cubicBezTo>
                  <a:pt x="5380867" y="814387"/>
                  <a:pt x="5379300" y="810453"/>
                  <a:pt x="5379300" y="806053"/>
                </a:cubicBezTo>
                <a:cubicBezTo>
                  <a:pt x="5379300" y="802052"/>
                  <a:pt x="5380267" y="798685"/>
                  <a:pt x="5382201" y="795952"/>
                </a:cubicBezTo>
                <a:cubicBezTo>
                  <a:pt x="5384134" y="793218"/>
                  <a:pt x="5386668" y="791184"/>
                  <a:pt x="5389802" y="789851"/>
                </a:cubicBezTo>
                <a:cubicBezTo>
                  <a:pt x="5392936" y="788517"/>
                  <a:pt x="5396303" y="787851"/>
                  <a:pt x="5399903" y="787851"/>
                </a:cubicBezTo>
                <a:close/>
                <a:moveTo>
                  <a:pt x="4923453" y="787851"/>
                </a:moveTo>
                <a:cubicBezTo>
                  <a:pt x="4924920" y="787851"/>
                  <a:pt x="4926487" y="787984"/>
                  <a:pt x="4928153" y="788251"/>
                </a:cubicBezTo>
                <a:cubicBezTo>
                  <a:pt x="4929821" y="788517"/>
                  <a:pt x="4931388" y="788917"/>
                  <a:pt x="4932854" y="789451"/>
                </a:cubicBezTo>
                <a:lnTo>
                  <a:pt x="4931254" y="799452"/>
                </a:lnTo>
                <a:cubicBezTo>
                  <a:pt x="4929921" y="799185"/>
                  <a:pt x="4928653" y="798919"/>
                  <a:pt x="4927454" y="798652"/>
                </a:cubicBezTo>
                <a:cubicBezTo>
                  <a:pt x="4926254" y="798385"/>
                  <a:pt x="4924920" y="798252"/>
                  <a:pt x="4923453" y="798252"/>
                </a:cubicBezTo>
                <a:cubicBezTo>
                  <a:pt x="4920386" y="798252"/>
                  <a:pt x="4917985" y="798885"/>
                  <a:pt x="4916252" y="800152"/>
                </a:cubicBezTo>
                <a:cubicBezTo>
                  <a:pt x="4914519" y="801419"/>
                  <a:pt x="4913652" y="803186"/>
                  <a:pt x="4913652" y="805453"/>
                </a:cubicBezTo>
                <a:cubicBezTo>
                  <a:pt x="4913652" y="808253"/>
                  <a:pt x="4914552" y="810653"/>
                  <a:pt x="4916352" y="812654"/>
                </a:cubicBezTo>
                <a:cubicBezTo>
                  <a:pt x="4918152" y="814654"/>
                  <a:pt x="4920219" y="816221"/>
                  <a:pt x="4922553" y="817354"/>
                </a:cubicBezTo>
                <a:lnTo>
                  <a:pt x="4925598" y="818262"/>
                </a:lnTo>
                <a:lnTo>
                  <a:pt x="4930154" y="816954"/>
                </a:lnTo>
                <a:cubicBezTo>
                  <a:pt x="4933287" y="815954"/>
                  <a:pt x="4936122" y="814987"/>
                  <a:pt x="4938655" y="814054"/>
                </a:cubicBezTo>
                <a:lnTo>
                  <a:pt x="4941856" y="824255"/>
                </a:lnTo>
                <a:cubicBezTo>
                  <a:pt x="4938655" y="825455"/>
                  <a:pt x="4934888" y="826722"/>
                  <a:pt x="4930554" y="828056"/>
                </a:cubicBezTo>
                <a:cubicBezTo>
                  <a:pt x="4926220" y="829389"/>
                  <a:pt x="4921853" y="830656"/>
                  <a:pt x="4917452" y="831856"/>
                </a:cubicBezTo>
                <a:cubicBezTo>
                  <a:pt x="4913051" y="833056"/>
                  <a:pt x="4908985" y="834123"/>
                  <a:pt x="4905251" y="835057"/>
                </a:cubicBezTo>
                <a:lnTo>
                  <a:pt x="4902850" y="824255"/>
                </a:lnTo>
                <a:cubicBezTo>
                  <a:pt x="4906318" y="823455"/>
                  <a:pt x="4909118" y="822788"/>
                  <a:pt x="4911252" y="822255"/>
                </a:cubicBezTo>
                <a:lnTo>
                  <a:pt x="4912218" y="822013"/>
                </a:lnTo>
                <a:lnTo>
                  <a:pt x="4907551" y="817854"/>
                </a:lnTo>
                <a:cubicBezTo>
                  <a:pt x="4904417" y="814387"/>
                  <a:pt x="4902850" y="810453"/>
                  <a:pt x="4902850" y="806053"/>
                </a:cubicBezTo>
                <a:cubicBezTo>
                  <a:pt x="4902850" y="802052"/>
                  <a:pt x="4903817" y="798685"/>
                  <a:pt x="4905751" y="795952"/>
                </a:cubicBezTo>
                <a:cubicBezTo>
                  <a:pt x="4907684" y="793218"/>
                  <a:pt x="4910218" y="791184"/>
                  <a:pt x="4913352" y="789851"/>
                </a:cubicBezTo>
                <a:cubicBezTo>
                  <a:pt x="4916486" y="788517"/>
                  <a:pt x="4919853" y="787851"/>
                  <a:pt x="4923453" y="787851"/>
                </a:cubicBezTo>
                <a:close/>
                <a:moveTo>
                  <a:pt x="2456679" y="787851"/>
                </a:moveTo>
                <a:cubicBezTo>
                  <a:pt x="2458145" y="787851"/>
                  <a:pt x="2459712" y="787984"/>
                  <a:pt x="2461379" y="788251"/>
                </a:cubicBezTo>
                <a:cubicBezTo>
                  <a:pt x="2463045" y="788517"/>
                  <a:pt x="2464613" y="788917"/>
                  <a:pt x="2466080" y="789451"/>
                </a:cubicBezTo>
                <a:lnTo>
                  <a:pt x="2464480" y="799452"/>
                </a:lnTo>
                <a:cubicBezTo>
                  <a:pt x="2463146" y="799185"/>
                  <a:pt x="2461879" y="798919"/>
                  <a:pt x="2460678" y="798652"/>
                </a:cubicBezTo>
                <a:cubicBezTo>
                  <a:pt x="2459479" y="798385"/>
                  <a:pt x="2458145" y="798252"/>
                  <a:pt x="2456679" y="798252"/>
                </a:cubicBezTo>
                <a:cubicBezTo>
                  <a:pt x="2453612" y="798252"/>
                  <a:pt x="2451211" y="798885"/>
                  <a:pt x="2449478" y="800152"/>
                </a:cubicBezTo>
                <a:cubicBezTo>
                  <a:pt x="2447744" y="801419"/>
                  <a:pt x="2446878" y="803186"/>
                  <a:pt x="2446878" y="805453"/>
                </a:cubicBezTo>
                <a:cubicBezTo>
                  <a:pt x="2446878" y="808253"/>
                  <a:pt x="2447777" y="810653"/>
                  <a:pt x="2449577" y="812654"/>
                </a:cubicBezTo>
                <a:cubicBezTo>
                  <a:pt x="2451378" y="814654"/>
                  <a:pt x="2453444" y="816221"/>
                  <a:pt x="2455779" y="817354"/>
                </a:cubicBezTo>
                <a:lnTo>
                  <a:pt x="2458823" y="818262"/>
                </a:lnTo>
                <a:lnTo>
                  <a:pt x="2463379" y="816954"/>
                </a:lnTo>
                <a:cubicBezTo>
                  <a:pt x="2466513" y="815954"/>
                  <a:pt x="2469347" y="814987"/>
                  <a:pt x="2471881" y="814054"/>
                </a:cubicBezTo>
                <a:lnTo>
                  <a:pt x="2475081" y="824255"/>
                </a:lnTo>
                <a:cubicBezTo>
                  <a:pt x="2471881" y="825455"/>
                  <a:pt x="2468113" y="826722"/>
                  <a:pt x="2463780" y="828056"/>
                </a:cubicBezTo>
                <a:cubicBezTo>
                  <a:pt x="2459446" y="829389"/>
                  <a:pt x="2455078" y="830656"/>
                  <a:pt x="2450678" y="831856"/>
                </a:cubicBezTo>
                <a:cubicBezTo>
                  <a:pt x="2446277" y="833056"/>
                  <a:pt x="2442210" y="834123"/>
                  <a:pt x="2438476" y="835057"/>
                </a:cubicBezTo>
                <a:lnTo>
                  <a:pt x="2436076" y="824255"/>
                </a:lnTo>
                <a:cubicBezTo>
                  <a:pt x="2439543" y="823455"/>
                  <a:pt x="2442343" y="822788"/>
                  <a:pt x="2444477" y="822255"/>
                </a:cubicBezTo>
                <a:lnTo>
                  <a:pt x="2446462" y="821759"/>
                </a:lnTo>
                <a:lnTo>
                  <a:pt x="2440776" y="817854"/>
                </a:lnTo>
                <a:cubicBezTo>
                  <a:pt x="2437643" y="814387"/>
                  <a:pt x="2436076" y="810453"/>
                  <a:pt x="2436076" y="806053"/>
                </a:cubicBezTo>
                <a:cubicBezTo>
                  <a:pt x="2436076" y="802052"/>
                  <a:pt x="2437043" y="798685"/>
                  <a:pt x="2438976" y="795952"/>
                </a:cubicBezTo>
                <a:cubicBezTo>
                  <a:pt x="2440910" y="793218"/>
                  <a:pt x="2443444" y="791184"/>
                  <a:pt x="2446577" y="789851"/>
                </a:cubicBezTo>
                <a:cubicBezTo>
                  <a:pt x="2449710" y="788517"/>
                  <a:pt x="2453078" y="787851"/>
                  <a:pt x="2456679" y="787851"/>
                </a:cubicBezTo>
                <a:close/>
                <a:moveTo>
                  <a:pt x="6725478" y="785279"/>
                </a:moveTo>
                <a:cubicBezTo>
                  <a:pt x="6728678" y="785279"/>
                  <a:pt x="6731546" y="786212"/>
                  <a:pt x="6734079" y="788079"/>
                </a:cubicBezTo>
                <a:cubicBezTo>
                  <a:pt x="6736613" y="789946"/>
                  <a:pt x="6738613" y="792413"/>
                  <a:pt x="6740080" y="795480"/>
                </a:cubicBezTo>
                <a:cubicBezTo>
                  <a:pt x="6741547" y="798547"/>
                  <a:pt x="6742281" y="801814"/>
                  <a:pt x="6742281" y="805281"/>
                </a:cubicBezTo>
                <a:cubicBezTo>
                  <a:pt x="6742281" y="810482"/>
                  <a:pt x="6740614" y="814849"/>
                  <a:pt x="6737280" y="818383"/>
                </a:cubicBezTo>
                <a:cubicBezTo>
                  <a:pt x="6733946" y="821917"/>
                  <a:pt x="6729679" y="823684"/>
                  <a:pt x="6724478" y="823684"/>
                </a:cubicBezTo>
                <a:cubicBezTo>
                  <a:pt x="6718744" y="823684"/>
                  <a:pt x="6714444" y="821950"/>
                  <a:pt x="6711577" y="818483"/>
                </a:cubicBezTo>
                <a:cubicBezTo>
                  <a:pt x="6708709" y="815016"/>
                  <a:pt x="6707276" y="810949"/>
                  <a:pt x="6707276" y="806282"/>
                </a:cubicBezTo>
                <a:cubicBezTo>
                  <a:pt x="6707276" y="802414"/>
                  <a:pt x="6708042" y="798914"/>
                  <a:pt x="6709576" y="795780"/>
                </a:cubicBezTo>
                <a:cubicBezTo>
                  <a:pt x="6711110" y="792647"/>
                  <a:pt x="6713276" y="790113"/>
                  <a:pt x="6716077" y="788179"/>
                </a:cubicBezTo>
                <a:cubicBezTo>
                  <a:pt x="6718877" y="786246"/>
                  <a:pt x="6722011" y="785279"/>
                  <a:pt x="6725478" y="785279"/>
                </a:cubicBezTo>
                <a:close/>
                <a:moveTo>
                  <a:pt x="4886982" y="783431"/>
                </a:moveTo>
                <a:lnTo>
                  <a:pt x="4886982" y="794833"/>
                </a:lnTo>
                <a:lnTo>
                  <a:pt x="4842176" y="807834"/>
                </a:lnTo>
                <a:lnTo>
                  <a:pt x="4842176" y="796633"/>
                </a:lnTo>
                <a:close/>
                <a:moveTo>
                  <a:pt x="838858" y="783431"/>
                </a:moveTo>
                <a:lnTo>
                  <a:pt x="838858" y="794833"/>
                </a:lnTo>
                <a:lnTo>
                  <a:pt x="794052" y="807834"/>
                </a:lnTo>
                <a:lnTo>
                  <a:pt x="794052" y="796633"/>
                </a:lnTo>
                <a:close/>
                <a:moveTo>
                  <a:pt x="1602905" y="781678"/>
                </a:moveTo>
                <a:cubicBezTo>
                  <a:pt x="1608240" y="781678"/>
                  <a:pt x="1612274" y="783512"/>
                  <a:pt x="1615006" y="787179"/>
                </a:cubicBezTo>
                <a:cubicBezTo>
                  <a:pt x="1617740" y="790846"/>
                  <a:pt x="1619108" y="795013"/>
                  <a:pt x="1619108" y="799681"/>
                </a:cubicBezTo>
                <a:cubicBezTo>
                  <a:pt x="1619108" y="805548"/>
                  <a:pt x="1617174" y="810749"/>
                  <a:pt x="1613307" y="815283"/>
                </a:cubicBezTo>
                <a:cubicBezTo>
                  <a:pt x="1609439" y="819817"/>
                  <a:pt x="1604005" y="823417"/>
                  <a:pt x="1597005" y="826084"/>
                </a:cubicBezTo>
                <a:cubicBezTo>
                  <a:pt x="1590003" y="828751"/>
                  <a:pt x="1581769" y="830351"/>
                  <a:pt x="1572301" y="830885"/>
                </a:cubicBezTo>
                <a:lnTo>
                  <a:pt x="1570502" y="821283"/>
                </a:lnTo>
                <a:cubicBezTo>
                  <a:pt x="1579569" y="820617"/>
                  <a:pt x="1586936" y="819216"/>
                  <a:pt x="1592603" y="817083"/>
                </a:cubicBezTo>
                <a:lnTo>
                  <a:pt x="1596304" y="814785"/>
                </a:lnTo>
                <a:lnTo>
                  <a:pt x="1589604" y="810482"/>
                </a:lnTo>
                <a:cubicBezTo>
                  <a:pt x="1586603" y="807415"/>
                  <a:pt x="1585102" y="803615"/>
                  <a:pt x="1585102" y="799081"/>
                </a:cubicBezTo>
                <a:cubicBezTo>
                  <a:pt x="1585102" y="794413"/>
                  <a:pt x="1586737" y="790346"/>
                  <a:pt x="1590003" y="786879"/>
                </a:cubicBezTo>
                <a:cubicBezTo>
                  <a:pt x="1593271" y="783412"/>
                  <a:pt x="1597571" y="781678"/>
                  <a:pt x="1602905" y="781678"/>
                </a:cubicBezTo>
                <a:close/>
                <a:moveTo>
                  <a:pt x="202731" y="781678"/>
                </a:moveTo>
                <a:cubicBezTo>
                  <a:pt x="208064" y="781678"/>
                  <a:pt x="212098" y="783512"/>
                  <a:pt x="214832" y="787179"/>
                </a:cubicBezTo>
                <a:cubicBezTo>
                  <a:pt x="217566" y="790846"/>
                  <a:pt x="218932" y="795013"/>
                  <a:pt x="218932" y="799681"/>
                </a:cubicBezTo>
                <a:cubicBezTo>
                  <a:pt x="218932" y="805548"/>
                  <a:pt x="216999" y="810749"/>
                  <a:pt x="213132" y="815283"/>
                </a:cubicBezTo>
                <a:cubicBezTo>
                  <a:pt x="209265" y="819817"/>
                  <a:pt x="203831" y="823417"/>
                  <a:pt x="196830" y="826084"/>
                </a:cubicBezTo>
                <a:cubicBezTo>
                  <a:pt x="189829" y="828751"/>
                  <a:pt x="181594" y="830351"/>
                  <a:pt x="172127" y="830885"/>
                </a:cubicBezTo>
                <a:lnTo>
                  <a:pt x="170326" y="821283"/>
                </a:lnTo>
                <a:cubicBezTo>
                  <a:pt x="179394" y="820617"/>
                  <a:pt x="186762" y="819216"/>
                  <a:pt x="192429" y="817083"/>
                </a:cubicBezTo>
                <a:lnTo>
                  <a:pt x="196130" y="814785"/>
                </a:lnTo>
                <a:lnTo>
                  <a:pt x="189429" y="810482"/>
                </a:lnTo>
                <a:cubicBezTo>
                  <a:pt x="186429" y="807415"/>
                  <a:pt x="184928" y="803615"/>
                  <a:pt x="184928" y="799081"/>
                </a:cubicBezTo>
                <a:cubicBezTo>
                  <a:pt x="184928" y="794413"/>
                  <a:pt x="186562" y="790346"/>
                  <a:pt x="189829" y="786879"/>
                </a:cubicBezTo>
                <a:cubicBezTo>
                  <a:pt x="193096" y="783412"/>
                  <a:pt x="197397" y="781678"/>
                  <a:pt x="202731" y="781678"/>
                </a:cubicBezTo>
                <a:close/>
                <a:moveTo>
                  <a:pt x="6600653" y="777430"/>
                </a:moveTo>
                <a:cubicBezTo>
                  <a:pt x="6598120" y="777430"/>
                  <a:pt x="6596153" y="778297"/>
                  <a:pt x="6594752" y="780031"/>
                </a:cubicBezTo>
                <a:cubicBezTo>
                  <a:pt x="6593352" y="781764"/>
                  <a:pt x="6592652" y="783764"/>
                  <a:pt x="6592652" y="786031"/>
                </a:cubicBezTo>
                <a:cubicBezTo>
                  <a:pt x="6592652" y="788432"/>
                  <a:pt x="6593386" y="790399"/>
                  <a:pt x="6594852" y="791932"/>
                </a:cubicBezTo>
                <a:cubicBezTo>
                  <a:pt x="6596319" y="793466"/>
                  <a:pt x="6598186" y="794232"/>
                  <a:pt x="6600453" y="794232"/>
                </a:cubicBezTo>
                <a:cubicBezTo>
                  <a:pt x="6602720" y="794232"/>
                  <a:pt x="6604687" y="793499"/>
                  <a:pt x="6606354" y="792032"/>
                </a:cubicBezTo>
                <a:cubicBezTo>
                  <a:pt x="6608021" y="790565"/>
                  <a:pt x="6608854" y="788632"/>
                  <a:pt x="6608854" y="786231"/>
                </a:cubicBezTo>
                <a:cubicBezTo>
                  <a:pt x="6608854" y="783698"/>
                  <a:pt x="6607988" y="781597"/>
                  <a:pt x="6606254" y="779931"/>
                </a:cubicBezTo>
                <a:cubicBezTo>
                  <a:pt x="6604520" y="778264"/>
                  <a:pt x="6602654" y="777430"/>
                  <a:pt x="6600653" y="777430"/>
                </a:cubicBezTo>
                <a:close/>
                <a:moveTo>
                  <a:pt x="3866978" y="777430"/>
                </a:moveTo>
                <a:cubicBezTo>
                  <a:pt x="3864444" y="777430"/>
                  <a:pt x="3862477" y="778297"/>
                  <a:pt x="3861077" y="780031"/>
                </a:cubicBezTo>
                <a:cubicBezTo>
                  <a:pt x="3859677" y="781764"/>
                  <a:pt x="3858977" y="783764"/>
                  <a:pt x="3858977" y="786031"/>
                </a:cubicBezTo>
                <a:cubicBezTo>
                  <a:pt x="3858977" y="788432"/>
                  <a:pt x="3859710" y="790399"/>
                  <a:pt x="3861177" y="791932"/>
                </a:cubicBezTo>
                <a:cubicBezTo>
                  <a:pt x="3862644" y="793466"/>
                  <a:pt x="3864511" y="794232"/>
                  <a:pt x="3866778" y="794232"/>
                </a:cubicBezTo>
                <a:cubicBezTo>
                  <a:pt x="3869045" y="794232"/>
                  <a:pt x="3871012" y="793499"/>
                  <a:pt x="3872679" y="792032"/>
                </a:cubicBezTo>
                <a:cubicBezTo>
                  <a:pt x="3874346" y="790565"/>
                  <a:pt x="3875179" y="788632"/>
                  <a:pt x="3875179" y="786231"/>
                </a:cubicBezTo>
                <a:cubicBezTo>
                  <a:pt x="3875179" y="783698"/>
                  <a:pt x="3874312" y="781597"/>
                  <a:pt x="3872579" y="779931"/>
                </a:cubicBezTo>
                <a:cubicBezTo>
                  <a:pt x="3870845" y="778264"/>
                  <a:pt x="3868978" y="777430"/>
                  <a:pt x="3866978" y="777430"/>
                </a:cubicBezTo>
                <a:close/>
                <a:moveTo>
                  <a:pt x="3600278" y="777430"/>
                </a:moveTo>
                <a:cubicBezTo>
                  <a:pt x="3597744" y="777430"/>
                  <a:pt x="3595777" y="778297"/>
                  <a:pt x="3594377" y="780031"/>
                </a:cubicBezTo>
                <a:cubicBezTo>
                  <a:pt x="3592977" y="781764"/>
                  <a:pt x="3592277" y="783764"/>
                  <a:pt x="3592277" y="786031"/>
                </a:cubicBezTo>
                <a:cubicBezTo>
                  <a:pt x="3592277" y="788432"/>
                  <a:pt x="3593010" y="790399"/>
                  <a:pt x="3594477" y="791932"/>
                </a:cubicBezTo>
                <a:cubicBezTo>
                  <a:pt x="3595944" y="793466"/>
                  <a:pt x="3597811" y="794232"/>
                  <a:pt x="3600078" y="794232"/>
                </a:cubicBezTo>
                <a:cubicBezTo>
                  <a:pt x="3602345" y="794232"/>
                  <a:pt x="3604312" y="793499"/>
                  <a:pt x="3605979" y="792032"/>
                </a:cubicBezTo>
                <a:cubicBezTo>
                  <a:pt x="3607646" y="790565"/>
                  <a:pt x="3608479" y="788632"/>
                  <a:pt x="3608479" y="786231"/>
                </a:cubicBezTo>
                <a:cubicBezTo>
                  <a:pt x="3608479" y="783698"/>
                  <a:pt x="3607612" y="781597"/>
                  <a:pt x="3605879" y="779931"/>
                </a:cubicBezTo>
                <a:cubicBezTo>
                  <a:pt x="3604145" y="778264"/>
                  <a:pt x="3602278" y="777430"/>
                  <a:pt x="3600278" y="777430"/>
                </a:cubicBezTo>
                <a:close/>
                <a:moveTo>
                  <a:pt x="1676229" y="777430"/>
                </a:moveTo>
                <a:cubicBezTo>
                  <a:pt x="1673696" y="777430"/>
                  <a:pt x="1671729" y="778297"/>
                  <a:pt x="1670328" y="780031"/>
                </a:cubicBezTo>
                <a:cubicBezTo>
                  <a:pt x="1668929" y="781764"/>
                  <a:pt x="1668228" y="783764"/>
                  <a:pt x="1668228" y="786031"/>
                </a:cubicBezTo>
                <a:cubicBezTo>
                  <a:pt x="1668228" y="788432"/>
                  <a:pt x="1668960" y="790399"/>
                  <a:pt x="1670428" y="791932"/>
                </a:cubicBezTo>
                <a:cubicBezTo>
                  <a:pt x="1671894" y="793466"/>
                  <a:pt x="1673762" y="794232"/>
                  <a:pt x="1676029" y="794232"/>
                </a:cubicBezTo>
                <a:cubicBezTo>
                  <a:pt x="1678297" y="794232"/>
                  <a:pt x="1680263" y="793499"/>
                  <a:pt x="1681929" y="792032"/>
                </a:cubicBezTo>
                <a:cubicBezTo>
                  <a:pt x="1683596" y="790565"/>
                  <a:pt x="1684429" y="788632"/>
                  <a:pt x="1684429" y="786231"/>
                </a:cubicBezTo>
                <a:cubicBezTo>
                  <a:pt x="1684429" y="783698"/>
                  <a:pt x="1683562" y="781597"/>
                  <a:pt x="1681829" y="779931"/>
                </a:cubicBezTo>
                <a:cubicBezTo>
                  <a:pt x="1680095" y="778264"/>
                  <a:pt x="1678229" y="777430"/>
                  <a:pt x="1676229" y="777430"/>
                </a:cubicBezTo>
                <a:close/>
                <a:moveTo>
                  <a:pt x="733254" y="777430"/>
                </a:moveTo>
                <a:cubicBezTo>
                  <a:pt x="730721" y="777430"/>
                  <a:pt x="728754" y="778297"/>
                  <a:pt x="727353" y="780031"/>
                </a:cubicBezTo>
                <a:cubicBezTo>
                  <a:pt x="725953" y="781764"/>
                  <a:pt x="725253" y="783764"/>
                  <a:pt x="725253" y="786031"/>
                </a:cubicBezTo>
                <a:cubicBezTo>
                  <a:pt x="725253" y="788432"/>
                  <a:pt x="725987" y="790399"/>
                  <a:pt x="727454" y="791932"/>
                </a:cubicBezTo>
                <a:cubicBezTo>
                  <a:pt x="728920" y="793466"/>
                  <a:pt x="730787" y="794232"/>
                  <a:pt x="733054" y="794232"/>
                </a:cubicBezTo>
                <a:cubicBezTo>
                  <a:pt x="735320" y="794232"/>
                  <a:pt x="737288" y="793499"/>
                  <a:pt x="738955" y="792032"/>
                </a:cubicBezTo>
                <a:cubicBezTo>
                  <a:pt x="740622" y="790565"/>
                  <a:pt x="741455" y="788632"/>
                  <a:pt x="741455" y="786231"/>
                </a:cubicBezTo>
                <a:cubicBezTo>
                  <a:pt x="741455" y="783698"/>
                  <a:pt x="740589" y="781597"/>
                  <a:pt x="738855" y="779931"/>
                </a:cubicBezTo>
                <a:cubicBezTo>
                  <a:pt x="737121" y="778264"/>
                  <a:pt x="735255" y="777430"/>
                  <a:pt x="733254" y="777430"/>
                </a:cubicBezTo>
                <a:close/>
                <a:moveTo>
                  <a:pt x="6601653" y="766229"/>
                </a:moveTo>
                <a:cubicBezTo>
                  <a:pt x="6604853" y="766229"/>
                  <a:pt x="6607721" y="767162"/>
                  <a:pt x="6610254" y="769029"/>
                </a:cubicBezTo>
                <a:cubicBezTo>
                  <a:pt x="6612788" y="770896"/>
                  <a:pt x="6614788" y="773363"/>
                  <a:pt x="6616255" y="776430"/>
                </a:cubicBezTo>
                <a:cubicBezTo>
                  <a:pt x="6617722" y="779497"/>
                  <a:pt x="6618456" y="782764"/>
                  <a:pt x="6618456" y="786231"/>
                </a:cubicBezTo>
                <a:cubicBezTo>
                  <a:pt x="6618456" y="791432"/>
                  <a:pt x="6616789" y="795799"/>
                  <a:pt x="6613455" y="799333"/>
                </a:cubicBezTo>
                <a:cubicBezTo>
                  <a:pt x="6610121" y="802867"/>
                  <a:pt x="6605854" y="804634"/>
                  <a:pt x="6600653" y="804634"/>
                </a:cubicBezTo>
                <a:cubicBezTo>
                  <a:pt x="6594919" y="804634"/>
                  <a:pt x="6590619" y="802900"/>
                  <a:pt x="6587752" y="799433"/>
                </a:cubicBezTo>
                <a:cubicBezTo>
                  <a:pt x="6584884" y="795966"/>
                  <a:pt x="6583451" y="791899"/>
                  <a:pt x="6583451" y="787232"/>
                </a:cubicBezTo>
                <a:cubicBezTo>
                  <a:pt x="6583451" y="783364"/>
                  <a:pt x="6584218" y="779864"/>
                  <a:pt x="6585751" y="776730"/>
                </a:cubicBezTo>
                <a:cubicBezTo>
                  <a:pt x="6587285" y="773597"/>
                  <a:pt x="6589451" y="771063"/>
                  <a:pt x="6592252" y="769129"/>
                </a:cubicBezTo>
                <a:cubicBezTo>
                  <a:pt x="6595052" y="767196"/>
                  <a:pt x="6598186" y="766229"/>
                  <a:pt x="6601653" y="766229"/>
                </a:cubicBezTo>
                <a:close/>
                <a:moveTo>
                  <a:pt x="3867978" y="766229"/>
                </a:moveTo>
                <a:cubicBezTo>
                  <a:pt x="3871179" y="766229"/>
                  <a:pt x="3874046" y="767162"/>
                  <a:pt x="3876579" y="769029"/>
                </a:cubicBezTo>
                <a:cubicBezTo>
                  <a:pt x="3879113" y="770896"/>
                  <a:pt x="3881113" y="773363"/>
                  <a:pt x="3882580" y="776430"/>
                </a:cubicBezTo>
                <a:cubicBezTo>
                  <a:pt x="3884047" y="779497"/>
                  <a:pt x="3884780" y="782764"/>
                  <a:pt x="3884780" y="786231"/>
                </a:cubicBezTo>
                <a:cubicBezTo>
                  <a:pt x="3884780" y="791432"/>
                  <a:pt x="3883113" y="795799"/>
                  <a:pt x="3879780" y="799333"/>
                </a:cubicBezTo>
                <a:cubicBezTo>
                  <a:pt x="3876446" y="802867"/>
                  <a:pt x="3872179" y="804634"/>
                  <a:pt x="3866978" y="804634"/>
                </a:cubicBezTo>
                <a:cubicBezTo>
                  <a:pt x="3861244" y="804634"/>
                  <a:pt x="3856943" y="802900"/>
                  <a:pt x="3854076" y="799433"/>
                </a:cubicBezTo>
                <a:cubicBezTo>
                  <a:pt x="3851209" y="795966"/>
                  <a:pt x="3849776" y="791899"/>
                  <a:pt x="3849776" y="787232"/>
                </a:cubicBezTo>
                <a:cubicBezTo>
                  <a:pt x="3849776" y="783364"/>
                  <a:pt x="3850543" y="779864"/>
                  <a:pt x="3852076" y="776730"/>
                </a:cubicBezTo>
                <a:cubicBezTo>
                  <a:pt x="3853610" y="773597"/>
                  <a:pt x="3855777" y="771063"/>
                  <a:pt x="3858577" y="769129"/>
                </a:cubicBezTo>
                <a:cubicBezTo>
                  <a:pt x="3861377" y="767196"/>
                  <a:pt x="3864511" y="766229"/>
                  <a:pt x="3867978" y="766229"/>
                </a:cubicBezTo>
                <a:close/>
                <a:moveTo>
                  <a:pt x="3601278" y="766229"/>
                </a:moveTo>
                <a:cubicBezTo>
                  <a:pt x="3604479" y="766229"/>
                  <a:pt x="3607346" y="767162"/>
                  <a:pt x="3609879" y="769029"/>
                </a:cubicBezTo>
                <a:cubicBezTo>
                  <a:pt x="3612413" y="770896"/>
                  <a:pt x="3614413" y="773363"/>
                  <a:pt x="3615880" y="776430"/>
                </a:cubicBezTo>
                <a:cubicBezTo>
                  <a:pt x="3617347" y="779497"/>
                  <a:pt x="3618080" y="782764"/>
                  <a:pt x="3618080" y="786231"/>
                </a:cubicBezTo>
                <a:cubicBezTo>
                  <a:pt x="3618080" y="791432"/>
                  <a:pt x="3616413" y="795799"/>
                  <a:pt x="3613080" y="799333"/>
                </a:cubicBezTo>
                <a:cubicBezTo>
                  <a:pt x="3609746" y="802867"/>
                  <a:pt x="3605479" y="804634"/>
                  <a:pt x="3600278" y="804634"/>
                </a:cubicBezTo>
                <a:cubicBezTo>
                  <a:pt x="3594544" y="804634"/>
                  <a:pt x="3590243" y="802900"/>
                  <a:pt x="3587376" y="799433"/>
                </a:cubicBezTo>
                <a:cubicBezTo>
                  <a:pt x="3584509" y="795966"/>
                  <a:pt x="3583076" y="791899"/>
                  <a:pt x="3583076" y="787232"/>
                </a:cubicBezTo>
                <a:cubicBezTo>
                  <a:pt x="3583076" y="783364"/>
                  <a:pt x="3583843" y="779864"/>
                  <a:pt x="3585376" y="776730"/>
                </a:cubicBezTo>
                <a:cubicBezTo>
                  <a:pt x="3586910" y="773597"/>
                  <a:pt x="3589077" y="771063"/>
                  <a:pt x="3591877" y="769129"/>
                </a:cubicBezTo>
                <a:cubicBezTo>
                  <a:pt x="3594677" y="767196"/>
                  <a:pt x="3597811" y="766229"/>
                  <a:pt x="3601278" y="766229"/>
                </a:cubicBezTo>
                <a:close/>
                <a:moveTo>
                  <a:pt x="1677228" y="766229"/>
                </a:moveTo>
                <a:cubicBezTo>
                  <a:pt x="1680429" y="766229"/>
                  <a:pt x="1683296" y="767162"/>
                  <a:pt x="1685829" y="769029"/>
                </a:cubicBezTo>
                <a:cubicBezTo>
                  <a:pt x="1688364" y="770896"/>
                  <a:pt x="1690365" y="773363"/>
                  <a:pt x="1691830" y="776430"/>
                </a:cubicBezTo>
                <a:cubicBezTo>
                  <a:pt x="1693297" y="779497"/>
                  <a:pt x="1694031" y="782764"/>
                  <a:pt x="1694031" y="786231"/>
                </a:cubicBezTo>
                <a:cubicBezTo>
                  <a:pt x="1694031" y="791432"/>
                  <a:pt x="1692364" y="795799"/>
                  <a:pt x="1689030" y="799333"/>
                </a:cubicBezTo>
                <a:cubicBezTo>
                  <a:pt x="1685697" y="802867"/>
                  <a:pt x="1681430" y="804634"/>
                  <a:pt x="1676229" y="804634"/>
                </a:cubicBezTo>
                <a:cubicBezTo>
                  <a:pt x="1670495" y="804634"/>
                  <a:pt x="1666194" y="802900"/>
                  <a:pt x="1663327" y="799433"/>
                </a:cubicBezTo>
                <a:cubicBezTo>
                  <a:pt x="1660460" y="795966"/>
                  <a:pt x="1659026" y="791899"/>
                  <a:pt x="1659026" y="787232"/>
                </a:cubicBezTo>
                <a:cubicBezTo>
                  <a:pt x="1659026" y="783364"/>
                  <a:pt x="1659793" y="779864"/>
                  <a:pt x="1661327" y="776730"/>
                </a:cubicBezTo>
                <a:cubicBezTo>
                  <a:pt x="1662861" y="773597"/>
                  <a:pt x="1665027" y="771063"/>
                  <a:pt x="1667827" y="769129"/>
                </a:cubicBezTo>
                <a:cubicBezTo>
                  <a:pt x="1670629" y="767196"/>
                  <a:pt x="1673762" y="766229"/>
                  <a:pt x="1677228" y="766229"/>
                </a:cubicBezTo>
                <a:close/>
                <a:moveTo>
                  <a:pt x="734254" y="766229"/>
                </a:moveTo>
                <a:cubicBezTo>
                  <a:pt x="737454" y="766229"/>
                  <a:pt x="740322" y="767162"/>
                  <a:pt x="742855" y="769029"/>
                </a:cubicBezTo>
                <a:cubicBezTo>
                  <a:pt x="745389" y="770896"/>
                  <a:pt x="747389" y="773363"/>
                  <a:pt x="748856" y="776430"/>
                </a:cubicBezTo>
                <a:cubicBezTo>
                  <a:pt x="750323" y="779497"/>
                  <a:pt x="751057" y="782764"/>
                  <a:pt x="751057" y="786231"/>
                </a:cubicBezTo>
                <a:cubicBezTo>
                  <a:pt x="751057" y="791432"/>
                  <a:pt x="749389" y="795799"/>
                  <a:pt x="746056" y="799333"/>
                </a:cubicBezTo>
                <a:cubicBezTo>
                  <a:pt x="742722" y="802867"/>
                  <a:pt x="738455" y="804634"/>
                  <a:pt x="733254" y="804634"/>
                </a:cubicBezTo>
                <a:cubicBezTo>
                  <a:pt x="727520" y="804634"/>
                  <a:pt x="723219" y="802900"/>
                  <a:pt x="720352" y="799433"/>
                </a:cubicBezTo>
                <a:cubicBezTo>
                  <a:pt x="717485" y="795966"/>
                  <a:pt x="716052" y="791899"/>
                  <a:pt x="716052" y="787232"/>
                </a:cubicBezTo>
                <a:cubicBezTo>
                  <a:pt x="716052" y="783364"/>
                  <a:pt x="716819" y="779864"/>
                  <a:pt x="718352" y="776730"/>
                </a:cubicBezTo>
                <a:cubicBezTo>
                  <a:pt x="719886" y="773597"/>
                  <a:pt x="722052" y="771063"/>
                  <a:pt x="724853" y="769129"/>
                </a:cubicBezTo>
                <a:cubicBezTo>
                  <a:pt x="727653" y="767196"/>
                  <a:pt x="730787" y="766229"/>
                  <a:pt x="734254" y="766229"/>
                </a:cubicBezTo>
                <a:close/>
                <a:moveTo>
                  <a:pt x="6801507" y="754856"/>
                </a:moveTo>
                <a:lnTo>
                  <a:pt x="6801507" y="766258"/>
                </a:lnTo>
                <a:lnTo>
                  <a:pt x="6756701" y="779259"/>
                </a:lnTo>
                <a:lnTo>
                  <a:pt x="6756701" y="768058"/>
                </a:lnTo>
                <a:close/>
                <a:moveTo>
                  <a:pt x="5420382" y="754856"/>
                </a:moveTo>
                <a:lnTo>
                  <a:pt x="5420382" y="766258"/>
                </a:lnTo>
                <a:lnTo>
                  <a:pt x="5375576" y="779259"/>
                </a:lnTo>
                <a:lnTo>
                  <a:pt x="5375576" y="768058"/>
                </a:lnTo>
                <a:close/>
                <a:moveTo>
                  <a:pt x="2477157" y="754856"/>
                </a:moveTo>
                <a:lnTo>
                  <a:pt x="2477157" y="766258"/>
                </a:lnTo>
                <a:lnTo>
                  <a:pt x="2432352" y="779259"/>
                </a:lnTo>
                <a:lnTo>
                  <a:pt x="2432352" y="768058"/>
                </a:lnTo>
                <a:close/>
                <a:moveTo>
                  <a:pt x="4914728" y="748855"/>
                </a:moveTo>
                <a:cubicBezTo>
                  <a:pt x="4912195" y="748855"/>
                  <a:pt x="4910228" y="749722"/>
                  <a:pt x="4908827" y="751456"/>
                </a:cubicBezTo>
                <a:cubicBezTo>
                  <a:pt x="4907427" y="753189"/>
                  <a:pt x="4906727" y="755189"/>
                  <a:pt x="4906727" y="757456"/>
                </a:cubicBezTo>
                <a:cubicBezTo>
                  <a:pt x="4906727" y="759857"/>
                  <a:pt x="4907461" y="761824"/>
                  <a:pt x="4908927" y="763357"/>
                </a:cubicBezTo>
                <a:cubicBezTo>
                  <a:pt x="4910394" y="764891"/>
                  <a:pt x="4912261" y="765657"/>
                  <a:pt x="4914528" y="765657"/>
                </a:cubicBezTo>
                <a:cubicBezTo>
                  <a:pt x="4916795" y="765657"/>
                  <a:pt x="4918762" y="764924"/>
                  <a:pt x="4920429" y="763457"/>
                </a:cubicBezTo>
                <a:cubicBezTo>
                  <a:pt x="4922096" y="761990"/>
                  <a:pt x="4922929" y="760057"/>
                  <a:pt x="4922929" y="757656"/>
                </a:cubicBezTo>
                <a:cubicBezTo>
                  <a:pt x="4922929" y="755123"/>
                  <a:pt x="4922063" y="753022"/>
                  <a:pt x="4920329" y="751356"/>
                </a:cubicBezTo>
                <a:cubicBezTo>
                  <a:pt x="4918595" y="749689"/>
                  <a:pt x="4916729" y="748855"/>
                  <a:pt x="4914728" y="748855"/>
                </a:cubicBezTo>
                <a:close/>
                <a:moveTo>
                  <a:pt x="4915728" y="737654"/>
                </a:moveTo>
                <a:cubicBezTo>
                  <a:pt x="4918928" y="737654"/>
                  <a:pt x="4921796" y="738587"/>
                  <a:pt x="4924329" y="740454"/>
                </a:cubicBezTo>
                <a:cubicBezTo>
                  <a:pt x="4926863" y="742321"/>
                  <a:pt x="4928863" y="744788"/>
                  <a:pt x="4930330" y="747855"/>
                </a:cubicBezTo>
                <a:cubicBezTo>
                  <a:pt x="4931797" y="750922"/>
                  <a:pt x="4932531" y="754189"/>
                  <a:pt x="4932531" y="757656"/>
                </a:cubicBezTo>
                <a:cubicBezTo>
                  <a:pt x="4932531" y="762857"/>
                  <a:pt x="4930864" y="767224"/>
                  <a:pt x="4927530" y="770758"/>
                </a:cubicBezTo>
                <a:cubicBezTo>
                  <a:pt x="4924196" y="774292"/>
                  <a:pt x="4919929" y="776059"/>
                  <a:pt x="4914728" y="776059"/>
                </a:cubicBezTo>
                <a:cubicBezTo>
                  <a:pt x="4908994" y="776059"/>
                  <a:pt x="4904694" y="774325"/>
                  <a:pt x="4901827" y="770858"/>
                </a:cubicBezTo>
                <a:cubicBezTo>
                  <a:pt x="4898959" y="767391"/>
                  <a:pt x="4897526" y="763324"/>
                  <a:pt x="4897526" y="758657"/>
                </a:cubicBezTo>
                <a:cubicBezTo>
                  <a:pt x="4897526" y="754789"/>
                  <a:pt x="4898292" y="751289"/>
                  <a:pt x="4899826" y="748155"/>
                </a:cubicBezTo>
                <a:cubicBezTo>
                  <a:pt x="4901360" y="745022"/>
                  <a:pt x="4903527" y="742488"/>
                  <a:pt x="4906327" y="740554"/>
                </a:cubicBezTo>
                <a:cubicBezTo>
                  <a:pt x="4909127" y="738621"/>
                  <a:pt x="4912261" y="737654"/>
                  <a:pt x="4915728" y="737654"/>
                </a:cubicBezTo>
                <a:close/>
                <a:moveTo>
                  <a:pt x="5258457" y="661825"/>
                </a:moveTo>
                <a:lnTo>
                  <a:pt x="5258457" y="673227"/>
                </a:lnTo>
                <a:lnTo>
                  <a:pt x="5213651" y="686228"/>
                </a:lnTo>
                <a:lnTo>
                  <a:pt x="5213651" y="675027"/>
                </a:lnTo>
                <a:close/>
                <a:moveTo>
                  <a:pt x="3229632" y="661825"/>
                </a:moveTo>
                <a:lnTo>
                  <a:pt x="3229632" y="673227"/>
                </a:lnTo>
                <a:lnTo>
                  <a:pt x="3184826" y="686228"/>
                </a:lnTo>
                <a:lnTo>
                  <a:pt x="3184826" y="675027"/>
                </a:lnTo>
                <a:close/>
                <a:moveTo>
                  <a:pt x="4686957" y="644728"/>
                </a:moveTo>
                <a:lnTo>
                  <a:pt x="4686957" y="656129"/>
                </a:lnTo>
                <a:lnTo>
                  <a:pt x="4642151" y="669131"/>
                </a:lnTo>
                <a:lnTo>
                  <a:pt x="4642151" y="657930"/>
                </a:lnTo>
                <a:close/>
                <a:moveTo>
                  <a:pt x="3579657" y="632927"/>
                </a:moveTo>
                <a:cubicBezTo>
                  <a:pt x="3582324" y="632927"/>
                  <a:pt x="3584624" y="633927"/>
                  <a:pt x="3586557" y="635927"/>
                </a:cubicBezTo>
                <a:cubicBezTo>
                  <a:pt x="3588491" y="637927"/>
                  <a:pt x="3589458" y="640261"/>
                  <a:pt x="3589458" y="642928"/>
                </a:cubicBezTo>
                <a:cubicBezTo>
                  <a:pt x="3589458" y="645595"/>
                  <a:pt x="3588491" y="647895"/>
                  <a:pt x="3586557" y="649829"/>
                </a:cubicBezTo>
                <a:cubicBezTo>
                  <a:pt x="3584624" y="651762"/>
                  <a:pt x="3582324" y="652729"/>
                  <a:pt x="3579657" y="652729"/>
                </a:cubicBezTo>
                <a:cubicBezTo>
                  <a:pt x="3576856" y="652729"/>
                  <a:pt x="3574489" y="651762"/>
                  <a:pt x="3572556" y="649829"/>
                </a:cubicBezTo>
                <a:cubicBezTo>
                  <a:pt x="3570622" y="647895"/>
                  <a:pt x="3569655" y="645595"/>
                  <a:pt x="3569655" y="642928"/>
                </a:cubicBezTo>
                <a:cubicBezTo>
                  <a:pt x="3569655" y="640261"/>
                  <a:pt x="3570622" y="637927"/>
                  <a:pt x="3572556" y="635927"/>
                </a:cubicBezTo>
                <a:cubicBezTo>
                  <a:pt x="3574489" y="633927"/>
                  <a:pt x="3576856" y="632927"/>
                  <a:pt x="3579657" y="632927"/>
                </a:cubicBezTo>
                <a:close/>
                <a:moveTo>
                  <a:pt x="3552253" y="632927"/>
                </a:moveTo>
                <a:cubicBezTo>
                  <a:pt x="3554920" y="632927"/>
                  <a:pt x="3557220" y="633927"/>
                  <a:pt x="3559154" y="635927"/>
                </a:cubicBezTo>
                <a:cubicBezTo>
                  <a:pt x="3561087" y="637927"/>
                  <a:pt x="3562054" y="640261"/>
                  <a:pt x="3562054" y="642928"/>
                </a:cubicBezTo>
                <a:cubicBezTo>
                  <a:pt x="3562054" y="645595"/>
                  <a:pt x="3561087" y="647895"/>
                  <a:pt x="3559154" y="649829"/>
                </a:cubicBezTo>
                <a:cubicBezTo>
                  <a:pt x="3557220" y="651762"/>
                  <a:pt x="3554920" y="652729"/>
                  <a:pt x="3552253" y="652729"/>
                </a:cubicBezTo>
                <a:cubicBezTo>
                  <a:pt x="3549453" y="652729"/>
                  <a:pt x="3547086" y="651762"/>
                  <a:pt x="3545152" y="649829"/>
                </a:cubicBezTo>
                <a:cubicBezTo>
                  <a:pt x="3543219" y="647895"/>
                  <a:pt x="3542252" y="645595"/>
                  <a:pt x="3542252" y="642928"/>
                </a:cubicBezTo>
                <a:cubicBezTo>
                  <a:pt x="3542252" y="640261"/>
                  <a:pt x="3543219" y="637927"/>
                  <a:pt x="3545152" y="635927"/>
                </a:cubicBezTo>
                <a:cubicBezTo>
                  <a:pt x="3547086" y="633927"/>
                  <a:pt x="3549453" y="632927"/>
                  <a:pt x="3552253" y="632927"/>
                </a:cubicBezTo>
                <a:close/>
                <a:moveTo>
                  <a:pt x="5236578" y="632326"/>
                </a:moveTo>
                <a:cubicBezTo>
                  <a:pt x="5239245" y="632326"/>
                  <a:pt x="5241545" y="633327"/>
                  <a:pt x="5243479" y="635327"/>
                </a:cubicBezTo>
                <a:cubicBezTo>
                  <a:pt x="5245413" y="637327"/>
                  <a:pt x="5246379" y="639661"/>
                  <a:pt x="5246379" y="642328"/>
                </a:cubicBezTo>
                <a:cubicBezTo>
                  <a:pt x="5246379" y="644995"/>
                  <a:pt x="5245413" y="647295"/>
                  <a:pt x="5243479" y="649229"/>
                </a:cubicBezTo>
                <a:cubicBezTo>
                  <a:pt x="5241545" y="651162"/>
                  <a:pt x="5239245" y="652129"/>
                  <a:pt x="5236578" y="652129"/>
                </a:cubicBezTo>
                <a:cubicBezTo>
                  <a:pt x="5233778" y="652129"/>
                  <a:pt x="5231411" y="651162"/>
                  <a:pt x="5229477" y="649229"/>
                </a:cubicBezTo>
                <a:cubicBezTo>
                  <a:pt x="5227543" y="647295"/>
                  <a:pt x="5226577" y="644995"/>
                  <a:pt x="5226577" y="642328"/>
                </a:cubicBezTo>
                <a:cubicBezTo>
                  <a:pt x="5226577" y="639661"/>
                  <a:pt x="5227543" y="637327"/>
                  <a:pt x="5229477" y="635327"/>
                </a:cubicBezTo>
                <a:cubicBezTo>
                  <a:pt x="5231411" y="633327"/>
                  <a:pt x="5233778" y="632326"/>
                  <a:pt x="5236578" y="632326"/>
                </a:cubicBezTo>
                <a:close/>
                <a:moveTo>
                  <a:pt x="3207753" y="632326"/>
                </a:moveTo>
                <a:cubicBezTo>
                  <a:pt x="3210420" y="632326"/>
                  <a:pt x="3212720" y="633327"/>
                  <a:pt x="3214654" y="635327"/>
                </a:cubicBezTo>
                <a:cubicBezTo>
                  <a:pt x="3216587" y="637327"/>
                  <a:pt x="3217554" y="639661"/>
                  <a:pt x="3217554" y="642328"/>
                </a:cubicBezTo>
                <a:cubicBezTo>
                  <a:pt x="3217554" y="644995"/>
                  <a:pt x="3216587" y="647295"/>
                  <a:pt x="3214654" y="649229"/>
                </a:cubicBezTo>
                <a:cubicBezTo>
                  <a:pt x="3212720" y="651162"/>
                  <a:pt x="3210420" y="652129"/>
                  <a:pt x="3207753" y="652129"/>
                </a:cubicBezTo>
                <a:cubicBezTo>
                  <a:pt x="3204952" y="652129"/>
                  <a:pt x="3202585" y="651162"/>
                  <a:pt x="3200652" y="649229"/>
                </a:cubicBezTo>
                <a:cubicBezTo>
                  <a:pt x="3198718" y="647295"/>
                  <a:pt x="3197751" y="644995"/>
                  <a:pt x="3197752" y="642328"/>
                </a:cubicBezTo>
                <a:cubicBezTo>
                  <a:pt x="3197751" y="639661"/>
                  <a:pt x="3198718" y="637327"/>
                  <a:pt x="3200652" y="635327"/>
                </a:cubicBezTo>
                <a:cubicBezTo>
                  <a:pt x="3202585" y="633327"/>
                  <a:pt x="3204952" y="632326"/>
                  <a:pt x="3207753" y="632326"/>
                </a:cubicBezTo>
                <a:close/>
                <a:moveTo>
                  <a:pt x="4686957" y="623725"/>
                </a:moveTo>
                <a:lnTo>
                  <a:pt x="4686957" y="635127"/>
                </a:lnTo>
                <a:lnTo>
                  <a:pt x="4642151" y="648128"/>
                </a:lnTo>
                <a:lnTo>
                  <a:pt x="4642151" y="636927"/>
                </a:lnTo>
                <a:close/>
                <a:moveTo>
                  <a:pt x="3162957" y="623725"/>
                </a:moveTo>
                <a:lnTo>
                  <a:pt x="3162957" y="635127"/>
                </a:lnTo>
                <a:lnTo>
                  <a:pt x="3118151" y="648128"/>
                </a:lnTo>
                <a:lnTo>
                  <a:pt x="3118151" y="636927"/>
                </a:lnTo>
                <a:close/>
                <a:moveTo>
                  <a:pt x="772183" y="623725"/>
                </a:moveTo>
                <a:lnTo>
                  <a:pt x="772183" y="635127"/>
                </a:lnTo>
                <a:lnTo>
                  <a:pt x="727379" y="648128"/>
                </a:lnTo>
                <a:lnTo>
                  <a:pt x="727379" y="636927"/>
                </a:lnTo>
                <a:close/>
                <a:moveTo>
                  <a:pt x="5912929" y="569319"/>
                </a:moveTo>
                <a:lnTo>
                  <a:pt x="5924930" y="575519"/>
                </a:lnTo>
                <a:cubicBezTo>
                  <a:pt x="5923597" y="577920"/>
                  <a:pt x="5922331" y="580487"/>
                  <a:pt x="5921130" y="583220"/>
                </a:cubicBezTo>
                <a:cubicBezTo>
                  <a:pt x="5919930" y="585954"/>
                  <a:pt x="5918930" y="588354"/>
                  <a:pt x="5918130" y="590421"/>
                </a:cubicBezTo>
                <a:cubicBezTo>
                  <a:pt x="5917330" y="592488"/>
                  <a:pt x="5916863" y="593922"/>
                  <a:pt x="5916730" y="594722"/>
                </a:cubicBezTo>
                <a:cubicBezTo>
                  <a:pt x="5919796" y="595522"/>
                  <a:pt x="5922030" y="596755"/>
                  <a:pt x="5923430" y="598422"/>
                </a:cubicBezTo>
                <a:cubicBezTo>
                  <a:pt x="5924830" y="600089"/>
                  <a:pt x="5925531" y="601856"/>
                  <a:pt x="5925531" y="603723"/>
                </a:cubicBezTo>
                <a:cubicBezTo>
                  <a:pt x="5925531" y="606657"/>
                  <a:pt x="5924597" y="609224"/>
                  <a:pt x="5922731" y="611424"/>
                </a:cubicBezTo>
                <a:cubicBezTo>
                  <a:pt x="5920863" y="613624"/>
                  <a:pt x="5917863" y="614724"/>
                  <a:pt x="5913729" y="614724"/>
                </a:cubicBezTo>
                <a:cubicBezTo>
                  <a:pt x="5911996" y="614724"/>
                  <a:pt x="5910062" y="614358"/>
                  <a:pt x="5907929" y="613624"/>
                </a:cubicBezTo>
                <a:cubicBezTo>
                  <a:pt x="5905795" y="612891"/>
                  <a:pt x="5903928" y="611557"/>
                  <a:pt x="5902328" y="609624"/>
                </a:cubicBezTo>
                <a:cubicBezTo>
                  <a:pt x="5900728" y="607690"/>
                  <a:pt x="5899927" y="604990"/>
                  <a:pt x="5899927" y="601523"/>
                </a:cubicBezTo>
                <a:cubicBezTo>
                  <a:pt x="5899927" y="598322"/>
                  <a:pt x="5900594" y="594855"/>
                  <a:pt x="5901928" y="591121"/>
                </a:cubicBezTo>
                <a:cubicBezTo>
                  <a:pt x="5903261" y="587388"/>
                  <a:pt x="5904961" y="583620"/>
                  <a:pt x="5907029" y="579820"/>
                </a:cubicBezTo>
                <a:cubicBezTo>
                  <a:pt x="5909095" y="576019"/>
                  <a:pt x="5911062" y="572519"/>
                  <a:pt x="5912929" y="569319"/>
                </a:cubicBezTo>
                <a:close/>
                <a:moveTo>
                  <a:pt x="3950779" y="569319"/>
                </a:moveTo>
                <a:lnTo>
                  <a:pt x="3962781" y="575519"/>
                </a:lnTo>
                <a:cubicBezTo>
                  <a:pt x="3961447" y="577920"/>
                  <a:pt x="3960180" y="580487"/>
                  <a:pt x="3958980" y="583220"/>
                </a:cubicBezTo>
                <a:cubicBezTo>
                  <a:pt x="3957780" y="585954"/>
                  <a:pt x="3956780" y="588354"/>
                  <a:pt x="3955980" y="590421"/>
                </a:cubicBezTo>
                <a:cubicBezTo>
                  <a:pt x="3955180" y="592488"/>
                  <a:pt x="3954713" y="593922"/>
                  <a:pt x="3954580" y="594722"/>
                </a:cubicBezTo>
                <a:cubicBezTo>
                  <a:pt x="3957647" y="595522"/>
                  <a:pt x="3959880" y="596755"/>
                  <a:pt x="3961280" y="598422"/>
                </a:cubicBezTo>
                <a:cubicBezTo>
                  <a:pt x="3962681" y="600089"/>
                  <a:pt x="3963381" y="601856"/>
                  <a:pt x="3963381" y="603723"/>
                </a:cubicBezTo>
                <a:cubicBezTo>
                  <a:pt x="3963381" y="606657"/>
                  <a:pt x="3962447" y="609224"/>
                  <a:pt x="3960580" y="611424"/>
                </a:cubicBezTo>
                <a:cubicBezTo>
                  <a:pt x="3958713" y="613624"/>
                  <a:pt x="3955713" y="614724"/>
                  <a:pt x="3951579" y="614724"/>
                </a:cubicBezTo>
                <a:cubicBezTo>
                  <a:pt x="3949846" y="614724"/>
                  <a:pt x="3947912" y="614358"/>
                  <a:pt x="3945778" y="613624"/>
                </a:cubicBezTo>
                <a:cubicBezTo>
                  <a:pt x="3943645" y="612891"/>
                  <a:pt x="3941778" y="611557"/>
                  <a:pt x="3940178" y="609624"/>
                </a:cubicBezTo>
                <a:cubicBezTo>
                  <a:pt x="3938577" y="607690"/>
                  <a:pt x="3937777" y="604990"/>
                  <a:pt x="3937777" y="601523"/>
                </a:cubicBezTo>
                <a:cubicBezTo>
                  <a:pt x="3937777" y="598322"/>
                  <a:pt x="3938444" y="594855"/>
                  <a:pt x="3939778" y="591121"/>
                </a:cubicBezTo>
                <a:cubicBezTo>
                  <a:pt x="3941111" y="587388"/>
                  <a:pt x="3942811" y="583620"/>
                  <a:pt x="3944878" y="579820"/>
                </a:cubicBezTo>
                <a:cubicBezTo>
                  <a:pt x="3946945" y="576019"/>
                  <a:pt x="3948912" y="572519"/>
                  <a:pt x="3950779" y="569319"/>
                </a:cubicBezTo>
                <a:close/>
                <a:moveTo>
                  <a:pt x="2436305" y="569319"/>
                </a:moveTo>
                <a:lnTo>
                  <a:pt x="2448307" y="575519"/>
                </a:lnTo>
                <a:cubicBezTo>
                  <a:pt x="2446972" y="577920"/>
                  <a:pt x="2445706" y="580487"/>
                  <a:pt x="2444505" y="583220"/>
                </a:cubicBezTo>
                <a:cubicBezTo>
                  <a:pt x="2443307" y="585954"/>
                  <a:pt x="2442306" y="588354"/>
                  <a:pt x="2441506" y="590421"/>
                </a:cubicBezTo>
                <a:cubicBezTo>
                  <a:pt x="2440705" y="592488"/>
                  <a:pt x="2440239" y="593922"/>
                  <a:pt x="2440106" y="594722"/>
                </a:cubicBezTo>
                <a:cubicBezTo>
                  <a:pt x="2443172" y="595522"/>
                  <a:pt x="2445407" y="596755"/>
                  <a:pt x="2446806" y="598422"/>
                </a:cubicBezTo>
                <a:cubicBezTo>
                  <a:pt x="2448207" y="600089"/>
                  <a:pt x="2448907" y="601856"/>
                  <a:pt x="2448907" y="603723"/>
                </a:cubicBezTo>
                <a:cubicBezTo>
                  <a:pt x="2448907" y="606657"/>
                  <a:pt x="2447973" y="609224"/>
                  <a:pt x="2446106" y="611424"/>
                </a:cubicBezTo>
                <a:cubicBezTo>
                  <a:pt x="2444239" y="613624"/>
                  <a:pt x="2441238" y="614724"/>
                  <a:pt x="2437106" y="614724"/>
                </a:cubicBezTo>
                <a:cubicBezTo>
                  <a:pt x="2435372" y="614724"/>
                  <a:pt x="2433437" y="614358"/>
                  <a:pt x="2431305" y="613624"/>
                </a:cubicBezTo>
                <a:cubicBezTo>
                  <a:pt x="2429170" y="612891"/>
                  <a:pt x="2427304" y="611557"/>
                  <a:pt x="2425704" y="609624"/>
                </a:cubicBezTo>
                <a:cubicBezTo>
                  <a:pt x="2424104" y="607690"/>
                  <a:pt x="2423303" y="604990"/>
                  <a:pt x="2423303" y="601523"/>
                </a:cubicBezTo>
                <a:cubicBezTo>
                  <a:pt x="2423303" y="598322"/>
                  <a:pt x="2423971" y="594855"/>
                  <a:pt x="2425303" y="591121"/>
                </a:cubicBezTo>
                <a:cubicBezTo>
                  <a:pt x="2426637" y="587388"/>
                  <a:pt x="2428338" y="583620"/>
                  <a:pt x="2430404" y="579820"/>
                </a:cubicBezTo>
                <a:cubicBezTo>
                  <a:pt x="2432472" y="576019"/>
                  <a:pt x="2434438" y="572519"/>
                  <a:pt x="2436305" y="569319"/>
                </a:cubicBezTo>
                <a:close/>
                <a:moveTo>
                  <a:pt x="417008" y="569319"/>
                </a:moveTo>
                <a:lnTo>
                  <a:pt x="429008" y="575519"/>
                </a:lnTo>
                <a:cubicBezTo>
                  <a:pt x="427674" y="577920"/>
                  <a:pt x="426408" y="580487"/>
                  <a:pt x="425209" y="583220"/>
                </a:cubicBezTo>
                <a:cubicBezTo>
                  <a:pt x="424006" y="585954"/>
                  <a:pt x="423007" y="588354"/>
                  <a:pt x="422208" y="590421"/>
                </a:cubicBezTo>
                <a:cubicBezTo>
                  <a:pt x="421408" y="592488"/>
                  <a:pt x="420940" y="593922"/>
                  <a:pt x="420807" y="594722"/>
                </a:cubicBezTo>
                <a:cubicBezTo>
                  <a:pt x="423873" y="595522"/>
                  <a:pt x="426108" y="596755"/>
                  <a:pt x="427508" y="598422"/>
                </a:cubicBezTo>
                <a:cubicBezTo>
                  <a:pt x="428909" y="600089"/>
                  <a:pt x="429609" y="601856"/>
                  <a:pt x="429609" y="603723"/>
                </a:cubicBezTo>
                <a:cubicBezTo>
                  <a:pt x="429609" y="606657"/>
                  <a:pt x="428674" y="609224"/>
                  <a:pt x="426807" y="611424"/>
                </a:cubicBezTo>
                <a:cubicBezTo>
                  <a:pt x="424941" y="613624"/>
                  <a:pt x="421940" y="614724"/>
                  <a:pt x="417806" y="614724"/>
                </a:cubicBezTo>
                <a:cubicBezTo>
                  <a:pt x="416073" y="614724"/>
                  <a:pt x="414139" y="614358"/>
                  <a:pt x="412007" y="613624"/>
                </a:cubicBezTo>
                <a:cubicBezTo>
                  <a:pt x="409872" y="612891"/>
                  <a:pt x="408006" y="611557"/>
                  <a:pt x="406404" y="609624"/>
                </a:cubicBezTo>
                <a:cubicBezTo>
                  <a:pt x="404806" y="607690"/>
                  <a:pt x="404005" y="604990"/>
                  <a:pt x="404005" y="601523"/>
                </a:cubicBezTo>
                <a:cubicBezTo>
                  <a:pt x="404005" y="598322"/>
                  <a:pt x="404672" y="594855"/>
                  <a:pt x="406005" y="591121"/>
                </a:cubicBezTo>
                <a:cubicBezTo>
                  <a:pt x="407339" y="587388"/>
                  <a:pt x="409039" y="583620"/>
                  <a:pt x="411105" y="579820"/>
                </a:cubicBezTo>
                <a:cubicBezTo>
                  <a:pt x="413174" y="576019"/>
                  <a:pt x="415139" y="572519"/>
                  <a:pt x="417008" y="569319"/>
                </a:cubicBezTo>
                <a:close/>
                <a:moveTo>
                  <a:pt x="4508766" y="564624"/>
                </a:moveTo>
                <a:lnTo>
                  <a:pt x="4509135" y="566318"/>
                </a:lnTo>
                <a:cubicBezTo>
                  <a:pt x="4509135" y="574053"/>
                  <a:pt x="4506968" y="580953"/>
                  <a:pt x="4502634" y="587021"/>
                </a:cubicBezTo>
                <a:cubicBezTo>
                  <a:pt x="4500467" y="590055"/>
                  <a:pt x="4497925" y="592847"/>
                  <a:pt x="4495008" y="595397"/>
                </a:cubicBezTo>
                <a:lnTo>
                  <a:pt x="4493459" y="596483"/>
                </a:lnTo>
                <a:lnTo>
                  <a:pt x="4495233" y="597322"/>
                </a:lnTo>
                <a:cubicBezTo>
                  <a:pt x="4500500" y="598922"/>
                  <a:pt x="4505534" y="599722"/>
                  <a:pt x="4510335" y="599722"/>
                </a:cubicBezTo>
                <a:cubicBezTo>
                  <a:pt x="4514869" y="599722"/>
                  <a:pt x="4518202" y="598956"/>
                  <a:pt x="4520336" y="597422"/>
                </a:cubicBezTo>
                <a:cubicBezTo>
                  <a:pt x="4522470" y="595889"/>
                  <a:pt x="4523536" y="593322"/>
                  <a:pt x="4523536" y="589721"/>
                </a:cubicBezTo>
                <a:cubicBezTo>
                  <a:pt x="4523536" y="589054"/>
                  <a:pt x="4523370" y="587821"/>
                  <a:pt x="4523036" y="586021"/>
                </a:cubicBezTo>
                <a:cubicBezTo>
                  <a:pt x="4522703" y="584220"/>
                  <a:pt x="4521636" y="581720"/>
                  <a:pt x="4519836" y="578520"/>
                </a:cubicBezTo>
                <a:cubicBezTo>
                  <a:pt x="4518036" y="575319"/>
                  <a:pt x="4515002" y="571352"/>
                  <a:pt x="4510735" y="566618"/>
                </a:cubicBezTo>
                <a:close/>
                <a:moveTo>
                  <a:pt x="6231531" y="562918"/>
                </a:moveTo>
                <a:cubicBezTo>
                  <a:pt x="6228464" y="562918"/>
                  <a:pt x="6225697" y="564085"/>
                  <a:pt x="6223230" y="566418"/>
                </a:cubicBezTo>
                <a:cubicBezTo>
                  <a:pt x="6220763" y="568752"/>
                  <a:pt x="6218829" y="571719"/>
                  <a:pt x="6217429" y="575319"/>
                </a:cubicBezTo>
                <a:cubicBezTo>
                  <a:pt x="6216029" y="578920"/>
                  <a:pt x="6215329" y="582520"/>
                  <a:pt x="6215329" y="586121"/>
                </a:cubicBezTo>
                <a:cubicBezTo>
                  <a:pt x="6215329" y="588921"/>
                  <a:pt x="6215896" y="591355"/>
                  <a:pt x="6217029" y="593422"/>
                </a:cubicBezTo>
                <a:cubicBezTo>
                  <a:pt x="6218163" y="595488"/>
                  <a:pt x="6220063" y="597055"/>
                  <a:pt x="6222730" y="598122"/>
                </a:cubicBezTo>
                <a:cubicBezTo>
                  <a:pt x="6225397" y="599189"/>
                  <a:pt x="6228864" y="599722"/>
                  <a:pt x="6233131" y="599722"/>
                </a:cubicBezTo>
                <a:cubicBezTo>
                  <a:pt x="6236998" y="599722"/>
                  <a:pt x="6240899" y="599322"/>
                  <a:pt x="6244832" y="598522"/>
                </a:cubicBezTo>
                <a:lnTo>
                  <a:pt x="6249320" y="597100"/>
                </a:lnTo>
                <a:lnTo>
                  <a:pt x="6249533" y="594522"/>
                </a:lnTo>
                <a:cubicBezTo>
                  <a:pt x="6249533" y="590388"/>
                  <a:pt x="6249133" y="586421"/>
                  <a:pt x="6248333" y="582620"/>
                </a:cubicBezTo>
                <a:cubicBezTo>
                  <a:pt x="6247533" y="578820"/>
                  <a:pt x="6246333" y="575453"/>
                  <a:pt x="6244732" y="572519"/>
                </a:cubicBezTo>
                <a:cubicBezTo>
                  <a:pt x="6243132" y="569585"/>
                  <a:pt x="6241232" y="567252"/>
                  <a:pt x="6239032" y="565518"/>
                </a:cubicBezTo>
                <a:cubicBezTo>
                  <a:pt x="6236832" y="563785"/>
                  <a:pt x="6234331" y="562918"/>
                  <a:pt x="6231531" y="562918"/>
                </a:cubicBezTo>
                <a:close/>
                <a:moveTo>
                  <a:pt x="4383681" y="562918"/>
                </a:moveTo>
                <a:cubicBezTo>
                  <a:pt x="4380880" y="562918"/>
                  <a:pt x="4378280" y="563985"/>
                  <a:pt x="4375880" y="566118"/>
                </a:cubicBezTo>
                <a:cubicBezTo>
                  <a:pt x="4373479" y="568252"/>
                  <a:pt x="4371513" y="571119"/>
                  <a:pt x="4369979" y="574719"/>
                </a:cubicBezTo>
                <a:cubicBezTo>
                  <a:pt x="4368445" y="578320"/>
                  <a:pt x="4367679" y="582254"/>
                  <a:pt x="4367679" y="586521"/>
                </a:cubicBezTo>
                <a:cubicBezTo>
                  <a:pt x="4367679" y="588921"/>
                  <a:pt x="4368212" y="590888"/>
                  <a:pt x="4369279" y="592421"/>
                </a:cubicBezTo>
                <a:cubicBezTo>
                  <a:pt x="4370346" y="593955"/>
                  <a:pt x="4371913" y="595155"/>
                  <a:pt x="4373980" y="596022"/>
                </a:cubicBezTo>
                <a:cubicBezTo>
                  <a:pt x="4376046" y="596889"/>
                  <a:pt x="4378680" y="597522"/>
                  <a:pt x="4381881" y="597922"/>
                </a:cubicBezTo>
                <a:cubicBezTo>
                  <a:pt x="4385081" y="598322"/>
                  <a:pt x="4388815" y="598522"/>
                  <a:pt x="4393082" y="598522"/>
                </a:cubicBezTo>
                <a:lnTo>
                  <a:pt x="4401352" y="598522"/>
                </a:lnTo>
                <a:lnTo>
                  <a:pt x="4401683" y="594522"/>
                </a:lnTo>
                <a:cubicBezTo>
                  <a:pt x="4401683" y="585454"/>
                  <a:pt x="4400016" y="577920"/>
                  <a:pt x="4396682" y="571919"/>
                </a:cubicBezTo>
                <a:cubicBezTo>
                  <a:pt x="4393349" y="565918"/>
                  <a:pt x="4389015" y="562918"/>
                  <a:pt x="4383681" y="562918"/>
                </a:cubicBezTo>
                <a:close/>
                <a:moveTo>
                  <a:pt x="2269132" y="562918"/>
                </a:moveTo>
                <a:cubicBezTo>
                  <a:pt x="2266065" y="562918"/>
                  <a:pt x="2263297" y="564085"/>
                  <a:pt x="2260832" y="566418"/>
                </a:cubicBezTo>
                <a:cubicBezTo>
                  <a:pt x="2258364" y="568752"/>
                  <a:pt x="2256430" y="571719"/>
                  <a:pt x="2255030" y="575319"/>
                </a:cubicBezTo>
                <a:cubicBezTo>
                  <a:pt x="2253630" y="578920"/>
                  <a:pt x="2252930" y="582520"/>
                  <a:pt x="2252930" y="586121"/>
                </a:cubicBezTo>
                <a:cubicBezTo>
                  <a:pt x="2252930" y="588921"/>
                  <a:pt x="2253497" y="591355"/>
                  <a:pt x="2254630" y="593422"/>
                </a:cubicBezTo>
                <a:cubicBezTo>
                  <a:pt x="2255763" y="595488"/>
                  <a:pt x="2257664" y="597055"/>
                  <a:pt x="2260331" y="598122"/>
                </a:cubicBezTo>
                <a:cubicBezTo>
                  <a:pt x="2262998" y="599189"/>
                  <a:pt x="2266465" y="599722"/>
                  <a:pt x="2270732" y="599722"/>
                </a:cubicBezTo>
                <a:cubicBezTo>
                  <a:pt x="2274599" y="599722"/>
                  <a:pt x="2278500" y="599322"/>
                  <a:pt x="2282434" y="598522"/>
                </a:cubicBezTo>
                <a:lnTo>
                  <a:pt x="2286920" y="597100"/>
                </a:lnTo>
                <a:lnTo>
                  <a:pt x="2287134" y="594522"/>
                </a:lnTo>
                <a:cubicBezTo>
                  <a:pt x="2287134" y="590388"/>
                  <a:pt x="2286734" y="586421"/>
                  <a:pt x="2285934" y="582620"/>
                </a:cubicBezTo>
                <a:cubicBezTo>
                  <a:pt x="2285133" y="578820"/>
                  <a:pt x="2283934" y="575453"/>
                  <a:pt x="2282334" y="572519"/>
                </a:cubicBezTo>
                <a:cubicBezTo>
                  <a:pt x="2280733" y="569585"/>
                  <a:pt x="2278833" y="567252"/>
                  <a:pt x="2276633" y="565518"/>
                </a:cubicBezTo>
                <a:cubicBezTo>
                  <a:pt x="2274432" y="563785"/>
                  <a:pt x="2271933" y="562918"/>
                  <a:pt x="2269132" y="562918"/>
                </a:cubicBezTo>
                <a:close/>
                <a:moveTo>
                  <a:pt x="249834" y="562918"/>
                </a:moveTo>
                <a:cubicBezTo>
                  <a:pt x="246766" y="562918"/>
                  <a:pt x="243999" y="564085"/>
                  <a:pt x="241531" y="566418"/>
                </a:cubicBezTo>
                <a:cubicBezTo>
                  <a:pt x="239065" y="568752"/>
                  <a:pt x="237132" y="571719"/>
                  <a:pt x="235732" y="575319"/>
                </a:cubicBezTo>
                <a:cubicBezTo>
                  <a:pt x="234331" y="578920"/>
                  <a:pt x="233631" y="582520"/>
                  <a:pt x="233631" y="586121"/>
                </a:cubicBezTo>
                <a:cubicBezTo>
                  <a:pt x="233631" y="588921"/>
                  <a:pt x="234197" y="591355"/>
                  <a:pt x="235331" y="593422"/>
                </a:cubicBezTo>
                <a:cubicBezTo>
                  <a:pt x="236465" y="595488"/>
                  <a:pt x="238365" y="597055"/>
                  <a:pt x="241032" y="598122"/>
                </a:cubicBezTo>
                <a:cubicBezTo>
                  <a:pt x="243698" y="599189"/>
                  <a:pt x="247167" y="599722"/>
                  <a:pt x="251433" y="599722"/>
                </a:cubicBezTo>
                <a:cubicBezTo>
                  <a:pt x="255300" y="599722"/>
                  <a:pt x="259202" y="599322"/>
                  <a:pt x="263134" y="598522"/>
                </a:cubicBezTo>
                <a:lnTo>
                  <a:pt x="267622" y="597100"/>
                </a:lnTo>
                <a:lnTo>
                  <a:pt x="267835" y="594522"/>
                </a:lnTo>
                <a:cubicBezTo>
                  <a:pt x="267835" y="590388"/>
                  <a:pt x="267436" y="586421"/>
                  <a:pt x="266635" y="582620"/>
                </a:cubicBezTo>
                <a:cubicBezTo>
                  <a:pt x="265834" y="578820"/>
                  <a:pt x="264634" y="575453"/>
                  <a:pt x="263036" y="572519"/>
                </a:cubicBezTo>
                <a:cubicBezTo>
                  <a:pt x="261434" y="569585"/>
                  <a:pt x="259535" y="567252"/>
                  <a:pt x="257333" y="565518"/>
                </a:cubicBezTo>
                <a:cubicBezTo>
                  <a:pt x="255133" y="563785"/>
                  <a:pt x="252633" y="562918"/>
                  <a:pt x="249834" y="562918"/>
                </a:cubicBezTo>
                <a:close/>
                <a:moveTo>
                  <a:pt x="4669583" y="559317"/>
                </a:moveTo>
                <a:cubicBezTo>
                  <a:pt x="4668116" y="559317"/>
                  <a:pt x="4666283" y="559651"/>
                  <a:pt x="4664083" y="560317"/>
                </a:cubicBezTo>
                <a:cubicBezTo>
                  <a:pt x="4661882" y="560984"/>
                  <a:pt x="4659549" y="561984"/>
                  <a:pt x="4657082" y="563318"/>
                </a:cubicBezTo>
                <a:cubicBezTo>
                  <a:pt x="4654615" y="564651"/>
                  <a:pt x="4652114" y="566318"/>
                  <a:pt x="4649581" y="568318"/>
                </a:cubicBezTo>
                <a:lnTo>
                  <a:pt x="4643163" y="574558"/>
                </a:lnTo>
                <a:lnTo>
                  <a:pt x="4653281" y="589121"/>
                </a:lnTo>
                <a:cubicBezTo>
                  <a:pt x="4657482" y="593255"/>
                  <a:pt x="4661749" y="596289"/>
                  <a:pt x="4666083" y="598222"/>
                </a:cubicBezTo>
                <a:cubicBezTo>
                  <a:pt x="4670417" y="600156"/>
                  <a:pt x="4674251" y="601123"/>
                  <a:pt x="4677584" y="601123"/>
                </a:cubicBezTo>
                <a:cubicBezTo>
                  <a:pt x="4679985" y="601123"/>
                  <a:pt x="4681951" y="600656"/>
                  <a:pt x="4683485" y="599722"/>
                </a:cubicBezTo>
                <a:cubicBezTo>
                  <a:pt x="4685019" y="598789"/>
                  <a:pt x="4686052" y="597389"/>
                  <a:pt x="4686585" y="595522"/>
                </a:cubicBezTo>
                <a:cubicBezTo>
                  <a:pt x="4687119" y="593655"/>
                  <a:pt x="4686919" y="591321"/>
                  <a:pt x="4685985" y="588521"/>
                </a:cubicBezTo>
                <a:cubicBezTo>
                  <a:pt x="4684385" y="583720"/>
                  <a:pt x="4682918" y="579487"/>
                  <a:pt x="4681585" y="575819"/>
                </a:cubicBezTo>
                <a:cubicBezTo>
                  <a:pt x="4680251" y="572152"/>
                  <a:pt x="4678951" y="569085"/>
                  <a:pt x="4677684" y="566618"/>
                </a:cubicBezTo>
                <a:cubicBezTo>
                  <a:pt x="4676417" y="564151"/>
                  <a:pt x="4675117" y="562318"/>
                  <a:pt x="4673784" y="561118"/>
                </a:cubicBezTo>
                <a:cubicBezTo>
                  <a:pt x="4672450" y="559917"/>
                  <a:pt x="4671050" y="559317"/>
                  <a:pt x="4669583" y="559317"/>
                </a:cubicBezTo>
                <a:close/>
                <a:moveTo>
                  <a:pt x="1236184" y="558717"/>
                </a:moveTo>
                <a:cubicBezTo>
                  <a:pt x="1233784" y="558717"/>
                  <a:pt x="1231450" y="559384"/>
                  <a:pt x="1229183" y="560718"/>
                </a:cubicBezTo>
                <a:cubicBezTo>
                  <a:pt x="1226916" y="562051"/>
                  <a:pt x="1224582" y="564518"/>
                  <a:pt x="1222182" y="568118"/>
                </a:cubicBezTo>
                <a:cubicBezTo>
                  <a:pt x="1219782" y="571719"/>
                  <a:pt x="1217048" y="576920"/>
                  <a:pt x="1213981" y="583720"/>
                </a:cubicBezTo>
                <a:lnTo>
                  <a:pt x="1211689" y="588463"/>
                </a:lnTo>
                <a:lnTo>
                  <a:pt x="1217906" y="591946"/>
                </a:lnTo>
                <a:cubicBezTo>
                  <a:pt x="1220856" y="593363"/>
                  <a:pt x="1223649" y="594455"/>
                  <a:pt x="1226282" y="595222"/>
                </a:cubicBezTo>
                <a:cubicBezTo>
                  <a:pt x="1231550" y="596755"/>
                  <a:pt x="1235917" y="597522"/>
                  <a:pt x="1239384" y="597522"/>
                </a:cubicBezTo>
                <a:cubicBezTo>
                  <a:pt x="1243252" y="597522"/>
                  <a:pt x="1246319" y="596955"/>
                  <a:pt x="1248585" y="595822"/>
                </a:cubicBezTo>
                <a:cubicBezTo>
                  <a:pt x="1250852" y="594688"/>
                  <a:pt x="1252519" y="593055"/>
                  <a:pt x="1253586" y="590921"/>
                </a:cubicBezTo>
                <a:cubicBezTo>
                  <a:pt x="1254653" y="588788"/>
                  <a:pt x="1255186" y="586387"/>
                  <a:pt x="1255186" y="583720"/>
                </a:cubicBezTo>
                <a:cubicBezTo>
                  <a:pt x="1255186" y="579853"/>
                  <a:pt x="1254253" y="575986"/>
                  <a:pt x="1252386" y="572119"/>
                </a:cubicBezTo>
                <a:cubicBezTo>
                  <a:pt x="1250519" y="568252"/>
                  <a:pt x="1248151" y="565051"/>
                  <a:pt x="1245285" y="562518"/>
                </a:cubicBezTo>
                <a:cubicBezTo>
                  <a:pt x="1242418" y="559984"/>
                  <a:pt x="1239384" y="558717"/>
                  <a:pt x="1236184" y="558717"/>
                </a:cubicBezTo>
                <a:close/>
                <a:moveTo>
                  <a:pt x="3655933" y="557517"/>
                </a:moveTo>
                <a:cubicBezTo>
                  <a:pt x="3653932" y="557517"/>
                  <a:pt x="3651832" y="558184"/>
                  <a:pt x="3649632" y="559517"/>
                </a:cubicBezTo>
                <a:cubicBezTo>
                  <a:pt x="3647432" y="560851"/>
                  <a:pt x="3645098" y="563118"/>
                  <a:pt x="3642631" y="566318"/>
                </a:cubicBezTo>
                <a:cubicBezTo>
                  <a:pt x="3640164" y="569519"/>
                  <a:pt x="3637530" y="573919"/>
                  <a:pt x="3634730" y="579520"/>
                </a:cubicBezTo>
                <a:cubicBezTo>
                  <a:pt x="3636997" y="583254"/>
                  <a:pt x="3639431" y="586521"/>
                  <a:pt x="3642031" y="589321"/>
                </a:cubicBezTo>
                <a:cubicBezTo>
                  <a:pt x="3644631" y="592121"/>
                  <a:pt x="3647265" y="594422"/>
                  <a:pt x="3649932" y="596222"/>
                </a:cubicBezTo>
                <a:cubicBezTo>
                  <a:pt x="3652599" y="598022"/>
                  <a:pt x="3655232" y="599356"/>
                  <a:pt x="3657833" y="600222"/>
                </a:cubicBezTo>
                <a:cubicBezTo>
                  <a:pt x="3660433" y="601089"/>
                  <a:pt x="3662800" y="601523"/>
                  <a:pt x="3664934" y="601523"/>
                </a:cubicBezTo>
                <a:cubicBezTo>
                  <a:pt x="3669601" y="601523"/>
                  <a:pt x="3673035" y="599856"/>
                  <a:pt x="3675235" y="596522"/>
                </a:cubicBezTo>
                <a:cubicBezTo>
                  <a:pt x="3677435" y="593188"/>
                  <a:pt x="3677335" y="588521"/>
                  <a:pt x="3674935" y="582520"/>
                </a:cubicBezTo>
                <a:cubicBezTo>
                  <a:pt x="3673735" y="579453"/>
                  <a:pt x="3672501" y="576453"/>
                  <a:pt x="3671234" y="573519"/>
                </a:cubicBezTo>
                <a:cubicBezTo>
                  <a:pt x="3669968" y="570585"/>
                  <a:pt x="3668601" y="567885"/>
                  <a:pt x="3667134" y="565418"/>
                </a:cubicBezTo>
                <a:cubicBezTo>
                  <a:pt x="3665667" y="562951"/>
                  <a:pt x="3664000" y="561018"/>
                  <a:pt x="3662134" y="559617"/>
                </a:cubicBezTo>
                <a:cubicBezTo>
                  <a:pt x="3660266" y="558217"/>
                  <a:pt x="3658199" y="557517"/>
                  <a:pt x="3655933" y="557517"/>
                </a:cubicBezTo>
                <a:close/>
                <a:moveTo>
                  <a:pt x="1950959" y="557517"/>
                </a:moveTo>
                <a:cubicBezTo>
                  <a:pt x="1948959" y="557517"/>
                  <a:pt x="1946858" y="558184"/>
                  <a:pt x="1944659" y="559517"/>
                </a:cubicBezTo>
                <a:cubicBezTo>
                  <a:pt x="1942458" y="560851"/>
                  <a:pt x="1940125" y="563118"/>
                  <a:pt x="1937657" y="566318"/>
                </a:cubicBezTo>
                <a:cubicBezTo>
                  <a:pt x="1935190" y="569519"/>
                  <a:pt x="1932557" y="573919"/>
                  <a:pt x="1929757" y="579520"/>
                </a:cubicBezTo>
                <a:cubicBezTo>
                  <a:pt x="1932023" y="583254"/>
                  <a:pt x="1934457" y="586521"/>
                  <a:pt x="1937056" y="589321"/>
                </a:cubicBezTo>
                <a:cubicBezTo>
                  <a:pt x="1939657" y="592121"/>
                  <a:pt x="1942292" y="594422"/>
                  <a:pt x="1944959" y="596222"/>
                </a:cubicBezTo>
                <a:cubicBezTo>
                  <a:pt x="1947625" y="598022"/>
                  <a:pt x="1950259" y="599356"/>
                  <a:pt x="1952859" y="600222"/>
                </a:cubicBezTo>
                <a:cubicBezTo>
                  <a:pt x="1955459" y="601089"/>
                  <a:pt x="1957827" y="601523"/>
                  <a:pt x="1959960" y="601523"/>
                </a:cubicBezTo>
                <a:cubicBezTo>
                  <a:pt x="1964627" y="601523"/>
                  <a:pt x="1968061" y="599856"/>
                  <a:pt x="1970261" y="596522"/>
                </a:cubicBezTo>
                <a:cubicBezTo>
                  <a:pt x="1972462" y="593188"/>
                  <a:pt x="1972362" y="588521"/>
                  <a:pt x="1969961" y="582520"/>
                </a:cubicBezTo>
                <a:cubicBezTo>
                  <a:pt x="1968762" y="579453"/>
                  <a:pt x="1967528" y="576453"/>
                  <a:pt x="1966260" y="573519"/>
                </a:cubicBezTo>
                <a:cubicBezTo>
                  <a:pt x="1964995" y="570585"/>
                  <a:pt x="1963628" y="567885"/>
                  <a:pt x="1962161" y="565418"/>
                </a:cubicBezTo>
                <a:cubicBezTo>
                  <a:pt x="1960694" y="562951"/>
                  <a:pt x="1959028" y="561018"/>
                  <a:pt x="1957159" y="559617"/>
                </a:cubicBezTo>
                <a:cubicBezTo>
                  <a:pt x="1955294" y="558217"/>
                  <a:pt x="1953227" y="557517"/>
                  <a:pt x="1950959" y="557517"/>
                </a:cubicBezTo>
                <a:close/>
                <a:moveTo>
                  <a:pt x="6474142" y="556517"/>
                </a:moveTo>
                <a:cubicBezTo>
                  <a:pt x="6467741" y="556517"/>
                  <a:pt x="6461374" y="558184"/>
                  <a:pt x="6455040" y="561518"/>
                </a:cubicBezTo>
                <a:cubicBezTo>
                  <a:pt x="6448705" y="564851"/>
                  <a:pt x="6442705" y="569019"/>
                  <a:pt x="6437038" y="574019"/>
                </a:cubicBezTo>
                <a:cubicBezTo>
                  <a:pt x="6431370" y="579020"/>
                  <a:pt x="6426336" y="584120"/>
                  <a:pt x="6421936" y="589321"/>
                </a:cubicBezTo>
                <a:lnTo>
                  <a:pt x="6413336" y="600354"/>
                </a:lnTo>
                <a:lnTo>
                  <a:pt x="6439538" y="601123"/>
                </a:lnTo>
                <a:cubicBezTo>
                  <a:pt x="6448339" y="601123"/>
                  <a:pt x="6456207" y="600589"/>
                  <a:pt x="6463141" y="599522"/>
                </a:cubicBezTo>
                <a:cubicBezTo>
                  <a:pt x="6470075" y="598456"/>
                  <a:pt x="6475909" y="596822"/>
                  <a:pt x="6480643" y="594622"/>
                </a:cubicBezTo>
                <a:cubicBezTo>
                  <a:pt x="6485377" y="592421"/>
                  <a:pt x="6489011" y="589721"/>
                  <a:pt x="6491544" y="586521"/>
                </a:cubicBezTo>
                <a:cubicBezTo>
                  <a:pt x="6494078" y="583320"/>
                  <a:pt x="6495344" y="579653"/>
                  <a:pt x="6495345" y="575519"/>
                </a:cubicBezTo>
                <a:cubicBezTo>
                  <a:pt x="6495344" y="572586"/>
                  <a:pt x="6494611" y="569685"/>
                  <a:pt x="6493145" y="566818"/>
                </a:cubicBezTo>
                <a:cubicBezTo>
                  <a:pt x="6491678" y="563951"/>
                  <a:pt x="6489410" y="561518"/>
                  <a:pt x="6486344" y="559517"/>
                </a:cubicBezTo>
                <a:cubicBezTo>
                  <a:pt x="6483277" y="557517"/>
                  <a:pt x="6479209" y="556517"/>
                  <a:pt x="6474142" y="556517"/>
                </a:cubicBezTo>
                <a:close/>
                <a:moveTo>
                  <a:pt x="2941683" y="547316"/>
                </a:moveTo>
                <a:cubicBezTo>
                  <a:pt x="2938482" y="547316"/>
                  <a:pt x="2935515" y="548383"/>
                  <a:pt x="2932782" y="550516"/>
                </a:cubicBezTo>
                <a:cubicBezTo>
                  <a:pt x="2930048" y="552650"/>
                  <a:pt x="2927847" y="555417"/>
                  <a:pt x="2926181" y="558817"/>
                </a:cubicBezTo>
                <a:cubicBezTo>
                  <a:pt x="2924514" y="562218"/>
                  <a:pt x="2923680" y="565718"/>
                  <a:pt x="2923680" y="569319"/>
                </a:cubicBezTo>
                <a:cubicBezTo>
                  <a:pt x="2923680" y="573586"/>
                  <a:pt x="2924781" y="577420"/>
                  <a:pt x="2926981" y="580820"/>
                </a:cubicBezTo>
                <a:cubicBezTo>
                  <a:pt x="2929182" y="584220"/>
                  <a:pt x="2931882" y="587121"/>
                  <a:pt x="2935082" y="589521"/>
                </a:cubicBezTo>
                <a:lnTo>
                  <a:pt x="2939287" y="592062"/>
                </a:lnTo>
                <a:lnTo>
                  <a:pt x="2945383" y="589321"/>
                </a:lnTo>
                <a:cubicBezTo>
                  <a:pt x="2949317" y="586921"/>
                  <a:pt x="2952517" y="583987"/>
                  <a:pt x="2954984" y="580520"/>
                </a:cubicBezTo>
                <a:cubicBezTo>
                  <a:pt x="2957452" y="577053"/>
                  <a:pt x="2958684" y="573052"/>
                  <a:pt x="2958684" y="568518"/>
                </a:cubicBezTo>
                <a:cubicBezTo>
                  <a:pt x="2958684" y="565451"/>
                  <a:pt x="2957951" y="562284"/>
                  <a:pt x="2956485" y="559017"/>
                </a:cubicBezTo>
                <a:cubicBezTo>
                  <a:pt x="2955018" y="555750"/>
                  <a:pt x="2953017" y="552983"/>
                  <a:pt x="2950484" y="550716"/>
                </a:cubicBezTo>
                <a:cubicBezTo>
                  <a:pt x="2947951" y="548449"/>
                  <a:pt x="2945016" y="547316"/>
                  <a:pt x="2941683" y="547316"/>
                </a:cubicBezTo>
                <a:close/>
                <a:moveTo>
                  <a:pt x="750934" y="547316"/>
                </a:moveTo>
                <a:cubicBezTo>
                  <a:pt x="747734" y="547316"/>
                  <a:pt x="744766" y="548383"/>
                  <a:pt x="742033" y="550516"/>
                </a:cubicBezTo>
                <a:cubicBezTo>
                  <a:pt x="739298" y="552650"/>
                  <a:pt x="737098" y="555417"/>
                  <a:pt x="735431" y="558817"/>
                </a:cubicBezTo>
                <a:cubicBezTo>
                  <a:pt x="733764" y="562218"/>
                  <a:pt x="732933" y="565718"/>
                  <a:pt x="732933" y="569319"/>
                </a:cubicBezTo>
                <a:cubicBezTo>
                  <a:pt x="732933" y="573586"/>
                  <a:pt x="734032" y="577420"/>
                  <a:pt x="736232" y="580820"/>
                </a:cubicBezTo>
                <a:cubicBezTo>
                  <a:pt x="738431" y="584220"/>
                  <a:pt x="741134" y="587121"/>
                  <a:pt x="744334" y="589521"/>
                </a:cubicBezTo>
                <a:lnTo>
                  <a:pt x="748539" y="592062"/>
                </a:lnTo>
                <a:lnTo>
                  <a:pt x="754634" y="589321"/>
                </a:lnTo>
                <a:cubicBezTo>
                  <a:pt x="758569" y="586921"/>
                  <a:pt x="761769" y="583987"/>
                  <a:pt x="764237" y="580520"/>
                </a:cubicBezTo>
                <a:cubicBezTo>
                  <a:pt x="766702" y="577053"/>
                  <a:pt x="767935" y="573052"/>
                  <a:pt x="767935" y="568518"/>
                </a:cubicBezTo>
                <a:cubicBezTo>
                  <a:pt x="767935" y="565451"/>
                  <a:pt x="767202" y="562284"/>
                  <a:pt x="765735" y="559017"/>
                </a:cubicBezTo>
                <a:cubicBezTo>
                  <a:pt x="764270" y="555750"/>
                  <a:pt x="762269" y="552983"/>
                  <a:pt x="759736" y="550716"/>
                </a:cubicBezTo>
                <a:cubicBezTo>
                  <a:pt x="757202" y="548449"/>
                  <a:pt x="754268" y="547316"/>
                  <a:pt x="750934" y="547316"/>
                </a:cubicBezTo>
                <a:close/>
                <a:moveTo>
                  <a:pt x="4480331" y="546916"/>
                </a:moveTo>
                <a:cubicBezTo>
                  <a:pt x="4477397" y="546916"/>
                  <a:pt x="4474764" y="547749"/>
                  <a:pt x="4472430" y="549416"/>
                </a:cubicBezTo>
                <a:cubicBezTo>
                  <a:pt x="4470097" y="551083"/>
                  <a:pt x="4468263" y="553250"/>
                  <a:pt x="4466929" y="555917"/>
                </a:cubicBezTo>
                <a:cubicBezTo>
                  <a:pt x="4465596" y="558584"/>
                  <a:pt x="4464929" y="561384"/>
                  <a:pt x="4464929" y="564318"/>
                </a:cubicBezTo>
                <a:cubicBezTo>
                  <a:pt x="4464929" y="569919"/>
                  <a:pt x="4466363" y="574886"/>
                  <a:pt x="4469230" y="579220"/>
                </a:cubicBezTo>
                <a:lnTo>
                  <a:pt x="4478747" y="588652"/>
                </a:lnTo>
                <a:lnTo>
                  <a:pt x="4484632" y="584220"/>
                </a:lnTo>
                <a:cubicBezTo>
                  <a:pt x="4488165" y="580820"/>
                  <a:pt x="4490666" y="577320"/>
                  <a:pt x="4492132" y="573719"/>
                </a:cubicBezTo>
                <a:cubicBezTo>
                  <a:pt x="4493599" y="570119"/>
                  <a:pt x="4494333" y="566852"/>
                  <a:pt x="4494333" y="563918"/>
                </a:cubicBezTo>
                <a:cubicBezTo>
                  <a:pt x="4494333" y="561118"/>
                  <a:pt x="4493766" y="558417"/>
                  <a:pt x="4492633" y="555817"/>
                </a:cubicBezTo>
                <a:cubicBezTo>
                  <a:pt x="4491499" y="553217"/>
                  <a:pt x="4489899" y="551083"/>
                  <a:pt x="4487832" y="549416"/>
                </a:cubicBezTo>
                <a:cubicBezTo>
                  <a:pt x="4485765" y="547749"/>
                  <a:pt x="4483265" y="546916"/>
                  <a:pt x="4480331" y="546916"/>
                </a:cubicBezTo>
                <a:close/>
                <a:moveTo>
                  <a:pt x="6233131" y="546516"/>
                </a:moveTo>
                <a:cubicBezTo>
                  <a:pt x="6238465" y="546516"/>
                  <a:pt x="6243132" y="547883"/>
                  <a:pt x="6247133" y="550616"/>
                </a:cubicBezTo>
                <a:cubicBezTo>
                  <a:pt x="6251133" y="553350"/>
                  <a:pt x="6254467" y="557050"/>
                  <a:pt x="6257134" y="561718"/>
                </a:cubicBezTo>
                <a:cubicBezTo>
                  <a:pt x="6259801" y="566385"/>
                  <a:pt x="6261801" y="571652"/>
                  <a:pt x="6263135" y="577520"/>
                </a:cubicBezTo>
                <a:cubicBezTo>
                  <a:pt x="6264468" y="583387"/>
                  <a:pt x="6265135" y="589454"/>
                  <a:pt x="6265135" y="595722"/>
                </a:cubicBezTo>
                <a:cubicBezTo>
                  <a:pt x="6265135" y="608123"/>
                  <a:pt x="6262635" y="618825"/>
                  <a:pt x="6257634" y="627826"/>
                </a:cubicBezTo>
                <a:cubicBezTo>
                  <a:pt x="6252634" y="636827"/>
                  <a:pt x="6245166" y="643995"/>
                  <a:pt x="6235231" y="649329"/>
                </a:cubicBezTo>
                <a:cubicBezTo>
                  <a:pt x="6225297" y="654663"/>
                  <a:pt x="6212995" y="658196"/>
                  <a:pt x="6198327" y="659930"/>
                </a:cubicBezTo>
                <a:lnTo>
                  <a:pt x="6194726" y="643528"/>
                </a:lnTo>
                <a:cubicBezTo>
                  <a:pt x="6202727" y="642461"/>
                  <a:pt x="6210095" y="640961"/>
                  <a:pt x="6216829" y="639027"/>
                </a:cubicBezTo>
                <a:cubicBezTo>
                  <a:pt x="6223563" y="637094"/>
                  <a:pt x="6229364" y="634327"/>
                  <a:pt x="6234231" y="630726"/>
                </a:cubicBezTo>
                <a:cubicBezTo>
                  <a:pt x="6239098" y="627126"/>
                  <a:pt x="6242866" y="622392"/>
                  <a:pt x="6245532" y="616524"/>
                </a:cubicBezTo>
                <a:lnTo>
                  <a:pt x="6246530" y="613233"/>
                </a:lnTo>
                <a:lnTo>
                  <a:pt x="6244432" y="614124"/>
                </a:lnTo>
                <a:cubicBezTo>
                  <a:pt x="6240098" y="615058"/>
                  <a:pt x="6235731" y="615524"/>
                  <a:pt x="6231331" y="615524"/>
                </a:cubicBezTo>
                <a:cubicBezTo>
                  <a:pt x="6226264" y="615524"/>
                  <a:pt x="6221763" y="614991"/>
                  <a:pt x="6217829" y="613924"/>
                </a:cubicBezTo>
                <a:cubicBezTo>
                  <a:pt x="6213895" y="612857"/>
                  <a:pt x="6210562" y="611291"/>
                  <a:pt x="6207828" y="609224"/>
                </a:cubicBezTo>
                <a:cubicBezTo>
                  <a:pt x="6205094" y="607157"/>
                  <a:pt x="6203027" y="604523"/>
                  <a:pt x="6201627" y="601323"/>
                </a:cubicBezTo>
                <a:cubicBezTo>
                  <a:pt x="6200227" y="598122"/>
                  <a:pt x="6199527" y="594388"/>
                  <a:pt x="6199527" y="590121"/>
                </a:cubicBezTo>
                <a:cubicBezTo>
                  <a:pt x="6199527" y="585054"/>
                  <a:pt x="6200327" y="579953"/>
                  <a:pt x="6201927" y="574819"/>
                </a:cubicBezTo>
                <a:cubicBezTo>
                  <a:pt x="6203527" y="569685"/>
                  <a:pt x="6205794" y="564985"/>
                  <a:pt x="6208728" y="560718"/>
                </a:cubicBezTo>
                <a:cubicBezTo>
                  <a:pt x="6211662" y="556450"/>
                  <a:pt x="6215195" y="553017"/>
                  <a:pt x="6219329" y="550416"/>
                </a:cubicBezTo>
                <a:cubicBezTo>
                  <a:pt x="6223463" y="547816"/>
                  <a:pt x="6228064" y="546516"/>
                  <a:pt x="6233131" y="546516"/>
                </a:cubicBezTo>
                <a:close/>
                <a:moveTo>
                  <a:pt x="2270732" y="546516"/>
                </a:moveTo>
                <a:cubicBezTo>
                  <a:pt x="2276066" y="546516"/>
                  <a:pt x="2280733" y="547883"/>
                  <a:pt x="2284733" y="550616"/>
                </a:cubicBezTo>
                <a:cubicBezTo>
                  <a:pt x="2288734" y="553350"/>
                  <a:pt x="2292068" y="557050"/>
                  <a:pt x="2294735" y="561718"/>
                </a:cubicBezTo>
                <a:cubicBezTo>
                  <a:pt x="2297402" y="566385"/>
                  <a:pt x="2299403" y="571652"/>
                  <a:pt x="2300736" y="577520"/>
                </a:cubicBezTo>
                <a:cubicBezTo>
                  <a:pt x="2302069" y="583387"/>
                  <a:pt x="2302736" y="589454"/>
                  <a:pt x="2302736" y="595722"/>
                </a:cubicBezTo>
                <a:cubicBezTo>
                  <a:pt x="2302736" y="608123"/>
                  <a:pt x="2300235" y="618825"/>
                  <a:pt x="2295235" y="627826"/>
                </a:cubicBezTo>
                <a:cubicBezTo>
                  <a:pt x="2290234" y="636827"/>
                  <a:pt x="2282767" y="643995"/>
                  <a:pt x="2272832" y="649329"/>
                </a:cubicBezTo>
                <a:cubicBezTo>
                  <a:pt x="2262898" y="654663"/>
                  <a:pt x="2250597" y="658196"/>
                  <a:pt x="2235928" y="659930"/>
                </a:cubicBezTo>
                <a:lnTo>
                  <a:pt x="2232327" y="643528"/>
                </a:lnTo>
                <a:cubicBezTo>
                  <a:pt x="2240328" y="642461"/>
                  <a:pt x="2247696" y="640961"/>
                  <a:pt x="2254430" y="639027"/>
                </a:cubicBezTo>
                <a:cubicBezTo>
                  <a:pt x="2261165" y="637094"/>
                  <a:pt x="2266965" y="634327"/>
                  <a:pt x="2271832" y="630726"/>
                </a:cubicBezTo>
                <a:cubicBezTo>
                  <a:pt x="2276700" y="627126"/>
                  <a:pt x="2280467" y="622392"/>
                  <a:pt x="2283134" y="616524"/>
                </a:cubicBezTo>
                <a:lnTo>
                  <a:pt x="2284131" y="613233"/>
                </a:lnTo>
                <a:lnTo>
                  <a:pt x="2282034" y="614124"/>
                </a:lnTo>
                <a:cubicBezTo>
                  <a:pt x="2277699" y="615058"/>
                  <a:pt x="2273332" y="615524"/>
                  <a:pt x="2268933" y="615524"/>
                </a:cubicBezTo>
                <a:cubicBezTo>
                  <a:pt x="2263865" y="615524"/>
                  <a:pt x="2259364" y="614991"/>
                  <a:pt x="2255430" y="613924"/>
                </a:cubicBezTo>
                <a:cubicBezTo>
                  <a:pt x="2251496" y="612857"/>
                  <a:pt x="2248162" y="611291"/>
                  <a:pt x="2245428" y="609224"/>
                </a:cubicBezTo>
                <a:cubicBezTo>
                  <a:pt x="2242695" y="607157"/>
                  <a:pt x="2240628" y="604523"/>
                  <a:pt x="2239228" y="601323"/>
                </a:cubicBezTo>
                <a:cubicBezTo>
                  <a:pt x="2237828" y="598122"/>
                  <a:pt x="2237128" y="594388"/>
                  <a:pt x="2237128" y="590121"/>
                </a:cubicBezTo>
                <a:cubicBezTo>
                  <a:pt x="2237128" y="585054"/>
                  <a:pt x="2237928" y="579953"/>
                  <a:pt x="2239528" y="574819"/>
                </a:cubicBezTo>
                <a:cubicBezTo>
                  <a:pt x="2241129" y="569685"/>
                  <a:pt x="2243395" y="564985"/>
                  <a:pt x="2246329" y="560718"/>
                </a:cubicBezTo>
                <a:cubicBezTo>
                  <a:pt x="2249262" y="556450"/>
                  <a:pt x="2252797" y="553017"/>
                  <a:pt x="2256930" y="550416"/>
                </a:cubicBezTo>
                <a:cubicBezTo>
                  <a:pt x="2261064" y="547816"/>
                  <a:pt x="2265665" y="546516"/>
                  <a:pt x="2270732" y="546516"/>
                </a:cubicBezTo>
                <a:close/>
                <a:moveTo>
                  <a:pt x="251433" y="546516"/>
                </a:moveTo>
                <a:cubicBezTo>
                  <a:pt x="256767" y="546516"/>
                  <a:pt x="261434" y="547883"/>
                  <a:pt x="265436" y="550616"/>
                </a:cubicBezTo>
                <a:cubicBezTo>
                  <a:pt x="269436" y="553350"/>
                  <a:pt x="272770" y="557050"/>
                  <a:pt x="275437" y="561718"/>
                </a:cubicBezTo>
                <a:cubicBezTo>
                  <a:pt x="278104" y="566385"/>
                  <a:pt x="280103" y="571652"/>
                  <a:pt x="281436" y="577520"/>
                </a:cubicBezTo>
                <a:cubicBezTo>
                  <a:pt x="282770" y="583387"/>
                  <a:pt x="283436" y="589454"/>
                  <a:pt x="283436" y="595722"/>
                </a:cubicBezTo>
                <a:cubicBezTo>
                  <a:pt x="283436" y="608123"/>
                  <a:pt x="280936" y="618825"/>
                  <a:pt x="275938" y="627826"/>
                </a:cubicBezTo>
                <a:cubicBezTo>
                  <a:pt x="270936" y="636827"/>
                  <a:pt x="263468" y="643995"/>
                  <a:pt x="253534" y="649329"/>
                </a:cubicBezTo>
                <a:cubicBezTo>
                  <a:pt x="243600" y="654663"/>
                  <a:pt x="231297" y="658196"/>
                  <a:pt x="216628" y="659930"/>
                </a:cubicBezTo>
                <a:lnTo>
                  <a:pt x="213028" y="643528"/>
                </a:lnTo>
                <a:cubicBezTo>
                  <a:pt x="221030" y="642461"/>
                  <a:pt x="228398" y="640961"/>
                  <a:pt x="235131" y="639027"/>
                </a:cubicBezTo>
                <a:cubicBezTo>
                  <a:pt x="241865" y="637094"/>
                  <a:pt x="247667" y="634327"/>
                  <a:pt x="252534" y="630726"/>
                </a:cubicBezTo>
                <a:cubicBezTo>
                  <a:pt x="257401" y="627126"/>
                  <a:pt x="261167" y="622392"/>
                  <a:pt x="263834" y="616524"/>
                </a:cubicBezTo>
                <a:lnTo>
                  <a:pt x="264833" y="613233"/>
                </a:lnTo>
                <a:lnTo>
                  <a:pt x="262736" y="614124"/>
                </a:lnTo>
                <a:cubicBezTo>
                  <a:pt x="258401" y="615058"/>
                  <a:pt x="254034" y="615524"/>
                  <a:pt x="249634" y="615524"/>
                </a:cubicBezTo>
                <a:cubicBezTo>
                  <a:pt x="244565" y="615524"/>
                  <a:pt x="240064" y="614991"/>
                  <a:pt x="236132" y="613924"/>
                </a:cubicBezTo>
                <a:cubicBezTo>
                  <a:pt x="232197" y="612857"/>
                  <a:pt x="228863" y="611291"/>
                  <a:pt x="226130" y="609224"/>
                </a:cubicBezTo>
                <a:cubicBezTo>
                  <a:pt x="223396" y="607157"/>
                  <a:pt x="221330" y="604523"/>
                  <a:pt x="219929" y="601323"/>
                </a:cubicBezTo>
                <a:cubicBezTo>
                  <a:pt x="218530" y="598122"/>
                  <a:pt x="217830" y="594388"/>
                  <a:pt x="217830" y="590121"/>
                </a:cubicBezTo>
                <a:cubicBezTo>
                  <a:pt x="217830" y="585054"/>
                  <a:pt x="218629" y="579953"/>
                  <a:pt x="220229" y="574819"/>
                </a:cubicBezTo>
                <a:cubicBezTo>
                  <a:pt x="221831" y="569685"/>
                  <a:pt x="224096" y="564985"/>
                  <a:pt x="227031" y="560718"/>
                </a:cubicBezTo>
                <a:cubicBezTo>
                  <a:pt x="229963" y="556450"/>
                  <a:pt x="233497" y="553017"/>
                  <a:pt x="237632" y="550416"/>
                </a:cubicBezTo>
                <a:cubicBezTo>
                  <a:pt x="241767" y="547816"/>
                  <a:pt x="246366" y="546516"/>
                  <a:pt x="251433" y="546516"/>
                </a:cubicBezTo>
                <a:close/>
                <a:moveTo>
                  <a:pt x="3148791" y="542987"/>
                </a:moveTo>
                <a:lnTo>
                  <a:pt x="3136806" y="544816"/>
                </a:lnTo>
                <a:cubicBezTo>
                  <a:pt x="3131672" y="546349"/>
                  <a:pt x="3127338" y="548316"/>
                  <a:pt x="3123804" y="550716"/>
                </a:cubicBezTo>
                <a:cubicBezTo>
                  <a:pt x="3120270" y="553117"/>
                  <a:pt x="3117570" y="555717"/>
                  <a:pt x="3115703" y="558517"/>
                </a:cubicBezTo>
                <a:cubicBezTo>
                  <a:pt x="3113836" y="561318"/>
                  <a:pt x="3112903" y="564051"/>
                  <a:pt x="3112903" y="566718"/>
                </a:cubicBezTo>
                <a:cubicBezTo>
                  <a:pt x="3112903" y="569652"/>
                  <a:pt x="3113970" y="572052"/>
                  <a:pt x="3116103" y="573919"/>
                </a:cubicBezTo>
                <a:cubicBezTo>
                  <a:pt x="3118237" y="575786"/>
                  <a:pt x="3120971" y="577220"/>
                  <a:pt x="3124304" y="578220"/>
                </a:cubicBezTo>
                <a:cubicBezTo>
                  <a:pt x="3127638" y="579220"/>
                  <a:pt x="3131305" y="579820"/>
                  <a:pt x="3135306" y="580020"/>
                </a:cubicBezTo>
                <a:cubicBezTo>
                  <a:pt x="3139306" y="580220"/>
                  <a:pt x="3143173" y="580087"/>
                  <a:pt x="3146907" y="579620"/>
                </a:cubicBezTo>
                <a:lnTo>
                  <a:pt x="3150440" y="578847"/>
                </a:lnTo>
                <a:close/>
                <a:moveTo>
                  <a:pt x="1777192" y="542987"/>
                </a:moveTo>
                <a:lnTo>
                  <a:pt x="1765207" y="544816"/>
                </a:lnTo>
                <a:cubicBezTo>
                  <a:pt x="1760073" y="546349"/>
                  <a:pt x="1755738" y="548316"/>
                  <a:pt x="1752207" y="550716"/>
                </a:cubicBezTo>
                <a:cubicBezTo>
                  <a:pt x="1748672" y="553117"/>
                  <a:pt x="1745971" y="555717"/>
                  <a:pt x="1744105" y="558517"/>
                </a:cubicBezTo>
                <a:cubicBezTo>
                  <a:pt x="1742238" y="561318"/>
                  <a:pt x="1741304" y="564051"/>
                  <a:pt x="1741304" y="566718"/>
                </a:cubicBezTo>
                <a:cubicBezTo>
                  <a:pt x="1741304" y="569652"/>
                  <a:pt x="1742371" y="572052"/>
                  <a:pt x="1744506" y="573919"/>
                </a:cubicBezTo>
                <a:cubicBezTo>
                  <a:pt x="1746638" y="575786"/>
                  <a:pt x="1749372" y="577220"/>
                  <a:pt x="1752706" y="578220"/>
                </a:cubicBezTo>
                <a:cubicBezTo>
                  <a:pt x="1756039" y="579220"/>
                  <a:pt x="1759706" y="579820"/>
                  <a:pt x="1763706" y="580020"/>
                </a:cubicBezTo>
                <a:cubicBezTo>
                  <a:pt x="1767708" y="580220"/>
                  <a:pt x="1771575" y="580087"/>
                  <a:pt x="1775309" y="579620"/>
                </a:cubicBezTo>
                <a:lnTo>
                  <a:pt x="1778840" y="578847"/>
                </a:lnTo>
                <a:close/>
                <a:moveTo>
                  <a:pt x="1237383" y="542315"/>
                </a:moveTo>
                <a:cubicBezTo>
                  <a:pt x="1241918" y="542315"/>
                  <a:pt x="1246119" y="543482"/>
                  <a:pt x="1249985" y="545816"/>
                </a:cubicBezTo>
                <a:cubicBezTo>
                  <a:pt x="1253853" y="548149"/>
                  <a:pt x="1257254" y="551250"/>
                  <a:pt x="1260187" y="555117"/>
                </a:cubicBezTo>
                <a:cubicBezTo>
                  <a:pt x="1263120" y="558984"/>
                  <a:pt x="1265421" y="563218"/>
                  <a:pt x="1267087" y="567818"/>
                </a:cubicBezTo>
                <a:cubicBezTo>
                  <a:pt x="1268755" y="572419"/>
                  <a:pt x="1269588" y="576986"/>
                  <a:pt x="1269588" y="581520"/>
                </a:cubicBezTo>
                <a:cubicBezTo>
                  <a:pt x="1269588" y="589521"/>
                  <a:pt x="1268187" y="595889"/>
                  <a:pt x="1265388" y="600622"/>
                </a:cubicBezTo>
                <a:cubicBezTo>
                  <a:pt x="1262587" y="605356"/>
                  <a:pt x="1259020" y="608757"/>
                  <a:pt x="1254687" y="610824"/>
                </a:cubicBezTo>
                <a:cubicBezTo>
                  <a:pt x="1250352" y="612891"/>
                  <a:pt x="1245852" y="613924"/>
                  <a:pt x="1241185" y="613924"/>
                </a:cubicBezTo>
                <a:cubicBezTo>
                  <a:pt x="1237050" y="613924"/>
                  <a:pt x="1231750" y="613124"/>
                  <a:pt x="1225282" y="611524"/>
                </a:cubicBezTo>
                <a:cubicBezTo>
                  <a:pt x="1222049" y="610724"/>
                  <a:pt x="1218390" y="609307"/>
                  <a:pt x="1214306" y="607273"/>
                </a:cubicBezTo>
                <a:lnTo>
                  <a:pt x="1204331" y="601410"/>
                </a:lnTo>
                <a:lnTo>
                  <a:pt x="1196178" y="610124"/>
                </a:lnTo>
                <a:cubicBezTo>
                  <a:pt x="1193245" y="612124"/>
                  <a:pt x="1190211" y="613424"/>
                  <a:pt x="1187078" y="614024"/>
                </a:cubicBezTo>
                <a:lnTo>
                  <a:pt x="1180651" y="614575"/>
                </a:lnTo>
                <a:lnTo>
                  <a:pt x="1179719" y="614924"/>
                </a:lnTo>
                <a:lnTo>
                  <a:pt x="1178800" y="614734"/>
                </a:lnTo>
                <a:lnTo>
                  <a:pt x="1176577" y="614924"/>
                </a:lnTo>
                <a:lnTo>
                  <a:pt x="1176654" y="614289"/>
                </a:lnTo>
                <a:lnTo>
                  <a:pt x="1165717" y="612024"/>
                </a:lnTo>
                <a:lnTo>
                  <a:pt x="1160706" y="607819"/>
                </a:lnTo>
                <a:lnTo>
                  <a:pt x="1157217" y="625626"/>
                </a:lnTo>
                <a:cubicBezTo>
                  <a:pt x="1155017" y="632093"/>
                  <a:pt x="1151516" y="637960"/>
                  <a:pt x="1146716" y="643228"/>
                </a:cubicBezTo>
                <a:cubicBezTo>
                  <a:pt x="1141915" y="648495"/>
                  <a:pt x="1135414" y="652662"/>
                  <a:pt x="1127213" y="655729"/>
                </a:cubicBezTo>
                <a:cubicBezTo>
                  <a:pt x="1119012" y="658796"/>
                  <a:pt x="1108711" y="660330"/>
                  <a:pt x="1096310" y="660330"/>
                </a:cubicBezTo>
                <a:cubicBezTo>
                  <a:pt x="1088708" y="660330"/>
                  <a:pt x="1081507" y="659397"/>
                  <a:pt x="1074707" y="657530"/>
                </a:cubicBezTo>
                <a:cubicBezTo>
                  <a:pt x="1067906" y="655663"/>
                  <a:pt x="1061871" y="652829"/>
                  <a:pt x="1056605" y="649029"/>
                </a:cubicBezTo>
                <a:cubicBezTo>
                  <a:pt x="1051337" y="645228"/>
                  <a:pt x="1047203" y="640427"/>
                  <a:pt x="1044202" y="634627"/>
                </a:cubicBezTo>
                <a:cubicBezTo>
                  <a:pt x="1041202" y="628826"/>
                  <a:pt x="1039702" y="621992"/>
                  <a:pt x="1039702" y="614124"/>
                </a:cubicBezTo>
                <a:cubicBezTo>
                  <a:pt x="1039702" y="609324"/>
                  <a:pt x="1040369" y="603990"/>
                  <a:pt x="1041703" y="598122"/>
                </a:cubicBezTo>
                <a:cubicBezTo>
                  <a:pt x="1043036" y="592255"/>
                  <a:pt x="1045169" y="585787"/>
                  <a:pt x="1048103" y="578720"/>
                </a:cubicBezTo>
                <a:lnTo>
                  <a:pt x="1062505" y="584320"/>
                </a:lnTo>
                <a:cubicBezTo>
                  <a:pt x="1060372" y="589921"/>
                  <a:pt x="1058771" y="595055"/>
                  <a:pt x="1057704" y="599722"/>
                </a:cubicBezTo>
                <a:cubicBezTo>
                  <a:pt x="1056638" y="604390"/>
                  <a:pt x="1056104" y="608724"/>
                  <a:pt x="1056104" y="612724"/>
                </a:cubicBezTo>
                <a:cubicBezTo>
                  <a:pt x="1056104" y="620058"/>
                  <a:pt x="1057938" y="626026"/>
                  <a:pt x="1061605" y="630626"/>
                </a:cubicBezTo>
                <a:cubicBezTo>
                  <a:pt x="1065272" y="635227"/>
                  <a:pt x="1070206" y="638594"/>
                  <a:pt x="1076407" y="640728"/>
                </a:cubicBezTo>
                <a:cubicBezTo>
                  <a:pt x="1082607" y="642861"/>
                  <a:pt x="1089442" y="643928"/>
                  <a:pt x="1096910" y="643928"/>
                </a:cubicBezTo>
                <a:cubicBezTo>
                  <a:pt x="1105977" y="643928"/>
                  <a:pt x="1113578" y="642961"/>
                  <a:pt x="1119712" y="641028"/>
                </a:cubicBezTo>
                <a:cubicBezTo>
                  <a:pt x="1125846" y="639094"/>
                  <a:pt x="1130713" y="636460"/>
                  <a:pt x="1134314" y="633127"/>
                </a:cubicBezTo>
                <a:cubicBezTo>
                  <a:pt x="1137914" y="629793"/>
                  <a:pt x="1140482" y="626026"/>
                  <a:pt x="1142015" y="621825"/>
                </a:cubicBezTo>
                <a:cubicBezTo>
                  <a:pt x="1143549" y="617625"/>
                  <a:pt x="1144315" y="613257"/>
                  <a:pt x="1144315" y="608724"/>
                </a:cubicBezTo>
                <a:cubicBezTo>
                  <a:pt x="1144315" y="602856"/>
                  <a:pt x="1143882" y="597322"/>
                  <a:pt x="1143014" y="592121"/>
                </a:cubicBezTo>
                <a:cubicBezTo>
                  <a:pt x="1142148" y="586921"/>
                  <a:pt x="1141015" y="581820"/>
                  <a:pt x="1139615" y="576820"/>
                </a:cubicBezTo>
                <a:cubicBezTo>
                  <a:pt x="1138214" y="571819"/>
                  <a:pt x="1136714" y="566718"/>
                  <a:pt x="1135114" y="561518"/>
                </a:cubicBezTo>
                <a:lnTo>
                  <a:pt x="1151315" y="557117"/>
                </a:lnTo>
                <a:cubicBezTo>
                  <a:pt x="1152783" y="562184"/>
                  <a:pt x="1153916" y="566285"/>
                  <a:pt x="1154716" y="569419"/>
                </a:cubicBezTo>
                <a:cubicBezTo>
                  <a:pt x="1155517" y="572552"/>
                  <a:pt x="1156150" y="575053"/>
                  <a:pt x="1156617" y="576920"/>
                </a:cubicBezTo>
                <a:cubicBezTo>
                  <a:pt x="1157083" y="578786"/>
                  <a:pt x="1157517" y="580453"/>
                  <a:pt x="1157917" y="581920"/>
                </a:cubicBezTo>
                <a:cubicBezTo>
                  <a:pt x="1159384" y="586854"/>
                  <a:pt x="1161318" y="590488"/>
                  <a:pt x="1163717" y="592822"/>
                </a:cubicBezTo>
                <a:cubicBezTo>
                  <a:pt x="1166118" y="595155"/>
                  <a:pt x="1168885" y="596689"/>
                  <a:pt x="1172018" y="597422"/>
                </a:cubicBezTo>
                <a:lnTo>
                  <a:pt x="1179544" y="598275"/>
                </a:lnTo>
                <a:lnTo>
                  <a:pt x="1187978" y="596122"/>
                </a:lnTo>
                <a:cubicBezTo>
                  <a:pt x="1190511" y="594522"/>
                  <a:pt x="1192978" y="591855"/>
                  <a:pt x="1195379" y="588121"/>
                </a:cubicBezTo>
                <a:cubicBezTo>
                  <a:pt x="1197779" y="584387"/>
                  <a:pt x="1200380" y="579386"/>
                  <a:pt x="1203180" y="573119"/>
                </a:cubicBezTo>
                <a:cubicBezTo>
                  <a:pt x="1207047" y="564585"/>
                  <a:pt x="1210881" y="558117"/>
                  <a:pt x="1214681" y="553717"/>
                </a:cubicBezTo>
                <a:cubicBezTo>
                  <a:pt x="1218482" y="549316"/>
                  <a:pt x="1222282" y="546316"/>
                  <a:pt x="1226083" y="544716"/>
                </a:cubicBezTo>
                <a:cubicBezTo>
                  <a:pt x="1229883" y="543115"/>
                  <a:pt x="1233649" y="542315"/>
                  <a:pt x="1237383" y="542315"/>
                </a:cubicBezTo>
                <a:close/>
                <a:moveTo>
                  <a:pt x="4856292" y="533314"/>
                </a:moveTo>
                <a:cubicBezTo>
                  <a:pt x="4858026" y="537581"/>
                  <a:pt x="4859659" y="542449"/>
                  <a:pt x="4861193" y="547916"/>
                </a:cubicBezTo>
                <a:cubicBezTo>
                  <a:pt x="4862727" y="553383"/>
                  <a:pt x="4864027" y="558784"/>
                  <a:pt x="4865093" y="564118"/>
                </a:cubicBezTo>
                <a:cubicBezTo>
                  <a:pt x="4866160" y="569452"/>
                  <a:pt x="4866694" y="574119"/>
                  <a:pt x="4866694" y="578120"/>
                </a:cubicBezTo>
                <a:cubicBezTo>
                  <a:pt x="4866694" y="584254"/>
                  <a:pt x="4865893" y="589654"/>
                  <a:pt x="4864293" y="594322"/>
                </a:cubicBezTo>
                <a:cubicBezTo>
                  <a:pt x="4862693" y="598989"/>
                  <a:pt x="4860426" y="602823"/>
                  <a:pt x="4857493" y="605823"/>
                </a:cubicBezTo>
                <a:cubicBezTo>
                  <a:pt x="4854559" y="608824"/>
                  <a:pt x="4850958" y="611090"/>
                  <a:pt x="4846691" y="612624"/>
                </a:cubicBezTo>
                <a:cubicBezTo>
                  <a:pt x="4842424" y="614157"/>
                  <a:pt x="4837624" y="614924"/>
                  <a:pt x="4832290" y="614924"/>
                </a:cubicBezTo>
                <a:cubicBezTo>
                  <a:pt x="4826022" y="614924"/>
                  <a:pt x="4820888" y="614191"/>
                  <a:pt x="4816887" y="612724"/>
                </a:cubicBezTo>
                <a:cubicBezTo>
                  <a:pt x="4812887" y="611257"/>
                  <a:pt x="4809820" y="609024"/>
                  <a:pt x="4807686" y="606023"/>
                </a:cubicBezTo>
                <a:lnTo>
                  <a:pt x="4806290" y="602200"/>
                </a:lnTo>
                <a:lnTo>
                  <a:pt x="4802286" y="607523"/>
                </a:lnTo>
                <a:cubicBezTo>
                  <a:pt x="4799485" y="610457"/>
                  <a:pt x="4796018" y="612424"/>
                  <a:pt x="4791884" y="613424"/>
                </a:cubicBezTo>
                <a:cubicBezTo>
                  <a:pt x="4787750" y="614424"/>
                  <a:pt x="4782283" y="614924"/>
                  <a:pt x="4775482" y="614924"/>
                </a:cubicBezTo>
                <a:cubicBezTo>
                  <a:pt x="4772148" y="614924"/>
                  <a:pt x="4768581" y="614391"/>
                  <a:pt x="4764781" y="613324"/>
                </a:cubicBezTo>
                <a:cubicBezTo>
                  <a:pt x="4760981" y="612257"/>
                  <a:pt x="4757680" y="610157"/>
                  <a:pt x="4754880" y="607023"/>
                </a:cubicBezTo>
                <a:lnTo>
                  <a:pt x="4751606" y="601283"/>
                </a:lnTo>
                <a:lnTo>
                  <a:pt x="4747579" y="606823"/>
                </a:lnTo>
                <a:cubicBezTo>
                  <a:pt x="4744312" y="610090"/>
                  <a:pt x="4740411" y="612257"/>
                  <a:pt x="4735877" y="613324"/>
                </a:cubicBezTo>
                <a:cubicBezTo>
                  <a:pt x="4731343" y="614391"/>
                  <a:pt x="4726009" y="614924"/>
                  <a:pt x="4719875" y="614924"/>
                </a:cubicBezTo>
                <a:lnTo>
                  <a:pt x="4719966" y="614183"/>
                </a:lnTo>
                <a:lnTo>
                  <a:pt x="4717989" y="614924"/>
                </a:lnTo>
                <a:cubicBezTo>
                  <a:pt x="4712789" y="614924"/>
                  <a:pt x="4708355" y="613991"/>
                  <a:pt x="4704688" y="612124"/>
                </a:cubicBezTo>
                <a:lnTo>
                  <a:pt x="4696614" y="605665"/>
                </a:lnTo>
                <a:lnTo>
                  <a:pt x="4693686" y="610224"/>
                </a:lnTo>
                <a:cubicBezTo>
                  <a:pt x="4691219" y="612691"/>
                  <a:pt x="4688486" y="614524"/>
                  <a:pt x="4685485" y="615724"/>
                </a:cubicBezTo>
                <a:cubicBezTo>
                  <a:pt x="4682485" y="616925"/>
                  <a:pt x="4679318" y="617525"/>
                  <a:pt x="4675984" y="617525"/>
                </a:cubicBezTo>
                <a:cubicBezTo>
                  <a:pt x="4672117" y="617525"/>
                  <a:pt x="4668116" y="616825"/>
                  <a:pt x="4663983" y="615424"/>
                </a:cubicBezTo>
                <a:cubicBezTo>
                  <a:pt x="4659849" y="614024"/>
                  <a:pt x="4655781" y="611957"/>
                  <a:pt x="4651781" y="609224"/>
                </a:cubicBezTo>
                <a:cubicBezTo>
                  <a:pt x="4647780" y="606490"/>
                  <a:pt x="4644013" y="603123"/>
                  <a:pt x="4640480" y="599122"/>
                </a:cubicBezTo>
                <a:lnTo>
                  <a:pt x="4632505" y="587460"/>
                </a:lnTo>
                <a:lnTo>
                  <a:pt x="4625778" y="602823"/>
                </a:lnTo>
                <a:cubicBezTo>
                  <a:pt x="4624578" y="608890"/>
                  <a:pt x="4623978" y="614258"/>
                  <a:pt x="4623978" y="618925"/>
                </a:cubicBezTo>
                <a:cubicBezTo>
                  <a:pt x="4623978" y="622659"/>
                  <a:pt x="4624378" y="627426"/>
                  <a:pt x="4625178" y="633227"/>
                </a:cubicBezTo>
                <a:cubicBezTo>
                  <a:pt x="4625978" y="639027"/>
                  <a:pt x="4627011" y="645195"/>
                  <a:pt x="4628278" y="651729"/>
                </a:cubicBezTo>
                <a:cubicBezTo>
                  <a:pt x="4629545" y="658263"/>
                  <a:pt x="4630945" y="664764"/>
                  <a:pt x="4632478" y="671231"/>
                </a:cubicBezTo>
                <a:cubicBezTo>
                  <a:pt x="4634012" y="677699"/>
                  <a:pt x="4635446" y="683533"/>
                  <a:pt x="4636779" y="688734"/>
                </a:cubicBezTo>
                <a:lnTo>
                  <a:pt x="4620977" y="692534"/>
                </a:lnTo>
                <a:cubicBezTo>
                  <a:pt x="4618177" y="682266"/>
                  <a:pt x="4615777" y="672231"/>
                  <a:pt x="4613776" y="662430"/>
                </a:cubicBezTo>
                <a:cubicBezTo>
                  <a:pt x="4611776" y="652629"/>
                  <a:pt x="4610243" y="643861"/>
                  <a:pt x="4609176" y="636127"/>
                </a:cubicBezTo>
                <a:cubicBezTo>
                  <a:pt x="4608109" y="628393"/>
                  <a:pt x="4607576" y="622659"/>
                  <a:pt x="4607576" y="618925"/>
                </a:cubicBezTo>
                <a:cubicBezTo>
                  <a:pt x="4607576" y="609057"/>
                  <a:pt x="4609176" y="600056"/>
                  <a:pt x="4612376" y="591921"/>
                </a:cubicBezTo>
                <a:cubicBezTo>
                  <a:pt x="4615577" y="583787"/>
                  <a:pt x="4619710" y="576620"/>
                  <a:pt x="4624778" y="570419"/>
                </a:cubicBezTo>
                <a:cubicBezTo>
                  <a:pt x="4629845" y="564218"/>
                  <a:pt x="4635312" y="558951"/>
                  <a:pt x="4641180" y="554617"/>
                </a:cubicBezTo>
                <a:cubicBezTo>
                  <a:pt x="4647047" y="550283"/>
                  <a:pt x="4652748" y="547016"/>
                  <a:pt x="4658282" y="544816"/>
                </a:cubicBezTo>
                <a:cubicBezTo>
                  <a:pt x="4663816" y="542615"/>
                  <a:pt x="4668516" y="541515"/>
                  <a:pt x="4672384" y="541515"/>
                </a:cubicBezTo>
                <a:cubicBezTo>
                  <a:pt x="4675717" y="541515"/>
                  <a:pt x="4678651" y="542249"/>
                  <a:pt x="4681185" y="543715"/>
                </a:cubicBezTo>
                <a:cubicBezTo>
                  <a:pt x="4683718" y="545182"/>
                  <a:pt x="4686185" y="548049"/>
                  <a:pt x="4688586" y="552316"/>
                </a:cubicBezTo>
                <a:cubicBezTo>
                  <a:pt x="4690986" y="556584"/>
                  <a:pt x="4693520" y="562851"/>
                  <a:pt x="4696187" y="571119"/>
                </a:cubicBezTo>
                <a:cubicBezTo>
                  <a:pt x="4698720" y="578720"/>
                  <a:pt x="4701121" y="584487"/>
                  <a:pt x="4703388" y="588421"/>
                </a:cubicBezTo>
                <a:cubicBezTo>
                  <a:pt x="4705655" y="592355"/>
                  <a:pt x="4708122" y="595022"/>
                  <a:pt x="4710789" y="596422"/>
                </a:cubicBezTo>
                <a:cubicBezTo>
                  <a:pt x="4713456" y="597822"/>
                  <a:pt x="4716522" y="598522"/>
                  <a:pt x="4719989" y="598522"/>
                </a:cubicBezTo>
                <a:lnTo>
                  <a:pt x="4721793" y="599202"/>
                </a:lnTo>
                <a:lnTo>
                  <a:pt x="4721876" y="598522"/>
                </a:lnTo>
                <a:cubicBezTo>
                  <a:pt x="4726143" y="598522"/>
                  <a:pt x="4729610" y="598222"/>
                  <a:pt x="4732277" y="597622"/>
                </a:cubicBezTo>
                <a:cubicBezTo>
                  <a:pt x="4734944" y="597022"/>
                  <a:pt x="4737177" y="595488"/>
                  <a:pt x="4738978" y="593022"/>
                </a:cubicBezTo>
                <a:cubicBezTo>
                  <a:pt x="4740778" y="590555"/>
                  <a:pt x="4742478" y="586654"/>
                  <a:pt x="4744078" y="581320"/>
                </a:cubicBezTo>
                <a:cubicBezTo>
                  <a:pt x="4745679" y="575986"/>
                  <a:pt x="4747545" y="568518"/>
                  <a:pt x="4749679" y="558917"/>
                </a:cubicBezTo>
                <a:lnTo>
                  <a:pt x="4764681" y="563118"/>
                </a:lnTo>
                <a:cubicBezTo>
                  <a:pt x="4764147" y="565385"/>
                  <a:pt x="4763547" y="567952"/>
                  <a:pt x="4762881" y="570819"/>
                </a:cubicBezTo>
                <a:cubicBezTo>
                  <a:pt x="4762214" y="573686"/>
                  <a:pt x="4761614" y="576620"/>
                  <a:pt x="4761081" y="579620"/>
                </a:cubicBezTo>
                <a:cubicBezTo>
                  <a:pt x="4760547" y="582620"/>
                  <a:pt x="4760280" y="585387"/>
                  <a:pt x="4760280" y="587921"/>
                </a:cubicBezTo>
                <a:cubicBezTo>
                  <a:pt x="4760280" y="591255"/>
                  <a:pt x="4761547" y="593855"/>
                  <a:pt x="4764081" y="595722"/>
                </a:cubicBezTo>
                <a:cubicBezTo>
                  <a:pt x="4766614" y="597589"/>
                  <a:pt x="4771215" y="598522"/>
                  <a:pt x="4777882" y="598522"/>
                </a:cubicBezTo>
                <a:cubicBezTo>
                  <a:pt x="4781883" y="598522"/>
                  <a:pt x="4785150" y="598189"/>
                  <a:pt x="4787684" y="597522"/>
                </a:cubicBezTo>
                <a:cubicBezTo>
                  <a:pt x="4790217" y="596855"/>
                  <a:pt x="4792318" y="595255"/>
                  <a:pt x="4793985" y="592722"/>
                </a:cubicBezTo>
                <a:cubicBezTo>
                  <a:pt x="4795651" y="590188"/>
                  <a:pt x="4797152" y="586121"/>
                  <a:pt x="4798485" y="580520"/>
                </a:cubicBezTo>
                <a:cubicBezTo>
                  <a:pt x="4799819" y="574919"/>
                  <a:pt x="4801219" y="567252"/>
                  <a:pt x="4802686" y="557517"/>
                </a:cubicBezTo>
                <a:lnTo>
                  <a:pt x="4817888" y="560317"/>
                </a:lnTo>
                <a:cubicBezTo>
                  <a:pt x="4817488" y="562718"/>
                  <a:pt x="4817021" y="565651"/>
                  <a:pt x="4816487" y="569119"/>
                </a:cubicBezTo>
                <a:cubicBezTo>
                  <a:pt x="4815954" y="572586"/>
                  <a:pt x="4815454" y="576019"/>
                  <a:pt x="4814987" y="579420"/>
                </a:cubicBezTo>
                <a:cubicBezTo>
                  <a:pt x="4814520" y="582820"/>
                  <a:pt x="4814287" y="585654"/>
                  <a:pt x="4814287" y="587921"/>
                </a:cubicBezTo>
                <a:cubicBezTo>
                  <a:pt x="4814287" y="589788"/>
                  <a:pt x="4814721" y="591555"/>
                  <a:pt x="4815587" y="593222"/>
                </a:cubicBezTo>
                <a:cubicBezTo>
                  <a:pt x="4816454" y="594888"/>
                  <a:pt x="4818187" y="596189"/>
                  <a:pt x="4820788" y="597122"/>
                </a:cubicBezTo>
                <a:cubicBezTo>
                  <a:pt x="4823388" y="598055"/>
                  <a:pt x="4827289" y="598522"/>
                  <a:pt x="4832490" y="598522"/>
                </a:cubicBezTo>
                <a:cubicBezTo>
                  <a:pt x="4836357" y="598522"/>
                  <a:pt x="4839723" y="598055"/>
                  <a:pt x="4842591" y="597122"/>
                </a:cubicBezTo>
                <a:cubicBezTo>
                  <a:pt x="4845457" y="596189"/>
                  <a:pt x="4847658" y="594455"/>
                  <a:pt x="4849191" y="591921"/>
                </a:cubicBezTo>
                <a:cubicBezTo>
                  <a:pt x="4850725" y="589388"/>
                  <a:pt x="4851492" y="585854"/>
                  <a:pt x="4851492" y="581320"/>
                </a:cubicBezTo>
                <a:cubicBezTo>
                  <a:pt x="4851492" y="576253"/>
                  <a:pt x="4850325" y="569885"/>
                  <a:pt x="4847991" y="562218"/>
                </a:cubicBezTo>
                <a:cubicBezTo>
                  <a:pt x="4845658" y="554550"/>
                  <a:pt x="4843024" y="546916"/>
                  <a:pt x="4840090" y="539315"/>
                </a:cubicBezTo>
                <a:close/>
                <a:moveTo>
                  <a:pt x="3856167" y="533314"/>
                </a:moveTo>
                <a:cubicBezTo>
                  <a:pt x="3857901" y="537581"/>
                  <a:pt x="3859534" y="542449"/>
                  <a:pt x="3861068" y="547916"/>
                </a:cubicBezTo>
                <a:cubicBezTo>
                  <a:pt x="3862601" y="553383"/>
                  <a:pt x="3863901" y="558784"/>
                  <a:pt x="3864968" y="564118"/>
                </a:cubicBezTo>
                <a:cubicBezTo>
                  <a:pt x="3866035" y="569452"/>
                  <a:pt x="3866568" y="574119"/>
                  <a:pt x="3866568" y="578120"/>
                </a:cubicBezTo>
                <a:cubicBezTo>
                  <a:pt x="3866568" y="584254"/>
                  <a:pt x="3865768" y="589654"/>
                  <a:pt x="3864168" y="594322"/>
                </a:cubicBezTo>
                <a:cubicBezTo>
                  <a:pt x="3862568" y="598989"/>
                  <a:pt x="3860301" y="602823"/>
                  <a:pt x="3857367" y="605823"/>
                </a:cubicBezTo>
                <a:cubicBezTo>
                  <a:pt x="3854434" y="608824"/>
                  <a:pt x="3850833" y="611090"/>
                  <a:pt x="3846566" y="612624"/>
                </a:cubicBezTo>
                <a:cubicBezTo>
                  <a:pt x="3842299" y="614157"/>
                  <a:pt x="3837498" y="614924"/>
                  <a:pt x="3832164" y="614924"/>
                </a:cubicBezTo>
                <a:cubicBezTo>
                  <a:pt x="3825897" y="614924"/>
                  <a:pt x="3820763" y="614191"/>
                  <a:pt x="3816762" y="612724"/>
                </a:cubicBezTo>
                <a:cubicBezTo>
                  <a:pt x="3812762" y="611257"/>
                  <a:pt x="3809695" y="609024"/>
                  <a:pt x="3807561" y="606023"/>
                </a:cubicBezTo>
                <a:lnTo>
                  <a:pt x="3806165" y="602200"/>
                </a:lnTo>
                <a:lnTo>
                  <a:pt x="3802160" y="607523"/>
                </a:lnTo>
                <a:cubicBezTo>
                  <a:pt x="3799360" y="610457"/>
                  <a:pt x="3795893" y="612424"/>
                  <a:pt x="3791759" y="613424"/>
                </a:cubicBezTo>
                <a:cubicBezTo>
                  <a:pt x="3787625" y="614424"/>
                  <a:pt x="3782158" y="614924"/>
                  <a:pt x="3775357" y="614924"/>
                </a:cubicBezTo>
                <a:cubicBezTo>
                  <a:pt x="3772023" y="614924"/>
                  <a:pt x="3768456" y="614391"/>
                  <a:pt x="3764656" y="613324"/>
                </a:cubicBezTo>
                <a:cubicBezTo>
                  <a:pt x="3760855" y="612257"/>
                  <a:pt x="3757555" y="610157"/>
                  <a:pt x="3754755" y="607023"/>
                </a:cubicBezTo>
                <a:lnTo>
                  <a:pt x="3751481" y="601283"/>
                </a:lnTo>
                <a:lnTo>
                  <a:pt x="3747454" y="606823"/>
                </a:lnTo>
                <a:cubicBezTo>
                  <a:pt x="3744186" y="610090"/>
                  <a:pt x="3740286" y="612257"/>
                  <a:pt x="3735752" y="613324"/>
                </a:cubicBezTo>
                <a:cubicBezTo>
                  <a:pt x="3731218" y="614391"/>
                  <a:pt x="3725884" y="614924"/>
                  <a:pt x="3719750" y="614924"/>
                </a:cubicBezTo>
                <a:lnTo>
                  <a:pt x="3720542" y="608427"/>
                </a:lnTo>
                <a:lnTo>
                  <a:pt x="3718741" y="612224"/>
                </a:lnTo>
                <a:cubicBezTo>
                  <a:pt x="3716873" y="614024"/>
                  <a:pt x="3714473" y="614924"/>
                  <a:pt x="3711540" y="614924"/>
                </a:cubicBezTo>
                <a:cubicBezTo>
                  <a:pt x="3706339" y="614924"/>
                  <a:pt x="3701572" y="614057"/>
                  <a:pt x="3697238" y="612324"/>
                </a:cubicBezTo>
                <a:lnTo>
                  <a:pt x="3686577" y="604304"/>
                </a:lnTo>
                <a:lnTo>
                  <a:pt x="3683236" y="610024"/>
                </a:lnTo>
                <a:cubicBezTo>
                  <a:pt x="3680769" y="612624"/>
                  <a:pt x="3678002" y="614558"/>
                  <a:pt x="3674935" y="615824"/>
                </a:cubicBezTo>
                <a:cubicBezTo>
                  <a:pt x="3671868" y="617091"/>
                  <a:pt x="3668601" y="617725"/>
                  <a:pt x="3665134" y="617725"/>
                </a:cubicBezTo>
                <a:cubicBezTo>
                  <a:pt x="3660733" y="617725"/>
                  <a:pt x="3656233" y="616791"/>
                  <a:pt x="3651632" y="614924"/>
                </a:cubicBezTo>
                <a:cubicBezTo>
                  <a:pt x="3647032" y="613057"/>
                  <a:pt x="3642598" y="610390"/>
                  <a:pt x="3638330" y="606923"/>
                </a:cubicBezTo>
                <a:cubicBezTo>
                  <a:pt x="3634063" y="603456"/>
                  <a:pt x="3630329" y="599389"/>
                  <a:pt x="3627129" y="594722"/>
                </a:cubicBezTo>
                <a:cubicBezTo>
                  <a:pt x="3623662" y="600856"/>
                  <a:pt x="3620362" y="605356"/>
                  <a:pt x="3617228" y="608223"/>
                </a:cubicBezTo>
                <a:lnTo>
                  <a:pt x="3611387" y="611535"/>
                </a:lnTo>
                <a:lnTo>
                  <a:pt x="3611060" y="612224"/>
                </a:lnTo>
                <a:lnTo>
                  <a:pt x="3608438" y="613207"/>
                </a:lnTo>
                <a:lnTo>
                  <a:pt x="3607527" y="613724"/>
                </a:lnTo>
                <a:lnTo>
                  <a:pt x="3606882" y="613791"/>
                </a:lnTo>
                <a:lnTo>
                  <a:pt x="3603859" y="614924"/>
                </a:lnTo>
                <a:lnTo>
                  <a:pt x="3599044" y="614602"/>
                </a:lnTo>
                <a:lnTo>
                  <a:pt x="3595925" y="614924"/>
                </a:lnTo>
                <a:lnTo>
                  <a:pt x="3595990" y="614397"/>
                </a:lnTo>
                <a:lnTo>
                  <a:pt x="3584457" y="613624"/>
                </a:lnTo>
                <a:cubicBezTo>
                  <a:pt x="3579656" y="612757"/>
                  <a:pt x="3576023" y="611457"/>
                  <a:pt x="3573556" y="609724"/>
                </a:cubicBezTo>
                <a:cubicBezTo>
                  <a:pt x="3571089" y="607990"/>
                  <a:pt x="3569355" y="605823"/>
                  <a:pt x="3568355" y="603223"/>
                </a:cubicBezTo>
                <a:lnTo>
                  <a:pt x="3567783" y="600961"/>
                </a:lnTo>
                <a:lnTo>
                  <a:pt x="3565155" y="604923"/>
                </a:lnTo>
                <a:cubicBezTo>
                  <a:pt x="3562688" y="607590"/>
                  <a:pt x="3559854" y="609657"/>
                  <a:pt x="3556654" y="611124"/>
                </a:cubicBezTo>
                <a:cubicBezTo>
                  <a:pt x="3553453" y="612591"/>
                  <a:pt x="3549619" y="613591"/>
                  <a:pt x="3545152" y="614124"/>
                </a:cubicBezTo>
                <a:cubicBezTo>
                  <a:pt x="3540685" y="614658"/>
                  <a:pt x="3535384" y="614924"/>
                  <a:pt x="3529250" y="614924"/>
                </a:cubicBezTo>
                <a:lnTo>
                  <a:pt x="3529272" y="614748"/>
                </a:lnTo>
                <a:lnTo>
                  <a:pt x="3528802" y="614924"/>
                </a:lnTo>
                <a:cubicBezTo>
                  <a:pt x="3520268" y="614924"/>
                  <a:pt x="3512767" y="614024"/>
                  <a:pt x="3506300" y="612224"/>
                </a:cubicBezTo>
                <a:cubicBezTo>
                  <a:pt x="3499832" y="610424"/>
                  <a:pt x="3495032" y="607557"/>
                  <a:pt x="3491898" y="603623"/>
                </a:cubicBezTo>
                <a:lnTo>
                  <a:pt x="3489434" y="591461"/>
                </a:lnTo>
                <a:lnTo>
                  <a:pt x="3473296" y="602023"/>
                </a:lnTo>
                <a:cubicBezTo>
                  <a:pt x="3465895" y="605556"/>
                  <a:pt x="3457694" y="608523"/>
                  <a:pt x="3448692" y="610924"/>
                </a:cubicBezTo>
                <a:cubicBezTo>
                  <a:pt x="3439691" y="613324"/>
                  <a:pt x="3430090" y="615124"/>
                  <a:pt x="3419889" y="616324"/>
                </a:cubicBezTo>
                <a:cubicBezTo>
                  <a:pt x="3409688" y="617525"/>
                  <a:pt x="3399120" y="618125"/>
                  <a:pt x="3388185" y="618125"/>
                </a:cubicBezTo>
                <a:cubicBezTo>
                  <a:pt x="3376317" y="618125"/>
                  <a:pt x="3365882" y="617358"/>
                  <a:pt x="3356881" y="615824"/>
                </a:cubicBezTo>
                <a:cubicBezTo>
                  <a:pt x="3347880" y="614291"/>
                  <a:pt x="3340379" y="611924"/>
                  <a:pt x="3334378" y="608724"/>
                </a:cubicBezTo>
                <a:cubicBezTo>
                  <a:pt x="3328377" y="605523"/>
                  <a:pt x="3323843" y="601356"/>
                  <a:pt x="3320776" y="596222"/>
                </a:cubicBezTo>
                <a:cubicBezTo>
                  <a:pt x="3317709" y="591088"/>
                  <a:pt x="3316176" y="584854"/>
                  <a:pt x="3316176" y="577520"/>
                </a:cubicBezTo>
                <a:cubicBezTo>
                  <a:pt x="3316176" y="574186"/>
                  <a:pt x="3316443" y="570752"/>
                  <a:pt x="3316976" y="567218"/>
                </a:cubicBezTo>
                <a:cubicBezTo>
                  <a:pt x="3317509" y="563685"/>
                  <a:pt x="3318209" y="560117"/>
                  <a:pt x="3319076" y="556517"/>
                </a:cubicBezTo>
                <a:cubicBezTo>
                  <a:pt x="3319943" y="552917"/>
                  <a:pt x="3320843" y="549449"/>
                  <a:pt x="3321777" y="546116"/>
                </a:cubicBezTo>
                <a:lnTo>
                  <a:pt x="3336778" y="549916"/>
                </a:lnTo>
                <a:cubicBezTo>
                  <a:pt x="3336245" y="551916"/>
                  <a:pt x="3335645" y="554283"/>
                  <a:pt x="3334978" y="557017"/>
                </a:cubicBezTo>
                <a:cubicBezTo>
                  <a:pt x="3334311" y="559751"/>
                  <a:pt x="3333745" y="562518"/>
                  <a:pt x="3333278" y="565318"/>
                </a:cubicBezTo>
                <a:cubicBezTo>
                  <a:pt x="3332811" y="568118"/>
                  <a:pt x="3332578" y="570652"/>
                  <a:pt x="3332578" y="572919"/>
                </a:cubicBezTo>
                <a:cubicBezTo>
                  <a:pt x="3332578" y="579853"/>
                  <a:pt x="3334345" y="585421"/>
                  <a:pt x="3337879" y="589621"/>
                </a:cubicBezTo>
                <a:cubicBezTo>
                  <a:pt x="3341412" y="593822"/>
                  <a:pt x="3347580" y="596889"/>
                  <a:pt x="3356381" y="598822"/>
                </a:cubicBezTo>
                <a:cubicBezTo>
                  <a:pt x="3365182" y="600756"/>
                  <a:pt x="3377517" y="601723"/>
                  <a:pt x="3393386" y="601723"/>
                </a:cubicBezTo>
                <a:cubicBezTo>
                  <a:pt x="3401520" y="601723"/>
                  <a:pt x="3410121" y="601223"/>
                  <a:pt x="3419189" y="600222"/>
                </a:cubicBezTo>
                <a:cubicBezTo>
                  <a:pt x="3428257" y="599222"/>
                  <a:pt x="3437291" y="597422"/>
                  <a:pt x="3446292" y="594822"/>
                </a:cubicBezTo>
                <a:cubicBezTo>
                  <a:pt x="3455293" y="592221"/>
                  <a:pt x="3463861" y="588654"/>
                  <a:pt x="3471995" y="584120"/>
                </a:cubicBezTo>
                <a:cubicBezTo>
                  <a:pt x="3480130" y="579587"/>
                  <a:pt x="3487264" y="573852"/>
                  <a:pt x="3493398" y="566918"/>
                </a:cubicBezTo>
                <a:lnTo>
                  <a:pt x="3506000" y="574319"/>
                </a:lnTo>
                <a:cubicBezTo>
                  <a:pt x="3504800" y="577386"/>
                  <a:pt x="3503999" y="579820"/>
                  <a:pt x="3503599" y="581620"/>
                </a:cubicBezTo>
                <a:cubicBezTo>
                  <a:pt x="3503199" y="583420"/>
                  <a:pt x="3502999" y="585054"/>
                  <a:pt x="3502999" y="586521"/>
                </a:cubicBezTo>
                <a:cubicBezTo>
                  <a:pt x="3502999" y="588521"/>
                  <a:pt x="3503733" y="590421"/>
                  <a:pt x="3505199" y="592221"/>
                </a:cubicBezTo>
                <a:cubicBezTo>
                  <a:pt x="3506666" y="594022"/>
                  <a:pt x="3509433" y="595522"/>
                  <a:pt x="3513500" y="596722"/>
                </a:cubicBezTo>
                <a:cubicBezTo>
                  <a:pt x="3517568" y="597922"/>
                  <a:pt x="3523335" y="598522"/>
                  <a:pt x="3530803" y="598522"/>
                </a:cubicBezTo>
                <a:lnTo>
                  <a:pt x="3531231" y="598684"/>
                </a:lnTo>
                <a:lnTo>
                  <a:pt x="3531251" y="598522"/>
                </a:lnTo>
                <a:cubicBezTo>
                  <a:pt x="3537918" y="598522"/>
                  <a:pt x="3543118" y="598022"/>
                  <a:pt x="3546852" y="597022"/>
                </a:cubicBezTo>
                <a:cubicBezTo>
                  <a:pt x="3550586" y="596022"/>
                  <a:pt x="3553420" y="594088"/>
                  <a:pt x="3555353" y="591221"/>
                </a:cubicBezTo>
                <a:cubicBezTo>
                  <a:pt x="3557287" y="588354"/>
                  <a:pt x="3558854" y="584187"/>
                  <a:pt x="3560054" y="578720"/>
                </a:cubicBezTo>
                <a:cubicBezTo>
                  <a:pt x="3561254" y="573252"/>
                  <a:pt x="3562721" y="566118"/>
                  <a:pt x="3564455" y="557317"/>
                </a:cubicBezTo>
                <a:lnTo>
                  <a:pt x="3580057" y="560317"/>
                </a:lnTo>
                <a:cubicBezTo>
                  <a:pt x="3579523" y="562718"/>
                  <a:pt x="3578923" y="565385"/>
                  <a:pt x="3578256" y="568318"/>
                </a:cubicBezTo>
                <a:cubicBezTo>
                  <a:pt x="3577590" y="571252"/>
                  <a:pt x="3577023" y="574153"/>
                  <a:pt x="3576556" y="577020"/>
                </a:cubicBezTo>
                <a:cubicBezTo>
                  <a:pt x="3576089" y="579887"/>
                  <a:pt x="3575856" y="582387"/>
                  <a:pt x="3575856" y="584520"/>
                </a:cubicBezTo>
                <a:cubicBezTo>
                  <a:pt x="3575856" y="586521"/>
                  <a:pt x="3575989" y="588388"/>
                  <a:pt x="3576256" y="590121"/>
                </a:cubicBezTo>
                <a:cubicBezTo>
                  <a:pt x="3576523" y="591855"/>
                  <a:pt x="3577523" y="593322"/>
                  <a:pt x="3579256" y="594522"/>
                </a:cubicBezTo>
                <a:cubicBezTo>
                  <a:pt x="3580990" y="595722"/>
                  <a:pt x="3583924" y="596689"/>
                  <a:pt x="3588058" y="597422"/>
                </a:cubicBezTo>
                <a:lnTo>
                  <a:pt x="3599405" y="598123"/>
                </a:lnTo>
                <a:lnTo>
                  <a:pt x="3606826" y="596122"/>
                </a:lnTo>
                <a:cubicBezTo>
                  <a:pt x="3609027" y="594522"/>
                  <a:pt x="3611160" y="591855"/>
                  <a:pt x="3613227" y="588121"/>
                </a:cubicBezTo>
                <a:cubicBezTo>
                  <a:pt x="3615294" y="584387"/>
                  <a:pt x="3617928" y="579386"/>
                  <a:pt x="3621128" y="573119"/>
                </a:cubicBezTo>
                <a:cubicBezTo>
                  <a:pt x="3624329" y="566718"/>
                  <a:pt x="3627562" y="561484"/>
                  <a:pt x="3630830" y="557417"/>
                </a:cubicBezTo>
                <a:cubicBezTo>
                  <a:pt x="3634097" y="553350"/>
                  <a:pt x="3637297" y="550150"/>
                  <a:pt x="3640431" y="547816"/>
                </a:cubicBezTo>
                <a:cubicBezTo>
                  <a:pt x="3643564" y="545482"/>
                  <a:pt x="3646532" y="543849"/>
                  <a:pt x="3649332" y="542915"/>
                </a:cubicBezTo>
                <a:cubicBezTo>
                  <a:pt x="3652132" y="541982"/>
                  <a:pt x="3654733" y="541515"/>
                  <a:pt x="3657133" y="541515"/>
                </a:cubicBezTo>
                <a:cubicBezTo>
                  <a:pt x="3661533" y="541515"/>
                  <a:pt x="3665467" y="542482"/>
                  <a:pt x="3668934" y="544415"/>
                </a:cubicBezTo>
                <a:cubicBezTo>
                  <a:pt x="3672401" y="546349"/>
                  <a:pt x="3675668" y="549616"/>
                  <a:pt x="3678735" y="554217"/>
                </a:cubicBezTo>
                <a:cubicBezTo>
                  <a:pt x="3681802" y="558817"/>
                  <a:pt x="3684936" y="565118"/>
                  <a:pt x="3688137" y="573119"/>
                </a:cubicBezTo>
                <a:cubicBezTo>
                  <a:pt x="3691204" y="580453"/>
                  <a:pt x="3693971" y="585954"/>
                  <a:pt x="3696438" y="589621"/>
                </a:cubicBezTo>
                <a:cubicBezTo>
                  <a:pt x="3698905" y="593288"/>
                  <a:pt x="3701505" y="595689"/>
                  <a:pt x="3704239" y="596822"/>
                </a:cubicBezTo>
                <a:cubicBezTo>
                  <a:pt x="3706972" y="597955"/>
                  <a:pt x="3710073" y="598522"/>
                  <a:pt x="3713540" y="598522"/>
                </a:cubicBezTo>
                <a:cubicBezTo>
                  <a:pt x="3716340" y="598522"/>
                  <a:pt x="3718374" y="599289"/>
                  <a:pt x="3719640" y="600823"/>
                </a:cubicBezTo>
                <a:lnTo>
                  <a:pt x="3720993" y="604736"/>
                </a:lnTo>
                <a:lnTo>
                  <a:pt x="3721751" y="598522"/>
                </a:lnTo>
                <a:cubicBezTo>
                  <a:pt x="3726018" y="598522"/>
                  <a:pt x="3729485" y="598222"/>
                  <a:pt x="3732152" y="597622"/>
                </a:cubicBezTo>
                <a:cubicBezTo>
                  <a:pt x="3734819" y="597022"/>
                  <a:pt x="3737052" y="595488"/>
                  <a:pt x="3738852" y="593022"/>
                </a:cubicBezTo>
                <a:cubicBezTo>
                  <a:pt x="3740653" y="590555"/>
                  <a:pt x="3742353" y="586654"/>
                  <a:pt x="3743953" y="581320"/>
                </a:cubicBezTo>
                <a:cubicBezTo>
                  <a:pt x="3745553" y="575986"/>
                  <a:pt x="3747420" y="568518"/>
                  <a:pt x="3749554" y="558917"/>
                </a:cubicBezTo>
                <a:lnTo>
                  <a:pt x="3764556" y="563118"/>
                </a:lnTo>
                <a:cubicBezTo>
                  <a:pt x="3764022" y="565385"/>
                  <a:pt x="3763422" y="567952"/>
                  <a:pt x="3762756" y="570819"/>
                </a:cubicBezTo>
                <a:cubicBezTo>
                  <a:pt x="3762089" y="573686"/>
                  <a:pt x="3761488" y="576619"/>
                  <a:pt x="3760955" y="579620"/>
                </a:cubicBezTo>
                <a:cubicBezTo>
                  <a:pt x="3760422" y="582620"/>
                  <a:pt x="3760155" y="585387"/>
                  <a:pt x="3760155" y="587921"/>
                </a:cubicBezTo>
                <a:cubicBezTo>
                  <a:pt x="3760155" y="591255"/>
                  <a:pt x="3761422" y="593855"/>
                  <a:pt x="3763956" y="595722"/>
                </a:cubicBezTo>
                <a:cubicBezTo>
                  <a:pt x="3766489" y="597589"/>
                  <a:pt x="3771090" y="598522"/>
                  <a:pt x="3777757" y="598522"/>
                </a:cubicBezTo>
                <a:cubicBezTo>
                  <a:pt x="3781758" y="598522"/>
                  <a:pt x="3785025" y="598189"/>
                  <a:pt x="3787559" y="597522"/>
                </a:cubicBezTo>
                <a:cubicBezTo>
                  <a:pt x="3790092" y="596855"/>
                  <a:pt x="3792192" y="595255"/>
                  <a:pt x="3793859" y="592722"/>
                </a:cubicBezTo>
                <a:cubicBezTo>
                  <a:pt x="3795526" y="590188"/>
                  <a:pt x="3797026" y="586121"/>
                  <a:pt x="3798360" y="580520"/>
                </a:cubicBezTo>
                <a:cubicBezTo>
                  <a:pt x="3799693" y="574919"/>
                  <a:pt x="3801094" y="567252"/>
                  <a:pt x="3802560" y="557517"/>
                </a:cubicBezTo>
                <a:lnTo>
                  <a:pt x="3817762" y="560317"/>
                </a:lnTo>
                <a:cubicBezTo>
                  <a:pt x="3817362" y="562718"/>
                  <a:pt x="3816896" y="565651"/>
                  <a:pt x="3816362" y="569119"/>
                </a:cubicBezTo>
                <a:cubicBezTo>
                  <a:pt x="3815829" y="572586"/>
                  <a:pt x="3815329" y="576019"/>
                  <a:pt x="3814862" y="579420"/>
                </a:cubicBezTo>
                <a:cubicBezTo>
                  <a:pt x="3814395" y="582820"/>
                  <a:pt x="3814162" y="585654"/>
                  <a:pt x="3814162" y="587921"/>
                </a:cubicBezTo>
                <a:cubicBezTo>
                  <a:pt x="3814162" y="589788"/>
                  <a:pt x="3814595" y="591555"/>
                  <a:pt x="3815462" y="593222"/>
                </a:cubicBezTo>
                <a:cubicBezTo>
                  <a:pt x="3816329" y="594888"/>
                  <a:pt x="3818062" y="596189"/>
                  <a:pt x="3820663" y="597122"/>
                </a:cubicBezTo>
                <a:cubicBezTo>
                  <a:pt x="3823263" y="598055"/>
                  <a:pt x="3827164" y="598522"/>
                  <a:pt x="3832364" y="598522"/>
                </a:cubicBezTo>
                <a:cubicBezTo>
                  <a:pt x="3836231" y="598522"/>
                  <a:pt x="3839598" y="598055"/>
                  <a:pt x="3842466" y="597122"/>
                </a:cubicBezTo>
                <a:cubicBezTo>
                  <a:pt x="3845333" y="596189"/>
                  <a:pt x="3847533" y="594455"/>
                  <a:pt x="3849066" y="591921"/>
                </a:cubicBezTo>
                <a:cubicBezTo>
                  <a:pt x="3850600" y="589388"/>
                  <a:pt x="3851366" y="585854"/>
                  <a:pt x="3851366" y="581320"/>
                </a:cubicBezTo>
                <a:cubicBezTo>
                  <a:pt x="3851366" y="576253"/>
                  <a:pt x="3850200" y="569885"/>
                  <a:pt x="3847866" y="562218"/>
                </a:cubicBezTo>
                <a:cubicBezTo>
                  <a:pt x="3845532" y="554550"/>
                  <a:pt x="3842899" y="546916"/>
                  <a:pt x="3839965" y="539315"/>
                </a:cubicBezTo>
                <a:close/>
                <a:moveTo>
                  <a:pt x="6576431" y="530114"/>
                </a:moveTo>
                <a:cubicBezTo>
                  <a:pt x="6573364" y="530114"/>
                  <a:pt x="6570597" y="531280"/>
                  <a:pt x="6568130" y="533614"/>
                </a:cubicBezTo>
                <a:cubicBezTo>
                  <a:pt x="6565663" y="535948"/>
                  <a:pt x="6563730" y="538915"/>
                  <a:pt x="6562329" y="542515"/>
                </a:cubicBezTo>
                <a:cubicBezTo>
                  <a:pt x="6560929" y="546116"/>
                  <a:pt x="6560229" y="549716"/>
                  <a:pt x="6560229" y="553317"/>
                </a:cubicBezTo>
                <a:cubicBezTo>
                  <a:pt x="6560229" y="556117"/>
                  <a:pt x="6560796" y="558517"/>
                  <a:pt x="6561929" y="560517"/>
                </a:cubicBezTo>
                <a:cubicBezTo>
                  <a:pt x="6563063" y="562518"/>
                  <a:pt x="6564963" y="564085"/>
                  <a:pt x="6567630" y="565218"/>
                </a:cubicBezTo>
                <a:cubicBezTo>
                  <a:pt x="6570297" y="566352"/>
                  <a:pt x="6573764" y="566918"/>
                  <a:pt x="6578031" y="566918"/>
                </a:cubicBezTo>
                <a:cubicBezTo>
                  <a:pt x="6581898" y="566918"/>
                  <a:pt x="6585799" y="566518"/>
                  <a:pt x="6589733" y="565718"/>
                </a:cubicBezTo>
                <a:lnTo>
                  <a:pt x="6594317" y="564266"/>
                </a:lnTo>
                <a:lnTo>
                  <a:pt x="6594433" y="561718"/>
                </a:lnTo>
                <a:cubicBezTo>
                  <a:pt x="6594433" y="556117"/>
                  <a:pt x="6593700" y="550916"/>
                  <a:pt x="6592233" y="546116"/>
                </a:cubicBezTo>
                <a:cubicBezTo>
                  <a:pt x="6590766" y="541315"/>
                  <a:pt x="6588699" y="537448"/>
                  <a:pt x="6586032" y="534514"/>
                </a:cubicBezTo>
                <a:cubicBezTo>
                  <a:pt x="6583365" y="531581"/>
                  <a:pt x="6580165" y="530114"/>
                  <a:pt x="6576431" y="530114"/>
                </a:cubicBezTo>
                <a:close/>
                <a:moveTo>
                  <a:pt x="1443934" y="520112"/>
                </a:moveTo>
                <a:cubicBezTo>
                  <a:pt x="1449135" y="527980"/>
                  <a:pt x="1453668" y="535414"/>
                  <a:pt x="1457536" y="542415"/>
                </a:cubicBezTo>
                <a:cubicBezTo>
                  <a:pt x="1461402" y="549416"/>
                  <a:pt x="1464669" y="555950"/>
                  <a:pt x="1467336" y="562018"/>
                </a:cubicBezTo>
                <a:cubicBezTo>
                  <a:pt x="1470004" y="568085"/>
                  <a:pt x="1472136" y="573786"/>
                  <a:pt x="1473737" y="579120"/>
                </a:cubicBezTo>
                <a:cubicBezTo>
                  <a:pt x="1475605" y="584987"/>
                  <a:pt x="1477705" y="589321"/>
                  <a:pt x="1480039" y="592121"/>
                </a:cubicBezTo>
                <a:cubicBezTo>
                  <a:pt x="1482373" y="594922"/>
                  <a:pt x="1484805" y="596689"/>
                  <a:pt x="1487340" y="597422"/>
                </a:cubicBezTo>
                <a:lnTo>
                  <a:pt x="1493793" y="598436"/>
                </a:lnTo>
                <a:lnTo>
                  <a:pt x="1513104" y="596922"/>
                </a:lnTo>
                <a:cubicBezTo>
                  <a:pt x="1519772" y="595855"/>
                  <a:pt x="1526306" y="594322"/>
                  <a:pt x="1532707" y="592321"/>
                </a:cubicBezTo>
                <a:cubicBezTo>
                  <a:pt x="1539108" y="590321"/>
                  <a:pt x="1545274" y="587888"/>
                  <a:pt x="1551210" y="585021"/>
                </a:cubicBezTo>
                <a:cubicBezTo>
                  <a:pt x="1557143" y="582154"/>
                  <a:pt x="1562776" y="578853"/>
                  <a:pt x="1568110" y="575119"/>
                </a:cubicBezTo>
                <a:cubicBezTo>
                  <a:pt x="1564644" y="572052"/>
                  <a:pt x="1560643" y="569385"/>
                  <a:pt x="1556108" y="567118"/>
                </a:cubicBezTo>
                <a:cubicBezTo>
                  <a:pt x="1551575" y="564851"/>
                  <a:pt x="1546608" y="563084"/>
                  <a:pt x="1541208" y="561818"/>
                </a:cubicBezTo>
                <a:cubicBezTo>
                  <a:pt x="1535808" y="560551"/>
                  <a:pt x="1530108" y="559917"/>
                  <a:pt x="1524105" y="559917"/>
                </a:cubicBezTo>
                <a:cubicBezTo>
                  <a:pt x="1521972" y="559917"/>
                  <a:pt x="1519972" y="559984"/>
                  <a:pt x="1518104" y="560117"/>
                </a:cubicBezTo>
                <a:cubicBezTo>
                  <a:pt x="1516238" y="560251"/>
                  <a:pt x="1514372" y="560484"/>
                  <a:pt x="1512504" y="560818"/>
                </a:cubicBezTo>
                <a:cubicBezTo>
                  <a:pt x="1510639" y="561151"/>
                  <a:pt x="1508504" y="561584"/>
                  <a:pt x="1506102" y="562118"/>
                </a:cubicBezTo>
                <a:lnTo>
                  <a:pt x="1502904" y="546916"/>
                </a:lnTo>
                <a:cubicBezTo>
                  <a:pt x="1506503" y="545849"/>
                  <a:pt x="1510103" y="545016"/>
                  <a:pt x="1513705" y="544415"/>
                </a:cubicBezTo>
                <a:cubicBezTo>
                  <a:pt x="1517305" y="543815"/>
                  <a:pt x="1520772" y="543515"/>
                  <a:pt x="1524105" y="543515"/>
                </a:cubicBezTo>
                <a:cubicBezTo>
                  <a:pt x="1531040" y="543515"/>
                  <a:pt x="1537306" y="544349"/>
                  <a:pt x="1542908" y="546016"/>
                </a:cubicBezTo>
                <a:cubicBezTo>
                  <a:pt x="1548508" y="547683"/>
                  <a:pt x="1553609" y="549716"/>
                  <a:pt x="1558210" y="552116"/>
                </a:cubicBezTo>
                <a:cubicBezTo>
                  <a:pt x="1562810" y="554517"/>
                  <a:pt x="1567144" y="556917"/>
                  <a:pt x="1571212" y="559317"/>
                </a:cubicBezTo>
                <a:cubicBezTo>
                  <a:pt x="1575280" y="561718"/>
                  <a:pt x="1579247" y="563751"/>
                  <a:pt x="1583112" y="565418"/>
                </a:cubicBezTo>
                <a:cubicBezTo>
                  <a:pt x="1586981" y="567085"/>
                  <a:pt x="1590982" y="567918"/>
                  <a:pt x="1595114" y="567918"/>
                </a:cubicBezTo>
                <a:lnTo>
                  <a:pt x="1599316" y="567918"/>
                </a:lnTo>
                <a:lnTo>
                  <a:pt x="1600716" y="582320"/>
                </a:lnTo>
                <a:cubicBezTo>
                  <a:pt x="1594982" y="582320"/>
                  <a:pt x="1589714" y="583120"/>
                  <a:pt x="1584913" y="584720"/>
                </a:cubicBezTo>
                <a:cubicBezTo>
                  <a:pt x="1580112" y="586321"/>
                  <a:pt x="1575411" y="588354"/>
                  <a:pt x="1570810" y="590821"/>
                </a:cubicBezTo>
                <a:cubicBezTo>
                  <a:pt x="1566211" y="593288"/>
                  <a:pt x="1561376" y="595889"/>
                  <a:pt x="1556310" y="598622"/>
                </a:cubicBezTo>
                <a:cubicBezTo>
                  <a:pt x="1551243" y="601356"/>
                  <a:pt x="1545641" y="603956"/>
                  <a:pt x="1539509" y="606423"/>
                </a:cubicBezTo>
                <a:cubicBezTo>
                  <a:pt x="1533374" y="608890"/>
                  <a:pt x="1526340" y="610924"/>
                  <a:pt x="1518405" y="612524"/>
                </a:cubicBezTo>
                <a:lnTo>
                  <a:pt x="1493036" y="614738"/>
                </a:lnTo>
                <a:lnTo>
                  <a:pt x="1492539" y="614924"/>
                </a:lnTo>
                <a:lnTo>
                  <a:pt x="1492032" y="614826"/>
                </a:lnTo>
                <a:lnTo>
                  <a:pt x="1490903" y="614924"/>
                </a:lnTo>
                <a:lnTo>
                  <a:pt x="1490936" y="614613"/>
                </a:lnTo>
                <a:lnTo>
                  <a:pt x="1479638" y="612424"/>
                </a:lnTo>
                <a:cubicBezTo>
                  <a:pt x="1475437" y="610757"/>
                  <a:pt x="1471803" y="608023"/>
                  <a:pt x="1468736" y="604223"/>
                </a:cubicBezTo>
                <a:lnTo>
                  <a:pt x="1465944" y="599442"/>
                </a:lnTo>
                <a:lnTo>
                  <a:pt x="1462161" y="604848"/>
                </a:lnTo>
                <a:cubicBezTo>
                  <a:pt x="1460109" y="606898"/>
                  <a:pt x="1457602" y="608724"/>
                  <a:pt x="1454634" y="610324"/>
                </a:cubicBezTo>
                <a:cubicBezTo>
                  <a:pt x="1448700" y="613524"/>
                  <a:pt x="1440200" y="615124"/>
                  <a:pt x="1429133" y="615124"/>
                </a:cubicBezTo>
                <a:cubicBezTo>
                  <a:pt x="1424330" y="615124"/>
                  <a:pt x="1419698" y="614724"/>
                  <a:pt x="1415229" y="613924"/>
                </a:cubicBezTo>
                <a:cubicBezTo>
                  <a:pt x="1410763" y="613124"/>
                  <a:pt x="1406662" y="611957"/>
                  <a:pt x="1402928" y="610424"/>
                </a:cubicBezTo>
                <a:cubicBezTo>
                  <a:pt x="1399194" y="608890"/>
                  <a:pt x="1395929" y="607057"/>
                  <a:pt x="1393126" y="604923"/>
                </a:cubicBezTo>
                <a:lnTo>
                  <a:pt x="1401127" y="591121"/>
                </a:lnTo>
                <a:cubicBezTo>
                  <a:pt x="1403795" y="592855"/>
                  <a:pt x="1407529" y="594522"/>
                  <a:pt x="1412330" y="596122"/>
                </a:cubicBezTo>
                <a:cubicBezTo>
                  <a:pt x="1417130" y="597722"/>
                  <a:pt x="1422732" y="598522"/>
                  <a:pt x="1429133" y="598522"/>
                </a:cubicBezTo>
                <a:cubicBezTo>
                  <a:pt x="1435800" y="598522"/>
                  <a:pt x="1441100" y="597856"/>
                  <a:pt x="1445033" y="596522"/>
                </a:cubicBezTo>
                <a:cubicBezTo>
                  <a:pt x="1448967" y="595189"/>
                  <a:pt x="1451835" y="593222"/>
                  <a:pt x="1453635" y="590621"/>
                </a:cubicBezTo>
                <a:cubicBezTo>
                  <a:pt x="1455434" y="588021"/>
                  <a:pt x="1456334" y="584987"/>
                  <a:pt x="1456334" y="581520"/>
                </a:cubicBezTo>
                <a:cubicBezTo>
                  <a:pt x="1456334" y="578853"/>
                  <a:pt x="1455635" y="575653"/>
                  <a:pt x="1454235" y="571919"/>
                </a:cubicBezTo>
                <a:cubicBezTo>
                  <a:pt x="1452836" y="568185"/>
                  <a:pt x="1450934" y="564018"/>
                  <a:pt x="1448535" y="559417"/>
                </a:cubicBezTo>
                <a:cubicBezTo>
                  <a:pt x="1446134" y="554817"/>
                  <a:pt x="1443367" y="549949"/>
                  <a:pt x="1440233" y="544816"/>
                </a:cubicBezTo>
                <a:cubicBezTo>
                  <a:pt x="1437100" y="539682"/>
                  <a:pt x="1433733" y="534448"/>
                  <a:pt x="1430132" y="529114"/>
                </a:cubicBezTo>
                <a:close/>
                <a:moveTo>
                  <a:pt x="1868159" y="516912"/>
                </a:moveTo>
                <a:cubicBezTo>
                  <a:pt x="1870826" y="516912"/>
                  <a:pt x="1873125" y="517912"/>
                  <a:pt x="1875060" y="519912"/>
                </a:cubicBezTo>
                <a:cubicBezTo>
                  <a:pt x="1876993" y="521913"/>
                  <a:pt x="1877960" y="524246"/>
                  <a:pt x="1877960" y="526913"/>
                </a:cubicBezTo>
                <a:cubicBezTo>
                  <a:pt x="1877960" y="529580"/>
                  <a:pt x="1876993" y="531881"/>
                  <a:pt x="1875060" y="533814"/>
                </a:cubicBezTo>
                <a:cubicBezTo>
                  <a:pt x="1873125" y="535748"/>
                  <a:pt x="1870826" y="536715"/>
                  <a:pt x="1868159" y="536715"/>
                </a:cubicBezTo>
                <a:cubicBezTo>
                  <a:pt x="1865357" y="536715"/>
                  <a:pt x="1862991" y="535748"/>
                  <a:pt x="1861058" y="533814"/>
                </a:cubicBezTo>
                <a:cubicBezTo>
                  <a:pt x="1859123" y="531881"/>
                  <a:pt x="1858158" y="529580"/>
                  <a:pt x="1858158" y="526913"/>
                </a:cubicBezTo>
                <a:cubicBezTo>
                  <a:pt x="1858158" y="524246"/>
                  <a:pt x="1859123" y="521913"/>
                  <a:pt x="1861058" y="519912"/>
                </a:cubicBezTo>
                <a:cubicBezTo>
                  <a:pt x="1862991" y="517912"/>
                  <a:pt x="1865357" y="516912"/>
                  <a:pt x="1868159" y="516912"/>
                </a:cubicBezTo>
                <a:close/>
                <a:moveTo>
                  <a:pt x="1840756" y="516912"/>
                </a:moveTo>
                <a:cubicBezTo>
                  <a:pt x="1843422" y="516912"/>
                  <a:pt x="1845722" y="517912"/>
                  <a:pt x="1847655" y="519912"/>
                </a:cubicBezTo>
                <a:cubicBezTo>
                  <a:pt x="1849589" y="521913"/>
                  <a:pt x="1850555" y="524246"/>
                  <a:pt x="1850555" y="526913"/>
                </a:cubicBezTo>
                <a:cubicBezTo>
                  <a:pt x="1850555" y="529580"/>
                  <a:pt x="1849589" y="531881"/>
                  <a:pt x="1847655" y="533814"/>
                </a:cubicBezTo>
                <a:cubicBezTo>
                  <a:pt x="1845722" y="535748"/>
                  <a:pt x="1843422" y="536715"/>
                  <a:pt x="1840756" y="536715"/>
                </a:cubicBezTo>
                <a:cubicBezTo>
                  <a:pt x="1837954" y="536715"/>
                  <a:pt x="1835587" y="535748"/>
                  <a:pt x="1833654" y="533814"/>
                </a:cubicBezTo>
                <a:cubicBezTo>
                  <a:pt x="1831721" y="531881"/>
                  <a:pt x="1830755" y="529580"/>
                  <a:pt x="1830755" y="526913"/>
                </a:cubicBezTo>
                <a:cubicBezTo>
                  <a:pt x="1830755" y="524246"/>
                  <a:pt x="1831721" y="521913"/>
                  <a:pt x="1833654" y="519912"/>
                </a:cubicBezTo>
                <a:cubicBezTo>
                  <a:pt x="1835587" y="517912"/>
                  <a:pt x="1837954" y="516912"/>
                  <a:pt x="1840756" y="516912"/>
                </a:cubicBezTo>
                <a:close/>
                <a:moveTo>
                  <a:pt x="1100110" y="514512"/>
                </a:moveTo>
                <a:cubicBezTo>
                  <a:pt x="1102777" y="514512"/>
                  <a:pt x="1105077" y="515512"/>
                  <a:pt x="1107010" y="517512"/>
                </a:cubicBezTo>
                <a:cubicBezTo>
                  <a:pt x="1108944" y="519512"/>
                  <a:pt x="1109911" y="521846"/>
                  <a:pt x="1109911" y="524513"/>
                </a:cubicBezTo>
                <a:cubicBezTo>
                  <a:pt x="1109911" y="527180"/>
                  <a:pt x="1108944" y="529480"/>
                  <a:pt x="1107010" y="531414"/>
                </a:cubicBezTo>
                <a:cubicBezTo>
                  <a:pt x="1105077" y="533347"/>
                  <a:pt x="1102777" y="534314"/>
                  <a:pt x="1100110" y="534314"/>
                </a:cubicBezTo>
                <a:cubicBezTo>
                  <a:pt x="1097309" y="534314"/>
                  <a:pt x="1094943" y="533347"/>
                  <a:pt x="1093009" y="531414"/>
                </a:cubicBezTo>
                <a:cubicBezTo>
                  <a:pt x="1091075" y="529480"/>
                  <a:pt x="1090108" y="527180"/>
                  <a:pt x="1090108" y="524513"/>
                </a:cubicBezTo>
                <a:cubicBezTo>
                  <a:pt x="1090108" y="521846"/>
                  <a:pt x="1091075" y="519512"/>
                  <a:pt x="1093009" y="517512"/>
                </a:cubicBezTo>
                <a:cubicBezTo>
                  <a:pt x="1094943" y="515512"/>
                  <a:pt x="1097309" y="514512"/>
                  <a:pt x="1100110" y="514512"/>
                </a:cubicBezTo>
                <a:close/>
                <a:moveTo>
                  <a:pt x="4472130" y="514112"/>
                </a:moveTo>
                <a:cubicBezTo>
                  <a:pt x="4484932" y="523446"/>
                  <a:pt x="4495500" y="531681"/>
                  <a:pt x="4503834" y="538815"/>
                </a:cubicBezTo>
                <a:cubicBezTo>
                  <a:pt x="4512168" y="545949"/>
                  <a:pt x="4518769" y="552150"/>
                  <a:pt x="4523637" y="557417"/>
                </a:cubicBezTo>
                <a:cubicBezTo>
                  <a:pt x="4528504" y="562684"/>
                  <a:pt x="4532104" y="567285"/>
                  <a:pt x="4534438" y="571219"/>
                </a:cubicBezTo>
                <a:cubicBezTo>
                  <a:pt x="4536772" y="575153"/>
                  <a:pt x="4538272" y="578620"/>
                  <a:pt x="4538938" y="581620"/>
                </a:cubicBezTo>
                <a:cubicBezTo>
                  <a:pt x="4539605" y="584620"/>
                  <a:pt x="4539938" y="587454"/>
                  <a:pt x="4539938" y="590121"/>
                </a:cubicBezTo>
                <a:cubicBezTo>
                  <a:pt x="4539938" y="594522"/>
                  <a:pt x="4538972" y="598656"/>
                  <a:pt x="4537038" y="602523"/>
                </a:cubicBezTo>
                <a:cubicBezTo>
                  <a:pt x="4535104" y="606390"/>
                  <a:pt x="4532038" y="609524"/>
                  <a:pt x="4527837" y="611924"/>
                </a:cubicBezTo>
                <a:cubicBezTo>
                  <a:pt x="4523637" y="614324"/>
                  <a:pt x="4518069" y="615524"/>
                  <a:pt x="4511135" y="615524"/>
                </a:cubicBezTo>
                <a:cubicBezTo>
                  <a:pt x="4505668" y="615524"/>
                  <a:pt x="4500067" y="614758"/>
                  <a:pt x="4494333" y="613224"/>
                </a:cubicBezTo>
                <a:cubicBezTo>
                  <a:pt x="4488599" y="611691"/>
                  <a:pt x="4483098" y="609524"/>
                  <a:pt x="4477831" y="606723"/>
                </a:cubicBezTo>
                <a:lnTo>
                  <a:pt x="4476426" y="605704"/>
                </a:lnTo>
                <a:lnTo>
                  <a:pt x="4460928" y="611724"/>
                </a:lnTo>
                <a:cubicBezTo>
                  <a:pt x="4452128" y="613858"/>
                  <a:pt x="4443193" y="614924"/>
                  <a:pt x="4434125" y="614924"/>
                </a:cubicBezTo>
                <a:lnTo>
                  <a:pt x="4434165" y="614595"/>
                </a:lnTo>
                <a:lnTo>
                  <a:pt x="4433287" y="614924"/>
                </a:lnTo>
                <a:lnTo>
                  <a:pt x="4414696" y="614924"/>
                </a:lnTo>
                <a:lnTo>
                  <a:pt x="4409784" y="627826"/>
                </a:lnTo>
                <a:cubicBezTo>
                  <a:pt x="4404783" y="636827"/>
                  <a:pt x="4397316" y="643995"/>
                  <a:pt x="4387381" y="649329"/>
                </a:cubicBezTo>
                <a:cubicBezTo>
                  <a:pt x="4377447" y="654663"/>
                  <a:pt x="4365145" y="658196"/>
                  <a:pt x="4350477" y="659930"/>
                </a:cubicBezTo>
                <a:lnTo>
                  <a:pt x="4346876" y="643528"/>
                </a:lnTo>
                <a:cubicBezTo>
                  <a:pt x="4354877" y="642461"/>
                  <a:pt x="4362245" y="640961"/>
                  <a:pt x="4368979" y="639027"/>
                </a:cubicBezTo>
                <a:cubicBezTo>
                  <a:pt x="4375713" y="637094"/>
                  <a:pt x="4381514" y="634327"/>
                  <a:pt x="4386381" y="630726"/>
                </a:cubicBezTo>
                <a:cubicBezTo>
                  <a:pt x="4391248" y="627126"/>
                  <a:pt x="4395016" y="622392"/>
                  <a:pt x="4397683" y="616524"/>
                </a:cubicBezTo>
                <a:lnTo>
                  <a:pt x="4398167" y="614924"/>
                </a:lnTo>
                <a:lnTo>
                  <a:pt x="4385481" y="614924"/>
                </a:lnTo>
                <a:cubicBezTo>
                  <a:pt x="4379480" y="614924"/>
                  <a:pt x="4373913" y="614057"/>
                  <a:pt x="4368779" y="612324"/>
                </a:cubicBezTo>
                <a:cubicBezTo>
                  <a:pt x="4363645" y="610590"/>
                  <a:pt x="4359511" y="607890"/>
                  <a:pt x="4356377" y="604223"/>
                </a:cubicBezTo>
                <a:cubicBezTo>
                  <a:pt x="4353244" y="600556"/>
                  <a:pt x="4351677" y="595722"/>
                  <a:pt x="4351677" y="589721"/>
                </a:cubicBezTo>
                <a:cubicBezTo>
                  <a:pt x="4351677" y="584120"/>
                  <a:pt x="4352544" y="578753"/>
                  <a:pt x="4354277" y="573619"/>
                </a:cubicBezTo>
                <a:cubicBezTo>
                  <a:pt x="4356011" y="568485"/>
                  <a:pt x="4358378" y="563885"/>
                  <a:pt x="4361378" y="559817"/>
                </a:cubicBezTo>
                <a:cubicBezTo>
                  <a:pt x="4364379" y="555750"/>
                  <a:pt x="4367912" y="552516"/>
                  <a:pt x="4371979" y="550116"/>
                </a:cubicBezTo>
                <a:cubicBezTo>
                  <a:pt x="4376046" y="547716"/>
                  <a:pt x="4380480" y="546516"/>
                  <a:pt x="4385281" y="546516"/>
                </a:cubicBezTo>
                <a:cubicBezTo>
                  <a:pt x="4391415" y="546516"/>
                  <a:pt x="4396882" y="548316"/>
                  <a:pt x="4401683" y="551916"/>
                </a:cubicBezTo>
                <a:cubicBezTo>
                  <a:pt x="4406484" y="555517"/>
                  <a:pt x="4410284" y="560951"/>
                  <a:pt x="4413085" y="568218"/>
                </a:cubicBezTo>
                <a:cubicBezTo>
                  <a:pt x="4415885" y="575486"/>
                  <a:pt x="4417285" y="584654"/>
                  <a:pt x="4417285" y="595722"/>
                </a:cubicBezTo>
                <a:lnTo>
                  <a:pt x="4416982" y="598522"/>
                </a:lnTo>
                <a:lnTo>
                  <a:pt x="4435287" y="598522"/>
                </a:lnTo>
                <a:lnTo>
                  <a:pt x="4436089" y="598824"/>
                </a:lnTo>
                <a:lnTo>
                  <a:pt x="4436126" y="598522"/>
                </a:lnTo>
                <a:cubicBezTo>
                  <a:pt x="4443326" y="598522"/>
                  <a:pt x="4449761" y="598022"/>
                  <a:pt x="4455428" y="597022"/>
                </a:cubicBezTo>
                <a:lnTo>
                  <a:pt x="4462606" y="595020"/>
                </a:lnTo>
                <a:lnTo>
                  <a:pt x="4453628" y="582720"/>
                </a:lnTo>
                <a:cubicBezTo>
                  <a:pt x="4451161" y="577653"/>
                  <a:pt x="4449927" y="572186"/>
                  <a:pt x="4449927" y="566318"/>
                </a:cubicBezTo>
                <a:cubicBezTo>
                  <a:pt x="4449927" y="560317"/>
                  <a:pt x="4451161" y="554783"/>
                  <a:pt x="4453628" y="549716"/>
                </a:cubicBezTo>
                <a:cubicBezTo>
                  <a:pt x="4456095" y="544649"/>
                  <a:pt x="4459629" y="540548"/>
                  <a:pt x="4464229" y="537415"/>
                </a:cubicBezTo>
                <a:cubicBezTo>
                  <a:pt x="4466529" y="535848"/>
                  <a:pt x="4469021" y="534673"/>
                  <a:pt x="4471705" y="533889"/>
                </a:cubicBezTo>
                <a:lnTo>
                  <a:pt x="4472531" y="533777"/>
                </a:lnTo>
                <a:lnTo>
                  <a:pt x="4462729" y="526513"/>
                </a:lnTo>
                <a:close/>
                <a:moveTo>
                  <a:pt x="3421789" y="513912"/>
                </a:moveTo>
                <a:cubicBezTo>
                  <a:pt x="3424456" y="513912"/>
                  <a:pt x="3426756" y="514912"/>
                  <a:pt x="3428690" y="516912"/>
                </a:cubicBezTo>
                <a:cubicBezTo>
                  <a:pt x="3430624" y="518912"/>
                  <a:pt x="3431590" y="521246"/>
                  <a:pt x="3431590" y="523913"/>
                </a:cubicBezTo>
                <a:cubicBezTo>
                  <a:pt x="3431590" y="526580"/>
                  <a:pt x="3430624" y="528880"/>
                  <a:pt x="3428690" y="530814"/>
                </a:cubicBezTo>
                <a:cubicBezTo>
                  <a:pt x="3426756" y="532747"/>
                  <a:pt x="3424456" y="533714"/>
                  <a:pt x="3421789" y="533714"/>
                </a:cubicBezTo>
                <a:cubicBezTo>
                  <a:pt x="3418989" y="533714"/>
                  <a:pt x="3416622" y="532747"/>
                  <a:pt x="3414688" y="530814"/>
                </a:cubicBezTo>
                <a:cubicBezTo>
                  <a:pt x="3412755" y="528880"/>
                  <a:pt x="3411788" y="526580"/>
                  <a:pt x="3411788" y="523913"/>
                </a:cubicBezTo>
                <a:cubicBezTo>
                  <a:pt x="3411788" y="521246"/>
                  <a:pt x="3412755" y="518912"/>
                  <a:pt x="3414688" y="516912"/>
                </a:cubicBezTo>
                <a:cubicBezTo>
                  <a:pt x="3416622" y="514912"/>
                  <a:pt x="3418989" y="513912"/>
                  <a:pt x="3421789" y="513912"/>
                </a:cubicBezTo>
                <a:close/>
                <a:moveTo>
                  <a:pt x="3394386" y="513912"/>
                </a:moveTo>
                <a:cubicBezTo>
                  <a:pt x="3397053" y="513912"/>
                  <a:pt x="3399353" y="514912"/>
                  <a:pt x="3401287" y="516912"/>
                </a:cubicBezTo>
                <a:cubicBezTo>
                  <a:pt x="3403220" y="518912"/>
                  <a:pt x="3404187" y="521246"/>
                  <a:pt x="3404187" y="523913"/>
                </a:cubicBezTo>
                <a:cubicBezTo>
                  <a:pt x="3404187" y="526580"/>
                  <a:pt x="3403220" y="528880"/>
                  <a:pt x="3401287" y="530814"/>
                </a:cubicBezTo>
                <a:cubicBezTo>
                  <a:pt x="3399353" y="532747"/>
                  <a:pt x="3397053" y="533714"/>
                  <a:pt x="3394386" y="533714"/>
                </a:cubicBezTo>
                <a:cubicBezTo>
                  <a:pt x="3391585" y="533714"/>
                  <a:pt x="3389218" y="532747"/>
                  <a:pt x="3387285" y="530814"/>
                </a:cubicBezTo>
                <a:cubicBezTo>
                  <a:pt x="3385351" y="528880"/>
                  <a:pt x="3384384" y="526580"/>
                  <a:pt x="3384384" y="523913"/>
                </a:cubicBezTo>
                <a:cubicBezTo>
                  <a:pt x="3384384" y="521246"/>
                  <a:pt x="3385351" y="518912"/>
                  <a:pt x="3387285" y="516912"/>
                </a:cubicBezTo>
                <a:cubicBezTo>
                  <a:pt x="3389218" y="514912"/>
                  <a:pt x="3391585" y="513912"/>
                  <a:pt x="3394386" y="513912"/>
                </a:cubicBezTo>
                <a:close/>
                <a:moveTo>
                  <a:pt x="3147307" y="510711"/>
                </a:moveTo>
                <a:lnTo>
                  <a:pt x="3163509" y="510711"/>
                </a:lnTo>
                <a:lnTo>
                  <a:pt x="3166710" y="576720"/>
                </a:lnTo>
                <a:cubicBezTo>
                  <a:pt x="3167110" y="582987"/>
                  <a:pt x="3168243" y="587688"/>
                  <a:pt x="3170110" y="590821"/>
                </a:cubicBezTo>
                <a:cubicBezTo>
                  <a:pt x="3171977" y="593955"/>
                  <a:pt x="3174611" y="596022"/>
                  <a:pt x="3178011" y="597022"/>
                </a:cubicBezTo>
                <a:lnTo>
                  <a:pt x="3189884" y="598470"/>
                </a:lnTo>
                <a:lnTo>
                  <a:pt x="3197151" y="598222"/>
                </a:lnTo>
                <a:cubicBezTo>
                  <a:pt x="3199752" y="598022"/>
                  <a:pt x="3202019" y="597722"/>
                  <a:pt x="3203952" y="597322"/>
                </a:cubicBezTo>
                <a:cubicBezTo>
                  <a:pt x="3207819" y="596522"/>
                  <a:pt x="3210620" y="594888"/>
                  <a:pt x="3212353" y="592421"/>
                </a:cubicBezTo>
                <a:cubicBezTo>
                  <a:pt x="3214087" y="589955"/>
                  <a:pt x="3214954" y="586254"/>
                  <a:pt x="3214954" y="581320"/>
                </a:cubicBezTo>
                <a:cubicBezTo>
                  <a:pt x="3214954" y="577986"/>
                  <a:pt x="3214420" y="574019"/>
                  <a:pt x="3213354" y="569419"/>
                </a:cubicBezTo>
                <a:cubicBezTo>
                  <a:pt x="3212287" y="564818"/>
                  <a:pt x="3210887" y="559917"/>
                  <a:pt x="3209153" y="554717"/>
                </a:cubicBezTo>
                <a:cubicBezTo>
                  <a:pt x="3207419" y="549516"/>
                  <a:pt x="3205553" y="544382"/>
                  <a:pt x="3203552" y="539315"/>
                </a:cubicBezTo>
                <a:lnTo>
                  <a:pt x="3219754" y="533314"/>
                </a:lnTo>
                <a:cubicBezTo>
                  <a:pt x="3221488" y="537581"/>
                  <a:pt x="3223121" y="542449"/>
                  <a:pt x="3224655" y="547916"/>
                </a:cubicBezTo>
                <a:cubicBezTo>
                  <a:pt x="3226188" y="553383"/>
                  <a:pt x="3227489" y="558784"/>
                  <a:pt x="3228555" y="564118"/>
                </a:cubicBezTo>
                <a:cubicBezTo>
                  <a:pt x="3229622" y="569452"/>
                  <a:pt x="3230156" y="574119"/>
                  <a:pt x="3230156" y="578120"/>
                </a:cubicBezTo>
                <a:cubicBezTo>
                  <a:pt x="3230156" y="583454"/>
                  <a:pt x="3229589" y="588154"/>
                  <a:pt x="3228455" y="592221"/>
                </a:cubicBezTo>
                <a:cubicBezTo>
                  <a:pt x="3227322" y="596289"/>
                  <a:pt x="3225622" y="599756"/>
                  <a:pt x="3223355" y="602623"/>
                </a:cubicBezTo>
                <a:cubicBezTo>
                  <a:pt x="3221088" y="605490"/>
                  <a:pt x="3218187" y="607823"/>
                  <a:pt x="3214654" y="609624"/>
                </a:cubicBezTo>
                <a:cubicBezTo>
                  <a:pt x="3211120" y="611424"/>
                  <a:pt x="3207019" y="612757"/>
                  <a:pt x="3202352" y="613624"/>
                </a:cubicBezTo>
                <a:lnTo>
                  <a:pt x="3188855" y="614721"/>
                </a:lnTo>
                <a:lnTo>
                  <a:pt x="3188312" y="614924"/>
                </a:lnTo>
                <a:lnTo>
                  <a:pt x="3187658" y="614818"/>
                </a:lnTo>
                <a:lnTo>
                  <a:pt x="3186350" y="614924"/>
                </a:lnTo>
                <a:lnTo>
                  <a:pt x="3186388" y="614612"/>
                </a:lnTo>
                <a:lnTo>
                  <a:pt x="3169210" y="611824"/>
                </a:lnTo>
                <a:cubicBezTo>
                  <a:pt x="3163676" y="609757"/>
                  <a:pt x="3159275" y="606223"/>
                  <a:pt x="3156008" y="601223"/>
                </a:cubicBezTo>
                <a:lnTo>
                  <a:pt x="3152835" y="593777"/>
                </a:lnTo>
                <a:lnTo>
                  <a:pt x="3135906" y="596522"/>
                </a:lnTo>
                <a:cubicBezTo>
                  <a:pt x="3128705" y="596522"/>
                  <a:pt x="3122171" y="595455"/>
                  <a:pt x="3116303" y="593322"/>
                </a:cubicBezTo>
                <a:cubicBezTo>
                  <a:pt x="3110436" y="591188"/>
                  <a:pt x="3105769" y="588088"/>
                  <a:pt x="3102301" y="584020"/>
                </a:cubicBezTo>
                <a:cubicBezTo>
                  <a:pt x="3098834" y="579953"/>
                  <a:pt x="3097101" y="575053"/>
                  <a:pt x="3097101" y="569319"/>
                </a:cubicBezTo>
                <a:cubicBezTo>
                  <a:pt x="3097101" y="563718"/>
                  <a:pt x="3098534" y="558451"/>
                  <a:pt x="3101401" y="553517"/>
                </a:cubicBezTo>
                <a:cubicBezTo>
                  <a:pt x="3104268" y="548583"/>
                  <a:pt x="3108202" y="544182"/>
                  <a:pt x="3113203" y="540315"/>
                </a:cubicBezTo>
                <a:cubicBezTo>
                  <a:pt x="3118204" y="536448"/>
                  <a:pt x="3124004" y="533214"/>
                  <a:pt x="3130605" y="530614"/>
                </a:cubicBezTo>
                <a:lnTo>
                  <a:pt x="3148021" y="526239"/>
                </a:lnTo>
                <a:close/>
                <a:moveTo>
                  <a:pt x="6117488" y="505911"/>
                </a:moveTo>
                <a:lnTo>
                  <a:pt x="6123689" y="517312"/>
                </a:lnTo>
                <a:cubicBezTo>
                  <a:pt x="6117555" y="520246"/>
                  <a:pt x="6113054" y="522746"/>
                  <a:pt x="6110187" y="524813"/>
                </a:cubicBezTo>
                <a:cubicBezTo>
                  <a:pt x="6107320" y="526880"/>
                  <a:pt x="6105887" y="528714"/>
                  <a:pt x="6105887" y="530314"/>
                </a:cubicBezTo>
                <a:cubicBezTo>
                  <a:pt x="6105887" y="531514"/>
                  <a:pt x="6106654" y="532781"/>
                  <a:pt x="6108187" y="534114"/>
                </a:cubicBezTo>
                <a:cubicBezTo>
                  <a:pt x="6109720" y="535448"/>
                  <a:pt x="6111454" y="536915"/>
                  <a:pt x="6113388" y="538515"/>
                </a:cubicBezTo>
                <a:cubicBezTo>
                  <a:pt x="6115321" y="540115"/>
                  <a:pt x="6117055" y="541948"/>
                  <a:pt x="6118588" y="544015"/>
                </a:cubicBezTo>
                <a:cubicBezTo>
                  <a:pt x="6120121" y="546082"/>
                  <a:pt x="6120888" y="548516"/>
                  <a:pt x="6120888" y="551316"/>
                </a:cubicBezTo>
                <a:cubicBezTo>
                  <a:pt x="6120888" y="553183"/>
                  <a:pt x="6120488" y="555017"/>
                  <a:pt x="6119688" y="556817"/>
                </a:cubicBezTo>
                <a:cubicBezTo>
                  <a:pt x="6118888" y="558617"/>
                  <a:pt x="6117322" y="560417"/>
                  <a:pt x="6114988" y="562218"/>
                </a:cubicBezTo>
                <a:cubicBezTo>
                  <a:pt x="6112654" y="564018"/>
                  <a:pt x="6109353" y="565818"/>
                  <a:pt x="6105086" y="567618"/>
                </a:cubicBezTo>
                <a:cubicBezTo>
                  <a:pt x="6100819" y="569419"/>
                  <a:pt x="6095152" y="571252"/>
                  <a:pt x="6088084" y="573119"/>
                </a:cubicBezTo>
                <a:lnTo>
                  <a:pt x="6084284" y="560517"/>
                </a:lnTo>
                <a:cubicBezTo>
                  <a:pt x="6089884" y="559051"/>
                  <a:pt x="6094418" y="557784"/>
                  <a:pt x="6097886" y="556717"/>
                </a:cubicBezTo>
                <a:cubicBezTo>
                  <a:pt x="6101353" y="555650"/>
                  <a:pt x="6103853" y="554617"/>
                  <a:pt x="6105386" y="553617"/>
                </a:cubicBezTo>
                <a:cubicBezTo>
                  <a:pt x="6106920" y="552617"/>
                  <a:pt x="6107687" y="551583"/>
                  <a:pt x="6107687" y="550516"/>
                </a:cubicBezTo>
                <a:cubicBezTo>
                  <a:pt x="6107687" y="549049"/>
                  <a:pt x="6106920" y="547683"/>
                  <a:pt x="6105386" y="546416"/>
                </a:cubicBezTo>
                <a:cubicBezTo>
                  <a:pt x="6103853" y="545149"/>
                  <a:pt x="6102120" y="543815"/>
                  <a:pt x="6100186" y="542415"/>
                </a:cubicBezTo>
                <a:cubicBezTo>
                  <a:pt x="6098252" y="541015"/>
                  <a:pt x="6096519" y="539382"/>
                  <a:pt x="6094985" y="537515"/>
                </a:cubicBezTo>
                <a:cubicBezTo>
                  <a:pt x="6093452" y="535648"/>
                  <a:pt x="6092685" y="533381"/>
                  <a:pt x="6092685" y="530714"/>
                </a:cubicBezTo>
                <a:cubicBezTo>
                  <a:pt x="6092685" y="528313"/>
                  <a:pt x="6093385" y="525813"/>
                  <a:pt x="6094785" y="523213"/>
                </a:cubicBezTo>
                <a:cubicBezTo>
                  <a:pt x="6096186" y="520613"/>
                  <a:pt x="6098685" y="517879"/>
                  <a:pt x="6102286" y="515012"/>
                </a:cubicBezTo>
                <a:cubicBezTo>
                  <a:pt x="6105887" y="512145"/>
                  <a:pt x="6110954" y="509111"/>
                  <a:pt x="6117488" y="505911"/>
                </a:cubicBezTo>
                <a:close/>
                <a:moveTo>
                  <a:pt x="5441213" y="505911"/>
                </a:moveTo>
                <a:lnTo>
                  <a:pt x="5447414" y="517312"/>
                </a:lnTo>
                <a:cubicBezTo>
                  <a:pt x="5441280" y="520246"/>
                  <a:pt x="5436779" y="522746"/>
                  <a:pt x="5433912" y="524813"/>
                </a:cubicBezTo>
                <a:cubicBezTo>
                  <a:pt x="5431045" y="526880"/>
                  <a:pt x="5429612" y="528714"/>
                  <a:pt x="5429612" y="530314"/>
                </a:cubicBezTo>
                <a:cubicBezTo>
                  <a:pt x="5429612" y="531514"/>
                  <a:pt x="5430379" y="532781"/>
                  <a:pt x="5431912" y="534114"/>
                </a:cubicBezTo>
                <a:cubicBezTo>
                  <a:pt x="5433445" y="535448"/>
                  <a:pt x="5435179" y="536915"/>
                  <a:pt x="5437113" y="538515"/>
                </a:cubicBezTo>
                <a:cubicBezTo>
                  <a:pt x="5439046" y="540115"/>
                  <a:pt x="5440780" y="541948"/>
                  <a:pt x="5442313" y="544015"/>
                </a:cubicBezTo>
                <a:cubicBezTo>
                  <a:pt x="5443846" y="546082"/>
                  <a:pt x="5444613" y="548516"/>
                  <a:pt x="5444613" y="551316"/>
                </a:cubicBezTo>
                <a:cubicBezTo>
                  <a:pt x="5444613" y="553183"/>
                  <a:pt x="5444213" y="555017"/>
                  <a:pt x="5443413" y="556817"/>
                </a:cubicBezTo>
                <a:cubicBezTo>
                  <a:pt x="5442613" y="558617"/>
                  <a:pt x="5441047" y="560417"/>
                  <a:pt x="5438713" y="562218"/>
                </a:cubicBezTo>
                <a:cubicBezTo>
                  <a:pt x="5436379" y="564018"/>
                  <a:pt x="5433078" y="565818"/>
                  <a:pt x="5428811" y="567618"/>
                </a:cubicBezTo>
                <a:cubicBezTo>
                  <a:pt x="5424544" y="569419"/>
                  <a:pt x="5418877" y="571252"/>
                  <a:pt x="5411809" y="573119"/>
                </a:cubicBezTo>
                <a:lnTo>
                  <a:pt x="5408009" y="560517"/>
                </a:lnTo>
                <a:cubicBezTo>
                  <a:pt x="5413609" y="559051"/>
                  <a:pt x="5418143" y="557784"/>
                  <a:pt x="5421611" y="556717"/>
                </a:cubicBezTo>
                <a:cubicBezTo>
                  <a:pt x="5425078" y="555650"/>
                  <a:pt x="5427578" y="554617"/>
                  <a:pt x="5429111" y="553617"/>
                </a:cubicBezTo>
                <a:cubicBezTo>
                  <a:pt x="5430645" y="552617"/>
                  <a:pt x="5431412" y="551583"/>
                  <a:pt x="5431412" y="550516"/>
                </a:cubicBezTo>
                <a:cubicBezTo>
                  <a:pt x="5431412" y="549049"/>
                  <a:pt x="5430645" y="547683"/>
                  <a:pt x="5429111" y="546416"/>
                </a:cubicBezTo>
                <a:cubicBezTo>
                  <a:pt x="5427578" y="545149"/>
                  <a:pt x="5425845" y="543815"/>
                  <a:pt x="5423911" y="542415"/>
                </a:cubicBezTo>
                <a:cubicBezTo>
                  <a:pt x="5421977" y="541015"/>
                  <a:pt x="5420244" y="539382"/>
                  <a:pt x="5418710" y="537515"/>
                </a:cubicBezTo>
                <a:cubicBezTo>
                  <a:pt x="5417177" y="535648"/>
                  <a:pt x="5416410" y="533381"/>
                  <a:pt x="5416410" y="530714"/>
                </a:cubicBezTo>
                <a:cubicBezTo>
                  <a:pt x="5416410" y="528313"/>
                  <a:pt x="5417110" y="525813"/>
                  <a:pt x="5418510" y="523213"/>
                </a:cubicBezTo>
                <a:cubicBezTo>
                  <a:pt x="5419911" y="520613"/>
                  <a:pt x="5422410" y="517879"/>
                  <a:pt x="5426011" y="515012"/>
                </a:cubicBezTo>
                <a:cubicBezTo>
                  <a:pt x="5429612" y="512145"/>
                  <a:pt x="5434679" y="509111"/>
                  <a:pt x="5441213" y="505911"/>
                </a:cubicBezTo>
                <a:close/>
                <a:moveTo>
                  <a:pt x="4145813" y="505911"/>
                </a:moveTo>
                <a:lnTo>
                  <a:pt x="4152014" y="517312"/>
                </a:lnTo>
                <a:cubicBezTo>
                  <a:pt x="4145880" y="520246"/>
                  <a:pt x="4141379" y="522746"/>
                  <a:pt x="4138512" y="524813"/>
                </a:cubicBezTo>
                <a:cubicBezTo>
                  <a:pt x="4135645" y="526880"/>
                  <a:pt x="4134211" y="528714"/>
                  <a:pt x="4134211" y="530314"/>
                </a:cubicBezTo>
                <a:cubicBezTo>
                  <a:pt x="4134211" y="531514"/>
                  <a:pt x="4134978" y="532781"/>
                  <a:pt x="4136512" y="534114"/>
                </a:cubicBezTo>
                <a:cubicBezTo>
                  <a:pt x="4138045" y="535448"/>
                  <a:pt x="4139779" y="536915"/>
                  <a:pt x="4141712" y="538515"/>
                </a:cubicBezTo>
                <a:cubicBezTo>
                  <a:pt x="4143646" y="540115"/>
                  <a:pt x="4145380" y="541948"/>
                  <a:pt x="4146913" y="544015"/>
                </a:cubicBezTo>
                <a:cubicBezTo>
                  <a:pt x="4148447" y="546082"/>
                  <a:pt x="4149214" y="548516"/>
                  <a:pt x="4149214" y="551316"/>
                </a:cubicBezTo>
                <a:cubicBezTo>
                  <a:pt x="4149214" y="553183"/>
                  <a:pt x="4148814" y="555017"/>
                  <a:pt x="4148013" y="556817"/>
                </a:cubicBezTo>
                <a:cubicBezTo>
                  <a:pt x="4147213" y="558617"/>
                  <a:pt x="4145646" y="560417"/>
                  <a:pt x="4143313" y="562218"/>
                </a:cubicBezTo>
                <a:cubicBezTo>
                  <a:pt x="4140979" y="564018"/>
                  <a:pt x="4137679" y="565818"/>
                  <a:pt x="4133411" y="567618"/>
                </a:cubicBezTo>
                <a:cubicBezTo>
                  <a:pt x="4129144" y="569419"/>
                  <a:pt x="4123477" y="571252"/>
                  <a:pt x="4116409" y="573119"/>
                </a:cubicBezTo>
                <a:lnTo>
                  <a:pt x="4112609" y="560517"/>
                </a:lnTo>
                <a:cubicBezTo>
                  <a:pt x="4118209" y="559051"/>
                  <a:pt x="4122743" y="557784"/>
                  <a:pt x="4126210" y="556717"/>
                </a:cubicBezTo>
                <a:cubicBezTo>
                  <a:pt x="4129678" y="555650"/>
                  <a:pt x="4132178" y="554617"/>
                  <a:pt x="4133711" y="553617"/>
                </a:cubicBezTo>
                <a:cubicBezTo>
                  <a:pt x="4135245" y="552617"/>
                  <a:pt x="4136012" y="551583"/>
                  <a:pt x="4136012" y="550516"/>
                </a:cubicBezTo>
                <a:cubicBezTo>
                  <a:pt x="4136012" y="549049"/>
                  <a:pt x="4135245" y="547683"/>
                  <a:pt x="4133711" y="546416"/>
                </a:cubicBezTo>
                <a:cubicBezTo>
                  <a:pt x="4132178" y="545149"/>
                  <a:pt x="4130444" y="543815"/>
                  <a:pt x="4128511" y="542415"/>
                </a:cubicBezTo>
                <a:cubicBezTo>
                  <a:pt x="4126577" y="541015"/>
                  <a:pt x="4124844" y="539382"/>
                  <a:pt x="4123310" y="537515"/>
                </a:cubicBezTo>
                <a:cubicBezTo>
                  <a:pt x="4121777" y="535648"/>
                  <a:pt x="4121010" y="533381"/>
                  <a:pt x="4121010" y="530714"/>
                </a:cubicBezTo>
                <a:cubicBezTo>
                  <a:pt x="4121010" y="528313"/>
                  <a:pt x="4121710" y="525813"/>
                  <a:pt x="4123110" y="523213"/>
                </a:cubicBezTo>
                <a:cubicBezTo>
                  <a:pt x="4124510" y="520613"/>
                  <a:pt x="4127011" y="517879"/>
                  <a:pt x="4130611" y="515012"/>
                </a:cubicBezTo>
                <a:cubicBezTo>
                  <a:pt x="4134211" y="512145"/>
                  <a:pt x="4139279" y="509111"/>
                  <a:pt x="4145813" y="505911"/>
                </a:cubicBezTo>
                <a:close/>
                <a:moveTo>
                  <a:pt x="2640864" y="505911"/>
                </a:moveTo>
                <a:lnTo>
                  <a:pt x="2647065" y="517312"/>
                </a:lnTo>
                <a:cubicBezTo>
                  <a:pt x="2640931" y="520246"/>
                  <a:pt x="2636429" y="522746"/>
                  <a:pt x="2633562" y="524813"/>
                </a:cubicBezTo>
                <a:cubicBezTo>
                  <a:pt x="2630697" y="526880"/>
                  <a:pt x="2629263" y="528714"/>
                  <a:pt x="2629263" y="530314"/>
                </a:cubicBezTo>
                <a:cubicBezTo>
                  <a:pt x="2629263" y="531514"/>
                  <a:pt x="2630030" y="532781"/>
                  <a:pt x="2631563" y="534114"/>
                </a:cubicBezTo>
                <a:cubicBezTo>
                  <a:pt x="2633097" y="535448"/>
                  <a:pt x="2634830" y="536915"/>
                  <a:pt x="2636764" y="538515"/>
                </a:cubicBezTo>
                <a:cubicBezTo>
                  <a:pt x="2638697" y="540115"/>
                  <a:pt x="2640431" y="541948"/>
                  <a:pt x="2641965" y="544015"/>
                </a:cubicBezTo>
                <a:cubicBezTo>
                  <a:pt x="2643497" y="546082"/>
                  <a:pt x="2644266" y="548516"/>
                  <a:pt x="2644266" y="551316"/>
                </a:cubicBezTo>
                <a:cubicBezTo>
                  <a:pt x="2644266" y="553183"/>
                  <a:pt x="2643865" y="555017"/>
                  <a:pt x="2643065" y="556817"/>
                </a:cubicBezTo>
                <a:cubicBezTo>
                  <a:pt x="2642265" y="558617"/>
                  <a:pt x="2640697" y="560417"/>
                  <a:pt x="2638364" y="562218"/>
                </a:cubicBezTo>
                <a:cubicBezTo>
                  <a:pt x="2636030" y="564018"/>
                  <a:pt x="2632730" y="565818"/>
                  <a:pt x="2628463" y="567618"/>
                </a:cubicBezTo>
                <a:cubicBezTo>
                  <a:pt x="2624196" y="569419"/>
                  <a:pt x="2618528" y="571252"/>
                  <a:pt x="2611460" y="573119"/>
                </a:cubicBezTo>
                <a:lnTo>
                  <a:pt x="2607660" y="560517"/>
                </a:lnTo>
                <a:cubicBezTo>
                  <a:pt x="2613260" y="559051"/>
                  <a:pt x="2617795" y="557784"/>
                  <a:pt x="2621262" y="556717"/>
                </a:cubicBezTo>
                <a:cubicBezTo>
                  <a:pt x="2624729" y="555650"/>
                  <a:pt x="2627230" y="554617"/>
                  <a:pt x="2628763" y="553617"/>
                </a:cubicBezTo>
                <a:cubicBezTo>
                  <a:pt x="2630296" y="552617"/>
                  <a:pt x="2631063" y="551583"/>
                  <a:pt x="2631063" y="550516"/>
                </a:cubicBezTo>
                <a:cubicBezTo>
                  <a:pt x="2631063" y="549049"/>
                  <a:pt x="2630296" y="547683"/>
                  <a:pt x="2628763" y="546416"/>
                </a:cubicBezTo>
                <a:cubicBezTo>
                  <a:pt x="2627230" y="545149"/>
                  <a:pt x="2625495" y="543815"/>
                  <a:pt x="2623563" y="542415"/>
                </a:cubicBezTo>
                <a:cubicBezTo>
                  <a:pt x="2621629" y="541015"/>
                  <a:pt x="2619895" y="539382"/>
                  <a:pt x="2618361" y="537515"/>
                </a:cubicBezTo>
                <a:cubicBezTo>
                  <a:pt x="2616828" y="535648"/>
                  <a:pt x="2616061" y="533381"/>
                  <a:pt x="2616061" y="530714"/>
                </a:cubicBezTo>
                <a:cubicBezTo>
                  <a:pt x="2616061" y="528313"/>
                  <a:pt x="2616761" y="525813"/>
                  <a:pt x="2618162" y="523213"/>
                </a:cubicBezTo>
                <a:cubicBezTo>
                  <a:pt x="2619562" y="520613"/>
                  <a:pt x="2622061" y="517879"/>
                  <a:pt x="2625663" y="515012"/>
                </a:cubicBezTo>
                <a:cubicBezTo>
                  <a:pt x="2629263" y="512145"/>
                  <a:pt x="2634330" y="509111"/>
                  <a:pt x="2640864" y="505911"/>
                </a:cubicBezTo>
                <a:close/>
                <a:moveTo>
                  <a:pt x="621565" y="505911"/>
                </a:moveTo>
                <a:lnTo>
                  <a:pt x="627766" y="517312"/>
                </a:lnTo>
                <a:cubicBezTo>
                  <a:pt x="621632" y="520246"/>
                  <a:pt x="617132" y="522746"/>
                  <a:pt x="614266" y="524813"/>
                </a:cubicBezTo>
                <a:cubicBezTo>
                  <a:pt x="611396" y="526880"/>
                  <a:pt x="609965" y="528714"/>
                  <a:pt x="609965" y="530314"/>
                </a:cubicBezTo>
                <a:cubicBezTo>
                  <a:pt x="609965" y="531514"/>
                  <a:pt x="610730" y="532781"/>
                  <a:pt x="612265" y="534114"/>
                </a:cubicBezTo>
                <a:cubicBezTo>
                  <a:pt x="613798" y="535448"/>
                  <a:pt x="615531" y="536915"/>
                  <a:pt x="617466" y="538515"/>
                </a:cubicBezTo>
                <a:cubicBezTo>
                  <a:pt x="619397" y="540115"/>
                  <a:pt x="621133" y="541948"/>
                  <a:pt x="622667" y="544015"/>
                </a:cubicBezTo>
                <a:cubicBezTo>
                  <a:pt x="624199" y="546082"/>
                  <a:pt x="624965" y="548516"/>
                  <a:pt x="624965" y="551316"/>
                </a:cubicBezTo>
                <a:cubicBezTo>
                  <a:pt x="624965" y="553183"/>
                  <a:pt x="624566" y="555017"/>
                  <a:pt x="623765" y="556817"/>
                </a:cubicBezTo>
                <a:cubicBezTo>
                  <a:pt x="622965" y="558617"/>
                  <a:pt x="621398" y="560417"/>
                  <a:pt x="619064" y="562218"/>
                </a:cubicBezTo>
                <a:cubicBezTo>
                  <a:pt x="616731" y="564018"/>
                  <a:pt x="613430" y="565818"/>
                  <a:pt x="609164" y="567618"/>
                </a:cubicBezTo>
                <a:cubicBezTo>
                  <a:pt x="604897" y="569419"/>
                  <a:pt x="599230" y="571252"/>
                  <a:pt x="592161" y="573119"/>
                </a:cubicBezTo>
                <a:lnTo>
                  <a:pt x="588362" y="560517"/>
                </a:lnTo>
                <a:cubicBezTo>
                  <a:pt x="593961" y="559051"/>
                  <a:pt x="598496" y="557784"/>
                  <a:pt x="601962" y="556717"/>
                </a:cubicBezTo>
                <a:cubicBezTo>
                  <a:pt x="605431" y="555650"/>
                  <a:pt x="607931" y="554617"/>
                  <a:pt x="609465" y="553617"/>
                </a:cubicBezTo>
                <a:cubicBezTo>
                  <a:pt x="610997" y="552617"/>
                  <a:pt x="611765" y="551583"/>
                  <a:pt x="611765" y="550516"/>
                </a:cubicBezTo>
                <a:cubicBezTo>
                  <a:pt x="611765" y="549049"/>
                  <a:pt x="610997" y="547683"/>
                  <a:pt x="609465" y="546416"/>
                </a:cubicBezTo>
                <a:cubicBezTo>
                  <a:pt x="607931" y="545149"/>
                  <a:pt x="606195" y="543815"/>
                  <a:pt x="604264" y="542415"/>
                </a:cubicBezTo>
                <a:cubicBezTo>
                  <a:pt x="602330" y="541015"/>
                  <a:pt x="600596" y="539382"/>
                  <a:pt x="599063" y="537515"/>
                </a:cubicBezTo>
                <a:cubicBezTo>
                  <a:pt x="597530" y="535648"/>
                  <a:pt x="596762" y="533381"/>
                  <a:pt x="596762" y="530714"/>
                </a:cubicBezTo>
                <a:cubicBezTo>
                  <a:pt x="596762" y="528313"/>
                  <a:pt x="597462" y="525813"/>
                  <a:pt x="598862" y="523213"/>
                </a:cubicBezTo>
                <a:cubicBezTo>
                  <a:pt x="600263" y="520613"/>
                  <a:pt x="602764" y="517879"/>
                  <a:pt x="606363" y="515012"/>
                </a:cubicBezTo>
                <a:cubicBezTo>
                  <a:pt x="609965" y="512145"/>
                  <a:pt x="615031" y="509111"/>
                  <a:pt x="621565" y="505911"/>
                </a:cubicBezTo>
                <a:close/>
                <a:moveTo>
                  <a:pt x="895655" y="503110"/>
                </a:moveTo>
                <a:cubicBezTo>
                  <a:pt x="898323" y="503110"/>
                  <a:pt x="900624" y="504110"/>
                  <a:pt x="902559" y="506111"/>
                </a:cubicBezTo>
                <a:cubicBezTo>
                  <a:pt x="904491" y="508111"/>
                  <a:pt x="905458" y="510445"/>
                  <a:pt x="905458" y="513112"/>
                </a:cubicBezTo>
                <a:cubicBezTo>
                  <a:pt x="905458" y="515779"/>
                  <a:pt x="904491" y="518079"/>
                  <a:pt x="902559" y="520012"/>
                </a:cubicBezTo>
                <a:cubicBezTo>
                  <a:pt x="900624" y="521946"/>
                  <a:pt x="898323" y="522913"/>
                  <a:pt x="895655" y="522913"/>
                </a:cubicBezTo>
                <a:cubicBezTo>
                  <a:pt x="892857" y="522913"/>
                  <a:pt x="890489" y="521946"/>
                  <a:pt x="888556" y="520012"/>
                </a:cubicBezTo>
                <a:cubicBezTo>
                  <a:pt x="886622" y="518079"/>
                  <a:pt x="885656" y="515779"/>
                  <a:pt x="885656" y="513112"/>
                </a:cubicBezTo>
                <a:cubicBezTo>
                  <a:pt x="885656" y="510445"/>
                  <a:pt x="886622" y="508111"/>
                  <a:pt x="888556" y="506111"/>
                </a:cubicBezTo>
                <a:cubicBezTo>
                  <a:pt x="890489" y="504110"/>
                  <a:pt x="892857" y="503110"/>
                  <a:pt x="895655" y="503110"/>
                </a:cubicBezTo>
                <a:close/>
                <a:moveTo>
                  <a:pt x="3562178" y="501205"/>
                </a:moveTo>
                <a:cubicBezTo>
                  <a:pt x="3559644" y="501205"/>
                  <a:pt x="3557677" y="502072"/>
                  <a:pt x="3556277" y="503806"/>
                </a:cubicBezTo>
                <a:cubicBezTo>
                  <a:pt x="3554877" y="505539"/>
                  <a:pt x="3554177" y="507539"/>
                  <a:pt x="3554177" y="509806"/>
                </a:cubicBezTo>
                <a:cubicBezTo>
                  <a:pt x="3554177" y="512207"/>
                  <a:pt x="3554910" y="514174"/>
                  <a:pt x="3556377" y="515707"/>
                </a:cubicBezTo>
                <a:cubicBezTo>
                  <a:pt x="3557844" y="517241"/>
                  <a:pt x="3559711" y="518007"/>
                  <a:pt x="3561978" y="518007"/>
                </a:cubicBezTo>
                <a:cubicBezTo>
                  <a:pt x="3564245" y="518007"/>
                  <a:pt x="3566212" y="517274"/>
                  <a:pt x="3567879" y="515807"/>
                </a:cubicBezTo>
                <a:cubicBezTo>
                  <a:pt x="3569546" y="514340"/>
                  <a:pt x="3570379" y="512407"/>
                  <a:pt x="3570379" y="510006"/>
                </a:cubicBezTo>
                <a:cubicBezTo>
                  <a:pt x="3570379" y="507473"/>
                  <a:pt x="3569512" y="505373"/>
                  <a:pt x="3567779" y="503706"/>
                </a:cubicBezTo>
                <a:cubicBezTo>
                  <a:pt x="3566045" y="502039"/>
                  <a:pt x="3564178" y="501205"/>
                  <a:pt x="3562178" y="501205"/>
                </a:cubicBezTo>
                <a:close/>
                <a:moveTo>
                  <a:pt x="6469541" y="499710"/>
                </a:moveTo>
                <a:cubicBezTo>
                  <a:pt x="6472209" y="499710"/>
                  <a:pt x="6474509" y="500710"/>
                  <a:pt x="6476443" y="502710"/>
                </a:cubicBezTo>
                <a:cubicBezTo>
                  <a:pt x="6478376" y="504710"/>
                  <a:pt x="6479342" y="507044"/>
                  <a:pt x="6479342" y="509711"/>
                </a:cubicBezTo>
                <a:cubicBezTo>
                  <a:pt x="6479342" y="512378"/>
                  <a:pt x="6478376" y="514678"/>
                  <a:pt x="6476443" y="516612"/>
                </a:cubicBezTo>
                <a:cubicBezTo>
                  <a:pt x="6474509" y="518546"/>
                  <a:pt x="6472209" y="519512"/>
                  <a:pt x="6469541" y="519512"/>
                </a:cubicBezTo>
                <a:cubicBezTo>
                  <a:pt x="6466741" y="519512"/>
                  <a:pt x="6464374" y="518546"/>
                  <a:pt x="6462441" y="516612"/>
                </a:cubicBezTo>
                <a:cubicBezTo>
                  <a:pt x="6460507" y="514678"/>
                  <a:pt x="6459540" y="512378"/>
                  <a:pt x="6459540" y="509711"/>
                </a:cubicBezTo>
                <a:cubicBezTo>
                  <a:pt x="6459540" y="507044"/>
                  <a:pt x="6460507" y="504710"/>
                  <a:pt x="6462441" y="502710"/>
                </a:cubicBezTo>
                <a:cubicBezTo>
                  <a:pt x="6464374" y="500710"/>
                  <a:pt x="6466741" y="499710"/>
                  <a:pt x="6469541" y="499710"/>
                </a:cubicBezTo>
                <a:close/>
                <a:moveTo>
                  <a:pt x="4401207" y="497681"/>
                </a:moveTo>
                <a:lnTo>
                  <a:pt x="4401207" y="509083"/>
                </a:lnTo>
                <a:lnTo>
                  <a:pt x="4356401" y="522084"/>
                </a:lnTo>
                <a:lnTo>
                  <a:pt x="4356401" y="510883"/>
                </a:lnTo>
                <a:close/>
                <a:moveTo>
                  <a:pt x="3829707" y="497681"/>
                </a:moveTo>
                <a:lnTo>
                  <a:pt x="3829707" y="509083"/>
                </a:lnTo>
                <a:lnTo>
                  <a:pt x="3784901" y="522084"/>
                </a:lnTo>
                <a:lnTo>
                  <a:pt x="3784901" y="510883"/>
                </a:lnTo>
                <a:close/>
                <a:moveTo>
                  <a:pt x="2829583" y="497681"/>
                </a:moveTo>
                <a:lnTo>
                  <a:pt x="2829583" y="509083"/>
                </a:lnTo>
                <a:lnTo>
                  <a:pt x="2784778" y="522084"/>
                </a:lnTo>
                <a:lnTo>
                  <a:pt x="2784778" y="510883"/>
                </a:lnTo>
                <a:close/>
                <a:moveTo>
                  <a:pt x="3011929" y="492709"/>
                </a:moveTo>
                <a:cubicBezTo>
                  <a:pt x="3014597" y="492709"/>
                  <a:pt x="3016897" y="493709"/>
                  <a:pt x="3018830" y="495709"/>
                </a:cubicBezTo>
                <a:cubicBezTo>
                  <a:pt x="3020764" y="497710"/>
                  <a:pt x="3021731" y="500043"/>
                  <a:pt x="3021731" y="502710"/>
                </a:cubicBezTo>
                <a:cubicBezTo>
                  <a:pt x="3021731" y="505377"/>
                  <a:pt x="3020764" y="507678"/>
                  <a:pt x="3018830" y="509611"/>
                </a:cubicBezTo>
                <a:cubicBezTo>
                  <a:pt x="3016897" y="511545"/>
                  <a:pt x="3014597" y="512511"/>
                  <a:pt x="3011929" y="512511"/>
                </a:cubicBezTo>
                <a:cubicBezTo>
                  <a:pt x="3009129" y="512511"/>
                  <a:pt x="3006763" y="511545"/>
                  <a:pt x="3004828" y="509611"/>
                </a:cubicBezTo>
                <a:cubicBezTo>
                  <a:pt x="3002895" y="507678"/>
                  <a:pt x="3001929" y="505377"/>
                  <a:pt x="3001929" y="502710"/>
                </a:cubicBezTo>
                <a:cubicBezTo>
                  <a:pt x="3001929" y="500043"/>
                  <a:pt x="3002895" y="497710"/>
                  <a:pt x="3004828" y="495709"/>
                </a:cubicBezTo>
                <a:cubicBezTo>
                  <a:pt x="3006763" y="493709"/>
                  <a:pt x="3009129" y="492709"/>
                  <a:pt x="3011929" y="492709"/>
                </a:cubicBezTo>
                <a:close/>
                <a:moveTo>
                  <a:pt x="5714828" y="491680"/>
                </a:moveTo>
                <a:cubicBezTo>
                  <a:pt x="5712295" y="491680"/>
                  <a:pt x="5710328" y="492547"/>
                  <a:pt x="5708927" y="494281"/>
                </a:cubicBezTo>
                <a:cubicBezTo>
                  <a:pt x="5707527" y="496014"/>
                  <a:pt x="5706827" y="498014"/>
                  <a:pt x="5706827" y="500281"/>
                </a:cubicBezTo>
                <a:cubicBezTo>
                  <a:pt x="5706827" y="502682"/>
                  <a:pt x="5707561" y="504649"/>
                  <a:pt x="5709027" y="506182"/>
                </a:cubicBezTo>
                <a:cubicBezTo>
                  <a:pt x="5710494" y="507716"/>
                  <a:pt x="5712361" y="508482"/>
                  <a:pt x="5714628" y="508482"/>
                </a:cubicBezTo>
                <a:cubicBezTo>
                  <a:pt x="5716895" y="508482"/>
                  <a:pt x="5718862" y="507749"/>
                  <a:pt x="5720529" y="506282"/>
                </a:cubicBezTo>
                <a:cubicBezTo>
                  <a:pt x="5722196" y="504815"/>
                  <a:pt x="5723029" y="502882"/>
                  <a:pt x="5723029" y="500481"/>
                </a:cubicBezTo>
                <a:cubicBezTo>
                  <a:pt x="5723029" y="497948"/>
                  <a:pt x="5722163" y="495848"/>
                  <a:pt x="5720429" y="494181"/>
                </a:cubicBezTo>
                <a:cubicBezTo>
                  <a:pt x="5718695" y="492514"/>
                  <a:pt x="5716829" y="491680"/>
                  <a:pt x="5714828" y="491680"/>
                </a:cubicBezTo>
                <a:close/>
                <a:moveTo>
                  <a:pt x="4800428" y="491680"/>
                </a:moveTo>
                <a:cubicBezTo>
                  <a:pt x="4797895" y="491680"/>
                  <a:pt x="4795928" y="492547"/>
                  <a:pt x="4794527" y="494281"/>
                </a:cubicBezTo>
                <a:cubicBezTo>
                  <a:pt x="4793127" y="496014"/>
                  <a:pt x="4792427" y="498014"/>
                  <a:pt x="4792427" y="500281"/>
                </a:cubicBezTo>
                <a:cubicBezTo>
                  <a:pt x="4792427" y="502682"/>
                  <a:pt x="4793161" y="504649"/>
                  <a:pt x="4794627" y="506182"/>
                </a:cubicBezTo>
                <a:cubicBezTo>
                  <a:pt x="4796094" y="507716"/>
                  <a:pt x="4797961" y="508482"/>
                  <a:pt x="4800228" y="508482"/>
                </a:cubicBezTo>
                <a:cubicBezTo>
                  <a:pt x="4802495" y="508482"/>
                  <a:pt x="4804462" y="507749"/>
                  <a:pt x="4806129" y="506282"/>
                </a:cubicBezTo>
                <a:cubicBezTo>
                  <a:pt x="4807796" y="504815"/>
                  <a:pt x="4808629" y="502882"/>
                  <a:pt x="4808629" y="500481"/>
                </a:cubicBezTo>
                <a:cubicBezTo>
                  <a:pt x="4808629" y="497948"/>
                  <a:pt x="4807763" y="495848"/>
                  <a:pt x="4806029" y="494181"/>
                </a:cubicBezTo>
                <a:cubicBezTo>
                  <a:pt x="4804295" y="492514"/>
                  <a:pt x="4802428" y="491680"/>
                  <a:pt x="4800428" y="491680"/>
                </a:cubicBezTo>
                <a:close/>
                <a:moveTo>
                  <a:pt x="2266779" y="491680"/>
                </a:moveTo>
                <a:cubicBezTo>
                  <a:pt x="2264246" y="491680"/>
                  <a:pt x="2262279" y="492547"/>
                  <a:pt x="2260878" y="494281"/>
                </a:cubicBezTo>
                <a:cubicBezTo>
                  <a:pt x="2259479" y="496014"/>
                  <a:pt x="2258778" y="498014"/>
                  <a:pt x="2258778" y="500281"/>
                </a:cubicBezTo>
                <a:cubicBezTo>
                  <a:pt x="2258778" y="502682"/>
                  <a:pt x="2259511" y="504649"/>
                  <a:pt x="2260979" y="506182"/>
                </a:cubicBezTo>
                <a:cubicBezTo>
                  <a:pt x="2262445" y="507716"/>
                  <a:pt x="2264312" y="508482"/>
                  <a:pt x="2266579" y="508482"/>
                </a:cubicBezTo>
                <a:cubicBezTo>
                  <a:pt x="2268846" y="508482"/>
                  <a:pt x="2270813" y="507749"/>
                  <a:pt x="2272480" y="506282"/>
                </a:cubicBezTo>
                <a:cubicBezTo>
                  <a:pt x="2274147" y="504815"/>
                  <a:pt x="2274981" y="502882"/>
                  <a:pt x="2274981" y="500481"/>
                </a:cubicBezTo>
                <a:cubicBezTo>
                  <a:pt x="2274981" y="497948"/>
                  <a:pt x="2274113" y="495848"/>
                  <a:pt x="2272381" y="494181"/>
                </a:cubicBezTo>
                <a:cubicBezTo>
                  <a:pt x="2270646" y="492514"/>
                  <a:pt x="2268780" y="491680"/>
                  <a:pt x="2266779" y="491680"/>
                </a:cubicBezTo>
                <a:close/>
                <a:moveTo>
                  <a:pt x="247480" y="491680"/>
                </a:moveTo>
                <a:cubicBezTo>
                  <a:pt x="244946" y="491680"/>
                  <a:pt x="242979" y="492547"/>
                  <a:pt x="241580" y="494281"/>
                </a:cubicBezTo>
                <a:cubicBezTo>
                  <a:pt x="240180" y="496014"/>
                  <a:pt x="239479" y="498014"/>
                  <a:pt x="239479" y="500281"/>
                </a:cubicBezTo>
                <a:cubicBezTo>
                  <a:pt x="239479" y="502682"/>
                  <a:pt x="240214" y="504649"/>
                  <a:pt x="241679" y="506182"/>
                </a:cubicBezTo>
                <a:cubicBezTo>
                  <a:pt x="243146" y="507716"/>
                  <a:pt x="245013" y="508482"/>
                  <a:pt x="247280" y="508482"/>
                </a:cubicBezTo>
                <a:cubicBezTo>
                  <a:pt x="249547" y="508482"/>
                  <a:pt x="251514" y="507749"/>
                  <a:pt x="253181" y="506282"/>
                </a:cubicBezTo>
                <a:cubicBezTo>
                  <a:pt x="254847" y="504815"/>
                  <a:pt x="255681" y="502882"/>
                  <a:pt x="255681" y="500481"/>
                </a:cubicBezTo>
                <a:cubicBezTo>
                  <a:pt x="255681" y="497948"/>
                  <a:pt x="254815" y="495848"/>
                  <a:pt x="253082" y="494181"/>
                </a:cubicBezTo>
                <a:cubicBezTo>
                  <a:pt x="251347" y="492514"/>
                  <a:pt x="249480" y="491680"/>
                  <a:pt x="247480" y="491680"/>
                </a:cubicBezTo>
                <a:close/>
                <a:moveTo>
                  <a:pt x="2940483" y="490509"/>
                </a:moveTo>
                <a:cubicBezTo>
                  <a:pt x="2943149" y="490509"/>
                  <a:pt x="2945450" y="491509"/>
                  <a:pt x="2947383" y="493509"/>
                </a:cubicBezTo>
                <a:cubicBezTo>
                  <a:pt x="2949317" y="495509"/>
                  <a:pt x="2950284" y="497843"/>
                  <a:pt x="2950284" y="500510"/>
                </a:cubicBezTo>
                <a:cubicBezTo>
                  <a:pt x="2950284" y="503177"/>
                  <a:pt x="2949317" y="505477"/>
                  <a:pt x="2947383" y="507411"/>
                </a:cubicBezTo>
                <a:cubicBezTo>
                  <a:pt x="2945450" y="509344"/>
                  <a:pt x="2943149" y="510311"/>
                  <a:pt x="2940483" y="510311"/>
                </a:cubicBezTo>
                <a:cubicBezTo>
                  <a:pt x="2937682" y="510311"/>
                  <a:pt x="2935315" y="509344"/>
                  <a:pt x="2933382" y="507411"/>
                </a:cubicBezTo>
                <a:cubicBezTo>
                  <a:pt x="2931448" y="505477"/>
                  <a:pt x="2930481" y="503177"/>
                  <a:pt x="2930481" y="500510"/>
                </a:cubicBezTo>
                <a:cubicBezTo>
                  <a:pt x="2930481" y="497843"/>
                  <a:pt x="2931448" y="495509"/>
                  <a:pt x="2933382" y="493509"/>
                </a:cubicBezTo>
                <a:cubicBezTo>
                  <a:pt x="2935315" y="491509"/>
                  <a:pt x="2937682" y="490509"/>
                  <a:pt x="2940483" y="490509"/>
                </a:cubicBezTo>
                <a:close/>
                <a:moveTo>
                  <a:pt x="763735" y="490509"/>
                </a:moveTo>
                <a:cubicBezTo>
                  <a:pt x="766402" y="490509"/>
                  <a:pt x="768703" y="491509"/>
                  <a:pt x="770637" y="493509"/>
                </a:cubicBezTo>
                <a:cubicBezTo>
                  <a:pt x="772570" y="495509"/>
                  <a:pt x="773536" y="497843"/>
                  <a:pt x="773536" y="500510"/>
                </a:cubicBezTo>
                <a:cubicBezTo>
                  <a:pt x="773536" y="503177"/>
                  <a:pt x="772570" y="505477"/>
                  <a:pt x="770637" y="507411"/>
                </a:cubicBezTo>
                <a:cubicBezTo>
                  <a:pt x="768703" y="509344"/>
                  <a:pt x="766402" y="510311"/>
                  <a:pt x="763735" y="510311"/>
                </a:cubicBezTo>
                <a:cubicBezTo>
                  <a:pt x="760936" y="510311"/>
                  <a:pt x="758569" y="509344"/>
                  <a:pt x="756634" y="507411"/>
                </a:cubicBezTo>
                <a:cubicBezTo>
                  <a:pt x="754702" y="505477"/>
                  <a:pt x="753735" y="503177"/>
                  <a:pt x="753735" y="500510"/>
                </a:cubicBezTo>
                <a:cubicBezTo>
                  <a:pt x="753735" y="497843"/>
                  <a:pt x="754702" y="495509"/>
                  <a:pt x="756634" y="493509"/>
                </a:cubicBezTo>
                <a:cubicBezTo>
                  <a:pt x="758569" y="491509"/>
                  <a:pt x="760936" y="490509"/>
                  <a:pt x="763735" y="490509"/>
                </a:cubicBezTo>
                <a:close/>
                <a:moveTo>
                  <a:pt x="736333" y="490509"/>
                </a:moveTo>
                <a:cubicBezTo>
                  <a:pt x="738999" y="490509"/>
                  <a:pt x="741300" y="491509"/>
                  <a:pt x="743233" y="493509"/>
                </a:cubicBezTo>
                <a:cubicBezTo>
                  <a:pt x="745167" y="495509"/>
                  <a:pt x="746133" y="497843"/>
                  <a:pt x="746133" y="500510"/>
                </a:cubicBezTo>
                <a:cubicBezTo>
                  <a:pt x="746133" y="503177"/>
                  <a:pt x="745167" y="505477"/>
                  <a:pt x="743233" y="507411"/>
                </a:cubicBezTo>
                <a:cubicBezTo>
                  <a:pt x="741300" y="509344"/>
                  <a:pt x="738999" y="510311"/>
                  <a:pt x="736333" y="510311"/>
                </a:cubicBezTo>
                <a:cubicBezTo>
                  <a:pt x="733531" y="510311"/>
                  <a:pt x="731165" y="509344"/>
                  <a:pt x="729231" y="507411"/>
                </a:cubicBezTo>
                <a:cubicBezTo>
                  <a:pt x="727298" y="505477"/>
                  <a:pt x="726331" y="503177"/>
                  <a:pt x="726331" y="500510"/>
                </a:cubicBezTo>
                <a:cubicBezTo>
                  <a:pt x="726331" y="497843"/>
                  <a:pt x="727298" y="495509"/>
                  <a:pt x="729231" y="493509"/>
                </a:cubicBezTo>
                <a:cubicBezTo>
                  <a:pt x="731165" y="491509"/>
                  <a:pt x="733531" y="490509"/>
                  <a:pt x="736333" y="490509"/>
                </a:cubicBezTo>
                <a:close/>
                <a:moveTo>
                  <a:pt x="3563178" y="490004"/>
                </a:moveTo>
                <a:cubicBezTo>
                  <a:pt x="3566379" y="490004"/>
                  <a:pt x="3569246" y="490937"/>
                  <a:pt x="3571779" y="492804"/>
                </a:cubicBezTo>
                <a:cubicBezTo>
                  <a:pt x="3574313" y="494671"/>
                  <a:pt x="3576313" y="497138"/>
                  <a:pt x="3577780" y="500205"/>
                </a:cubicBezTo>
                <a:cubicBezTo>
                  <a:pt x="3579247" y="503272"/>
                  <a:pt x="3579980" y="506539"/>
                  <a:pt x="3579980" y="510006"/>
                </a:cubicBezTo>
                <a:cubicBezTo>
                  <a:pt x="3579980" y="515207"/>
                  <a:pt x="3578313" y="519574"/>
                  <a:pt x="3574980" y="523108"/>
                </a:cubicBezTo>
                <a:cubicBezTo>
                  <a:pt x="3571646" y="526642"/>
                  <a:pt x="3567379" y="528409"/>
                  <a:pt x="3562178" y="528409"/>
                </a:cubicBezTo>
                <a:cubicBezTo>
                  <a:pt x="3556444" y="528409"/>
                  <a:pt x="3552143" y="526675"/>
                  <a:pt x="3549276" y="523208"/>
                </a:cubicBezTo>
                <a:cubicBezTo>
                  <a:pt x="3546409" y="519741"/>
                  <a:pt x="3544976" y="515674"/>
                  <a:pt x="3544976" y="511007"/>
                </a:cubicBezTo>
                <a:cubicBezTo>
                  <a:pt x="3544976" y="507139"/>
                  <a:pt x="3545743" y="503639"/>
                  <a:pt x="3547276" y="500505"/>
                </a:cubicBezTo>
                <a:cubicBezTo>
                  <a:pt x="3548810" y="497372"/>
                  <a:pt x="3550977" y="494838"/>
                  <a:pt x="3553777" y="492904"/>
                </a:cubicBezTo>
                <a:cubicBezTo>
                  <a:pt x="3556577" y="490971"/>
                  <a:pt x="3559711" y="490004"/>
                  <a:pt x="3563178" y="490004"/>
                </a:cubicBezTo>
                <a:close/>
                <a:moveTo>
                  <a:pt x="1543708" y="488156"/>
                </a:moveTo>
                <a:lnTo>
                  <a:pt x="1543708" y="499557"/>
                </a:lnTo>
                <a:lnTo>
                  <a:pt x="1498903" y="512559"/>
                </a:lnTo>
                <a:lnTo>
                  <a:pt x="1498903" y="501358"/>
                </a:lnTo>
                <a:close/>
                <a:moveTo>
                  <a:pt x="1254034" y="488156"/>
                </a:moveTo>
                <a:lnTo>
                  <a:pt x="1254034" y="499557"/>
                </a:lnTo>
                <a:lnTo>
                  <a:pt x="1209228" y="512559"/>
                </a:lnTo>
                <a:lnTo>
                  <a:pt x="1209228" y="501358"/>
                </a:lnTo>
                <a:close/>
                <a:moveTo>
                  <a:pt x="5801077" y="485108"/>
                </a:moveTo>
                <a:lnTo>
                  <a:pt x="5817279" y="485108"/>
                </a:lnTo>
                <a:lnTo>
                  <a:pt x="5820680" y="613924"/>
                </a:lnTo>
                <a:lnTo>
                  <a:pt x="5804477" y="613924"/>
                </a:lnTo>
                <a:close/>
                <a:moveTo>
                  <a:pt x="5591527" y="485108"/>
                </a:moveTo>
                <a:lnTo>
                  <a:pt x="5607929" y="485108"/>
                </a:lnTo>
                <a:lnTo>
                  <a:pt x="5611530" y="574119"/>
                </a:lnTo>
                <a:cubicBezTo>
                  <a:pt x="5611796" y="580653"/>
                  <a:pt x="5612430" y="585687"/>
                  <a:pt x="5613430" y="589221"/>
                </a:cubicBezTo>
                <a:cubicBezTo>
                  <a:pt x="5614430" y="592755"/>
                  <a:pt x="5616697" y="595189"/>
                  <a:pt x="5620230" y="596522"/>
                </a:cubicBezTo>
                <a:lnTo>
                  <a:pt x="5636657" y="598489"/>
                </a:lnTo>
                <a:lnTo>
                  <a:pt x="5646677" y="597622"/>
                </a:lnTo>
                <a:cubicBezTo>
                  <a:pt x="5649344" y="597022"/>
                  <a:pt x="5651577" y="595488"/>
                  <a:pt x="5653378" y="593022"/>
                </a:cubicBezTo>
                <a:cubicBezTo>
                  <a:pt x="5655178" y="590555"/>
                  <a:pt x="5656878" y="586654"/>
                  <a:pt x="5658478" y="581320"/>
                </a:cubicBezTo>
                <a:cubicBezTo>
                  <a:pt x="5660079" y="575986"/>
                  <a:pt x="5661945" y="568518"/>
                  <a:pt x="5664079" y="558917"/>
                </a:cubicBezTo>
                <a:lnTo>
                  <a:pt x="5679081" y="563118"/>
                </a:lnTo>
                <a:cubicBezTo>
                  <a:pt x="5678547" y="565385"/>
                  <a:pt x="5677947" y="567952"/>
                  <a:pt x="5677280" y="570819"/>
                </a:cubicBezTo>
                <a:cubicBezTo>
                  <a:pt x="5676614" y="573686"/>
                  <a:pt x="5676014" y="576619"/>
                  <a:pt x="5675481" y="579620"/>
                </a:cubicBezTo>
                <a:cubicBezTo>
                  <a:pt x="5674947" y="582620"/>
                  <a:pt x="5674681" y="585387"/>
                  <a:pt x="5674681" y="587921"/>
                </a:cubicBezTo>
                <a:cubicBezTo>
                  <a:pt x="5674681" y="591255"/>
                  <a:pt x="5675947" y="593855"/>
                  <a:pt x="5678481" y="595722"/>
                </a:cubicBezTo>
                <a:cubicBezTo>
                  <a:pt x="5681014" y="597589"/>
                  <a:pt x="5685615" y="598522"/>
                  <a:pt x="5692282" y="598522"/>
                </a:cubicBezTo>
                <a:cubicBezTo>
                  <a:pt x="5696283" y="598522"/>
                  <a:pt x="5699550" y="598189"/>
                  <a:pt x="5702084" y="597522"/>
                </a:cubicBezTo>
                <a:cubicBezTo>
                  <a:pt x="5704617" y="596855"/>
                  <a:pt x="5706718" y="595255"/>
                  <a:pt x="5708384" y="592722"/>
                </a:cubicBezTo>
                <a:cubicBezTo>
                  <a:pt x="5710052" y="590188"/>
                  <a:pt x="5711552" y="586121"/>
                  <a:pt x="5712885" y="580520"/>
                </a:cubicBezTo>
                <a:cubicBezTo>
                  <a:pt x="5714219" y="574919"/>
                  <a:pt x="5715619" y="567252"/>
                  <a:pt x="5717086" y="557517"/>
                </a:cubicBezTo>
                <a:lnTo>
                  <a:pt x="5732288" y="560317"/>
                </a:lnTo>
                <a:cubicBezTo>
                  <a:pt x="5731888" y="562718"/>
                  <a:pt x="5731421" y="565651"/>
                  <a:pt x="5730888" y="569119"/>
                </a:cubicBezTo>
                <a:cubicBezTo>
                  <a:pt x="5730354" y="572586"/>
                  <a:pt x="5729854" y="576019"/>
                  <a:pt x="5729387" y="579420"/>
                </a:cubicBezTo>
                <a:cubicBezTo>
                  <a:pt x="5728920" y="582820"/>
                  <a:pt x="5728687" y="585654"/>
                  <a:pt x="5728687" y="587921"/>
                </a:cubicBezTo>
                <a:cubicBezTo>
                  <a:pt x="5728687" y="589788"/>
                  <a:pt x="5729120" y="591555"/>
                  <a:pt x="5729987" y="593222"/>
                </a:cubicBezTo>
                <a:cubicBezTo>
                  <a:pt x="5730854" y="594888"/>
                  <a:pt x="5732587" y="596189"/>
                  <a:pt x="5735188" y="597122"/>
                </a:cubicBezTo>
                <a:cubicBezTo>
                  <a:pt x="5737788" y="598055"/>
                  <a:pt x="5741689" y="598522"/>
                  <a:pt x="5746890" y="598522"/>
                </a:cubicBezTo>
                <a:cubicBezTo>
                  <a:pt x="5750757" y="598522"/>
                  <a:pt x="5754123" y="598055"/>
                  <a:pt x="5756991" y="597122"/>
                </a:cubicBezTo>
                <a:cubicBezTo>
                  <a:pt x="5759857" y="596189"/>
                  <a:pt x="5762058" y="594455"/>
                  <a:pt x="5763591" y="591921"/>
                </a:cubicBezTo>
                <a:cubicBezTo>
                  <a:pt x="5765125" y="589388"/>
                  <a:pt x="5765892" y="585854"/>
                  <a:pt x="5765892" y="581320"/>
                </a:cubicBezTo>
                <a:cubicBezTo>
                  <a:pt x="5765892" y="576253"/>
                  <a:pt x="5764725" y="569885"/>
                  <a:pt x="5762391" y="562218"/>
                </a:cubicBezTo>
                <a:cubicBezTo>
                  <a:pt x="5760058" y="554550"/>
                  <a:pt x="5757424" y="546916"/>
                  <a:pt x="5754490" y="539315"/>
                </a:cubicBezTo>
                <a:lnTo>
                  <a:pt x="5770692" y="533314"/>
                </a:lnTo>
                <a:cubicBezTo>
                  <a:pt x="5772426" y="537581"/>
                  <a:pt x="5774059" y="542449"/>
                  <a:pt x="5775593" y="547916"/>
                </a:cubicBezTo>
                <a:cubicBezTo>
                  <a:pt x="5777127" y="553383"/>
                  <a:pt x="5778427" y="558784"/>
                  <a:pt x="5779493" y="564118"/>
                </a:cubicBezTo>
                <a:cubicBezTo>
                  <a:pt x="5780560" y="569452"/>
                  <a:pt x="5781094" y="574119"/>
                  <a:pt x="5781094" y="578120"/>
                </a:cubicBezTo>
                <a:cubicBezTo>
                  <a:pt x="5781094" y="584254"/>
                  <a:pt x="5780293" y="589654"/>
                  <a:pt x="5778693" y="594322"/>
                </a:cubicBezTo>
                <a:cubicBezTo>
                  <a:pt x="5777093" y="598989"/>
                  <a:pt x="5774826" y="602823"/>
                  <a:pt x="5771893" y="605823"/>
                </a:cubicBezTo>
                <a:cubicBezTo>
                  <a:pt x="5768959" y="608824"/>
                  <a:pt x="5765358" y="611090"/>
                  <a:pt x="5761091" y="612624"/>
                </a:cubicBezTo>
                <a:cubicBezTo>
                  <a:pt x="5756824" y="614157"/>
                  <a:pt x="5752024" y="614924"/>
                  <a:pt x="5746690" y="614924"/>
                </a:cubicBezTo>
                <a:cubicBezTo>
                  <a:pt x="5740422" y="614924"/>
                  <a:pt x="5735288" y="614191"/>
                  <a:pt x="5731288" y="612724"/>
                </a:cubicBezTo>
                <a:cubicBezTo>
                  <a:pt x="5727287" y="611257"/>
                  <a:pt x="5724220" y="609024"/>
                  <a:pt x="5722086" y="606023"/>
                </a:cubicBezTo>
                <a:lnTo>
                  <a:pt x="5720690" y="602200"/>
                </a:lnTo>
                <a:lnTo>
                  <a:pt x="5716686" y="607523"/>
                </a:lnTo>
                <a:cubicBezTo>
                  <a:pt x="5713885" y="610457"/>
                  <a:pt x="5710418" y="612424"/>
                  <a:pt x="5706284" y="613424"/>
                </a:cubicBezTo>
                <a:cubicBezTo>
                  <a:pt x="5702150" y="614424"/>
                  <a:pt x="5696683" y="614924"/>
                  <a:pt x="5689882" y="614924"/>
                </a:cubicBezTo>
                <a:cubicBezTo>
                  <a:pt x="5686548" y="614924"/>
                  <a:pt x="5682981" y="614391"/>
                  <a:pt x="5679181" y="613324"/>
                </a:cubicBezTo>
                <a:cubicBezTo>
                  <a:pt x="5675381" y="612257"/>
                  <a:pt x="5672080" y="610157"/>
                  <a:pt x="5669280" y="607023"/>
                </a:cubicBezTo>
                <a:lnTo>
                  <a:pt x="5666006" y="601283"/>
                </a:lnTo>
                <a:lnTo>
                  <a:pt x="5661979" y="606823"/>
                </a:lnTo>
                <a:cubicBezTo>
                  <a:pt x="5658712" y="610090"/>
                  <a:pt x="5654811" y="612257"/>
                  <a:pt x="5650277" y="613324"/>
                </a:cubicBezTo>
                <a:lnTo>
                  <a:pt x="5635171" y="614835"/>
                </a:lnTo>
                <a:lnTo>
                  <a:pt x="5634932" y="614924"/>
                </a:lnTo>
                <a:lnTo>
                  <a:pt x="5634531" y="614899"/>
                </a:lnTo>
                <a:lnTo>
                  <a:pt x="5634275" y="614924"/>
                </a:lnTo>
                <a:lnTo>
                  <a:pt x="5634280" y="614883"/>
                </a:lnTo>
                <a:lnTo>
                  <a:pt x="5620831" y="614024"/>
                </a:lnTo>
                <a:cubicBezTo>
                  <a:pt x="5616764" y="613424"/>
                  <a:pt x="5613330" y="612524"/>
                  <a:pt x="5610529" y="611324"/>
                </a:cubicBezTo>
                <a:cubicBezTo>
                  <a:pt x="5604929" y="608924"/>
                  <a:pt x="5601062" y="605190"/>
                  <a:pt x="5598928" y="600122"/>
                </a:cubicBezTo>
                <a:cubicBezTo>
                  <a:pt x="5596795" y="595055"/>
                  <a:pt x="5595528" y="588521"/>
                  <a:pt x="5595127" y="580520"/>
                </a:cubicBezTo>
                <a:close/>
                <a:moveTo>
                  <a:pt x="2324454" y="485108"/>
                </a:moveTo>
                <a:lnTo>
                  <a:pt x="2340655" y="485108"/>
                </a:lnTo>
                <a:lnTo>
                  <a:pt x="2344055" y="613924"/>
                </a:lnTo>
                <a:lnTo>
                  <a:pt x="2327854" y="613924"/>
                </a:lnTo>
                <a:close/>
                <a:moveTo>
                  <a:pt x="1619603" y="485108"/>
                </a:moveTo>
                <a:lnTo>
                  <a:pt x="1635806" y="485108"/>
                </a:lnTo>
                <a:lnTo>
                  <a:pt x="1639206" y="613924"/>
                </a:lnTo>
                <a:lnTo>
                  <a:pt x="1623004" y="613924"/>
                </a:lnTo>
                <a:close/>
                <a:moveTo>
                  <a:pt x="305155" y="485108"/>
                </a:moveTo>
                <a:lnTo>
                  <a:pt x="321356" y="485108"/>
                </a:lnTo>
                <a:lnTo>
                  <a:pt x="324758" y="613924"/>
                </a:lnTo>
                <a:lnTo>
                  <a:pt x="308555" y="613924"/>
                </a:lnTo>
                <a:close/>
                <a:moveTo>
                  <a:pt x="1952455" y="482155"/>
                </a:moveTo>
                <a:cubicBezTo>
                  <a:pt x="1949920" y="482155"/>
                  <a:pt x="1947954" y="483022"/>
                  <a:pt x="1946554" y="484756"/>
                </a:cubicBezTo>
                <a:cubicBezTo>
                  <a:pt x="1945154" y="486489"/>
                  <a:pt x="1944453" y="488489"/>
                  <a:pt x="1944453" y="490756"/>
                </a:cubicBezTo>
                <a:cubicBezTo>
                  <a:pt x="1944453" y="493157"/>
                  <a:pt x="1945188" y="495124"/>
                  <a:pt x="1946655" y="496657"/>
                </a:cubicBezTo>
                <a:cubicBezTo>
                  <a:pt x="1948121" y="498191"/>
                  <a:pt x="1949988" y="498957"/>
                  <a:pt x="1952255" y="498957"/>
                </a:cubicBezTo>
                <a:cubicBezTo>
                  <a:pt x="1954522" y="498957"/>
                  <a:pt x="1956488" y="498224"/>
                  <a:pt x="1958156" y="496757"/>
                </a:cubicBezTo>
                <a:cubicBezTo>
                  <a:pt x="1959822" y="495290"/>
                  <a:pt x="1960656" y="493357"/>
                  <a:pt x="1960656" y="490956"/>
                </a:cubicBezTo>
                <a:cubicBezTo>
                  <a:pt x="1960656" y="488423"/>
                  <a:pt x="1959788" y="486323"/>
                  <a:pt x="1958056" y="484656"/>
                </a:cubicBezTo>
                <a:cubicBezTo>
                  <a:pt x="1956322" y="482989"/>
                  <a:pt x="1954454" y="482155"/>
                  <a:pt x="1952455" y="482155"/>
                </a:cubicBezTo>
                <a:close/>
                <a:moveTo>
                  <a:pt x="5715828" y="480479"/>
                </a:moveTo>
                <a:cubicBezTo>
                  <a:pt x="5719029" y="480479"/>
                  <a:pt x="5721896" y="481412"/>
                  <a:pt x="5724429" y="483279"/>
                </a:cubicBezTo>
                <a:cubicBezTo>
                  <a:pt x="5726963" y="485146"/>
                  <a:pt x="5728963" y="487613"/>
                  <a:pt x="5730430" y="490680"/>
                </a:cubicBezTo>
                <a:cubicBezTo>
                  <a:pt x="5731897" y="493747"/>
                  <a:pt x="5732631" y="497014"/>
                  <a:pt x="5732631" y="500481"/>
                </a:cubicBezTo>
                <a:cubicBezTo>
                  <a:pt x="5732631" y="505682"/>
                  <a:pt x="5730964" y="510049"/>
                  <a:pt x="5727630" y="513583"/>
                </a:cubicBezTo>
                <a:cubicBezTo>
                  <a:pt x="5724296" y="517117"/>
                  <a:pt x="5720029" y="518884"/>
                  <a:pt x="5714828" y="518884"/>
                </a:cubicBezTo>
                <a:cubicBezTo>
                  <a:pt x="5709094" y="518884"/>
                  <a:pt x="5704794" y="517150"/>
                  <a:pt x="5701927" y="513683"/>
                </a:cubicBezTo>
                <a:cubicBezTo>
                  <a:pt x="5699059" y="510216"/>
                  <a:pt x="5697626" y="506149"/>
                  <a:pt x="5697626" y="501482"/>
                </a:cubicBezTo>
                <a:cubicBezTo>
                  <a:pt x="5697626" y="497614"/>
                  <a:pt x="5698393" y="494114"/>
                  <a:pt x="5699926" y="490980"/>
                </a:cubicBezTo>
                <a:cubicBezTo>
                  <a:pt x="5701460" y="487846"/>
                  <a:pt x="5703627" y="485313"/>
                  <a:pt x="5706427" y="483379"/>
                </a:cubicBezTo>
                <a:cubicBezTo>
                  <a:pt x="5709227" y="481446"/>
                  <a:pt x="5712361" y="480479"/>
                  <a:pt x="5715828" y="480479"/>
                </a:cubicBezTo>
                <a:close/>
                <a:moveTo>
                  <a:pt x="4801428" y="480479"/>
                </a:moveTo>
                <a:cubicBezTo>
                  <a:pt x="4804629" y="480479"/>
                  <a:pt x="4807496" y="481412"/>
                  <a:pt x="4810029" y="483279"/>
                </a:cubicBezTo>
                <a:cubicBezTo>
                  <a:pt x="4812563" y="485146"/>
                  <a:pt x="4814563" y="487613"/>
                  <a:pt x="4816030" y="490680"/>
                </a:cubicBezTo>
                <a:cubicBezTo>
                  <a:pt x="4817497" y="493747"/>
                  <a:pt x="4818231" y="497014"/>
                  <a:pt x="4818231" y="500481"/>
                </a:cubicBezTo>
                <a:cubicBezTo>
                  <a:pt x="4818231" y="505682"/>
                  <a:pt x="4816563" y="510049"/>
                  <a:pt x="4813230" y="513583"/>
                </a:cubicBezTo>
                <a:cubicBezTo>
                  <a:pt x="4809896" y="517117"/>
                  <a:pt x="4805629" y="518884"/>
                  <a:pt x="4800428" y="518884"/>
                </a:cubicBezTo>
                <a:cubicBezTo>
                  <a:pt x="4794694" y="518884"/>
                  <a:pt x="4790394" y="517150"/>
                  <a:pt x="4787527" y="513683"/>
                </a:cubicBezTo>
                <a:cubicBezTo>
                  <a:pt x="4784660" y="510216"/>
                  <a:pt x="4783226" y="506149"/>
                  <a:pt x="4783226" y="501482"/>
                </a:cubicBezTo>
                <a:cubicBezTo>
                  <a:pt x="4783226" y="497614"/>
                  <a:pt x="4783993" y="494114"/>
                  <a:pt x="4785526" y="490980"/>
                </a:cubicBezTo>
                <a:cubicBezTo>
                  <a:pt x="4787060" y="487846"/>
                  <a:pt x="4789227" y="485313"/>
                  <a:pt x="4792027" y="483379"/>
                </a:cubicBezTo>
                <a:cubicBezTo>
                  <a:pt x="4794828" y="481446"/>
                  <a:pt x="4797961" y="480479"/>
                  <a:pt x="4801428" y="480479"/>
                </a:cubicBezTo>
                <a:close/>
                <a:moveTo>
                  <a:pt x="2267780" y="480479"/>
                </a:moveTo>
                <a:cubicBezTo>
                  <a:pt x="2270980" y="480479"/>
                  <a:pt x="2273846" y="481412"/>
                  <a:pt x="2276381" y="483279"/>
                </a:cubicBezTo>
                <a:cubicBezTo>
                  <a:pt x="2278914" y="485146"/>
                  <a:pt x="2280915" y="487613"/>
                  <a:pt x="2282381" y="490680"/>
                </a:cubicBezTo>
                <a:cubicBezTo>
                  <a:pt x="2283848" y="493747"/>
                  <a:pt x="2284581" y="497014"/>
                  <a:pt x="2284581" y="500481"/>
                </a:cubicBezTo>
                <a:cubicBezTo>
                  <a:pt x="2284581" y="505682"/>
                  <a:pt x="2282915" y="510049"/>
                  <a:pt x="2279580" y="513583"/>
                </a:cubicBezTo>
                <a:cubicBezTo>
                  <a:pt x="2276247" y="517117"/>
                  <a:pt x="2271980" y="518884"/>
                  <a:pt x="2266779" y="518884"/>
                </a:cubicBezTo>
                <a:cubicBezTo>
                  <a:pt x="2261045" y="518884"/>
                  <a:pt x="2256745" y="517150"/>
                  <a:pt x="2253878" y="513683"/>
                </a:cubicBezTo>
                <a:cubicBezTo>
                  <a:pt x="2251010" y="510216"/>
                  <a:pt x="2249577" y="506149"/>
                  <a:pt x="2249577" y="501482"/>
                </a:cubicBezTo>
                <a:cubicBezTo>
                  <a:pt x="2249577" y="497614"/>
                  <a:pt x="2250344" y="494114"/>
                  <a:pt x="2251878" y="490980"/>
                </a:cubicBezTo>
                <a:cubicBezTo>
                  <a:pt x="2253411" y="487846"/>
                  <a:pt x="2255577" y="485313"/>
                  <a:pt x="2258378" y="483379"/>
                </a:cubicBezTo>
                <a:cubicBezTo>
                  <a:pt x="2261179" y="481446"/>
                  <a:pt x="2264312" y="480479"/>
                  <a:pt x="2267780" y="480479"/>
                </a:cubicBezTo>
                <a:close/>
                <a:moveTo>
                  <a:pt x="248480" y="480479"/>
                </a:moveTo>
                <a:cubicBezTo>
                  <a:pt x="251680" y="480479"/>
                  <a:pt x="254547" y="481412"/>
                  <a:pt x="257081" y="483279"/>
                </a:cubicBezTo>
                <a:cubicBezTo>
                  <a:pt x="259616" y="485146"/>
                  <a:pt x="261617" y="487613"/>
                  <a:pt x="263082" y="490680"/>
                </a:cubicBezTo>
                <a:cubicBezTo>
                  <a:pt x="264549" y="493747"/>
                  <a:pt x="265282" y="497014"/>
                  <a:pt x="265282" y="500481"/>
                </a:cubicBezTo>
                <a:cubicBezTo>
                  <a:pt x="265282" y="505682"/>
                  <a:pt x="263617" y="510049"/>
                  <a:pt x="260283" y="513583"/>
                </a:cubicBezTo>
                <a:cubicBezTo>
                  <a:pt x="256949" y="517117"/>
                  <a:pt x="252680" y="518884"/>
                  <a:pt x="247480" y="518884"/>
                </a:cubicBezTo>
                <a:cubicBezTo>
                  <a:pt x="241747" y="518884"/>
                  <a:pt x="237445" y="517150"/>
                  <a:pt x="234578" y="513683"/>
                </a:cubicBezTo>
                <a:cubicBezTo>
                  <a:pt x="231712" y="510216"/>
                  <a:pt x="230278" y="506149"/>
                  <a:pt x="230278" y="501482"/>
                </a:cubicBezTo>
                <a:cubicBezTo>
                  <a:pt x="230278" y="497614"/>
                  <a:pt x="231045" y="494114"/>
                  <a:pt x="232578" y="490980"/>
                </a:cubicBezTo>
                <a:cubicBezTo>
                  <a:pt x="234112" y="487846"/>
                  <a:pt x="236279" y="485313"/>
                  <a:pt x="239079" y="483379"/>
                </a:cubicBezTo>
                <a:cubicBezTo>
                  <a:pt x="241881" y="481446"/>
                  <a:pt x="245013" y="480479"/>
                  <a:pt x="248480" y="480479"/>
                </a:cubicBezTo>
                <a:close/>
                <a:moveTo>
                  <a:pt x="6233331" y="477307"/>
                </a:moveTo>
                <a:cubicBezTo>
                  <a:pt x="6234798" y="477307"/>
                  <a:pt x="6236365" y="477440"/>
                  <a:pt x="6238032" y="477707"/>
                </a:cubicBezTo>
                <a:cubicBezTo>
                  <a:pt x="6239698" y="477974"/>
                  <a:pt x="6241265" y="478374"/>
                  <a:pt x="6242733" y="478907"/>
                </a:cubicBezTo>
                <a:lnTo>
                  <a:pt x="6241132" y="488908"/>
                </a:lnTo>
                <a:cubicBezTo>
                  <a:pt x="6239798" y="488642"/>
                  <a:pt x="6238532" y="488375"/>
                  <a:pt x="6237332" y="488108"/>
                </a:cubicBezTo>
                <a:cubicBezTo>
                  <a:pt x="6236131" y="487842"/>
                  <a:pt x="6234798" y="487708"/>
                  <a:pt x="6233331" y="487708"/>
                </a:cubicBezTo>
                <a:cubicBezTo>
                  <a:pt x="6230264" y="487708"/>
                  <a:pt x="6227864" y="488342"/>
                  <a:pt x="6226130" y="489609"/>
                </a:cubicBezTo>
                <a:cubicBezTo>
                  <a:pt x="6224396" y="490875"/>
                  <a:pt x="6223530" y="492642"/>
                  <a:pt x="6223530" y="494909"/>
                </a:cubicBezTo>
                <a:cubicBezTo>
                  <a:pt x="6223530" y="497710"/>
                  <a:pt x="6224430" y="500110"/>
                  <a:pt x="6226230" y="502110"/>
                </a:cubicBezTo>
                <a:cubicBezTo>
                  <a:pt x="6228031" y="504110"/>
                  <a:pt x="6230097" y="505677"/>
                  <a:pt x="6232431" y="506811"/>
                </a:cubicBezTo>
                <a:lnTo>
                  <a:pt x="6235476" y="507719"/>
                </a:lnTo>
                <a:lnTo>
                  <a:pt x="6240032" y="506411"/>
                </a:lnTo>
                <a:cubicBezTo>
                  <a:pt x="6243166" y="505411"/>
                  <a:pt x="6245999" y="504444"/>
                  <a:pt x="6248533" y="503510"/>
                </a:cubicBezTo>
                <a:lnTo>
                  <a:pt x="6251733" y="513712"/>
                </a:lnTo>
                <a:cubicBezTo>
                  <a:pt x="6248533" y="514912"/>
                  <a:pt x="6244766" y="516179"/>
                  <a:pt x="6240432" y="517512"/>
                </a:cubicBezTo>
                <a:cubicBezTo>
                  <a:pt x="6236098" y="518846"/>
                  <a:pt x="6231731" y="520112"/>
                  <a:pt x="6227331" y="521313"/>
                </a:cubicBezTo>
                <a:cubicBezTo>
                  <a:pt x="6222930" y="522513"/>
                  <a:pt x="6218862" y="523580"/>
                  <a:pt x="6215129" y="524513"/>
                </a:cubicBezTo>
                <a:lnTo>
                  <a:pt x="6212729" y="513712"/>
                </a:lnTo>
                <a:cubicBezTo>
                  <a:pt x="6216196" y="512912"/>
                  <a:pt x="6218996" y="512245"/>
                  <a:pt x="6221130" y="511711"/>
                </a:cubicBezTo>
                <a:lnTo>
                  <a:pt x="6222096" y="511470"/>
                </a:lnTo>
                <a:lnTo>
                  <a:pt x="6217429" y="507311"/>
                </a:lnTo>
                <a:cubicBezTo>
                  <a:pt x="6214295" y="503844"/>
                  <a:pt x="6212729" y="499910"/>
                  <a:pt x="6212729" y="495509"/>
                </a:cubicBezTo>
                <a:cubicBezTo>
                  <a:pt x="6212729" y="491509"/>
                  <a:pt x="6213695" y="488142"/>
                  <a:pt x="6215629" y="485408"/>
                </a:cubicBezTo>
                <a:cubicBezTo>
                  <a:pt x="6217563" y="482674"/>
                  <a:pt x="6220096" y="480641"/>
                  <a:pt x="6223230" y="479307"/>
                </a:cubicBezTo>
                <a:cubicBezTo>
                  <a:pt x="6226364" y="477974"/>
                  <a:pt x="6229730" y="477307"/>
                  <a:pt x="6233331" y="477307"/>
                </a:cubicBezTo>
                <a:close/>
                <a:moveTo>
                  <a:pt x="3679307" y="473354"/>
                </a:moveTo>
                <a:cubicBezTo>
                  <a:pt x="3680641" y="475888"/>
                  <a:pt x="3681741" y="478788"/>
                  <a:pt x="3682607" y="482055"/>
                </a:cubicBezTo>
                <a:cubicBezTo>
                  <a:pt x="3683474" y="485322"/>
                  <a:pt x="3683907" y="488289"/>
                  <a:pt x="3683907" y="490956"/>
                </a:cubicBezTo>
                <a:cubicBezTo>
                  <a:pt x="3683907" y="495357"/>
                  <a:pt x="3682674" y="499324"/>
                  <a:pt x="3680207" y="502858"/>
                </a:cubicBezTo>
                <a:cubicBezTo>
                  <a:pt x="3677740" y="506392"/>
                  <a:pt x="3673906" y="508159"/>
                  <a:pt x="3668706" y="508159"/>
                </a:cubicBezTo>
                <a:cubicBezTo>
                  <a:pt x="3664572" y="508159"/>
                  <a:pt x="3661205" y="507058"/>
                  <a:pt x="3658604" y="504858"/>
                </a:cubicBezTo>
                <a:lnTo>
                  <a:pt x="3657615" y="502855"/>
                </a:lnTo>
                <a:lnTo>
                  <a:pt x="3654604" y="510159"/>
                </a:lnTo>
                <a:cubicBezTo>
                  <a:pt x="3651470" y="513226"/>
                  <a:pt x="3647570" y="514759"/>
                  <a:pt x="3642902" y="514759"/>
                </a:cubicBezTo>
                <a:cubicBezTo>
                  <a:pt x="3637568" y="514759"/>
                  <a:pt x="3634035" y="512993"/>
                  <a:pt x="3632301" y="509459"/>
                </a:cubicBezTo>
                <a:cubicBezTo>
                  <a:pt x="3630567" y="505925"/>
                  <a:pt x="3629701" y="502158"/>
                  <a:pt x="3629701" y="498157"/>
                </a:cubicBezTo>
                <a:cubicBezTo>
                  <a:pt x="3629701" y="496690"/>
                  <a:pt x="3629801" y="495124"/>
                  <a:pt x="3630001" y="493457"/>
                </a:cubicBezTo>
                <a:cubicBezTo>
                  <a:pt x="3630201" y="491790"/>
                  <a:pt x="3630501" y="489890"/>
                  <a:pt x="3630901" y="487756"/>
                </a:cubicBezTo>
                <a:lnTo>
                  <a:pt x="3640902" y="484956"/>
                </a:lnTo>
                <a:cubicBezTo>
                  <a:pt x="3640502" y="487223"/>
                  <a:pt x="3640202" y="489323"/>
                  <a:pt x="3640002" y="491256"/>
                </a:cubicBezTo>
                <a:cubicBezTo>
                  <a:pt x="3639802" y="493190"/>
                  <a:pt x="3639702" y="494890"/>
                  <a:pt x="3639702" y="496357"/>
                </a:cubicBezTo>
                <a:cubicBezTo>
                  <a:pt x="3639702" y="498891"/>
                  <a:pt x="3640102" y="500758"/>
                  <a:pt x="3640902" y="501958"/>
                </a:cubicBezTo>
                <a:cubicBezTo>
                  <a:pt x="3641702" y="503158"/>
                  <a:pt x="3642969" y="503758"/>
                  <a:pt x="3644703" y="503758"/>
                </a:cubicBezTo>
                <a:cubicBezTo>
                  <a:pt x="3646703" y="503758"/>
                  <a:pt x="3648370" y="502725"/>
                  <a:pt x="3649703" y="500658"/>
                </a:cubicBezTo>
                <a:cubicBezTo>
                  <a:pt x="3651037" y="498591"/>
                  <a:pt x="3651770" y="494424"/>
                  <a:pt x="3651904" y="488156"/>
                </a:cubicBezTo>
                <a:lnTo>
                  <a:pt x="3651904" y="482155"/>
                </a:lnTo>
                <a:lnTo>
                  <a:pt x="3661505" y="478555"/>
                </a:lnTo>
                <a:lnTo>
                  <a:pt x="3661505" y="490756"/>
                </a:lnTo>
                <a:cubicBezTo>
                  <a:pt x="3661505" y="492623"/>
                  <a:pt x="3661871" y="494257"/>
                  <a:pt x="3662605" y="495657"/>
                </a:cubicBezTo>
                <a:cubicBezTo>
                  <a:pt x="3663338" y="497057"/>
                  <a:pt x="3664905" y="497757"/>
                  <a:pt x="3667306" y="497757"/>
                </a:cubicBezTo>
                <a:cubicBezTo>
                  <a:pt x="3669706" y="497757"/>
                  <a:pt x="3671306" y="497024"/>
                  <a:pt x="3672106" y="495557"/>
                </a:cubicBezTo>
                <a:cubicBezTo>
                  <a:pt x="3672906" y="494090"/>
                  <a:pt x="3673306" y="492223"/>
                  <a:pt x="3673306" y="489956"/>
                </a:cubicBezTo>
                <a:cubicBezTo>
                  <a:pt x="3673306" y="487689"/>
                  <a:pt x="3673040" y="485389"/>
                  <a:pt x="3672506" y="483055"/>
                </a:cubicBezTo>
                <a:cubicBezTo>
                  <a:pt x="3671973" y="480722"/>
                  <a:pt x="3671239" y="478421"/>
                  <a:pt x="3670306" y="476155"/>
                </a:cubicBezTo>
                <a:close/>
                <a:moveTo>
                  <a:pt x="6588232" y="473307"/>
                </a:moveTo>
                <a:cubicBezTo>
                  <a:pt x="6590900" y="473307"/>
                  <a:pt x="6593200" y="474307"/>
                  <a:pt x="6595134" y="476307"/>
                </a:cubicBezTo>
                <a:cubicBezTo>
                  <a:pt x="6597067" y="478307"/>
                  <a:pt x="6598034" y="480641"/>
                  <a:pt x="6598034" y="483308"/>
                </a:cubicBezTo>
                <a:cubicBezTo>
                  <a:pt x="6598034" y="485975"/>
                  <a:pt x="6597067" y="488275"/>
                  <a:pt x="6595134" y="490209"/>
                </a:cubicBezTo>
                <a:cubicBezTo>
                  <a:pt x="6593200" y="492142"/>
                  <a:pt x="6590900" y="493109"/>
                  <a:pt x="6588232" y="493109"/>
                </a:cubicBezTo>
                <a:cubicBezTo>
                  <a:pt x="6585432" y="493109"/>
                  <a:pt x="6583065" y="492142"/>
                  <a:pt x="6581132" y="490209"/>
                </a:cubicBezTo>
                <a:cubicBezTo>
                  <a:pt x="6579198" y="488275"/>
                  <a:pt x="6578231" y="485975"/>
                  <a:pt x="6578231" y="483308"/>
                </a:cubicBezTo>
                <a:cubicBezTo>
                  <a:pt x="6578231" y="480641"/>
                  <a:pt x="6579198" y="478307"/>
                  <a:pt x="6581132" y="476307"/>
                </a:cubicBezTo>
                <a:cubicBezTo>
                  <a:pt x="6583065" y="474307"/>
                  <a:pt x="6585432" y="473307"/>
                  <a:pt x="6588232" y="473307"/>
                </a:cubicBezTo>
                <a:close/>
                <a:moveTo>
                  <a:pt x="6560829" y="473307"/>
                </a:moveTo>
                <a:cubicBezTo>
                  <a:pt x="6563496" y="473307"/>
                  <a:pt x="6565797" y="474307"/>
                  <a:pt x="6567730" y="476307"/>
                </a:cubicBezTo>
                <a:cubicBezTo>
                  <a:pt x="6569664" y="478307"/>
                  <a:pt x="6570631" y="480641"/>
                  <a:pt x="6570631" y="483308"/>
                </a:cubicBezTo>
                <a:cubicBezTo>
                  <a:pt x="6570631" y="485975"/>
                  <a:pt x="6569664" y="488275"/>
                  <a:pt x="6567730" y="490209"/>
                </a:cubicBezTo>
                <a:cubicBezTo>
                  <a:pt x="6565797" y="492142"/>
                  <a:pt x="6563496" y="493109"/>
                  <a:pt x="6560829" y="493109"/>
                </a:cubicBezTo>
                <a:cubicBezTo>
                  <a:pt x="6558029" y="493109"/>
                  <a:pt x="6555662" y="492142"/>
                  <a:pt x="6553728" y="490209"/>
                </a:cubicBezTo>
                <a:cubicBezTo>
                  <a:pt x="6551794" y="488275"/>
                  <a:pt x="6550828" y="485975"/>
                  <a:pt x="6550828" y="483308"/>
                </a:cubicBezTo>
                <a:cubicBezTo>
                  <a:pt x="6550828" y="480641"/>
                  <a:pt x="6551794" y="478307"/>
                  <a:pt x="6553728" y="476307"/>
                </a:cubicBezTo>
                <a:cubicBezTo>
                  <a:pt x="6555662" y="474307"/>
                  <a:pt x="6558029" y="473307"/>
                  <a:pt x="6560829" y="473307"/>
                </a:cubicBezTo>
                <a:close/>
                <a:moveTo>
                  <a:pt x="663372" y="471106"/>
                </a:moveTo>
                <a:lnTo>
                  <a:pt x="679572" y="471106"/>
                </a:lnTo>
                <a:lnTo>
                  <a:pt x="683572" y="572119"/>
                </a:lnTo>
                <a:cubicBezTo>
                  <a:pt x="683840" y="578920"/>
                  <a:pt x="684939" y="584254"/>
                  <a:pt x="686874" y="588121"/>
                </a:cubicBezTo>
                <a:cubicBezTo>
                  <a:pt x="688808" y="591988"/>
                  <a:pt x="691440" y="594688"/>
                  <a:pt x="694774" y="596222"/>
                </a:cubicBezTo>
                <a:lnTo>
                  <a:pt x="705622" y="598490"/>
                </a:lnTo>
                <a:lnTo>
                  <a:pt x="712629" y="598422"/>
                </a:lnTo>
                <a:cubicBezTo>
                  <a:pt x="716162" y="598356"/>
                  <a:pt x="719663" y="598189"/>
                  <a:pt x="723130" y="597922"/>
                </a:cubicBezTo>
                <a:lnTo>
                  <a:pt x="730723" y="597163"/>
                </a:lnTo>
                <a:lnTo>
                  <a:pt x="727432" y="594222"/>
                </a:lnTo>
                <a:cubicBezTo>
                  <a:pt x="724564" y="591355"/>
                  <a:pt x="722030" y="587788"/>
                  <a:pt x="719830" y="583520"/>
                </a:cubicBezTo>
                <a:cubicBezTo>
                  <a:pt x="717629" y="579253"/>
                  <a:pt x="716530" y="574386"/>
                  <a:pt x="716530" y="568919"/>
                </a:cubicBezTo>
                <a:cubicBezTo>
                  <a:pt x="716530" y="563585"/>
                  <a:pt x="717496" y="558617"/>
                  <a:pt x="719430" y="554017"/>
                </a:cubicBezTo>
                <a:cubicBezTo>
                  <a:pt x="721365" y="549416"/>
                  <a:pt x="723964" y="545382"/>
                  <a:pt x="727230" y="541915"/>
                </a:cubicBezTo>
                <a:cubicBezTo>
                  <a:pt x="730498" y="538448"/>
                  <a:pt x="734232" y="535748"/>
                  <a:pt x="738431" y="533814"/>
                </a:cubicBezTo>
                <a:cubicBezTo>
                  <a:pt x="742634" y="531881"/>
                  <a:pt x="747001" y="530914"/>
                  <a:pt x="751535" y="530914"/>
                </a:cubicBezTo>
                <a:cubicBezTo>
                  <a:pt x="758069" y="530914"/>
                  <a:pt x="763803" y="532714"/>
                  <a:pt x="768736" y="536314"/>
                </a:cubicBezTo>
                <a:cubicBezTo>
                  <a:pt x="773671" y="539915"/>
                  <a:pt x="777505" y="544482"/>
                  <a:pt x="780237" y="550016"/>
                </a:cubicBezTo>
                <a:cubicBezTo>
                  <a:pt x="782970" y="555550"/>
                  <a:pt x="784337" y="561318"/>
                  <a:pt x="784337" y="567318"/>
                </a:cubicBezTo>
                <a:cubicBezTo>
                  <a:pt x="784337" y="573052"/>
                  <a:pt x="783271" y="578220"/>
                  <a:pt x="781137" y="582820"/>
                </a:cubicBezTo>
                <a:cubicBezTo>
                  <a:pt x="779005" y="587421"/>
                  <a:pt x="776103" y="591521"/>
                  <a:pt x="772436" y="595122"/>
                </a:cubicBezTo>
                <a:lnTo>
                  <a:pt x="769913" y="596935"/>
                </a:lnTo>
                <a:lnTo>
                  <a:pt x="770735" y="597022"/>
                </a:lnTo>
                <a:cubicBezTo>
                  <a:pt x="776204" y="597489"/>
                  <a:pt x="781672" y="597856"/>
                  <a:pt x="787138" y="598122"/>
                </a:cubicBezTo>
                <a:lnTo>
                  <a:pt x="798693" y="598448"/>
                </a:lnTo>
                <a:lnTo>
                  <a:pt x="807078" y="597972"/>
                </a:lnTo>
                <a:cubicBezTo>
                  <a:pt x="809745" y="597605"/>
                  <a:pt x="811846" y="597055"/>
                  <a:pt x="813380" y="596322"/>
                </a:cubicBezTo>
                <a:cubicBezTo>
                  <a:pt x="816446" y="594855"/>
                  <a:pt x="818214" y="592255"/>
                  <a:pt x="818681" y="588521"/>
                </a:cubicBezTo>
                <a:cubicBezTo>
                  <a:pt x="819147" y="584787"/>
                  <a:pt x="819246" y="579587"/>
                  <a:pt x="818982" y="572919"/>
                </a:cubicBezTo>
                <a:lnTo>
                  <a:pt x="815580" y="471106"/>
                </a:lnTo>
                <a:lnTo>
                  <a:pt x="832181" y="471106"/>
                </a:lnTo>
                <a:lnTo>
                  <a:pt x="835382" y="572519"/>
                </a:lnTo>
                <a:cubicBezTo>
                  <a:pt x="835649" y="579320"/>
                  <a:pt x="836750" y="584620"/>
                  <a:pt x="838682" y="588421"/>
                </a:cubicBezTo>
                <a:cubicBezTo>
                  <a:pt x="840617" y="592221"/>
                  <a:pt x="843249" y="594855"/>
                  <a:pt x="846584" y="596322"/>
                </a:cubicBezTo>
                <a:cubicBezTo>
                  <a:pt x="849917" y="597789"/>
                  <a:pt x="853584" y="598522"/>
                  <a:pt x="857585" y="598522"/>
                </a:cubicBezTo>
                <a:cubicBezTo>
                  <a:pt x="860386" y="598522"/>
                  <a:pt x="862419" y="599289"/>
                  <a:pt x="863685" y="600823"/>
                </a:cubicBezTo>
                <a:lnTo>
                  <a:pt x="863773" y="601073"/>
                </a:lnTo>
                <a:lnTo>
                  <a:pt x="864054" y="598522"/>
                </a:lnTo>
                <a:cubicBezTo>
                  <a:pt x="870986" y="598522"/>
                  <a:pt x="877789" y="597989"/>
                  <a:pt x="884454" y="596922"/>
                </a:cubicBezTo>
                <a:cubicBezTo>
                  <a:pt x="891122" y="595855"/>
                  <a:pt x="897656" y="594322"/>
                  <a:pt x="904059" y="592321"/>
                </a:cubicBezTo>
                <a:cubicBezTo>
                  <a:pt x="910459" y="590321"/>
                  <a:pt x="916625" y="587888"/>
                  <a:pt x="922560" y="585021"/>
                </a:cubicBezTo>
                <a:cubicBezTo>
                  <a:pt x="928493" y="582154"/>
                  <a:pt x="934128" y="578853"/>
                  <a:pt x="939462" y="575119"/>
                </a:cubicBezTo>
                <a:cubicBezTo>
                  <a:pt x="935995" y="572052"/>
                  <a:pt x="931994" y="569385"/>
                  <a:pt x="927460" y="567118"/>
                </a:cubicBezTo>
                <a:cubicBezTo>
                  <a:pt x="922926" y="564851"/>
                  <a:pt x="917961" y="563084"/>
                  <a:pt x="912558" y="561818"/>
                </a:cubicBezTo>
                <a:cubicBezTo>
                  <a:pt x="907157" y="560551"/>
                  <a:pt x="901458" y="559917"/>
                  <a:pt x="895456" y="559917"/>
                </a:cubicBezTo>
                <a:cubicBezTo>
                  <a:pt x="893323" y="559917"/>
                  <a:pt x="891322" y="559984"/>
                  <a:pt x="889455" y="560117"/>
                </a:cubicBezTo>
                <a:cubicBezTo>
                  <a:pt x="887588" y="560251"/>
                  <a:pt x="885721" y="560484"/>
                  <a:pt x="883855" y="560818"/>
                </a:cubicBezTo>
                <a:cubicBezTo>
                  <a:pt x="881989" y="561151"/>
                  <a:pt x="879855" y="561584"/>
                  <a:pt x="877456" y="562118"/>
                </a:cubicBezTo>
                <a:lnTo>
                  <a:pt x="874253" y="546916"/>
                </a:lnTo>
                <a:cubicBezTo>
                  <a:pt x="877854" y="545849"/>
                  <a:pt x="881454" y="545016"/>
                  <a:pt x="885055" y="544415"/>
                </a:cubicBezTo>
                <a:cubicBezTo>
                  <a:pt x="888657" y="543815"/>
                  <a:pt x="892123" y="543515"/>
                  <a:pt x="895456" y="543515"/>
                </a:cubicBezTo>
                <a:cubicBezTo>
                  <a:pt x="902392" y="543515"/>
                  <a:pt x="908658" y="544349"/>
                  <a:pt x="914257" y="546016"/>
                </a:cubicBezTo>
                <a:cubicBezTo>
                  <a:pt x="919860" y="547683"/>
                  <a:pt x="924959" y="549716"/>
                  <a:pt x="929561" y="552116"/>
                </a:cubicBezTo>
                <a:cubicBezTo>
                  <a:pt x="934161" y="554517"/>
                  <a:pt x="938494" y="556917"/>
                  <a:pt x="942562" y="559317"/>
                </a:cubicBezTo>
                <a:cubicBezTo>
                  <a:pt x="946628" y="561718"/>
                  <a:pt x="950595" y="563751"/>
                  <a:pt x="954463" y="565418"/>
                </a:cubicBezTo>
                <a:cubicBezTo>
                  <a:pt x="958330" y="567085"/>
                  <a:pt x="962330" y="567918"/>
                  <a:pt x="966465" y="567918"/>
                </a:cubicBezTo>
                <a:lnTo>
                  <a:pt x="970664" y="567918"/>
                </a:lnTo>
                <a:lnTo>
                  <a:pt x="972065" y="582320"/>
                </a:lnTo>
                <a:cubicBezTo>
                  <a:pt x="966330" y="582320"/>
                  <a:pt x="961064" y="583120"/>
                  <a:pt x="956263" y="584720"/>
                </a:cubicBezTo>
                <a:cubicBezTo>
                  <a:pt x="951462" y="586321"/>
                  <a:pt x="946762" y="588354"/>
                  <a:pt x="942162" y="590821"/>
                </a:cubicBezTo>
                <a:cubicBezTo>
                  <a:pt x="937563" y="593288"/>
                  <a:pt x="932728" y="595889"/>
                  <a:pt x="927660" y="598622"/>
                </a:cubicBezTo>
                <a:cubicBezTo>
                  <a:pt x="922593" y="601356"/>
                  <a:pt x="916993" y="603956"/>
                  <a:pt x="910857" y="606423"/>
                </a:cubicBezTo>
                <a:cubicBezTo>
                  <a:pt x="904723" y="608890"/>
                  <a:pt x="897692" y="610924"/>
                  <a:pt x="889755" y="612524"/>
                </a:cubicBezTo>
                <a:cubicBezTo>
                  <a:pt x="881822" y="614124"/>
                  <a:pt x="872653" y="614924"/>
                  <a:pt x="862253" y="614924"/>
                </a:cubicBezTo>
                <a:lnTo>
                  <a:pt x="862538" y="612317"/>
                </a:lnTo>
                <a:lnTo>
                  <a:pt x="855585" y="614924"/>
                </a:lnTo>
                <a:cubicBezTo>
                  <a:pt x="849985" y="614924"/>
                  <a:pt x="845351" y="614024"/>
                  <a:pt x="841683" y="612224"/>
                </a:cubicBezTo>
                <a:cubicBezTo>
                  <a:pt x="838016" y="610424"/>
                  <a:pt x="835149" y="608090"/>
                  <a:pt x="833083" y="605223"/>
                </a:cubicBezTo>
                <a:lnTo>
                  <a:pt x="830818" y="600196"/>
                </a:lnTo>
                <a:lnTo>
                  <a:pt x="826683" y="606623"/>
                </a:lnTo>
                <a:cubicBezTo>
                  <a:pt x="823682" y="609357"/>
                  <a:pt x="819648" y="611424"/>
                  <a:pt x="814579" y="612824"/>
                </a:cubicBezTo>
                <a:lnTo>
                  <a:pt x="800913" y="614335"/>
                </a:lnTo>
                <a:lnTo>
                  <a:pt x="799340" y="614924"/>
                </a:lnTo>
                <a:lnTo>
                  <a:pt x="796940" y="614774"/>
                </a:lnTo>
                <a:lnTo>
                  <a:pt x="795578" y="614924"/>
                </a:lnTo>
                <a:lnTo>
                  <a:pt x="795603" y="614690"/>
                </a:lnTo>
                <a:lnTo>
                  <a:pt x="778636" y="613624"/>
                </a:lnTo>
                <a:cubicBezTo>
                  <a:pt x="771503" y="612757"/>
                  <a:pt x="764770" y="611624"/>
                  <a:pt x="758435" y="610224"/>
                </a:cubicBezTo>
                <a:lnTo>
                  <a:pt x="750685" y="607903"/>
                </a:lnTo>
                <a:lnTo>
                  <a:pt x="744135" y="610524"/>
                </a:lnTo>
                <a:cubicBezTo>
                  <a:pt x="741066" y="611457"/>
                  <a:pt x="737765" y="612191"/>
                  <a:pt x="734232" y="612724"/>
                </a:cubicBezTo>
                <a:cubicBezTo>
                  <a:pt x="730698" y="613257"/>
                  <a:pt x="726998" y="613691"/>
                  <a:pt x="723130" y="614024"/>
                </a:cubicBezTo>
                <a:cubicBezTo>
                  <a:pt x="719263" y="614358"/>
                  <a:pt x="715397" y="614591"/>
                  <a:pt x="711530" y="614724"/>
                </a:cubicBezTo>
                <a:lnTo>
                  <a:pt x="703947" y="614860"/>
                </a:lnTo>
                <a:lnTo>
                  <a:pt x="703776" y="614924"/>
                </a:lnTo>
                <a:lnTo>
                  <a:pt x="703480" y="614868"/>
                </a:lnTo>
                <a:lnTo>
                  <a:pt x="700327" y="614924"/>
                </a:lnTo>
                <a:lnTo>
                  <a:pt x="700406" y="614281"/>
                </a:lnTo>
                <a:lnTo>
                  <a:pt x="688573" y="612024"/>
                </a:lnTo>
                <a:cubicBezTo>
                  <a:pt x="684707" y="610090"/>
                  <a:pt x="681739" y="607657"/>
                  <a:pt x="679672" y="604723"/>
                </a:cubicBezTo>
                <a:lnTo>
                  <a:pt x="676903" y="598511"/>
                </a:lnTo>
                <a:lnTo>
                  <a:pt x="668971" y="606223"/>
                </a:lnTo>
                <a:cubicBezTo>
                  <a:pt x="664437" y="609090"/>
                  <a:pt x="658837" y="611391"/>
                  <a:pt x="652170" y="613124"/>
                </a:cubicBezTo>
                <a:cubicBezTo>
                  <a:pt x="645501" y="614858"/>
                  <a:pt x="637666" y="616124"/>
                  <a:pt x="628666" y="616925"/>
                </a:cubicBezTo>
                <a:cubicBezTo>
                  <a:pt x="619666" y="617725"/>
                  <a:pt x="609230" y="618125"/>
                  <a:pt x="597361" y="618125"/>
                </a:cubicBezTo>
                <a:cubicBezTo>
                  <a:pt x="585495" y="618125"/>
                  <a:pt x="575059" y="617358"/>
                  <a:pt x="566060" y="615824"/>
                </a:cubicBezTo>
                <a:cubicBezTo>
                  <a:pt x="557058" y="614291"/>
                  <a:pt x="549556" y="611924"/>
                  <a:pt x="543555" y="608724"/>
                </a:cubicBezTo>
                <a:cubicBezTo>
                  <a:pt x="537554" y="605523"/>
                  <a:pt x="533020" y="601356"/>
                  <a:pt x="529954" y="596222"/>
                </a:cubicBezTo>
                <a:cubicBezTo>
                  <a:pt x="526888" y="591088"/>
                  <a:pt x="525354" y="584854"/>
                  <a:pt x="525354" y="577520"/>
                </a:cubicBezTo>
                <a:cubicBezTo>
                  <a:pt x="525354" y="574186"/>
                  <a:pt x="525620" y="570752"/>
                  <a:pt x="526153" y="567218"/>
                </a:cubicBezTo>
                <a:cubicBezTo>
                  <a:pt x="526686" y="563685"/>
                  <a:pt x="527388" y="560117"/>
                  <a:pt x="528254" y="556517"/>
                </a:cubicBezTo>
                <a:cubicBezTo>
                  <a:pt x="529120" y="552917"/>
                  <a:pt x="530020" y="549449"/>
                  <a:pt x="530954" y="546116"/>
                </a:cubicBezTo>
                <a:lnTo>
                  <a:pt x="545957" y="549916"/>
                </a:lnTo>
                <a:cubicBezTo>
                  <a:pt x="545423" y="551916"/>
                  <a:pt x="544823" y="554283"/>
                  <a:pt x="544157" y="557017"/>
                </a:cubicBezTo>
                <a:cubicBezTo>
                  <a:pt x="543489" y="559751"/>
                  <a:pt x="542924" y="562518"/>
                  <a:pt x="542456" y="565318"/>
                </a:cubicBezTo>
                <a:cubicBezTo>
                  <a:pt x="541989" y="568118"/>
                  <a:pt x="541755" y="570652"/>
                  <a:pt x="541755" y="572919"/>
                </a:cubicBezTo>
                <a:cubicBezTo>
                  <a:pt x="541755" y="579853"/>
                  <a:pt x="543522" y="585421"/>
                  <a:pt x="547056" y="589621"/>
                </a:cubicBezTo>
                <a:cubicBezTo>
                  <a:pt x="550589" y="593822"/>
                  <a:pt x="556757" y="596889"/>
                  <a:pt x="565560" y="598822"/>
                </a:cubicBezTo>
                <a:cubicBezTo>
                  <a:pt x="574359" y="600756"/>
                  <a:pt x="586694" y="601723"/>
                  <a:pt x="602564" y="601723"/>
                </a:cubicBezTo>
                <a:cubicBezTo>
                  <a:pt x="615632" y="601723"/>
                  <a:pt x="626432" y="601223"/>
                  <a:pt x="634967" y="600222"/>
                </a:cubicBezTo>
                <a:cubicBezTo>
                  <a:pt x="643501" y="599222"/>
                  <a:pt x="650136" y="597622"/>
                  <a:pt x="654870" y="595422"/>
                </a:cubicBezTo>
                <a:cubicBezTo>
                  <a:pt x="659603" y="593222"/>
                  <a:pt x="662904" y="590355"/>
                  <a:pt x="664770" y="586821"/>
                </a:cubicBezTo>
                <a:cubicBezTo>
                  <a:pt x="666637" y="583287"/>
                  <a:pt x="667438" y="578986"/>
                  <a:pt x="667170" y="573919"/>
                </a:cubicBezTo>
                <a:close/>
                <a:moveTo>
                  <a:pt x="6296377" y="471106"/>
                </a:moveTo>
                <a:lnTo>
                  <a:pt x="6312779" y="471106"/>
                </a:lnTo>
                <a:lnTo>
                  <a:pt x="6316780" y="574119"/>
                </a:lnTo>
                <a:cubicBezTo>
                  <a:pt x="6317046" y="580653"/>
                  <a:pt x="6317680" y="585687"/>
                  <a:pt x="6318680" y="589221"/>
                </a:cubicBezTo>
                <a:cubicBezTo>
                  <a:pt x="6319680" y="592755"/>
                  <a:pt x="6321947" y="595189"/>
                  <a:pt x="6325481" y="596522"/>
                </a:cubicBezTo>
                <a:lnTo>
                  <a:pt x="6341557" y="598447"/>
                </a:lnTo>
                <a:lnTo>
                  <a:pt x="6352627" y="596522"/>
                </a:lnTo>
                <a:cubicBezTo>
                  <a:pt x="6355627" y="595189"/>
                  <a:pt x="6358094" y="592988"/>
                  <a:pt x="6360028" y="589921"/>
                </a:cubicBezTo>
                <a:cubicBezTo>
                  <a:pt x="6361961" y="586854"/>
                  <a:pt x="6363662" y="582787"/>
                  <a:pt x="6365129" y="577720"/>
                </a:cubicBezTo>
                <a:cubicBezTo>
                  <a:pt x="6366595" y="572652"/>
                  <a:pt x="6368196" y="566385"/>
                  <a:pt x="6369929" y="558917"/>
                </a:cubicBezTo>
                <a:lnTo>
                  <a:pt x="6384531" y="562718"/>
                </a:lnTo>
                <a:cubicBezTo>
                  <a:pt x="6383731" y="565785"/>
                  <a:pt x="6382997" y="568719"/>
                  <a:pt x="6382330" y="571519"/>
                </a:cubicBezTo>
                <a:cubicBezTo>
                  <a:pt x="6381664" y="574319"/>
                  <a:pt x="6381164" y="576753"/>
                  <a:pt x="6380830" y="578820"/>
                </a:cubicBezTo>
                <a:cubicBezTo>
                  <a:pt x="6380497" y="580887"/>
                  <a:pt x="6380331" y="582520"/>
                  <a:pt x="6380331" y="583720"/>
                </a:cubicBezTo>
                <a:cubicBezTo>
                  <a:pt x="6380331" y="586921"/>
                  <a:pt x="6381064" y="589621"/>
                  <a:pt x="6382530" y="591821"/>
                </a:cubicBezTo>
                <a:cubicBezTo>
                  <a:pt x="6383998" y="594022"/>
                  <a:pt x="6386798" y="595822"/>
                  <a:pt x="6390932" y="597222"/>
                </a:cubicBezTo>
                <a:lnTo>
                  <a:pt x="6396880" y="598219"/>
                </a:lnTo>
                <a:lnTo>
                  <a:pt x="6409234" y="581020"/>
                </a:lnTo>
                <a:cubicBezTo>
                  <a:pt x="6415168" y="573752"/>
                  <a:pt x="6421702" y="567018"/>
                  <a:pt x="6428836" y="560818"/>
                </a:cubicBezTo>
                <a:cubicBezTo>
                  <a:pt x="6435971" y="554617"/>
                  <a:pt x="6443471" y="549616"/>
                  <a:pt x="6451339" y="545816"/>
                </a:cubicBezTo>
                <a:cubicBezTo>
                  <a:pt x="6459207" y="542015"/>
                  <a:pt x="6467208" y="540115"/>
                  <a:pt x="6475342" y="540115"/>
                </a:cubicBezTo>
                <a:cubicBezTo>
                  <a:pt x="6482677" y="540115"/>
                  <a:pt x="6488977" y="541615"/>
                  <a:pt x="6494244" y="544616"/>
                </a:cubicBezTo>
                <a:cubicBezTo>
                  <a:pt x="6499512" y="547616"/>
                  <a:pt x="6503579" y="551650"/>
                  <a:pt x="6506446" y="556717"/>
                </a:cubicBezTo>
                <a:cubicBezTo>
                  <a:pt x="6509313" y="561784"/>
                  <a:pt x="6510746" y="567518"/>
                  <a:pt x="6510746" y="573919"/>
                </a:cubicBezTo>
                <a:lnTo>
                  <a:pt x="6504249" y="594356"/>
                </a:lnTo>
                <a:lnTo>
                  <a:pt x="6517048" y="597622"/>
                </a:lnTo>
                <a:cubicBezTo>
                  <a:pt x="6522048" y="598222"/>
                  <a:pt x="6526682" y="598522"/>
                  <a:pt x="6530949" y="598522"/>
                </a:cubicBezTo>
                <a:lnTo>
                  <a:pt x="6531596" y="598766"/>
                </a:lnTo>
                <a:lnTo>
                  <a:pt x="6531625" y="598522"/>
                </a:lnTo>
                <a:cubicBezTo>
                  <a:pt x="6534959" y="598522"/>
                  <a:pt x="6538660" y="598489"/>
                  <a:pt x="6542727" y="598422"/>
                </a:cubicBezTo>
                <a:cubicBezTo>
                  <a:pt x="6546794" y="598356"/>
                  <a:pt x="6550928" y="598256"/>
                  <a:pt x="6555129" y="598122"/>
                </a:cubicBezTo>
                <a:cubicBezTo>
                  <a:pt x="6559329" y="597989"/>
                  <a:pt x="6563229" y="597689"/>
                  <a:pt x="6566830" y="597222"/>
                </a:cubicBezTo>
                <a:cubicBezTo>
                  <a:pt x="6570431" y="596755"/>
                  <a:pt x="6573431" y="596122"/>
                  <a:pt x="6575831" y="595322"/>
                </a:cubicBezTo>
                <a:cubicBezTo>
                  <a:pt x="6580632" y="593588"/>
                  <a:pt x="6584365" y="591421"/>
                  <a:pt x="6587032" y="588821"/>
                </a:cubicBezTo>
                <a:lnTo>
                  <a:pt x="6591557" y="580567"/>
                </a:lnTo>
                <a:lnTo>
                  <a:pt x="6585032" y="582120"/>
                </a:lnTo>
                <a:cubicBezTo>
                  <a:pt x="6582098" y="582520"/>
                  <a:pt x="6579165" y="582720"/>
                  <a:pt x="6576231" y="582720"/>
                </a:cubicBezTo>
                <a:cubicBezTo>
                  <a:pt x="6569430" y="582720"/>
                  <a:pt x="6563663" y="581620"/>
                  <a:pt x="6558929" y="579420"/>
                </a:cubicBezTo>
                <a:cubicBezTo>
                  <a:pt x="6554195" y="577220"/>
                  <a:pt x="6550595" y="574219"/>
                  <a:pt x="6548128" y="570419"/>
                </a:cubicBezTo>
                <a:cubicBezTo>
                  <a:pt x="6545661" y="566618"/>
                  <a:pt x="6544427" y="562251"/>
                  <a:pt x="6544427" y="557317"/>
                </a:cubicBezTo>
                <a:cubicBezTo>
                  <a:pt x="6544427" y="552250"/>
                  <a:pt x="6545227" y="547149"/>
                  <a:pt x="6546827" y="542015"/>
                </a:cubicBezTo>
                <a:cubicBezTo>
                  <a:pt x="6548428" y="536881"/>
                  <a:pt x="6550695" y="532181"/>
                  <a:pt x="6553628" y="527913"/>
                </a:cubicBezTo>
                <a:cubicBezTo>
                  <a:pt x="6556562" y="523646"/>
                  <a:pt x="6560096" y="520212"/>
                  <a:pt x="6564230" y="517612"/>
                </a:cubicBezTo>
                <a:cubicBezTo>
                  <a:pt x="6568363" y="515012"/>
                  <a:pt x="6572964" y="513712"/>
                  <a:pt x="6578031" y="513712"/>
                </a:cubicBezTo>
                <a:cubicBezTo>
                  <a:pt x="6585232" y="513712"/>
                  <a:pt x="6591200" y="516045"/>
                  <a:pt x="6595934" y="520712"/>
                </a:cubicBezTo>
                <a:cubicBezTo>
                  <a:pt x="6600668" y="525380"/>
                  <a:pt x="6604201" y="531481"/>
                  <a:pt x="6606535" y="539015"/>
                </a:cubicBezTo>
                <a:cubicBezTo>
                  <a:pt x="6608868" y="546549"/>
                  <a:pt x="6610035" y="554517"/>
                  <a:pt x="6610035" y="562918"/>
                </a:cubicBezTo>
                <a:cubicBezTo>
                  <a:pt x="6610035" y="572919"/>
                  <a:pt x="6608335" y="581487"/>
                  <a:pt x="6604935" y="588621"/>
                </a:cubicBezTo>
                <a:cubicBezTo>
                  <a:pt x="6601534" y="595755"/>
                  <a:pt x="6595900" y="601656"/>
                  <a:pt x="6588032" y="606323"/>
                </a:cubicBezTo>
                <a:cubicBezTo>
                  <a:pt x="6584966" y="608057"/>
                  <a:pt x="6581265" y="609490"/>
                  <a:pt x="6576931" y="610624"/>
                </a:cubicBezTo>
                <a:cubicBezTo>
                  <a:pt x="6572597" y="611757"/>
                  <a:pt x="6567863" y="612657"/>
                  <a:pt x="6562729" y="613324"/>
                </a:cubicBezTo>
                <a:cubicBezTo>
                  <a:pt x="6557595" y="613991"/>
                  <a:pt x="6552228" y="614424"/>
                  <a:pt x="6546627" y="614624"/>
                </a:cubicBezTo>
                <a:cubicBezTo>
                  <a:pt x="6541027" y="614824"/>
                  <a:pt x="6535359" y="614924"/>
                  <a:pt x="6529625" y="614924"/>
                </a:cubicBezTo>
                <a:lnTo>
                  <a:pt x="6529657" y="614659"/>
                </a:lnTo>
                <a:lnTo>
                  <a:pt x="6528949" y="614924"/>
                </a:lnTo>
                <a:cubicBezTo>
                  <a:pt x="6525482" y="614924"/>
                  <a:pt x="6521114" y="614558"/>
                  <a:pt x="6515847" y="613824"/>
                </a:cubicBezTo>
                <a:cubicBezTo>
                  <a:pt x="6510580" y="613091"/>
                  <a:pt x="6505246" y="611791"/>
                  <a:pt x="6499845" y="609924"/>
                </a:cubicBezTo>
                <a:lnTo>
                  <a:pt x="6492346" y="605654"/>
                </a:lnTo>
                <a:lnTo>
                  <a:pt x="6480543" y="611524"/>
                </a:lnTo>
                <a:cubicBezTo>
                  <a:pt x="6469608" y="615524"/>
                  <a:pt x="6454739" y="617525"/>
                  <a:pt x="6435938" y="617525"/>
                </a:cubicBezTo>
                <a:cubicBezTo>
                  <a:pt x="6424202" y="617525"/>
                  <a:pt x="6414368" y="617091"/>
                  <a:pt x="6406434" y="616224"/>
                </a:cubicBezTo>
                <a:cubicBezTo>
                  <a:pt x="6398499" y="615358"/>
                  <a:pt x="6392065" y="614057"/>
                  <a:pt x="6387131" y="612324"/>
                </a:cubicBezTo>
                <a:cubicBezTo>
                  <a:pt x="6382197" y="610590"/>
                  <a:pt x="6378463" y="608390"/>
                  <a:pt x="6375930" y="605723"/>
                </a:cubicBezTo>
                <a:lnTo>
                  <a:pt x="6372393" y="599194"/>
                </a:lnTo>
                <a:lnTo>
                  <a:pt x="6370129" y="602798"/>
                </a:lnTo>
                <a:cubicBezTo>
                  <a:pt x="6368329" y="605115"/>
                  <a:pt x="6366462" y="606990"/>
                  <a:pt x="6364529" y="608423"/>
                </a:cubicBezTo>
                <a:cubicBezTo>
                  <a:pt x="6360661" y="611291"/>
                  <a:pt x="6356627" y="613091"/>
                  <a:pt x="6352427" y="613824"/>
                </a:cubicBezTo>
                <a:lnTo>
                  <a:pt x="6340482" y="614812"/>
                </a:lnTo>
                <a:lnTo>
                  <a:pt x="6340182" y="614924"/>
                </a:lnTo>
                <a:lnTo>
                  <a:pt x="6339585" y="614886"/>
                </a:lnTo>
                <a:lnTo>
                  <a:pt x="6339125" y="614924"/>
                </a:lnTo>
                <a:lnTo>
                  <a:pt x="6339134" y="614857"/>
                </a:lnTo>
                <a:lnTo>
                  <a:pt x="6326056" y="614024"/>
                </a:lnTo>
                <a:cubicBezTo>
                  <a:pt x="6321972" y="613424"/>
                  <a:pt x="6318513" y="612524"/>
                  <a:pt x="6315679" y="611324"/>
                </a:cubicBezTo>
                <a:cubicBezTo>
                  <a:pt x="6310012" y="608924"/>
                  <a:pt x="6306112" y="605190"/>
                  <a:pt x="6303978" y="600122"/>
                </a:cubicBezTo>
                <a:cubicBezTo>
                  <a:pt x="6301845" y="595055"/>
                  <a:pt x="6300644" y="588521"/>
                  <a:pt x="6300378" y="580520"/>
                </a:cubicBezTo>
                <a:close/>
                <a:moveTo>
                  <a:pt x="6159293" y="471106"/>
                </a:moveTo>
                <a:lnTo>
                  <a:pt x="6175495" y="471106"/>
                </a:lnTo>
                <a:lnTo>
                  <a:pt x="6179496" y="572119"/>
                </a:lnTo>
                <a:cubicBezTo>
                  <a:pt x="6179763" y="579186"/>
                  <a:pt x="6178896" y="585554"/>
                  <a:pt x="6176895" y="591221"/>
                </a:cubicBezTo>
                <a:cubicBezTo>
                  <a:pt x="6174895" y="596889"/>
                  <a:pt x="6170894" y="601723"/>
                  <a:pt x="6164894" y="605723"/>
                </a:cubicBezTo>
                <a:cubicBezTo>
                  <a:pt x="6158893" y="609724"/>
                  <a:pt x="6150159" y="612791"/>
                  <a:pt x="6138691" y="614924"/>
                </a:cubicBezTo>
                <a:cubicBezTo>
                  <a:pt x="6127223" y="617058"/>
                  <a:pt x="6112088" y="618125"/>
                  <a:pt x="6093285" y="618125"/>
                </a:cubicBezTo>
                <a:cubicBezTo>
                  <a:pt x="6081417" y="618125"/>
                  <a:pt x="6070982" y="617358"/>
                  <a:pt x="6061981" y="615824"/>
                </a:cubicBezTo>
                <a:cubicBezTo>
                  <a:pt x="6052980" y="614291"/>
                  <a:pt x="6045479" y="611924"/>
                  <a:pt x="6039478" y="608724"/>
                </a:cubicBezTo>
                <a:cubicBezTo>
                  <a:pt x="6033477" y="605523"/>
                  <a:pt x="6028944" y="601356"/>
                  <a:pt x="6025877" y="596222"/>
                </a:cubicBezTo>
                <a:cubicBezTo>
                  <a:pt x="6022809" y="591088"/>
                  <a:pt x="6021276" y="584854"/>
                  <a:pt x="6021276" y="577520"/>
                </a:cubicBezTo>
                <a:cubicBezTo>
                  <a:pt x="6021276" y="574186"/>
                  <a:pt x="6021543" y="570752"/>
                  <a:pt x="6022076" y="567218"/>
                </a:cubicBezTo>
                <a:cubicBezTo>
                  <a:pt x="6022609" y="563685"/>
                  <a:pt x="6023310" y="560117"/>
                  <a:pt x="6024176" y="556517"/>
                </a:cubicBezTo>
                <a:cubicBezTo>
                  <a:pt x="6025043" y="552917"/>
                  <a:pt x="6025943" y="549449"/>
                  <a:pt x="6026877" y="546116"/>
                </a:cubicBezTo>
                <a:lnTo>
                  <a:pt x="6041879" y="549916"/>
                </a:lnTo>
                <a:cubicBezTo>
                  <a:pt x="6041345" y="551916"/>
                  <a:pt x="6040745" y="554283"/>
                  <a:pt x="6040079" y="557017"/>
                </a:cubicBezTo>
                <a:cubicBezTo>
                  <a:pt x="6039412" y="559751"/>
                  <a:pt x="6038845" y="562518"/>
                  <a:pt x="6038378" y="565318"/>
                </a:cubicBezTo>
                <a:cubicBezTo>
                  <a:pt x="6037911" y="568118"/>
                  <a:pt x="6037678" y="570652"/>
                  <a:pt x="6037678" y="572919"/>
                </a:cubicBezTo>
                <a:cubicBezTo>
                  <a:pt x="6037678" y="579853"/>
                  <a:pt x="6039445" y="585421"/>
                  <a:pt x="6042978" y="589621"/>
                </a:cubicBezTo>
                <a:cubicBezTo>
                  <a:pt x="6046513" y="593822"/>
                  <a:pt x="6052680" y="596889"/>
                  <a:pt x="6061481" y="598822"/>
                </a:cubicBezTo>
                <a:cubicBezTo>
                  <a:pt x="6070282" y="600756"/>
                  <a:pt x="6082617" y="601723"/>
                  <a:pt x="6098486" y="601723"/>
                </a:cubicBezTo>
                <a:cubicBezTo>
                  <a:pt x="6111687" y="601723"/>
                  <a:pt x="6122556" y="601223"/>
                  <a:pt x="6131090" y="600222"/>
                </a:cubicBezTo>
                <a:cubicBezTo>
                  <a:pt x="6139624" y="599222"/>
                  <a:pt x="6146258" y="597622"/>
                  <a:pt x="6150992" y="595422"/>
                </a:cubicBezTo>
                <a:cubicBezTo>
                  <a:pt x="6155726" y="593222"/>
                  <a:pt x="6158993" y="590355"/>
                  <a:pt x="6160793" y="586821"/>
                </a:cubicBezTo>
                <a:cubicBezTo>
                  <a:pt x="6162594" y="583287"/>
                  <a:pt x="6163361" y="578986"/>
                  <a:pt x="6163094" y="573919"/>
                </a:cubicBezTo>
                <a:close/>
                <a:moveTo>
                  <a:pt x="5483018" y="471106"/>
                </a:moveTo>
                <a:lnTo>
                  <a:pt x="5499220" y="471106"/>
                </a:lnTo>
                <a:lnTo>
                  <a:pt x="5503221" y="572119"/>
                </a:lnTo>
                <a:cubicBezTo>
                  <a:pt x="5503488" y="578920"/>
                  <a:pt x="5504587" y="584254"/>
                  <a:pt x="5506521" y="588121"/>
                </a:cubicBezTo>
                <a:cubicBezTo>
                  <a:pt x="5508455" y="591988"/>
                  <a:pt x="5511088" y="594688"/>
                  <a:pt x="5514422" y="596222"/>
                </a:cubicBezTo>
                <a:lnTo>
                  <a:pt x="5523976" y="598220"/>
                </a:lnTo>
                <a:lnTo>
                  <a:pt x="5537777" y="596322"/>
                </a:lnTo>
                <a:cubicBezTo>
                  <a:pt x="5540845" y="594855"/>
                  <a:pt x="5542611" y="592255"/>
                  <a:pt x="5543078" y="588521"/>
                </a:cubicBezTo>
                <a:cubicBezTo>
                  <a:pt x="5543545" y="584787"/>
                  <a:pt x="5543645" y="579587"/>
                  <a:pt x="5543378" y="572919"/>
                </a:cubicBezTo>
                <a:lnTo>
                  <a:pt x="5539578" y="471106"/>
                </a:lnTo>
                <a:lnTo>
                  <a:pt x="5555780" y="471106"/>
                </a:lnTo>
                <a:lnTo>
                  <a:pt x="5559780" y="571119"/>
                </a:lnTo>
                <a:cubicBezTo>
                  <a:pt x="5560047" y="578186"/>
                  <a:pt x="5559814" y="584454"/>
                  <a:pt x="5559080" y="589921"/>
                </a:cubicBezTo>
                <a:cubicBezTo>
                  <a:pt x="5558347" y="595389"/>
                  <a:pt x="5556613" y="599989"/>
                  <a:pt x="5553879" y="603723"/>
                </a:cubicBezTo>
                <a:cubicBezTo>
                  <a:pt x="5551146" y="607457"/>
                  <a:pt x="5547078" y="610257"/>
                  <a:pt x="5541678" y="612124"/>
                </a:cubicBezTo>
                <a:lnTo>
                  <a:pt x="5525232" y="614246"/>
                </a:lnTo>
                <a:lnTo>
                  <a:pt x="5523424" y="614924"/>
                </a:lnTo>
                <a:lnTo>
                  <a:pt x="5522032" y="614659"/>
                </a:lnTo>
                <a:lnTo>
                  <a:pt x="5519975" y="614924"/>
                </a:lnTo>
                <a:lnTo>
                  <a:pt x="5520046" y="614280"/>
                </a:lnTo>
                <a:lnTo>
                  <a:pt x="5508222" y="612024"/>
                </a:lnTo>
                <a:cubicBezTo>
                  <a:pt x="5504354" y="610090"/>
                  <a:pt x="5501387" y="607657"/>
                  <a:pt x="5499320" y="604723"/>
                </a:cubicBezTo>
                <a:lnTo>
                  <a:pt x="5496552" y="598511"/>
                </a:lnTo>
                <a:lnTo>
                  <a:pt x="5488619" y="606223"/>
                </a:lnTo>
                <a:cubicBezTo>
                  <a:pt x="5484085" y="609090"/>
                  <a:pt x="5478484" y="611391"/>
                  <a:pt x="5471817" y="613124"/>
                </a:cubicBezTo>
                <a:cubicBezTo>
                  <a:pt x="5465149" y="614858"/>
                  <a:pt x="5457315" y="616124"/>
                  <a:pt x="5448314" y="616925"/>
                </a:cubicBezTo>
                <a:cubicBezTo>
                  <a:pt x="5439313" y="617725"/>
                  <a:pt x="5428878" y="618125"/>
                  <a:pt x="5417010" y="618125"/>
                </a:cubicBezTo>
                <a:cubicBezTo>
                  <a:pt x="5405142" y="618125"/>
                  <a:pt x="5394707" y="617358"/>
                  <a:pt x="5385706" y="615824"/>
                </a:cubicBezTo>
                <a:cubicBezTo>
                  <a:pt x="5376705" y="614291"/>
                  <a:pt x="5369204" y="611924"/>
                  <a:pt x="5363203" y="608724"/>
                </a:cubicBezTo>
                <a:cubicBezTo>
                  <a:pt x="5357202" y="605523"/>
                  <a:pt x="5352669" y="601356"/>
                  <a:pt x="5349602" y="596222"/>
                </a:cubicBezTo>
                <a:cubicBezTo>
                  <a:pt x="5346534" y="591088"/>
                  <a:pt x="5345001" y="584854"/>
                  <a:pt x="5345001" y="577520"/>
                </a:cubicBezTo>
                <a:cubicBezTo>
                  <a:pt x="5345001" y="574186"/>
                  <a:pt x="5345268" y="570752"/>
                  <a:pt x="5345801" y="567218"/>
                </a:cubicBezTo>
                <a:cubicBezTo>
                  <a:pt x="5346334" y="563685"/>
                  <a:pt x="5347035" y="560117"/>
                  <a:pt x="5347901" y="556517"/>
                </a:cubicBezTo>
                <a:cubicBezTo>
                  <a:pt x="5348768" y="552917"/>
                  <a:pt x="5349668" y="549449"/>
                  <a:pt x="5350602" y="546116"/>
                </a:cubicBezTo>
                <a:lnTo>
                  <a:pt x="5365604" y="549916"/>
                </a:lnTo>
                <a:cubicBezTo>
                  <a:pt x="5365070" y="551916"/>
                  <a:pt x="5364470" y="554283"/>
                  <a:pt x="5363804" y="557017"/>
                </a:cubicBezTo>
                <a:cubicBezTo>
                  <a:pt x="5363137" y="559751"/>
                  <a:pt x="5362570" y="562518"/>
                  <a:pt x="5362103" y="565318"/>
                </a:cubicBezTo>
                <a:cubicBezTo>
                  <a:pt x="5361636" y="568118"/>
                  <a:pt x="5361403" y="570652"/>
                  <a:pt x="5361403" y="572919"/>
                </a:cubicBezTo>
                <a:cubicBezTo>
                  <a:pt x="5361403" y="579853"/>
                  <a:pt x="5363170" y="585421"/>
                  <a:pt x="5366703" y="589621"/>
                </a:cubicBezTo>
                <a:cubicBezTo>
                  <a:pt x="5370238" y="593822"/>
                  <a:pt x="5376405" y="596889"/>
                  <a:pt x="5385206" y="598822"/>
                </a:cubicBezTo>
                <a:cubicBezTo>
                  <a:pt x="5394007" y="600756"/>
                  <a:pt x="5406342" y="601723"/>
                  <a:pt x="5422211" y="601723"/>
                </a:cubicBezTo>
                <a:cubicBezTo>
                  <a:pt x="5435279" y="601723"/>
                  <a:pt x="5446081" y="601223"/>
                  <a:pt x="5454615" y="600222"/>
                </a:cubicBezTo>
                <a:cubicBezTo>
                  <a:pt x="5463149" y="599222"/>
                  <a:pt x="5469783" y="597622"/>
                  <a:pt x="5474517" y="595422"/>
                </a:cubicBezTo>
                <a:cubicBezTo>
                  <a:pt x="5479251" y="593222"/>
                  <a:pt x="5482552" y="590355"/>
                  <a:pt x="5484418" y="586821"/>
                </a:cubicBezTo>
                <a:cubicBezTo>
                  <a:pt x="5486285" y="583287"/>
                  <a:pt x="5487086" y="578986"/>
                  <a:pt x="5486819" y="573919"/>
                </a:cubicBezTo>
                <a:close/>
                <a:moveTo>
                  <a:pt x="5073539" y="471106"/>
                </a:moveTo>
                <a:lnTo>
                  <a:pt x="5090141" y="471106"/>
                </a:lnTo>
                <a:lnTo>
                  <a:pt x="5093341" y="572519"/>
                </a:lnTo>
                <a:cubicBezTo>
                  <a:pt x="5093608" y="579320"/>
                  <a:pt x="5094708" y="584620"/>
                  <a:pt x="5096641" y="588421"/>
                </a:cubicBezTo>
                <a:cubicBezTo>
                  <a:pt x="5098575" y="592221"/>
                  <a:pt x="5101209" y="594855"/>
                  <a:pt x="5104542" y="596322"/>
                </a:cubicBezTo>
                <a:cubicBezTo>
                  <a:pt x="5107876" y="597789"/>
                  <a:pt x="5111543" y="598522"/>
                  <a:pt x="5115544" y="598522"/>
                </a:cubicBezTo>
                <a:cubicBezTo>
                  <a:pt x="5118344" y="598522"/>
                  <a:pt x="5120378" y="599289"/>
                  <a:pt x="5121645" y="600823"/>
                </a:cubicBezTo>
                <a:lnTo>
                  <a:pt x="5121645" y="600824"/>
                </a:lnTo>
                <a:lnTo>
                  <a:pt x="5121925" y="598522"/>
                </a:lnTo>
                <a:lnTo>
                  <a:pt x="5137327" y="598522"/>
                </a:lnTo>
                <a:cubicBezTo>
                  <a:pt x="5148395" y="598522"/>
                  <a:pt x="5156596" y="597922"/>
                  <a:pt x="5161930" y="596722"/>
                </a:cubicBezTo>
                <a:cubicBezTo>
                  <a:pt x="5167264" y="595522"/>
                  <a:pt x="5170765" y="593922"/>
                  <a:pt x="5172432" y="591921"/>
                </a:cubicBezTo>
                <a:cubicBezTo>
                  <a:pt x="5174099" y="589921"/>
                  <a:pt x="5174932" y="587854"/>
                  <a:pt x="5174932" y="585721"/>
                </a:cubicBezTo>
                <a:cubicBezTo>
                  <a:pt x="5174932" y="582520"/>
                  <a:pt x="5173732" y="578986"/>
                  <a:pt x="5171332" y="575119"/>
                </a:cubicBezTo>
                <a:cubicBezTo>
                  <a:pt x="5168931" y="571252"/>
                  <a:pt x="5165865" y="567285"/>
                  <a:pt x="5162130" y="563218"/>
                </a:cubicBezTo>
                <a:cubicBezTo>
                  <a:pt x="5158397" y="559151"/>
                  <a:pt x="5154430" y="555117"/>
                  <a:pt x="5150229" y="551116"/>
                </a:cubicBezTo>
                <a:cubicBezTo>
                  <a:pt x="5146029" y="547116"/>
                  <a:pt x="5142061" y="543449"/>
                  <a:pt x="5138328" y="540115"/>
                </a:cubicBezTo>
                <a:cubicBezTo>
                  <a:pt x="5134594" y="536781"/>
                  <a:pt x="5131527" y="533881"/>
                  <a:pt x="5129127" y="531414"/>
                </a:cubicBezTo>
                <a:cubicBezTo>
                  <a:pt x="5126726" y="528947"/>
                  <a:pt x="5125526" y="527180"/>
                  <a:pt x="5125526" y="526113"/>
                </a:cubicBezTo>
                <a:cubicBezTo>
                  <a:pt x="5125526" y="524113"/>
                  <a:pt x="5125693" y="522179"/>
                  <a:pt x="5126026" y="520312"/>
                </a:cubicBezTo>
                <a:cubicBezTo>
                  <a:pt x="5126359" y="518446"/>
                  <a:pt x="5126826" y="516712"/>
                  <a:pt x="5127426" y="515112"/>
                </a:cubicBezTo>
                <a:cubicBezTo>
                  <a:pt x="5128026" y="513512"/>
                  <a:pt x="5128793" y="512245"/>
                  <a:pt x="5129727" y="511311"/>
                </a:cubicBezTo>
                <a:cubicBezTo>
                  <a:pt x="5132393" y="508511"/>
                  <a:pt x="5136061" y="505544"/>
                  <a:pt x="5140728" y="502410"/>
                </a:cubicBezTo>
                <a:cubicBezTo>
                  <a:pt x="5145395" y="499276"/>
                  <a:pt x="5150796" y="496076"/>
                  <a:pt x="5156930" y="492809"/>
                </a:cubicBezTo>
                <a:cubicBezTo>
                  <a:pt x="5163064" y="489542"/>
                  <a:pt x="5169598" y="486208"/>
                  <a:pt x="5176532" y="482808"/>
                </a:cubicBezTo>
                <a:cubicBezTo>
                  <a:pt x="5183466" y="479407"/>
                  <a:pt x="5190468" y="475974"/>
                  <a:pt x="5197535" y="472506"/>
                </a:cubicBezTo>
                <a:lnTo>
                  <a:pt x="5204336" y="487308"/>
                </a:lnTo>
                <a:cubicBezTo>
                  <a:pt x="5197935" y="490509"/>
                  <a:pt x="5191534" y="493676"/>
                  <a:pt x="5185133" y="496810"/>
                </a:cubicBezTo>
                <a:cubicBezTo>
                  <a:pt x="5178732" y="499943"/>
                  <a:pt x="5172532" y="503044"/>
                  <a:pt x="5166531" y="506111"/>
                </a:cubicBezTo>
                <a:cubicBezTo>
                  <a:pt x="5160531" y="509178"/>
                  <a:pt x="5154896" y="512278"/>
                  <a:pt x="5149629" y="515412"/>
                </a:cubicBezTo>
                <a:lnTo>
                  <a:pt x="5140469" y="521497"/>
                </a:lnTo>
                <a:lnTo>
                  <a:pt x="5153529" y="532714"/>
                </a:lnTo>
                <a:cubicBezTo>
                  <a:pt x="5158863" y="537381"/>
                  <a:pt x="5163931" y="542149"/>
                  <a:pt x="5168731" y="547016"/>
                </a:cubicBezTo>
                <a:cubicBezTo>
                  <a:pt x="5173532" y="551883"/>
                  <a:pt x="5177999" y="557117"/>
                  <a:pt x="5182133" y="562718"/>
                </a:cubicBezTo>
                <a:cubicBezTo>
                  <a:pt x="5186267" y="568318"/>
                  <a:pt x="5190134" y="574519"/>
                  <a:pt x="5193734" y="581320"/>
                </a:cubicBezTo>
                <a:cubicBezTo>
                  <a:pt x="5196535" y="586521"/>
                  <a:pt x="5199802" y="590321"/>
                  <a:pt x="5203535" y="592722"/>
                </a:cubicBezTo>
                <a:cubicBezTo>
                  <a:pt x="5207270" y="595122"/>
                  <a:pt x="5210970" y="596689"/>
                  <a:pt x="5214637" y="597422"/>
                </a:cubicBezTo>
                <a:lnTo>
                  <a:pt x="5222163" y="598352"/>
                </a:lnTo>
                <a:lnTo>
                  <a:pt x="5225977" y="598222"/>
                </a:lnTo>
                <a:cubicBezTo>
                  <a:pt x="5228577" y="598022"/>
                  <a:pt x="5230844" y="597722"/>
                  <a:pt x="5232777" y="597322"/>
                </a:cubicBezTo>
                <a:cubicBezTo>
                  <a:pt x="5236645" y="596522"/>
                  <a:pt x="5239445" y="594888"/>
                  <a:pt x="5241179" y="592421"/>
                </a:cubicBezTo>
                <a:cubicBezTo>
                  <a:pt x="5242912" y="589955"/>
                  <a:pt x="5243779" y="586254"/>
                  <a:pt x="5243779" y="581320"/>
                </a:cubicBezTo>
                <a:cubicBezTo>
                  <a:pt x="5243779" y="577986"/>
                  <a:pt x="5243245" y="574019"/>
                  <a:pt x="5242178" y="569419"/>
                </a:cubicBezTo>
                <a:cubicBezTo>
                  <a:pt x="5241112" y="564818"/>
                  <a:pt x="5239712" y="559917"/>
                  <a:pt x="5237978" y="554717"/>
                </a:cubicBezTo>
                <a:cubicBezTo>
                  <a:pt x="5236245" y="549516"/>
                  <a:pt x="5234378" y="544382"/>
                  <a:pt x="5232377" y="539315"/>
                </a:cubicBezTo>
                <a:lnTo>
                  <a:pt x="5248579" y="533314"/>
                </a:lnTo>
                <a:cubicBezTo>
                  <a:pt x="5250313" y="537581"/>
                  <a:pt x="5251946" y="542449"/>
                  <a:pt x="5253480" y="547916"/>
                </a:cubicBezTo>
                <a:cubicBezTo>
                  <a:pt x="5255014" y="553383"/>
                  <a:pt x="5256314" y="558784"/>
                  <a:pt x="5257380" y="564118"/>
                </a:cubicBezTo>
                <a:cubicBezTo>
                  <a:pt x="5258447" y="569452"/>
                  <a:pt x="5258981" y="574119"/>
                  <a:pt x="5258981" y="578120"/>
                </a:cubicBezTo>
                <a:cubicBezTo>
                  <a:pt x="5258981" y="583454"/>
                  <a:pt x="5258414" y="588154"/>
                  <a:pt x="5257280" y="592221"/>
                </a:cubicBezTo>
                <a:cubicBezTo>
                  <a:pt x="5256147" y="596289"/>
                  <a:pt x="5254447" y="599756"/>
                  <a:pt x="5252180" y="602623"/>
                </a:cubicBezTo>
                <a:cubicBezTo>
                  <a:pt x="5249913" y="605490"/>
                  <a:pt x="5247012" y="607823"/>
                  <a:pt x="5243479" y="609624"/>
                </a:cubicBezTo>
                <a:cubicBezTo>
                  <a:pt x="5239945" y="611424"/>
                  <a:pt x="5235845" y="612757"/>
                  <a:pt x="5231177" y="613624"/>
                </a:cubicBezTo>
                <a:lnTo>
                  <a:pt x="5223298" y="614264"/>
                </a:lnTo>
                <a:lnTo>
                  <a:pt x="5221538" y="614924"/>
                </a:lnTo>
                <a:lnTo>
                  <a:pt x="5219135" y="614603"/>
                </a:lnTo>
                <a:lnTo>
                  <a:pt x="5215175" y="614924"/>
                </a:lnTo>
                <a:lnTo>
                  <a:pt x="5215277" y="614086"/>
                </a:lnTo>
                <a:lnTo>
                  <a:pt x="5208836" y="613224"/>
                </a:lnTo>
                <a:cubicBezTo>
                  <a:pt x="5203969" y="612091"/>
                  <a:pt x="5199202" y="609857"/>
                  <a:pt x="5194534" y="606523"/>
                </a:cubicBezTo>
                <a:cubicBezTo>
                  <a:pt x="5192201" y="604856"/>
                  <a:pt x="5190067" y="602756"/>
                  <a:pt x="5188134" y="600222"/>
                </a:cubicBezTo>
                <a:lnTo>
                  <a:pt x="5186362" y="597189"/>
                </a:lnTo>
                <a:lnTo>
                  <a:pt x="5182033" y="603023"/>
                </a:lnTo>
                <a:cubicBezTo>
                  <a:pt x="5179433" y="605623"/>
                  <a:pt x="5176133" y="607823"/>
                  <a:pt x="5172132" y="609624"/>
                </a:cubicBezTo>
                <a:cubicBezTo>
                  <a:pt x="5168131" y="611424"/>
                  <a:pt x="5163264" y="612757"/>
                  <a:pt x="5157530" y="613624"/>
                </a:cubicBezTo>
                <a:cubicBezTo>
                  <a:pt x="5151796" y="614491"/>
                  <a:pt x="5144795" y="614924"/>
                  <a:pt x="5136527" y="614924"/>
                </a:cubicBezTo>
                <a:lnTo>
                  <a:pt x="5119925" y="614924"/>
                </a:lnTo>
                <a:lnTo>
                  <a:pt x="5120231" y="612416"/>
                </a:lnTo>
                <a:lnTo>
                  <a:pt x="5113543" y="614924"/>
                </a:lnTo>
                <a:cubicBezTo>
                  <a:pt x="5109410" y="614924"/>
                  <a:pt x="5105876" y="614358"/>
                  <a:pt x="5102942" y="613224"/>
                </a:cubicBezTo>
                <a:cubicBezTo>
                  <a:pt x="5100009" y="612091"/>
                  <a:pt x="5097608" y="610624"/>
                  <a:pt x="5095741" y="608824"/>
                </a:cubicBezTo>
                <a:lnTo>
                  <a:pt x="5093556" y="605744"/>
                </a:lnTo>
                <a:lnTo>
                  <a:pt x="5090041" y="622225"/>
                </a:lnTo>
                <a:cubicBezTo>
                  <a:pt x="5087573" y="629226"/>
                  <a:pt x="5083806" y="635594"/>
                  <a:pt x="5078739" y="641328"/>
                </a:cubicBezTo>
                <a:cubicBezTo>
                  <a:pt x="5073672" y="647062"/>
                  <a:pt x="5066904" y="651662"/>
                  <a:pt x="5058437" y="655129"/>
                </a:cubicBezTo>
                <a:cubicBezTo>
                  <a:pt x="5049969" y="658596"/>
                  <a:pt x="5039534" y="660330"/>
                  <a:pt x="5027133" y="660330"/>
                </a:cubicBezTo>
                <a:cubicBezTo>
                  <a:pt x="5020198" y="660330"/>
                  <a:pt x="5013498" y="659297"/>
                  <a:pt x="5007030" y="657230"/>
                </a:cubicBezTo>
                <a:cubicBezTo>
                  <a:pt x="5000563" y="655163"/>
                  <a:pt x="4994828" y="652129"/>
                  <a:pt x="4989828" y="648128"/>
                </a:cubicBezTo>
                <a:cubicBezTo>
                  <a:pt x="4984827" y="644128"/>
                  <a:pt x="4980860" y="639294"/>
                  <a:pt x="4977927" y="633627"/>
                </a:cubicBezTo>
                <a:cubicBezTo>
                  <a:pt x="4974993" y="627959"/>
                  <a:pt x="4973526" y="621458"/>
                  <a:pt x="4973526" y="614124"/>
                </a:cubicBezTo>
                <a:cubicBezTo>
                  <a:pt x="4973526" y="610924"/>
                  <a:pt x="4973826" y="607490"/>
                  <a:pt x="4974426" y="603823"/>
                </a:cubicBezTo>
                <a:cubicBezTo>
                  <a:pt x="4975026" y="600156"/>
                  <a:pt x="4975960" y="596222"/>
                  <a:pt x="4977227" y="592021"/>
                </a:cubicBezTo>
                <a:cubicBezTo>
                  <a:pt x="4978493" y="587821"/>
                  <a:pt x="4980060" y="583387"/>
                  <a:pt x="4981927" y="578720"/>
                </a:cubicBezTo>
                <a:lnTo>
                  <a:pt x="4996329" y="584320"/>
                </a:lnTo>
                <a:cubicBezTo>
                  <a:pt x="4994995" y="588054"/>
                  <a:pt x="4993829" y="591588"/>
                  <a:pt x="4992829" y="594922"/>
                </a:cubicBezTo>
                <a:cubicBezTo>
                  <a:pt x="4991828" y="598256"/>
                  <a:pt x="4991095" y="601389"/>
                  <a:pt x="4990628" y="604323"/>
                </a:cubicBezTo>
                <a:cubicBezTo>
                  <a:pt x="4990161" y="607257"/>
                  <a:pt x="4989928" y="610057"/>
                  <a:pt x="4989928" y="612724"/>
                </a:cubicBezTo>
                <a:cubicBezTo>
                  <a:pt x="4989928" y="619525"/>
                  <a:pt x="4991728" y="625259"/>
                  <a:pt x="4995329" y="629926"/>
                </a:cubicBezTo>
                <a:cubicBezTo>
                  <a:pt x="4998929" y="634593"/>
                  <a:pt x="5003630" y="638094"/>
                  <a:pt x="5009430" y="640427"/>
                </a:cubicBezTo>
                <a:cubicBezTo>
                  <a:pt x="5015231" y="642761"/>
                  <a:pt x="5021465" y="643928"/>
                  <a:pt x="5028133" y="643928"/>
                </a:cubicBezTo>
                <a:cubicBezTo>
                  <a:pt x="5041201" y="643928"/>
                  <a:pt x="5051402" y="641628"/>
                  <a:pt x="5058737" y="637027"/>
                </a:cubicBezTo>
                <a:cubicBezTo>
                  <a:pt x="5066071" y="632427"/>
                  <a:pt x="5071205" y="626359"/>
                  <a:pt x="5074139" y="618825"/>
                </a:cubicBezTo>
                <a:cubicBezTo>
                  <a:pt x="5077072" y="611291"/>
                  <a:pt x="5078339" y="603056"/>
                  <a:pt x="5077939" y="594122"/>
                </a:cubicBezTo>
                <a:close/>
                <a:moveTo>
                  <a:pt x="4886677" y="471106"/>
                </a:moveTo>
                <a:lnTo>
                  <a:pt x="4902879" y="471106"/>
                </a:lnTo>
                <a:lnTo>
                  <a:pt x="4906880" y="613924"/>
                </a:lnTo>
                <a:lnTo>
                  <a:pt x="4890678" y="613924"/>
                </a:lnTo>
                <a:close/>
                <a:moveTo>
                  <a:pt x="4187618" y="471106"/>
                </a:moveTo>
                <a:lnTo>
                  <a:pt x="4203820" y="471106"/>
                </a:lnTo>
                <a:lnTo>
                  <a:pt x="4207821" y="572119"/>
                </a:lnTo>
                <a:cubicBezTo>
                  <a:pt x="4208088" y="578920"/>
                  <a:pt x="4209187" y="584254"/>
                  <a:pt x="4211121" y="588121"/>
                </a:cubicBezTo>
                <a:cubicBezTo>
                  <a:pt x="4213055" y="591988"/>
                  <a:pt x="4215689" y="594688"/>
                  <a:pt x="4219022" y="596222"/>
                </a:cubicBezTo>
                <a:cubicBezTo>
                  <a:pt x="4222356" y="597755"/>
                  <a:pt x="4226023" y="598522"/>
                  <a:pt x="4230024" y="598522"/>
                </a:cubicBezTo>
                <a:lnTo>
                  <a:pt x="4235667" y="600650"/>
                </a:lnTo>
                <a:lnTo>
                  <a:pt x="4235900" y="598522"/>
                </a:lnTo>
                <a:cubicBezTo>
                  <a:pt x="4243501" y="598522"/>
                  <a:pt x="4248835" y="597789"/>
                  <a:pt x="4251903" y="596322"/>
                </a:cubicBezTo>
                <a:cubicBezTo>
                  <a:pt x="4254970" y="594855"/>
                  <a:pt x="4256736" y="592255"/>
                  <a:pt x="4257203" y="588521"/>
                </a:cubicBezTo>
                <a:cubicBezTo>
                  <a:pt x="4257670" y="584787"/>
                  <a:pt x="4257770" y="579587"/>
                  <a:pt x="4257503" y="572919"/>
                </a:cubicBezTo>
                <a:lnTo>
                  <a:pt x="4253703" y="471106"/>
                </a:lnTo>
                <a:lnTo>
                  <a:pt x="4269905" y="471106"/>
                </a:lnTo>
                <a:lnTo>
                  <a:pt x="4273905" y="571119"/>
                </a:lnTo>
                <a:cubicBezTo>
                  <a:pt x="4274172" y="578186"/>
                  <a:pt x="4273938" y="584454"/>
                  <a:pt x="4273205" y="589921"/>
                </a:cubicBezTo>
                <a:cubicBezTo>
                  <a:pt x="4272472" y="595389"/>
                  <a:pt x="4270738" y="599989"/>
                  <a:pt x="4268005" y="603723"/>
                </a:cubicBezTo>
                <a:cubicBezTo>
                  <a:pt x="4265271" y="607457"/>
                  <a:pt x="4261204" y="610257"/>
                  <a:pt x="4255803" y="612124"/>
                </a:cubicBezTo>
                <a:cubicBezTo>
                  <a:pt x="4250402" y="613991"/>
                  <a:pt x="4243168" y="614924"/>
                  <a:pt x="4234100" y="614924"/>
                </a:cubicBezTo>
                <a:lnTo>
                  <a:pt x="4234361" y="612548"/>
                </a:lnTo>
                <a:lnTo>
                  <a:pt x="4228023" y="614924"/>
                </a:lnTo>
                <a:cubicBezTo>
                  <a:pt x="4221756" y="614924"/>
                  <a:pt x="4216688" y="613957"/>
                  <a:pt x="4212821" y="612024"/>
                </a:cubicBezTo>
                <a:cubicBezTo>
                  <a:pt x="4208954" y="610090"/>
                  <a:pt x="4205987" y="607657"/>
                  <a:pt x="4203920" y="604723"/>
                </a:cubicBezTo>
                <a:lnTo>
                  <a:pt x="4201152" y="598511"/>
                </a:lnTo>
                <a:lnTo>
                  <a:pt x="4193219" y="606223"/>
                </a:lnTo>
                <a:cubicBezTo>
                  <a:pt x="4188685" y="609090"/>
                  <a:pt x="4183084" y="611391"/>
                  <a:pt x="4176417" y="613124"/>
                </a:cubicBezTo>
                <a:cubicBezTo>
                  <a:pt x="4169749" y="614858"/>
                  <a:pt x="4161915" y="616124"/>
                  <a:pt x="4152914" y="616925"/>
                </a:cubicBezTo>
                <a:cubicBezTo>
                  <a:pt x="4143913" y="617725"/>
                  <a:pt x="4133478" y="618125"/>
                  <a:pt x="4121610" y="618125"/>
                </a:cubicBezTo>
                <a:cubicBezTo>
                  <a:pt x="4109742" y="618125"/>
                  <a:pt x="4099307" y="617358"/>
                  <a:pt x="4090306" y="615824"/>
                </a:cubicBezTo>
                <a:cubicBezTo>
                  <a:pt x="4081305" y="614291"/>
                  <a:pt x="4073804" y="611924"/>
                  <a:pt x="4067803" y="608724"/>
                </a:cubicBezTo>
                <a:cubicBezTo>
                  <a:pt x="4061802" y="605523"/>
                  <a:pt x="4057268" y="601356"/>
                  <a:pt x="4054201" y="596222"/>
                </a:cubicBezTo>
                <a:cubicBezTo>
                  <a:pt x="4051134" y="591088"/>
                  <a:pt x="4049601" y="584854"/>
                  <a:pt x="4049601" y="577520"/>
                </a:cubicBezTo>
                <a:cubicBezTo>
                  <a:pt x="4049601" y="574186"/>
                  <a:pt x="4049868" y="570752"/>
                  <a:pt x="4050401" y="567218"/>
                </a:cubicBezTo>
                <a:cubicBezTo>
                  <a:pt x="4050934" y="563685"/>
                  <a:pt x="4051634" y="560117"/>
                  <a:pt x="4052501" y="556517"/>
                </a:cubicBezTo>
                <a:cubicBezTo>
                  <a:pt x="4053368" y="552917"/>
                  <a:pt x="4054268" y="549449"/>
                  <a:pt x="4055202" y="546116"/>
                </a:cubicBezTo>
                <a:lnTo>
                  <a:pt x="4070203" y="549916"/>
                </a:lnTo>
                <a:cubicBezTo>
                  <a:pt x="4069670" y="551916"/>
                  <a:pt x="4069070" y="554283"/>
                  <a:pt x="4068403" y="557017"/>
                </a:cubicBezTo>
                <a:cubicBezTo>
                  <a:pt x="4067736" y="559751"/>
                  <a:pt x="4067170" y="562518"/>
                  <a:pt x="4066703" y="565318"/>
                </a:cubicBezTo>
                <a:cubicBezTo>
                  <a:pt x="4066236" y="568118"/>
                  <a:pt x="4066003" y="570652"/>
                  <a:pt x="4066003" y="572919"/>
                </a:cubicBezTo>
                <a:cubicBezTo>
                  <a:pt x="4066003" y="579853"/>
                  <a:pt x="4067770" y="585421"/>
                  <a:pt x="4071304" y="589621"/>
                </a:cubicBezTo>
                <a:cubicBezTo>
                  <a:pt x="4074837" y="593822"/>
                  <a:pt x="4081005" y="596889"/>
                  <a:pt x="4089806" y="598822"/>
                </a:cubicBezTo>
                <a:cubicBezTo>
                  <a:pt x="4098607" y="600756"/>
                  <a:pt x="4110942" y="601723"/>
                  <a:pt x="4126810" y="601723"/>
                </a:cubicBezTo>
                <a:cubicBezTo>
                  <a:pt x="4139879" y="601723"/>
                  <a:pt x="4150680" y="601223"/>
                  <a:pt x="4159215" y="600222"/>
                </a:cubicBezTo>
                <a:cubicBezTo>
                  <a:pt x="4167749" y="599222"/>
                  <a:pt x="4174383" y="597622"/>
                  <a:pt x="4179117" y="595422"/>
                </a:cubicBezTo>
                <a:cubicBezTo>
                  <a:pt x="4183851" y="593222"/>
                  <a:pt x="4187152" y="590355"/>
                  <a:pt x="4189018" y="586821"/>
                </a:cubicBezTo>
                <a:cubicBezTo>
                  <a:pt x="4190885" y="583287"/>
                  <a:pt x="4191685" y="578986"/>
                  <a:pt x="4191419" y="573919"/>
                </a:cubicBezTo>
                <a:close/>
                <a:moveTo>
                  <a:pt x="2682669" y="471106"/>
                </a:moveTo>
                <a:lnTo>
                  <a:pt x="2698871" y="471106"/>
                </a:lnTo>
                <a:lnTo>
                  <a:pt x="2702872" y="572119"/>
                </a:lnTo>
                <a:cubicBezTo>
                  <a:pt x="2703139" y="578920"/>
                  <a:pt x="2704239" y="584254"/>
                  <a:pt x="2706172" y="588121"/>
                </a:cubicBezTo>
                <a:cubicBezTo>
                  <a:pt x="2708106" y="591988"/>
                  <a:pt x="2710739" y="594688"/>
                  <a:pt x="2714073" y="596222"/>
                </a:cubicBezTo>
                <a:lnTo>
                  <a:pt x="2724066" y="598311"/>
                </a:lnTo>
                <a:lnTo>
                  <a:pt x="2732028" y="597622"/>
                </a:lnTo>
                <a:cubicBezTo>
                  <a:pt x="2734695" y="597022"/>
                  <a:pt x="2736929" y="595488"/>
                  <a:pt x="2738729" y="593022"/>
                </a:cubicBezTo>
                <a:cubicBezTo>
                  <a:pt x="2740529" y="590555"/>
                  <a:pt x="2742230" y="586654"/>
                  <a:pt x="2743829" y="581320"/>
                </a:cubicBezTo>
                <a:cubicBezTo>
                  <a:pt x="2745430" y="575986"/>
                  <a:pt x="2747297" y="568518"/>
                  <a:pt x="2749431" y="558917"/>
                </a:cubicBezTo>
                <a:lnTo>
                  <a:pt x="2764432" y="563118"/>
                </a:lnTo>
                <a:cubicBezTo>
                  <a:pt x="2763632" y="566452"/>
                  <a:pt x="2762698" y="570452"/>
                  <a:pt x="2761631" y="575119"/>
                </a:cubicBezTo>
                <a:cubicBezTo>
                  <a:pt x="2760565" y="579787"/>
                  <a:pt x="2760031" y="584054"/>
                  <a:pt x="2760031" y="587921"/>
                </a:cubicBezTo>
                <a:cubicBezTo>
                  <a:pt x="2760031" y="590055"/>
                  <a:pt x="2760565" y="591921"/>
                  <a:pt x="2761631" y="593522"/>
                </a:cubicBezTo>
                <a:cubicBezTo>
                  <a:pt x="2762698" y="595122"/>
                  <a:pt x="2764532" y="596355"/>
                  <a:pt x="2767132" y="597222"/>
                </a:cubicBezTo>
                <a:cubicBezTo>
                  <a:pt x="2769732" y="598089"/>
                  <a:pt x="2773233" y="598522"/>
                  <a:pt x="2777633" y="598522"/>
                </a:cubicBezTo>
                <a:cubicBezTo>
                  <a:pt x="2781634" y="598522"/>
                  <a:pt x="2784902" y="598189"/>
                  <a:pt x="2787435" y="597522"/>
                </a:cubicBezTo>
                <a:cubicBezTo>
                  <a:pt x="2789969" y="596855"/>
                  <a:pt x="2792068" y="595255"/>
                  <a:pt x="2793736" y="592722"/>
                </a:cubicBezTo>
                <a:cubicBezTo>
                  <a:pt x="2795402" y="590188"/>
                  <a:pt x="2796903" y="586121"/>
                  <a:pt x="2798236" y="580520"/>
                </a:cubicBezTo>
                <a:cubicBezTo>
                  <a:pt x="2799570" y="574919"/>
                  <a:pt x="2800971" y="567252"/>
                  <a:pt x="2802437" y="557517"/>
                </a:cubicBezTo>
                <a:lnTo>
                  <a:pt x="2817639" y="560317"/>
                </a:lnTo>
                <a:cubicBezTo>
                  <a:pt x="2817238" y="562718"/>
                  <a:pt x="2816772" y="565651"/>
                  <a:pt x="2816238" y="569119"/>
                </a:cubicBezTo>
                <a:cubicBezTo>
                  <a:pt x="2815705" y="572586"/>
                  <a:pt x="2815205" y="576019"/>
                  <a:pt x="2814739" y="579420"/>
                </a:cubicBezTo>
                <a:cubicBezTo>
                  <a:pt x="2814271" y="582820"/>
                  <a:pt x="2814039" y="585654"/>
                  <a:pt x="2814039" y="587921"/>
                </a:cubicBezTo>
                <a:cubicBezTo>
                  <a:pt x="2814039" y="589788"/>
                  <a:pt x="2814471" y="591555"/>
                  <a:pt x="2815338" y="593222"/>
                </a:cubicBezTo>
                <a:cubicBezTo>
                  <a:pt x="2816205" y="594888"/>
                  <a:pt x="2817939" y="596189"/>
                  <a:pt x="2820539" y="597122"/>
                </a:cubicBezTo>
                <a:cubicBezTo>
                  <a:pt x="2823139" y="598055"/>
                  <a:pt x="2827040" y="598522"/>
                  <a:pt x="2832241" y="598522"/>
                </a:cubicBezTo>
                <a:cubicBezTo>
                  <a:pt x="2838908" y="598522"/>
                  <a:pt x="2843741" y="597122"/>
                  <a:pt x="2846743" y="594322"/>
                </a:cubicBezTo>
                <a:cubicBezTo>
                  <a:pt x="2849742" y="591521"/>
                  <a:pt x="2851243" y="587254"/>
                  <a:pt x="2851243" y="581520"/>
                </a:cubicBezTo>
                <a:cubicBezTo>
                  <a:pt x="2851243" y="578453"/>
                  <a:pt x="2851176" y="575219"/>
                  <a:pt x="2851043" y="571819"/>
                </a:cubicBezTo>
                <a:cubicBezTo>
                  <a:pt x="2850910" y="568418"/>
                  <a:pt x="2850676" y="564618"/>
                  <a:pt x="2850343" y="560417"/>
                </a:cubicBezTo>
                <a:cubicBezTo>
                  <a:pt x="2850010" y="556217"/>
                  <a:pt x="2849510" y="551383"/>
                  <a:pt x="2848843" y="545916"/>
                </a:cubicBezTo>
                <a:lnTo>
                  <a:pt x="2863445" y="544916"/>
                </a:lnTo>
                <a:cubicBezTo>
                  <a:pt x="2864245" y="555717"/>
                  <a:pt x="2865144" y="564585"/>
                  <a:pt x="2866144" y="571519"/>
                </a:cubicBezTo>
                <a:cubicBezTo>
                  <a:pt x="2867145" y="578453"/>
                  <a:pt x="2868612" y="583887"/>
                  <a:pt x="2870545" y="587821"/>
                </a:cubicBezTo>
                <a:cubicBezTo>
                  <a:pt x="2872479" y="591755"/>
                  <a:pt x="2875112" y="594522"/>
                  <a:pt x="2878446" y="596122"/>
                </a:cubicBezTo>
                <a:cubicBezTo>
                  <a:pt x="2881780" y="597722"/>
                  <a:pt x="2886181" y="598522"/>
                  <a:pt x="2891648" y="598522"/>
                </a:cubicBezTo>
                <a:lnTo>
                  <a:pt x="2893013" y="599037"/>
                </a:lnTo>
                <a:lnTo>
                  <a:pt x="2893077" y="598522"/>
                </a:lnTo>
                <a:cubicBezTo>
                  <a:pt x="2896411" y="598522"/>
                  <a:pt x="2899844" y="598489"/>
                  <a:pt x="2903378" y="598422"/>
                </a:cubicBezTo>
                <a:cubicBezTo>
                  <a:pt x="2906912" y="598356"/>
                  <a:pt x="2910412" y="598189"/>
                  <a:pt x="2913880" y="597922"/>
                </a:cubicBezTo>
                <a:lnTo>
                  <a:pt x="2921472" y="597163"/>
                </a:lnTo>
                <a:lnTo>
                  <a:pt x="2918180" y="594222"/>
                </a:lnTo>
                <a:cubicBezTo>
                  <a:pt x="2915313" y="591355"/>
                  <a:pt x="2912779" y="587788"/>
                  <a:pt x="2910579" y="583520"/>
                </a:cubicBezTo>
                <a:cubicBezTo>
                  <a:pt x="2908378" y="579253"/>
                  <a:pt x="2907279" y="574386"/>
                  <a:pt x="2907279" y="568919"/>
                </a:cubicBezTo>
                <a:cubicBezTo>
                  <a:pt x="2907279" y="563585"/>
                  <a:pt x="2908245" y="558617"/>
                  <a:pt x="2910179" y="554017"/>
                </a:cubicBezTo>
                <a:cubicBezTo>
                  <a:pt x="2912112" y="549416"/>
                  <a:pt x="2914713" y="545382"/>
                  <a:pt x="2917980" y="541915"/>
                </a:cubicBezTo>
                <a:cubicBezTo>
                  <a:pt x="2921247" y="538448"/>
                  <a:pt x="2924981" y="535748"/>
                  <a:pt x="2929182" y="533814"/>
                </a:cubicBezTo>
                <a:cubicBezTo>
                  <a:pt x="2933382" y="531881"/>
                  <a:pt x="2937749" y="530914"/>
                  <a:pt x="2942283" y="530914"/>
                </a:cubicBezTo>
                <a:cubicBezTo>
                  <a:pt x="2948817" y="530914"/>
                  <a:pt x="2954551" y="532714"/>
                  <a:pt x="2959485" y="536314"/>
                </a:cubicBezTo>
                <a:cubicBezTo>
                  <a:pt x="2964419" y="539915"/>
                  <a:pt x="2968253" y="544482"/>
                  <a:pt x="2970986" y="550016"/>
                </a:cubicBezTo>
                <a:cubicBezTo>
                  <a:pt x="2973721" y="555550"/>
                  <a:pt x="2975087" y="561318"/>
                  <a:pt x="2975087" y="567318"/>
                </a:cubicBezTo>
                <a:cubicBezTo>
                  <a:pt x="2975087" y="573052"/>
                  <a:pt x="2974020" y="578220"/>
                  <a:pt x="2971886" y="582820"/>
                </a:cubicBezTo>
                <a:cubicBezTo>
                  <a:pt x="2969753" y="587421"/>
                  <a:pt x="2966852" y="591521"/>
                  <a:pt x="2963186" y="595122"/>
                </a:cubicBezTo>
                <a:lnTo>
                  <a:pt x="2960662" y="596935"/>
                </a:lnTo>
                <a:lnTo>
                  <a:pt x="2961485" y="597022"/>
                </a:lnTo>
                <a:cubicBezTo>
                  <a:pt x="2966953" y="597489"/>
                  <a:pt x="2972420" y="597856"/>
                  <a:pt x="2977887" y="598122"/>
                </a:cubicBezTo>
                <a:lnTo>
                  <a:pt x="2989335" y="598445"/>
                </a:lnTo>
                <a:lnTo>
                  <a:pt x="3003928" y="597322"/>
                </a:lnTo>
                <a:cubicBezTo>
                  <a:pt x="3007796" y="596522"/>
                  <a:pt x="3010596" y="594888"/>
                  <a:pt x="3012329" y="592421"/>
                </a:cubicBezTo>
                <a:cubicBezTo>
                  <a:pt x="3014063" y="589955"/>
                  <a:pt x="3014930" y="586254"/>
                  <a:pt x="3014930" y="581320"/>
                </a:cubicBezTo>
                <a:cubicBezTo>
                  <a:pt x="3014930" y="577986"/>
                  <a:pt x="3014396" y="574019"/>
                  <a:pt x="3013330" y="569419"/>
                </a:cubicBezTo>
                <a:cubicBezTo>
                  <a:pt x="3012262" y="564818"/>
                  <a:pt x="3010862" y="559917"/>
                  <a:pt x="3009129" y="554717"/>
                </a:cubicBezTo>
                <a:cubicBezTo>
                  <a:pt x="3007395" y="549516"/>
                  <a:pt x="3005528" y="544382"/>
                  <a:pt x="3003528" y="539315"/>
                </a:cubicBezTo>
                <a:lnTo>
                  <a:pt x="3019731" y="533314"/>
                </a:lnTo>
                <a:cubicBezTo>
                  <a:pt x="3021464" y="537581"/>
                  <a:pt x="3023098" y="542449"/>
                  <a:pt x="3024631" y="547916"/>
                </a:cubicBezTo>
                <a:cubicBezTo>
                  <a:pt x="3026165" y="553383"/>
                  <a:pt x="3027465" y="558784"/>
                  <a:pt x="3028532" y="564118"/>
                </a:cubicBezTo>
                <a:cubicBezTo>
                  <a:pt x="3029598" y="569452"/>
                  <a:pt x="3030132" y="574119"/>
                  <a:pt x="3030132" y="578120"/>
                </a:cubicBezTo>
                <a:cubicBezTo>
                  <a:pt x="3030132" y="583454"/>
                  <a:pt x="3029565" y="588154"/>
                  <a:pt x="3028432" y="592221"/>
                </a:cubicBezTo>
                <a:cubicBezTo>
                  <a:pt x="3027298" y="596289"/>
                  <a:pt x="3025598" y="599756"/>
                  <a:pt x="3023331" y="602623"/>
                </a:cubicBezTo>
                <a:cubicBezTo>
                  <a:pt x="3021064" y="605490"/>
                  <a:pt x="3018164" y="607823"/>
                  <a:pt x="3014630" y="609624"/>
                </a:cubicBezTo>
                <a:cubicBezTo>
                  <a:pt x="3011096" y="611424"/>
                  <a:pt x="3006996" y="612757"/>
                  <a:pt x="3002328" y="613624"/>
                </a:cubicBezTo>
                <a:lnTo>
                  <a:pt x="2991130" y="614534"/>
                </a:lnTo>
                <a:lnTo>
                  <a:pt x="2990089" y="614924"/>
                </a:lnTo>
                <a:lnTo>
                  <a:pt x="2987966" y="614791"/>
                </a:lnTo>
                <a:lnTo>
                  <a:pt x="2986326" y="614924"/>
                </a:lnTo>
                <a:lnTo>
                  <a:pt x="2986355" y="614690"/>
                </a:lnTo>
                <a:lnTo>
                  <a:pt x="2969387" y="613624"/>
                </a:lnTo>
                <a:cubicBezTo>
                  <a:pt x="2962252" y="612757"/>
                  <a:pt x="2955518" y="611624"/>
                  <a:pt x="2949183" y="610224"/>
                </a:cubicBezTo>
                <a:lnTo>
                  <a:pt x="2941433" y="607903"/>
                </a:lnTo>
                <a:lnTo>
                  <a:pt x="2934882" y="610524"/>
                </a:lnTo>
                <a:cubicBezTo>
                  <a:pt x="2931815" y="611457"/>
                  <a:pt x="2928514" y="612191"/>
                  <a:pt x="2924981" y="612724"/>
                </a:cubicBezTo>
                <a:cubicBezTo>
                  <a:pt x="2921447" y="613257"/>
                  <a:pt x="2917747" y="613691"/>
                  <a:pt x="2913880" y="614024"/>
                </a:cubicBezTo>
                <a:cubicBezTo>
                  <a:pt x="2910012" y="614358"/>
                  <a:pt x="2906145" y="614591"/>
                  <a:pt x="2902278" y="614724"/>
                </a:cubicBezTo>
                <a:cubicBezTo>
                  <a:pt x="2898411" y="614858"/>
                  <a:pt x="2894677" y="614924"/>
                  <a:pt x="2891076" y="614924"/>
                </a:cubicBezTo>
                <a:lnTo>
                  <a:pt x="2891145" y="614363"/>
                </a:lnTo>
                <a:lnTo>
                  <a:pt x="2889648" y="614924"/>
                </a:lnTo>
                <a:cubicBezTo>
                  <a:pt x="2885114" y="614924"/>
                  <a:pt x="2881080" y="614291"/>
                  <a:pt x="2877546" y="613024"/>
                </a:cubicBezTo>
                <a:cubicBezTo>
                  <a:pt x="2874012" y="611757"/>
                  <a:pt x="2870946" y="610024"/>
                  <a:pt x="2868345" y="607823"/>
                </a:cubicBezTo>
                <a:cubicBezTo>
                  <a:pt x="2865745" y="605623"/>
                  <a:pt x="2863611" y="603089"/>
                  <a:pt x="2861945" y="600222"/>
                </a:cubicBezTo>
                <a:lnTo>
                  <a:pt x="2860539" y="596570"/>
                </a:lnTo>
                <a:lnTo>
                  <a:pt x="2859219" y="600297"/>
                </a:lnTo>
                <a:cubicBezTo>
                  <a:pt x="2858069" y="602614"/>
                  <a:pt x="2856710" y="604590"/>
                  <a:pt x="2855143" y="606223"/>
                </a:cubicBezTo>
                <a:cubicBezTo>
                  <a:pt x="2852009" y="609490"/>
                  <a:pt x="2848309" y="611757"/>
                  <a:pt x="2844042" y="613024"/>
                </a:cubicBezTo>
                <a:cubicBezTo>
                  <a:pt x="2839775" y="614291"/>
                  <a:pt x="2835241" y="614924"/>
                  <a:pt x="2830441" y="614924"/>
                </a:cubicBezTo>
                <a:cubicBezTo>
                  <a:pt x="2824573" y="614924"/>
                  <a:pt x="2819772" y="614191"/>
                  <a:pt x="2816039" y="612724"/>
                </a:cubicBezTo>
                <a:cubicBezTo>
                  <a:pt x="2812305" y="611257"/>
                  <a:pt x="2809405" y="609024"/>
                  <a:pt x="2807338" y="606023"/>
                </a:cubicBezTo>
                <a:lnTo>
                  <a:pt x="2805996" y="602261"/>
                </a:lnTo>
                <a:lnTo>
                  <a:pt x="2802037" y="607523"/>
                </a:lnTo>
                <a:cubicBezTo>
                  <a:pt x="2799236" y="610457"/>
                  <a:pt x="2795770" y="612424"/>
                  <a:pt x="2791635" y="613424"/>
                </a:cubicBezTo>
                <a:cubicBezTo>
                  <a:pt x="2787502" y="614424"/>
                  <a:pt x="2782034" y="614924"/>
                  <a:pt x="2775234" y="614924"/>
                </a:cubicBezTo>
                <a:cubicBezTo>
                  <a:pt x="2771900" y="614924"/>
                  <a:pt x="2768332" y="614391"/>
                  <a:pt x="2764532" y="613324"/>
                </a:cubicBezTo>
                <a:cubicBezTo>
                  <a:pt x="2760732" y="612257"/>
                  <a:pt x="2757431" y="610157"/>
                  <a:pt x="2754631" y="607023"/>
                </a:cubicBezTo>
                <a:lnTo>
                  <a:pt x="2751358" y="601283"/>
                </a:lnTo>
                <a:lnTo>
                  <a:pt x="2747330" y="606823"/>
                </a:lnTo>
                <a:cubicBezTo>
                  <a:pt x="2744063" y="610090"/>
                  <a:pt x="2740162" y="612257"/>
                  <a:pt x="2735628" y="613324"/>
                </a:cubicBezTo>
                <a:lnTo>
                  <a:pt x="2724328" y="614454"/>
                </a:lnTo>
                <a:lnTo>
                  <a:pt x="2723075" y="614924"/>
                </a:lnTo>
                <a:lnTo>
                  <a:pt x="2721888" y="614698"/>
                </a:lnTo>
                <a:lnTo>
                  <a:pt x="2719627" y="614924"/>
                </a:lnTo>
                <a:lnTo>
                  <a:pt x="2719705" y="614281"/>
                </a:lnTo>
                <a:lnTo>
                  <a:pt x="2707873" y="612024"/>
                </a:lnTo>
                <a:cubicBezTo>
                  <a:pt x="2704005" y="610090"/>
                  <a:pt x="2701038" y="607657"/>
                  <a:pt x="2698971" y="604723"/>
                </a:cubicBezTo>
                <a:lnTo>
                  <a:pt x="2696203" y="598511"/>
                </a:lnTo>
                <a:lnTo>
                  <a:pt x="2688270" y="606223"/>
                </a:lnTo>
                <a:cubicBezTo>
                  <a:pt x="2683735" y="609090"/>
                  <a:pt x="2678136" y="611391"/>
                  <a:pt x="2671469" y="613124"/>
                </a:cubicBezTo>
                <a:cubicBezTo>
                  <a:pt x="2664800" y="614858"/>
                  <a:pt x="2656966" y="616124"/>
                  <a:pt x="2647964" y="616925"/>
                </a:cubicBezTo>
                <a:cubicBezTo>
                  <a:pt x="2638964" y="617725"/>
                  <a:pt x="2628530" y="618125"/>
                  <a:pt x="2616661" y="618125"/>
                </a:cubicBezTo>
                <a:cubicBezTo>
                  <a:pt x="2604793" y="618125"/>
                  <a:pt x="2594359" y="617358"/>
                  <a:pt x="2585357" y="615824"/>
                </a:cubicBezTo>
                <a:cubicBezTo>
                  <a:pt x="2576356" y="614291"/>
                  <a:pt x="2568856" y="611924"/>
                  <a:pt x="2562854" y="608724"/>
                </a:cubicBezTo>
                <a:cubicBezTo>
                  <a:pt x="2556854" y="605523"/>
                  <a:pt x="2552319" y="601356"/>
                  <a:pt x="2549254" y="596222"/>
                </a:cubicBezTo>
                <a:cubicBezTo>
                  <a:pt x="2546185" y="591088"/>
                  <a:pt x="2544653" y="584854"/>
                  <a:pt x="2544653" y="577520"/>
                </a:cubicBezTo>
                <a:cubicBezTo>
                  <a:pt x="2544653" y="574186"/>
                  <a:pt x="2544919" y="570752"/>
                  <a:pt x="2545453" y="567218"/>
                </a:cubicBezTo>
                <a:cubicBezTo>
                  <a:pt x="2545986" y="563685"/>
                  <a:pt x="2546686" y="560117"/>
                  <a:pt x="2547553" y="556517"/>
                </a:cubicBezTo>
                <a:cubicBezTo>
                  <a:pt x="2548419" y="552917"/>
                  <a:pt x="2549319" y="549449"/>
                  <a:pt x="2550253" y="546116"/>
                </a:cubicBezTo>
                <a:lnTo>
                  <a:pt x="2565255" y="549916"/>
                </a:lnTo>
                <a:cubicBezTo>
                  <a:pt x="2564721" y="551916"/>
                  <a:pt x="2564122" y="554283"/>
                  <a:pt x="2563453" y="557017"/>
                </a:cubicBezTo>
                <a:cubicBezTo>
                  <a:pt x="2562787" y="559751"/>
                  <a:pt x="2562221" y="562518"/>
                  <a:pt x="2561754" y="565318"/>
                </a:cubicBezTo>
                <a:cubicBezTo>
                  <a:pt x="2561287" y="568118"/>
                  <a:pt x="2561054" y="570652"/>
                  <a:pt x="2561054" y="572919"/>
                </a:cubicBezTo>
                <a:cubicBezTo>
                  <a:pt x="2561054" y="579853"/>
                  <a:pt x="2562822" y="585421"/>
                  <a:pt x="2566355" y="589621"/>
                </a:cubicBezTo>
                <a:cubicBezTo>
                  <a:pt x="2569889" y="593822"/>
                  <a:pt x="2576056" y="596889"/>
                  <a:pt x="2584857" y="598822"/>
                </a:cubicBezTo>
                <a:cubicBezTo>
                  <a:pt x="2593659" y="600756"/>
                  <a:pt x="2605992" y="601723"/>
                  <a:pt x="2621861" y="601723"/>
                </a:cubicBezTo>
                <a:cubicBezTo>
                  <a:pt x="2634931" y="601723"/>
                  <a:pt x="2645731" y="601223"/>
                  <a:pt x="2654266" y="600222"/>
                </a:cubicBezTo>
                <a:cubicBezTo>
                  <a:pt x="2662800" y="599222"/>
                  <a:pt x="2669435" y="597622"/>
                  <a:pt x="2674168" y="595422"/>
                </a:cubicBezTo>
                <a:cubicBezTo>
                  <a:pt x="2678903" y="593222"/>
                  <a:pt x="2682202" y="590355"/>
                  <a:pt x="2684069" y="586821"/>
                </a:cubicBezTo>
                <a:cubicBezTo>
                  <a:pt x="2685937" y="583287"/>
                  <a:pt x="2686736" y="578986"/>
                  <a:pt x="2686470" y="573919"/>
                </a:cubicBezTo>
                <a:close/>
                <a:moveTo>
                  <a:pt x="2025254" y="471106"/>
                </a:moveTo>
                <a:lnTo>
                  <a:pt x="2041856" y="471106"/>
                </a:lnTo>
                <a:lnTo>
                  <a:pt x="2045057" y="572519"/>
                </a:lnTo>
                <a:cubicBezTo>
                  <a:pt x="2045323" y="579320"/>
                  <a:pt x="2046423" y="584620"/>
                  <a:pt x="2048358" y="588421"/>
                </a:cubicBezTo>
                <a:cubicBezTo>
                  <a:pt x="2050291" y="592221"/>
                  <a:pt x="2052925" y="594855"/>
                  <a:pt x="2056258" y="596322"/>
                </a:cubicBezTo>
                <a:lnTo>
                  <a:pt x="2067120" y="598494"/>
                </a:lnTo>
                <a:lnTo>
                  <a:pt x="2083904" y="598322"/>
                </a:lnTo>
                <a:cubicBezTo>
                  <a:pt x="2088505" y="598189"/>
                  <a:pt x="2091871" y="598022"/>
                  <a:pt x="2094006" y="597822"/>
                </a:cubicBezTo>
                <a:cubicBezTo>
                  <a:pt x="2096138" y="597622"/>
                  <a:pt x="2097606" y="597522"/>
                  <a:pt x="2098406" y="597522"/>
                </a:cubicBezTo>
                <a:cubicBezTo>
                  <a:pt x="2096006" y="596189"/>
                  <a:pt x="2093206" y="594088"/>
                  <a:pt x="2090005" y="591221"/>
                </a:cubicBezTo>
                <a:cubicBezTo>
                  <a:pt x="2086805" y="588354"/>
                  <a:pt x="2084005" y="584687"/>
                  <a:pt x="2081604" y="580220"/>
                </a:cubicBezTo>
                <a:cubicBezTo>
                  <a:pt x="2079203" y="575753"/>
                  <a:pt x="2078005" y="570452"/>
                  <a:pt x="2078005" y="564318"/>
                </a:cubicBezTo>
                <a:cubicBezTo>
                  <a:pt x="2078005" y="556717"/>
                  <a:pt x="2079770" y="550050"/>
                  <a:pt x="2083304" y="544315"/>
                </a:cubicBezTo>
                <a:cubicBezTo>
                  <a:pt x="2086838" y="538581"/>
                  <a:pt x="2091706" y="534114"/>
                  <a:pt x="2097906" y="530914"/>
                </a:cubicBezTo>
                <a:cubicBezTo>
                  <a:pt x="2104106" y="527713"/>
                  <a:pt x="2111208" y="526113"/>
                  <a:pt x="2119208" y="526113"/>
                </a:cubicBezTo>
                <a:cubicBezTo>
                  <a:pt x="2122276" y="526113"/>
                  <a:pt x="2125542" y="526380"/>
                  <a:pt x="2129009" y="526913"/>
                </a:cubicBezTo>
                <a:cubicBezTo>
                  <a:pt x="2132477" y="527447"/>
                  <a:pt x="2135811" y="528247"/>
                  <a:pt x="2139011" y="529314"/>
                </a:cubicBezTo>
                <a:lnTo>
                  <a:pt x="2135610" y="544716"/>
                </a:lnTo>
                <a:cubicBezTo>
                  <a:pt x="2132944" y="544049"/>
                  <a:pt x="2130143" y="543515"/>
                  <a:pt x="2127209" y="543115"/>
                </a:cubicBezTo>
                <a:cubicBezTo>
                  <a:pt x="2124276" y="542715"/>
                  <a:pt x="2121608" y="542515"/>
                  <a:pt x="2119208" y="542515"/>
                </a:cubicBezTo>
                <a:cubicBezTo>
                  <a:pt x="2114408" y="542515"/>
                  <a:pt x="2110140" y="543415"/>
                  <a:pt x="2106407" y="545216"/>
                </a:cubicBezTo>
                <a:cubicBezTo>
                  <a:pt x="2102673" y="547016"/>
                  <a:pt x="2099740" y="549516"/>
                  <a:pt x="2097606" y="552717"/>
                </a:cubicBezTo>
                <a:cubicBezTo>
                  <a:pt x="2095472" y="555917"/>
                  <a:pt x="2094405" y="559784"/>
                  <a:pt x="2094405" y="564318"/>
                </a:cubicBezTo>
                <a:cubicBezTo>
                  <a:pt x="2094405" y="567785"/>
                  <a:pt x="2095140" y="570952"/>
                  <a:pt x="2096606" y="573819"/>
                </a:cubicBezTo>
                <a:cubicBezTo>
                  <a:pt x="2098072" y="576686"/>
                  <a:pt x="2100006" y="579253"/>
                  <a:pt x="2102406" y="581520"/>
                </a:cubicBezTo>
                <a:cubicBezTo>
                  <a:pt x="2104807" y="583787"/>
                  <a:pt x="2107474" y="585654"/>
                  <a:pt x="2110407" y="587121"/>
                </a:cubicBezTo>
                <a:cubicBezTo>
                  <a:pt x="2113341" y="588588"/>
                  <a:pt x="2116242" y="589721"/>
                  <a:pt x="2119109" y="590521"/>
                </a:cubicBezTo>
                <a:cubicBezTo>
                  <a:pt x="2121976" y="591321"/>
                  <a:pt x="2124543" y="591655"/>
                  <a:pt x="2126810" y="591521"/>
                </a:cubicBezTo>
                <a:cubicBezTo>
                  <a:pt x="2128410" y="590988"/>
                  <a:pt x="2129876" y="590521"/>
                  <a:pt x="2131211" y="590121"/>
                </a:cubicBezTo>
                <a:cubicBezTo>
                  <a:pt x="2132544" y="589721"/>
                  <a:pt x="2134044" y="589221"/>
                  <a:pt x="2135711" y="588621"/>
                </a:cubicBezTo>
                <a:cubicBezTo>
                  <a:pt x="2137377" y="588021"/>
                  <a:pt x="2139445" y="587187"/>
                  <a:pt x="2141911" y="586121"/>
                </a:cubicBezTo>
                <a:cubicBezTo>
                  <a:pt x="2144379" y="585054"/>
                  <a:pt x="2147546" y="583654"/>
                  <a:pt x="2151413" y="581920"/>
                </a:cubicBezTo>
                <a:lnTo>
                  <a:pt x="2157013" y="596522"/>
                </a:lnTo>
                <a:cubicBezTo>
                  <a:pt x="2148080" y="600122"/>
                  <a:pt x="2138978" y="603323"/>
                  <a:pt x="2129710" y="606123"/>
                </a:cubicBezTo>
                <a:cubicBezTo>
                  <a:pt x="2120441" y="608924"/>
                  <a:pt x="2110374" y="611090"/>
                  <a:pt x="2099506" y="612624"/>
                </a:cubicBezTo>
                <a:lnTo>
                  <a:pt x="2065824" y="614712"/>
                </a:lnTo>
                <a:lnTo>
                  <a:pt x="2065259" y="614924"/>
                </a:lnTo>
                <a:lnTo>
                  <a:pt x="2064567" y="614790"/>
                </a:lnTo>
                <a:lnTo>
                  <a:pt x="2062401" y="614924"/>
                </a:lnTo>
                <a:lnTo>
                  <a:pt x="2062468" y="614382"/>
                </a:lnTo>
                <a:lnTo>
                  <a:pt x="2051357" y="612224"/>
                </a:lnTo>
                <a:cubicBezTo>
                  <a:pt x="2047690" y="610424"/>
                  <a:pt x="2044823" y="608090"/>
                  <a:pt x="2042756" y="605223"/>
                </a:cubicBezTo>
                <a:lnTo>
                  <a:pt x="2040492" y="600196"/>
                </a:lnTo>
                <a:lnTo>
                  <a:pt x="2036356" y="606623"/>
                </a:lnTo>
                <a:cubicBezTo>
                  <a:pt x="2033355" y="609357"/>
                  <a:pt x="2029321" y="611424"/>
                  <a:pt x="2024254" y="612824"/>
                </a:cubicBezTo>
                <a:lnTo>
                  <a:pt x="2007115" y="614718"/>
                </a:lnTo>
                <a:lnTo>
                  <a:pt x="2006567" y="614924"/>
                </a:lnTo>
                <a:lnTo>
                  <a:pt x="2006069" y="614834"/>
                </a:lnTo>
                <a:lnTo>
                  <a:pt x="2005251" y="614924"/>
                </a:lnTo>
                <a:lnTo>
                  <a:pt x="2005277" y="614690"/>
                </a:lnTo>
                <a:lnTo>
                  <a:pt x="1992263" y="612324"/>
                </a:lnTo>
                <a:lnTo>
                  <a:pt x="1981604" y="604304"/>
                </a:lnTo>
                <a:lnTo>
                  <a:pt x="1978262" y="610024"/>
                </a:lnTo>
                <a:cubicBezTo>
                  <a:pt x="1975795" y="612624"/>
                  <a:pt x="1973029" y="614558"/>
                  <a:pt x="1969961" y="615824"/>
                </a:cubicBezTo>
                <a:cubicBezTo>
                  <a:pt x="1966894" y="617091"/>
                  <a:pt x="1963628" y="617725"/>
                  <a:pt x="1960160" y="617725"/>
                </a:cubicBezTo>
                <a:cubicBezTo>
                  <a:pt x="1955760" y="617725"/>
                  <a:pt x="1951260" y="616791"/>
                  <a:pt x="1946659" y="614924"/>
                </a:cubicBezTo>
                <a:cubicBezTo>
                  <a:pt x="1942058" y="613057"/>
                  <a:pt x="1937624" y="610390"/>
                  <a:pt x="1933357" y="606923"/>
                </a:cubicBezTo>
                <a:cubicBezTo>
                  <a:pt x="1929089" y="603456"/>
                  <a:pt x="1925355" y="599389"/>
                  <a:pt x="1922156" y="594722"/>
                </a:cubicBezTo>
                <a:cubicBezTo>
                  <a:pt x="1918689" y="600856"/>
                  <a:pt x="1915388" y="605356"/>
                  <a:pt x="1912254" y="608223"/>
                </a:cubicBezTo>
                <a:cubicBezTo>
                  <a:pt x="1909121" y="611090"/>
                  <a:pt x="1905886" y="612924"/>
                  <a:pt x="1902553" y="613724"/>
                </a:cubicBezTo>
                <a:cubicBezTo>
                  <a:pt x="1899219" y="614524"/>
                  <a:pt x="1895352" y="614924"/>
                  <a:pt x="1890952" y="614924"/>
                </a:cubicBezTo>
                <a:lnTo>
                  <a:pt x="1891029" y="614299"/>
                </a:lnTo>
                <a:lnTo>
                  <a:pt x="1889362" y="614924"/>
                </a:lnTo>
                <a:cubicBezTo>
                  <a:pt x="1881227" y="614924"/>
                  <a:pt x="1874758" y="614491"/>
                  <a:pt x="1869960" y="613624"/>
                </a:cubicBezTo>
                <a:cubicBezTo>
                  <a:pt x="1865159" y="612757"/>
                  <a:pt x="1861524" y="611457"/>
                  <a:pt x="1859056" y="609724"/>
                </a:cubicBezTo>
                <a:cubicBezTo>
                  <a:pt x="1856590" y="607990"/>
                  <a:pt x="1854856" y="605823"/>
                  <a:pt x="1853857" y="603223"/>
                </a:cubicBezTo>
                <a:lnTo>
                  <a:pt x="1853284" y="600961"/>
                </a:lnTo>
                <a:lnTo>
                  <a:pt x="1850656" y="604923"/>
                </a:lnTo>
                <a:cubicBezTo>
                  <a:pt x="1848190" y="607590"/>
                  <a:pt x="1845355" y="609657"/>
                  <a:pt x="1842156" y="611124"/>
                </a:cubicBezTo>
                <a:cubicBezTo>
                  <a:pt x="1838955" y="612591"/>
                  <a:pt x="1835121" y="613591"/>
                  <a:pt x="1830654" y="614124"/>
                </a:cubicBezTo>
                <a:lnTo>
                  <a:pt x="1817019" y="614810"/>
                </a:lnTo>
                <a:lnTo>
                  <a:pt x="1816713" y="614924"/>
                </a:lnTo>
                <a:lnTo>
                  <a:pt x="1816248" y="614849"/>
                </a:lnTo>
                <a:lnTo>
                  <a:pt x="1814751" y="614924"/>
                </a:lnTo>
                <a:lnTo>
                  <a:pt x="1814791" y="614612"/>
                </a:lnTo>
                <a:lnTo>
                  <a:pt x="1797612" y="611824"/>
                </a:lnTo>
                <a:cubicBezTo>
                  <a:pt x="1792079" y="609757"/>
                  <a:pt x="1787678" y="606223"/>
                  <a:pt x="1784409" y="601223"/>
                </a:cubicBezTo>
                <a:lnTo>
                  <a:pt x="1781395" y="594149"/>
                </a:lnTo>
                <a:lnTo>
                  <a:pt x="1775259" y="595622"/>
                </a:lnTo>
                <a:cubicBezTo>
                  <a:pt x="1771559" y="596222"/>
                  <a:pt x="1767908" y="596522"/>
                  <a:pt x="1764308" y="596522"/>
                </a:cubicBezTo>
                <a:cubicBezTo>
                  <a:pt x="1757105" y="596522"/>
                  <a:pt x="1750573" y="595455"/>
                  <a:pt x="1744705" y="593322"/>
                </a:cubicBezTo>
                <a:cubicBezTo>
                  <a:pt x="1738839" y="591188"/>
                  <a:pt x="1734171" y="588088"/>
                  <a:pt x="1730704" y="584020"/>
                </a:cubicBezTo>
                <a:cubicBezTo>
                  <a:pt x="1727236" y="579953"/>
                  <a:pt x="1725503" y="575053"/>
                  <a:pt x="1725503" y="569319"/>
                </a:cubicBezTo>
                <a:cubicBezTo>
                  <a:pt x="1725503" y="563718"/>
                  <a:pt x="1726935" y="558451"/>
                  <a:pt x="1729803" y="553517"/>
                </a:cubicBezTo>
                <a:cubicBezTo>
                  <a:pt x="1732670" y="548583"/>
                  <a:pt x="1736603" y="544182"/>
                  <a:pt x="1741605" y="540315"/>
                </a:cubicBezTo>
                <a:cubicBezTo>
                  <a:pt x="1746604" y="536448"/>
                  <a:pt x="1752405" y="533214"/>
                  <a:pt x="1759007" y="530614"/>
                </a:cubicBezTo>
                <a:lnTo>
                  <a:pt x="1776424" y="526239"/>
                </a:lnTo>
                <a:lnTo>
                  <a:pt x="1775710" y="510711"/>
                </a:lnTo>
                <a:lnTo>
                  <a:pt x="1791911" y="510711"/>
                </a:lnTo>
                <a:lnTo>
                  <a:pt x="1795112" y="576720"/>
                </a:lnTo>
                <a:cubicBezTo>
                  <a:pt x="1795510" y="582987"/>
                  <a:pt x="1796644" y="587688"/>
                  <a:pt x="1798512" y="590821"/>
                </a:cubicBezTo>
                <a:cubicBezTo>
                  <a:pt x="1800380" y="593955"/>
                  <a:pt x="1803012" y="596022"/>
                  <a:pt x="1806413" y="597022"/>
                </a:cubicBezTo>
                <a:lnTo>
                  <a:pt x="1817850" y="598417"/>
                </a:lnTo>
                <a:lnTo>
                  <a:pt x="1832355" y="597022"/>
                </a:lnTo>
                <a:cubicBezTo>
                  <a:pt x="1836089" y="596022"/>
                  <a:pt x="1838921" y="594088"/>
                  <a:pt x="1840855" y="591221"/>
                </a:cubicBezTo>
                <a:cubicBezTo>
                  <a:pt x="1842789" y="588354"/>
                  <a:pt x="1844356" y="584187"/>
                  <a:pt x="1845556" y="578720"/>
                </a:cubicBezTo>
                <a:cubicBezTo>
                  <a:pt x="1846756" y="573252"/>
                  <a:pt x="1848222" y="566118"/>
                  <a:pt x="1849955" y="557317"/>
                </a:cubicBezTo>
                <a:lnTo>
                  <a:pt x="1865559" y="560317"/>
                </a:lnTo>
                <a:cubicBezTo>
                  <a:pt x="1865025" y="562718"/>
                  <a:pt x="1864425" y="565385"/>
                  <a:pt x="1863757" y="568318"/>
                </a:cubicBezTo>
                <a:cubicBezTo>
                  <a:pt x="1863091" y="571252"/>
                  <a:pt x="1862525" y="574153"/>
                  <a:pt x="1862057" y="577020"/>
                </a:cubicBezTo>
                <a:cubicBezTo>
                  <a:pt x="1861592" y="579887"/>
                  <a:pt x="1861356" y="582387"/>
                  <a:pt x="1861356" y="584520"/>
                </a:cubicBezTo>
                <a:cubicBezTo>
                  <a:pt x="1861356" y="586521"/>
                  <a:pt x="1861491" y="588388"/>
                  <a:pt x="1861758" y="590121"/>
                </a:cubicBezTo>
                <a:cubicBezTo>
                  <a:pt x="1862024" y="591855"/>
                  <a:pt x="1863023" y="593322"/>
                  <a:pt x="1864759" y="594522"/>
                </a:cubicBezTo>
                <a:cubicBezTo>
                  <a:pt x="1866492" y="595722"/>
                  <a:pt x="1869424" y="596689"/>
                  <a:pt x="1873560" y="597422"/>
                </a:cubicBezTo>
                <a:cubicBezTo>
                  <a:pt x="1877692" y="598156"/>
                  <a:pt x="1883628" y="598522"/>
                  <a:pt x="1891362" y="598522"/>
                </a:cubicBezTo>
                <a:lnTo>
                  <a:pt x="1892882" y="599096"/>
                </a:lnTo>
                <a:lnTo>
                  <a:pt x="1892952" y="598522"/>
                </a:lnTo>
                <a:cubicBezTo>
                  <a:pt x="1896687" y="598522"/>
                  <a:pt x="1899652" y="597722"/>
                  <a:pt x="1901852" y="596122"/>
                </a:cubicBezTo>
                <a:cubicBezTo>
                  <a:pt x="1904054" y="594522"/>
                  <a:pt x="1906186" y="591855"/>
                  <a:pt x="1908253" y="588121"/>
                </a:cubicBezTo>
                <a:cubicBezTo>
                  <a:pt x="1910321" y="584387"/>
                  <a:pt x="1912955" y="579386"/>
                  <a:pt x="1916155" y="573119"/>
                </a:cubicBezTo>
                <a:cubicBezTo>
                  <a:pt x="1919354" y="566718"/>
                  <a:pt x="1922589" y="561484"/>
                  <a:pt x="1925857" y="557417"/>
                </a:cubicBezTo>
                <a:cubicBezTo>
                  <a:pt x="1929123" y="553350"/>
                  <a:pt x="1932323" y="550150"/>
                  <a:pt x="1935457" y="547816"/>
                </a:cubicBezTo>
                <a:cubicBezTo>
                  <a:pt x="1938591" y="545482"/>
                  <a:pt x="1941559" y="543849"/>
                  <a:pt x="1944358" y="542915"/>
                </a:cubicBezTo>
                <a:cubicBezTo>
                  <a:pt x="1947158" y="541982"/>
                  <a:pt x="1949759" y="541515"/>
                  <a:pt x="1952158" y="541515"/>
                </a:cubicBezTo>
                <a:cubicBezTo>
                  <a:pt x="1956559" y="541515"/>
                  <a:pt x="1960494" y="542482"/>
                  <a:pt x="1963961" y="544415"/>
                </a:cubicBezTo>
                <a:cubicBezTo>
                  <a:pt x="1967427" y="546349"/>
                  <a:pt x="1970695" y="549616"/>
                  <a:pt x="1973761" y="554217"/>
                </a:cubicBezTo>
                <a:cubicBezTo>
                  <a:pt x="1976830" y="558817"/>
                  <a:pt x="1979963" y="565118"/>
                  <a:pt x="1983163" y="573119"/>
                </a:cubicBezTo>
                <a:cubicBezTo>
                  <a:pt x="1986231" y="580453"/>
                  <a:pt x="1988998" y="585954"/>
                  <a:pt x="1991464" y="589621"/>
                </a:cubicBezTo>
                <a:cubicBezTo>
                  <a:pt x="1993932" y="593288"/>
                  <a:pt x="1996532" y="595689"/>
                  <a:pt x="1999265" y="596822"/>
                </a:cubicBezTo>
                <a:lnTo>
                  <a:pt x="2008208" y="598457"/>
                </a:lnTo>
                <a:lnTo>
                  <a:pt x="2016753" y="597972"/>
                </a:lnTo>
                <a:cubicBezTo>
                  <a:pt x="2019421" y="597605"/>
                  <a:pt x="2021521" y="597055"/>
                  <a:pt x="2023054" y="596322"/>
                </a:cubicBezTo>
                <a:cubicBezTo>
                  <a:pt x="2026120" y="594855"/>
                  <a:pt x="2027888" y="592255"/>
                  <a:pt x="2028355" y="588521"/>
                </a:cubicBezTo>
                <a:cubicBezTo>
                  <a:pt x="2028821" y="584787"/>
                  <a:pt x="2028921" y="579587"/>
                  <a:pt x="2028654" y="572919"/>
                </a:cubicBezTo>
                <a:close/>
                <a:moveTo>
                  <a:pt x="1352904" y="471106"/>
                </a:moveTo>
                <a:lnTo>
                  <a:pt x="1369105" y="471106"/>
                </a:lnTo>
                <a:lnTo>
                  <a:pt x="1373105" y="613924"/>
                </a:lnTo>
                <a:lnTo>
                  <a:pt x="1356904" y="613924"/>
                </a:lnTo>
                <a:close/>
                <a:moveTo>
                  <a:pt x="1953455" y="470954"/>
                </a:moveTo>
                <a:cubicBezTo>
                  <a:pt x="1956654" y="470954"/>
                  <a:pt x="1959523" y="471887"/>
                  <a:pt x="1962056" y="473754"/>
                </a:cubicBezTo>
                <a:cubicBezTo>
                  <a:pt x="1964589" y="475621"/>
                  <a:pt x="1966590" y="478088"/>
                  <a:pt x="1968057" y="481155"/>
                </a:cubicBezTo>
                <a:cubicBezTo>
                  <a:pt x="1969524" y="484222"/>
                  <a:pt x="1970257" y="487489"/>
                  <a:pt x="1970257" y="490956"/>
                </a:cubicBezTo>
                <a:cubicBezTo>
                  <a:pt x="1970257" y="496157"/>
                  <a:pt x="1968590" y="500524"/>
                  <a:pt x="1965256" y="504058"/>
                </a:cubicBezTo>
                <a:cubicBezTo>
                  <a:pt x="1961922" y="507592"/>
                  <a:pt x="1957655" y="509359"/>
                  <a:pt x="1952455" y="509359"/>
                </a:cubicBezTo>
                <a:cubicBezTo>
                  <a:pt x="1946720" y="509359"/>
                  <a:pt x="1942420" y="507625"/>
                  <a:pt x="1939552" y="504158"/>
                </a:cubicBezTo>
                <a:cubicBezTo>
                  <a:pt x="1936687" y="500691"/>
                  <a:pt x="1935252" y="496624"/>
                  <a:pt x="1935252" y="491956"/>
                </a:cubicBezTo>
                <a:cubicBezTo>
                  <a:pt x="1935252" y="488089"/>
                  <a:pt x="1936020" y="484589"/>
                  <a:pt x="1937552" y="481455"/>
                </a:cubicBezTo>
                <a:cubicBezTo>
                  <a:pt x="1939086" y="478321"/>
                  <a:pt x="1941253" y="475788"/>
                  <a:pt x="1944055" y="473854"/>
                </a:cubicBezTo>
                <a:cubicBezTo>
                  <a:pt x="1946854" y="471921"/>
                  <a:pt x="1949988" y="470954"/>
                  <a:pt x="1953455" y="470954"/>
                </a:cubicBezTo>
                <a:close/>
                <a:moveTo>
                  <a:pt x="5044982" y="469106"/>
                </a:moveTo>
                <a:lnTo>
                  <a:pt x="5044982" y="480507"/>
                </a:lnTo>
                <a:lnTo>
                  <a:pt x="5000177" y="493509"/>
                </a:lnTo>
                <a:lnTo>
                  <a:pt x="5000177" y="482308"/>
                </a:lnTo>
                <a:close/>
                <a:moveTo>
                  <a:pt x="2134258" y="469106"/>
                </a:moveTo>
                <a:lnTo>
                  <a:pt x="2134258" y="480507"/>
                </a:lnTo>
                <a:lnTo>
                  <a:pt x="2089453" y="493509"/>
                </a:lnTo>
                <a:lnTo>
                  <a:pt x="2089453" y="482308"/>
                </a:lnTo>
                <a:close/>
                <a:moveTo>
                  <a:pt x="1448457" y="469106"/>
                </a:moveTo>
                <a:lnTo>
                  <a:pt x="1448457" y="480507"/>
                </a:lnTo>
                <a:lnTo>
                  <a:pt x="1403653" y="493509"/>
                </a:lnTo>
                <a:lnTo>
                  <a:pt x="1403653" y="482308"/>
                </a:lnTo>
                <a:close/>
                <a:moveTo>
                  <a:pt x="6125232" y="459581"/>
                </a:moveTo>
                <a:lnTo>
                  <a:pt x="6125232" y="470982"/>
                </a:lnTo>
                <a:lnTo>
                  <a:pt x="6080426" y="483984"/>
                </a:lnTo>
                <a:lnTo>
                  <a:pt x="6080426" y="472783"/>
                </a:lnTo>
                <a:close/>
                <a:moveTo>
                  <a:pt x="5448957" y="459581"/>
                </a:moveTo>
                <a:lnTo>
                  <a:pt x="5448957" y="470982"/>
                </a:lnTo>
                <a:lnTo>
                  <a:pt x="5404151" y="483984"/>
                </a:lnTo>
                <a:lnTo>
                  <a:pt x="5404151" y="472783"/>
                </a:lnTo>
                <a:close/>
                <a:moveTo>
                  <a:pt x="4153557" y="459581"/>
                </a:moveTo>
                <a:lnTo>
                  <a:pt x="4153557" y="470982"/>
                </a:lnTo>
                <a:lnTo>
                  <a:pt x="4108751" y="483984"/>
                </a:lnTo>
                <a:lnTo>
                  <a:pt x="4108751" y="472783"/>
                </a:lnTo>
                <a:close/>
                <a:moveTo>
                  <a:pt x="3429657" y="459581"/>
                </a:moveTo>
                <a:lnTo>
                  <a:pt x="3429657" y="470982"/>
                </a:lnTo>
                <a:lnTo>
                  <a:pt x="3384851" y="483984"/>
                </a:lnTo>
                <a:lnTo>
                  <a:pt x="3384851" y="472783"/>
                </a:lnTo>
                <a:close/>
                <a:moveTo>
                  <a:pt x="2648607" y="459581"/>
                </a:moveTo>
                <a:lnTo>
                  <a:pt x="2648607" y="470982"/>
                </a:lnTo>
                <a:lnTo>
                  <a:pt x="2603802" y="483984"/>
                </a:lnTo>
                <a:lnTo>
                  <a:pt x="2603802" y="472783"/>
                </a:lnTo>
                <a:close/>
                <a:moveTo>
                  <a:pt x="1877083" y="459581"/>
                </a:moveTo>
                <a:lnTo>
                  <a:pt x="1877083" y="470982"/>
                </a:lnTo>
                <a:lnTo>
                  <a:pt x="1832277" y="483984"/>
                </a:lnTo>
                <a:lnTo>
                  <a:pt x="1832277" y="472783"/>
                </a:lnTo>
                <a:close/>
                <a:moveTo>
                  <a:pt x="629308" y="459581"/>
                </a:moveTo>
                <a:lnTo>
                  <a:pt x="629308" y="470982"/>
                </a:lnTo>
                <a:lnTo>
                  <a:pt x="584504" y="483984"/>
                </a:lnTo>
                <a:lnTo>
                  <a:pt x="584504" y="472783"/>
                </a:lnTo>
                <a:close/>
                <a:moveTo>
                  <a:pt x="4479055" y="458505"/>
                </a:moveTo>
                <a:cubicBezTo>
                  <a:pt x="4477055" y="458505"/>
                  <a:pt x="4475387" y="459205"/>
                  <a:pt x="4474054" y="460605"/>
                </a:cubicBezTo>
                <a:cubicBezTo>
                  <a:pt x="4472721" y="462005"/>
                  <a:pt x="4472054" y="463705"/>
                  <a:pt x="4472054" y="465706"/>
                </a:cubicBezTo>
                <a:cubicBezTo>
                  <a:pt x="4472054" y="468239"/>
                  <a:pt x="4473120" y="470606"/>
                  <a:pt x="4475254" y="472807"/>
                </a:cubicBezTo>
                <a:lnTo>
                  <a:pt x="4481097" y="476385"/>
                </a:lnTo>
                <a:lnTo>
                  <a:pt x="4481555" y="476007"/>
                </a:lnTo>
                <a:cubicBezTo>
                  <a:pt x="4484155" y="473006"/>
                  <a:pt x="4485455" y="469973"/>
                  <a:pt x="4485455" y="466906"/>
                </a:cubicBezTo>
                <a:cubicBezTo>
                  <a:pt x="4485455" y="464506"/>
                  <a:pt x="4484922" y="462505"/>
                  <a:pt x="4483855" y="460905"/>
                </a:cubicBezTo>
                <a:cubicBezTo>
                  <a:pt x="4482788" y="459305"/>
                  <a:pt x="4481188" y="458505"/>
                  <a:pt x="4479055" y="458505"/>
                </a:cubicBezTo>
                <a:close/>
                <a:moveTo>
                  <a:pt x="1095204" y="453580"/>
                </a:moveTo>
                <a:cubicBezTo>
                  <a:pt x="1092671" y="453580"/>
                  <a:pt x="1090704" y="454447"/>
                  <a:pt x="1089304" y="456181"/>
                </a:cubicBezTo>
                <a:cubicBezTo>
                  <a:pt x="1087903" y="457914"/>
                  <a:pt x="1087203" y="459914"/>
                  <a:pt x="1087203" y="462181"/>
                </a:cubicBezTo>
                <a:cubicBezTo>
                  <a:pt x="1087203" y="464582"/>
                  <a:pt x="1087937" y="466549"/>
                  <a:pt x="1089403" y="468082"/>
                </a:cubicBezTo>
                <a:cubicBezTo>
                  <a:pt x="1090870" y="469616"/>
                  <a:pt x="1092737" y="470382"/>
                  <a:pt x="1095004" y="470382"/>
                </a:cubicBezTo>
                <a:cubicBezTo>
                  <a:pt x="1097272" y="470382"/>
                  <a:pt x="1099238" y="469649"/>
                  <a:pt x="1100905" y="468182"/>
                </a:cubicBezTo>
                <a:cubicBezTo>
                  <a:pt x="1102572" y="466715"/>
                  <a:pt x="1103405" y="464782"/>
                  <a:pt x="1103405" y="462381"/>
                </a:cubicBezTo>
                <a:cubicBezTo>
                  <a:pt x="1103405" y="459848"/>
                  <a:pt x="1102538" y="457748"/>
                  <a:pt x="1100805" y="456081"/>
                </a:cubicBezTo>
                <a:cubicBezTo>
                  <a:pt x="1099072" y="454414"/>
                  <a:pt x="1097204" y="453580"/>
                  <a:pt x="1095204" y="453580"/>
                </a:cubicBezTo>
                <a:close/>
                <a:moveTo>
                  <a:pt x="6487182" y="450056"/>
                </a:moveTo>
                <a:lnTo>
                  <a:pt x="6487182" y="461457"/>
                </a:lnTo>
                <a:lnTo>
                  <a:pt x="6442376" y="474459"/>
                </a:lnTo>
                <a:lnTo>
                  <a:pt x="6442376" y="463258"/>
                </a:lnTo>
                <a:close/>
                <a:moveTo>
                  <a:pt x="915058" y="450056"/>
                </a:moveTo>
                <a:lnTo>
                  <a:pt x="915058" y="461457"/>
                </a:lnTo>
                <a:lnTo>
                  <a:pt x="870254" y="474459"/>
                </a:lnTo>
                <a:lnTo>
                  <a:pt x="870254" y="463258"/>
                </a:lnTo>
                <a:close/>
                <a:moveTo>
                  <a:pt x="1764430" y="448980"/>
                </a:moveTo>
                <a:cubicBezTo>
                  <a:pt x="1762429" y="448980"/>
                  <a:pt x="1760763" y="449680"/>
                  <a:pt x="1759430" y="451080"/>
                </a:cubicBezTo>
                <a:cubicBezTo>
                  <a:pt x="1758096" y="452480"/>
                  <a:pt x="1757430" y="454180"/>
                  <a:pt x="1757430" y="456181"/>
                </a:cubicBezTo>
                <a:cubicBezTo>
                  <a:pt x="1757430" y="458714"/>
                  <a:pt x="1758497" y="461081"/>
                  <a:pt x="1760632" y="463282"/>
                </a:cubicBezTo>
                <a:lnTo>
                  <a:pt x="1766397" y="466814"/>
                </a:lnTo>
                <a:lnTo>
                  <a:pt x="1766932" y="466482"/>
                </a:lnTo>
                <a:cubicBezTo>
                  <a:pt x="1769530" y="463481"/>
                  <a:pt x="1770832" y="460448"/>
                  <a:pt x="1770832" y="457381"/>
                </a:cubicBezTo>
                <a:cubicBezTo>
                  <a:pt x="1770832" y="454981"/>
                  <a:pt x="1770299" y="452980"/>
                  <a:pt x="1769232" y="451380"/>
                </a:cubicBezTo>
                <a:cubicBezTo>
                  <a:pt x="1768164" y="449780"/>
                  <a:pt x="1766565" y="448980"/>
                  <a:pt x="1764430" y="448980"/>
                </a:cubicBezTo>
                <a:close/>
                <a:moveTo>
                  <a:pt x="4479455" y="448303"/>
                </a:moveTo>
                <a:cubicBezTo>
                  <a:pt x="4484789" y="448303"/>
                  <a:pt x="4488822" y="450137"/>
                  <a:pt x="4491556" y="453804"/>
                </a:cubicBezTo>
                <a:cubicBezTo>
                  <a:pt x="4494290" y="457471"/>
                  <a:pt x="4495657" y="461638"/>
                  <a:pt x="4495657" y="466306"/>
                </a:cubicBezTo>
                <a:cubicBezTo>
                  <a:pt x="4495657" y="472173"/>
                  <a:pt x="4493723" y="477374"/>
                  <a:pt x="4489856" y="481908"/>
                </a:cubicBezTo>
                <a:cubicBezTo>
                  <a:pt x="4485989" y="486442"/>
                  <a:pt x="4480555" y="490042"/>
                  <a:pt x="4473554" y="492709"/>
                </a:cubicBezTo>
                <a:cubicBezTo>
                  <a:pt x="4466553" y="495376"/>
                  <a:pt x="4458319" y="496976"/>
                  <a:pt x="4448851" y="497510"/>
                </a:cubicBezTo>
                <a:lnTo>
                  <a:pt x="4447051" y="487908"/>
                </a:lnTo>
                <a:cubicBezTo>
                  <a:pt x="4456119" y="487242"/>
                  <a:pt x="4463486" y="485841"/>
                  <a:pt x="4469154" y="483708"/>
                </a:cubicBezTo>
                <a:lnTo>
                  <a:pt x="4473320" y="481710"/>
                </a:lnTo>
                <a:lnTo>
                  <a:pt x="4466153" y="477107"/>
                </a:lnTo>
                <a:cubicBezTo>
                  <a:pt x="4463153" y="474040"/>
                  <a:pt x="4461653" y="470239"/>
                  <a:pt x="4461653" y="465706"/>
                </a:cubicBezTo>
                <a:cubicBezTo>
                  <a:pt x="4461653" y="461038"/>
                  <a:pt x="4463286" y="456971"/>
                  <a:pt x="4466553" y="453504"/>
                </a:cubicBezTo>
                <a:cubicBezTo>
                  <a:pt x="4469820" y="450037"/>
                  <a:pt x="4474121" y="448303"/>
                  <a:pt x="4479455" y="448303"/>
                </a:cubicBezTo>
                <a:close/>
                <a:moveTo>
                  <a:pt x="3676907" y="448151"/>
                </a:moveTo>
                <a:lnTo>
                  <a:pt x="3676907" y="459552"/>
                </a:lnTo>
                <a:lnTo>
                  <a:pt x="3632101" y="472554"/>
                </a:lnTo>
                <a:lnTo>
                  <a:pt x="3632101" y="461353"/>
                </a:lnTo>
                <a:close/>
                <a:moveTo>
                  <a:pt x="1448457" y="448103"/>
                </a:moveTo>
                <a:lnTo>
                  <a:pt x="1448457" y="459505"/>
                </a:lnTo>
                <a:lnTo>
                  <a:pt x="1403653" y="472506"/>
                </a:lnTo>
                <a:lnTo>
                  <a:pt x="1403653" y="461305"/>
                </a:lnTo>
                <a:close/>
                <a:moveTo>
                  <a:pt x="1096204" y="442379"/>
                </a:moveTo>
                <a:cubicBezTo>
                  <a:pt x="1099404" y="442379"/>
                  <a:pt x="1102272" y="443312"/>
                  <a:pt x="1104805" y="445179"/>
                </a:cubicBezTo>
                <a:cubicBezTo>
                  <a:pt x="1107339" y="447046"/>
                  <a:pt x="1109339" y="449513"/>
                  <a:pt x="1110806" y="452580"/>
                </a:cubicBezTo>
                <a:cubicBezTo>
                  <a:pt x="1112273" y="455647"/>
                  <a:pt x="1113007" y="458914"/>
                  <a:pt x="1113007" y="462381"/>
                </a:cubicBezTo>
                <a:cubicBezTo>
                  <a:pt x="1113007" y="467582"/>
                  <a:pt x="1111340" y="471949"/>
                  <a:pt x="1108006" y="475483"/>
                </a:cubicBezTo>
                <a:cubicBezTo>
                  <a:pt x="1104672" y="479017"/>
                  <a:pt x="1100405" y="480784"/>
                  <a:pt x="1095204" y="480784"/>
                </a:cubicBezTo>
                <a:cubicBezTo>
                  <a:pt x="1089470" y="480784"/>
                  <a:pt x="1085170" y="479050"/>
                  <a:pt x="1082302" y="475583"/>
                </a:cubicBezTo>
                <a:cubicBezTo>
                  <a:pt x="1079436" y="472116"/>
                  <a:pt x="1078002" y="468049"/>
                  <a:pt x="1078002" y="463381"/>
                </a:cubicBezTo>
                <a:cubicBezTo>
                  <a:pt x="1078002" y="459514"/>
                  <a:pt x="1078769" y="456014"/>
                  <a:pt x="1080302" y="452880"/>
                </a:cubicBezTo>
                <a:cubicBezTo>
                  <a:pt x="1081835" y="449746"/>
                  <a:pt x="1084003" y="447213"/>
                  <a:pt x="1086804" y="445279"/>
                </a:cubicBezTo>
                <a:cubicBezTo>
                  <a:pt x="1089603" y="443346"/>
                  <a:pt x="1092737" y="442379"/>
                  <a:pt x="1096204" y="442379"/>
                </a:cubicBezTo>
                <a:close/>
                <a:moveTo>
                  <a:pt x="3029608" y="440531"/>
                </a:moveTo>
                <a:lnTo>
                  <a:pt x="3029608" y="451932"/>
                </a:lnTo>
                <a:lnTo>
                  <a:pt x="2984803" y="464934"/>
                </a:lnTo>
                <a:lnTo>
                  <a:pt x="2984803" y="453733"/>
                </a:lnTo>
                <a:close/>
                <a:moveTo>
                  <a:pt x="1764831" y="438778"/>
                </a:moveTo>
                <a:cubicBezTo>
                  <a:pt x="1770164" y="438778"/>
                  <a:pt x="1774198" y="440612"/>
                  <a:pt x="1776933" y="444279"/>
                </a:cubicBezTo>
                <a:cubicBezTo>
                  <a:pt x="1779666" y="447946"/>
                  <a:pt x="1781033" y="452113"/>
                  <a:pt x="1781033" y="456781"/>
                </a:cubicBezTo>
                <a:cubicBezTo>
                  <a:pt x="1781033" y="462648"/>
                  <a:pt x="1779099" y="467849"/>
                  <a:pt x="1775233" y="472383"/>
                </a:cubicBezTo>
                <a:cubicBezTo>
                  <a:pt x="1771365" y="476917"/>
                  <a:pt x="1765931" y="480517"/>
                  <a:pt x="1758932" y="483184"/>
                </a:cubicBezTo>
                <a:cubicBezTo>
                  <a:pt x="1751930" y="485851"/>
                  <a:pt x="1743695" y="487451"/>
                  <a:pt x="1734228" y="487985"/>
                </a:cubicBezTo>
                <a:lnTo>
                  <a:pt x="1732427" y="478383"/>
                </a:lnTo>
                <a:cubicBezTo>
                  <a:pt x="1741496" y="477717"/>
                  <a:pt x="1748863" y="476316"/>
                  <a:pt x="1754530" y="474183"/>
                </a:cubicBezTo>
                <a:lnTo>
                  <a:pt x="1758230" y="471885"/>
                </a:lnTo>
                <a:lnTo>
                  <a:pt x="1751530" y="467582"/>
                </a:lnTo>
                <a:cubicBezTo>
                  <a:pt x="1748529" y="464515"/>
                  <a:pt x="1747028" y="460714"/>
                  <a:pt x="1747028" y="456181"/>
                </a:cubicBezTo>
                <a:cubicBezTo>
                  <a:pt x="1747028" y="451513"/>
                  <a:pt x="1748663" y="447446"/>
                  <a:pt x="1751930" y="443979"/>
                </a:cubicBezTo>
                <a:cubicBezTo>
                  <a:pt x="1755197" y="440512"/>
                  <a:pt x="1759496" y="438778"/>
                  <a:pt x="1764831" y="438778"/>
                </a:cubicBezTo>
                <a:close/>
                <a:moveTo>
                  <a:pt x="1253234" y="437750"/>
                </a:moveTo>
                <a:cubicBezTo>
                  <a:pt x="1254567" y="440283"/>
                  <a:pt x="1255667" y="443184"/>
                  <a:pt x="1256534" y="446451"/>
                </a:cubicBezTo>
                <a:cubicBezTo>
                  <a:pt x="1257401" y="449718"/>
                  <a:pt x="1257834" y="452685"/>
                  <a:pt x="1257834" y="455352"/>
                </a:cubicBezTo>
                <a:cubicBezTo>
                  <a:pt x="1257834" y="459753"/>
                  <a:pt x="1256601" y="463720"/>
                  <a:pt x="1254134" y="467253"/>
                </a:cubicBezTo>
                <a:cubicBezTo>
                  <a:pt x="1251667" y="470787"/>
                  <a:pt x="1247832" y="472554"/>
                  <a:pt x="1242633" y="472554"/>
                </a:cubicBezTo>
                <a:cubicBezTo>
                  <a:pt x="1238498" y="472554"/>
                  <a:pt x="1235131" y="471454"/>
                  <a:pt x="1232531" y="469254"/>
                </a:cubicBezTo>
                <a:lnTo>
                  <a:pt x="1232168" y="468805"/>
                </a:lnTo>
                <a:lnTo>
                  <a:pt x="1232055" y="469404"/>
                </a:lnTo>
                <a:cubicBezTo>
                  <a:pt x="1231273" y="471304"/>
                  <a:pt x="1230096" y="473021"/>
                  <a:pt x="1228530" y="474554"/>
                </a:cubicBezTo>
                <a:cubicBezTo>
                  <a:pt x="1225396" y="477621"/>
                  <a:pt x="1221497" y="479155"/>
                  <a:pt x="1216829" y="479155"/>
                </a:cubicBezTo>
                <a:cubicBezTo>
                  <a:pt x="1211495" y="479155"/>
                  <a:pt x="1207961" y="477388"/>
                  <a:pt x="1206228" y="473854"/>
                </a:cubicBezTo>
                <a:cubicBezTo>
                  <a:pt x="1204494" y="470320"/>
                  <a:pt x="1203627" y="466553"/>
                  <a:pt x="1203627" y="462553"/>
                </a:cubicBezTo>
                <a:cubicBezTo>
                  <a:pt x="1203627" y="461086"/>
                  <a:pt x="1203728" y="459519"/>
                  <a:pt x="1203927" y="457852"/>
                </a:cubicBezTo>
                <a:cubicBezTo>
                  <a:pt x="1204127" y="456185"/>
                  <a:pt x="1204427" y="454285"/>
                  <a:pt x="1204828" y="452151"/>
                </a:cubicBezTo>
                <a:lnTo>
                  <a:pt x="1214829" y="449351"/>
                </a:lnTo>
                <a:cubicBezTo>
                  <a:pt x="1214428" y="451618"/>
                  <a:pt x="1214128" y="453718"/>
                  <a:pt x="1213929" y="455652"/>
                </a:cubicBezTo>
                <a:cubicBezTo>
                  <a:pt x="1213729" y="457585"/>
                  <a:pt x="1213629" y="459286"/>
                  <a:pt x="1213629" y="460753"/>
                </a:cubicBezTo>
                <a:cubicBezTo>
                  <a:pt x="1213629" y="463286"/>
                  <a:pt x="1214028" y="465153"/>
                  <a:pt x="1214829" y="466353"/>
                </a:cubicBezTo>
                <a:cubicBezTo>
                  <a:pt x="1215628" y="467553"/>
                  <a:pt x="1216896" y="468153"/>
                  <a:pt x="1218629" y="468153"/>
                </a:cubicBezTo>
                <a:cubicBezTo>
                  <a:pt x="1220630" y="468153"/>
                  <a:pt x="1222297" y="467120"/>
                  <a:pt x="1223630" y="465053"/>
                </a:cubicBezTo>
                <a:cubicBezTo>
                  <a:pt x="1224963" y="462986"/>
                  <a:pt x="1225697" y="458819"/>
                  <a:pt x="1225830" y="452552"/>
                </a:cubicBezTo>
                <a:lnTo>
                  <a:pt x="1225830" y="446551"/>
                </a:lnTo>
                <a:lnTo>
                  <a:pt x="1235432" y="442950"/>
                </a:lnTo>
                <a:lnTo>
                  <a:pt x="1235432" y="455152"/>
                </a:lnTo>
                <a:cubicBezTo>
                  <a:pt x="1235432" y="457019"/>
                  <a:pt x="1235798" y="458652"/>
                  <a:pt x="1236531" y="460052"/>
                </a:cubicBezTo>
                <a:cubicBezTo>
                  <a:pt x="1237265" y="461453"/>
                  <a:pt x="1238832" y="462153"/>
                  <a:pt x="1241232" y="462153"/>
                </a:cubicBezTo>
                <a:cubicBezTo>
                  <a:pt x="1243633" y="462153"/>
                  <a:pt x="1245232" y="461419"/>
                  <a:pt x="1246033" y="459952"/>
                </a:cubicBezTo>
                <a:cubicBezTo>
                  <a:pt x="1246832" y="458486"/>
                  <a:pt x="1247233" y="456619"/>
                  <a:pt x="1247233" y="454352"/>
                </a:cubicBezTo>
                <a:cubicBezTo>
                  <a:pt x="1247233" y="452085"/>
                  <a:pt x="1246967" y="449785"/>
                  <a:pt x="1246432" y="447451"/>
                </a:cubicBezTo>
                <a:cubicBezTo>
                  <a:pt x="1245899" y="445117"/>
                  <a:pt x="1245166" y="442817"/>
                  <a:pt x="1244232" y="440550"/>
                </a:cubicBezTo>
                <a:close/>
                <a:moveTo>
                  <a:pt x="2943054" y="434530"/>
                </a:moveTo>
                <a:cubicBezTo>
                  <a:pt x="2940521" y="434530"/>
                  <a:pt x="2938554" y="435397"/>
                  <a:pt x="2937153" y="437131"/>
                </a:cubicBezTo>
                <a:cubicBezTo>
                  <a:pt x="2935754" y="438864"/>
                  <a:pt x="2935054" y="440864"/>
                  <a:pt x="2935054" y="443131"/>
                </a:cubicBezTo>
                <a:cubicBezTo>
                  <a:pt x="2935054" y="445532"/>
                  <a:pt x="2935787" y="447499"/>
                  <a:pt x="2937254" y="449032"/>
                </a:cubicBezTo>
                <a:cubicBezTo>
                  <a:pt x="2938720" y="450566"/>
                  <a:pt x="2940587" y="451332"/>
                  <a:pt x="2942854" y="451332"/>
                </a:cubicBezTo>
                <a:cubicBezTo>
                  <a:pt x="2945122" y="451332"/>
                  <a:pt x="2947088" y="450599"/>
                  <a:pt x="2948755" y="449132"/>
                </a:cubicBezTo>
                <a:cubicBezTo>
                  <a:pt x="2950422" y="447665"/>
                  <a:pt x="2951255" y="445732"/>
                  <a:pt x="2951255" y="443331"/>
                </a:cubicBezTo>
                <a:cubicBezTo>
                  <a:pt x="2951255" y="440798"/>
                  <a:pt x="2950389" y="438697"/>
                  <a:pt x="2948655" y="437031"/>
                </a:cubicBezTo>
                <a:cubicBezTo>
                  <a:pt x="2946921" y="435364"/>
                  <a:pt x="2945054" y="434530"/>
                  <a:pt x="2943054" y="434530"/>
                </a:cubicBezTo>
                <a:close/>
                <a:moveTo>
                  <a:pt x="6231655" y="429930"/>
                </a:moveTo>
                <a:cubicBezTo>
                  <a:pt x="6229654" y="429930"/>
                  <a:pt x="6227987" y="430630"/>
                  <a:pt x="6226654" y="432030"/>
                </a:cubicBezTo>
                <a:cubicBezTo>
                  <a:pt x="6225321" y="433430"/>
                  <a:pt x="6224654" y="435130"/>
                  <a:pt x="6224654" y="437131"/>
                </a:cubicBezTo>
                <a:cubicBezTo>
                  <a:pt x="6224654" y="439664"/>
                  <a:pt x="6225721" y="442031"/>
                  <a:pt x="6227854" y="444232"/>
                </a:cubicBezTo>
                <a:lnTo>
                  <a:pt x="6233621" y="447764"/>
                </a:lnTo>
                <a:lnTo>
                  <a:pt x="6234155" y="447432"/>
                </a:lnTo>
                <a:cubicBezTo>
                  <a:pt x="6236756" y="444431"/>
                  <a:pt x="6238055" y="441398"/>
                  <a:pt x="6238055" y="438331"/>
                </a:cubicBezTo>
                <a:cubicBezTo>
                  <a:pt x="6238055" y="435930"/>
                  <a:pt x="6237522" y="433930"/>
                  <a:pt x="6236455" y="432330"/>
                </a:cubicBezTo>
                <a:cubicBezTo>
                  <a:pt x="6235388" y="430730"/>
                  <a:pt x="6233788" y="429930"/>
                  <a:pt x="6231655" y="429930"/>
                </a:cubicBezTo>
                <a:close/>
                <a:moveTo>
                  <a:pt x="5155330" y="429930"/>
                </a:moveTo>
                <a:cubicBezTo>
                  <a:pt x="5153329" y="429930"/>
                  <a:pt x="5151662" y="430630"/>
                  <a:pt x="5150329" y="432030"/>
                </a:cubicBezTo>
                <a:cubicBezTo>
                  <a:pt x="5148996" y="433430"/>
                  <a:pt x="5148329" y="435130"/>
                  <a:pt x="5148329" y="437131"/>
                </a:cubicBezTo>
                <a:cubicBezTo>
                  <a:pt x="5148329" y="439664"/>
                  <a:pt x="5149396" y="442031"/>
                  <a:pt x="5151529" y="444232"/>
                </a:cubicBezTo>
                <a:lnTo>
                  <a:pt x="5157372" y="447810"/>
                </a:lnTo>
                <a:lnTo>
                  <a:pt x="5157830" y="447432"/>
                </a:lnTo>
                <a:cubicBezTo>
                  <a:pt x="5160431" y="444431"/>
                  <a:pt x="5161730" y="441398"/>
                  <a:pt x="5161730" y="438331"/>
                </a:cubicBezTo>
                <a:cubicBezTo>
                  <a:pt x="5161730" y="435930"/>
                  <a:pt x="5161197" y="433930"/>
                  <a:pt x="5160130" y="432330"/>
                </a:cubicBezTo>
                <a:cubicBezTo>
                  <a:pt x="5159063" y="430730"/>
                  <a:pt x="5157463" y="429930"/>
                  <a:pt x="5155330" y="429930"/>
                </a:cubicBezTo>
                <a:close/>
                <a:moveTo>
                  <a:pt x="5809478" y="425901"/>
                </a:moveTo>
                <a:cubicBezTo>
                  <a:pt x="5810945" y="425901"/>
                  <a:pt x="5812512" y="426034"/>
                  <a:pt x="5814178" y="426301"/>
                </a:cubicBezTo>
                <a:cubicBezTo>
                  <a:pt x="5815846" y="426567"/>
                  <a:pt x="5817413" y="426967"/>
                  <a:pt x="5818879" y="427501"/>
                </a:cubicBezTo>
                <a:lnTo>
                  <a:pt x="5817279" y="437502"/>
                </a:lnTo>
                <a:cubicBezTo>
                  <a:pt x="5815946" y="437235"/>
                  <a:pt x="5814679" y="436969"/>
                  <a:pt x="5813478" y="436702"/>
                </a:cubicBezTo>
                <a:cubicBezTo>
                  <a:pt x="5812279" y="436435"/>
                  <a:pt x="5810945" y="436302"/>
                  <a:pt x="5809478" y="436302"/>
                </a:cubicBezTo>
                <a:cubicBezTo>
                  <a:pt x="5806411" y="436302"/>
                  <a:pt x="5804011" y="436935"/>
                  <a:pt x="5802277" y="438202"/>
                </a:cubicBezTo>
                <a:cubicBezTo>
                  <a:pt x="5800544" y="439469"/>
                  <a:pt x="5799677" y="441236"/>
                  <a:pt x="5799677" y="443503"/>
                </a:cubicBezTo>
                <a:cubicBezTo>
                  <a:pt x="5799677" y="446303"/>
                  <a:pt x="5800577" y="448703"/>
                  <a:pt x="5802377" y="450704"/>
                </a:cubicBezTo>
                <a:cubicBezTo>
                  <a:pt x="5804177" y="452704"/>
                  <a:pt x="5806245" y="454271"/>
                  <a:pt x="5808578" y="455404"/>
                </a:cubicBezTo>
                <a:lnTo>
                  <a:pt x="5811623" y="456312"/>
                </a:lnTo>
                <a:lnTo>
                  <a:pt x="5816179" y="455004"/>
                </a:lnTo>
                <a:cubicBezTo>
                  <a:pt x="5819312" y="454004"/>
                  <a:pt x="5822147" y="453037"/>
                  <a:pt x="5824680" y="452104"/>
                </a:cubicBezTo>
                <a:lnTo>
                  <a:pt x="5827881" y="462305"/>
                </a:lnTo>
                <a:cubicBezTo>
                  <a:pt x="5824680" y="463505"/>
                  <a:pt x="5820913" y="464772"/>
                  <a:pt x="5816579" y="466106"/>
                </a:cubicBezTo>
                <a:cubicBezTo>
                  <a:pt x="5812245" y="467439"/>
                  <a:pt x="5807878" y="468706"/>
                  <a:pt x="5803477" y="469906"/>
                </a:cubicBezTo>
                <a:cubicBezTo>
                  <a:pt x="5799077" y="471106"/>
                  <a:pt x="5795010" y="472173"/>
                  <a:pt x="5791276" y="473106"/>
                </a:cubicBezTo>
                <a:lnTo>
                  <a:pt x="5788875" y="462305"/>
                </a:lnTo>
                <a:cubicBezTo>
                  <a:pt x="5792343" y="461505"/>
                  <a:pt x="5795143" y="460838"/>
                  <a:pt x="5797277" y="460305"/>
                </a:cubicBezTo>
                <a:lnTo>
                  <a:pt x="5798243" y="460063"/>
                </a:lnTo>
                <a:lnTo>
                  <a:pt x="5793576" y="455904"/>
                </a:lnTo>
                <a:cubicBezTo>
                  <a:pt x="5790443" y="452437"/>
                  <a:pt x="5788875" y="448503"/>
                  <a:pt x="5788875" y="444103"/>
                </a:cubicBezTo>
                <a:cubicBezTo>
                  <a:pt x="5788875" y="440102"/>
                  <a:pt x="5789842" y="436735"/>
                  <a:pt x="5791776" y="434002"/>
                </a:cubicBezTo>
                <a:cubicBezTo>
                  <a:pt x="5793709" y="431268"/>
                  <a:pt x="5796243" y="429234"/>
                  <a:pt x="5799377" y="427901"/>
                </a:cubicBezTo>
                <a:cubicBezTo>
                  <a:pt x="5802511" y="426567"/>
                  <a:pt x="5805878" y="425901"/>
                  <a:pt x="5809478" y="425901"/>
                </a:cubicBezTo>
                <a:close/>
                <a:moveTo>
                  <a:pt x="5599728" y="425901"/>
                </a:moveTo>
                <a:cubicBezTo>
                  <a:pt x="5601195" y="425901"/>
                  <a:pt x="5602762" y="426034"/>
                  <a:pt x="5604428" y="426301"/>
                </a:cubicBezTo>
                <a:cubicBezTo>
                  <a:pt x="5606096" y="426567"/>
                  <a:pt x="5607663" y="426967"/>
                  <a:pt x="5609129" y="427501"/>
                </a:cubicBezTo>
                <a:lnTo>
                  <a:pt x="5607529" y="437502"/>
                </a:lnTo>
                <a:cubicBezTo>
                  <a:pt x="5606196" y="437235"/>
                  <a:pt x="5604929" y="436969"/>
                  <a:pt x="5603729" y="436702"/>
                </a:cubicBezTo>
                <a:cubicBezTo>
                  <a:pt x="5602529" y="436435"/>
                  <a:pt x="5601195" y="436302"/>
                  <a:pt x="5599728" y="436302"/>
                </a:cubicBezTo>
                <a:cubicBezTo>
                  <a:pt x="5596661" y="436302"/>
                  <a:pt x="5594260" y="436935"/>
                  <a:pt x="5592527" y="438202"/>
                </a:cubicBezTo>
                <a:cubicBezTo>
                  <a:pt x="5590794" y="439469"/>
                  <a:pt x="5589927" y="441236"/>
                  <a:pt x="5589927" y="443503"/>
                </a:cubicBezTo>
                <a:cubicBezTo>
                  <a:pt x="5589927" y="446303"/>
                  <a:pt x="5590827" y="448703"/>
                  <a:pt x="5592627" y="450704"/>
                </a:cubicBezTo>
                <a:cubicBezTo>
                  <a:pt x="5594427" y="452704"/>
                  <a:pt x="5596494" y="454271"/>
                  <a:pt x="5598828" y="455404"/>
                </a:cubicBezTo>
                <a:lnTo>
                  <a:pt x="5601873" y="456312"/>
                </a:lnTo>
                <a:lnTo>
                  <a:pt x="5606429" y="455004"/>
                </a:lnTo>
                <a:cubicBezTo>
                  <a:pt x="5609562" y="454004"/>
                  <a:pt x="5612397" y="453037"/>
                  <a:pt x="5614930" y="452104"/>
                </a:cubicBezTo>
                <a:lnTo>
                  <a:pt x="5618131" y="462305"/>
                </a:lnTo>
                <a:cubicBezTo>
                  <a:pt x="5614930" y="463505"/>
                  <a:pt x="5611163" y="464772"/>
                  <a:pt x="5606829" y="466106"/>
                </a:cubicBezTo>
                <a:cubicBezTo>
                  <a:pt x="5602495" y="467439"/>
                  <a:pt x="5598128" y="468706"/>
                  <a:pt x="5593727" y="469906"/>
                </a:cubicBezTo>
                <a:cubicBezTo>
                  <a:pt x="5589327" y="471106"/>
                  <a:pt x="5585260" y="472173"/>
                  <a:pt x="5581526" y="473106"/>
                </a:cubicBezTo>
                <a:lnTo>
                  <a:pt x="5579125" y="462305"/>
                </a:lnTo>
                <a:cubicBezTo>
                  <a:pt x="5582593" y="461505"/>
                  <a:pt x="5585393" y="460838"/>
                  <a:pt x="5587527" y="460305"/>
                </a:cubicBezTo>
                <a:lnTo>
                  <a:pt x="5588493" y="460063"/>
                </a:lnTo>
                <a:lnTo>
                  <a:pt x="5583826" y="455904"/>
                </a:lnTo>
                <a:cubicBezTo>
                  <a:pt x="5580692" y="452437"/>
                  <a:pt x="5579125" y="448503"/>
                  <a:pt x="5579125" y="444103"/>
                </a:cubicBezTo>
                <a:cubicBezTo>
                  <a:pt x="5579125" y="440102"/>
                  <a:pt x="5580092" y="436735"/>
                  <a:pt x="5582026" y="434002"/>
                </a:cubicBezTo>
                <a:cubicBezTo>
                  <a:pt x="5583959" y="431268"/>
                  <a:pt x="5586493" y="429234"/>
                  <a:pt x="5589627" y="427901"/>
                </a:cubicBezTo>
                <a:cubicBezTo>
                  <a:pt x="5592761" y="426567"/>
                  <a:pt x="5596128" y="425901"/>
                  <a:pt x="5599728" y="425901"/>
                </a:cubicBezTo>
                <a:close/>
                <a:moveTo>
                  <a:pt x="2332854" y="425901"/>
                </a:moveTo>
                <a:cubicBezTo>
                  <a:pt x="2334321" y="425901"/>
                  <a:pt x="2335887" y="426034"/>
                  <a:pt x="2337555" y="426301"/>
                </a:cubicBezTo>
                <a:cubicBezTo>
                  <a:pt x="2339221" y="426567"/>
                  <a:pt x="2340789" y="426967"/>
                  <a:pt x="2342255" y="427501"/>
                </a:cubicBezTo>
                <a:lnTo>
                  <a:pt x="2340655" y="437502"/>
                </a:lnTo>
                <a:cubicBezTo>
                  <a:pt x="2339322" y="437235"/>
                  <a:pt x="2338055" y="436969"/>
                  <a:pt x="2336854" y="436702"/>
                </a:cubicBezTo>
                <a:cubicBezTo>
                  <a:pt x="2335654" y="436435"/>
                  <a:pt x="2334321" y="436302"/>
                  <a:pt x="2332854" y="436302"/>
                </a:cubicBezTo>
                <a:cubicBezTo>
                  <a:pt x="2329787" y="436302"/>
                  <a:pt x="2327387" y="436935"/>
                  <a:pt x="2325653" y="438202"/>
                </a:cubicBezTo>
                <a:cubicBezTo>
                  <a:pt x="2323920" y="439469"/>
                  <a:pt x="2323053" y="441236"/>
                  <a:pt x="2323053" y="443503"/>
                </a:cubicBezTo>
                <a:cubicBezTo>
                  <a:pt x="2323053" y="446303"/>
                  <a:pt x="2323953" y="448703"/>
                  <a:pt x="2325753" y="450704"/>
                </a:cubicBezTo>
                <a:cubicBezTo>
                  <a:pt x="2327553" y="452704"/>
                  <a:pt x="2329621" y="454271"/>
                  <a:pt x="2331954" y="455404"/>
                </a:cubicBezTo>
                <a:lnTo>
                  <a:pt x="2334999" y="456312"/>
                </a:lnTo>
                <a:lnTo>
                  <a:pt x="2339555" y="455004"/>
                </a:lnTo>
                <a:cubicBezTo>
                  <a:pt x="2342689" y="454004"/>
                  <a:pt x="2345522" y="453037"/>
                  <a:pt x="2348055" y="452104"/>
                </a:cubicBezTo>
                <a:lnTo>
                  <a:pt x="2351256" y="462305"/>
                </a:lnTo>
                <a:cubicBezTo>
                  <a:pt x="2348055" y="463505"/>
                  <a:pt x="2344289" y="464772"/>
                  <a:pt x="2339955" y="466106"/>
                </a:cubicBezTo>
                <a:cubicBezTo>
                  <a:pt x="2335622" y="467439"/>
                  <a:pt x="2331254" y="468706"/>
                  <a:pt x="2326853" y="469906"/>
                </a:cubicBezTo>
                <a:cubicBezTo>
                  <a:pt x="2322453" y="471106"/>
                  <a:pt x="2318385" y="472173"/>
                  <a:pt x="2314651" y="473106"/>
                </a:cubicBezTo>
                <a:lnTo>
                  <a:pt x="2312251" y="462305"/>
                </a:lnTo>
                <a:cubicBezTo>
                  <a:pt x="2315719" y="461505"/>
                  <a:pt x="2318519" y="460838"/>
                  <a:pt x="2320653" y="460305"/>
                </a:cubicBezTo>
                <a:lnTo>
                  <a:pt x="2322636" y="459809"/>
                </a:lnTo>
                <a:lnTo>
                  <a:pt x="2316952" y="455904"/>
                </a:lnTo>
                <a:cubicBezTo>
                  <a:pt x="2313818" y="452437"/>
                  <a:pt x="2312251" y="448503"/>
                  <a:pt x="2312251" y="444103"/>
                </a:cubicBezTo>
                <a:cubicBezTo>
                  <a:pt x="2312251" y="440102"/>
                  <a:pt x="2313218" y="436735"/>
                  <a:pt x="2315153" y="434002"/>
                </a:cubicBezTo>
                <a:cubicBezTo>
                  <a:pt x="2317086" y="431268"/>
                  <a:pt x="2319619" y="429234"/>
                  <a:pt x="2322753" y="427901"/>
                </a:cubicBezTo>
                <a:cubicBezTo>
                  <a:pt x="2325886" y="426567"/>
                  <a:pt x="2329254" y="425901"/>
                  <a:pt x="2332854" y="425901"/>
                </a:cubicBezTo>
                <a:close/>
                <a:moveTo>
                  <a:pt x="1628006" y="425901"/>
                </a:moveTo>
                <a:cubicBezTo>
                  <a:pt x="1629471" y="425901"/>
                  <a:pt x="1631038" y="426034"/>
                  <a:pt x="1632706" y="426301"/>
                </a:cubicBezTo>
                <a:cubicBezTo>
                  <a:pt x="1634372" y="426567"/>
                  <a:pt x="1635938" y="426967"/>
                  <a:pt x="1637407" y="427501"/>
                </a:cubicBezTo>
                <a:lnTo>
                  <a:pt x="1635806" y="437502"/>
                </a:lnTo>
                <a:cubicBezTo>
                  <a:pt x="1634472" y="437235"/>
                  <a:pt x="1633204" y="436969"/>
                  <a:pt x="1632004" y="436702"/>
                </a:cubicBezTo>
                <a:cubicBezTo>
                  <a:pt x="1630805" y="436435"/>
                  <a:pt x="1629471" y="436302"/>
                  <a:pt x="1628006" y="436302"/>
                </a:cubicBezTo>
                <a:cubicBezTo>
                  <a:pt x="1624936" y="436302"/>
                  <a:pt x="1622536" y="436935"/>
                  <a:pt x="1620804" y="438202"/>
                </a:cubicBezTo>
                <a:cubicBezTo>
                  <a:pt x="1619071" y="439469"/>
                  <a:pt x="1618203" y="441236"/>
                  <a:pt x="1618203" y="443503"/>
                </a:cubicBezTo>
                <a:cubicBezTo>
                  <a:pt x="1618203" y="446303"/>
                  <a:pt x="1619104" y="448703"/>
                  <a:pt x="1620902" y="450704"/>
                </a:cubicBezTo>
                <a:cubicBezTo>
                  <a:pt x="1622704" y="452704"/>
                  <a:pt x="1624771" y="454271"/>
                  <a:pt x="1627105" y="455404"/>
                </a:cubicBezTo>
                <a:lnTo>
                  <a:pt x="1630149" y="456312"/>
                </a:lnTo>
                <a:lnTo>
                  <a:pt x="1634705" y="455004"/>
                </a:lnTo>
                <a:cubicBezTo>
                  <a:pt x="1637839" y="454004"/>
                  <a:pt x="1640672" y="453037"/>
                  <a:pt x="1643208" y="452104"/>
                </a:cubicBezTo>
                <a:lnTo>
                  <a:pt x="1646406" y="462305"/>
                </a:lnTo>
                <a:cubicBezTo>
                  <a:pt x="1643208" y="463505"/>
                  <a:pt x="1639440" y="464772"/>
                  <a:pt x="1635106" y="466106"/>
                </a:cubicBezTo>
                <a:cubicBezTo>
                  <a:pt x="1630772" y="467439"/>
                  <a:pt x="1626404" y="468706"/>
                  <a:pt x="1622005" y="469906"/>
                </a:cubicBezTo>
                <a:cubicBezTo>
                  <a:pt x="1617603" y="471106"/>
                  <a:pt x="1613535" y="472173"/>
                  <a:pt x="1609802" y="473106"/>
                </a:cubicBezTo>
                <a:lnTo>
                  <a:pt x="1607402" y="462305"/>
                </a:lnTo>
                <a:cubicBezTo>
                  <a:pt x="1610868" y="461505"/>
                  <a:pt x="1613671" y="460838"/>
                  <a:pt x="1615802" y="460305"/>
                </a:cubicBezTo>
                <a:lnTo>
                  <a:pt x="1616770" y="460063"/>
                </a:lnTo>
                <a:lnTo>
                  <a:pt x="1612102" y="455904"/>
                </a:lnTo>
                <a:cubicBezTo>
                  <a:pt x="1608969" y="452437"/>
                  <a:pt x="1607402" y="448503"/>
                  <a:pt x="1607402" y="444103"/>
                </a:cubicBezTo>
                <a:cubicBezTo>
                  <a:pt x="1607402" y="440102"/>
                  <a:pt x="1608369" y="436735"/>
                  <a:pt x="1610303" y="434002"/>
                </a:cubicBezTo>
                <a:cubicBezTo>
                  <a:pt x="1612235" y="431268"/>
                  <a:pt x="1614770" y="429234"/>
                  <a:pt x="1617903" y="427901"/>
                </a:cubicBezTo>
                <a:cubicBezTo>
                  <a:pt x="1621037" y="426567"/>
                  <a:pt x="1624404" y="425901"/>
                  <a:pt x="1628006" y="425901"/>
                </a:cubicBezTo>
                <a:close/>
                <a:moveTo>
                  <a:pt x="313556" y="425901"/>
                </a:moveTo>
                <a:cubicBezTo>
                  <a:pt x="315022" y="425901"/>
                  <a:pt x="316589" y="426034"/>
                  <a:pt x="318257" y="426301"/>
                </a:cubicBezTo>
                <a:cubicBezTo>
                  <a:pt x="319924" y="426567"/>
                  <a:pt x="321489" y="426967"/>
                  <a:pt x="322957" y="427501"/>
                </a:cubicBezTo>
                <a:lnTo>
                  <a:pt x="321356" y="437502"/>
                </a:lnTo>
                <a:cubicBezTo>
                  <a:pt x="320022" y="437235"/>
                  <a:pt x="318757" y="436969"/>
                  <a:pt x="317557" y="436702"/>
                </a:cubicBezTo>
                <a:cubicBezTo>
                  <a:pt x="316355" y="436435"/>
                  <a:pt x="315022" y="436302"/>
                  <a:pt x="313556" y="436302"/>
                </a:cubicBezTo>
                <a:cubicBezTo>
                  <a:pt x="310488" y="436302"/>
                  <a:pt x="308088" y="436935"/>
                  <a:pt x="306356" y="438202"/>
                </a:cubicBezTo>
                <a:cubicBezTo>
                  <a:pt x="304620" y="439469"/>
                  <a:pt x="303754" y="441236"/>
                  <a:pt x="303754" y="443503"/>
                </a:cubicBezTo>
                <a:cubicBezTo>
                  <a:pt x="303754" y="446303"/>
                  <a:pt x="304656" y="448703"/>
                  <a:pt x="306454" y="450704"/>
                </a:cubicBezTo>
                <a:cubicBezTo>
                  <a:pt x="308254" y="452704"/>
                  <a:pt x="310321" y="454271"/>
                  <a:pt x="312655" y="455404"/>
                </a:cubicBezTo>
                <a:lnTo>
                  <a:pt x="315700" y="456312"/>
                </a:lnTo>
                <a:lnTo>
                  <a:pt x="320257" y="455004"/>
                </a:lnTo>
                <a:cubicBezTo>
                  <a:pt x="323390" y="454004"/>
                  <a:pt x="326223" y="453037"/>
                  <a:pt x="328758" y="452104"/>
                </a:cubicBezTo>
                <a:lnTo>
                  <a:pt x="331959" y="462305"/>
                </a:lnTo>
                <a:cubicBezTo>
                  <a:pt x="328758" y="463505"/>
                  <a:pt x="324990" y="464772"/>
                  <a:pt x="320656" y="466106"/>
                </a:cubicBezTo>
                <a:cubicBezTo>
                  <a:pt x="316322" y="467439"/>
                  <a:pt x="311955" y="468706"/>
                  <a:pt x="307555" y="469906"/>
                </a:cubicBezTo>
                <a:cubicBezTo>
                  <a:pt x="303155" y="471106"/>
                  <a:pt x="299086" y="472173"/>
                  <a:pt x="295353" y="473106"/>
                </a:cubicBezTo>
                <a:lnTo>
                  <a:pt x="292953" y="462305"/>
                </a:lnTo>
                <a:cubicBezTo>
                  <a:pt x="296419" y="461505"/>
                  <a:pt x="299220" y="460838"/>
                  <a:pt x="301354" y="460305"/>
                </a:cubicBezTo>
                <a:lnTo>
                  <a:pt x="303339" y="459809"/>
                </a:lnTo>
                <a:lnTo>
                  <a:pt x="297655" y="455904"/>
                </a:lnTo>
                <a:cubicBezTo>
                  <a:pt x="294520" y="452437"/>
                  <a:pt x="292953" y="448503"/>
                  <a:pt x="292953" y="444103"/>
                </a:cubicBezTo>
                <a:cubicBezTo>
                  <a:pt x="292953" y="440102"/>
                  <a:pt x="293919" y="436735"/>
                  <a:pt x="295853" y="434002"/>
                </a:cubicBezTo>
                <a:cubicBezTo>
                  <a:pt x="297788" y="431268"/>
                  <a:pt x="300321" y="429234"/>
                  <a:pt x="303453" y="427901"/>
                </a:cubicBezTo>
                <a:cubicBezTo>
                  <a:pt x="306587" y="426567"/>
                  <a:pt x="309955" y="425901"/>
                  <a:pt x="313556" y="425901"/>
                </a:cubicBezTo>
                <a:close/>
                <a:moveTo>
                  <a:pt x="2944054" y="423329"/>
                </a:moveTo>
                <a:cubicBezTo>
                  <a:pt x="2947255" y="423329"/>
                  <a:pt x="2950122" y="424262"/>
                  <a:pt x="2952655" y="426129"/>
                </a:cubicBezTo>
                <a:cubicBezTo>
                  <a:pt x="2955189" y="427996"/>
                  <a:pt x="2957190" y="430463"/>
                  <a:pt x="2958656" y="433530"/>
                </a:cubicBezTo>
                <a:cubicBezTo>
                  <a:pt x="2960122" y="436597"/>
                  <a:pt x="2960857" y="439864"/>
                  <a:pt x="2960857" y="443331"/>
                </a:cubicBezTo>
                <a:cubicBezTo>
                  <a:pt x="2960857" y="448532"/>
                  <a:pt x="2959190" y="452899"/>
                  <a:pt x="2955856" y="456433"/>
                </a:cubicBezTo>
                <a:cubicBezTo>
                  <a:pt x="2952522" y="459967"/>
                  <a:pt x="2948255" y="461734"/>
                  <a:pt x="2943054" y="461734"/>
                </a:cubicBezTo>
                <a:cubicBezTo>
                  <a:pt x="2937320" y="461734"/>
                  <a:pt x="2933020" y="460000"/>
                  <a:pt x="2930152" y="456533"/>
                </a:cubicBezTo>
                <a:cubicBezTo>
                  <a:pt x="2927286" y="453066"/>
                  <a:pt x="2925852" y="448999"/>
                  <a:pt x="2925852" y="444331"/>
                </a:cubicBezTo>
                <a:cubicBezTo>
                  <a:pt x="2925852" y="440464"/>
                  <a:pt x="2926619" y="436964"/>
                  <a:pt x="2928153" y="433830"/>
                </a:cubicBezTo>
                <a:cubicBezTo>
                  <a:pt x="2929686" y="430696"/>
                  <a:pt x="2931854" y="428163"/>
                  <a:pt x="2934654" y="426229"/>
                </a:cubicBezTo>
                <a:cubicBezTo>
                  <a:pt x="2937454" y="424296"/>
                  <a:pt x="2940587" y="423329"/>
                  <a:pt x="2944054" y="423329"/>
                </a:cubicBezTo>
                <a:close/>
                <a:moveTo>
                  <a:pt x="6591957" y="421481"/>
                </a:moveTo>
                <a:lnTo>
                  <a:pt x="6591957" y="432882"/>
                </a:lnTo>
                <a:lnTo>
                  <a:pt x="6547151" y="445884"/>
                </a:lnTo>
                <a:lnTo>
                  <a:pt x="6547151" y="434683"/>
                </a:lnTo>
                <a:close/>
                <a:moveTo>
                  <a:pt x="4277382" y="421481"/>
                </a:moveTo>
                <a:lnTo>
                  <a:pt x="4277382" y="432882"/>
                </a:lnTo>
                <a:lnTo>
                  <a:pt x="4232576" y="445884"/>
                </a:lnTo>
                <a:lnTo>
                  <a:pt x="4232576" y="434683"/>
                </a:lnTo>
                <a:close/>
                <a:moveTo>
                  <a:pt x="6232055" y="419728"/>
                </a:moveTo>
                <a:cubicBezTo>
                  <a:pt x="6237389" y="419728"/>
                  <a:pt x="6241423" y="421562"/>
                  <a:pt x="6244156" y="425229"/>
                </a:cubicBezTo>
                <a:cubicBezTo>
                  <a:pt x="6246890" y="428896"/>
                  <a:pt x="6248257" y="433063"/>
                  <a:pt x="6248257" y="437731"/>
                </a:cubicBezTo>
                <a:cubicBezTo>
                  <a:pt x="6248257" y="443598"/>
                  <a:pt x="6246323" y="448799"/>
                  <a:pt x="6242456" y="453333"/>
                </a:cubicBezTo>
                <a:cubicBezTo>
                  <a:pt x="6238589" y="457867"/>
                  <a:pt x="6233155" y="461467"/>
                  <a:pt x="6226154" y="464134"/>
                </a:cubicBezTo>
                <a:cubicBezTo>
                  <a:pt x="6219153" y="466801"/>
                  <a:pt x="6210919" y="468401"/>
                  <a:pt x="6201451" y="468935"/>
                </a:cubicBezTo>
                <a:lnTo>
                  <a:pt x="6199651" y="459333"/>
                </a:lnTo>
                <a:cubicBezTo>
                  <a:pt x="6208718" y="458667"/>
                  <a:pt x="6216086" y="457266"/>
                  <a:pt x="6221754" y="455133"/>
                </a:cubicBezTo>
                <a:lnTo>
                  <a:pt x="6225454" y="452835"/>
                </a:lnTo>
                <a:lnTo>
                  <a:pt x="6218753" y="448532"/>
                </a:lnTo>
                <a:cubicBezTo>
                  <a:pt x="6215753" y="445465"/>
                  <a:pt x="6214252" y="441664"/>
                  <a:pt x="6214252" y="437131"/>
                </a:cubicBezTo>
                <a:cubicBezTo>
                  <a:pt x="6214252" y="432463"/>
                  <a:pt x="6215886" y="428396"/>
                  <a:pt x="6219153" y="424929"/>
                </a:cubicBezTo>
                <a:cubicBezTo>
                  <a:pt x="6222420" y="421462"/>
                  <a:pt x="6226721" y="419728"/>
                  <a:pt x="6232055" y="419728"/>
                </a:cubicBezTo>
                <a:close/>
                <a:moveTo>
                  <a:pt x="5155730" y="419728"/>
                </a:moveTo>
                <a:cubicBezTo>
                  <a:pt x="5161064" y="419728"/>
                  <a:pt x="5165098" y="421562"/>
                  <a:pt x="5167831" y="425229"/>
                </a:cubicBezTo>
                <a:cubicBezTo>
                  <a:pt x="5170565" y="428896"/>
                  <a:pt x="5171932" y="433063"/>
                  <a:pt x="5171932" y="437731"/>
                </a:cubicBezTo>
                <a:cubicBezTo>
                  <a:pt x="5171932" y="443598"/>
                  <a:pt x="5169998" y="448799"/>
                  <a:pt x="5166131" y="453333"/>
                </a:cubicBezTo>
                <a:cubicBezTo>
                  <a:pt x="5162264" y="457867"/>
                  <a:pt x="5156830" y="461467"/>
                  <a:pt x="5149829" y="464134"/>
                </a:cubicBezTo>
                <a:cubicBezTo>
                  <a:pt x="5142828" y="466801"/>
                  <a:pt x="5134594" y="468401"/>
                  <a:pt x="5125126" y="468935"/>
                </a:cubicBezTo>
                <a:lnTo>
                  <a:pt x="5123326" y="459333"/>
                </a:lnTo>
                <a:cubicBezTo>
                  <a:pt x="5132393" y="458667"/>
                  <a:pt x="5139761" y="457266"/>
                  <a:pt x="5145429" y="455133"/>
                </a:cubicBezTo>
                <a:lnTo>
                  <a:pt x="5149595" y="453135"/>
                </a:lnTo>
                <a:lnTo>
                  <a:pt x="5142428" y="448532"/>
                </a:lnTo>
                <a:cubicBezTo>
                  <a:pt x="5139428" y="445465"/>
                  <a:pt x="5137927" y="441664"/>
                  <a:pt x="5137927" y="437131"/>
                </a:cubicBezTo>
                <a:cubicBezTo>
                  <a:pt x="5137927" y="432463"/>
                  <a:pt x="5139561" y="428396"/>
                  <a:pt x="5142828" y="424929"/>
                </a:cubicBezTo>
                <a:cubicBezTo>
                  <a:pt x="5146095" y="421462"/>
                  <a:pt x="5150396" y="419728"/>
                  <a:pt x="5155730" y="419728"/>
                </a:cubicBezTo>
                <a:close/>
                <a:moveTo>
                  <a:pt x="5044182" y="418700"/>
                </a:moveTo>
                <a:cubicBezTo>
                  <a:pt x="5045516" y="421233"/>
                  <a:pt x="5046616" y="424134"/>
                  <a:pt x="5047483" y="427401"/>
                </a:cubicBezTo>
                <a:cubicBezTo>
                  <a:pt x="5048350" y="430668"/>
                  <a:pt x="5048783" y="433635"/>
                  <a:pt x="5048783" y="436302"/>
                </a:cubicBezTo>
                <a:cubicBezTo>
                  <a:pt x="5048783" y="440703"/>
                  <a:pt x="5047550" y="444670"/>
                  <a:pt x="5045082" y="448203"/>
                </a:cubicBezTo>
                <a:cubicBezTo>
                  <a:pt x="5042616" y="451737"/>
                  <a:pt x="5038782" y="453504"/>
                  <a:pt x="5033581" y="453504"/>
                </a:cubicBezTo>
                <a:cubicBezTo>
                  <a:pt x="5029447" y="453504"/>
                  <a:pt x="5026080" y="452404"/>
                  <a:pt x="5023480" y="450204"/>
                </a:cubicBezTo>
                <a:lnTo>
                  <a:pt x="5023117" y="449755"/>
                </a:lnTo>
                <a:lnTo>
                  <a:pt x="5023005" y="450354"/>
                </a:lnTo>
                <a:cubicBezTo>
                  <a:pt x="5022222" y="452254"/>
                  <a:pt x="5021046" y="453971"/>
                  <a:pt x="5019479" y="455504"/>
                </a:cubicBezTo>
                <a:cubicBezTo>
                  <a:pt x="5016346" y="458571"/>
                  <a:pt x="5012445" y="460105"/>
                  <a:pt x="5007778" y="460105"/>
                </a:cubicBezTo>
                <a:cubicBezTo>
                  <a:pt x="5002444" y="460105"/>
                  <a:pt x="4998910" y="458338"/>
                  <a:pt x="4997177" y="454804"/>
                </a:cubicBezTo>
                <a:cubicBezTo>
                  <a:pt x="4995443" y="451270"/>
                  <a:pt x="4994576" y="447503"/>
                  <a:pt x="4994576" y="443503"/>
                </a:cubicBezTo>
                <a:cubicBezTo>
                  <a:pt x="4994576" y="442036"/>
                  <a:pt x="4994676" y="440469"/>
                  <a:pt x="4994876" y="438802"/>
                </a:cubicBezTo>
                <a:cubicBezTo>
                  <a:pt x="4995076" y="437135"/>
                  <a:pt x="4995376" y="435235"/>
                  <a:pt x="4995777" y="433101"/>
                </a:cubicBezTo>
                <a:lnTo>
                  <a:pt x="5005778" y="430301"/>
                </a:lnTo>
                <a:cubicBezTo>
                  <a:pt x="5005378" y="432568"/>
                  <a:pt x="5005078" y="434668"/>
                  <a:pt x="5004877" y="436602"/>
                </a:cubicBezTo>
                <a:cubicBezTo>
                  <a:pt x="5004677" y="438535"/>
                  <a:pt x="5004577" y="440236"/>
                  <a:pt x="5004577" y="441703"/>
                </a:cubicBezTo>
                <a:cubicBezTo>
                  <a:pt x="5004577" y="444236"/>
                  <a:pt x="5004978" y="446103"/>
                  <a:pt x="5005778" y="447303"/>
                </a:cubicBezTo>
                <a:cubicBezTo>
                  <a:pt x="5006578" y="448503"/>
                  <a:pt x="5007845" y="449103"/>
                  <a:pt x="5009578" y="449103"/>
                </a:cubicBezTo>
                <a:cubicBezTo>
                  <a:pt x="5011579" y="449103"/>
                  <a:pt x="5013245" y="448070"/>
                  <a:pt x="5014579" y="446003"/>
                </a:cubicBezTo>
                <a:cubicBezTo>
                  <a:pt x="5015912" y="443936"/>
                  <a:pt x="5016646" y="439769"/>
                  <a:pt x="5016779" y="433502"/>
                </a:cubicBezTo>
                <a:lnTo>
                  <a:pt x="5016779" y="427501"/>
                </a:lnTo>
                <a:lnTo>
                  <a:pt x="5026380" y="423900"/>
                </a:lnTo>
                <a:lnTo>
                  <a:pt x="5026380" y="436102"/>
                </a:lnTo>
                <a:cubicBezTo>
                  <a:pt x="5026380" y="437969"/>
                  <a:pt x="5026747" y="439602"/>
                  <a:pt x="5027481" y="441002"/>
                </a:cubicBezTo>
                <a:cubicBezTo>
                  <a:pt x="5028214" y="442403"/>
                  <a:pt x="5029780" y="443103"/>
                  <a:pt x="5032181" y="443103"/>
                </a:cubicBezTo>
                <a:cubicBezTo>
                  <a:pt x="5034581" y="443103"/>
                  <a:pt x="5036181" y="442369"/>
                  <a:pt x="5036982" y="440902"/>
                </a:cubicBezTo>
                <a:cubicBezTo>
                  <a:pt x="5037782" y="439436"/>
                  <a:pt x="5038182" y="437569"/>
                  <a:pt x="5038182" y="435302"/>
                </a:cubicBezTo>
                <a:cubicBezTo>
                  <a:pt x="5038182" y="433035"/>
                  <a:pt x="5037915" y="430735"/>
                  <a:pt x="5037382" y="428401"/>
                </a:cubicBezTo>
                <a:cubicBezTo>
                  <a:pt x="5036848" y="426067"/>
                  <a:pt x="5036115" y="423767"/>
                  <a:pt x="5035181" y="421500"/>
                </a:cubicBezTo>
                <a:close/>
                <a:moveTo>
                  <a:pt x="818982" y="415480"/>
                </a:moveTo>
                <a:cubicBezTo>
                  <a:pt x="816446" y="415480"/>
                  <a:pt x="814480" y="416347"/>
                  <a:pt x="813079" y="418081"/>
                </a:cubicBezTo>
                <a:cubicBezTo>
                  <a:pt x="811679" y="419814"/>
                  <a:pt x="810981" y="421814"/>
                  <a:pt x="810981" y="424081"/>
                </a:cubicBezTo>
                <a:cubicBezTo>
                  <a:pt x="810981" y="426482"/>
                  <a:pt x="811713" y="428449"/>
                  <a:pt x="813180" y="429982"/>
                </a:cubicBezTo>
                <a:cubicBezTo>
                  <a:pt x="814648" y="431516"/>
                  <a:pt x="816514" y="432282"/>
                  <a:pt x="818780" y="432282"/>
                </a:cubicBezTo>
                <a:cubicBezTo>
                  <a:pt x="821048" y="432282"/>
                  <a:pt x="823015" y="431549"/>
                  <a:pt x="824682" y="430082"/>
                </a:cubicBezTo>
                <a:cubicBezTo>
                  <a:pt x="826349" y="428615"/>
                  <a:pt x="827180" y="426682"/>
                  <a:pt x="827180" y="424281"/>
                </a:cubicBezTo>
                <a:cubicBezTo>
                  <a:pt x="827180" y="421748"/>
                  <a:pt x="826314" y="419648"/>
                  <a:pt x="824581" y="417981"/>
                </a:cubicBezTo>
                <a:cubicBezTo>
                  <a:pt x="822849" y="416314"/>
                  <a:pt x="820980" y="415480"/>
                  <a:pt x="818982" y="415480"/>
                </a:cubicBezTo>
                <a:close/>
                <a:moveTo>
                  <a:pt x="5545855" y="410880"/>
                </a:moveTo>
                <a:cubicBezTo>
                  <a:pt x="5543854" y="410880"/>
                  <a:pt x="5542187" y="411580"/>
                  <a:pt x="5540854" y="412980"/>
                </a:cubicBezTo>
                <a:cubicBezTo>
                  <a:pt x="5539521" y="414380"/>
                  <a:pt x="5538854" y="416080"/>
                  <a:pt x="5538854" y="418081"/>
                </a:cubicBezTo>
                <a:cubicBezTo>
                  <a:pt x="5538854" y="420614"/>
                  <a:pt x="5539921" y="422981"/>
                  <a:pt x="5542054" y="425182"/>
                </a:cubicBezTo>
                <a:lnTo>
                  <a:pt x="5547821" y="428714"/>
                </a:lnTo>
                <a:lnTo>
                  <a:pt x="5548355" y="428382"/>
                </a:lnTo>
                <a:cubicBezTo>
                  <a:pt x="5550956" y="425381"/>
                  <a:pt x="5552255" y="422348"/>
                  <a:pt x="5552255" y="419281"/>
                </a:cubicBezTo>
                <a:cubicBezTo>
                  <a:pt x="5552255" y="416881"/>
                  <a:pt x="5551722" y="414880"/>
                  <a:pt x="5550656" y="413280"/>
                </a:cubicBezTo>
                <a:cubicBezTo>
                  <a:pt x="5549588" y="411680"/>
                  <a:pt x="5547988" y="410880"/>
                  <a:pt x="5545855" y="410880"/>
                </a:cubicBezTo>
                <a:close/>
                <a:moveTo>
                  <a:pt x="2050534" y="406679"/>
                </a:moveTo>
                <a:cubicBezTo>
                  <a:pt x="2051867" y="409213"/>
                  <a:pt x="2052967" y="412113"/>
                  <a:pt x="2053834" y="415380"/>
                </a:cubicBezTo>
                <a:cubicBezTo>
                  <a:pt x="2054700" y="418647"/>
                  <a:pt x="2055133" y="421614"/>
                  <a:pt x="2055134" y="424281"/>
                </a:cubicBezTo>
                <a:cubicBezTo>
                  <a:pt x="2055133" y="428682"/>
                  <a:pt x="2053901" y="432649"/>
                  <a:pt x="2051434" y="436183"/>
                </a:cubicBezTo>
                <a:cubicBezTo>
                  <a:pt x="2048967" y="439717"/>
                  <a:pt x="2045132" y="441484"/>
                  <a:pt x="2039933" y="441484"/>
                </a:cubicBezTo>
                <a:cubicBezTo>
                  <a:pt x="2035798" y="441484"/>
                  <a:pt x="2032431" y="440383"/>
                  <a:pt x="2029831" y="438183"/>
                </a:cubicBezTo>
                <a:lnTo>
                  <a:pt x="2028842" y="436180"/>
                </a:lnTo>
                <a:lnTo>
                  <a:pt x="2025831" y="443484"/>
                </a:lnTo>
                <a:cubicBezTo>
                  <a:pt x="2022697" y="446551"/>
                  <a:pt x="2018796" y="448084"/>
                  <a:pt x="2014129" y="448084"/>
                </a:cubicBezTo>
                <a:cubicBezTo>
                  <a:pt x="2008795" y="448084"/>
                  <a:pt x="2005262" y="446318"/>
                  <a:pt x="2003528" y="442784"/>
                </a:cubicBezTo>
                <a:cubicBezTo>
                  <a:pt x="2001794" y="439250"/>
                  <a:pt x="2000927" y="435483"/>
                  <a:pt x="2000927" y="431482"/>
                </a:cubicBezTo>
                <a:cubicBezTo>
                  <a:pt x="2000927" y="430015"/>
                  <a:pt x="2001027" y="428449"/>
                  <a:pt x="2001228" y="426782"/>
                </a:cubicBezTo>
                <a:cubicBezTo>
                  <a:pt x="2001427" y="425115"/>
                  <a:pt x="2001727" y="423215"/>
                  <a:pt x="2002128" y="421081"/>
                </a:cubicBezTo>
                <a:lnTo>
                  <a:pt x="2012129" y="418281"/>
                </a:lnTo>
                <a:cubicBezTo>
                  <a:pt x="2011728" y="420548"/>
                  <a:pt x="2011429" y="422648"/>
                  <a:pt x="2011229" y="424581"/>
                </a:cubicBezTo>
                <a:cubicBezTo>
                  <a:pt x="2011029" y="426515"/>
                  <a:pt x="2010928" y="428215"/>
                  <a:pt x="2010928" y="429682"/>
                </a:cubicBezTo>
                <a:cubicBezTo>
                  <a:pt x="2010928" y="432216"/>
                  <a:pt x="2011328" y="434083"/>
                  <a:pt x="2012129" y="435283"/>
                </a:cubicBezTo>
                <a:cubicBezTo>
                  <a:pt x="2012929" y="436483"/>
                  <a:pt x="2014196" y="437083"/>
                  <a:pt x="2015929" y="437083"/>
                </a:cubicBezTo>
                <a:cubicBezTo>
                  <a:pt x="2017930" y="437083"/>
                  <a:pt x="2019596" y="436050"/>
                  <a:pt x="2020930" y="433983"/>
                </a:cubicBezTo>
                <a:cubicBezTo>
                  <a:pt x="2022263" y="431916"/>
                  <a:pt x="2022997" y="427749"/>
                  <a:pt x="2023130" y="421481"/>
                </a:cubicBezTo>
                <a:lnTo>
                  <a:pt x="2023130" y="415480"/>
                </a:lnTo>
                <a:lnTo>
                  <a:pt x="2032731" y="411880"/>
                </a:lnTo>
                <a:lnTo>
                  <a:pt x="2032731" y="424081"/>
                </a:lnTo>
                <a:cubicBezTo>
                  <a:pt x="2032731" y="425948"/>
                  <a:pt x="2033098" y="427582"/>
                  <a:pt x="2033831" y="428982"/>
                </a:cubicBezTo>
                <a:cubicBezTo>
                  <a:pt x="2034564" y="430382"/>
                  <a:pt x="2036132" y="431082"/>
                  <a:pt x="2038532" y="431082"/>
                </a:cubicBezTo>
                <a:cubicBezTo>
                  <a:pt x="2040932" y="431082"/>
                  <a:pt x="2042532" y="430349"/>
                  <a:pt x="2043333" y="428882"/>
                </a:cubicBezTo>
                <a:cubicBezTo>
                  <a:pt x="2044132" y="427415"/>
                  <a:pt x="2044533" y="425548"/>
                  <a:pt x="2044533" y="423281"/>
                </a:cubicBezTo>
                <a:cubicBezTo>
                  <a:pt x="2044533" y="421014"/>
                  <a:pt x="2044266" y="418714"/>
                  <a:pt x="2043732" y="416380"/>
                </a:cubicBezTo>
                <a:cubicBezTo>
                  <a:pt x="2043199" y="414047"/>
                  <a:pt x="2042466" y="411746"/>
                  <a:pt x="2041532" y="409480"/>
                </a:cubicBezTo>
                <a:close/>
                <a:moveTo>
                  <a:pt x="819980" y="404279"/>
                </a:moveTo>
                <a:cubicBezTo>
                  <a:pt x="823182" y="404279"/>
                  <a:pt x="826049" y="405212"/>
                  <a:pt x="828582" y="407079"/>
                </a:cubicBezTo>
                <a:cubicBezTo>
                  <a:pt x="831115" y="408946"/>
                  <a:pt x="833116" y="411413"/>
                  <a:pt x="834584" y="414480"/>
                </a:cubicBezTo>
                <a:cubicBezTo>
                  <a:pt x="836048" y="417547"/>
                  <a:pt x="836783" y="420814"/>
                  <a:pt x="836783" y="424281"/>
                </a:cubicBezTo>
                <a:cubicBezTo>
                  <a:pt x="836783" y="429482"/>
                  <a:pt x="835116" y="433849"/>
                  <a:pt x="831782" y="437383"/>
                </a:cubicBezTo>
                <a:cubicBezTo>
                  <a:pt x="828448" y="440917"/>
                  <a:pt x="824183" y="442684"/>
                  <a:pt x="818982" y="442684"/>
                </a:cubicBezTo>
                <a:cubicBezTo>
                  <a:pt x="813246" y="442684"/>
                  <a:pt x="808945" y="440950"/>
                  <a:pt x="806078" y="437483"/>
                </a:cubicBezTo>
                <a:cubicBezTo>
                  <a:pt x="803211" y="434016"/>
                  <a:pt x="801779" y="429949"/>
                  <a:pt x="801779" y="425281"/>
                </a:cubicBezTo>
                <a:cubicBezTo>
                  <a:pt x="801779" y="421414"/>
                  <a:pt x="802545" y="417914"/>
                  <a:pt x="804078" y="414780"/>
                </a:cubicBezTo>
                <a:cubicBezTo>
                  <a:pt x="805613" y="411646"/>
                  <a:pt x="807780" y="409113"/>
                  <a:pt x="810579" y="407179"/>
                </a:cubicBezTo>
                <a:cubicBezTo>
                  <a:pt x="813380" y="405246"/>
                  <a:pt x="816514" y="404279"/>
                  <a:pt x="819980" y="404279"/>
                </a:cubicBezTo>
                <a:close/>
                <a:moveTo>
                  <a:pt x="5546255" y="400678"/>
                </a:moveTo>
                <a:cubicBezTo>
                  <a:pt x="5551589" y="400678"/>
                  <a:pt x="5555623" y="402512"/>
                  <a:pt x="5558356" y="406179"/>
                </a:cubicBezTo>
                <a:cubicBezTo>
                  <a:pt x="5561090" y="409846"/>
                  <a:pt x="5562457" y="414013"/>
                  <a:pt x="5562457" y="418681"/>
                </a:cubicBezTo>
                <a:cubicBezTo>
                  <a:pt x="5562457" y="424548"/>
                  <a:pt x="5560523" y="429749"/>
                  <a:pt x="5556656" y="434283"/>
                </a:cubicBezTo>
                <a:cubicBezTo>
                  <a:pt x="5552789" y="438817"/>
                  <a:pt x="5547355" y="442417"/>
                  <a:pt x="5540354" y="445084"/>
                </a:cubicBezTo>
                <a:cubicBezTo>
                  <a:pt x="5533353" y="447751"/>
                  <a:pt x="5525119" y="449351"/>
                  <a:pt x="5515651" y="449885"/>
                </a:cubicBezTo>
                <a:lnTo>
                  <a:pt x="5513851" y="440283"/>
                </a:lnTo>
                <a:cubicBezTo>
                  <a:pt x="5522918" y="439617"/>
                  <a:pt x="5530286" y="438216"/>
                  <a:pt x="5535954" y="436083"/>
                </a:cubicBezTo>
                <a:lnTo>
                  <a:pt x="5539654" y="433785"/>
                </a:lnTo>
                <a:lnTo>
                  <a:pt x="5532953" y="429482"/>
                </a:lnTo>
                <a:cubicBezTo>
                  <a:pt x="5529953" y="426415"/>
                  <a:pt x="5528452" y="422614"/>
                  <a:pt x="5528452" y="418081"/>
                </a:cubicBezTo>
                <a:cubicBezTo>
                  <a:pt x="5528452" y="413413"/>
                  <a:pt x="5530086" y="409346"/>
                  <a:pt x="5533353" y="405879"/>
                </a:cubicBezTo>
                <a:cubicBezTo>
                  <a:pt x="5536620" y="402412"/>
                  <a:pt x="5540921" y="400678"/>
                  <a:pt x="5546255" y="400678"/>
                </a:cubicBezTo>
                <a:close/>
                <a:moveTo>
                  <a:pt x="5829957" y="392906"/>
                </a:moveTo>
                <a:lnTo>
                  <a:pt x="5829957" y="404307"/>
                </a:lnTo>
                <a:lnTo>
                  <a:pt x="5785151" y="417309"/>
                </a:lnTo>
                <a:lnTo>
                  <a:pt x="5785151" y="406108"/>
                </a:lnTo>
                <a:close/>
                <a:moveTo>
                  <a:pt x="5620407" y="392906"/>
                </a:moveTo>
                <a:lnTo>
                  <a:pt x="5620407" y="404307"/>
                </a:lnTo>
                <a:lnTo>
                  <a:pt x="5575601" y="417309"/>
                </a:lnTo>
                <a:lnTo>
                  <a:pt x="5575601" y="406108"/>
                </a:lnTo>
                <a:close/>
                <a:moveTo>
                  <a:pt x="2353333" y="392906"/>
                </a:moveTo>
                <a:lnTo>
                  <a:pt x="2353333" y="404307"/>
                </a:lnTo>
                <a:lnTo>
                  <a:pt x="2308527" y="417309"/>
                </a:lnTo>
                <a:lnTo>
                  <a:pt x="2308527" y="406108"/>
                </a:lnTo>
                <a:close/>
                <a:moveTo>
                  <a:pt x="1648484" y="392906"/>
                </a:moveTo>
                <a:lnTo>
                  <a:pt x="1648484" y="404307"/>
                </a:lnTo>
                <a:lnTo>
                  <a:pt x="1603677" y="417309"/>
                </a:lnTo>
                <a:lnTo>
                  <a:pt x="1603677" y="406108"/>
                </a:lnTo>
                <a:close/>
                <a:moveTo>
                  <a:pt x="334034" y="392906"/>
                </a:moveTo>
                <a:lnTo>
                  <a:pt x="334034" y="404307"/>
                </a:lnTo>
                <a:lnTo>
                  <a:pt x="289229" y="417309"/>
                </a:lnTo>
                <a:lnTo>
                  <a:pt x="289229" y="406108"/>
                </a:lnTo>
                <a:close/>
                <a:moveTo>
                  <a:pt x="2048133" y="381476"/>
                </a:moveTo>
                <a:lnTo>
                  <a:pt x="2048133" y="392877"/>
                </a:lnTo>
                <a:lnTo>
                  <a:pt x="2003329" y="405879"/>
                </a:lnTo>
                <a:lnTo>
                  <a:pt x="2003329" y="394678"/>
                </a:lnTo>
                <a:close/>
                <a:moveTo>
                  <a:pt x="6344307" y="309400"/>
                </a:moveTo>
                <a:lnTo>
                  <a:pt x="6344307" y="320802"/>
                </a:lnTo>
                <a:lnTo>
                  <a:pt x="6299501" y="333803"/>
                </a:lnTo>
                <a:lnTo>
                  <a:pt x="6299501" y="322602"/>
                </a:lnTo>
                <a:close/>
                <a:moveTo>
                  <a:pt x="6171085" y="306857"/>
                </a:moveTo>
                <a:cubicBezTo>
                  <a:pt x="6173752" y="306857"/>
                  <a:pt x="6176052" y="307857"/>
                  <a:pt x="6177986" y="309858"/>
                </a:cubicBezTo>
                <a:cubicBezTo>
                  <a:pt x="6179919" y="311858"/>
                  <a:pt x="6180886" y="314191"/>
                  <a:pt x="6180886" y="316858"/>
                </a:cubicBezTo>
                <a:cubicBezTo>
                  <a:pt x="6180886" y="319525"/>
                  <a:pt x="6179919" y="321826"/>
                  <a:pt x="6177986" y="323759"/>
                </a:cubicBezTo>
                <a:cubicBezTo>
                  <a:pt x="6176052" y="325693"/>
                  <a:pt x="6173752" y="326660"/>
                  <a:pt x="6171085" y="326660"/>
                </a:cubicBezTo>
                <a:cubicBezTo>
                  <a:pt x="6168285" y="326660"/>
                  <a:pt x="6165918" y="325693"/>
                  <a:pt x="6163984" y="323759"/>
                </a:cubicBezTo>
                <a:cubicBezTo>
                  <a:pt x="6162051" y="321826"/>
                  <a:pt x="6161084" y="319525"/>
                  <a:pt x="6161084" y="316858"/>
                </a:cubicBezTo>
                <a:cubicBezTo>
                  <a:pt x="6161084" y="314191"/>
                  <a:pt x="6162051" y="311858"/>
                  <a:pt x="6163984" y="309858"/>
                </a:cubicBezTo>
                <a:cubicBezTo>
                  <a:pt x="6165918" y="307857"/>
                  <a:pt x="6168285" y="306857"/>
                  <a:pt x="6171085" y="306857"/>
                </a:cubicBezTo>
                <a:close/>
                <a:moveTo>
                  <a:pt x="6143682" y="306857"/>
                </a:moveTo>
                <a:cubicBezTo>
                  <a:pt x="6146349" y="306857"/>
                  <a:pt x="6148649" y="307857"/>
                  <a:pt x="6150583" y="309858"/>
                </a:cubicBezTo>
                <a:cubicBezTo>
                  <a:pt x="6152516" y="311858"/>
                  <a:pt x="6153483" y="314191"/>
                  <a:pt x="6153483" y="316858"/>
                </a:cubicBezTo>
                <a:cubicBezTo>
                  <a:pt x="6153483" y="319525"/>
                  <a:pt x="6152516" y="321826"/>
                  <a:pt x="6150583" y="323759"/>
                </a:cubicBezTo>
                <a:cubicBezTo>
                  <a:pt x="6148649" y="325693"/>
                  <a:pt x="6146349" y="326660"/>
                  <a:pt x="6143682" y="326660"/>
                </a:cubicBezTo>
                <a:cubicBezTo>
                  <a:pt x="6140881" y="326660"/>
                  <a:pt x="6138514" y="325693"/>
                  <a:pt x="6136581" y="323759"/>
                </a:cubicBezTo>
                <a:cubicBezTo>
                  <a:pt x="6134647" y="321826"/>
                  <a:pt x="6133680" y="319525"/>
                  <a:pt x="6133680" y="316858"/>
                </a:cubicBezTo>
                <a:cubicBezTo>
                  <a:pt x="6133680" y="314191"/>
                  <a:pt x="6134647" y="311858"/>
                  <a:pt x="6136581" y="309858"/>
                </a:cubicBezTo>
                <a:cubicBezTo>
                  <a:pt x="6138514" y="307857"/>
                  <a:pt x="6140881" y="306857"/>
                  <a:pt x="6143682" y="306857"/>
                </a:cubicBezTo>
                <a:close/>
                <a:moveTo>
                  <a:pt x="2894488" y="306857"/>
                </a:moveTo>
                <a:cubicBezTo>
                  <a:pt x="2897155" y="306857"/>
                  <a:pt x="2899455" y="307857"/>
                  <a:pt x="2901389" y="309858"/>
                </a:cubicBezTo>
                <a:cubicBezTo>
                  <a:pt x="2903322" y="311858"/>
                  <a:pt x="2904289" y="314191"/>
                  <a:pt x="2904289" y="316858"/>
                </a:cubicBezTo>
                <a:cubicBezTo>
                  <a:pt x="2904289" y="319525"/>
                  <a:pt x="2903322" y="321826"/>
                  <a:pt x="2901389" y="323759"/>
                </a:cubicBezTo>
                <a:cubicBezTo>
                  <a:pt x="2899455" y="325693"/>
                  <a:pt x="2897155" y="326660"/>
                  <a:pt x="2894488" y="326660"/>
                </a:cubicBezTo>
                <a:cubicBezTo>
                  <a:pt x="2891687" y="326660"/>
                  <a:pt x="2889321" y="325693"/>
                  <a:pt x="2887387" y="323759"/>
                </a:cubicBezTo>
                <a:cubicBezTo>
                  <a:pt x="2885453" y="321826"/>
                  <a:pt x="2884487" y="319525"/>
                  <a:pt x="2884487" y="316858"/>
                </a:cubicBezTo>
                <a:cubicBezTo>
                  <a:pt x="2884487" y="314191"/>
                  <a:pt x="2885453" y="311858"/>
                  <a:pt x="2887387" y="309858"/>
                </a:cubicBezTo>
                <a:cubicBezTo>
                  <a:pt x="2889321" y="307857"/>
                  <a:pt x="2891687" y="306857"/>
                  <a:pt x="2894488" y="306857"/>
                </a:cubicBezTo>
                <a:close/>
                <a:moveTo>
                  <a:pt x="2867085" y="306857"/>
                </a:moveTo>
                <a:cubicBezTo>
                  <a:pt x="2869751" y="306857"/>
                  <a:pt x="2872052" y="307857"/>
                  <a:pt x="2873985" y="309858"/>
                </a:cubicBezTo>
                <a:cubicBezTo>
                  <a:pt x="2875919" y="311858"/>
                  <a:pt x="2876885" y="314191"/>
                  <a:pt x="2876885" y="316858"/>
                </a:cubicBezTo>
                <a:cubicBezTo>
                  <a:pt x="2876885" y="319525"/>
                  <a:pt x="2875919" y="321826"/>
                  <a:pt x="2873985" y="323759"/>
                </a:cubicBezTo>
                <a:cubicBezTo>
                  <a:pt x="2872052" y="325693"/>
                  <a:pt x="2869751" y="326660"/>
                  <a:pt x="2867085" y="326660"/>
                </a:cubicBezTo>
                <a:cubicBezTo>
                  <a:pt x="2864284" y="326660"/>
                  <a:pt x="2861917" y="325693"/>
                  <a:pt x="2859984" y="323759"/>
                </a:cubicBezTo>
                <a:cubicBezTo>
                  <a:pt x="2858049" y="321826"/>
                  <a:pt x="2857083" y="319525"/>
                  <a:pt x="2857083" y="316858"/>
                </a:cubicBezTo>
                <a:cubicBezTo>
                  <a:pt x="2857083" y="314191"/>
                  <a:pt x="2858049" y="311858"/>
                  <a:pt x="2859984" y="309858"/>
                </a:cubicBezTo>
                <a:cubicBezTo>
                  <a:pt x="2861917" y="307857"/>
                  <a:pt x="2864284" y="306857"/>
                  <a:pt x="2867085" y="306857"/>
                </a:cubicBezTo>
                <a:close/>
                <a:moveTo>
                  <a:pt x="1522888" y="306857"/>
                </a:moveTo>
                <a:cubicBezTo>
                  <a:pt x="1525556" y="306857"/>
                  <a:pt x="1527854" y="307857"/>
                  <a:pt x="1529790" y="309858"/>
                </a:cubicBezTo>
                <a:cubicBezTo>
                  <a:pt x="1531726" y="311858"/>
                  <a:pt x="1532686" y="314191"/>
                  <a:pt x="1532686" y="316858"/>
                </a:cubicBezTo>
                <a:cubicBezTo>
                  <a:pt x="1532686" y="319525"/>
                  <a:pt x="1531726" y="321826"/>
                  <a:pt x="1529790" y="323759"/>
                </a:cubicBezTo>
                <a:cubicBezTo>
                  <a:pt x="1527854" y="325693"/>
                  <a:pt x="1525556" y="326660"/>
                  <a:pt x="1522888" y="326660"/>
                </a:cubicBezTo>
                <a:cubicBezTo>
                  <a:pt x="1520088" y="326660"/>
                  <a:pt x="1517722" y="325693"/>
                  <a:pt x="1515786" y="323759"/>
                </a:cubicBezTo>
                <a:cubicBezTo>
                  <a:pt x="1513853" y="321826"/>
                  <a:pt x="1512887" y="319525"/>
                  <a:pt x="1512887" y="316858"/>
                </a:cubicBezTo>
                <a:cubicBezTo>
                  <a:pt x="1512887" y="314191"/>
                  <a:pt x="1513853" y="311858"/>
                  <a:pt x="1515786" y="309858"/>
                </a:cubicBezTo>
                <a:cubicBezTo>
                  <a:pt x="1517722" y="307857"/>
                  <a:pt x="1520088" y="306857"/>
                  <a:pt x="1522888" y="306857"/>
                </a:cubicBezTo>
                <a:close/>
                <a:moveTo>
                  <a:pt x="1495482" y="306857"/>
                </a:moveTo>
                <a:cubicBezTo>
                  <a:pt x="1498153" y="306857"/>
                  <a:pt x="1500450" y="307857"/>
                  <a:pt x="1502386" y="309858"/>
                </a:cubicBezTo>
                <a:cubicBezTo>
                  <a:pt x="1504317" y="311858"/>
                  <a:pt x="1505284" y="314191"/>
                  <a:pt x="1505284" y="316858"/>
                </a:cubicBezTo>
                <a:cubicBezTo>
                  <a:pt x="1505284" y="319525"/>
                  <a:pt x="1504317" y="321826"/>
                  <a:pt x="1502386" y="323759"/>
                </a:cubicBezTo>
                <a:cubicBezTo>
                  <a:pt x="1500450" y="325693"/>
                  <a:pt x="1498153" y="326660"/>
                  <a:pt x="1495482" y="326660"/>
                </a:cubicBezTo>
                <a:cubicBezTo>
                  <a:pt x="1492685" y="326660"/>
                  <a:pt x="1490318" y="325693"/>
                  <a:pt x="1488382" y="323759"/>
                </a:cubicBezTo>
                <a:cubicBezTo>
                  <a:pt x="1486449" y="321826"/>
                  <a:pt x="1485484" y="319525"/>
                  <a:pt x="1485484" y="316858"/>
                </a:cubicBezTo>
                <a:cubicBezTo>
                  <a:pt x="1485484" y="314191"/>
                  <a:pt x="1486449" y="311858"/>
                  <a:pt x="1488382" y="309858"/>
                </a:cubicBezTo>
                <a:cubicBezTo>
                  <a:pt x="1490318" y="307857"/>
                  <a:pt x="1492685" y="306857"/>
                  <a:pt x="1495482" y="306857"/>
                </a:cubicBezTo>
                <a:close/>
                <a:moveTo>
                  <a:pt x="122714" y="306857"/>
                </a:moveTo>
                <a:cubicBezTo>
                  <a:pt x="125381" y="306857"/>
                  <a:pt x="127682" y="307857"/>
                  <a:pt x="129616" y="309858"/>
                </a:cubicBezTo>
                <a:cubicBezTo>
                  <a:pt x="131549" y="311858"/>
                  <a:pt x="132517" y="314191"/>
                  <a:pt x="132517" y="316858"/>
                </a:cubicBezTo>
                <a:cubicBezTo>
                  <a:pt x="132517" y="319525"/>
                  <a:pt x="131549" y="321826"/>
                  <a:pt x="129616" y="323759"/>
                </a:cubicBezTo>
                <a:cubicBezTo>
                  <a:pt x="127682" y="325693"/>
                  <a:pt x="125381" y="326660"/>
                  <a:pt x="122714" y="326660"/>
                </a:cubicBezTo>
                <a:cubicBezTo>
                  <a:pt x="119913" y="326660"/>
                  <a:pt x="117547" y="325693"/>
                  <a:pt x="115615" y="323759"/>
                </a:cubicBezTo>
                <a:cubicBezTo>
                  <a:pt x="113680" y="321826"/>
                  <a:pt x="112712" y="319525"/>
                  <a:pt x="112712" y="316858"/>
                </a:cubicBezTo>
                <a:cubicBezTo>
                  <a:pt x="112712" y="314191"/>
                  <a:pt x="113680" y="311858"/>
                  <a:pt x="115615" y="309858"/>
                </a:cubicBezTo>
                <a:cubicBezTo>
                  <a:pt x="117547" y="307857"/>
                  <a:pt x="119913" y="306857"/>
                  <a:pt x="122714" y="306857"/>
                </a:cubicBezTo>
                <a:close/>
                <a:moveTo>
                  <a:pt x="95310" y="306857"/>
                </a:moveTo>
                <a:cubicBezTo>
                  <a:pt x="97977" y="306857"/>
                  <a:pt x="100278" y="307857"/>
                  <a:pt x="102213" y="309858"/>
                </a:cubicBezTo>
                <a:cubicBezTo>
                  <a:pt x="104145" y="311858"/>
                  <a:pt x="105112" y="314191"/>
                  <a:pt x="105112" y="316858"/>
                </a:cubicBezTo>
                <a:cubicBezTo>
                  <a:pt x="105112" y="319525"/>
                  <a:pt x="104145" y="321826"/>
                  <a:pt x="102213" y="323759"/>
                </a:cubicBezTo>
                <a:cubicBezTo>
                  <a:pt x="100278" y="325693"/>
                  <a:pt x="97977" y="326660"/>
                  <a:pt x="95310" y="326660"/>
                </a:cubicBezTo>
                <a:cubicBezTo>
                  <a:pt x="92511" y="326660"/>
                  <a:pt x="90145" y="325693"/>
                  <a:pt x="88210" y="323759"/>
                </a:cubicBezTo>
                <a:cubicBezTo>
                  <a:pt x="86275" y="321826"/>
                  <a:pt x="85310" y="319525"/>
                  <a:pt x="85310" y="316858"/>
                </a:cubicBezTo>
                <a:cubicBezTo>
                  <a:pt x="85310" y="314191"/>
                  <a:pt x="86275" y="311858"/>
                  <a:pt x="88210" y="309858"/>
                </a:cubicBezTo>
                <a:cubicBezTo>
                  <a:pt x="90145" y="307857"/>
                  <a:pt x="92511" y="306857"/>
                  <a:pt x="95310" y="306857"/>
                </a:cubicBezTo>
                <a:close/>
                <a:moveTo>
                  <a:pt x="2734335" y="290350"/>
                </a:moveTo>
                <a:lnTo>
                  <a:pt x="2734335" y="301752"/>
                </a:lnTo>
                <a:lnTo>
                  <a:pt x="2689529" y="314753"/>
                </a:lnTo>
                <a:lnTo>
                  <a:pt x="2689529" y="303552"/>
                </a:lnTo>
                <a:close/>
                <a:moveTo>
                  <a:pt x="1934234" y="273253"/>
                </a:moveTo>
                <a:lnTo>
                  <a:pt x="1934234" y="284654"/>
                </a:lnTo>
                <a:lnTo>
                  <a:pt x="1889428" y="297656"/>
                </a:lnTo>
                <a:lnTo>
                  <a:pt x="1889428" y="286455"/>
                </a:lnTo>
                <a:close/>
                <a:moveTo>
                  <a:pt x="3084357" y="261451"/>
                </a:moveTo>
                <a:cubicBezTo>
                  <a:pt x="3087024" y="261451"/>
                  <a:pt x="3089324" y="262452"/>
                  <a:pt x="3091257" y="264452"/>
                </a:cubicBezTo>
                <a:cubicBezTo>
                  <a:pt x="3093191" y="266452"/>
                  <a:pt x="3094158" y="268786"/>
                  <a:pt x="3094158" y="271453"/>
                </a:cubicBezTo>
                <a:cubicBezTo>
                  <a:pt x="3094158" y="274120"/>
                  <a:pt x="3093191" y="276420"/>
                  <a:pt x="3091257" y="278354"/>
                </a:cubicBezTo>
                <a:cubicBezTo>
                  <a:pt x="3089324" y="280287"/>
                  <a:pt x="3087024" y="281254"/>
                  <a:pt x="3084357" y="281254"/>
                </a:cubicBezTo>
                <a:cubicBezTo>
                  <a:pt x="3081556" y="281254"/>
                  <a:pt x="3079189" y="280287"/>
                  <a:pt x="3077256" y="278354"/>
                </a:cubicBezTo>
                <a:cubicBezTo>
                  <a:pt x="3075322" y="276420"/>
                  <a:pt x="3074355" y="274120"/>
                  <a:pt x="3074355" y="271453"/>
                </a:cubicBezTo>
                <a:cubicBezTo>
                  <a:pt x="3074355" y="268786"/>
                  <a:pt x="3075322" y="266452"/>
                  <a:pt x="3077256" y="264452"/>
                </a:cubicBezTo>
                <a:cubicBezTo>
                  <a:pt x="3079189" y="262452"/>
                  <a:pt x="3081556" y="261451"/>
                  <a:pt x="3084357" y="261451"/>
                </a:cubicBezTo>
                <a:close/>
                <a:moveTo>
                  <a:pt x="3056953" y="261451"/>
                </a:moveTo>
                <a:cubicBezTo>
                  <a:pt x="3059620" y="261451"/>
                  <a:pt x="3061920" y="262452"/>
                  <a:pt x="3063854" y="264452"/>
                </a:cubicBezTo>
                <a:cubicBezTo>
                  <a:pt x="3065787" y="266452"/>
                  <a:pt x="3066754" y="268786"/>
                  <a:pt x="3066754" y="271453"/>
                </a:cubicBezTo>
                <a:cubicBezTo>
                  <a:pt x="3066754" y="274120"/>
                  <a:pt x="3065787" y="276420"/>
                  <a:pt x="3063854" y="278354"/>
                </a:cubicBezTo>
                <a:cubicBezTo>
                  <a:pt x="3061920" y="280287"/>
                  <a:pt x="3059620" y="281254"/>
                  <a:pt x="3056953" y="281254"/>
                </a:cubicBezTo>
                <a:cubicBezTo>
                  <a:pt x="3054153" y="281254"/>
                  <a:pt x="3051786" y="280287"/>
                  <a:pt x="3049852" y="278354"/>
                </a:cubicBezTo>
                <a:cubicBezTo>
                  <a:pt x="3047919" y="276420"/>
                  <a:pt x="3046952" y="274120"/>
                  <a:pt x="3046952" y="271453"/>
                </a:cubicBezTo>
                <a:cubicBezTo>
                  <a:pt x="3046952" y="268786"/>
                  <a:pt x="3047919" y="266452"/>
                  <a:pt x="3049852" y="264452"/>
                </a:cubicBezTo>
                <a:cubicBezTo>
                  <a:pt x="3051786" y="262452"/>
                  <a:pt x="3054153" y="261451"/>
                  <a:pt x="3056953" y="261451"/>
                </a:cubicBezTo>
                <a:close/>
                <a:moveTo>
                  <a:pt x="2674785" y="261451"/>
                </a:moveTo>
                <a:cubicBezTo>
                  <a:pt x="2677451" y="261451"/>
                  <a:pt x="2679751" y="262452"/>
                  <a:pt x="2681684" y="264452"/>
                </a:cubicBezTo>
                <a:cubicBezTo>
                  <a:pt x="2683619" y="266452"/>
                  <a:pt x="2684585" y="268786"/>
                  <a:pt x="2684585" y="271453"/>
                </a:cubicBezTo>
                <a:cubicBezTo>
                  <a:pt x="2684585" y="274120"/>
                  <a:pt x="2683619" y="276420"/>
                  <a:pt x="2681684" y="278354"/>
                </a:cubicBezTo>
                <a:cubicBezTo>
                  <a:pt x="2679751" y="280287"/>
                  <a:pt x="2677451" y="281254"/>
                  <a:pt x="2674785" y="281254"/>
                </a:cubicBezTo>
                <a:cubicBezTo>
                  <a:pt x="2671983" y="281254"/>
                  <a:pt x="2669617" y="280287"/>
                  <a:pt x="2667682" y="278354"/>
                </a:cubicBezTo>
                <a:cubicBezTo>
                  <a:pt x="2665750" y="276420"/>
                  <a:pt x="2664782" y="274120"/>
                  <a:pt x="2664782" y="271453"/>
                </a:cubicBezTo>
                <a:cubicBezTo>
                  <a:pt x="2664782" y="268786"/>
                  <a:pt x="2665750" y="266452"/>
                  <a:pt x="2667682" y="264452"/>
                </a:cubicBezTo>
                <a:cubicBezTo>
                  <a:pt x="2669617" y="262452"/>
                  <a:pt x="2671983" y="261451"/>
                  <a:pt x="2674785" y="261451"/>
                </a:cubicBezTo>
                <a:close/>
                <a:moveTo>
                  <a:pt x="2647381" y="261451"/>
                </a:moveTo>
                <a:cubicBezTo>
                  <a:pt x="2650048" y="261451"/>
                  <a:pt x="2652348" y="262452"/>
                  <a:pt x="2654281" y="264452"/>
                </a:cubicBezTo>
                <a:cubicBezTo>
                  <a:pt x="2656215" y="266452"/>
                  <a:pt x="2657182" y="268786"/>
                  <a:pt x="2657182" y="271453"/>
                </a:cubicBezTo>
                <a:cubicBezTo>
                  <a:pt x="2657182" y="274120"/>
                  <a:pt x="2656215" y="276420"/>
                  <a:pt x="2654281" y="278354"/>
                </a:cubicBezTo>
                <a:cubicBezTo>
                  <a:pt x="2652348" y="280287"/>
                  <a:pt x="2650048" y="281254"/>
                  <a:pt x="2647381" y="281254"/>
                </a:cubicBezTo>
                <a:cubicBezTo>
                  <a:pt x="2644580" y="281254"/>
                  <a:pt x="2642214" y="280287"/>
                  <a:pt x="2640279" y="278354"/>
                </a:cubicBezTo>
                <a:cubicBezTo>
                  <a:pt x="2638347" y="276420"/>
                  <a:pt x="2637379" y="274120"/>
                  <a:pt x="2637379" y="271453"/>
                </a:cubicBezTo>
                <a:cubicBezTo>
                  <a:pt x="2637379" y="268786"/>
                  <a:pt x="2638347" y="266452"/>
                  <a:pt x="2640279" y="264452"/>
                </a:cubicBezTo>
                <a:cubicBezTo>
                  <a:pt x="2642214" y="262452"/>
                  <a:pt x="2644580" y="261451"/>
                  <a:pt x="2647381" y="261451"/>
                </a:cubicBezTo>
                <a:close/>
                <a:moveTo>
                  <a:pt x="5896879" y="260851"/>
                </a:moveTo>
                <a:cubicBezTo>
                  <a:pt x="5899546" y="260851"/>
                  <a:pt x="5901847" y="261851"/>
                  <a:pt x="5903781" y="263852"/>
                </a:cubicBezTo>
                <a:cubicBezTo>
                  <a:pt x="5905714" y="265852"/>
                  <a:pt x="5906681" y="268186"/>
                  <a:pt x="5906681" y="270853"/>
                </a:cubicBezTo>
                <a:cubicBezTo>
                  <a:pt x="5906681" y="273520"/>
                  <a:pt x="5905714" y="275820"/>
                  <a:pt x="5903781" y="277754"/>
                </a:cubicBezTo>
                <a:cubicBezTo>
                  <a:pt x="5901847" y="279687"/>
                  <a:pt x="5899546" y="280654"/>
                  <a:pt x="5896879" y="280654"/>
                </a:cubicBezTo>
                <a:cubicBezTo>
                  <a:pt x="5894079" y="280654"/>
                  <a:pt x="5891712" y="279687"/>
                  <a:pt x="5889778" y="277754"/>
                </a:cubicBezTo>
                <a:cubicBezTo>
                  <a:pt x="5887845" y="275820"/>
                  <a:pt x="5886878" y="273520"/>
                  <a:pt x="5886878" y="270853"/>
                </a:cubicBezTo>
                <a:cubicBezTo>
                  <a:pt x="5886878" y="268186"/>
                  <a:pt x="5887845" y="265852"/>
                  <a:pt x="5889778" y="263852"/>
                </a:cubicBezTo>
                <a:cubicBezTo>
                  <a:pt x="5891712" y="261851"/>
                  <a:pt x="5894079" y="260851"/>
                  <a:pt x="5896879" y="260851"/>
                </a:cubicBezTo>
                <a:close/>
                <a:moveTo>
                  <a:pt x="5236578" y="260851"/>
                </a:moveTo>
                <a:cubicBezTo>
                  <a:pt x="5239245" y="260851"/>
                  <a:pt x="5241545" y="261851"/>
                  <a:pt x="5243479" y="263852"/>
                </a:cubicBezTo>
                <a:cubicBezTo>
                  <a:pt x="5245413" y="265852"/>
                  <a:pt x="5246379" y="268186"/>
                  <a:pt x="5246379" y="270853"/>
                </a:cubicBezTo>
                <a:cubicBezTo>
                  <a:pt x="5246379" y="273520"/>
                  <a:pt x="5245413" y="275820"/>
                  <a:pt x="5243479" y="277754"/>
                </a:cubicBezTo>
                <a:cubicBezTo>
                  <a:pt x="5241545" y="279687"/>
                  <a:pt x="5239245" y="280654"/>
                  <a:pt x="5236578" y="280654"/>
                </a:cubicBezTo>
                <a:cubicBezTo>
                  <a:pt x="5233778" y="280654"/>
                  <a:pt x="5231411" y="279687"/>
                  <a:pt x="5229477" y="277754"/>
                </a:cubicBezTo>
                <a:cubicBezTo>
                  <a:pt x="5227543" y="275820"/>
                  <a:pt x="5226577" y="273520"/>
                  <a:pt x="5226577" y="270853"/>
                </a:cubicBezTo>
                <a:cubicBezTo>
                  <a:pt x="5226577" y="268186"/>
                  <a:pt x="5227543" y="265852"/>
                  <a:pt x="5229477" y="263852"/>
                </a:cubicBezTo>
                <a:cubicBezTo>
                  <a:pt x="5231411" y="261851"/>
                  <a:pt x="5233778" y="260851"/>
                  <a:pt x="5236578" y="260851"/>
                </a:cubicBezTo>
                <a:close/>
                <a:moveTo>
                  <a:pt x="4877704" y="260851"/>
                </a:moveTo>
                <a:cubicBezTo>
                  <a:pt x="4880371" y="260851"/>
                  <a:pt x="4882672" y="261851"/>
                  <a:pt x="4884606" y="263852"/>
                </a:cubicBezTo>
                <a:cubicBezTo>
                  <a:pt x="4886539" y="265852"/>
                  <a:pt x="4887506" y="268186"/>
                  <a:pt x="4887506" y="270853"/>
                </a:cubicBezTo>
                <a:cubicBezTo>
                  <a:pt x="4887506" y="273520"/>
                  <a:pt x="4886539" y="275820"/>
                  <a:pt x="4884606" y="277754"/>
                </a:cubicBezTo>
                <a:cubicBezTo>
                  <a:pt x="4882672" y="279687"/>
                  <a:pt x="4880371" y="280654"/>
                  <a:pt x="4877704" y="280654"/>
                </a:cubicBezTo>
                <a:cubicBezTo>
                  <a:pt x="4874904" y="280654"/>
                  <a:pt x="4872537" y="279687"/>
                  <a:pt x="4870603" y="277754"/>
                </a:cubicBezTo>
                <a:cubicBezTo>
                  <a:pt x="4868670" y="275820"/>
                  <a:pt x="4867703" y="273520"/>
                  <a:pt x="4867703" y="270853"/>
                </a:cubicBezTo>
                <a:cubicBezTo>
                  <a:pt x="4867703" y="268186"/>
                  <a:pt x="4868670" y="265852"/>
                  <a:pt x="4870603" y="263852"/>
                </a:cubicBezTo>
                <a:cubicBezTo>
                  <a:pt x="4872537" y="261851"/>
                  <a:pt x="4874904" y="260851"/>
                  <a:pt x="4877704" y="260851"/>
                </a:cubicBezTo>
                <a:close/>
                <a:moveTo>
                  <a:pt x="4217403" y="260851"/>
                </a:moveTo>
                <a:cubicBezTo>
                  <a:pt x="4220070" y="260851"/>
                  <a:pt x="4222370" y="261851"/>
                  <a:pt x="4224304" y="263852"/>
                </a:cubicBezTo>
                <a:cubicBezTo>
                  <a:pt x="4226237" y="265852"/>
                  <a:pt x="4227204" y="268186"/>
                  <a:pt x="4227204" y="270853"/>
                </a:cubicBezTo>
                <a:cubicBezTo>
                  <a:pt x="4227204" y="273520"/>
                  <a:pt x="4226237" y="275820"/>
                  <a:pt x="4224304" y="277754"/>
                </a:cubicBezTo>
                <a:cubicBezTo>
                  <a:pt x="4222370" y="279687"/>
                  <a:pt x="4220070" y="280654"/>
                  <a:pt x="4217403" y="280654"/>
                </a:cubicBezTo>
                <a:cubicBezTo>
                  <a:pt x="4214603" y="280654"/>
                  <a:pt x="4212236" y="279687"/>
                  <a:pt x="4210302" y="277754"/>
                </a:cubicBezTo>
                <a:cubicBezTo>
                  <a:pt x="4208368" y="275820"/>
                  <a:pt x="4207402" y="273520"/>
                  <a:pt x="4207402" y="270853"/>
                </a:cubicBezTo>
                <a:cubicBezTo>
                  <a:pt x="4207402" y="268186"/>
                  <a:pt x="4208368" y="265852"/>
                  <a:pt x="4210302" y="263852"/>
                </a:cubicBezTo>
                <a:cubicBezTo>
                  <a:pt x="4212236" y="261851"/>
                  <a:pt x="4214603" y="260851"/>
                  <a:pt x="4217403" y="260851"/>
                </a:cubicBezTo>
                <a:close/>
                <a:moveTo>
                  <a:pt x="2712455" y="260851"/>
                </a:moveTo>
                <a:cubicBezTo>
                  <a:pt x="2715123" y="260851"/>
                  <a:pt x="2717423" y="261851"/>
                  <a:pt x="2719356" y="263852"/>
                </a:cubicBezTo>
                <a:cubicBezTo>
                  <a:pt x="2721290" y="265852"/>
                  <a:pt x="2722257" y="268186"/>
                  <a:pt x="2722257" y="270853"/>
                </a:cubicBezTo>
                <a:cubicBezTo>
                  <a:pt x="2722257" y="273520"/>
                  <a:pt x="2721290" y="275820"/>
                  <a:pt x="2719356" y="277754"/>
                </a:cubicBezTo>
                <a:cubicBezTo>
                  <a:pt x="2717423" y="279687"/>
                  <a:pt x="2715123" y="280654"/>
                  <a:pt x="2712455" y="280654"/>
                </a:cubicBezTo>
                <a:cubicBezTo>
                  <a:pt x="2709655" y="280654"/>
                  <a:pt x="2707289" y="279687"/>
                  <a:pt x="2705355" y="277754"/>
                </a:cubicBezTo>
                <a:cubicBezTo>
                  <a:pt x="2703420" y="275820"/>
                  <a:pt x="2702454" y="273520"/>
                  <a:pt x="2702454" y="270853"/>
                </a:cubicBezTo>
                <a:cubicBezTo>
                  <a:pt x="2702454" y="268186"/>
                  <a:pt x="2703420" y="265852"/>
                  <a:pt x="2705355" y="263852"/>
                </a:cubicBezTo>
                <a:cubicBezTo>
                  <a:pt x="2707289" y="261851"/>
                  <a:pt x="2709655" y="260851"/>
                  <a:pt x="2712455" y="260851"/>
                </a:cubicBezTo>
                <a:close/>
                <a:moveTo>
                  <a:pt x="6322704" y="255851"/>
                </a:moveTo>
                <a:cubicBezTo>
                  <a:pt x="6324171" y="255851"/>
                  <a:pt x="6325738" y="255984"/>
                  <a:pt x="6327405" y="256251"/>
                </a:cubicBezTo>
                <a:cubicBezTo>
                  <a:pt x="6329071" y="256518"/>
                  <a:pt x="6330638" y="256918"/>
                  <a:pt x="6332106" y="257451"/>
                </a:cubicBezTo>
                <a:lnTo>
                  <a:pt x="6330505" y="267452"/>
                </a:lnTo>
                <a:cubicBezTo>
                  <a:pt x="6329171" y="267186"/>
                  <a:pt x="6327905" y="266919"/>
                  <a:pt x="6326705" y="266652"/>
                </a:cubicBezTo>
                <a:cubicBezTo>
                  <a:pt x="6325504" y="266385"/>
                  <a:pt x="6324171" y="266252"/>
                  <a:pt x="6322704" y="266252"/>
                </a:cubicBezTo>
                <a:cubicBezTo>
                  <a:pt x="6319637" y="266252"/>
                  <a:pt x="6317237" y="266885"/>
                  <a:pt x="6315503" y="268152"/>
                </a:cubicBezTo>
                <a:cubicBezTo>
                  <a:pt x="6313769" y="269419"/>
                  <a:pt x="6312903" y="271186"/>
                  <a:pt x="6312903" y="273453"/>
                </a:cubicBezTo>
                <a:cubicBezTo>
                  <a:pt x="6312903" y="276253"/>
                  <a:pt x="6313803" y="278654"/>
                  <a:pt x="6315603" y="280654"/>
                </a:cubicBezTo>
                <a:cubicBezTo>
                  <a:pt x="6317404" y="282654"/>
                  <a:pt x="6319470" y="284221"/>
                  <a:pt x="6321804" y="285354"/>
                </a:cubicBezTo>
                <a:lnTo>
                  <a:pt x="6324849" y="286263"/>
                </a:lnTo>
                <a:lnTo>
                  <a:pt x="6329405" y="284954"/>
                </a:lnTo>
                <a:cubicBezTo>
                  <a:pt x="6332539" y="283954"/>
                  <a:pt x="6335372" y="282988"/>
                  <a:pt x="6337906" y="282054"/>
                </a:cubicBezTo>
                <a:lnTo>
                  <a:pt x="6341106" y="292255"/>
                </a:lnTo>
                <a:cubicBezTo>
                  <a:pt x="6337906" y="293455"/>
                  <a:pt x="6334139" y="294722"/>
                  <a:pt x="6329805" y="296056"/>
                </a:cubicBezTo>
                <a:cubicBezTo>
                  <a:pt x="6325471" y="297389"/>
                  <a:pt x="6321104" y="298656"/>
                  <a:pt x="6316704" y="299856"/>
                </a:cubicBezTo>
                <a:cubicBezTo>
                  <a:pt x="6312303" y="301056"/>
                  <a:pt x="6308235" y="302123"/>
                  <a:pt x="6304502" y="303057"/>
                </a:cubicBezTo>
                <a:lnTo>
                  <a:pt x="6302102" y="292255"/>
                </a:lnTo>
                <a:cubicBezTo>
                  <a:pt x="6305569" y="291455"/>
                  <a:pt x="6308369" y="290788"/>
                  <a:pt x="6310503" y="290255"/>
                </a:cubicBezTo>
                <a:lnTo>
                  <a:pt x="6312487" y="289759"/>
                </a:lnTo>
                <a:lnTo>
                  <a:pt x="6306802" y="285855"/>
                </a:lnTo>
                <a:cubicBezTo>
                  <a:pt x="6303668" y="282387"/>
                  <a:pt x="6302102" y="278454"/>
                  <a:pt x="6302102" y="274053"/>
                </a:cubicBezTo>
                <a:cubicBezTo>
                  <a:pt x="6302102" y="270053"/>
                  <a:pt x="6303068" y="266686"/>
                  <a:pt x="6305002" y="263952"/>
                </a:cubicBezTo>
                <a:cubicBezTo>
                  <a:pt x="6306936" y="261218"/>
                  <a:pt x="6309469" y="259185"/>
                  <a:pt x="6312603" y="257851"/>
                </a:cubicBezTo>
                <a:cubicBezTo>
                  <a:pt x="6315737" y="256518"/>
                  <a:pt x="6319103" y="255851"/>
                  <a:pt x="6322704" y="255851"/>
                </a:cubicBezTo>
                <a:close/>
                <a:moveTo>
                  <a:pt x="4810782" y="252250"/>
                </a:moveTo>
                <a:lnTo>
                  <a:pt x="4810782" y="263652"/>
                </a:lnTo>
                <a:lnTo>
                  <a:pt x="4765976" y="276653"/>
                </a:lnTo>
                <a:lnTo>
                  <a:pt x="4765976" y="265452"/>
                </a:lnTo>
                <a:close/>
                <a:moveTo>
                  <a:pt x="3820182" y="252250"/>
                </a:moveTo>
                <a:lnTo>
                  <a:pt x="3820182" y="263652"/>
                </a:lnTo>
                <a:lnTo>
                  <a:pt x="3775376" y="276653"/>
                </a:lnTo>
                <a:lnTo>
                  <a:pt x="3775376" y="265452"/>
                </a:lnTo>
                <a:close/>
                <a:moveTo>
                  <a:pt x="3229632" y="252250"/>
                </a:moveTo>
                <a:lnTo>
                  <a:pt x="3229632" y="263652"/>
                </a:lnTo>
                <a:lnTo>
                  <a:pt x="3184826" y="276653"/>
                </a:lnTo>
                <a:lnTo>
                  <a:pt x="3184826" y="265452"/>
                </a:lnTo>
                <a:close/>
                <a:moveTo>
                  <a:pt x="3029609" y="252250"/>
                </a:moveTo>
                <a:lnTo>
                  <a:pt x="3029609" y="263652"/>
                </a:lnTo>
                <a:lnTo>
                  <a:pt x="2984803" y="276653"/>
                </a:lnTo>
                <a:lnTo>
                  <a:pt x="2984803" y="265452"/>
                </a:lnTo>
                <a:close/>
                <a:moveTo>
                  <a:pt x="2581934" y="252250"/>
                </a:moveTo>
                <a:lnTo>
                  <a:pt x="2581934" y="263652"/>
                </a:lnTo>
                <a:lnTo>
                  <a:pt x="2537128" y="276653"/>
                </a:lnTo>
                <a:lnTo>
                  <a:pt x="2537128" y="265452"/>
                </a:lnTo>
                <a:close/>
                <a:moveTo>
                  <a:pt x="1934234" y="252250"/>
                </a:moveTo>
                <a:lnTo>
                  <a:pt x="1934234" y="263652"/>
                </a:lnTo>
                <a:lnTo>
                  <a:pt x="1889428" y="276653"/>
                </a:lnTo>
                <a:lnTo>
                  <a:pt x="1889428" y="265452"/>
                </a:lnTo>
                <a:close/>
                <a:moveTo>
                  <a:pt x="1658010" y="252250"/>
                </a:moveTo>
                <a:lnTo>
                  <a:pt x="1658010" y="263652"/>
                </a:lnTo>
                <a:lnTo>
                  <a:pt x="1613202" y="276653"/>
                </a:lnTo>
                <a:lnTo>
                  <a:pt x="1613202" y="265452"/>
                </a:lnTo>
                <a:close/>
                <a:moveTo>
                  <a:pt x="257836" y="252250"/>
                </a:moveTo>
                <a:lnTo>
                  <a:pt x="257836" y="263652"/>
                </a:lnTo>
                <a:lnTo>
                  <a:pt x="213029" y="276653"/>
                </a:lnTo>
                <a:lnTo>
                  <a:pt x="213029" y="265452"/>
                </a:lnTo>
                <a:close/>
                <a:moveTo>
                  <a:pt x="6558781" y="237048"/>
                </a:moveTo>
                <a:cubicBezTo>
                  <a:pt x="6557181" y="237048"/>
                  <a:pt x="6555414" y="237148"/>
                  <a:pt x="6553480" y="237348"/>
                </a:cubicBezTo>
                <a:cubicBezTo>
                  <a:pt x="6551547" y="237549"/>
                  <a:pt x="6549580" y="237815"/>
                  <a:pt x="6547580" y="238149"/>
                </a:cubicBezTo>
                <a:lnTo>
                  <a:pt x="6543755" y="238951"/>
                </a:lnTo>
                <a:lnTo>
                  <a:pt x="6543904" y="241374"/>
                </a:lnTo>
                <a:cubicBezTo>
                  <a:pt x="6544388" y="244858"/>
                  <a:pt x="6545113" y="247916"/>
                  <a:pt x="6546080" y="250550"/>
                </a:cubicBezTo>
                <a:cubicBezTo>
                  <a:pt x="6548013" y="255818"/>
                  <a:pt x="6550514" y="259818"/>
                  <a:pt x="6553580" y="262552"/>
                </a:cubicBezTo>
                <a:cubicBezTo>
                  <a:pt x="6556648" y="265285"/>
                  <a:pt x="6559848" y="267119"/>
                  <a:pt x="6563182" y="268052"/>
                </a:cubicBezTo>
                <a:cubicBezTo>
                  <a:pt x="6566516" y="268986"/>
                  <a:pt x="6569582" y="269453"/>
                  <a:pt x="6572383" y="269453"/>
                </a:cubicBezTo>
                <a:cubicBezTo>
                  <a:pt x="6574783" y="269453"/>
                  <a:pt x="6577150" y="269019"/>
                  <a:pt x="6579484" y="268152"/>
                </a:cubicBezTo>
                <a:cubicBezTo>
                  <a:pt x="6581818" y="267286"/>
                  <a:pt x="6583751" y="265819"/>
                  <a:pt x="6585285" y="263752"/>
                </a:cubicBezTo>
                <a:cubicBezTo>
                  <a:pt x="6586818" y="261685"/>
                  <a:pt x="6587585" y="258918"/>
                  <a:pt x="6587585" y="255451"/>
                </a:cubicBezTo>
                <a:cubicBezTo>
                  <a:pt x="6587585" y="252117"/>
                  <a:pt x="6586752" y="249083"/>
                  <a:pt x="6585084" y="246350"/>
                </a:cubicBezTo>
                <a:cubicBezTo>
                  <a:pt x="6583418" y="243616"/>
                  <a:pt x="6580517" y="241382"/>
                  <a:pt x="6576384" y="239649"/>
                </a:cubicBezTo>
                <a:cubicBezTo>
                  <a:pt x="6572250" y="237915"/>
                  <a:pt x="6566382" y="237048"/>
                  <a:pt x="6558781" y="237048"/>
                </a:cubicBezTo>
                <a:close/>
                <a:moveTo>
                  <a:pt x="5484304" y="197843"/>
                </a:moveTo>
                <a:lnTo>
                  <a:pt x="5496305" y="204044"/>
                </a:lnTo>
                <a:cubicBezTo>
                  <a:pt x="5494972" y="206445"/>
                  <a:pt x="5493706" y="209012"/>
                  <a:pt x="5492505" y="211745"/>
                </a:cubicBezTo>
                <a:cubicBezTo>
                  <a:pt x="5491305" y="214479"/>
                  <a:pt x="5490305" y="216879"/>
                  <a:pt x="5489505" y="218946"/>
                </a:cubicBezTo>
                <a:cubicBezTo>
                  <a:pt x="5488705" y="221013"/>
                  <a:pt x="5488238" y="222447"/>
                  <a:pt x="5488105" y="223247"/>
                </a:cubicBezTo>
                <a:cubicBezTo>
                  <a:pt x="5491171" y="224047"/>
                  <a:pt x="5493405" y="225280"/>
                  <a:pt x="5494805" y="226947"/>
                </a:cubicBezTo>
                <a:cubicBezTo>
                  <a:pt x="5496205" y="228614"/>
                  <a:pt x="5496906" y="230381"/>
                  <a:pt x="5496906" y="232248"/>
                </a:cubicBezTo>
                <a:cubicBezTo>
                  <a:pt x="5496906" y="235182"/>
                  <a:pt x="5495972" y="237748"/>
                  <a:pt x="5494106" y="239949"/>
                </a:cubicBezTo>
                <a:cubicBezTo>
                  <a:pt x="5492238" y="242149"/>
                  <a:pt x="5489238" y="243249"/>
                  <a:pt x="5485104" y="243249"/>
                </a:cubicBezTo>
                <a:cubicBezTo>
                  <a:pt x="5483371" y="243249"/>
                  <a:pt x="5481437" y="242883"/>
                  <a:pt x="5479304" y="242149"/>
                </a:cubicBezTo>
                <a:cubicBezTo>
                  <a:pt x="5477170" y="241416"/>
                  <a:pt x="5475303" y="240082"/>
                  <a:pt x="5473703" y="238149"/>
                </a:cubicBezTo>
                <a:cubicBezTo>
                  <a:pt x="5472103" y="236215"/>
                  <a:pt x="5471302" y="233515"/>
                  <a:pt x="5471302" y="230048"/>
                </a:cubicBezTo>
                <a:cubicBezTo>
                  <a:pt x="5471302" y="226847"/>
                  <a:pt x="5471969" y="223380"/>
                  <a:pt x="5473303" y="219646"/>
                </a:cubicBezTo>
                <a:cubicBezTo>
                  <a:pt x="5474636" y="215912"/>
                  <a:pt x="5476336" y="212145"/>
                  <a:pt x="5478404" y="208345"/>
                </a:cubicBezTo>
                <a:cubicBezTo>
                  <a:pt x="5480470" y="204544"/>
                  <a:pt x="5482437" y="201044"/>
                  <a:pt x="5484304" y="197843"/>
                </a:cubicBezTo>
                <a:close/>
                <a:moveTo>
                  <a:pt x="4465129" y="197843"/>
                </a:moveTo>
                <a:lnTo>
                  <a:pt x="4477131" y="204044"/>
                </a:lnTo>
                <a:cubicBezTo>
                  <a:pt x="4475797" y="206445"/>
                  <a:pt x="4474530" y="209012"/>
                  <a:pt x="4473330" y="211745"/>
                </a:cubicBezTo>
                <a:cubicBezTo>
                  <a:pt x="4472130" y="214479"/>
                  <a:pt x="4471130" y="216879"/>
                  <a:pt x="4470330" y="218946"/>
                </a:cubicBezTo>
                <a:cubicBezTo>
                  <a:pt x="4469530" y="221013"/>
                  <a:pt x="4469063" y="222447"/>
                  <a:pt x="4468930" y="223247"/>
                </a:cubicBezTo>
                <a:cubicBezTo>
                  <a:pt x="4471997" y="224047"/>
                  <a:pt x="4474230" y="225280"/>
                  <a:pt x="4475630" y="226947"/>
                </a:cubicBezTo>
                <a:cubicBezTo>
                  <a:pt x="4477031" y="228614"/>
                  <a:pt x="4477731" y="230381"/>
                  <a:pt x="4477731" y="232248"/>
                </a:cubicBezTo>
                <a:cubicBezTo>
                  <a:pt x="4477731" y="235182"/>
                  <a:pt x="4476797" y="237748"/>
                  <a:pt x="4474930" y="239949"/>
                </a:cubicBezTo>
                <a:cubicBezTo>
                  <a:pt x="4473064" y="242149"/>
                  <a:pt x="4470063" y="243249"/>
                  <a:pt x="4465929" y="243249"/>
                </a:cubicBezTo>
                <a:cubicBezTo>
                  <a:pt x="4464196" y="243249"/>
                  <a:pt x="4462262" y="242883"/>
                  <a:pt x="4460129" y="242149"/>
                </a:cubicBezTo>
                <a:cubicBezTo>
                  <a:pt x="4457995" y="241416"/>
                  <a:pt x="4456128" y="240082"/>
                  <a:pt x="4454528" y="238149"/>
                </a:cubicBezTo>
                <a:cubicBezTo>
                  <a:pt x="4452928" y="236215"/>
                  <a:pt x="4452128" y="233515"/>
                  <a:pt x="4452128" y="230048"/>
                </a:cubicBezTo>
                <a:cubicBezTo>
                  <a:pt x="4452128" y="226847"/>
                  <a:pt x="4452794" y="223380"/>
                  <a:pt x="4454128" y="219646"/>
                </a:cubicBezTo>
                <a:cubicBezTo>
                  <a:pt x="4455461" y="215912"/>
                  <a:pt x="4457162" y="212145"/>
                  <a:pt x="4459228" y="208345"/>
                </a:cubicBezTo>
                <a:cubicBezTo>
                  <a:pt x="4461295" y="204544"/>
                  <a:pt x="4463262" y="201044"/>
                  <a:pt x="4465129" y="197843"/>
                </a:cubicBezTo>
                <a:close/>
                <a:moveTo>
                  <a:pt x="3484054" y="197843"/>
                </a:moveTo>
                <a:lnTo>
                  <a:pt x="3496056" y="204044"/>
                </a:lnTo>
                <a:cubicBezTo>
                  <a:pt x="3494722" y="206445"/>
                  <a:pt x="3493455" y="209012"/>
                  <a:pt x="3492255" y="211745"/>
                </a:cubicBezTo>
                <a:cubicBezTo>
                  <a:pt x="3491055" y="214479"/>
                  <a:pt x="3490055" y="216879"/>
                  <a:pt x="3489255" y="218946"/>
                </a:cubicBezTo>
                <a:cubicBezTo>
                  <a:pt x="3488455" y="221013"/>
                  <a:pt x="3487988" y="222447"/>
                  <a:pt x="3487855" y="223247"/>
                </a:cubicBezTo>
                <a:cubicBezTo>
                  <a:pt x="3490922" y="224047"/>
                  <a:pt x="3493155" y="225280"/>
                  <a:pt x="3494555" y="226947"/>
                </a:cubicBezTo>
                <a:cubicBezTo>
                  <a:pt x="3495956" y="228614"/>
                  <a:pt x="3496656" y="230381"/>
                  <a:pt x="3496656" y="232248"/>
                </a:cubicBezTo>
                <a:cubicBezTo>
                  <a:pt x="3496656" y="235182"/>
                  <a:pt x="3495722" y="237748"/>
                  <a:pt x="3493855" y="239949"/>
                </a:cubicBezTo>
                <a:cubicBezTo>
                  <a:pt x="3491988" y="242149"/>
                  <a:pt x="3488988" y="243249"/>
                  <a:pt x="3484854" y="243249"/>
                </a:cubicBezTo>
                <a:cubicBezTo>
                  <a:pt x="3483121" y="243249"/>
                  <a:pt x="3481187" y="242883"/>
                  <a:pt x="3479053" y="242149"/>
                </a:cubicBezTo>
                <a:cubicBezTo>
                  <a:pt x="3476920" y="241416"/>
                  <a:pt x="3475053" y="240082"/>
                  <a:pt x="3473453" y="238149"/>
                </a:cubicBezTo>
                <a:cubicBezTo>
                  <a:pt x="3471852" y="236215"/>
                  <a:pt x="3471052" y="233515"/>
                  <a:pt x="3471052" y="230048"/>
                </a:cubicBezTo>
                <a:cubicBezTo>
                  <a:pt x="3471052" y="226847"/>
                  <a:pt x="3471719" y="223380"/>
                  <a:pt x="3473053" y="219646"/>
                </a:cubicBezTo>
                <a:cubicBezTo>
                  <a:pt x="3474386" y="215912"/>
                  <a:pt x="3476086" y="212145"/>
                  <a:pt x="3478153" y="208345"/>
                </a:cubicBezTo>
                <a:cubicBezTo>
                  <a:pt x="3480220" y="204544"/>
                  <a:pt x="3482187" y="201044"/>
                  <a:pt x="3484054" y="197843"/>
                </a:cubicBezTo>
                <a:close/>
                <a:moveTo>
                  <a:pt x="2245805" y="197843"/>
                </a:moveTo>
                <a:lnTo>
                  <a:pt x="2257808" y="204044"/>
                </a:lnTo>
                <a:cubicBezTo>
                  <a:pt x="2256474" y="206445"/>
                  <a:pt x="2255207" y="209012"/>
                  <a:pt x="2254007" y="211745"/>
                </a:cubicBezTo>
                <a:cubicBezTo>
                  <a:pt x="2252807" y="214479"/>
                  <a:pt x="2251807" y="216879"/>
                  <a:pt x="2251007" y="218946"/>
                </a:cubicBezTo>
                <a:cubicBezTo>
                  <a:pt x="2250207" y="221013"/>
                  <a:pt x="2249740" y="222447"/>
                  <a:pt x="2249606" y="223247"/>
                </a:cubicBezTo>
                <a:cubicBezTo>
                  <a:pt x="2252673" y="224047"/>
                  <a:pt x="2254907" y="225280"/>
                  <a:pt x="2256306" y="226947"/>
                </a:cubicBezTo>
                <a:cubicBezTo>
                  <a:pt x="2257708" y="228614"/>
                  <a:pt x="2258408" y="230381"/>
                  <a:pt x="2258408" y="232248"/>
                </a:cubicBezTo>
                <a:cubicBezTo>
                  <a:pt x="2258408" y="235182"/>
                  <a:pt x="2257474" y="237748"/>
                  <a:pt x="2255608" y="239949"/>
                </a:cubicBezTo>
                <a:cubicBezTo>
                  <a:pt x="2253741" y="242149"/>
                  <a:pt x="2250740" y="243249"/>
                  <a:pt x="2246606" y="243249"/>
                </a:cubicBezTo>
                <a:cubicBezTo>
                  <a:pt x="2244873" y="243249"/>
                  <a:pt x="2242940" y="242883"/>
                  <a:pt x="2240806" y="242149"/>
                </a:cubicBezTo>
                <a:cubicBezTo>
                  <a:pt x="2238672" y="241416"/>
                  <a:pt x="2236804" y="240082"/>
                  <a:pt x="2235204" y="238149"/>
                </a:cubicBezTo>
                <a:cubicBezTo>
                  <a:pt x="2233604" y="236215"/>
                  <a:pt x="2232805" y="233515"/>
                  <a:pt x="2232805" y="230048"/>
                </a:cubicBezTo>
                <a:cubicBezTo>
                  <a:pt x="2232805" y="226847"/>
                  <a:pt x="2233471" y="223380"/>
                  <a:pt x="2234805" y="219646"/>
                </a:cubicBezTo>
                <a:cubicBezTo>
                  <a:pt x="2236139" y="215912"/>
                  <a:pt x="2237838" y="212145"/>
                  <a:pt x="2239906" y="208345"/>
                </a:cubicBezTo>
                <a:cubicBezTo>
                  <a:pt x="2241972" y="204544"/>
                  <a:pt x="2243939" y="201044"/>
                  <a:pt x="2245805" y="197843"/>
                </a:cubicBezTo>
                <a:close/>
                <a:moveTo>
                  <a:pt x="769434" y="197843"/>
                </a:moveTo>
                <a:lnTo>
                  <a:pt x="781434" y="204044"/>
                </a:lnTo>
                <a:cubicBezTo>
                  <a:pt x="780100" y="206445"/>
                  <a:pt x="778834" y="209012"/>
                  <a:pt x="777635" y="211745"/>
                </a:cubicBezTo>
                <a:cubicBezTo>
                  <a:pt x="776433" y="214479"/>
                  <a:pt x="775435" y="216879"/>
                  <a:pt x="774634" y="218946"/>
                </a:cubicBezTo>
                <a:cubicBezTo>
                  <a:pt x="773833" y="221013"/>
                  <a:pt x="773367" y="222447"/>
                  <a:pt x="773233" y="223247"/>
                </a:cubicBezTo>
                <a:cubicBezTo>
                  <a:pt x="776301" y="224047"/>
                  <a:pt x="778533" y="225280"/>
                  <a:pt x="779936" y="226947"/>
                </a:cubicBezTo>
                <a:cubicBezTo>
                  <a:pt x="781335" y="228614"/>
                  <a:pt x="782034" y="230381"/>
                  <a:pt x="782034" y="232248"/>
                </a:cubicBezTo>
                <a:cubicBezTo>
                  <a:pt x="782034" y="235182"/>
                  <a:pt x="781100" y="237748"/>
                  <a:pt x="779233" y="239949"/>
                </a:cubicBezTo>
                <a:cubicBezTo>
                  <a:pt x="777366" y="242149"/>
                  <a:pt x="774366" y="243249"/>
                  <a:pt x="770234" y="243249"/>
                </a:cubicBezTo>
                <a:cubicBezTo>
                  <a:pt x="768500" y="243249"/>
                  <a:pt x="766566" y="242883"/>
                  <a:pt x="764433" y="242149"/>
                </a:cubicBezTo>
                <a:cubicBezTo>
                  <a:pt x="762298" y="241416"/>
                  <a:pt x="760431" y="240082"/>
                  <a:pt x="758833" y="238149"/>
                </a:cubicBezTo>
                <a:cubicBezTo>
                  <a:pt x="757231" y="236215"/>
                  <a:pt x="756431" y="233515"/>
                  <a:pt x="756431" y="230048"/>
                </a:cubicBezTo>
                <a:cubicBezTo>
                  <a:pt x="756431" y="226847"/>
                  <a:pt x="757099" y="223380"/>
                  <a:pt x="758432" y="219646"/>
                </a:cubicBezTo>
                <a:cubicBezTo>
                  <a:pt x="759765" y="215912"/>
                  <a:pt x="761466" y="212145"/>
                  <a:pt x="763533" y="208345"/>
                </a:cubicBezTo>
                <a:cubicBezTo>
                  <a:pt x="765600" y="204544"/>
                  <a:pt x="767567" y="201044"/>
                  <a:pt x="769434" y="197843"/>
                </a:cubicBezTo>
                <a:close/>
                <a:moveTo>
                  <a:pt x="5364756" y="191443"/>
                </a:moveTo>
                <a:cubicBezTo>
                  <a:pt x="5361689" y="191443"/>
                  <a:pt x="5358922" y="192610"/>
                  <a:pt x="5356455" y="194943"/>
                </a:cubicBezTo>
                <a:cubicBezTo>
                  <a:pt x="5353988" y="197277"/>
                  <a:pt x="5352054" y="200244"/>
                  <a:pt x="5350654" y="203844"/>
                </a:cubicBezTo>
                <a:cubicBezTo>
                  <a:pt x="5349254" y="207445"/>
                  <a:pt x="5348554" y="211045"/>
                  <a:pt x="5348554" y="214646"/>
                </a:cubicBezTo>
                <a:cubicBezTo>
                  <a:pt x="5348554" y="217446"/>
                  <a:pt x="5349121" y="219880"/>
                  <a:pt x="5350254" y="221947"/>
                </a:cubicBezTo>
                <a:cubicBezTo>
                  <a:pt x="5351388" y="224014"/>
                  <a:pt x="5353288" y="225580"/>
                  <a:pt x="5355955" y="226647"/>
                </a:cubicBezTo>
                <a:cubicBezTo>
                  <a:pt x="5358622" y="227714"/>
                  <a:pt x="5362089" y="228247"/>
                  <a:pt x="5366356" y="228247"/>
                </a:cubicBezTo>
                <a:cubicBezTo>
                  <a:pt x="5370223" y="228247"/>
                  <a:pt x="5374124" y="227847"/>
                  <a:pt x="5378057" y="227047"/>
                </a:cubicBezTo>
                <a:lnTo>
                  <a:pt x="5382545" y="225625"/>
                </a:lnTo>
                <a:lnTo>
                  <a:pt x="5382758" y="223047"/>
                </a:lnTo>
                <a:cubicBezTo>
                  <a:pt x="5382758" y="218913"/>
                  <a:pt x="5382358" y="214946"/>
                  <a:pt x="5381558" y="211145"/>
                </a:cubicBezTo>
                <a:cubicBezTo>
                  <a:pt x="5380758" y="207345"/>
                  <a:pt x="5379558" y="203978"/>
                  <a:pt x="5377957" y="201044"/>
                </a:cubicBezTo>
                <a:cubicBezTo>
                  <a:pt x="5376357" y="198110"/>
                  <a:pt x="5374457" y="195777"/>
                  <a:pt x="5372257" y="194043"/>
                </a:cubicBezTo>
                <a:cubicBezTo>
                  <a:pt x="5370057" y="192309"/>
                  <a:pt x="5367556" y="191443"/>
                  <a:pt x="5364756" y="191443"/>
                </a:cubicBezTo>
                <a:close/>
                <a:moveTo>
                  <a:pt x="4345581" y="191443"/>
                </a:moveTo>
                <a:cubicBezTo>
                  <a:pt x="4342514" y="191443"/>
                  <a:pt x="4339747" y="192610"/>
                  <a:pt x="4337280" y="194943"/>
                </a:cubicBezTo>
                <a:cubicBezTo>
                  <a:pt x="4334813" y="197277"/>
                  <a:pt x="4332879" y="200244"/>
                  <a:pt x="4331479" y="203844"/>
                </a:cubicBezTo>
                <a:cubicBezTo>
                  <a:pt x="4330079" y="207445"/>
                  <a:pt x="4329379" y="211045"/>
                  <a:pt x="4329379" y="214646"/>
                </a:cubicBezTo>
                <a:cubicBezTo>
                  <a:pt x="4329379" y="217446"/>
                  <a:pt x="4329945" y="219880"/>
                  <a:pt x="4331079" y="221947"/>
                </a:cubicBezTo>
                <a:cubicBezTo>
                  <a:pt x="4332213" y="224014"/>
                  <a:pt x="4334113" y="225580"/>
                  <a:pt x="4336780" y="226647"/>
                </a:cubicBezTo>
                <a:cubicBezTo>
                  <a:pt x="4339447" y="227714"/>
                  <a:pt x="4342914" y="228247"/>
                  <a:pt x="4347181" y="228247"/>
                </a:cubicBezTo>
                <a:cubicBezTo>
                  <a:pt x="4351048" y="228247"/>
                  <a:pt x="4354949" y="227847"/>
                  <a:pt x="4358882" y="227047"/>
                </a:cubicBezTo>
                <a:lnTo>
                  <a:pt x="4363370" y="225625"/>
                </a:lnTo>
                <a:lnTo>
                  <a:pt x="4363583" y="223047"/>
                </a:lnTo>
                <a:cubicBezTo>
                  <a:pt x="4363583" y="218913"/>
                  <a:pt x="4363183" y="214946"/>
                  <a:pt x="4362383" y="211145"/>
                </a:cubicBezTo>
                <a:cubicBezTo>
                  <a:pt x="4361583" y="207345"/>
                  <a:pt x="4360383" y="203978"/>
                  <a:pt x="4358782" y="201044"/>
                </a:cubicBezTo>
                <a:cubicBezTo>
                  <a:pt x="4357182" y="198110"/>
                  <a:pt x="4355282" y="195777"/>
                  <a:pt x="4353082" y="194043"/>
                </a:cubicBezTo>
                <a:cubicBezTo>
                  <a:pt x="4350881" y="192309"/>
                  <a:pt x="4348381" y="191443"/>
                  <a:pt x="4345581" y="191443"/>
                </a:cubicBezTo>
                <a:close/>
                <a:moveTo>
                  <a:pt x="6460283" y="187842"/>
                </a:moveTo>
                <a:cubicBezTo>
                  <a:pt x="6458816" y="187842"/>
                  <a:pt x="6456983" y="188176"/>
                  <a:pt x="6454782" y="188842"/>
                </a:cubicBezTo>
                <a:cubicBezTo>
                  <a:pt x="6452583" y="189509"/>
                  <a:pt x="6450249" y="190509"/>
                  <a:pt x="6447782" y="191843"/>
                </a:cubicBezTo>
                <a:cubicBezTo>
                  <a:pt x="6445315" y="193176"/>
                  <a:pt x="6442814" y="194843"/>
                  <a:pt x="6440281" y="196843"/>
                </a:cubicBezTo>
                <a:lnTo>
                  <a:pt x="6433863" y="203083"/>
                </a:lnTo>
                <a:lnTo>
                  <a:pt x="6443981" y="217646"/>
                </a:lnTo>
                <a:cubicBezTo>
                  <a:pt x="6448182" y="221780"/>
                  <a:pt x="6452449" y="224814"/>
                  <a:pt x="6456783" y="226747"/>
                </a:cubicBezTo>
                <a:cubicBezTo>
                  <a:pt x="6461117" y="228681"/>
                  <a:pt x="6464950" y="229647"/>
                  <a:pt x="6468284" y="229647"/>
                </a:cubicBezTo>
                <a:cubicBezTo>
                  <a:pt x="6470684" y="229647"/>
                  <a:pt x="6472652" y="229181"/>
                  <a:pt x="6474185" y="228247"/>
                </a:cubicBezTo>
                <a:cubicBezTo>
                  <a:pt x="6475718" y="227314"/>
                  <a:pt x="6476752" y="225914"/>
                  <a:pt x="6477286" y="224047"/>
                </a:cubicBezTo>
                <a:cubicBezTo>
                  <a:pt x="6477819" y="222180"/>
                  <a:pt x="6477619" y="219846"/>
                  <a:pt x="6476685" y="217046"/>
                </a:cubicBezTo>
                <a:cubicBezTo>
                  <a:pt x="6475085" y="212245"/>
                  <a:pt x="6473618" y="208011"/>
                  <a:pt x="6472285" y="204344"/>
                </a:cubicBezTo>
                <a:cubicBezTo>
                  <a:pt x="6470951" y="200677"/>
                  <a:pt x="6469651" y="197610"/>
                  <a:pt x="6468384" y="195143"/>
                </a:cubicBezTo>
                <a:cubicBezTo>
                  <a:pt x="6467118" y="192676"/>
                  <a:pt x="6465817" y="190843"/>
                  <a:pt x="6464484" y="189642"/>
                </a:cubicBezTo>
                <a:cubicBezTo>
                  <a:pt x="6463150" y="188442"/>
                  <a:pt x="6461750" y="187842"/>
                  <a:pt x="6460283" y="187842"/>
                </a:cubicBezTo>
                <a:close/>
                <a:moveTo>
                  <a:pt x="3893657" y="187242"/>
                </a:moveTo>
                <a:cubicBezTo>
                  <a:pt x="3891257" y="187242"/>
                  <a:pt x="3888924" y="187909"/>
                  <a:pt x="3886657" y="189243"/>
                </a:cubicBezTo>
                <a:cubicBezTo>
                  <a:pt x="3884390" y="190576"/>
                  <a:pt x="3882056" y="193043"/>
                  <a:pt x="3879656" y="196643"/>
                </a:cubicBezTo>
                <a:cubicBezTo>
                  <a:pt x="3877256" y="200244"/>
                  <a:pt x="3874522" y="205445"/>
                  <a:pt x="3871455" y="212245"/>
                </a:cubicBezTo>
                <a:lnTo>
                  <a:pt x="3869163" y="216988"/>
                </a:lnTo>
                <a:lnTo>
                  <a:pt x="3875380" y="220471"/>
                </a:lnTo>
                <a:cubicBezTo>
                  <a:pt x="3878331" y="221888"/>
                  <a:pt x="3881123" y="222980"/>
                  <a:pt x="3883756" y="223747"/>
                </a:cubicBezTo>
                <a:cubicBezTo>
                  <a:pt x="3889024" y="225280"/>
                  <a:pt x="3893391" y="226047"/>
                  <a:pt x="3896858" y="226047"/>
                </a:cubicBezTo>
                <a:cubicBezTo>
                  <a:pt x="3900725" y="226047"/>
                  <a:pt x="3903792" y="225480"/>
                  <a:pt x="3906059" y="224347"/>
                </a:cubicBezTo>
                <a:cubicBezTo>
                  <a:pt x="3908326" y="223213"/>
                  <a:pt x="3909993" y="221580"/>
                  <a:pt x="3911060" y="219446"/>
                </a:cubicBezTo>
                <a:cubicBezTo>
                  <a:pt x="3912126" y="217313"/>
                  <a:pt x="3912660" y="214912"/>
                  <a:pt x="3912660" y="212245"/>
                </a:cubicBezTo>
                <a:cubicBezTo>
                  <a:pt x="3912660" y="208378"/>
                  <a:pt x="3911726" y="204511"/>
                  <a:pt x="3909860" y="200644"/>
                </a:cubicBezTo>
                <a:cubicBezTo>
                  <a:pt x="3907993" y="196777"/>
                  <a:pt x="3905626" y="193576"/>
                  <a:pt x="3902759" y="191043"/>
                </a:cubicBezTo>
                <a:cubicBezTo>
                  <a:pt x="3899892" y="188509"/>
                  <a:pt x="3896858" y="187242"/>
                  <a:pt x="3893657" y="187242"/>
                </a:cubicBezTo>
                <a:close/>
                <a:moveTo>
                  <a:pt x="2112485" y="187242"/>
                </a:moveTo>
                <a:cubicBezTo>
                  <a:pt x="2110085" y="187242"/>
                  <a:pt x="2107750" y="187909"/>
                  <a:pt x="2105483" y="189243"/>
                </a:cubicBezTo>
                <a:cubicBezTo>
                  <a:pt x="2103217" y="190576"/>
                  <a:pt x="2100884" y="193043"/>
                  <a:pt x="2098484" y="196643"/>
                </a:cubicBezTo>
                <a:cubicBezTo>
                  <a:pt x="2096083" y="200244"/>
                  <a:pt x="2093349" y="205445"/>
                  <a:pt x="2090282" y="212245"/>
                </a:cubicBezTo>
                <a:lnTo>
                  <a:pt x="2087991" y="216988"/>
                </a:lnTo>
                <a:lnTo>
                  <a:pt x="2094208" y="220471"/>
                </a:lnTo>
                <a:cubicBezTo>
                  <a:pt x="2097158" y="221888"/>
                  <a:pt x="2099950" y="222980"/>
                  <a:pt x="2102584" y="223747"/>
                </a:cubicBezTo>
                <a:cubicBezTo>
                  <a:pt x="2107851" y="225280"/>
                  <a:pt x="2112219" y="226047"/>
                  <a:pt x="2115685" y="226047"/>
                </a:cubicBezTo>
                <a:cubicBezTo>
                  <a:pt x="2119552" y="226047"/>
                  <a:pt x="2122620" y="225480"/>
                  <a:pt x="2124887" y="224347"/>
                </a:cubicBezTo>
                <a:cubicBezTo>
                  <a:pt x="2127153" y="223213"/>
                  <a:pt x="2128821" y="221580"/>
                  <a:pt x="2129887" y="219446"/>
                </a:cubicBezTo>
                <a:cubicBezTo>
                  <a:pt x="2130954" y="217313"/>
                  <a:pt x="2131488" y="214912"/>
                  <a:pt x="2131488" y="212245"/>
                </a:cubicBezTo>
                <a:cubicBezTo>
                  <a:pt x="2131488" y="208378"/>
                  <a:pt x="2130553" y="204511"/>
                  <a:pt x="2128687" y="200644"/>
                </a:cubicBezTo>
                <a:cubicBezTo>
                  <a:pt x="2126820" y="196777"/>
                  <a:pt x="2124453" y="193576"/>
                  <a:pt x="2121586" y="191043"/>
                </a:cubicBezTo>
                <a:cubicBezTo>
                  <a:pt x="2118719" y="188509"/>
                  <a:pt x="2115685" y="187242"/>
                  <a:pt x="2112485" y="187242"/>
                </a:cubicBezTo>
                <a:close/>
                <a:moveTo>
                  <a:pt x="1112761" y="186042"/>
                </a:moveTo>
                <a:cubicBezTo>
                  <a:pt x="1110760" y="186042"/>
                  <a:pt x="1108659" y="186709"/>
                  <a:pt x="1106460" y="188042"/>
                </a:cubicBezTo>
                <a:cubicBezTo>
                  <a:pt x="1104259" y="189376"/>
                  <a:pt x="1101926" y="191643"/>
                  <a:pt x="1099459" y="194843"/>
                </a:cubicBezTo>
                <a:cubicBezTo>
                  <a:pt x="1096992" y="198044"/>
                  <a:pt x="1094358" y="202444"/>
                  <a:pt x="1091557" y="208045"/>
                </a:cubicBezTo>
                <a:cubicBezTo>
                  <a:pt x="1093825" y="211779"/>
                  <a:pt x="1096258" y="215046"/>
                  <a:pt x="1098858" y="217846"/>
                </a:cubicBezTo>
                <a:cubicBezTo>
                  <a:pt x="1101459" y="220646"/>
                  <a:pt x="1104092" y="222947"/>
                  <a:pt x="1106759" y="224747"/>
                </a:cubicBezTo>
                <a:cubicBezTo>
                  <a:pt x="1109426" y="226547"/>
                  <a:pt x="1112060" y="227881"/>
                  <a:pt x="1114660" y="228747"/>
                </a:cubicBezTo>
                <a:cubicBezTo>
                  <a:pt x="1117261" y="229614"/>
                  <a:pt x="1119628" y="230048"/>
                  <a:pt x="1121762" y="230048"/>
                </a:cubicBezTo>
                <a:cubicBezTo>
                  <a:pt x="1126428" y="230048"/>
                  <a:pt x="1129863" y="228381"/>
                  <a:pt x="1132063" y="225047"/>
                </a:cubicBezTo>
                <a:cubicBezTo>
                  <a:pt x="1134263" y="221713"/>
                  <a:pt x="1134163" y="217046"/>
                  <a:pt x="1131763" y="211045"/>
                </a:cubicBezTo>
                <a:cubicBezTo>
                  <a:pt x="1130562" y="207978"/>
                  <a:pt x="1129329" y="204978"/>
                  <a:pt x="1128063" y="202044"/>
                </a:cubicBezTo>
                <a:cubicBezTo>
                  <a:pt x="1126795" y="199110"/>
                  <a:pt x="1125428" y="196410"/>
                  <a:pt x="1123961" y="193943"/>
                </a:cubicBezTo>
                <a:cubicBezTo>
                  <a:pt x="1122495" y="191476"/>
                  <a:pt x="1120827" y="189542"/>
                  <a:pt x="1118962" y="188142"/>
                </a:cubicBezTo>
                <a:cubicBezTo>
                  <a:pt x="1117095" y="186742"/>
                  <a:pt x="1115027" y="186042"/>
                  <a:pt x="1112761" y="186042"/>
                </a:cubicBezTo>
                <a:close/>
                <a:moveTo>
                  <a:pt x="3245167" y="185042"/>
                </a:moveTo>
                <a:cubicBezTo>
                  <a:pt x="3238766" y="185042"/>
                  <a:pt x="3232399" y="186709"/>
                  <a:pt x="3226064" y="190043"/>
                </a:cubicBezTo>
                <a:cubicBezTo>
                  <a:pt x="3219731" y="193376"/>
                  <a:pt x="3213730" y="197543"/>
                  <a:pt x="3208062" y="202544"/>
                </a:cubicBezTo>
                <a:cubicBezTo>
                  <a:pt x="3202395" y="207545"/>
                  <a:pt x="3197361" y="212645"/>
                  <a:pt x="3192960" y="217846"/>
                </a:cubicBezTo>
                <a:lnTo>
                  <a:pt x="3184361" y="228879"/>
                </a:lnTo>
                <a:lnTo>
                  <a:pt x="3210563" y="229647"/>
                </a:lnTo>
                <a:cubicBezTo>
                  <a:pt x="3219364" y="229647"/>
                  <a:pt x="3227231" y="229114"/>
                  <a:pt x="3234165" y="228047"/>
                </a:cubicBezTo>
                <a:cubicBezTo>
                  <a:pt x="3241100" y="226980"/>
                  <a:pt x="3246934" y="225347"/>
                  <a:pt x="3251668" y="223147"/>
                </a:cubicBezTo>
                <a:cubicBezTo>
                  <a:pt x="3256402" y="220946"/>
                  <a:pt x="3260035" y="218246"/>
                  <a:pt x="3262569" y="215046"/>
                </a:cubicBezTo>
                <a:cubicBezTo>
                  <a:pt x="3265103" y="211845"/>
                  <a:pt x="3266370" y="208178"/>
                  <a:pt x="3266370" y="204044"/>
                </a:cubicBezTo>
                <a:cubicBezTo>
                  <a:pt x="3266370" y="201111"/>
                  <a:pt x="3265636" y="198210"/>
                  <a:pt x="3264169" y="195343"/>
                </a:cubicBezTo>
                <a:cubicBezTo>
                  <a:pt x="3262702" y="192476"/>
                  <a:pt x="3260436" y="190043"/>
                  <a:pt x="3257368" y="188042"/>
                </a:cubicBezTo>
                <a:cubicBezTo>
                  <a:pt x="3254301" y="186042"/>
                  <a:pt x="3250234" y="185042"/>
                  <a:pt x="3245167" y="185042"/>
                </a:cubicBezTo>
                <a:close/>
                <a:moveTo>
                  <a:pt x="1944656" y="184042"/>
                </a:moveTo>
                <a:cubicBezTo>
                  <a:pt x="1938254" y="184042"/>
                  <a:pt x="1931887" y="185709"/>
                  <a:pt x="1925553" y="189042"/>
                </a:cubicBezTo>
                <a:cubicBezTo>
                  <a:pt x="1919219" y="192376"/>
                  <a:pt x="1913218" y="196543"/>
                  <a:pt x="1907551" y="201544"/>
                </a:cubicBezTo>
                <a:cubicBezTo>
                  <a:pt x="1901883" y="206545"/>
                  <a:pt x="1896849" y="211645"/>
                  <a:pt x="1892450" y="216846"/>
                </a:cubicBezTo>
                <a:lnTo>
                  <a:pt x="1884311" y="227286"/>
                </a:lnTo>
                <a:lnTo>
                  <a:pt x="1886848" y="227747"/>
                </a:lnTo>
                <a:cubicBezTo>
                  <a:pt x="1893382" y="228347"/>
                  <a:pt x="1901116" y="228647"/>
                  <a:pt x="1910050" y="228647"/>
                </a:cubicBezTo>
                <a:cubicBezTo>
                  <a:pt x="1917117" y="228647"/>
                  <a:pt x="1923553" y="228314"/>
                  <a:pt x="1929353" y="227647"/>
                </a:cubicBezTo>
                <a:cubicBezTo>
                  <a:pt x="1935153" y="226980"/>
                  <a:pt x="1940321" y="225947"/>
                  <a:pt x="1944854" y="224547"/>
                </a:cubicBezTo>
                <a:cubicBezTo>
                  <a:pt x="1949389" y="223147"/>
                  <a:pt x="1953223" y="221413"/>
                  <a:pt x="1956357" y="219346"/>
                </a:cubicBezTo>
                <a:cubicBezTo>
                  <a:pt x="1959490" y="217279"/>
                  <a:pt x="1961857" y="214879"/>
                  <a:pt x="1963456" y="212145"/>
                </a:cubicBezTo>
                <a:cubicBezTo>
                  <a:pt x="1965057" y="209412"/>
                  <a:pt x="1965858" y="206378"/>
                  <a:pt x="1965858" y="203044"/>
                </a:cubicBezTo>
                <a:cubicBezTo>
                  <a:pt x="1965858" y="200111"/>
                  <a:pt x="1965124" y="197210"/>
                  <a:pt x="1963658" y="194343"/>
                </a:cubicBezTo>
                <a:cubicBezTo>
                  <a:pt x="1962191" y="191476"/>
                  <a:pt x="1959923" y="189042"/>
                  <a:pt x="1956857" y="187042"/>
                </a:cubicBezTo>
                <a:cubicBezTo>
                  <a:pt x="1953790" y="185042"/>
                  <a:pt x="1949721" y="184042"/>
                  <a:pt x="1944656" y="184042"/>
                </a:cubicBezTo>
                <a:close/>
                <a:moveTo>
                  <a:pt x="6568382" y="175641"/>
                </a:moveTo>
                <a:cubicBezTo>
                  <a:pt x="6566382" y="175641"/>
                  <a:pt x="6563948" y="176974"/>
                  <a:pt x="6561082" y="179641"/>
                </a:cubicBezTo>
                <a:cubicBezTo>
                  <a:pt x="6558214" y="182308"/>
                  <a:pt x="6555414" y="186042"/>
                  <a:pt x="6552680" y="190843"/>
                </a:cubicBezTo>
                <a:cubicBezTo>
                  <a:pt x="6549947" y="195643"/>
                  <a:pt x="6547680" y="201344"/>
                  <a:pt x="6545880" y="207945"/>
                </a:cubicBezTo>
                <a:lnTo>
                  <a:pt x="6543717" y="225326"/>
                </a:lnTo>
                <a:lnTo>
                  <a:pt x="6555281" y="222747"/>
                </a:lnTo>
                <a:cubicBezTo>
                  <a:pt x="6559481" y="221346"/>
                  <a:pt x="6563182" y="219380"/>
                  <a:pt x="6566382" y="216846"/>
                </a:cubicBezTo>
                <a:cubicBezTo>
                  <a:pt x="6569582" y="214312"/>
                  <a:pt x="6572050" y="210979"/>
                  <a:pt x="6573783" y="206845"/>
                </a:cubicBezTo>
                <a:cubicBezTo>
                  <a:pt x="6575517" y="202711"/>
                  <a:pt x="6576384" y="197643"/>
                  <a:pt x="6576384" y="191643"/>
                </a:cubicBezTo>
                <a:cubicBezTo>
                  <a:pt x="6576384" y="189642"/>
                  <a:pt x="6576150" y="187376"/>
                  <a:pt x="6575683" y="184842"/>
                </a:cubicBezTo>
                <a:cubicBezTo>
                  <a:pt x="6575217" y="182308"/>
                  <a:pt x="6574383" y="180141"/>
                  <a:pt x="6573183" y="178341"/>
                </a:cubicBezTo>
                <a:cubicBezTo>
                  <a:pt x="6571983" y="176541"/>
                  <a:pt x="6570383" y="175641"/>
                  <a:pt x="6568382" y="175641"/>
                </a:cubicBezTo>
                <a:close/>
                <a:moveTo>
                  <a:pt x="5366356" y="175041"/>
                </a:moveTo>
                <a:cubicBezTo>
                  <a:pt x="5371690" y="175041"/>
                  <a:pt x="5376357" y="176408"/>
                  <a:pt x="5380358" y="179141"/>
                </a:cubicBezTo>
                <a:cubicBezTo>
                  <a:pt x="5384358" y="181875"/>
                  <a:pt x="5387692" y="185575"/>
                  <a:pt x="5390359" y="190243"/>
                </a:cubicBezTo>
                <a:cubicBezTo>
                  <a:pt x="5393026" y="194910"/>
                  <a:pt x="5395026" y="200177"/>
                  <a:pt x="5396360" y="206045"/>
                </a:cubicBezTo>
                <a:cubicBezTo>
                  <a:pt x="5397693" y="211912"/>
                  <a:pt x="5398360" y="217979"/>
                  <a:pt x="5398360" y="224247"/>
                </a:cubicBezTo>
                <a:cubicBezTo>
                  <a:pt x="5398360" y="236648"/>
                  <a:pt x="5395860" y="247350"/>
                  <a:pt x="5390859" y="256351"/>
                </a:cubicBezTo>
                <a:cubicBezTo>
                  <a:pt x="5385859" y="265352"/>
                  <a:pt x="5378391" y="272520"/>
                  <a:pt x="5368456" y="277854"/>
                </a:cubicBezTo>
                <a:cubicBezTo>
                  <a:pt x="5358522" y="283188"/>
                  <a:pt x="5346220" y="286721"/>
                  <a:pt x="5331552" y="288455"/>
                </a:cubicBezTo>
                <a:lnTo>
                  <a:pt x="5327951" y="272053"/>
                </a:lnTo>
                <a:cubicBezTo>
                  <a:pt x="5335952" y="270986"/>
                  <a:pt x="5343320" y="269486"/>
                  <a:pt x="5350054" y="267552"/>
                </a:cubicBezTo>
                <a:cubicBezTo>
                  <a:pt x="5356788" y="265619"/>
                  <a:pt x="5362589" y="262852"/>
                  <a:pt x="5367456" y="259251"/>
                </a:cubicBezTo>
                <a:cubicBezTo>
                  <a:pt x="5372323" y="255651"/>
                  <a:pt x="5376091" y="250917"/>
                  <a:pt x="5378757" y="245049"/>
                </a:cubicBezTo>
                <a:lnTo>
                  <a:pt x="5379755" y="241758"/>
                </a:lnTo>
                <a:lnTo>
                  <a:pt x="5377657" y="242649"/>
                </a:lnTo>
                <a:cubicBezTo>
                  <a:pt x="5373323" y="243583"/>
                  <a:pt x="5368956" y="244049"/>
                  <a:pt x="5364556" y="244049"/>
                </a:cubicBezTo>
                <a:cubicBezTo>
                  <a:pt x="5359489" y="244049"/>
                  <a:pt x="5354988" y="243516"/>
                  <a:pt x="5351054" y="242449"/>
                </a:cubicBezTo>
                <a:cubicBezTo>
                  <a:pt x="5347120" y="241382"/>
                  <a:pt x="5343787" y="239815"/>
                  <a:pt x="5341053" y="237748"/>
                </a:cubicBezTo>
                <a:cubicBezTo>
                  <a:pt x="5338319" y="235682"/>
                  <a:pt x="5336252" y="233048"/>
                  <a:pt x="5334852" y="229847"/>
                </a:cubicBezTo>
                <a:cubicBezTo>
                  <a:pt x="5333452" y="226647"/>
                  <a:pt x="5332752" y="222913"/>
                  <a:pt x="5332752" y="218646"/>
                </a:cubicBezTo>
                <a:cubicBezTo>
                  <a:pt x="5332752" y="213579"/>
                  <a:pt x="5333552" y="208478"/>
                  <a:pt x="5335152" y="203344"/>
                </a:cubicBezTo>
                <a:cubicBezTo>
                  <a:pt x="5336752" y="198210"/>
                  <a:pt x="5339019" y="193510"/>
                  <a:pt x="5341953" y="189243"/>
                </a:cubicBezTo>
                <a:cubicBezTo>
                  <a:pt x="5344887" y="184975"/>
                  <a:pt x="5348420" y="181541"/>
                  <a:pt x="5352554" y="178941"/>
                </a:cubicBezTo>
                <a:cubicBezTo>
                  <a:pt x="5356688" y="176341"/>
                  <a:pt x="5361289" y="175041"/>
                  <a:pt x="5366356" y="175041"/>
                </a:cubicBezTo>
                <a:close/>
                <a:moveTo>
                  <a:pt x="4347181" y="175041"/>
                </a:moveTo>
                <a:cubicBezTo>
                  <a:pt x="4352515" y="175041"/>
                  <a:pt x="4357182" y="176408"/>
                  <a:pt x="4361183" y="179141"/>
                </a:cubicBezTo>
                <a:cubicBezTo>
                  <a:pt x="4365183" y="181875"/>
                  <a:pt x="4368517" y="185575"/>
                  <a:pt x="4371184" y="190243"/>
                </a:cubicBezTo>
                <a:cubicBezTo>
                  <a:pt x="4373851" y="194910"/>
                  <a:pt x="4375851" y="200177"/>
                  <a:pt x="4377185" y="206045"/>
                </a:cubicBezTo>
                <a:cubicBezTo>
                  <a:pt x="4378518" y="211912"/>
                  <a:pt x="4379185" y="217979"/>
                  <a:pt x="4379185" y="224247"/>
                </a:cubicBezTo>
                <a:cubicBezTo>
                  <a:pt x="4379185" y="236648"/>
                  <a:pt x="4376685" y="247350"/>
                  <a:pt x="4371684" y="256351"/>
                </a:cubicBezTo>
                <a:cubicBezTo>
                  <a:pt x="4366683" y="265352"/>
                  <a:pt x="4359216" y="272520"/>
                  <a:pt x="4349281" y="277854"/>
                </a:cubicBezTo>
                <a:cubicBezTo>
                  <a:pt x="4339347" y="283188"/>
                  <a:pt x="4327045" y="286721"/>
                  <a:pt x="4312377" y="288455"/>
                </a:cubicBezTo>
                <a:lnTo>
                  <a:pt x="4308776" y="272053"/>
                </a:lnTo>
                <a:cubicBezTo>
                  <a:pt x="4316777" y="270986"/>
                  <a:pt x="4324145" y="269486"/>
                  <a:pt x="4330879" y="267552"/>
                </a:cubicBezTo>
                <a:cubicBezTo>
                  <a:pt x="4337613" y="265619"/>
                  <a:pt x="4343414" y="262852"/>
                  <a:pt x="4348281" y="259251"/>
                </a:cubicBezTo>
                <a:cubicBezTo>
                  <a:pt x="4353148" y="255651"/>
                  <a:pt x="4356916" y="250917"/>
                  <a:pt x="4359583" y="245049"/>
                </a:cubicBezTo>
                <a:lnTo>
                  <a:pt x="4360580" y="241758"/>
                </a:lnTo>
                <a:lnTo>
                  <a:pt x="4358482" y="242649"/>
                </a:lnTo>
                <a:cubicBezTo>
                  <a:pt x="4354149" y="243583"/>
                  <a:pt x="4349781" y="244049"/>
                  <a:pt x="4345381" y="244049"/>
                </a:cubicBezTo>
                <a:cubicBezTo>
                  <a:pt x="4340313" y="244049"/>
                  <a:pt x="4335813" y="243516"/>
                  <a:pt x="4331879" y="242449"/>
                </a:cubicBezTo>
                <a:cubicBezTo>
                  <a:pt x="4327945" y="241382"/>
                  <a:pt x="4324612" y="239815"/>
                  <a:pt x="4321878" y="237748"/>
                </a:cubicBezTo>
                <a:cubicBezTo>
                  <a:pt x="4319144" y="235682"/>
                  <a:pt x="4317077" y="233048"/>
                  <a:pt x="4315677" y="229847"/>
                </a:cubicBezTo>
                <a:cubicBezTo>
                  <a:pt x="4314277" y="226647"/>
                  <a:pt x="4313577" y="222913"/>
                  <a:pt x="4313577" y="218646"/>
                </a:cubicBezTo>
                <a:cubicBezTo>
                  <a:pt x="4313577" y="213579"/>
                  <a:pt x="4314377" y="208478"/>
                  <a:pt x="4315977" y="203344"/>
                </a:cubicBezTo>
                <a:cubicBezTo>
                  <a:pt x="4317577" y="198210"/>
                  <a:pt x="4319844" y="193510"/>
                  <a:pt x="4322778" y="189243"/>
                </a:cubicBezTo>
                <a:cubicBezTo>
                  <a:pt x="4325712" y="184975"/>
                  <a:pt x="4329246" y="181541"/>
                  <a:pt x="4333379" y="178941"/>
                </a:cubicBezTo>
                <a:cubicBezTo>
                  <a:pt x="4337513" y="176341"/>
                  <a:pt x="4342114" y="175041"/>
                  <a:pt x="4347181" y="175041"/>
                </a:cubicBezTo>
                <a:close/>
                <a:moveTo>
                  <a:pt x="3246367" y="168640"/>
                </a:moveTo>
                <a:cubicBezTo>
                  <a:pt x="3253701" y="168640"/>
                  <a:pt x="3260002" y="170140"/>
                  <a:pt x="3265269" y="173140"/>
                </a:cubicBezTo>
                <a:cubicBezTo>
                  <a:pt x="3270537" y="176141"/>
                  <a:pt x="3274604" y="180175"/>
                  <a:pt x="3277471" y="185242"/>
                </a:cubicBezTo>
                <a:cubicBezTo>
                  <a:pt x="3280338" y="190309"/>
                  <a:pt x="3281772" y="196043"/>
                  <a:pt x="3281772" y="202444"/>
                </a:cubicBezTo>
                <a:cubicBezTo>
                  <a:pt x="3281772" y="210312"/>
                  <a:pt x="3279471" y="217546"/>
                  <a:pt x="3274871" y="224147"/>
                </a:cubicBezTo>
                <a:cubicBezTo>
                  <a:pt x="3270270" y="230748"/>
                  <a:pt x="3262502" y="236048"/>
                  <a:pt x="3251568" y="240049"/>
                </a:cubicBezTo>
                <a:cubicBezTo>
                  <a:pt x="3240633" y="244049"/>
                  <a:pt x="3225765" y="246050"/>
                  <a:pt x="3206962" y="246050"/>
                </a:cubicBezTo>
                <a:cubicBezTo>
                  <a:pt x="3195227" y="246050"/>
                  <a:pt x="3185393" y="245616"/>
                  <a:pt x="3177458" y="244749"/>
                </a:cubicBezTo>
                <a:cubicBezTo>
                  <a:pt x="3169524" y="243883"/>
                  <a:pt x="3163090" y="242582"/>
                  <a:pt x="3158156" y="240849"/>
                </a:cubicBezTo>
                <a:cubicBezTo>
                  <a:pt x="3153222" y="239115"/>
                  <a:pt x="3149488" y="236915"/>
                  <a:pt x="3146955" y="234248"/>
                </a:cubicBezTo>
                <a:lnTo>
                  <a:pt x="3143418" y="227719"/>
                </a:lnTo>
                <a:lnTo>
                  <a:pt x="3141154" y="231323"/>
                </a:lnTo>
                <a:cubicBezTo>
                  <a:pt x="3139354" y="233640"/>
                  <a:pt x="3137487" y="235515"/>
                  <a:pt x="3135553" y="236948"/>
                </a:cubicBezTo>
                <a:cubicBezTo>
                  <a:pt x="3131686" y="239815"/>
                  <a:pt x="3127652" y="241616"/>
                  <a:pt x="3123452" y="242349"/>
                </a:cubicBezTo>
                <a:cubicBezTo>
                  <a:pt x="3119251" y="243083"/>
                  <a:pt x="3114818" y="243449"/>
                  <a:pt x="3110150" y="243449"/>
                </a:cubicBezTo>
                <a:lnTo>
                  <a:pt x="3110227" y="242824"/>
                </a:lnTo>
                <a:lnTo>
                  <a:pt x="3108559" y="243449"/>
                </a:lnTo>
                <a:cubicBezTo>
                  <a:pt x="3100425" y="243449"/>
                  <a:pt x="3093958" y="243016"/>
                  <a:pt x="3089157" y="242149"/>
                </a:cubicBezTo>
                <a:cubicBezTo>
                  <a:pt x="3084356" y="241282"/>
                  <a:pt x="3080722" y="239982"/>
                  <a:pt x="3078256" y="238249"/>
                </a:cubicBezTo>
                <a:cubicBezTo>
                  <a:pt x="3075789" y="236515"/>
                  <a:pt x="3074055" y="234348"/>
                  <a:pt x="3073055" y="231748"/>
                </a:cubicBezTo>
                <a:lnTo>
                  <a:pt x="3072483" y="229486"/>
                </a:lnTo>
                <a:lnTo>
                  <a:pt x="3069855" y="233448"/>
                </a:lnTo>
                <a:cubicBezTo>
                  <a:pt x="3067388" y="236115"/>
                  <a:pt x="3064554" y="238182"/>
                  <a:pt x="3061354" y="239649"/>
                </a:cubicBezTo>
                <a:cubicBezTo>
                  <a:pt x="3058153" y="241116"/>
                  <a:pt x="3054319" y="242116"/>
                  <a:pt x="3049852" y="242649"/>
                </a:cubicBezTo>
                <a:lnTo>
                  <a:pt x="3043114" y="242988"/>
                </a:lnTo>
                <a:lnTo>
                  <a:pt x="3041884" y="243449"/>
                </a:lnTo>
                <a:lnTo>
                  <a:pt x="3038485" y="243221"/>
                </a:lnTo>
                <a:lnTo>
                  <a:pt x="3033952" y="243449"/>
                </a:lnTo>
                <a:lnTo>
                  <a:pt x="3034017" y="242922"/>
                </a:lnTo>
                <a:lnTo>
                  <a:pt x="3022485" y="242149"/>
                </a:lnTo>
                <a:cubicBezTo>
                  <a:pt x="3017685" y="241282"/>
                  <a:pt x="3014050" y="239982"/>
                  <a:pt x="3011583" y="238249"/>
                </a:cubicBezTo>
                <a:cubicBezTo>
                  <a:pt x="3009116" y="236515"/>
                  <a:pt x="3007383" y="234348"/>
                  <a:pt x="3006382" y="231748"/>
                </a:cubicBezTo>
                <a:lnTo>
                  <a:pt x="3005811" y="229486"/>
                </a:lnTo>
                <a:lnTo>
                  <a:pt x="3003183" y="233448"/>
                </a:lnTo>
                <a:cubicBezTo>
                  <a:pt x="3000716" y="236115"/>
                  <a:pt x="2997882" y="238182"/>
                  <a:pt x="2994681" y="239649"/>
                </a:cubicBezTo>
                <a:cubicBezTo>
                  <a:pt x="2991481" y="241116"/>
                  <a:pt x="2987647" y="242116"/>
                  <a:pt x="2983180" y="242649"/>
                </a:cubicBezTo>
                <a:cubicBezTo>
                  <a:pt x="2978713" y="243183"/>
                  <a:pt x="2973413" y="243449"/>
                  <a:pt x="2967278" y="243449"/>
                </a:cubicBezTo>
                <a:lnTo>
                  <a:pt x="2967527" y="241413"/>
                </a:lnTo>
                <a:lnTo>
                  <a:pt x="2962097" y="243449"/>
                </a:lnTo>
                <a:cubicBezTo>
                  <a:pt x="2961296" y="243449"/>
                  <a:pt x="2960496" y="243449"/>
                  <a:pt x="2959697" y="243449"/>
                </a:cubicBezTo>
                <a:cubicBezTo>
                  <a:pt x="2958895" y="243449"/>
                  <a:pt x="2958062" y="243449"/>
                  <a:pt x="2957195" y="243449"/>
                </a:cubicBezTo>
                <a:cubicBezTo>
                  <a:pt x="2956328" y="243449"/>
                  <a:pt x="2955495" y="243449"/>
                  <a:pt x="2954695" y="243449"/>
                </a:cubicBezTo>
                <a:cubicBezTo>
                  <a:pt x="2954961" y="244649"/>
                  <a:pt x="2955162" y="245616"/>
                  <a:pt x="2955295" y="246350"/>
                </a:cubicBezTo>
                <a:cubicBezTo>
                  <a:pt x="2955429" y="247083"/>
                  <a:pt x="2955495" y="248050"/>
                  <a:pt x="2955495" y="249250"/>
                </a:cubicBezTo>
                <a:cubicBezTo>
                  <a:pt x="2955495" y="254184"/>
                  <a:pt x="2953795" y="258984"/>
                  <a:pt x="2950394" y="263652"/>
                </a:cubicBezTo>
                <a:cubicBezTo>
                  <a:pt x="2946994" y="268319"/>
                  <a:pt x="2942027" y="272553"/>
                  <a:pt x="2935492" y="276353"/>
                </a:cubicBezTo>
                <a:cubicBezTo>
                  <a:pt x="2928959" y="280154"/>
                  <a:pt x="2921058" y="283188"/>
                  <a:pt x="2911790" y="285454"/>
                </a:cubicBezTo>
                <a:cubicBezTo>
                  <a:pt x="2902522" y="287722"/>
                  <a:pt x="2891954" y="288855"/>
                  <a:pt x="2880086" y="288855"/>
                </a:cubicBezTo>
                <a:cubicBezTo>
                  <a:pt x="2869552" y="288855"/>
                  <a:pt x="2859784" y="287155"/>
                  <a:pt x="2850782" y="283754"/>
                </a:cubicBezTo>
                <a:cubicBezTo>
                  <a:pt x="2841781" y="280354"/>
                  <a:pt x="2834547" y="275253"/>
                  <a:pt x="2829079" y="268452"/>
                </a:cubicBezTo>
                <a:cubicBezTo>
                  <a:pt x="2823613" y="261651"/>
                  <a:pt x="2820878" y="253050"/>
                  <a:pt x="2820878" y="242649"/>
                </a:cubicBezTo>
                <a:cubicBezTo>
                  <a:pt x="2820878" y="239449"/>
                  <a:pt x="2821178" y="236015"/>
                  <a:pt x="2821779" y="232348"/>
                </a:cubicBezTo>
                <a:cubicBezTo>
                  <a:pt x="2822378" y="228681"/>
                  <a:pt x="2823312" y="224747"/>
                  <a:pt x="2824579" y="220546"/>
                </a:cubicBezTo>
                <a:cubicBezTo>
                  <a:pt x="2825847" y="216346"/>
                  <a:pt x="2827413" y="211912"/>
                  <a:pt x="2829279" y="207245"/>
                </a:cubicBezTo>
                <a:lnTo>
                  <a:pt x="2843682" y="212845"/>
                </a:lnTo>
                <a:cubicBezTo>
                  <a:pt x="2842348" y="216579"/>
                  <a:pt x="2841181" y="220113"/>
                  <a:pt x="2840181" y="223447"/>
                </a:cubicBezTo>
                <a:cubicBezTo>
                  <a:pt x="2839181" y="226780"/>
                  <a:pt x="2838447" y="229914"/>
                  <a:pt x="2837981" y="232848"/>
                </a:cubicBezTo>
                <a:cubicBezTo>
                  <a:pt x="2837514" y="235782"/>
                  <a:pt x="2837280" y="238582"/>
                  <a:pt x="2837280" y="241249"/>
                </a:cubicBezTo>
                <a:cubicBezTo>
                  <a:pt x="2837280" y="246850"/>
                  <a:pt x="2838514" y="251617"/>
                  <a:pt x="2840982" y="255551"/>
                </a:cubicBezTo>
                <a:cubicBezTo>
                  <a:pt x="2843448" y="259485"/>
                  <a:pt x="2846882" y="262718"/>
                  <a:pt x="2851283" y="265252"/>
                </a:cubicBezTo>
                <a:cubicBezTo>
                  <a:pt x="2855683" y="267786"/>
                  <a:pt x="2860717" y="269652"/>
                  <a:pt x="2866385" y="270853"/>
                </a:cubicBezTo>
                <a:cubicBezTo>
                  <a:pt x="2872052" y="272053"/>
                  <a:pt x="2878086" y="272653"/>
                  <a:pt x="2884487" y="272653"/>
                </a:cubicBezTo>
                <a:cubicBezTo>
                  <a:pt x="2892221" y="272653"/>
                  <a:pt x="2899455" y="271986"/>
                  <a:pt x="2906189" y="270653"/>
                </a:cubicBezTo>
                <a:cubicBezTo>
                  <a:pt x="2912924" y="269319"/>
                  <a:pt x="2918858" y="267419"/>
                  <a:pt x="2923992" y="264952"/>
                </a:cubicBezTo>
                <a:cubicBezTo>
                  <a:pt x="2929125" y="262485"/>
                  <a:pt x="2933160" y="259685"/>
                  <a:pt x="2936093" y="256551"/>
                </a:cubicBezTo>
                <a:cubicBezTo>
                  <a:pt x="2939027" y="253417"/>
                  <a:pt x="2940494" y="250050"/>
                  <a:pt x="2940494" y="246450"/>
                </a:cubicBezTo>
                <a:cubicBezTo>
                  <a:pt x="2940494" y="244716"/>
                  <a:pt x="2939826" y="243116"/>
                  <a:pt x="2938494" y="241649"/>
                </a:cubicBezTo>
                <a:cubicBezTo>
                  <a:pt x="2937160" y="240182"/>
                  <a:pt x="2935160" y="238782"/>
                  <a:pt x="2932493" y="237449"/>
                </a:cubicBezTo>
                <a:cubicBezTo>
                  <a:pt x="2929825" y="236115"/>
                  <a:pt x="2926625" y="234815"/>
                  <a:pt x="2922892" y="233548"/>
                </a:cubicBezTo>
                <a:cubicBezTo>
                  <a:pt x="2919157" y="232281"/>
                  <a:pt x="2914890" y="230981"/>
                  <a:pt x="2910090" y="229647"/>
                </a:cubicBezTo>
                <a:lnTo>
                  <a:pt x="2913890" y="213046"/>
                </a:lnTo>
                <a:cubicBezTo>
                  <a:pt x="2920825" y="215713"/>
                  <a:pt x="2926958" y="217946"/>
                  <a:pt x="2932293" y="219746"/>
                </a:cubicBezTo>
                <a:cubicBezTo>
                  <a:pt x="2937626" y="221546"/>
                  <a:pt x="2942294" y="222980"/>
                  <a:pt x="2946294" y="224047"/>
                </a:cubicBezTo>
                <a:cubicBezTo>
                  <a:pt x="2950295" y="225114"/>
                  <a:pt x="2953762" y="225880"/>
                  <a:pt x="2956696" y="226347"/>
                </a:cubicBezTo>
                <a:cubicBezTo>
                  <a:pt x="2959629" y="226814"/>
                  <a:pt x="2962097" y="227047"/>
                  <a:pt x="2964096" y="227047"/>
                </a:cubicBezTo>
                <a:lnTo>
                  <a:pt x="2969050" y="228915"/>
                </a:lnTo>
                <a:lnTo>
                  <a:pt x="2969278" y="227047"/>
                </a:lnTo>
                <a:cubicBezTo>
                  <a:pt x="2975946" y="227047"/>
                  <a:pt x="2981147" y="226547"/>
                  <a:pt x="2984880" y="225547"/>
                </a:cubicBezTo>
                <a:cubicBezTo>
                  <a:pt x="2988614" y="224547"/>
                  <a:pt x="2991448" y="222613"/>
                  <a:pt x="2993381" y="219746"/>
                </a:cubicBezTo>
                <a:cubicBezTo>
                  <a:pt x="2995314" y="216879"/>
                  <a:pt x="2996882" y="212712"/>
                  <a:pt x="2998081" y="207245"/>
                </a:cubicBezTo>
                <a:cubicBezTo>
                  <a:pt x="2999281" y="201777"/>
                  <a:pt x="3000748" y="194643"/>
                  <a:pt x="3002482" y="185842"/>
                </a:cubicBezTo>
                <a:lnTo>
                  <a:pt x="3018084" y="188842"/>
                </a:lnTo>
                <a:cubicBezTo>
                  <a:pt x="3017550" y="191243"/>
                  <a:pt x="3016950" y="193910"/>
                  <a:pt x="3016284" y="196843"/>
                </a:cubicBezTo>
                <a:cubicBezTo>
                  <a:pt x="3015617" y="199777"/>
                  <a:pt x="3015051" y="202677"/>
                  <a:pt x="3014584" y="205545"/>
                </a:cubicBezTo>
                <a:cubicBezTo>
                  <a:pt x="3014117" y="208411"/>
                  <a:pt x="3013883" y="210912"/>
                  <a:pt x="3013883" y="213046"/>
                </a:cubicBezTo>
                <a:cubicBezTo>
                  <a:pt x="3013883" y="215046"/>
                  <a:pt x="3014017" y="216913"/>
                  <a:pt x="3014284" y="218646"/>
                </a:cubicBezTo>
                <a:cubicBezTo>
                  <a:pt x="3014551" y="220380"/>
                  <a:pt x="3015550" y="221847"/>
                  <a:pt x="3017284" y="223047"/>
                </a:cubicBezTo>
                <a:cubicBezTo>
                  <a:pt x="3019017" y="224247"/>
                  <a:pt x="3021951" y="225214"/>
                  <a:pt x="3026085" y="225947"/>
                </a:cubicBezTo>
                <a:lnTo>
                  <a:pt x="3039057" y="226749"/>
                </a:lnTo>
                <a:lnTo>
                  <a:pt x="3051552" y="225547"/>
                </a:lnTo>
                <a:cubicBezTo>
                  <a:pt x="3055286" y="224547"/>
                  <a:pt x="3058120" y="222613"/>
                  <a:pt x="3060053" y="219746"/>
                </a:cubicBezTo>
                <a:cubicBezTo>
                  <a:pt x="3061987" y="216879"/>
                  <a:pt x="3063554" y="212712"/>
                  <a:pt x="3064754" y="207245"/>
                </a:cubicBezTo>
                <a:cubicBezTo>
                  <a:pt x="3065954" y="201777"/>
                  <a:pt x="3067421" y="194643"/>
                  <a:pt x="3069155" y="185842"/>
                </a:cubicBezTo>
                <a:lnTo>
                  <a:pt x="3084757" y="188842"/>
                </a:lnTo>
                <a:cubicBezTo>
                  <a:pt x="3084223" y="191243"/>
                  <a:pt x="3083623" y="193910"/>
                  <a:pt x="3082956" y="196843"/>
                </a:cubicBezTo>
                <a:cubicBezTo>
                  <a:pt x="3082290" y="199777"/>
                  <a:pt x="3081723" y="202677"/>
                  <a:pt x="3081256" y="205545"/>
                </a:cubicBezTo>
                <a:cubicBezTo>
                  <a:pt x="3080789" y="208411"/>
                  <a:pt x="3080556" y="210912"/>
                  <a:pt x="3080556" y="213046"/>
                </a:cubicBezTo>
                <a:cubicBezTo>
                  <a:pt x="3080556" y="215046"/>
                  <a:pt x="3080689" y="216913"/>
                  <a:pt x="3080956" y="218646"/>
                </a:cubicBezTo>
                <a:cubicBezTo>
                  <a:pt x="3081223" y="220380"/>
                  <a:pt x="3082223" y="221847"/>
                  <a:pt x="3083956" y="223047"/>
                </a:cubicBezTo>
                <a:cubicBezTo>
                  <a:pt x="3085690" y="224247"/>
                  <a:pt x="3088624" y="225214"/>
                  <a:pt x="3092758" y="225947"/>
                </a:cubicBezTo>
                <a:cubicBezTo>
                  <a:pt x="3096891" y="226681"/>
                  <a:pt x="3102826" y="227047"/>
                  <a:pt x="3110560" y="227047"/>
                </a:cubicBezTo>
                <a:lnTo>
                  <a:pt x="3112080" y="227621"/>
                </a:lnTo>
                <a:lnTo>
                  <a:pt x="3112151" y="227047"/>
                </a:lnTo>
                <a:cubicBezTo>
                  <a:pt x="3116818" y="227047"/>
                  <a:pt x="3120651" y="226380"/>
                  <a:pt x="3123652" y="225047"/>
                </a:cubicBezTo>
                <a:cubicBezTo>
                  <a:pt x="3126652" y="223713"/>
                  <a:pt x="3129119" y="221513"/>
                  <a:pt x="3131053" y="218446"/>
                </a:cubicBezTo>
                <a:cubicBezTo>
                  <a:pt x="3132986" y="215379"/>
                  <a:pt x="3134687" y="211312"/>
                  <a:pt x="3136153" y="206245"/>
                </a:cubicBezTo>
                <a:cubicBezTo>
                  <a:pt x="3137620" y="201177"/>
                  <a:pt x="3139220" y="194910"/>
                  <a:pt x="3140954" y="187442"/>
                </a:cubicBezTo>
                <a:lnTo>
                  <a:pt x="3155556" y="191243"/>
                </a:lnTo>
                <a:cubicBezTo>
                  <a:pt x="3154756" y="194310"/>
                  <a:pt x="3154022" y="197243"/>
                  <a:pt x="3153356" y="200044"/>
                </a:cubicBezTo>
                <a:cubicBezTo>
                  <a:pt x="3152689" y="202844"/>
                  <a:pt x="3152189" y="205278"/>
                  <a:pt x="3151855" y="207345"/>
                </a:cubicBezTo>
                <a:cubicBezTo>
                  <a:pt x="3151522" y="209412"/>
                  <a:pt x="3151355" y="211045"/>
                  <a:pt x="3151355" y="212245"/>
                </a:cubicBezTo>
                <a:cubicBezTo>
                  <a:pt x="3151355" y="215446"/>
                  <a:pt x="3152089" y="218146"/>
                  <a:pt x="3153556" y="220346"/>
                </a:cubicBezTo>
                <a:cubicBezTo>
                  <a:pt x="3155022" y="222547"/>
                  <a:pt x="3157823" y="224347"/>
                  <a:pt x="3161956" y="225747"/>
                </a:cubicBezTo>
                <a:lnTo>
                  <a:pt x="3167905" y="226744"/>
                </a:lnTo>
                <a:lnTo>
                  <a:pt x="3180259" y="209545"/>
                </a:lnTo>
                <a:cubicBezTo>
                  <a:pt x="3186193" y="202277"/>
                  <a:pt x="3192727" y="195543"/>
                  <a:pt x="3199861" y="189343"/>
                </a:cubicBezTo>
                <a:cubicBezTo>
                  <a:pt x="3206996" y="183142"/>
                  <a:pt x="3214497" y="178141"/>
                  <a:pt x="3222364" y="174341"/>
                </a:cubicBezTo>
                <a:cubicBezTo>
                  <a:pt x="3230232" y="170540"/>
                  <a:pt x="3238233" y="168640"/>
                  <a:pt x="3246367" y="168640"/>
                </a:cubicBezTo>
                <a:close/>
                <a:moveTo>
                  <a:pt x="1945856" y="167640"/>
                </a:moveTo>
                <a:cubicBezTo>
                  <a:pt x="1953190" y="167640"/>
                  <a:pt x="1959490" y="169140"/>
                  <a:pt x="1964758" y="172140"/>
                </a:cubicBezTo>
                <a:cubicBezTo>
                  <a:pt x="1970024" y="175141"/>
                  <a:pt x="1974091" y="179175"/>
                  <a:pt x="1976959" y="184242"/>
                </a:cubicBezTo>
                <a:cubicBezTo>
                  <a:pt x="1979827" y="189309"/>
                  <a:pt x="1981260" y="195043"/>
                  <a:pt x="1981260" y="201444"/>
                </a:cubicBezTo>
                <a:cubicBezTo>
                  <a:pt x="1981260" y="207311"/>
                  <a:pt x="1979993" y="212879"/>
                  <a:pt x="1977459" y="218146"/>
                </a:cubicBezTo>
                <a:cubicBezTo>
                  <a:pt x="1974925" y="223413"/>
                  <a:pt x="1970792" y="228047"/>
                  <a:pt x="1965057" y="232048"/>
                </a:cubicBezTo>
                <a:cubicBezTo>
                  <a:pt x="1959324" y="236048"/>
                  <a:pt x="1951655" y="239215"/>
                  <a:pt x="1942055" y="241549"/>
                </a:cubicBezTo>
                <a:cubicBezTo>
                  <a:pt x="1932454" y="243883"/>
                  <a:pt x="1920586" y="245049"/>
                  <a:pt x="1906449" y="245049"/>
                </a:cubicBezTo>
                <a:cubicBezTo>
                  <a:pt x="1896316" y="245049"/>
                  <a:pt x="1887680" y="244416"/>
                  <a:pt x="1880547" y="243149"/>
                </a:cubicBezTo>
                <a:cubicBezTo>
                  <a:pt x="1873413" y="241882"/>
                  <a:pt x="1867544" y="240216"/>
                  <a:pt x="1862943" y="238149"/>
                </a:cubicBezTo>
                <a:lnTo>
                  <a:pt x="1855851" y="233510"/>
                </a:lnTo>
                <a:lnTo>
                  <a:pt x="1856443" y="234248"/>
                </a:lnTo>
                <a:cubicBezTo>
                  <a:pt x="1855776" y="240649"/>
                  <a:pt x="1854345" y="247050"/>
                  <a:pt x="1852143" y="253450"/>
                </a:cubicBezTo>
                <a:cubicBezTo>
                  <a:pt x="1849943" y="259851"/>
                  <a:pt x="1846476" y="265752"/>
                  <a:pt x="1841741" y="271153"/>
                </a:cubicBezTo>
                <a:cubicBezTo>
                  <a:pt x="1837008" y="276553"/>
                  <a:pt x="1830575" y="280854"/>
                  <a:pt x="1822440" y="284054"/>
                </a:cubicBezTo>
                <a:cubicBezTo>
                  <a:pt x="1814304" y="287255"/>
                  <a:pt x="1804037" y="288855"/>
                  <a:pt x="1791637" y="288855"/>
                </a:cubicBezTo>
                <a:cubicBezTo>
                  <a:pt x="1784035" y="288855"/>
                  <a:pt x="1776833" y="287821"/>
                  <a:pt x="1770033" y="285755"/>
                </a:cubicBezTo>
                <a:cubicBezTo>
                  <a:pt x="1763233" y="283688"/>
                  <a:pt x="1757198" y="280654"/>
                  <a:pt x="1751932" y="276653"/>
                </a:cubicBezTo>
                <a:cubicBezTo>
                  <a:pt x="1746664" y="272653"/>
                  <a:pt x="1742531" y="267819"/>
                  <a:pt x="1739530" y="262152"/>
                </a:cubicBezTo>
                <a:cubicBezTo>
                  <a:pt x="1736529" y="256484"/>
                  <a:pt x="1735027" y="249983"/>
                  <a:pt x="1735027" y="242649"/>
                </a:cubicBezTo>
                <a:cubicBezTo>
                  <a:pt x="1735027" y="239449"/>
                  <a:pt x="1735328" y="236015"/>
                  <a:pt x="1735928" y="232348"/>
                </a:cubicBezTo>
                <a:cubicBezTo>
                  <a:pt x="1736529" y="228681"/>
                  <a:pt x="1737463" y="224747"/>
                  <a:pt x="1738730" y="220546"/>
                </a:cubicBezTo>
                <a:cubicBezTo>
                  <a:pt x="1739995" y="216346"/>
                  <a:pt x="1741564" y="211912"/>
                  <a:pt x="1743431" y="207245"/>
                </a:cubicBezTo>
                <a:lnTo>
                  <a:pt x="1757832" y="212845"/>
                </a:lnTo>
                <a:cubicBezTo>
                  <a:pt x="1756499" y="216579"/>
                  <a:pt x="1755332" y="220113"/>
                  <a:pt x="1754331" y="223447"/>
                </a:cubicBezTo>
                <a:cubicBezTo>
                  <a:pt x="1753331" y="226780"/>
                  <a:pt x="1752598" y="229914"/>
                  <a:pt x="1752131" y="232848"/>
                </a:cubicBezTo>
                <a:cubicBezTo>
                  <a:pt x="1751663" y="235782"/>
                  <a:pt x="1751430" y="238582"/>
                  <a:pt x="1751430" y="241249"/>
                </a:cubicBezTo>
                <a:cubicBezTo>
                  <a:pt x="1751430" y="248050"/>
                  <a:pt x="1753265" y="253784"/>
                  <a:pt x="1756932" y="258451"/>
                </a:cubicBezTo>
                <a:cubicBezTo>
                  <a:pt x="1760598" y="263118"/>
                  <a:pt x="1765533" y="266619"/>
                  <a:pt x="1771733" y="268952"/>
                </a:cubicBezTo>
                <a:cubicBezTo>
                  <a:pt x="1777935" y="271286"/>
                  <a:pt x="1784769" y="272453"/>
                  <a:pt x="1792234" y="272453"/>
                </a:cubicBezTo>
                <a:cubicBezTo>
                  <a:pt x="1801304" y="272453"/>
                  <a:pt x="1808904" y="271319"/>
                  <a:pt x="1815039" y="269052"/>
                </a:cubicBezTo>
                <a:cubicBezTo>
                  <a:pt x="1821174" y="266786"/>
                  <a:pt x="1826038" y="263752"/>
                  <a:pt x="1829641" y="259951"/>
                </a:cubicBezTo>
                <a:cubicBezTo>
                  <a:pt x="1833242" y="256151"/>
                  <a:pt x="1835807" y="251884"/>
                  <a:pt x="1837342" y="247150"/>
                </a:cubicBezTo>
                <a:cubicBezTo>
                  <a:pt x="1838873" y="242416"/>
                  <a:pt x="1839642" y="237582"/>
                  <a:pt x="1839642" y="232648"/>
                </a:cubicBezTo>
                <a:cubicBezTo>
                  <a:pt x="1839642" y="226114"/>
                  <a:pt x="1838675" y="219346"/>
                  <a:pt x="1836741" y="212345"/>
                </a:cubicBezTo>
                <a:cubicBezTo>
                  <a:pt x="1834809" y="205344"/>
                  <a:pt x="1832707" y="197910"/>
                  <a:pt x="1830440" y="190043"/>
                </a:cubicBezTo>
                <a:lnTo>
                  <a:pt x="1846644" y="185642"/>
                </a:lnTo>
                <a:cubicBezTo>
                  <a:pt x="1848109" y="190709"/>
                  <a:pt x="1849210" y="194810"/>
                  <a:pt x="1849943" y="197944"/>
                </a:cubicBezTo>
                <a:cubicBezTo>
                  <a:pt x="1850676" y="201077"/>
                  <a:pt x="1851276" y="203611"/>
                  <a:pt x="1851743" y="205545"/>
                </a:cubicBezTo>
                <a:cubicBezTo>
                  <a:pt x="1852210" y="207478"/>
                  <a:pt x="1852710" y="209112"/>
                  <a:pt x="1853243" y="210445"/>
                </a:cubicBezTo>
                <a:cubicBezTo>
                  <a:pt x="1854710" y="213912"/>
                  <a:pt x="1856810" y="216813"/>
                  <a:pt x="1859544" y="219146"/>
                </a:cubicBezTo>
                <a:lnTo>
                  <a:pt x="1868610" y="223847"/>
                </a:lnTo>
                <a:lnTo>
                  <a:pt x="1876246" y="212845"/>
                </a:lnTo>
                <a:cubicBezTo>
                  <a:pt x="1880781" y="206978"/>
                  <a:pt x="1885714" y="201377"/>
                  <a:pt x="1891048" y="196043"/>
                </a:cubicBezTo>
                <a:cubicBezTo>
                  <a:pt x="1896382" y="190709"/>
                  <a:pt x="1902050" y="185909"/>
                  <a:pt x="1908051" y="181641"/>
                </a:cubicBezTo>
                <a:cubicBezTo>
                  <a:pt x="1914051" y="177374"/>
                  <a:pt x="1920217" y="173974"/>
                  <a:pt x="1926553" y="171440"/>
                </a:cubicBezTo>
                <a:cubicBezTo>
                  <a:pt x="1932887" y="168907"/>
                  <a:pt x="1939321" y="167640"/>
                  <a:pt x="1945856" y="167640"/>
                </a:cubicBezTo>
                <a:close/>
                <a:moveTo>
                  <a:pt x="6267754" y="161839"/>
                </a:moveTo>
                <a:cubicBezTo>
                  <a:pt x="6269488" y="166106"/>
                  <a:pt x="6271121" y="170974"/>
                  <a:pt x="6272655" y="176441"/>
                </a:cubicBezTo>
                <a:cubicBezTo>
                  <a:pt x="6274189" y="181908"/>
                  <a:pt x="6275489" y="187309"/>
                  <a:pt x="6276555" y="192643"/>
                </a:cubicBezTo>
                <a:cubicBezTo>
                  <a:pt x="6277622" y="197977"/>
                  <a:pt x="6278156" y="202644"/>
                  <a:pt x="6278156" y="206645"/>
                </a:cubicBezTo>
                <a:cubicBezTo>
                  <a:pt x="6278156" y="211979"/>
                  <a:pt x="6277589" y="216679"/>
                  <a:pt x="6276455" y="220746"/>
                </a:cubicBezTo>
                <a:cubicBezTo>
                  <a:pt x="6275322" y="224814"/>
                  <a:pt x="6273622" y="228281"/>
                  <a:pt x="6271355" y="231148"/>
                </a:cubicBezTo>
                <a:cubicBezTo>
                  <a:pt x="6269088" y="234015"/>
                  <a:pt x="6266187" y="236348"/>
                  <a:pt x="6262654" y="238149"/>
                </a:cubicBezTo>
                <a:cubicBezTo>
                  <a:pt x="6259120" y="239949"/>
                  <a:pt x="6255020" y="241282"/>
                  <a:pt x="6250352" y="242149"/>
                </a:cubicBezTo>
                <a:lnTo>
                  <a:pt x="6239895" y="242999"/>
                </a:lnTo>
                <a:lnTo>
                  <a:pt x="6238694" y="243449"/>
                </a:lnTo>
                <a:cubicBezTo>
                  <a:pt x="6237893" y="243449"/>
                  <a:pt x="6237093" y="243449"/>
                  <a:pt x="6236293" y="243449"/>
                </a:cubicBezTo>
                <a:lnTo>
                  <a:pt x="6234350" y="243449"/>
                </a:lnTo>
                <a:lnTo>
                  <a:pt x="6233793" y="243449"/>
                </a:lnTo>
                <a:cubicBezTo>
                  <a:pt x="6232926" y="243449"/>
                  <a:pt x="6232093" y="243449"/>
                  <a:pt x="6231293" y="243449"/>
                </a:cubicBezTo>
                <a:cubicBezTo>
                  <a:pt x="6231559" y="244649"/>
                  <a:pt x="6231759" y="245616"/>
                  <a:pt x="6231893" y="246350"/>
                </a:cubicBezTo>
                <a:cubicBezTo>
                  <a:pt x="6232026" y="247083"/>
                  <a:pt x="6232093" y="248050"/>
                  <a:pt x="6232093" y="249250"/>
                </a:cubicBezTo>
                <a:cubicBezTo>
                  <a:pt x="6232093" y="254184"/>
                  <a:pt x="6230393" y="258984"/>
                  <a:pt x="6226992" y="263652"/>
                </a:cubicBezTo>
                <a:cubicBezTo>
                  <a:pt x="6223592" y="268319"/>
                  <a:pt x="6218625" y="272553"/>
                  <a:pt x="6212090" y="276353"/>
                </a:cubicBezTo>
                <a:cubicBezTo>
                  <a:pt x="6205556" y="280154"/>
                  <a:pt x="6197655" y="283188"/>
                  <a:pt x="6188388" y="285454"/>
                </a:cubicBezTo>
                <a:cubicBezTo>
                  <a:pt x="6179120" y="287722"/>
                  <a:pt x="6168552" y="288855"/>
                  <a:pt x="6156683" y="288855"/>
                </a:cubicBezTo>
                <a:cubicBezTo>
                  <a:pt x="6146149" y="288855"/>
                  <a:pt x="6136381" y="287155"/>
                  <a:pt x="6127380" y="283754"/>
                </a:cubicBezTo>
                <a:cubicBezTo>
                  <a:pt x="6118378" y="280354"/>
                  <a:pt x="6111145" y="275253"/>
                  <a:pt x="6105677" y="268452"/>
                </a:cubicBezTo>
                <a:cubicBezTo>
                  <a:pt x="6100210" y="261651"/>
                  <a:pt x="6097476" y="253050"/>
                  <a:pt x="6097476" y="242649"/>
                </a:cubicBezTo>
                <a:cubicBezTo>
                  <a:pt x="6097476" y="239449"/>
                  <a:pt x="6097776" y="236015"/>
                  <a:pt x="6098376" y="232348"/>
                </a:cubicBezTo>
                <a:cubicBezTo>
                  <a:pt x="6098976" y="228681"/>
                  <a:pt x="6099910" y="224747"/>
                  <a:pt x="6101177" y="220546"/>
                </a:cubicBezTo>
                <a:cubicBezTo>
                  <a:pt x="6102443" y="216346"/>
                  <a:pt x="6104010" y="211912"/>
                  <a:pt x="6105877" y="207245"/>
                </a:cubicBezTo>
                <a:lnTo>
                  <a:pt x="6120279" y="212845"/>
                </a:lnTo>
                <a:cubicBezTo>
                  <a:pt x="6118945" y="216579"/>
                  <a:pt x="6117779" y="220113"/>
                  <a:pt x="6116779" y="223447"/>
                </a:cubicBezTo>
                <a:cubicBezTo>
                  <a:pt x="6115778" y="226780"/>
                  <a:pt x="6115045" y="229914"/>
                  <a:pt x="6114578" y="232848"/>
                </a:cubicBezTo>
                <a:cubicBezTo>
                  <a:pt x="6114111" y="235782"/>
                  <a:pt x="6113878" y="238582"/>
                  <a:pt x="6113878" y="241249"/>
                </a:cubicBezTo>
                <a:cubicBezTo>
                  <a:pt x="6113878" y="246850"/>
                  <a:pt x="6115112" y="251617"/>
                  <a:pt x="6117579" y="255551"/>
                </a:cubicBezTo>
                <a:cubicBezTo>
                  <a:pt x="6120045" y="259485"/>
                  <a:pt x="6123479" y="262718"/>
                  <a:pt x="6127880" y="265252"/>
                </a:cubicBezTo>
                <a:cubicBezTo>
                  <a:pt x="6132281" y="267786"/>
                  <a:pt x="6137315" y="269652"/>
                  <a:pt x="6142982" y="270853"/>
                </a:cubicBezTo>
                <a:cubicBezTo>
                  <a:pt x="6148649" y="272053"/>
                  <a:pt x="6154683" y="272653"/>
                  <a:pt x="6161084" y="272653"/>
                </a:cubicBezTo>
                <a:cubicBezTo>
                  <a:pt x="6168818" y="272653"/>
                  <a:pt x="6176052" y="271986"/>
                  <a:pt x="6182787" y="270653"/>
                </a:cubicBezTo>
                <a:cubicBezTo>
                  <a:pt x="6189521" y="269319"/>
                  <a:pt x="6195455" y="267419"/>
                  <a:pt x="6200589" y="264952"/>
                </a:cubicBezTo>
                <a:cubicBezTo>
                  <a:pt x="6205723" y="262485"/>
                  <a:pt x="6209757" y="259685"/>
                  <a:pt x="6212690" y="256551"/>
                </a:cubicBezTo>
                <a:cubicBezTo>
                  <a:pt x="6215624" y="253417"/>
                  <a:pt x="6217091" y="250050"/>
                  <a:pt x="6217091" y="246450"/>
                </a:cubicBezTo>
                <a:cubicBezTo>
                  <a:pt x="6217091" y="244716"/>
                  <a:pt x="6216424" y="243116"/>
                  <a:pt x="6215091" y="241649"/>
                </a:cubicBezTo>
                <a:cubicBezTo>
                  <a:pt x="6213757" y="240182"/>
                  <a:pt x="6211757" y="238782"/>
                  <a:pt x="6209090" y="237449"/>
                </a:cubicBezTo>
                <a:cubicBezTo>
                  <a:pt x="6206423" y="236115"/>
                  <a:pt x="6203223" y="234815"/>
                  <a:pt x="6199489" y="233548"/>
                </a:cubicBezTo>
                <a:cubicBezTo>
                  <a:pt x="6195755" y="232281"/>
                  <a:pt x="6191488" y="230981"/>
                  <a:pt x="6186687" y="229647"/>
                </a:cubicBezTo>
                <a:lnTo>
                  <a:pt x="6190487" y="213046"/>
                </a:lnTo>
                <a:cubicBezTo>
                  <a:pt x="6197422" y="215713"/>
                  <a:pt x="6203556" y="217946"/>
                  <a:pt x="6208890" y="219746"/>
                </a:cubicBezTo>
                <a:cubicBezTo>
                  <a:pt x="6214224" y="221546"/>
                  <a:pt x="6218891" y="222980"/>
                  <a:pt x="6222892" y="224047"/>
                </a:cubicBezTo>
                <a:cubicBezTo>
                  <a:pt x="6226892" y="225114"/>
                  <a:pt x="6230359" y="225880"/>
                  <a:pt x="6233293" y="226347"/>
                </a:cubicBezTo>
                <a:lnTo>
                  <a:pt x="6239543" y="226938"/>
                </a:lnTo>
                <a:lnTo>
                  <a:pt x="6245152" y="226747"/>
                </a:lnTo>
                <a:cubicBezTo>
                  <a:pt x="6247752" y="226547"/>
                  <a:pt x="6250019" y="226247"/>
                  <a:pt x="6251952" y="225847"/>
                </a:cubicBezTo>
                <a:cubicBezTo>
                  <a:pt x="6255820" y="225047"/>
                  <a:pt x="6258620" y="223413"/>
                  <a:pt x="6260354" y="220946"/>
                </a:cubicBezTo>
                <a:cubicBezTo>
                  <a:pt x="6262087" y="218480"/>
                  <a:pt x="6262954" y="214779"/>
                  <a:pt x="6262954" y="209845"/>
                </a:cubicBezTo>
                <a:cubicBezTo>
                  <a:pt x="6262954" y="206511"/>
                  <a:pt x="6262420" y="202544"/>
                  <a:pt x="6261353" y="197944"/>
                </a:cubicBezTo>
                <a:cubicBezTo>
                  <a:pt x="6260287" y="193343"/>
                  <a:pt x="6258887" y="188442"/>
                  <a:pt x="6257153" y="183242"/>
                </a:cubicBezTo>
                <a:cubicBezTo>
                  <a:pt x="6255420" y="178041"/>
                  <a:pt x="6253553" y="172907"/>
                  <a:pt x="6251552" y="167840"/>
                </a:cubicBezTo>
                <a:close/>
                <a:moveTo>
                  <a:pt x="5248579" y="161839"/>
                </a:moveTo>
                <a:cubicBezTo>
                  <a:pt x="5250313" y="166106"/>
                  <a:pt x="5251946" y="170974"/>
                  <a:pt x="5253480" y="176441"/>
                </a:cubicBezTo>
                <a:cubicBezTo>
                  <a:pt x="5255014" y="181908"/>
                  <a:pt x="5256314" y="187309"/>
                  <a:pt x="5257380" y="192643"/>
                </a:cubicBezTo>
                <a:cubicBezTo>
                  <a:pt x="5258447" y="197977"/>
                  <a:pt x="5258981" y="202644"/>
                  <a:pt x="5258981" y="206645"/>
                </a:cubicBezTo>
                <a:cubicBezTo>
                  <a:pt x="5258981" y="211979"/>
                  <a:pt x="5258414" y="216679"/>
                  <a:pt x="5257280" y="220746"/>
                </a:cubicBezTo>
                <a:cubicBezTo>
                  <a:pt x="5256147" y="224814"/>
                  <a:pt x="5254447" y="228281"/>
                  <a:pt x="5252180" y="231148"/>
                </a:cubicBezTo>
                <a:cubicBezTo>
                  <a:pt x="5249913" y="234015"/>
                  <a:pt x="5247012" y="236348"/>
                  <a:pt x="5243479" y="238149"/>
                </a:cubicBezTo>
                <a:cubicBezTo>
                  <a:pt x="5239945" y="239949"/>
                  <a:pt x="5235845" y="241282"/>
                  <a:pt x="5231177" y="242149"/>
                </a:cubicBezTo>
                <a:lnTo>
                  <a:pt x="5219188" y="243123"/>
                </a:lnTo>
                <a:lnTo>
                  <a:pt x="5218318" y="243449"/>
                </a:lnTo>
                <a:lnTo>
                  <a:pt x="5217433" y="243266"/>
                </a:lnTo>
                <a:lnTo>
                  <a:pt x="5215175" y="243449"/>
                </a:lnTo>
                <a:lnTo>
                  <a:pt x="5215253" y="242814"/>
                </a:lnTo>
                <a:lnTo>
                  <a:pt x="5204317" y="240549"/>
                </a:lnTo>
                <a:lnTo>
                  <a:pt x="5199306" y="236344"/>
                </a:lnTo>
                <a:lnTo>
                  <a:pt x="5195816" y="254151"/>
                </a:lnTo>
                <a:cubicBezTo>
                  <a:pt x="5193615" y="260618"/>
                  <a:pt x="5190115" y="266485"/>
                  <a:pt x="5185315" y="271753"/>
                </a:cubicBezTo>
                <a:cubicBezTo>
                  <a:pt x="5180514" y="277020"/>
                  <a:pt x="5174013" y="281187"/>
                  <a:pt x="5165812" y="284254"/>
                </a:cubicBezTo>
                <a:cubicBezTo>
                  <a:pt x="5157611" y="287321"/>
                  <a:pt x="5147310" y="288855"/>
                  <a:pt x="5134908" y="288855"/>
                </a:cubicBezTo>
                <a:cubicBezTo>
                  <a:pt x="5127307" y="288855"/>
                  <a:pt x="5120106" y="287921"/>
                  <a:pt x="5113306" y="286055"/>
                </a:cubicBezTo>
                <a:cubicBezTo>
                  <a:pt x="5106505" y="284188"/>
                  <a:pt x="5100470" y="281354"/>
                  <a:pt x="5095203" y="277554"/>
                </a:cubicBezTo>
                <a:cubicBezTo>
                  <a:pt x="5089936" y="273753"/>
                  <a:pt x="5085802" y="268952"/>
                  <a:pt x="5082802" y="263152"/>
                </a:cubicBezTo>
                <a:cubicBezTo>
                  <a:pt x="5079801" y="257351"/>
                  <a:pt x="5078301" y="250517"/>
                  <a:pt x="5078301" y="242649"/>
                </a:cubicBezTo>
                <a:cubicBezTo>
                  <a:pt x="5078301" y="237849"/>
                  <a:pt x="5078968" y="232514"/>
                  <a:pt x="5080301" y="226647"/>
                </a:cubicBezTo>
                <a:cubicBezTo>
                  <a:pt x="5081635" y="220780"/>
                  <a:pt x="5083768" y="214312"/>
                  <a:pt x="5086702" y="207245"/>
                </a:cubicBezTo>
                <a:lnTo>
                  <a:pt x="5101104" y="212845"/>
                </a:lnTo>
                <a:cubicBezTo>
                  <a:pt x="5098970" y="218446"/>
                  <a:pt x="5097370" y="223580"/>
                  <a:pt x="5096303" y="228247"/>
                </a:cubicBezTo>
                <a:cubicBezTo>
                  <a:pt x="5095236" y="232915"/>
                  <a:pt x="5094703" y="237248"/>
                  <a:pt x="5094703" y="241249"/>
                </a:cubicBezTo>
                <a:cubicBezTo>
                  <a:pt x="5094703" y="248583"/>
                  <a:pt x="5096537" y="254551"/>
                  <a:pt x="5100204" y="259151"/>
                </a:cubicBezTo>
                <a:cubicBezTo>
                  <a:pt x="5103871" y="263752"/>
                  <a:pt x="5108805" y="267119"/>
                  <a:pt x="5115005" y="269252"/>
                </a:cubicBezTo>
                <a:cubicBezTo>
                  <a:pt x="5121206" y="271386"/>
                  <a:pt x="5128041" y="272453"/>
                  <a:pt x="5135508" y="272453"/>
                </a:cubicBezTo>
                <a:cubicBezTo>
                  <a:pt x="5144576" y="272453"/>
                  <a:pt x="5152177" y="271486"/>
                  <a:pt x="5158311" y="269553"/>
                </a:cubicBezTo>
                <a:cubicBezTo>
                  <a:pt x="5164445" y="267619"/>
                  <a:pt x="5169313" y="264985"/>
                  <a:pt x="5172913" y="261651"/>
                </a:cubicBezTo>
                <a:cubicBezTo>
                  <a:pt x="5176513" y="258318"/>
                  <a:pt x="5179080" y="254551"/>
                  <a:pt x="5180614" y="250350"/>
                </a:cubicBezTo>
                <a:cubicBezTo>
                  <a:pt x="5182147" y="246150"/>
                  <a:pt x="5182914" y="241782"/>
                  <a:pt x="5182914" y="237248"/>
                </a:cubicBezTo>
                <a:cubicBezTo>
                  <a:pt x="5182914" y="231381"/>
                  <a:pt x="5182481" y="225847"/>
                  <a:pt x="5181614" y="220646"/>
                </a:cubicBezTo>
                <a:cubicBezTo>
                  <a:pt x="5180747" y="215446"/>
                  <a:pt x="5179614" y="210345"/>
                  <a:pt x="5178214" y="205344"/>
                </a:cubicBezTo>
                <a:cubicBezTo>
                  <a:pt x="5176813" y="200344"/>
                  <a:pt x="5175313" y="195243"/>
                  <a:pt x="5173713" y="190043"/>
                </a:cubicBezTo>
                <a:lnTo>
                  <a:pt x="5189915" y="185642"/>
                </a:lnTo>
                <a:cubicBezTo>
                  <a:pt x="5191382" y="190709"/>
                  <a:pt x="5192515" y="194810"/>
                  <a:pt x="5193315" y="197944"/>
                </a:cubicBezTo>
                <a:cubicBezTo>
                  <a:pt x="5194116" y="201077"/>
                  <a:pt x="5194749" y="203578"/>
                  <a:pt x="5195216" y="205445"/>
                </a:cubicBezTo>
                <a:cubicBezTo>
                  <a:pt x="5195682" y="207311"/>
                  <a:pt x="5196116" y="208978"/>
                  <a:pt x="5196516" y="210445"/>
                </a:cubicBezTo>
                <a:cubicBezTo>
                  <a:pt x="5197982" y="215379"/>
                  <a:pt x="5199916" y="219013"/>
                  <a:pt x="5202316" y="221346"/>
                </a:cubicBezTo>
                <a:cubicBezTo>
                  <a:pt x="5204717" y="223680"/>
                  <a:pt x="5207484" y="225214"/>
                  <a:pt x="5210618" y="225947"/>
                </a:cubicBezTo>
                <a:lnTo>
                  <a:pt x="5219048" y="226903"/>
                </a:lnTo>
                <a:lnTo>
                  <a:pt x="5232777" y="225847"/>
                </a:lnTo>
                <a:cubicBezTo>
                  <a:pt x="5236645" y="225047"/>
                  <a:pt x="5239445" y="223413"/>
                  <a:pt x="5241179" y="220946"/>
                </a:cubicBezTo>
                <a:cubicBezTo>
                  <a:pt x="5242912" y="218480"/>
                  <a:pt x="5243779" y="214779"/>
                  <a:pt x="5243779" y="209845"/>
                </a:cubicBezTo>
                <a:cubicBezTo>
                  <a:pt x="5243779" y="206511"/>
                  <a:pt x="5243245" y="202544"/>
                  <a:pt x="5242178" y="197944"/>
                </a:cubicBezTo>
                <a:cubicBezTo>
                  <a:pt x="5241112" y="193343"/>
                  <a:pt x="5239712" y="188442"/>
                  <a:pt x="5237978" y="183242"/>
                </a:cubicBezTo>
                <a:cubicBezTo>
                  <a:pt x="5236245" y="178041"/>
                  <a:pt x="5234378" y="172907"/>
                  <a:pt x="5232377" y="167840"/>
                </a:cubicBezTo>
                <a:close/>
                <a:moveTo>
                  <a:pt x="4229405" y="161839"/>
                </a:moveTo>
                <a:cubicBezTo>
                  <a:pt x="4231138" y="166106"/>
                  <a:pt x="4232771" y="170974"/>
                  <a:pt x="4234305" y="176441"/>
                </a:cubicBezTo>
                <a:cubicBezTo>
                  <a:pt x="4235838" y="181908"/>
                  <a:pt x="4237139" y="187309"/>
                  <a:pt x="4238205" y="192643"/>
                </a:cubicBezTo>
                <a:cubicBezTo>
                  <a:pt x="4239272" y="197977"/>
                  <a:pt x="4239806" y="202644"/>
                  <a:pt x="4239806" y="206645"/>
                </a:cubicBezTo>
                <a:cubicBezTo>
                  <a:pt x="4239806" y="211979"/>
                  <a:pt x="4239239" y="216679"/>
                  <a:pt x="4238105" y="220746"/>
                </a:cubicBezTo>
                <a:cubicBezTo>
                  <a:pt x="4236972" y="224814"/>
                  <a:pt x="4235272" y="228281"/>
                  <a:pt x="4233005" y="231148"/>
                </a:cubicBezTo>
                <a:cubicBezTo>
                  <a:pt x="4230738" y="234015"/>
                  <a:pt x="4227837" y="236348"/>
                  <a:pt x="4224304" y="238149"/>
                </a:cubicBezTo>
                <a:cubicBezTo>
                  <a:pt x="4220770" y="239949"/>
                  <a:pt x="4216670" y="241282"/>
                  <a:pt x="4212002" y="242149"/>
                </a:cubicBezTo>
                <a:lnTo>
                  <a:pt x="4200013" y="243123"/>
                </a:lnTo>
                <a:lnTo>
                  <a:pt x="4199144" y="243449"/>
                </a:lnTo>
                <a:lnTo>
                  <a:pt x="4198258" y="243266"/>
                </a:lnTo>
                <a:lnTo>
                  <a:pt x="4196000" y="243449"/>
                </a:lnTo>
                <a:lnTo>
                  <a:pt x="4196078" y="242814"/>
                </a:lnTo>
                <a:lnTo>
                  <a:pt x="4185142" y="240549"/>
                </a:lnTo>
                <a:lnTo>
                  <a:pt x="4180131" y="236344"/>
                </a:lnTo>
                <a:lnTo>
                  <a:pt x="4176641" y="254151"/>
                </a:lnTo>
                <a:cubicBezTo>
                  <a:pt x="4174440" y="260618"/>
                  <a:pt x="4170940" y="266485"/>
                  <a:pt x="4166140" y="271753"/>
                </a:cubicBezTo>
                <a:cubicBezTo>
                  <a:pt x="4161339" y="277020"/>
                  <a:pt x="4154838" y="281187"/>
                  <a:pt x="4146637" y="284254"/>
                </a:cubicBezTo>
                <a:cubicBezTo>
                  <a:pt x="4138436" y="287321"/>
                  <a:pt x="4128134" y="288855"/>
                  <a:pt x="4115733" y="288855"/>
                </a:cubicBezTo>
                <a:cubicBezTo>
                  <a:pt x="4108132" y="288855"/>
                  <a:pt x="4100931" y="287921"/>
                  <a:pt x="4094130" y="286055"/>
                </a:cubicBezTo>
                <a:cubicBezTo>
                  <a:pt x="4087329" y="284188"/>
                  <a:pt x="4081295" y="281354"/>
                  <a:pt x="4076028" y="277554"/>
                </a:cubicBezTo>
                <a:cubicBezTo>
                  <a:pt x="4070761" y="273753"/>
                  <a:pt x="4066627" y="268952"/>
                  <a:pt x="4063626" y="263152"/>
                </a:cubicBezTo>
                <a:cubicBezTo>
                  <a:pt x="4060626" y="257351"/>
                  <a:pt x="4059126" y="250517"/>
                  <a:pt x="4059126" y="242649"/>
                </a:cubicBezTo>
                <a:cubicBezTo>
                  <a:pt x="4059126" y="237849"/>
                  <a:pt x="4059793" y="232514"/>
                  <a:pt x="4061126" y="226647"/>
                </a:cubicBezTo>
                <a:cubicBezTo>
                  <a:pt x="4062460" y="220780"/>
                  <a:pt x="4064593" y="214312"/>
                  <a:pt x="4067527" y="207245"/>
                </a:cubicBezTo>
                <a:lnTo>
                  <a:pt x="4081929" y="212845"/>
                </a:lnTo>
                <a:cubicBezTo>
                  <a:pt x="4079795" y="218446"/>
                  <a:pt x="4078195" y="223580"/>
                  <a:pt x="4077128" y="228247"/>
                </a:cubicBezTo>
                <a:cubicBezTo>
                  <a:pt x="4076061" y="232915"/>
                  <a:pt x="4075528" y="237248"/>
                  <a:pt x="4075528" y="241249"/>
                </a:cubicBezTo>
                <a:cubicBezTo>
                  <a:pt x="4075528" y="248583"/>
                  <a:pt x="4077361" y="254551"/>
                  <a:pt x="4081029" y="259151"/>
                </a:cubicBezTo>
                <a:cubicBezTo>
                  <a:pt x="4084696" y="263752"/>
                  <a:pt x="4089630" y="267119"/>
                  <a:pt x="4095831" y="269252"/>
                </a:cubicBezTo>
                <a:cubicBezTo>
                  <a:pt x="4102031" y="271386"/>
                  <a:pt x="4108866" y="272453"/>
                  <a:pt x="4116333" y="272453"/>
                </a:cubicBezTo>
                <a:cubicBezTo>
                  <a:pt x="4125401" y="272453"/>
                  <a:pt x="4133002" y="271486"/>
                  <a:pt x="4139136" y="269553"/>
                </a:cubicBezTo>
                <a:cubicBezTo>
                  <a:pt x="4145270" y="267619"/>
                  <a:pt x="4150137" y="264985"/>
                  <a:pt x="4153738" y="261651"/>
                </a:cubicBezTo>
                <a:cubicBezTo>
                  <a:pt x="4157338" y="258318"/>
                  <a:pt x="4159905" y="254551"/>
                  <a:pt x="4161439" y="250350"/>
                </a:cubicBezTo>
                <a:cubicBezTo>
                  <a:pt x="4162972" y="246150"/>
                  <a:pt x="4163739" y="241782"/>
                  <a:pt x="4163739" y="237248"/>
                </a:cubicBezTo>
                <a:cubicBezTo>
                  <a:pt x="4163739" y="231381"/>
                  <a:pt x="4163306" y="225847"/>
                  <a:pt x="4162439" y="220646"/>
                </a:cubicBezTo>
                <a:cubicBezTo>
                  <a:pt x="4161572" y="215446"/>
                  <a:pt x="4160439" y="210345"/>
                  <a:pt x="4159038" y="205344"/>
                </a:cubicBezTo>
                <a:cubicBezTo>
                  <a:pt x="4157638" y="200344"/>
                  <a:pt x="4156138" y="195243"/>
                  <a:pt x="4154538" y="190043"/>
                </a:cubicBezTo>
                <a:lnTo>
                  <a:pt x="4170740" y="185642"/>
                </a:lnTo>
                <a:cubicBezTo>
                  <a:pt x="4172207" y="190709"/>
                  <a:pt x="4173340" y="194810"/>
                  <a:pt x="4174140" y="197944"/>
                </a:cubicBezTo>
                <a:cubicBezTo>
                  <a:pt x="4174940" y="201077"/>
                  <a:pt x="4175574" y="203578"/>
                  <a:pt x="4176041" y="205445"/>
                </a:cubicBezTo>
                <a:cubicBezTo>
                  <a:pt x="4176507" y="207311"/>
                  <a:pt x="4176941" y="208978"/>
                  <a:pt x="4177341" y="210445"/>
                </a:cubicBezTo>
                <a:cubicBezTo>
                  <a:pt x="4178808" y="215379"/>
                  <a:pt x="4180741" y="219013"/>
                  <a:pt x="4183141" y="221346"/>
                </a:cubicBezTo>
                <a:cubicBezTo>
                  <a:pt x="4185542" y="223680"/>
                  <a:pt x="4188309" y="225214"/>
                  <a:pt x="4191443" y="225947"/>
                </a:cubicBezTo>
                <a:lnTo>
                  <a:pt x="4199873" y="226903"/>
                </a:lnTo>
                <a:lnTo>
                  <a:pt x="4213603" y="225847"/>
                </a:lnTo>
                <a:cubicBezTo>
                  <a:pt x="4217470" y="225047"/>
                  <a:pt x="4220270" y="223413"/>
                  <a:pt x="4222004" y="220946"/>
                </a:cubicBezTo>
                <a:cubicBezTo>
                  <a:pt x="4223737" y="218480"/>
                  <a:pt x="4224604" y="214779"/>
                  <a:pt x="4224604" y="209845"/>
                </a:cubicBezTo>
                <a:cubicBezTo>
                  <a:pt x="4224604" y="206511"/>
                  <a:pt x="4224071" y="202544"/>
                  <a:pt x="4223004" y="197944"/>
                </a:cubicBezTo>
                <a:cubicBezTo>
                  <a:pt x="4221937" y="193343"/>
                  <a:pt x="4220537" y="188442"/>
                  <a:pt x="4218803" y="183242"/>
                </a:cubicBezTo>
                <a:cubicBezTo>
                  <a:pt x="4217070" y="178041"/>
                  <a:pt x="4215203" y="172907"/>
                  <a:pt x="4213202" y="167840"/>
                </a:cubicBezTo>
                <a:close/>
                <a:moveTo>
                  <a:pt x="1642484" y="158639"/>
                </a:moveTo>
                <a:cubicBezTo>
                  <a:pt x="1639417" y="158639"/>
                  <a:pt x="1636649" y="159805"/>
                  <a:pt x="1634182" y="162139"/>
                </a:cubicBezTo>
                <a:cubicBezTo>
                  <a:pt x="1631717" y="164473"/>
                  <a:pt x="1629781" y="167440"/>
                  <a:pt x="1628382" y="171040"/>
                </a:cubicBezTo>
                <a:cubicBezTo>
                  <a:pt x="1626985" y="174641"/>
                  <a:pt x="1626283" y="178241"/>
                  <a:pt x="1626283" y="181842"/>
                </a:cubicBezTo>
                <a:cubicBezTo>
                  <a:pt x="1626283" y="184642"/>
                  <a:pt x="1626846" y="187042"/>
                  <a:pt x="1627984" y="189042"/>
                </a:cubicBezTo>
                <a:cubicBezTo>
                  <a:pt x="1629114" y="191043"/>
                  <a:pt x="1631017" y="192610"/>
                  <a:pt x="1633684" y="193743"/>
                </a:cubicBezTo>
                <a:cubicBezTo>
                  <a:pt x="1636349" y="194876"/>
                  <a:pt x="1639816" y="195443"/>
                  <a:pt x="1644086" y="195443"/>
                </a:cubicBezTo>
                <a:cubicBezTo>
                  <a:pt x="1647949" y="195443"/>
                  <a:pt x="1651851" y="195043"/>
                  <a:pt x="1655787" y="194243"/>
                </a:cubicBezTo>
                <a:lnTo>
                  <a:pt x="1660371" y="192791"/>
                </a:lnTo>
                <a:lnTo>
                  <a:pt x="1660486" y="190243"/>
                </a:lnTo>
                <a:cubicBezTo>
                  <a:pt x="1660486" y="184642"/>
                  <a:pt x="1659754" y="179441"/>
                  <a:pt x="1658287" y="174641"/>
                </a:cubicBezTo>
                <a:cubicBezTo>
                  <a:pt x="1656820" y="169840"/>
                  <a:pt x="1654752" y="165973"/>
                  <a:pt x="1652084" y="163039"/>
                </a:cubicBezTo>
                <a:cubicBezTo>
                  <a:pt x="1649417" y="160106"/>
                  <a:pt x="1646218" y="158639"/>
                  <a:pt x="1642484" y="158639"/>
                </a:cubicBezTo>
                <a:close/>
                <a:moveTo>
                  <a:pt x="242311" y="158639"/>
                </a:moveTo>
                <a:cubicBezTo>
                  <a:pt x="239242" y="158639"/>
                  <a:pt x="236477" y="159805"/>
                  <a:pt x="234009" y="162139"/>
                </a:cubicBezTo>
                <a:cubicBezTo>
                  <a:pt x="231541" y="164473"/>
                  <a:pt x="229609" y="167440"/>
                  <a:pt x="228209" y="171040"/>
                </a:cubicBezTo>
                <a:cubicBezTo>
                  <a:pt x="226808" y="174641"/>
                  <a:pt x="226109" y="178241"/>
                  <a:pt x="226109" y="181842"/>
                </a:cubicBezTo>
                <a:cubicBezTo>
                  <a:pt x="226109" y="184642"/>
                  <a:pt x="226674" y="187042"/>
                  <a:pt x="227808" y="189042"/>
                </a:cubicBezTo>
                <a:cubicBezTo>
                  <a:pt x="228942" y="191043"/>
                  <a:pt x="230841" y="192610"/>
                  <a:pt x="233509" y="193743"/>
                </a:cubicBezTo>
                <a:cubicBezTo>
                  <a:pt x="236176" y="194876"/>
                  <a:pt x="239644" y="195443"/>
                  <a:pt x="243910" y="195443"/>
                </a:cubicBezTo>
                <a:cubicBezTo>
                  <a:pt x="247777" y="195443"/>
                  <a:pt x="251680" y="195043"/>
                  <a:pt x="255612" y="194243"/>
                </a:cubicBezTo>
                <a:lnTo>
                  <a:pt x="260196" y="192791"/>
                </a:lnTo>
                <a:lnTo>
                  <a:pt x="260312" y="190243"/>
                </a:lnTo>
                <a:cubicBezTo>
                  <a:pt x="260312" y="184642"/>
                  <a:pt x="259580" y="179441"/>
                  <a:pt x="258112" y="174641"/>
                </a:cubicBezTo>
                <a:cubicBezTo>
                  <a:pt x="256646" y="169840"/>
                  <a:pt x="254579" y="165973"/>
                  <a:pt x="251911" y="163039"/>
                </a:cubicBezTo>
                <a:cubicBezTo>
                  <a:pt x="249244" y="160106"/>
                  <a:pt x="246044" y="158639"/>
                  <a:pt x="242311" y="158639"/>
                </a:cubicBezTo>
                <a:close/>
                <a:moveTo>
                  <a:pt x="6133928" y="148780"/>
                </a:moveTo>
                <a:cubicBezTo>
                  <a:pt x="6131395" y="148780"/>
                  <a:pt x="6129428" y="149647"/>
                  <a:pt x="6128027" y="151381"/>
                </a:cubicBezTo>
                <a:cubicBezTo>
                  <a:pt x="6126627" y="153114"/>
                  <a:pt x="6125927" y="155114"/>
                  <a:pt x="6125927" y="157381"/>
                </a:cubicBezTo>
                <a:cubicBezTo>
                  <a:pt x="6125927" y="159782"/>
                  <a:pt x="6126661" y="161749"/>
                  <a:pt x="6128127" y="163282"/>
                </a:cubicBezTo>
                <a:cubicBezTo>
                  <a:pt x="6129594" y="164816"/>
                  <a:pt x="6131461" y="165582"/>
                  <a:pt x="6133728" y="165582"/>
                </a:cubicBezTo>
                <a:cubicBezTo>
                  <a:pt x="6135995" y="165582"/>
                  <a:pt x="6137962" y="164849"/>
                  <a:pt x="6139629" y="163382"/>
                </a:cubicBezTo>
                <a:cubicBezTo>
                  <a:pt x="6141296" y="161915"/>
                  <a:pt x="6142129" y="159982"/>
                  <a:pt x="6142129" y="157581"/>
                </a:cubicBezTo>
                <a:cubicBezTo>
                  <a:pt x="6142129" y="155048"/>
                  <a:pt x="6141263" y="152947"/>
                  <a:pt x="6139529" y="151281"/>
                </a:cubicBezTo>
                <a:cubicBezTo>
                  <a:pt x="6137795" y="149614"/>
                  <a:pt x="6135929" y="148780"/>
                  <a:pt x="6133928" y="148780"/>
                </a:cubicBezTo>
                <a:close/>
                <a:moveTo>
                  <a:pt x="2857331" y="148780"/>
                </a:moveTo>
                <a:cubicBezTo>
                  <a:pt x="2854797" y="148780"/>
                  <a:pt x="2852830" y="149647"/>
                  <a:pt x="2851430" y="151381"/>
                </a:cubicBezTo>
                <a:cubicBezTo>
                  <a:pt x="2850030" y="153114"/>
                  <a:pt x="2849330" y="155114"/>
                  <a:pt x="2849330" y="157381"/>
                </a:cubicBezTo>
                <a:cubicBezTo>
                  <a:pt x="2849330" y="159782"/>
                  <a:pt x="2850063" y="161749"/>
                  <a:pt x="2851530" y="163282"/>
                </a:cubicBezTo>
                <a:cubicBezTo>
                  <a:pt x="2852998" y="164816"/>
                  <a:pt x="2854863" y="165582"/>
                  <a:pt x="2857131" y="165582"/>
                </a:cubicBezTo>
                <a:cubicBezTo>
                  <a:pt x="2859398" y="165582"/>
                  <a:pt x="2861364" y="164849"/>
                  <a:pt x="2863032" y="163382"/>
                </a:cubicBezTo>
                <a:cubicBezTo>
                  <a:pt x="2864699" y="161915"/>
                  <a:pt x="2865531" y="159982"/>
                  <a:pt x="2865531" y="157581"/>
                </a:cubicBezTo>
                <a:cubicBezTo>
                  <a:pt x="2865531" y="155048"/>
                  <a:pt x="2864665" y="152947"/>
                  <a:pt x="2862932" y="151281"/>
                </a:cubicBezTo>
                <a:cubicBezTo>
                  <a:pt x="2861198" y="149614"/>
                  <a:pt x="2859331" y="148780"/>
                  <a:pt x="2857331" y="148780"/>
                </a:cubicBezTo>
                <a:close/>
                <a:moveTo>
                  <a:pt x="5815907" y="148637"/>
                </a:moveTo>
                <a:cubicBezTo>
                  <a:pt x="5821108" y="156505"/>
                  <a:pt x="5825642" y="163939"/>
                  <a:pt x="5829509" y="170940"/>
                </a:cubicBezTo>
                <a:cubicBezTo>
                  <a:pt x="5833376" y="177941"/>
                  <a:pt x="5836643" y="184475"/>
                  <a:pt x="5839311" y="190543"/>
                </a:cubicBezTo>
                <a:cubicBezTo>
                  <a:pt x="5841977" y="196610"/>
                  <a:pt x="5844111" y="202311"/>
                  <a:pt x="5845711" y="207645"/>
                </a:cubicBezTo>
                <a:cubicBezTo>
                  <a:pt x="5847578" y="213512"/>
                  <a:pt x="5849679" y="217846"/>
                  <a:pt x="5852012" y="220646"/>
                </a:cubicBezTo>
                <a:cubicBezTo>
                  <a:pt x="5854346" y="223447"/>
                  <a:pt x="5856779" y="225214"/>
                  <a:pt x="5859313" y="225947"/>
                </a:cubicBezTo>
                <a:lnTo>
                  <a:pt x="5865710" y="226952"/>
                </a:lnTo>
                <a:lnTo>
                  <a:pt x="5878077" y="225547"/>
                </a:lnTo>
                <a:cubicBezTo>
                  <a:pt x="5881277" y="224547"/>
                  <a:pt x="5883711" y="222613"/>
                  <a:pt x="5885378" y="219746"/>
                </a:cubicBezTo>
                <a:cubicBezTo>
                  <a:pt x="5887045" y="216879"/>
                  <a:pt x="5888479" y="212712"/>
                  <a:pt x="5889678" y="207245"/>
                </a:cubicBezTo>
                <a:cubicBezTo>
                  <a:pt x="5890879" y="201777"/>
                  <a:pt x="5892346" y="194643"/>
                  <a:pt x="5894079" y="185842"/>
                </a:cubicBezTo>
                <a:lnTo>
                  <a:pt x="5909681" y="188842"/>
                </a:lnTo>
                <a:cubicBezTo>
                  <a:pt x="5909148" y="191243"/>
                  <a:pt x="5908548" y="193910"/>
                  <a:pt x="5907881" y="196843"/>
                </a:cubicBezTo>
                <a:cubicBezTo>
                  <a:pt x="5907214" y="199777"/>
                  <a:pt x="5906647" y="202677"/>
                  <a:pt x="5906180" y="205545"/>
                </a:cubicBezTo>
                <a:cubicBezTo>
                  <a:pt x="5905714" y="208411"/>
                  <a:pt x="5905480" y="210912"/>
                  <a:pt x="5905480" y="213046"/>
                </a:cubicBezTo>
                <a:cubicBezTo>
                  <a:pt x="5905480" y="215712"/>
                  <a:pt x="5906080" y="218113"/>
                  <a:pt x="5907281" y="220246"/>
                </a:cubicBezTo>
                <a:cubicBezTo>
                  <a:pt x="5908481" y="222380"/>
                  <a:pt x="5911081" y="224047"/>
                  <a:pt x="5915082" y="225247"/>
                </a:cubicBezTo>
                <a:lnTo>
                  <a:pt x="5933301" y="227029"/>
                </a:lnTo>
                <a:lnTo>
                  <a:pt x="5951053" y="226847"/>
                </a:lnTo>
                <a:cubicBezTo>
                  <a:pt x="5955654" y="226714"/>
                  <a:pt x="5959021" y="226547"/>
                  <a:pt x="5961154" y="226347"/>
                </a:cubicBezTo>
                <a:cubicBezTo>
                  <a:pt x="5963288" y="226147"/>
                  <a:pt x="5964755" y="226047"/>
                  <a:pt x="5965555" y="226047"/>
                </a:cubicBezTo>
                <a:cubicBezTo>
                  <a:pt x="5963154" y="224714"/>
                  <a:pt x="5960354" y="222613"/>
                  <a:pt x="5957153" y="219746"/>
                </a:cubicBezTo>
                <a:cubicBezTo>
                  <a:pt x="5953953" y="216879"/>
                  <a:pt x="5951153" y="213212"/>
                  <a:pt x="5948753" y="208745"/>
                </a:cubicBezTo>
                <a:cubicBezTo>
                  <a:pt x="5946352" y="204278"/>
                  <a:pt x="5945152" y="198977"/>
                  <a:pt x="5945152" y="192843"/>
                </a:cubicBezTo>
                <a:cubicBezTo>
                  <a:pt x="5945152" y="185242"/>
                  <a:pt x="5946919" y="178574"/>
                  <a:pt x="5950453" y="172840"/>
                </a:cubicBezTo>
                <a:cubicBezTo>
                  <a:pt x="5953987" y="167106"/>
                  <a:pt x="5958854" y="162639"/>
                  <a:pt x="5965055" y="159439"/>
                </a:cubicBezTo>
                <a:cubicBezTo>
                  <a:pt x="5971255" y="156238"/>
                  <a:pt x="5978356" y="154638"/>
                  <a:pt x="5986357" y="154638"/>
                </a:cubicBezTo>
                <a:cubicBezTo>
                  <a:pt x="5989424" y="154638"/>
                  <a:pt x="5992691" y="154905"/>
                  <a:pt x="5996159" y="155438"/>
                </a:cubicBezTo>
                <a:cubicBezTo>
                  <a:pt x="5999626" y="155972"/>
                  <a:pt x="6002959" y="156772"/>
                  <a:pt x="6006160" y="157839"/>
                </a:cubicBezTo>
                <a:lnTo>
                  <a:pt x="6002759" y="173240"/>
                </a:lnTo>
                <a:cubicBezTo>
                  <a:pt x="6000092" y="172574"/>
                  <a:pt x="5997292" y="172040"/>
                  <a:pt x="5994358" y="171640"/>
                </a:cubicBezTo>
                <a:cubicBezTo>
                  <a:pt x="5991425" y="171240"/>
                  <a:pt x="5988758" y="171040"/>
                  <a:pt x="5986357" y="171040"/>
                </a:cubicBezTo>
                <a:cubicBezTo>
                  <a:pt x="5981557" y="171040"/>
                  <a:pt x="5977289" y="171940"/>
                  <a:pt x="5973556" y="173740"/>
                </a:cubicBezTo>
                <a:cubicBezTo>
                  <a:pt x="5969822" y="175541"/>
                  <a:pt x="5966888" y="178041"/>
                  <a:pt x="5964755" y="181241"/>
                </a:cubicBezTo>
                <a:cubicBezTo>
                  <a:pt x="5962621" y="184442"/>
                  <a:pt x="5961554" y="188309"/>
                  <a:pt x="5961554" y="192843"/>
                </a:cubicBezTo>
                <a:cubicBezTo>
                  <a:pt x="5961554" y="196310"/>
                  <a:pt x="5962287" y="199477"/>
                  <a:pt x="5963755" y="202344"/>
                </a:cubicBezTo>
                <a:cubicBezTo>
                  <a:pt x="5965222" y="205211"/>
                  <a:pt x="5967155" y="207778"/>
                  <a:pt x="5969555" y="210045"/>
                </a:cubicBezTo>
                <a:cubicBezTo>
                  <a:pt x="5971955" y="212312"/>
                  <a:pt x="5974623" y="214179"/>
                  <a:pt x="5977556" y="215646"/>
                </a:cubicBezTo>
                <a:cubicBezTo>
                  <a:pt x="5980490" y="217113"/>
                  <a:pt x="5983390" y="218246"/>
                  <a:pt x="5986257" y="219046"/>
                </a:cubicBezTo>
                <a:cubicBezTo>
                  <a:pt x="5989124" y="219846"/>
                  <a:pt x="5991691" y="220180"/>
                  <a:pt x="5993958" y="220046"/>
                </a:cubicBezTo>
                <a:cubicBezTo>
                  <a:pt x="5995559" y="219513"/>
                  <a:pt x="5997025" y="219046"/>
                  <a:pt x="5998359" y="218646"/>
                </a:cubicBezTo>
                <a:cubicBezTo>
                  <a:pt x="5999692" y="218246"/>
                  <a:pt x="6001193" y="217746"/>
                  <a:pt x="6002859" y="217146"/>
                </a:cubicBezTo>
                <a:cubicBezTo>
                  <a:pt x="6004526" y="216546"/>
                  <a:pt x="6006593" y="215712"/>
                  <a:pt x="6009060" y="214646"/>
                </a:cubicBezTo>
                <a:cubicBezTo>
                  <a:pt x="6011527" y="213579"/>
                  <a:pt x="6014694" y="212179"/>
                  <a:pt x="6018561" y="210445"/>
                </a:cubicBezTo>
                <a:lnTo>
                  <a:pt x="6024162" y="225047"/>
                </a:lnTo>
                <a:cubicBezTo>
                  <a:pt x="6015228" y="228647"/>
                  <a:pt x="6006127" y="231848"/>
                  <a:pt x="5996859" y="234648"/>
                </a:cubicBezTo>
                <a:cubicBezTo>
                  <a:pt x="5987591" y="237449"/>
                  <a:pt x="5977523" y="239615"/>
                  <a:pt x="5966655" y="241149"/>
                </a:cubicBezTo>
                <a:lnTo>
                  <a:pt x="5931867" y="243306"/>
                </a:lnTo>
                <a:lnTo>
                  <a:pt x="5931484" y="243449"/>
                </a:lnTo>
                <a:lnTo>
                  <a:pt x="5930798" y="243372"/>
                </a:lnTo>
                <a:lnTo>
                  <a:pt x="5929550" y="243449"/>
                </a:lnTo>
                <a:lnTo>
                  <a:pt x="5929577" y="243234"/>
                </a:lnTo>
                <a:lnTo>
                  <a:pt x="5911081" y="241149"/>
                </a:lnTo>
                <a:cubicBezTo>
                  <a:pt x="5906147" y="239615"/>
                  <a:pt x="5902547" y="237282"/>
                  <a:pt x="5900280" y="234148"/>
                </a:cubicBezTo>
                <a:lnTo>
                  <a:pt x="5898036" y="228539"/>
                </a:lnTo>
                <a:lnTo>
                  <a:pt x="5894779" y="233448"/>
                </a:lnTo>
                <a:cubicBezTo>
                  <a:pt x="5892312" y="236115"/>
                  <a:pt x="5889612" y="238182"/>
                  <a:pt x="5886678" y="239649"/>
                </a:cubicBezTo>
                <a:cubicBezTo>
                  <a:pt x="5883745" y="241116"/>
                  <a:pt x="5880344" y="242116"/>
                  <a:pt x="5876477" y="242649"/>
                </a:cubicBezTo>
                <a:lnTo>
                  <a:pt x="5864818" y="243335"/>
                </a:lnTo>
                <a:lnTo>
                  <a:pt x="5864514" y="243449"/>
                </a:lnTo>
                <a:lnTo>
                  <a:pt x="5864132" y="243375"/>
                </a:lnTo>
                <a:lnTo>
                  <a:pt x="5862875" y="243449"/>
                </a:lnTo>
                <a:lnTo>
                  <a:pt x="5862913" y="243139"/>
                </a:lnTo>
                <a:lnTo>
                  <a:pt x="5851612" y="240949"/>
                </a:lnTo>
                <a:cubicBezTo>
                  <a:pt x="5847411" y="239282"/>
                  <a:pt x="5843778" y="236548"/>
                  <a:pt x="5840711" y="232748"/>
                </a:cubicBezTo>
                <a:lnTo>
                  <a:pt x="5837760" y="227698"/>
                </a:lnTo>
                <a:lnTo>
                  <a:pt x="5826609" y="238849"/>
                </a:lnTo>
                <a:cubicBezTo>
                  <a:pt x="5820675" y="242049"/>
                  <a:pt x="5812174" y="243649"/>
                  <a:pt x="5801105" y="243649"/>
                </a:cubicBezTo>
                <a:cubicBezTo>
                  <a:pt x="5796305" y="243649"/>
                  <a:pt x="5791671" y="243249"/>
                  <a:pt x="5787204" y="242449"/>
                </a:cubicBezTo>
                <a:cubicBezTo>
                  <a:pt x="5782737" y="241649"/>
                  <a:pt x="5778636" y="240482"/>
                  <a:pt x="5774902" y="238949"/>
                </a:cubicBezTo>
                <a:cubicBezTo>
                  <a:pt x="5771168" y="237415"/>
                  <a:pt x="5767902" y="235582"/>
                  <a:pt x="5765101" y="233448"/>
                </a:cubicBezTo>
                <a:lnTo>
                  <a:pt x="5773102" y="219646"/>
                </a:lnTo>
                <a:cubicBezTo>
                  <a:pt x="5775769" y="221380"/>
                  <a:pt x="5779503" y="223047"/>
                  <a:pt x="5784304" y="224647"/>
                </a:cubicBezTo>
                <a:cubicBezTo>
                  <a:pt x="5789104" y="226247"/>
                  <a:pt x="5794705" y="227047"/>
                  <a:pt x="5801105" y="227047"/>
                </a:cubicBezTo>
                <a:cubicBezTo>
                  <a:pt x="5807773" y="227047"/>
                  <a:pt x="5813074" y="226380"/>
                  <a:pt x="5817007" y="225047"/>
                </a:cubicBezTo>
                <a:cubicBezTo>
                  <a:pt x="5820941" y="223713"/>
                  <a:pt x="5823809" y="221746"/>
                  <a:pt x="5825609" y="219146"/>
                </a:cubicBezTo>
                <a:cubicBezTo>
                  <a:pt x="5827409" y="216546"/>
                  <a:pt x="5828309" y="213512"/>
                  <a:pt x="5828309" y="210045"/>
                </a:cubicBezTo>
                <a:cubicBezTo>
                  <a:pt x="5828309" y="207378"/>
                  <a:pt x="5827609" y="204178"/>
                  <a:pt x="5826209" y="200444"/>
                </a:cubicBezTo>
                <a:cubicBezTo>
                  <a:pt x="5824809" y="196710"/>
                  <a:pt x="5822908" y="192543"/>
                  <a:pt x="5820508" y="187942"/>
                </a:cubicBezTo>
                <a:cubicBezTo>
                  <a:pt x="5818108" y="183342"/>
                  <a:pt x="5815341" y="178474"/>
                  <a:pt x="5812207" y="173340"/>
                </a:cubicBezTo>
                <a:cubicBezTo>
                  <a:pt x="5809074" y="168207"/>
                  <a:pt x="5805706" y="162972"/>
                  <a:pt x="5802106" y="157638"/>
                </a:cubicBezTo>
                <a:close/>
                <a:moveTo>
                  <a:pt x="4796732" y="148637"/>
                </a:moveTo>
                <a:cubicBezTo>
                  <a:pt x="4801933" y="156505"/>
                  <a:pt x="4806467" y="163939"/>
                  <a:pt x="4810334" y="170940"/>
                </a:cubicBezTo>
                <a:cubicBezTo>
                  <a:pt x="4814201" y="177941"/>
                  <a:pt x="4817468" y="184475"/>
                  <a:pt x="4820135" y="190543"/>
                </a:cubicBezTo>
                <a:cubicBezTo>
                  <a:pt x="4822802" y="196610"/>
                  <a:pt x="4824936" y="202311"/>
                  <a:pt x="4826536" y="207645"/>
                </a:cubicBezTo>
                <a:cubicBezTo>
                  <a:pt x="4828403" y="213512"/>
                  <a:pt x="4830504" y="217846"/>
                  <a:pt x="4832837" y="220646"/>
                </a:cubicBezTo>
                <a:cubicBezTo>
                  <a:pt x="4835171" y="223447"/>
                  <a:pt x="4837604" y="225214"/>
                  <a:pt x="4840138" y="225947"/>
                </a:cubicBezTo>
                <a:lnTo>
                  <a:pt x="4846535" y="226952"/>
                </a:lnTo>
                <a:lnTo>
                  <a:pt x="4858902" y="225547"/>
                </a:lnTo>
                <a:cubicBezTo>
                  <a:pt x="4862102" y="224547"/>
                  <a:pt x="4864536" y="222613"/>
                  <a:pt x="4866203" y="219746"/>
                </a:cubicBezTo>
                <a:cubicBezTo>
                  <a:pt x="4867870" y="216879"/>
                  <a:pt x="4869304" y="212712"/>
                  <a:pt x="4870503" y="207245"/>
                </a:cubicBezTo>
                <a:cubicBezTo>
                  <a:pt x="4871704" y="201777"/>
                  <a:pt x="4873171" y="194643"/>
                  <a:pt x="4874904" y="185842"/>
                </a:cubicBezTo>
                <a:lnTo>
                  <a:pt x="4890506" y="188842"/>
                </a:lnTo>
                <a:cubicBezTo>
                  <a:pt x="4889973" y="191243"/>
                  <a:pt x="4889373" y="193910"/>
                  <a:pt x="4888706" y="196843"/>
                </a:cubicBezTo>
                <a:cubicBezTo>
                  <a:pt x="4888039" y="199777"/>
                  <a:pt x="4887472" y="202677"/>
                  <a:pt x="4887005" y="205545"/>
                </a:cubicBezTo>
                <a:cubicBezTo>
                  <a:pt x="4886539" y="208411"/>
                  <a:pt x="4886305" y="210912"/>
                  <a:pt x="4886305" y="213046"/>
                </a:cubicBezTo>
                <a:cubicBezTo>
                  <a:pt x="4886305" y="215713"/>
                  <a:pt x="4886905" y="218113"/>
                  <a:pt x="4888106" y="220246"/>
                </a:cubicBezTo>
                <a:cubicBezTo>
                  <a:pt x="4889306" y="222380"/>
                  <a:pt x="4891906" y="224047"/>
                  <a:pt x="4895907" y="225247"/>
                </a:cubicBezTo>
                <a:lnTo>
                  <a:pt x="4914126" y="227029"/>
                </a:lnTo>
                <a:lnTo>
                  <a:pt x="4931878" y="226847"/>
                </a:lnTo>
                <a:cubicBezTo>
                  <a:pt x="4936479" y="226714"/>
                  <a:pt x="4939846" y="226547"/>
                  <a:pt x="4941979" y="226347"/>
                </a:cubicBezTo>
                <a:cubicBezTo>
                  <a:pt x="4944113" y="226147"/>
                  <a:pt x="4945580" y="226047"/>
                  <a:pt x="4946380" y="226047"/>
                </a:cubicBezTo>
                <a:cubicBezTo>
                  <a:pt x="4943979" y="224714"/>
                  <a:pt x="4941179" y="222613"/>
                  <a:pt x="4937978" y="219746"/>
                </a:cubicBezTo>
                <a:cubicBezTo>
                  <a:pt x="4934778" y="216879"/>
                  <a:pt x="4931978" y="213212"/>
                  <a:pt x="4929578" y="208745"/>
                </a:cubicBezTo>
                <a:cubicBezTo>
                  <a:pt x="4927177" y="204278"/>
                  <a:pt x="4925977" y="198977"/>
                  <a:pt x="4925977" y="192843"/>
                </a:cubicBezTo>
                <a:cubicBezTo>
                  <a:pt x="4925977" y="185242"/>
                  <a:pt x="4927744" y="178574"/>
                  <a:pt x="4931278" y="172840"/>
                </a:cubicBezTo>
                <a:cubicBezTo>
                  <a:pt x="4934812" y="167106"/>
                  <a:pt x="4939679" y="162639"/>
                  <a:pt x="4945880" y="159439"/>
                </a:cubicBezTo>
                <a:cubicBezTo>
                  <a:pt x="4952080" y="156238"/>
                  <a:pt x="4959181" y="154638"/>
                  <a:pt x="4967182" y="154638"/>
                </a:cubicBezTo>
                <a:cubicBezTo>
                  <a:pt x="4970249" y="154638"/>
                  <a:pt x="4973516" y="154905"/>
                  <a:pt x="4976984" y="155438"/>
                </a:cubicBezTo>
                <a:cubicBezTo>
                  <a:pt x="4980451" y="155972"/>
                  <a:pt x="4983784" y="156772"/>
                  <a:pt x="4986985" y="157839"/>
                </a:cubicBezTo>
                <a:lnTo>
                  <a:pt x="4983584" y="173240"/>
                </a:lnTo>
                <a:cubicBezTo>
                  <a:pt x="4980917" y="172574"/>
                  <a:pt x="4978117" y="172040"/>
                  <a:pt x="4975183" y="171640"/>
                </a:cubicBezTo>
                <a:cubicBezTo>
                  <a:pt x="4972250" y="171240"/>
                  <a:pt x="4969583" y="171040"/>
                  <a:pt x="4967182" y="171040"/>
                </a:cubicBezTo>
                <a:cubicBezTo>
                  <a:pt x="4962382" y="171040"/>
                  <a:pt x="4958114" y="171940"/>
                  <a:pt x="4954381" y="173740"/>
                </a:cubicBezTo>
                <a:cubicBezTo>
                  <a:pt x="4950647" y="175541"/>
                  <a:pt x="4947713" y="178041"/>
                  <a:pt x="4945580" y="181241"/>
                </a:cubicBezTo>
                <a:cubicBezTo>
                  <a:pt x="4943446" y="184442"/>
                  <a:pt x="4942379" y="188309"/>
                  <a:pt x="4942379" y="192843"/>
                </a:cubicBezTo>
                <a:cubicBezTo>
                  <a:pt x="4942379" y="196310"/>
                  <a:pt x="4943112" y="199477"/>
                  <a:pt x="4944580" y="202344"/>
                </a:cubicBezTo>
                <a:cubicBezTo>
                  <a:pt x="4946047" y="205211"/>
                  <a:pt x="4947980" y="207778"/>
                  <a:pt x="4950380" y="210045"/>
                </a:cubicBezTo>
                <a:cubicBezTo>
                  <a:pt x="4952780" y="212312"/>
                  <a:pt x="4955448" y="214179"/>
                  <a:pt x="4958381" y="215646"/>
                </a:cubicBezTo>
                <a:cubicBezTo>
                  <a:pt x="4961315" y="217113"/>
                  <a:pt x="4964215" y="218246"/>
                  <a:pt x="4967082" y="219046"/>
                </a:cubicBezTo>
                <a:cubicBezTo>
                  <a:pt x="4969949" y="219846"/>
                  <a:pt x="4972516" y="220180"/>
                  <a:pt x="4974783" y="220046"/>
                </a:cubicBezTo>
                <a:cubicBezTo>
                  <a:pt x="4976384" y="219513"/>
                  <a:pt x="4977850" y="219046"/>
                  <a:pt x="4979184" y="218646"/>
                </a:cubicBezTo>
                <a:cubicBezTo>
                  <a:pt x="4980517" y="218246"/>
                  <a:pt x="4982018" y="217746"/>
                  <a:pt x="4983684" y="217146"/>
                </a:cubicBezTo>
                <a:cubicBezTo>
                  <a:pt x="4985351" y="216546"/>
                  <a:pt x="4987418" y="215713"/>
                  <a:pt x="4989885" y="214646"/>
                </a:cubicBezTo>
                <a:cubicBezTo>
                  <a:pt x="4992352" y="213579"/>
                  <a:pt x="4995519" y="212179"/>
                  <a:pt x="4999386" y="210445"/>
                </a:cubicBezTo>
                <a:lnTo>
                  <a:pt x="5004987" y="225047"/>
                </a:lnTo>
                <a:cubicBezTo>
                  <a:pt x="4996053" y="228647"/>
                  <a:pt x="4986952" y="231848"/>
                  <a:pt x="4977684" y="234648"/>
                </a:cubicBezTo>
                <a:cubicBezTo>
                  <a:pt x="4968416" y="237449"/>
                  <a:pt x="4958348" y="239615"/>
                  <a:pt x="4947480" y="241149"/>
                </a:cubicBezTo>
                <a:lnTo>
                  <a:pt x="4912692" y="243306"/>
                </a:lnTo>
                <a:lnTo>
                  <a:pt x="4912309" y="243449"/>
                </a:lnTo>
                <a:lnTo>
                  <a:pt x="4911623" y="243372"/>
                </a:lnTo>
                <a:lnTo>
                  <a:pt x="4910375" y="243449"/>
                </a:lnTo>
                <a:lnTo>
                  <a:pt x="4910402" y="243234"/>
                </a:lnTo>
                <a:lnTo>
                  <a:pt x="4891906" y="241149"/>
                </a:lnTo>
                <a:cubicBezTo>
                  <a:pt x="4886972" y="239615"/>
                  <a:pt x="4883372" y="237282"/>
                  <a:pt x="4881105" y="234148"/>
                </a:cubicBezTo>
                <a:lnTo>
                  <a:pt x="4878861" y="228539"/>
                </a:lnTo>
                <a:lnTo>
                  <a:pt x="4875604" y="233448"/>
                </a:lnTo>
                <a:cubicBezTo>
                  <a:pt x="4873137" y="236115"/>
                  <a:pt x="4870437" y="238182"/>
                  <a:pt x="4867503" y="239649"/>
                </a:cubicBezTo>
                <a:cubicBezTo>
                  <a:pt x="4864570" y="241116"/>
                  <a:pt x="4861169" y="242116"/>
                  <a:pt x="4857302" y="242649"/>
                </a:cubicBezTo>
                <a:lnTo>
                  <a:pt x="4845643" y="243335"/>
                </a:lnTo>
                <a:lnTo>
                  <a:pt x="4845339" y="243449"/>
                </a:lnTo>
                <a:lnTo>
                  <a:pt x="4844957" y="243375"/>
                </a:lnTo>
                <a:lnTo>
                  <a:pt x="4843700" y="243449"/>
                </a:lnTo>
                <a:lnTo>
                  <a:pt x="4843738" y="243139"/>
                </a:lnTo>
                <a:lnTo>
                  <a:pt x="4832437" y="240949"/>
                </a:lnTo>
                <a:cubicBezTo>
                  <a:pt x="4828236" y="239282"/>
                  <a:pt x="4824603" y="236548"/>
                  <a:pt x="4821536" y="232748"/>
                </a:cubicBezTo>
                <a:lnTo>
                  <a:pt x="4818585" y="227698"/>
                </a:lnTo>
                <a:lnTo>
                  <a:pt x="4807434" y="238849"/>
                </a:lnTo>
                <a:cubicBezTo>
                  <a:pt x="4801500" y="242049"/>
                  <a:pt x="4792999" y="243649"/>
                  <a:pt x="4781931" y="243649"/>
                </a:cubicBezTo>
                <a:cubicBezTo>
                  <a:pt x="4777130" y="243649"/>
                  <a:pt x="4772496" y="243249"/>
                  <a:pt x="4768029" y="242449"/>
                </a:cubicBezTo>
                <a:cubicBezTo>
                  <a:pt x="4763562" y="241649"/>
                  <a:pt x="4759461" y="240482"/>
                  <a:pt x="4755727" y="238949"/>
                </a:cubicBezTo>
                <a:cubicBezTo>
                  <a:pt x="4751994" y="237415"/>
                  <a:pt x="4748727" y="235582"/>
                  <a:pt x="4745926" y="233448"/>
                </a:cubicBezTo>
                <a:lnTo>
                  <a:pt x="4753927" y="219646"/>
                </a:lnTo>
                <a:cubicBezTo>
                  <a:pt x="4756594" y="221380"/>
                  <a:pt x="4760328" y="223047"/>
                  <a:pt x="4765129" y="224647"/>
                </a:cubicBezTo>
                <a:cubicBezTo>
                  <a:pt x="4769929" y="226247"/>
                  <a:pt x="4775530" y="227047"/>
                  <a:pt x="4781931" y="227047"/>
                </a:cubicBezTo>
                <a:cubicBezTo>
                  <a:pt x="4788598" y="227047"/>
                  <a:pt x="4793899" y="226380"/>
                  <a:pt x="4797833" y="225047"/>
                </a:cubicBezTo>
                <a:cubicBezTo>
                  <a:pt x="4801766" y="223713"/>
                  <a:pt x="4804633" y="221746"/>
                  <a:pt x="4806434" y="219146"/>
                </a:cubicBezTo>
                <a:cubicBezTo>
                  <a:pt x="4808234" y="216546"/>
                  <a:pt x="4809134" y="213512"/>
                  <a:pt x="4809134" y="210045"/>
                </a:cubicBezTo>
                <a:cubicBezTo>
                  <a:pt x="4809134" y="207378"/>
                  <a:pt x="4808434" y="204178"/>
                  <a:pt x="4807034" y="200444"/>
                </a:cubicBezTo>
                <a:cubicBezTo>
                  <a:pt x="4805634" y="196710"/>
                  <a:pt x="4803733" y="192543"/>
                  <a:pt x="4801333" y="187942"/>
                </a:cubicBezTo>
                <a:cubicBezTo>
                  <a:pt x="4798933" y="183342"/>
                  <a:pt x="4796166" y="178474"/>
                  <a:pt x="4793032" y="173340"/>
                </a:cubicBezTo>
                <a:cubicBezTo>
                  <a:pt x="4789898" y="168207"/>
                  <a:pt x="4786531" y="162972"/>
                  <a:pt x="4782931" y="157638"/>
                </a:cubicBezTo>
                <a:close/>
                <a:moveTo>
                  <a:pt x="2567884" y="148637"/>
                </a:moveTo>
                <a:cubicBezTo>
                  <a:pt x="2573085" y="156505"/>
                  <a:pt x="2577619" y="163939"/>
                  <a:pt x="2581486" y="170940"/>
                </a:cubicBezTo>
                <a:cubicBezTo>
                  <a:pt x="2585353" y="177941"/>
                  <a:pt x="2588620" y="184475"/>
                  <a:pt x="2591288" y="190543"/>
                </a:cubicBezTo>
                <a:cubicBezTo>
                  <a:pt x="2593954" y="196610"/>
                  <a:pt x="2596089" y="202311"/>
                  <a:pt x="2597687" y="207645"/>
                </a:cubicBezTo>
                <a:cubicBezTo>
                  <a:pt x="2599555" y="213512"/>
                  <a:pt x="2601655" y="217846"/>
                  <a:pt x="2603989" y="220646"/>
                </a:cubicBezTo>
                <a:cubicBezTo>
                  <a:pt x="2606322" y="223447"/>
                  <a:pt x="2608757" y="225214"/>
                  <a:pt x="2611290" y="225947"/>
                </a:cubicBezTo>
                <a:cubicBezTo>
                  <a:pt x="2613823" y="226681"/>
                  <a:pt x="2616158" y="227047"/>
                  <a:pt x="2618291" y="227047"/>
                </a:cubicBezTo>
                <a:cubicBezTo>
                  <a:pt x="2621091" y="227047"/>
                  <a:pt x="2623157" y="227814"/>
                  <a:pt x="2624492" y="229348"/>
                </a:cubicBezTo>
                <a:lnTo>
                  <a:pt x="2625694" y="232654"/>
                </a:lnTo>
                <a:lnTo>
                  <a:pt x="2626377" y="227047"/>
                </a:lnTo>
                <a:cubicBezTo>
                  <a:pt x="2633046" y="227047"/>
                  <a:pt x="2638246" y="226547"/>
                  <a:pt x="2641981" y="225547"/>
                </a:cubicBezTo>
                <a:cubicBezTo>
                  <a:pt x="2645714" y="224547"/>
                  <a:pt x="2648547" y="222613"/>
                  <a:pt x="2650481" y="219746"/>
                </a:cubicBezTo>
                <a:cubicBezTo>
                  <a:pt x="2652415" y="216879"/>
                  <a:pt x="2653981" y="212712"/>
                  <a:pt x="2655182" y="207245"/>
                </a:cubicBezTo>
                <a:cubicBezTo>
                  <a:pt x="2656381" y="201777"/>
                  <a:pt x="2657850" y="194643"/>
                  <a:pt x="2659582" y="185842"/>
                </a:cubicBezTo>
                <a:lnTo>
                  <a:pt x="2675184" y="188842"/>
                </a:lnTo>
                <a:cubicBezTo>
                  <a:pt x="2674650" y="191243"/>
                  <a:pt x="2674049" y="193910"/>
                  <a:pt x="2673384" y="196843"/>
                </a:cubicBezTo>
                <a:cubicBezTo>
                  <a:pt x="2672717" y="199777"/>
                  <a:pt x="2672151" y="202677"/>
                  <a:pt x="2671683" y="205545"/>
                </a:cubicBezTo>
                <a:cubicBezTo>
                  <a:pt x="2671217" y="208411"/>
                  <a:pt x="2670983" y="210912"/>
                  <a:pt x="2670983" y="213046"/>
                </a:cubicBezTo>
                <a:cubicBezTo>
                  <a:pt x="2670983" y="215046"/>
                  <a:pt x="2671117" y="216913"/>
                  <a:pt x="2671382" y="218646"/>
                </a:cubicBezTo>
                <a:cubicBezTo>
                  <a:pt x="2671650" y="220380"/>
                  <a:pt x="2672649" y="221847"/>
                  <a:pt x="2674385" y="223047"/>
                </a:cubicBezTo>
                <a:cubicBezTo>
                  <a:pt x="2676117" y="224247"/>
                  <a:pt x="2679052" y="225214"/>
                  <a:pt x="2683185" y="225947"/>
                </a:cubicBezTo>
                <a:lnTo>
                  <a:pt x="2696588" y="226775"/>
                </a:lnTo>
                <a:lnTo>
                  <a:pt x="2708655" y="225847"/>
                </a:lnTo>
                <a:cubicBezTo>
                  <a:pt x="2712523" y="225047"/>
                  <a:pt x="2715322" y="223413"/>
                  <a:pt x="2717056" y="220946"/>
                </a:cubicBezTo>
                <a:cubicBezTo>
                  <a:pt x="2718789" y="218480"/>
                  <a:pt x="2719657" y="214779"/>
                  <a:pt x="2719657" y="209845"/>
                </a:cubicBezTo>
                <a:cubicBezTo>
                  <a:pt x="2719657" y="206511"/>
                  <a:pt x="2719123" y="202544"/>
                  <a:pt x="2718056" y="197944"/>
                </a:cubicBezTo>
                <a:cubicBezTo>
                  <a:pt x="2716990" y="193343"/>
                  <a:pt x="2715590" y="188442"/>
                  <a:pt x="2713855" y="183242"/>
                </a:cubicBezTo>
                <a:cubicBezTo>
                  <a:pt x="2712122" y="178041"/>
                  <a:pt x="2710254" y="172907"/>
                  <a:pt x="2708255" y="167840"/>
                </a:cubicBezTo>
                <a:lnTo>
                  <a:pt x="2724458" y="161839"/>
                </a:lnTo>
                <a:cubicBezTo>
                  <a:pt x="2726189" y="166106"/>
                  <a:pt x="2727824" y="170974"/>
                  <a:pt x="2729358" y="176441"/>
                </a:cubicBezTo>
                <a:cubicBezTo>
                  <a:pt x="2730891" y="181908"/>
                  <a:pt x="2732192" y="187309"/>
                  <a:pt x="2733258" y="192643"/>
                </a:cubicBezTo>
                <a:cubicBezTo>
                  <a:pt x="2734324" y="197977"/>
                  <a:pt x="2734858" y="202644"/>
                  <a:pt x="2734858" y="206645"/>
                </a:cubicBezTo>
                <a:cubicBezTo>
                  <a:pt x="2734858" y="211979"/>
                  <a:pt x="2734291" y="216679"/>
                  <a:pt x="2733157" y="220746"/>
                </a:cubicBezTo>
                <a:cubicBezTo>
                  <a:pt x="2732024" y="224814"/>
                  <a:pt x="2730324" y="228281"/>
                  <a:pt x="2728056" y="231148"/>
                </a:cubicBezTo>
                <a:cubicBezTo>
                  <a:pt x="2725791" y="234015"/>
                  <a:pt x="2722891" y="236348"/>
                  <a:pt x="2719356" y="238149"/>
                </a:cubicBezTo>
                <a:cubicBezTo>
                  <a:pt x="2715822" y="239949"/>
                  <a:pt x="2711722" y="241282"/>
                  <a:pt x="2707055" y="242149"/>
                </a:cubicBezTo>
                <a:lnTo>
                  <a:pt x="2701182" y="242626"/>
                </a:lnTo>
                <a:lnTo>
                  <a:pt x="2698988" y="243449"/>
                </a:lnTo>
                <a:lnTo>
                  <a:pt x="2694639" y="243158"/>
                </a:lnTo>
                <a:lnTo>
                  <a:pt x="2691052" y="243449"/>
                </a:lnTo>
                <a:lnTo>
                  <a:pt x="2691118" y="242922"/>
                </a:lnTo>
                <a:lnTo>
                  <a:pt x="2679585" y="242149"/>
                </a:lnTo>
                <a:cubicBezTo>
                  <a:pt x="2674785" y="241282"/>
                  <a:pt x="2671150" y="239982"/>
                  <a:pt x="2668684" y="238249"/>
                </a:cubicBezTo>
                <a:cubicBezTo>
                  <a:pt x="2666216" y="236515"/>
                  <a:pt x="2664483" y="234348"/>
                  <a:pt x="2663483" y="231748"/>
                </a:cubicBezTo>
                <a:lnTo>
                  <a:pt x="2662912" y="229486"/>
                </a:lnTo>
                <a:lnTo>
                  <a:pt x="2660282" y="233448"/>
                </a:lnTo>
                <a:cubicBezTo>
                  <a:pt x="2657815" y="236115"/>
                  <a:pt x="2654981" y="238182"/>
                  <a:pt x="2651780" y="239649"/>
                </a:cubicBezTo>
                <a:cubicBezTo>
                  <a:pt x="2648580" y="241116"/>
                  <a:pt x="2644748" y="242116"/>
                  <a:pt x="2640279" y="242649"/>
                </a:cubicBezTo>
                <a:cubicBezTo>
                  <a:pt x="2635813" y="243183"/>
                  <a:pt x="2630513" y="243449"/>
                  <a:pt x="2624378" y="243449"/>
                </a:cubicBezTo>
                <a:lnTo>
                  <a:pt x="2625057" y="237870"/>
                </a:lnTo>
                <a:lnTo>
                  <a:pt x="2623693" y="240749"/>
                </a:lnTo>
                <a:cubicBezTo>
                  <a:pt x="2621824" y="242549"/>
                  <a:pt x="2619423" y="243449"/>
                  <a:pt x="2616491" y="243449"/>
                </a:cubicBezTo>
                <a:cubicBezTo>
                  <a:pt x="2612090" y="243449"/>
                  <a:pt x="2607790" y="242616"/>
                  <a:pt x="2603590" y="240949"/>
                </a:cubicBezTo>
                <a:cubicBezTo>
                  <a:pt x="2599389" y="239282"/>
                  <a:pt x="2595755" y="236548"/>
                  <a:pt x="2592689" y="232748"/>
                </a:cubicBezTo>
                <a:lnTo>
                  <a:pt x="2589737" y="227698"/>
                </a:lnTo>
                <a:lnTo>
                  <a:pt x="2578587" y="238849"/>
                </a:lnTo>
                <a:cubicBezTo>
                  <a:pt x="2572652" y="242049"/>
                  <a:pt x="2564151" y="243649"/>
                  <a:pt x="2553082" y="243649"/>
                </a:cubicBezTo>
                <a:cubicBezTo>
                  <a:pt x="2548282" y="243649"/>
                  <a:pt x="2543648" y="243249"/>
                  <a:pt x="2539182" y="242449"/>
                </a:cubicBezTo>
                <a:cubicBezTo>
                  <a:pt x="2534715" y="241649"/>
                  <a:pt x="2530613" y="240482"/>
                  <a:pt x="2526880" y="238949"/>
                </a:cubicBezTo>
                <a:cubicBezTo>
                  <a:pt x="2523147" y="237415"/>
                  <a:pt x="2519879" y="235582"/>
                  <a:pt x="2517078" y="233448"/>
                </a:cubicBezTo>
                <a:lnTo>
                  <a:pt x="2525079" y="219646"/>
                </a:lnTo>
                <a:cubicBezTo>
                  <a:pt x="2527746" y="221380"/>
                  <a:pt x="2531479" y="223047"/>
                  <a:pt x="2536280" y="224647"/>
                </a:cubicBezTo>
                <a:cubicBezTo>
                  <a:pt x="2541081" y="226247"/>
                  <a:pt x="2546683" y="227047"/>
                  <a:pt x="2553082" y="227047"/>
                </a:cubicBezTo>
                <a:cubicBezTo>
                  <a:pt x="2559750" y="227047"/>
                  <a:pt x="2565051" y="226380"/>
                  <a:pt x="2568985" y="225047"/>
                </a:cubicBezTo>
                <a:cubicBezTo>
                  <a:pt x="2572919" y="223713"/>
                  <a:pt x="2575786" y="221746"/>
                  <a:pt x="2577587" y="219146"/>
                </a:cubicBezTo>
                <a:cubicBezTo>
                  <a:pt x="2579386" y="216546"/>
                  <a:pt x="2580286" y="213512"/>
                  <a:pt x="2580286" y="210045"/>
                </a:cubicBezTo>
                <a:cubicBezTo>
                  <a:pt x="2580286" y="207378"/>
                  <a:pt x="2579587" y="204178"/>
                  <a:pt x="2578186" y="200444"/>
                </a:cubicBezTo>
                <a:cubicBezTo>
                  <a:pt x="2576786" y="196710"/>
                  <a:pt x="2574885" y="192543"/>
                  <a:pt x="2572486" y="187942"/>
                </a:cubicBezTo>
                <a:cubicBezTo>
                  <a:pt x="2570085" y="183342"/>
                  <a:pt x="2567317" y="178474"/>
                  <a:pt x="2564184" y="173340"/>
                </a:cubicBezTo>
                <a:cubicBezTo>
                  <a:pt x="2561051" y="168207"/>
                  <a:pt x="2557683" y="162972"/>
                  <a:pt x="2554083" y="157638"/>
                </a:cubicBezTo>
                <a:close/>
                <a:moveTo>
                  <a:pt x="539061" y="148637"/>
                </a:moveTo>
                <a:cubicBezTo>
                  <a:pt x="544262" y="156505"/>
                  <a:pt x="548796" y="163939"/>
                  <a:pt x="552662" y="170940"/>
                </a:cubicBezTo>
                <a:cubicBezTo>
                  <a:pt x="556531" y="177941"/>
                  <a:pt x="559798" y="184475"/>
                  <a:pt x="562466" y="190543"/>
                </a:cubicBezTo>
                <a:cubicBezTo>
                  <a:pt x="565130" y="196610"/>
                  <a:pt x="567264" y="202311"/>
                  <a:pt x="568865" y="207645"/>
                </a:cubicBezTo>
                <a:cubicBezTo>
                  <a:pt x="570732" y="213512"/>
                  <a:pt x="572833" y="217846"/>
                  <a:pt x="575165" y="220646"/>
                </a:cubicBezTo>
                <a:cubicBezTo>
                  <a:pt x="577501" y="223447"/>
                  <a:pt x="579933" y="225214"/>
                  <a:pt x="582466" y="225947"/>
                </a:cubicBezTo>
                <a:lnTo>
                  <a:pt x="589379" y="227033"/>
                </a:lnTo>
                <a:lnTo>
                  <a:pt x="607533" y="226847"/>
                </a:lnTo>
                <a:cubicBezTo>
                  <a:pt x="612132" y="226714"/>
                  <a:pt x="615500" y="226547"/>
                  <a:pt x="617634" y="226347"/>
                </a:cubicBezTo>
                <a:cubicBezTo>
                  <a:pt x="619768" y="226147"/>
                  <a:pt x="621236" y="226047"/>
                  <a:pt x="622034" y="226047"/>
                </a:cubicBezTo>
                <a:cubicBezTo>
                  <a:pt x="619634" y="224714"/>
                  <a:pt x="616832" y="222613"/>
                  <a:pt x="613633" y="219746"/>
                </a:cubicBezTo>
                <a:cubicBezTo>
                  <a:pt x="610432" y="216879"/>
                  <a:pt x="607633" y="213212"/>
                  <a:pt x="605231" y="208745"/>
                </a:cubicBezTo>
                <a:cubicBezTo>
                  <a:pt x="602833" y="204278"/>
                  <a:pt x="601630" y="198977"/>
                  <a:pt x="601630" y="192843"/>
                </a:cubicBezTo>
                <a:cubicBezTo>
                  <a:pt x="601630" y="185242"/>
                  <a:pt x="603398" y="178574"/>
                  <a:pt x="606931" y="172840"/>
                </a:cubicBezTo>
                <a:cubicBezTo>
                  <a:pt x="610465" y="167106"/>
                  <a:pt x="615332" y="162639"/>
                  <a:pt x="621534" y="159439"/>
                </a:cubicBezTo>
                <a:cubicBezTo>
                  <a:pt x="627733" y="156238"/>
                  <a:pt x="634836" y="154638"/>
                  <a:pt x="642837" y="154638"/>
                </a:cubicBezTo>
                <a:cubicBezTo>
                  <a:pt x="645903" y="154638"/>
                  <a:pt x="649171" y="154905"/>
                  <a:pt x="652637" y="155438"/>
                </a:cubicBezTo>
                <a:cubicBezTo>
                  <a:pt x="656105" y="155972"/>
                  <a:pt x="659440" y="156772"/>
                  <a:pt x="662640" y="157839"/>
                </a:cubicBezTo>
                <a:lnTo>
                  <a:pt x="659240" y="173240"/>
                </a:lnTo>
                <a:cubicBezTo>
                  <a:pt x="656570" y="172574"/>
                  <a:pt x="653771" y="172040"/>
                  <a:pt x="650838" y="171640"/>
                </a:cubicBezTo>
                <a:cubicBezTo>
                  <a:pt x="647905" y="171240"/>
                  <a:pt x="645237" y="171040"/>
                  <a:pt x="642837" y="171040"/>
                </a:cubicBezTo>
                <a:cubicBezTo>
                  <a:pt x="638037" y="171040"/>
                  <a:pt x="633770" y="171940"/>
                  <a:pt x="630035" y="173740"/>
                </a:cubicBezTo>
                <a:cubicBezTo>
                  <a:pt x="626302" y="175541"/>
                  <a:pt x="623366" y="178041"/>
                  <a:pt x="621236" y="181241"/>
                </a:cubicBezTo>
                <a:cubicBezTo>
                  <a:pt x="619100" y="184442"/>
                  <a:pt x="618032" y="188309"/>
                  <a:pt x="618032" y="192843"/>
                </a:cubicBezTo>
                <a:cubicBezTo>
                  <a:pt x="618032" y="196310"/>
                  <a:pt x="618767" y="199477"/>
                  <a:pt x="620233" y="202344"/>
                </a:cubicBezTo>
                <a:cubicBezTo>
                  <a:pt x="621699" y="205211"/>
                  <a:pt x="623635" y="207778"/>
                  <a:pt x="626034" y="210045"/>
                </a:cubicBezTo>
                <a:cubicBezTo>
                  <a:pt x="628434" y="212312"/>
                  <a:pt x="631101" y="214179"/>
                  <a:pt x="634036" y="215646"/>
                </a:cubicBezTo>
                <a:cubicBezTo>
                  <a:pt x="636968" y="217113"/>
                  <a:pt x="639870" y="218246"/>
                  <a:pt x="642736" y="219046"/>
                </a:cubicBezTo>
                <a:cubicBezTo>
                  <a:pt x="645603" y="219846"/>
                  <a:pt x="648169" y="220180"/>
                  <a:pt x="650438" y="220046"/>
                </a:cubicBezTo>
                <a:cubicBezTo>
                  <a:pt x="652039" y="219513"/>
                  <a:pt x="653504" y="219046"/>
                  <a:pt x="654837" y="218646"/>
                </a:cubicBezTo>
                <a:cubicBezTo>
                  <a:pt x="656171" y="218246"/>
                  <a:pt x="657671" y="217746"/>
                  <a:pt x="659338" y="217146"/>
                </a:cubicBezTo>
                <a:cubicBezTo>
                  <a:pt x="661005" y="216546"/>
                  <a:pt x="663072" y="215713"/>
                  <a:pt x="665539" y="214646"/>
                </a:cubicBezTo>
                <a:cubicBezTo>
                  <a:pt x="668007" y="213579"/>
                  <a:pt x="671174" y="212179"/>
                  <a:pt x="675041" y="210445"/>
                </a:cubicBezTo>
                <a:lnTo>
                  <a:pt x="680640" y="225047"/>
                </a:lnTo>
                <a:cubicBezTo>
                  <a:pt x="671707" y="228647"/>
                  <a:pt x="662605" y="231848"/>
                  <a:pt x="653337" y="234648"/>
                </a:cubicBezTo>
                <a:cubicBezTo>
                  <a:pt x="644071" y="237449"/>
                  <a:pt x="634003" y="239615"/>
                  <a:pt x="623135" y="241149"/>
                </a:cubicBezTo>
                <a:lnTo>
                  <a:pt x="587992" y="243328"/>
                </a:lnTo>
                <a:lnTo>
                  <a:pt x="587667" y="243449"/>
                </a:lnTo>
                <a:lnTo>
                  <a:pt x="587272" y="243372"/>
                </a:lnTo>
                <a:lnTo>
                  <a:pt x="586029" y="243449"/>
                </a:lnTo>
                <a:lnTo>
                  <a:pt x="586066" y="243139"/>
                </a:lnTo>
                <a:lnTo>
                  <a:pt x="574765" y="240949"/>
                </a:lnTo>
                <a:cubicBezTo>
                  <a:pt x="570565" y="239282"/>
                  <a:pt x="566932" y="236548"/>
                  <a:pt x="563864" y="232748"/>
                </a:cubicBezTo>
                <a:lnTo>
                  <a:pt x="561071" y="227967"/>
                </a:lnTo>
                <a:lnTo>
                  <a:pt x="557289" y="233373"/>
                </a:lnTo>
                <a:cubicBezTo>
                  <a:pt x="555240" y="235423"/>
                  <a:pt x="552731" y="237248"/>
                  <a:pt x="549763" y="238849"/>
                </a:cubicBezTo>
                <a:cubicBezTo>
                  <a:pt x="543828" y="242049"/>
                  <a:pt x="535326" y="243649"/>
                  <a:pt x="524261" y="243649"/>
                </a:cubicBezTo>
                <a:cubicBezTo>
                  <a:pt x="519459" y="243649"/>
                  <a:pt x="514825" y="243249"/>
                  <a:pt x="510360" y="242449"/>
                </a:cubicBezTo>
                <a:cubicBezTo>
                  <a:pt x="505891" y="241649"/>
                  <a:pt x="501789" y="240482"/>
                  <a:pt x="498056" y="238949"/>
                </a:cubicBezTo>
                <a:cubicBezTo>
                  <a:pt x="494323" y="237415"/>
                  <a:pt x="491056" y="235582"/>
                  <a:pt x="488255" y="233448"/>
                </a:cubicBezTo>
                <a:lnTo>
                  <a:pt x="496256" y="219646"/>
                </a:lnTo>
                <a:cubicBezTo>
                  <a:pt x="498923" y="221380"/>
                  <a:pt x="502658" y="223047"/>
                  <a:pt x="507458" y="224647"/>
                </a:cubicBezTo>
                <a:cubicBezTo>
                  <a:pt x="512258" y="226247"/>
                  <a:pt x="517858" y="227047"/>
                  <a:pt x="524261" y="227047"/>
                </a:cubicBezTo>
                <a:cubicBezTo>
                  <a:pt x="530929" y="227047"/>
                  <a:pt x="536228" y="226380"/>
                  <a:pt x="540163" y="225047"/>
                </a:cubicBezTo>
                <a:cubicBezTo>
                  <a:pt x="544096" y="223713"/>
                  <a:pt x="546962" y="221746"/>
                  <a:pt x="548763" y="219146"/>
                </a:cubicBezTo>
                <a:cubicBezTo>
                  <a:pt x="550562" y="216546"/>
                  <a:pt x="551463" y="213512"/>
                  <a:pt x="551463" y="210045"/>
                </a:cubicBezTo>
                <a:cubicBezTo>
                  <a:pt x="551463" y="207378"/>
                  <a:pt x="550763" y="204178"/>
                  <a:pt x="549364" y="200444"/>
                </a:cubicBezTo>
                <a:cubicBezTo>
                  <a:pt x="547962" y="196710"/>
                  <a:pt x="546063" y="192543"/>
                  <a:pt x="543662" y="187942"/>
                </a:cubicBezTo>
                <a:cubicBezTo>
                  <a:pt x="541261" y="183342"/>
                  <a:pt x="538496" y="178474"/>
                  <a:pt x="535362" y="173340"/>
                </a:cubicBezTo>
                <a:cubicBezTo>
                  <a:pt x="532227" y="168207"/>
                  <a:pt x="528860" y="162972"/>
                  <a:pt x="525259" y="157638"/>
                </a:cubicBezTo>
                <a:close/>
                <a:moveTo>
                  <a:pt x="3811257" y="145437"/>
                </a:moveTo>
                <a:cubicBezTo>
                  <a:pt x="3813924" y="145437"/>
                  <a:pt x="3816224" y="146437"/>
                  <a:pt x="3818158" y="148437"/>
                </a:cubicBezTo>
                <a:cubicBezTo>
                  <a:pt x="3820091" y="150438"/>
                  <a:pt x="3821058" y="152771"/>
                  <a:pt x="3821058" y="155438"/>
                </a:cubicBezTo>
                <a:cubicBezTo>
                  <a:pt x="3821058" y="158105"/>
                  <a:pt x="3820091" y="160405"/>
                  <a:pt x="3818158" y="162339"/>
                </a:cubicBezTo>
                <a:cubicBezTo>
                  <a:pt x="3816224" y="164273"/>
                  <a:pt x="3813924" y="165239"/>
                  <a:pt x="3811257" y="165239"/>
                </a:cubicBezTo>
                <a:cubicBezTo>
                  <a:pt x="3808457" y="165239"/>
                  <a:pt x="3806090" y="164273"/>
                  <a:pt x="3804156" y="162339"/>
                </a:cubicBezTo>
                <a:cubicBezTo>
                  <a:pt x="3802222" y="160405"/>
                  <a:pt x="3801256" y="158105"/>
                  <a:pt x="3801256" y="155438"/>
                </a:cubicBezTo>
                <a:cubicBezTo>
                  <a:pt x="3801256" y="152771"/>
                  <a:pt x="3802222" y="150438"/>
                  <a:pt x="3804156" y="148437"/>
                </a:cubicBezTo>
                <a:cubicBezTo>
                  <a:pt x="3806090" y="146437"/>
                  <a:pt x="3808457" y="145437"/>
                  <a:pt x="3811257" y="145437"/>
                </a:cubicBezTo>
                <a:close/>
                <a:moveTo>
                  <a:pt x="3783853" y="145437"/>
                </a:moveTo>
                <a:cubicBezTo>
                  <a:pt x="3786520" y="145437"/>
                  <a:pt x="3788821" y="146437"/>
                  <a:pt x="3790754" y="148437"/>
                </a:cubicBezTo>
                <a:cubicBezTo>
                  <a:pt x="3792688" y="150438"/>
                  <a:pt x="3793655" y="152771"/>
                  <a:pt x="3793655" y="155438"/>
                </a:cubicBezTo>
                <a:cubicBezTo>
                  <a:pt x="3793655" y="158105"/>
                  <a:pt x="3792688" y="160405"/>
                  <a:pt x="3790754" y="162339"/>
                </a:cubicBezTo>
                <a:cubicBezTo>
                  <a:pt x="3788821" y="164273"/>
                  <a:pt x="3786520" y="165239"/>
                  <a:pt x="3783853" y="165239"/>
                </a:cubicBezTo>
                <a:cubicBezTo>
                  <a:pt x="3781053" y="165239"/>
                  <a:pt x="3778686" y="164273"/>
                  <a:pt x="3776752" y="162339"/>
                </a:cubicBezTo>
                <a:cubicBezTo>
                  <a:pt x="3774819" y="160405"/>
                  <a:pt x="3773852" y="158105"/>
                  <a:pt x="3773852" y="155438"/>
                </a:cubicBezTo>
                <a:cubicBezTo>
                  <a:pt x="3773852" y="152771"/>
                  <a:pt x="3774819" y="150438"/>
                  <a:pt x="3776752" y="148437"/>
                </a:cubicBezTo>
                <a:cubicBezTo>
                  <a:pt x="3778686" y="146437"/>
                  <a:pt x="3781053" y="145437"/>
                  <a:pt x="3783853" y="145437"/>
                </a:cubicBezTo>
                <a:close/>
                <a:moveTo>
                  <a:pt x="3020685" y="145437"/>
                </a:moveTo>
                <a:cubicBezTo>
                  <a:pt x="3023351" y="145437"/>
                  <a:pt x="3025652" y="146437"/>
                  <a:pt x="3027585" y="148437"/>
                </a:cubicBezTo>
                <a:cubicBezTo>
                  <a:pt x="3029519" y="150438"/>
                  <a:pt x="3030485" y="152771"/>
                  <a:pt x="3030485" y="155438"/>
                </a:cubicBezTo>
                <a:cubicBezTo>
                  <a:pt x="3030485" y="158105"/>
                  <a:pt x="3029519" y="160405"/>
                  <a:pt x="3027585" y="162339"/>
                </a:cubicBezTo>
                <a:cubicBezTo>
                  <a:pt x="3025652" y="164273"/>
                  <a:pt x="3023351" y="165239"/>
                  <a:pt x="3020685" y="165239"/>
                </a:cubicBezTo>
                <a:cubicBezTo>
                  <a:pt x="3017885" y="165239"/>
                  <a:pt x="3015518" y="164273"/>
                  <a:pt x="3013583" y="162339"/>
                </a:cubicBezTo>
                <a:cubicBezTo>
                  <a:pt x="3011650" y="160405"/>
                  <a:pt x="3010683" y="158105"/>
                  <a:pt x="3010683" y="155438"/>
                </a:cubicBezTo>
                <a:cubicBezTo>
                  <a:pt x="3010683" y="152771"/>
                  <a:pt x="3011650" y="150438"/>
                  <a:pt x="3013583" y="148437"/>
                </a:cubicBezTo>
                <a:cubicBezTo>
                  <a:pt x="3015518" y="146437"/>
                  <a:pt x="3017885" y="145437"/>
                  <a:pt x="3020685" y="145437"/>
                </a:cubicBezTo>
                <a:close/>
                <a:moveTo>
                  <a:pt x="2993281" y="145437"/>
                </a:moveTo>
                <a:cubicBezTo>
                  <a:pt x="2995948" y="145437"/>
                  <a:pt x="2998249" y="146437"/>
                  <a:pt x="3000182" y="148437"/>
                </a:cubicBezTo>
                <a:cubicBezTo>
                  <a:pt x="3002115" y="150438"/>
                  <a:pt x="3003082" y="152771"/>
                  <a:pt x="3003082" y="155438"/>
                </a:cubicBezTo>
                <a:cubicBezTo>
                  <a:pt x="3003082" y="158105"/>
                  <a:pt x="3002115" y="160405"/>
                  <a:pt x="3000182" y="162339"/>
                </a:cubicBezTo>
                <a:cubicBezTo>
                  <a:pt x="2998249" y="164273"/>
                  <a:pt x="2995948" y="165239"/>
                  <a:pt x="2993281" y="165239"/>
                </a:cubicBezTo>
                <a:cubicBezTo>
                  <a:pt x="2990481" y="165239"/>
                  <a:pt x="2988113" y="164273"/>
                  <a:pt x="2986180" y="162339"/>
                </a:cubicBezTo>
                <a:cubicBezTo>
                  <a:pt x="2984246" y="160405"/>
                  <a:pt x="2983280" y="158105"/>
                  <a:pt x="2983280" y="155438"/>
                </a:cubicBezTo>
                <a:cubicBezTo>
                  <a:pt x="2983280" y="152771"/>
                  <a:pt x="2984246" y="150438"/>
                  <a:pt x="2986180" y="148437"/>
                </a:cubicBezTo>
                <a:cubicBezTo>
                  <a:pt x="2988113" y="146437"/>
                  <a:pt x="2990481" y="145437"/>
                  <a:pt x="2993281" y="145437"/>
                </a:cubicBezTo>
                <a:close/>
                <a:moveTo>
                  <a:pt x="5138709" y="143037"/>
                </a:moveTo>
                <a:cubicBezTo>
                  <a:pt x="5141375" y="143037"/>
                  <a:pt x="5143676" y="144037"/>
                  <a:pt x="5145609" y="146037"/>
                </a:cubicBezTo>
                <a:cubicBezTo>
                  <a:pt x="5147543" y="148037"/>
                  <a:pt x="5148510" y="150371"/>
                  <a:pt x="5148510" y="153038"/>
                </a:cubicBezTo>
                <a:cubicBezTo>
                  <a:pt x="5148510" y="155705"/>
                  <a:pt x="5147543" y="158005"/>
                  <a:pt x="5145609" y="159939"/>
                </a:cubicBezTo>
                <a:cubicBezTo>
                  <a:pt x="5143676" y="161872"/>
                  <a:pt x="5141375" y="162839"/>
                  <a:pt x="5138709" y="162839"/>
                </a:cubicBezTo>
                <a:cubicBezTo>
                  <a:pt x="5135908" y="162839"/>
                  <a:pt x="5133542" y="161872"/>
                  <a:pt x="5131608" y="159939"/>
                </a:cubicBezTo>
                <a:cubicBezTo>
                  <a:pt x="5129674" y="158005"/>
                  <a:pt x="5128707" y="155705"/>
                  <a:pt x="5128707" y="153038"/>
                </a:cubicBezTo>
                <a:cubicBezTo>
                  <a:pt x="5128707" y="150371"/>
                  <a:pt x="5129674" y="148037"/>
                  <a:pt x="5131608" y="146037"/>
                </a:cubicBezTo>
                <a:cubicBezTo>
                  <a:pt x="5133542" y="144037"/>
                  <a:pt x="5135908" y="143037"/>
                  <a:pt x="5138709" y="143037"/>
                </a:cubicBezTo>
                <a:close/>
                <a:moveTo>
                  <a:pt x="4119534" y="143037"/>
                </a:moveTo>
                <a:cubicBezTo>
                  <a:pt x="4122200" y="143037"/>
                  <a:pt x="4124501" y="144037"/>
                  <a:pt x="4126434" y="146037"/>
                </a:cubicBezTo>
                <a:cubicBezTo>
                  <a:pt x="4128368" y="148037"/>
                  <a:pt x="4129335" y="150371"/>
                  <a:pt x="4129335" y="153038"/>
                </a:cubicBezTo>
                <a:cubicBezTo>
                  <a:pt x="4129335" y="155705"/>
                  <a:pt x="4128368" y="158005"/>
                  <a:pt x="4126434" y="159939"/>
                </a:cubicBezTo>
                <a:cubicBezTo>
                  <a:pt x="4124501" y="161872"/>
                  <a:pt x="4122200" y="162839"/>
                  <a:pt x="4119534" y="162839"/>
                </a:cubicBezTo>
                <a:cubicBezTo>
                  <a:pt x="4116733" y="162839"/>
                  <a:pt x="4114366" y="161872"/>
                  <a:pt x="4112432" y="159939"/>
                </a:cubicBezTo>
                <a:cubicBezTo>
                  <a:pt x="4110499" y="158005"/>
                  <a:pt x="4109532" y="155705"/>
                  <a:pt x="4109532" y="153038"/>
                </a:cubicBezTo>
                <a:cubicBezTo>
                  <a:pt x="4109532" y="150371"/>
                  <a:pt x="4110499" y="148037"/>
                  <a:pt x="4112432" y="146037"/>
                </a:cubicBezTo>
                <a:cubicBezTo>
                  <a:pt x="4114366" y="144037"/>
                  <a:pt x="4116733" y="143037"/>
                  <a:pt x="4119534" y="143037"/>
                </a:cubicBezTo>
                <a:close/>
                <a:moveTo>
                  <a:pt x="1644086" y="142237"/>
                </a:moveTo>
                <a:cubicBezTo>
                  <a:pt x="1651283" y="142237"/>
                  <a:pt x="1657251" y="144570"/>
                  <a:pt x="1661984" y="149237"/>
                </a:cubicBezTo>
                <a:cubicBezTo>
                  <a:pt x="1666719" y="153905"/>
                  <a:pt x="1670255" y="160006"/>
                  <a:pt x="1672588" y="167540"/>
                </a:cubicBezTo>
                <a:cubicBezTo>
                  <a:pt x="1674922" y="175074"/>
                  <a:pt x="1676090" y="183042"/>
                  <a:pt x="1676090" y="191443"/>
                </a:cubicBezTo>
                <a:cubicBezTo>
                  <a:pt x="1676090" y="201444"/>
                  <a:pt x="1674387" y="210012"/>
                  <a:pt x="1670987" y="217146"/>
                </a:cubicBezTo>
                <a:cubicBezTo>
                  <a:pt x="1667586" y="224280"/>
                  <a:pt x="1661954" y="230181"/>
                  <a:pt x="1654088" y="234848"/>
                </a:cubicBezTo>
                <a:cubicBezTo>
                  <a:pt x="1651019" y="236582"/>
                  <a:pt x="1647319" y="238015"/>
                  <a:pt x="1642986" y="239149"/>
                </a:cubicBezTo>
                <a:cubicBezTo>
                  <a:pt x="1638652" y="240282"/>
                  <a:pt x="1633913" y="241182"/>
                  <a:pt x="1628782" y="241849"/>
                </a:cubicBezTo>
                <a:cubicBezTo>
                  <a:pt x="1623649" y="242516"/>
                  <a:pt x="1618280" y="242949"/>
                  <a:pt x="1612680" y="243149"/>
                </a:cubicBezTo>
                <a:cubicBezTo>
                  <a:pt x="1607078" y="243349"/>
                  <a:pt x="1601410" y="243449"/>
                  <a:pt x="1595679" y="243449"/>
                </a:cubicBezTo>
                <a:lnTo>
                  <a:pt x="1595925" y="241413"/>
                </a:lnTo>
                <a:lnTo>
                  <a:pt x="1590495" y="243449"/>
                </a:lnTo>
                <a:cubicBezTo>
                  <a:pt x="1589698" y="243449"/>
                  <a:pt x="1588897" y="243449"/>
                  <a:pt x="1588096" y="243449"/>
                </a:cubicBezTo>
                <a:cubicBezTo>
                  <a:pt x="1587296" y="243449"/>
                  <a:pt x="1586463" y="243449"/>
                  <a:pt x="1585593" y="243449"/>
                </a:cubicBezTo>
                <a:cubicBezTo>
                  <a:pt x="1584729" y="243449"/>
                  <a:pt x="1583897" y="243449"/>
                  <a:pt x="1583097" y="243449"/>
                </a:cubicBezTo>
                <a:cubicBezTo>
                  <a:pt x="1583363" y="244649"/>
                  <a:pt x="1583562" y="245616"/>
                  <a:pt x="1583697" y="246350"/>
                </a:cubicBezTo>
                <a:cubicBezTo>
                  <a:pt x="1583828" y="247083"/>
                  <a:pt x="1583897" y="248050"/>
                  <a:pt x="1583897" y="249250"/>
                </a:cubicBezTo>
                <a:cubicBezTo>
                  <a:pt x="1583897" y="254184"/>
                  <a:pt x="1582196" y="258984"/>
                  <a:pt x="1578796" y="263652"/>
                </a:cubicBezTo>
                <a:cubicBezTo>
                  <a:pt x="1575394" y="268319"/>
                  <a:pt x="1570428" y="272553"/>
                  <a:pt x="1563890" y="276353"/>
                </a:cubicBezTo>
                <a:cubicBezTo>
                  <a:pt x="1557360" y="280154"/>
                  <a:pt x="1549456" y="283188"/>
                  <a:pt x="1540192" y="285454"/>
                </a:cubicBezTo>
                <a:cubicBezTo>
                  <a:pt x="1530920" y="287722"/>
                  <a:pt x="1520356" y="288855"/>
                  <a:pt x="1508486" y="288855"/>
                </a:cubicBezTo>
                <a:cubicBezTo>
                  <a:pt x="1497953" y="288855"/>
                  <a:pt x="1488182" y="287155"/>
                  <a:pt x="1479181" y="283754"/>
                </a:cubicBezTo>
                <a:cubicBezTo>
                  <a:pt x="1470183" y="280354"/>
                  <a:pt x="1462945" y="275253"/>
                  <a:pt x="1457479" y="268452"/>
                </a:cubicBezTo>
                <a:cubicBezTo>
                  <a:pt x="1452014" y="261651"/>
                  <a:pt x="1449278" y="253050"/>
                  <a:pt x="1449278" y="242649"/>
                </a:cubicBezTo>
                <a:cubicBezTo>
                  <a:pt x="1449278" y="239449"/>
                  <a:pt x="1449578" y="236015"/>
                  <a:pt x="1450178" y="232348"/>
                </a:cubicBezTo>
                <a:cubicBezTo>
                  <a:pt x="1450779" y="228681"/>
                  <a:pt x="1451714" y="224747"/>
                  <a:pt x="1452979" y="220546"/>
                </a:cubicBezTo>
                <a:cubicBezTo>
                  <a:pt x="1454245" y="216346"/>
                  <a:pt x="1455812" y="211912"/>
                  <a:pt x="1457678" y="207245"/>
                </a:cubicBezTo>
                <a:lnTo>
                  <a:pt x="1472079" y="212845"/>
                </a:lnTo>
                <a:cubicBezTo>
                  <a:pt x="1470747" y="216579"/>
                  <a:pt x="1469581" y="220113"/>
                  <a:pt x="1468581" y="223447"/>
                </a:cubicBezTo>
                <a:cubicBezTo>
                  <a:pt x="1467580" y="226780"/>
                  <a:pt x="1466849" y="229914"/>
                  <a:pt x="1466380" y="232848"/>
                </a:cubicBezTo>
                <a:cubicBezTo>
                  <a:pt x="1465913" y="235782"/>
                  <a:pt x="1465681" y="238582"/>
                  <a:pt x="1465681" y="241249"/>
                </a:cubicBezTo>
                <a:cubicBezTo>
                  <a:pt x="1465681" y="246850"/>
                  <a:pt x="1466913" y="251617"/>
                  <a:pt x="1469382" y="255551"/>
                </a:cubicBezTo>
                <a:cubicBezTo>
                  <a:pt x="1471851" y="259485"/>
                  <a:pt x="1475282" y="262718"/>
                  <a:pt x="1479682" y="265252"/>
                </a:cubicBezTo>
                <a:cubicBezTo>
                  <a:pt x="1484081" y="267786"/>
                  <a:pt x="1489117" y="269652"/>
                  <a:pt x="1494783" y="270853"/>
                </a:cubicBezTo>
                <a:cubicBezTo>
                  <a:pt x="1500450" y="272053"/>
                  <a:pt x="1506485" y="272653"/>
                  <a:pt x="1512887" y="272653"/>
                </a:cubicBezTo>
                <a:cubicBezTo>
                  <a:pt x="1520618" y="272653"/>
                  <a:pt x="1527854" y="271986"/>
                  <a:pt x="1534590" y="270653"/>
                </a:cubicBezTo>
                <a:cubicBezTo>
                  <a:pt x="1541322" y="269319"/>
                  <a:pt x="1547258" y="267419"/>
                  <a:pt x="1552389" y="264952"/>
                </a:cubicBezTo>
                <a:cubicBezTo>
                  <a:pt x="1557523" y="262485"/>
                  <a:pt x="1561557" y="259685"/>
                  <a:pt x="1564491" y="256551"/>
                </a:cubicBezTo>
                <a:cubicBezTo>
                  <a:pt x="1567426" y="253417"/>
                  <a:pt x="1568891" y="250050"/>
                  <a:pt x="1568891" y="246450"/>
                </a:cubicBezTo>
                <a:cubicBezTo>
                  <a:pt x="1568891" y="244716"/>
                  <a:pt x="1568225" y="243116"/>
                  <a:pt x="1566896" y="241649"/>
                </a:cubicBezTo>
                <a:cubicBezTo>
                  <a:pt x="1565557" y="240182"/>
                  <a:pt x="1563561" y="238782"/>
                  <a:pt x="1560895" y="237449"/>
                </a:cubicBezTo>
                <a:cubicBezTo>
                  <a:pt x="1558224" y="236115"/>
                  <a:pt x="1555026" y="234815"/>
                  <a:pt x="1551292" y="233548"/>
                </a:cubicBezTo>
                <a:cubicBezTo>
                  <a:pt x="1547559" y="232281"/>
                  <a:pt x="1543289" y="230981"/>
                  <a:pt x="1538488" y="229647"/>
                </a:cubicBezTo>
                <a:lnTo>
                  <a:pt x="1542289" y="213046"/>
                </a:lnTo>
                <a:cubicBezTo>
                  <a:pt x="1549225" y="215712"/>
                  <a:pt x="1555357" y="217946"/>
                  <a:pt x="1560693" y="219746"/>
                </a:cubicBezTo>
                <a:cubicBezTo>
                  <a:pt x="1566027" y="221546"/>
                  <a:pt x="1570694" y="222980"/>
                  <a:pt x="1574694" y="224047"/>
                </a:cubicBezTo>
                <a:cubicBezTo>
                  <a:pt x="1578695" y="225114"/>
                  <a:pt x="1582160" y="225880"/>
                  <a:pt x="1585095" y="226347"/>
                </a:cubicBezTo>
                <a:cubicBezTo>
                  <a:pt x="1588029" y="226814"/>
                  <a:pt x="1590495" y="227047"/>
                  <a:pt x="1592497" y="227047"/>
                </a:cubicBezTo>
                <a:lnTo>
                  <a:pt x="1597451" y="228915"/>
                </a:lnTo>
                <a:lnTo>
                  <a:pt x="1597676" y="227047"/>
                </a:lnTo>
                <a:cubicBezTo>
                  <a:pt x="1601010" y="227047"/>
                  <a:pt x="1604713" y="227014"/>
                  <a:pt x="1608777" y="226947"/>
                </a:cubicBezTo>
                <a:cubicBezTo>
                  <a:pt x="1612849" y="226880"/>
                  <a:pt x="1616981" y="226780"/>
                  <a:pt x="1621184" y="226647"/>
                </a:cubicBezTo>
                <a:cubicBezTo>
                  <a:pt x="1625382" y="226514"/>
                  <a:pt x="1629282" y="226214"/>
                  <a:pt x="1632885" y="225747"/>
                </a:cubicBezTo>
                <a:cubicBezTo>
                  <a:pt x="1636483" y="225280"/>
                  <a:pt x="1639482" y="224647"/>
                  <a:pt x="1641884" y="223847"/>
                </a:cubicBezTo>
                <a:cubicBezTo>
                  <a:pt x="1646684" y="222113"/>
                  <a:pt x="1650417" y="219946"/>
                  <a:pt x="1653086" y="217346"/>
                </a:cubicBezTo>
                <a:lnTo>
                  <a:pt x="1657609" y="209092"/>
                </a:lnTo>
                <a:lnTo>
                  <a:pt x="1651085" y="210645"/>
                </a:lnTo>
                <a:cubicBezTo>
                  <a:pt x="1648151" y="211045"/>
                  <a:pt x="1645216" y="211245"/>
                  <a:pt x="1642285" y="211245"/>
                </a:cubicBezTo>
                <a:cubicBezTo>
                  <a:pt x="1635482" y="211245"/>
                  <a:pt x="1629717" y="210145"/>
                  <a:pt x="1624981" y="207945"/>
                </a:cubicBezTo>
                <a:cubicBezTo>
                  <a:pt x="1620246" y="205744"/>
                  <a:pt x="1616647" y="202744"/>
                  <a:pt x="1614178" y="198944"/>
                </a:cubicBezTo>
                <a:cubicBezTo>
                  <a:pt x="1611712" y="195143"/>
                  <a:pt x="1610481" y="190776"/>
                  <a:pt x="1610481" y="185842"/>
                </a:cubicBezTo>
                <a:cubicBezTo>
                  <a:pt x="1610481" y="180775"/>
                  <a:pt x="1611280" y="175674"/>
                  <a:pt x="1612879" y="170540"/>
                </a:cubicBezTo>
                <a:cubicBezTo>
                  <a:pt x="1614478" y="165406"/>
                  <a:pt x="1616747" y="160706"/>
                  <a:pt x="1619680" y="156438"/>
                </a:cubicBezTo>
                <a:cubicBezTo>
                  <a:pt x="1622614" y="152171"/>
                  <a:pt x="1626146" y="148737"/>
                  <a:pt x="1630280" y="146137"/>
                </a:cubicBezTo>
                <a:cubicBezTo>
                  <a:pt x="1634416" y="143537"/>
                  <a:pt x="1639017" y="142237"/>
                  <a:pt x="1644086" y="142237"/>
                </a:cubicBezTo>
                <a:close/>
                <a:moveTo>
                  <a:pt x="243910" y="142237"/>
                </a:moveTo>
                <a:cubicBezTo>
                  <a:pt x="251112" y="142237"/>
                  <a:pt x="257080" y="144570"/>
                  <a:pt x="261812" y="149237"/>
                </a:cubicBezTo>
                <a:cubicBezTo>
                  <a:pt x="266545" y="153905"/>
                  <a:pt x="270080" y="160006"/>
                  <a:pt x="272414" y="167540"/>
                </a:cubicBezTo>
                <a:cubicBezTo>
                  <a:pt x="274747" y="175074"/>
                  <a:pt x="275914" y="183042"/>
                  <a:pt x="275914" y="191443"/>
                </a:cubicBezTo>
                <a:cubicBezTo>
                  <a:pt x="275914" y="201444"/>
                  <a:pt x="274214" y="210012"/>
                  <a:pt x="270814" y="217146"/>
                </a:cubicBezTo>
                <a:cubicBezTo>
                  <a:pt x="267415" y="224280"/>
                  <a:pt x="261780" y="230181"/>
                  <a:pt x="253912" y="234848"/>
                </a:cubicBezTo>
                <a:cubicBezTo>
                  <a:pt x="250846" y="236582"/>
                  <a:pt x="247143" y="238015"/>
                  <a:pt x="242812" y="239149"/>
                </a:cubicBezTo>
                <a:cubicBezTo>
                  <a:pt x="238478" y="240282"/>
                  <a:pt x="233742" y="241182"/>
                  <a:pt x="228609" y="241849"/>
                </a:cubicBezTo>
                <a:cubicBezTo>
                  <a:pt x="223474" y="242516"/>
                  <a:pt x="218107" y="242949"/>
                  <a:pt x="212508" y="243149"/>
                </a:cubicBezTo>
                <a:cubicBezTo>
                  <a:pt x="206906" y="243349"/>
                  <a:pt x="201237" y="243449"/>
                  <a:pt x="195505" y="243449"/>
                </a:cubicBezTo>
                <a:lnTo>
                  <a:pt x="195753" y="241413"/>
                </a:lnTo>
                <a:lnTo>
                  <a:pt x="190324" y="243449"/>
                </a:lnTo>
                <a:cubicBezTo>
                  <a:pt x="189523" y="243449"/>
                  <a:pt x="188722" y="243449"/>
                  <a:pt x="187921" y="243449"/>
                </a:cubicBezTo>
                <a:cubicBezTo>
                  <a:pt x="187124" y="243449"/>
                  <a:pt x="186290" y="243449"/>
                  <a:pt x="185421" y="243449"/>
                </a:cubicBezTo>
                <a:cubicBezTo>
                  <a:pt x="184555" y="243449"/>
                  <a:pt x="183722" y="243449"/>
                  <a:pt x="182921" y="243449"/>
                </a:cubicBezTo>
                <a:cubicBezTo>
                  <a:pt x="183188" y="244649"/>
                  <a:pt x="183389" y="245616"/>
                  <a:pt x="183521" y="246350"/>
                </a:cubicBezTo>
                <a:cubicBezTo>
                  <a:pt x="183655" y="247083"/>
                  <a:pt x="183722" y="248050"/>
                  <a:pt x="183722" y="249250"/>
                </a:cubicBezTo>
                <a:cubicBezTo>
                  <a:pt x="183722" y="254184"/>
                  <a:pt x="182022" y="258984"/>
                  <a:pt x="178621" y="263652"/>
                </a:cubicBezTo>
                <a:cubicBezTo>
                  <a:pt x="175220" y="268319"/>
                  <a:pt x="170253" y="272553"/>
                  <a:pt x="163720" y="276353"/>
                </a:cubicBezTo>
                <a:cubicBezTo>
                  <a:pt x="157186" y="280154"/>
                  <a:pt x="149284" y="283188"/>
                  <a:pt x="140015" y="285454"/>
                </a:cubicBezTo>
                <a:cubicBezTo>
                  <a:pt x="130749" y="287722"/>
                  <a:pt x="120181" y="288855"/>
                  <a:pt x="108313" y="288855"/>
                </a:cubicBezTo>
                <a:cubicBezTo>
                  <a:pt x="97777" y="288855"/>
                  <a:pt x="88010" y="287155"/>
                  <a:pt x="79008" y="283754"/>
                </a:cubicBezTo>
                <a:cubicBezTo>
                  <a:pt x="70008" y="280354"/>
                  <a:pt x="62773" y="275253"/>
                  <a:pt x="57305" y="268452"/>
                </a:cubicBezTo>
                <a:cubicBezTo>
                  <a:pt x="51840" y="261651"/>
                  <a:pt x="49104" y="253050"/>
                  <a:pt x="49104" y="242649"/>
                </a:cubicBezTo>
                <a:cubicBezTo>
                  <a:pt x="49104" y="239449"/>
                  <a:pt x="49404" y="236015"/>
                  <a:pt x="50005" y="232348"/>
                </a:cubicBezTo>
                <a:cubicBezTo>
                  <a:pt x="50607" y="228681"/>
                  <a:pt x="51538" y="224747"/>
                  <a:pt x="52805" y="220546"/>
                </a:cubicBezTo>
                <a:cubicBezTo>
                  <a:pt x="54072" y="216346"/>
                  <a:pt x="55638" y="211912"/>
                  <a:pt x="57505" y="207245"/>
                </a:cubicBezTo>
                <a:lnTo>
                  <a:pt x="71907" y="212845"/>
                </a:lnTo>
                <a:cubicBezTo>
                  <a:pt x="70575" y="216579"/>
                  <a:pt x="69409" y="220113"/>
                  <a:pt x="68408" y="223447"/>
                </a:cubicBezTo>
                <a:cubicBezTo>
                  <a:pt x="67408" y="226780"/>
                  <a:pt x="66675" y="229914"/>
                  <a:pt x="66206" y="232848"/>
                </a:cubicBezTo>
                <a:cubicBezTo>
                  <a:pt x="65741" y="235782"/>
                  <a:pt x="65506" y="238582"/>
                  <a:pt x="65506" y="241249"/>
                </a:cubicBezTo>
                <a:cubicBezTo>
                  <a:pt x="65506" y="246850"/>
                  <a:pt x="66741" y="251617"/>
                  <a:pt x="69206" y="255551"/>
                </a:cubicBezTo>
                <a:cubicBezTo>
                  <a:pt x="71674" y="259485"/>
                  <a:pt x="75109" y="262718"/>
                  <a:pt x="79508" y="265252"/>
                </a:cubicBezTo>
                <a:cubicBezTo>
                  <a:pt x="83911" y="267786"/>
                  <a:pt x="88942" y="269652"/>
                  <a:pt x="94611" y="270853"/>
                </a:cubicBezTo>
                <a:cubicBezTo>
                  <a:pt x="100278" y="272053"/>
                  <a:pt x="106312" y="272653"/>
                  <a:pt x="112712" y="272653"/>
                </a:cubicBezTo>
                <a:cubicBezTo>
                  <a:pt x="120449" y="272653"/>
                  <a:pt x="127682" y="271986"/>
                  <a:pt x="134416" y="270653"/>
                </a:cubicBezTo>
                <a:cubicBezTo>
                  <a:pt x="141150" y="269319"/>
                  <a:pt x="147083" y="267419"/>
                  <a:pt x="152217" y="264952"/>
                </a:cubicBezTo>
                <a:cubicBezTo>
                  <a:pt x="157353" y="262485"/>
                  <a:pt x="161386" y="259685"/>
                  <a:pt x="164319" y="256551"/>
                </a:cubicBezTo>
                <a:cubicBezTo>
                  <a:pt x="167253" y="253417"/>
                  <a:pt x="168720" y="250050"/>
                  <a:pt x="168720" y="246450"/>
                </a:cubicBezTo>
                <a:cubicBezTo>
                  <a:pt x="168720" y="244716"/>
                  <a:pt x="168054" y="243116"/>
                  <a:pt x="166720" y="241649"/>
                </a:cubicBezTo>
                <a:cubicBezTo>
                  <a:pt x="165387" y="240182"/>
                  <a:pt x="163386" y="238782"/>
                  <a:pt x="160719" y="237449"/>
                </a:cubicBezTo>
                <a:cubicBezTo>
                  <a:pt x="158052" y="236115"/>
                  <a:pt x="154851" y="234815"/>
                  <a:pt x="151119" y="233548"/>
                </a:cubicBezTo>
                <a:cubicBezTo>
                  <a:pt x="147384" y="232281"/>
                  <a:pt x="143117" y="230981"/>
                  <a:pt x="138316" y="229647"/>
                </a:cubicBezTo>
                <a:lnTo>
                  <a:pt x="142117" y="213046"/>
                </a:lnTo>
                <a:cubicBezTo>
                  <a:pt x="149050" y="215712"/>
                  <a:pt x="155185" y="217946"/>
                  <a:pt x="160520" y="219746"/>
                </a:cubicBezTo>
                <a:cubicBezTo>
                  <a:pt x="165855" y="221546"/>
                  <a:pt x="170522" y="222980"/>
                  <a:pt x="174520" y="224047"/>
                </a:cubicBezTo>
                <a:cubicBezTo>
                  <a:pt x="178522" y="225114"/>
                  <a:pt x="181988" y="225880"/>
                  <a:pt x="184921" y="226347"/>
                </a:cubicBezTo>
                <a:cubicBezTo>
                  <a:pt x="187856" y="226814"/>
                  <a:pt x="190324" y="227047"/>
                  <a:pt x="192324" y="227047"/>
                </a:cubicBezTo>
                <a:lnTo>
                  <a:pt x="197277" y="228915"/>
                </a:lnTo>
                <a:lnTo>
                  <a:pt x="197505" y="227047"/>
                </a:lnTo>
                <a:cubicBezTo>
                  <a:pt x="200838" y="227047"/>
                  <a:pt x="204538" y="227014"/>
                  <a:pt x="208605" y="226947"/>
                </a:cubicBezTo>
                <a:cubicBezTo>
                  <a:pt x="212674" y="226880"/>
                  <a:pt x="216806" y="226780"/>
                  <a:pt x="221008" y="226647"/>
                </a:cubicBezTo>
                <a:cubicBezTo>
                  <a:pt x="225207" y="226514"/>
                  <a:pt x="229109" y="226214"/>
                  <a:pt x="232708" y="225747"/>
                </a:cubicBezTo>
                <a:cubicBezTo>
                  <a:pt x="236311" y="225280"/>
                  <a:pt x="239311" y="224647"/>
                  <a:pt x="241710" y="223847"/>
                </a:cubicBezTo>
                <a:cubicBezTo>
                  <a:pt x="246512" y="222113"/>
                  <a:pt x="250245" y="219946"/>
                  <a:pt x="252912" y="217346"/>
                </a:cubicBezTo>
                <a:lnTo>
                  <a:pt x="257437" y="209092"/>
                </a:lnTo>
                <a:lnTo>
                  <a:pt x="250911" y="210645"/>
                </a:lnTo>
                <a:cubicBezTo>
                  <a:pt x="247977" y="211045"/>
                  <a:pt x="245044" y="211245"/>
                  <a:pt x="242112" y="211245"/>
                </a:cubicBezTo>
                <a:cubicBezTo>
                  <a:pt x="235310" y="211245"/>
                  <a:pt x="229542" y="210145"/>
                  <a:pt x="224807" y="207945"/>
                </a:cubicBezTo>
                <a:cubicBezTo>
                  <a:pt x="220075" y="205744"/>
                  <a:pt x="216474" y="202744"/>
                  <a:pt x="214006" y="198944"/>
                </a:cubicBezTo>
                <a:cubicBezTo>
                  <a:pt x="211540" y="195143"/>
                  <a:pt x="210308" y="190776"/>
                  <a:pt x="210308" y="185842"/>
                </a:cubicBezTo>
                <a:cubicBezTo>
                  <a:pt x="210308" y="180775"/>
                  <a:pt x="211105" y="175674"/>
                  <a:pt x="212707" y="170540"/>
                </a:cubicBezTo>
                <a:cubicBezTo>
                  <a:pt x="214306" y="165406"/>
                  <a:pt x="216574" y="160706"/>
                  <a:pt x="219506" y="156438"/>
                </a:cubicBezTo>
                <a:cubicBezTo>
                  <a:pt x="222441" y="152171"/>
                  <a:pt x="225974" y="148737"/>
                  <a:pt x="230109" y="146137"/>
                </a:cubicBezTo>
                <a:cubicBezTo>
                  <a:pt x="234242" y="143537"/>
                  <a:pt x="238844" y="142237"/>
                  <a:pt x="243910" y="142237"/>
                </a:cubicBezTo>
                <a:close/>
                <a:moveTo>
                  <a:pt x="1507611" y="139979"/>
                </a:moveTo>
                <a:cubicBezTo>
                  <a:pt x="1508943" y="142513"/>
                  <a:pt x="1510046" y="145413"/>
                  <a:pt x="1510910" y="148680"/>
                </a:cubicBezTo>
                <a:cubicBezTo>
                  <a:pt x="1511776" y="151947"/>
                  <a:pt x="1512212" y="154914"/>
                  <a:pt x="1512212" y="157581"/>
                </a:cubicBezTo>
                <a:cubicBezTo>
                  <a:pt x="1512212" y="161982"/>
                  <a:pt x="1510974" y="165949"/>
                  <a:pt x="1508508" y="169483"/>
                </a:cubicBezTo>
                <a:cubicBezTo>
                  <a:pt x="1506043" y="173017"/>
                  <a:pt x="1502210" y="174783"/>
                  <a:pt x="1497009" y="174783"/>
                </a:cubicBezTo>
                <a:cubicBezTo>
                  <a:pt x="1492877" y="174783"/>
                  <a:pt x="1489507" y="173683"/>
                  <a:pt x="1486905" y="171483"/>
                </a:cubicBezTo>
                <a:lnTo>
                  <a:pt x="1486543" y="171034"/>
                </a:lnTo>
                <a:lnTo>
                  <a:pt x="1486430" y="171633"/>
                </a:lnTo>
                <a:cubicBezTo>
                  <a:pt x="1485649" y="173533"/>
                  <a:pt x="1484471" y="175250"/>
                  <a:pt x="1482905" y="176784"/>
                </a:cubicBezTo>
                <a:cubicBezTo>
                  <a:pt x="1479772" y="179851"/>
                  <a:pt x="1475874" y="181384"/>
                  <a:pt x="1471205" y="181384"/>
                </a:cubicBezTo>
                <a:cubicBezTo>
                  <a:pt x="1465873" y="181384"/>
                  <a:pt x="1462338" y="179618"/>
                  <a:pt x="1460603" y="176084"/>
                </a:cubicBezTo>
                <a:cubicBezTo>
                  <a:pt x="1458870" y="172550"/>
                  <a:pt x="1458005" y="168783"/>
                  <a:pt x="1458005" y="164782"/>
                </a:cubicBezTo>
                <a:cubicBezTo>
                  <a:pt x="1458005" y="163315"/>
                  <a:pt x="1458105" y="161749"/>
                  <a:pt x="1458304" y="160082"/>
                </a:cubicBezTo>
                <a:cubicBezTo>
                  <a:pt x="1458506" y="158415"/>
                  <a:pt x="1458806" y="156515"/>
                  <a:pt x="1459204" y="154381"/>
                </a:cubicBezTo>
                <a:lnTo>
                  <a:pt x="1469206" y="151581"/>
                </a:lnTo>
                <a:cubicBezTo>
                  <a:pt x="1468807" y="153848"/>
                  <a:pt x="1468507" y="155948"/>
                  <a:pt x="1468305" y="157881"/>
                </a:cubicBezTo>
                <a:cubicBezTo>
                  <a:pt x="1468105" y="159815"/>
                  <a:pt x="1468005" y="161515"/>
                  <a:pt x="1468005" y="162982"/>
                </a:cubicBezTo>
                <a:cubicBezTo>
                  <a:pt x="1468005" y="165516"/>
                  <a:pt x="1468406" y="167383"/>
                  <a:pt x="1469206" y="168583"/>
                </a:cubicBezTo>
                <a:cubicBezTo>
                  <a:pt x="1470005" y="169783"/>
                  <a:pt x="1471273" y="170383"/>
                  <a:pt x="1473006" y="170383"/>
                </a:cubicBezTo>
                <a:cubicBezTo>
                  <a:pt x="1475007" y="170383"/>
                  <a:pt x="1476673" y="169349"/>
                  <a:pt x="1478005" y="167283"/>
                </a:cubicBezTo>
                <a:cubicBezTo>
                  <a:pt x="1479339" y="165216"/>
                  <a:pt x="1480072" y="161048"/>
                  <a:pt x="1480208" y="154781"/>
                </a:cubicBezTo>
                <a:lnTo>
                  <a:pt x="1480208" y="148780"/>
                </a:lnTo>
                <a:lnTo>
                  <a:pt x="1489808" y="145180"/>
                </a:lnTo>
                <a:lnTo>
                  <a:pt x="1489808" y="157381"/>
                </a:lnTo>
                <a:cubicBezTo>
                  <a:pt x="1489808" y="159248"/>
                  <a:pt x="1490172" y="160882"/>
                  <a:pt x="1490911" y="162282"/>
                </a:cubicBezTo>
                <a:cubicBezTo>
                  <a:pt x="1491640" y="163682"/>
                  <a:pt x="1493205" y="164382"/>
                  <a:pt x="1495610" y="164382"/>
                </a:cubicBezTo>
                <a:cubicBezTo>
                  <a:pt x="1498007" y="164382"/>
                  <a:pt x="1499606" y="163649"/>
                  <a:pt x="1500409" y="162182"/>
                </a:cubicBezTo>
                <a:cubicBezTo>
                  <a:pt x="1501209" y="160715"/>
                  <a:pt x="1501611" y="158848"/>
                  <a:pt x="1501611" y="156581"/>
                </a:cubicBezTo>
                <a:cubicBezTo>
                  <a:pt x="1501611" y="154314"/>
                  <a:pt x="1501340" y="152014"/>
                  <a:pt x="1500810" y="149680"/>
                </a:cubicBezTo>
                <a:cubicBezTo>
                  <a:pt x="1500274" y="147347"/>
                  <a:pt x="1499543" y="145047"/>
                  <a:pt x="1498607" y="142779"/>
                </a:cubicBezTo>
                <a:close/>
                <a:moveTo>
                  <a:pt x="107437" y="139979"/>
                </a:moveTo>
                <a:cubicBezTo>
                  <a:pt x="108769" y="142513"/>
                  <a:pt x="109870" y="145413"/>
                  <a:pt x="110736" y="148680"/>
                </a:cubicBezTo>
                <a:cubicBezTo>
                  <a:pt x="111603" y="151947"/>
                  <a:pt x="112037" y="154914"/>
                  <a:pt x="112037" y="157581"/>
                </a:cubicBezTo>
                <a:cubicBezTo>
                  <a:pt x="112037" y="161982"/>
                  <a:pt x="110805" y="165949"/>
                  <a:pt x="108337" y="169483"/>
                </a:cubicBezTo>
                <a:cubicBezTo>
                  <a:pt x="105869" y="173017"/>
                  <a:pt x="102035" y="174783"/>
                  <a:pt x="96834" y="174783"/>
                </a:cubicBezTo>
                <a:cubicBezTo>
                  <a:pt x="92702" y="174783"/>
                  <a:pt x="89333" y="173683"/>
                  <a:pt x="86734" y="171483"/>
                </a:cubicBezTo>
                <a:lnTo>
                  <a:pt x="86372" y="171034"/>
                </a:lnTo>
                <a:lnTo>
                  <a:pt x="86259" y="171633"/>
                </a:lnTo>
                <a:cubicBezTo>
                  <a:pt x="85475" y="173533"/>
                  <a:pt x="84302" y="175250"/>
                  <a:pt x="82733" y="176784"/>
                </a:cubicBezTo>
                <a:cubicBezTo>
                  <a:pt x="79598" y="179851"/>
                  <a:pt x="75699" y="181384"/>
                  <a:pt x="71032" y="181384"/>
                </a:cubicBezTo>
                <a:cubicBezTo>
                  <a:pt x="65698" y="181384"/>
                  <a:pt x="62163" y="179618"/>
                  <a:pt x="60431" y="176084"/>
                </a:cubicBezTo>
                <a:cubicBezTo>
                  <a:pt x="58696" y="172550"/>
                  <a:pt x="57830" y="168783"/>
                  <a:pt x="57830" y="164782"/>
                </a:cubicBezTo>
                <a:cubicBezTo>
                  <a:pt x="57830" y="163315"/>
                  <a:pt x="57930" y="161749"/>
                  <a:pt x="58130" y="160082"/>
                </a:cubicBezTo>
                <a:cubicBezTo>
                  <a:pt x="58330" y="158415"/>
                  <a:pt x="58629" y="156515"/>
                  <a:pt x="59029" y="154381"/>
                </a:cubicBezTo>
                <a:lnTo>
                  <a:pt x="69032" y="151581"/>
                </a:lnTo>
                <a:cubicBezTo>
                  <a:pt x="68632" y="153848"/>
                  <a:pt x="68331" y="155948"/>
                  <a:pt x="68132" y="157881"/>
                </a:cubicBezTo>
                <a:cubicBezTo>
                  <a:pt x="67932" y="159815"/>
                  <a:pt x="67831" y="161515"/>
                  <a:pt x="67831" y="162982"/>
                </a:cubicBezTo>
                <a:cubicBezTo>
                  <a:pt x="67831" y="165516"/>
                  <a:pt x="68233" y="167383"/>
                  <a:pt x="69032" y="168583"/>
                </a:cubicBezTo>
                <a:cubicBezTo>
                  <a:pt x="69832" y="169783"/>
                  <a:pt x="71100" y="170383"/>
                  <a:pt x="72832" y="170383"/>
                </a:cubicBezTo>
                <a:cubicBezTo>
                  <a:pt x="74833" y="170383"/>
                  <a:pt x="76500" y="169349"/>
                  <a:pt x="77833" y="167283"/>
                </a:cubicBezTo>
                <a:cubicBezTo>
                  <a:pt x="79166" y="165216"/>
                  <a:pt x="79899" y="161048"/>
                  <a:pt x="80033" y="154781"/>
                </a:cubicBezTo>
                <a:lnTo>
                  <a:pt x="80033" y="148780"/>
                </a:lnTo>
                <a:lnTo>
                  <a:pt x="89633" y="145180"/>
                </a:lnTo>
                <a:lnTo>
                  <a:pt x="89633" y="157381"/>
                </a:lnTo>
                <a:cubicBezTo>
                  <a:pt x="89633" y="159248"/>
                  <a:pt x="90002" y="160882"/>
                  <a:pt x="90735" y="162282"/>
                </a:cubicBezTo>
                <a:cubicBezTo>
                  <a:pt x="91467" y="163682"/>
                  <a:pt x="93036" y="164382"/>
                  <a:pt x="95435" y="164382"/>
                </a:cubicBezTo>
                <a:cubicBezTo>
                  <a:pt x="97834" y="164382"/>
                  <a:pt x="99436" y="163649"/>
                  <a:pt x="100234" y="162182"/>
                </a:cubicBezTo>
                <a:cubicBezTo>
                  <a:pt x="101035" y="160715"/>
                  <a:pt x="101437" y="158848"/>
                  <a:pt x="101437" y="156581"/>
                </a:cubicBezTo>
                <a:cubicBezTo>
                  <a:pt x="101437" y="154314"/>
                  <a:pt x="101168" y="152014"/>
                  <a:pt x="100636" y="149680"/>
                </a:cubicBezTo>
                <a:cubicBezTo>
                  <a:pt x="100103" y="147347"/>
                  <a:pt x="99369" y="145047"/>
                  <a:pt x="98436" y="142779"/>
                </a:cubicBezTo>
                <a:close/>
                <a:moveTo>
                  <a:pt x="6134928" y="137579"/>
                </a:moveTo>
                <a:cubicBezTo>
                  <a:pt x="6138128" y="137579"/>
                  <a:pt x="6140996" y="138512"/>
                  <a:pt x="6143529" y="140379"/>
                </a:cubicBezTo>
                <a:cubicBezTo>
                  <a:pt x="6146063" y="142246"/>
                  <a:pt x="6148063" y="144713"/>
                  <a:pt x="6149530" y="147780"/>
                </a:cubicBezTo>
                <a:cubicBezTo>
                  <a:pt x="6150997" y="150847"/>
                  <a:pt x="6151731" y="154114"/>
                  <a:pt x="6151731" y="157581"/>
                </a:cubicBezTo>
                <a:cubicBezTo>
                  <a:pt x="6151731" y="162782"/>
                  <a:pt x="6150064" y="167149"/>
                  <a:pt x="6146730" y="170683"/>
                </a:cubicBezTo>
                <a:cubicBezTo>
                  <a:pt x="6143396" y="174217"/>
                  <a:pt x="6139129" y="175984"/>
                  <a:pt x="6133928" y="175984"/>
                </a:cubicBezTo>
                <a:cubicBezTo>
                  <a:pt x="6128194" y="175984"/>
                  <a:pt x="6123894" y="174250"/>
                  <a:pt x="6121027" y="170783"/>
                </a:cubicBezTo>
                <a:cubicBezTo>
                  <a:pt x="6118159" y="167316"/>
                  <a:pt x="6116726" y="163249"/>
                  <a:pt x="6116726" y="158582"/>
                </a:cubicBezTo>
                <a:cubicBezTo>
                  <a:pt x="6116726" y="154714"/>
                  <a:pt x="6117493" y="151214"/>
                  <a:pt x="6119026" y="148080"/>
                </a:cubicBezTo>
                <a:cubicBezTo>
                  <a:pt x="6120560" y="144947"/>
                  <a:pt x="6122727" y="142413"/>
                  <a:pt x="6125527" y="140479"/>
                </a:cubicBezTo>
                <a:cubicBezTo>
                  <a:pt x="6128327" y="138546"/>
                  <a:pt x="6131461" y="137579"/>
                  <a:pt x="6134928" y="137579"/>
                </a:cubicBezTo>
                <a:close/>
                <a:moveTo>
                  <a:pt x="2858331" y="137579"/>
                </a:moveTo>
                <a:cubicBezTo>
                  <a:pt x="2861532" y="137579"/>
                  <a:pt x="2864399" y="138512"/>
                  <a:pt x="2866933" y="140379"/>
                </a:cubicBezTo>
                <a:cubicBezTo>
                  <a:pt x="2869466" y="142246"/>
                  <a:pt x="2871466" y="144713"/>
                  <a:pt x="2872932" y="147780"/>
                </a:cubicBezTo>
                <a:cubicBezTo>
                  <a:pt x="2874400" y="150847"/>
                  <a:pt x="2875133" y="154114"/>
                  <a:pt x="2875133" y="157581"/>
                </a:cubicBezTo>
                <a:cubicBezTo>
                  <a:pt x="2875133" y="162782"/>
                  <a:pt x="2873466" y="167149"/>
                  <a:pt x="2870132" y="170683"/>
                </a:cubicBezTo>
                <a:cubicBezTo>
                  <a:pt x="2866799" y="174217"/>
                  <a:pt x="2862532" y="175984"/>
                  <a:pt x="2857331" y="175984"/>
                </a:cubicBezTo>
                <a:cubicBezTo>
                  <a:pt x="2851597" y="175984"/>
                  <a:pt x="2847297" y="174250"/>
                  <a:pt x="2844429" y="170783"/>
                </a:cubicBezTo>
                <a:cubicBezTo>
                  <a:pt x="2841562" y="167316"/>
                  <a:pt x="2840128" y="163249"/>
                  <a:pt x="2840128" y="158582"/>
                </a:cubicBezTo>
                <a:cubicBezTo>
                  <a:pt x="2840128" y="154714"/>
                  <a:pt x="2840895" y="151214"/>
                  <a:pt x="2842429" y="148080"/>
                </a:cubicBezTo>
                <a:cubicBezTo>
                  <a:pt x="2843962" y="144947"/>
                  <a:pt x="2846129" y="142413"/>
                  <a:pt x="2848930" y="140479"/>
                </a:cubicBezTo>
                <a:cubicBezTo>
                  <a:pt x="2851731" y="138546"/>
                  <a:pt x="2854863" y="137579"/>
                  <a:pt x="2858331" y="137579"/>
                </a:cubicBezTo>
                <a:close/>
                <a:moveTo>
                  <a:pt x="3096282" y="135731"/>
                </a:moveTo>
                <a:lnTo>
                  <a:pt x="3096282" y="147133"/>
                </a:lnTo>
                <a:lnTo>
                  <a:pt x="3051476" y="160134"/>
                </a:lnTo>
                <a:lnTo>
                  <a:pt x="3051476" y="148933"/>
                </a:lnTo>
                <a:close/>
                <a:moveTo>
                  <a:pt x="2686709" y="135731"/>
                </a:moveTo>
                <a:lnTo>
                  <a:pt x="2686709" y="147133"/>
                </a:lnTo>
                <a:lnTo>
                  <a:pt x="2641903" y="160134"/>
                </a:lnTo>
                <a:lnTo>
                  <a:pt x="2641903" y="148933"/>
                </a:lnTo>
                <a:close/>
                <a:moveTo>
                  <a:pt x="5688863" y="134436"/>
                </a:moveTo>
                <a:lnTo>
                  <a:pt x="5695064" y="145837"/>
                </a:lnTo>
                <a:cubicBezTo>
                  <a:pt x="5688930" y="148771"/>
                  <a:pt x="5684429" y="151271"/>
                  <a:pt x="5681562" y="153338"/>
                </a:cubicBezTo>
                <a:cubicBezTo>
                  <a:pt x="5678695" y="155405"/>
                  <a:pt x="5677262" y="157239"/>
                  <a:pt x="5677262" y="158839"/>
                </a:cubicBezTo>
                <a:cubicBezTo>
                  <a:pt x="5677262" y="160039"/>
                  <a:pt x="5678029" y="161306"/>
                  <a:pt x="5679562" y="162639"/>
                </a:cubicBezTo>
                <a:cubicBezTo>
                  <a:pt x="5681095" y="163973"/>
                  <a:pt x="5682829" y="165440"/>
                  <a:pt x="5684763" y="167040"/>
                </a:cubicBezTo>
                <a:cubicBezTo>
                  <a:pt x="5686696" y="168640"/>
                  <a:pt x="5688430" y="170473"/>
                  <a:pt x="5689963" y="172540"/>
                </a:cubicBezTo>
                <a:cubicBezTo>
                  <a:pt x="5691496" y="174607"/>
                  <a:pt x="5692263" y="177041"/>
                  <a:pt x="5692263" y="179841"/>
                </a:cubicBezTo>
                <a:cubicBezTo>
                  <a:pt x="5692263" y="181708"/>
                  <a:pt x="5691863" y="183542"/>
                  <a:pt x="5691063" y="185342"/>
                </a:cubicBezTo>
                <a:cubicBezTo>
                  <a:pt x="5690263" y="187142"/>
                  <a:pt x="5688697" y="188942"/>
                  <a:pt x="5686363" y="190743"/>
                </a:cubicBezTo>
                <a:cubicBezTo>
                  <a:pt x="5684029" y="192543"/>
                  <a:pt x="5680728" y="194343"/>
                  <a:pt x="5676461" y="196143"/>
                </a:cubicBezTo>
                <a:cubicBezTo>
                  <a:pt x="5672194" y="197944"/>
                  <a:pt x="5666527" y="199777"/>
                  <a:pt x="5659459" y="201644"/>
                </a:cubicBezTo>
                <a:lnTo>
                  <a:pt x="5655659" y="189042"/>
                </a:lnTo>
                <a:cubicBezTo>
                  <a:pt x="5661259" y="187576"/>
                  <a:pt x="5665793" y="186309"/>
                  <a:pt x="5669261" y="185242"/>
                </a:cubicBezTo>
                <a:cubicBezTo>
                  <a:pt x="5672728" y="184175"/>
                  <a:pt x="5675228" y="183142"/>
                  <a:pt x="5676761" y="182142"/>
                </a:cubicBezTo>
                <a:cubicBezTo>
                  <a:pt x="5678295" y="181142"/>
                  <a:pt x="5679062" y="180108"/>
                  <a:pt x="5679062" y="179041"/>
                </a:cubicBezTo>
                <a:cubicBezTo>
                  <a:pt x="5679062" y="177574"/>
                  <a:pt x="5678295" y="176208"/>
                  <a:pt x="5676761" y="174941"/>
                </a:cubicBezTo>
                <a:cubicBezTo>
                  <a:pt x="5675228" y="173674"/>
                  <a:pt x="5673495" y="172340"/>
                  <a:pt x="5671561" y="170940"/>
                </a:cubicBezTo>
                <a:cubicBezTo>
                  <a:pt x="5669627" y="169540"/>
                  <a:pt x="5667894" y="167906"/>
                  <a:pt x="5666360" y="166040"/>
                </a:cubicBezTo>
                <a:cubicBezTo>
                  <a:pt x="5664827" y="164173"/>
                  <a:pt x="5664060" y="161906"/>
                  <a:pt x="5664060" y="159239"/>
                </a:cubicBezTo>
                <a:cubicBezTo>
                  <a:pt x="5664060" y="156838"/>
                  <a:pt x="5664760" y="154338"/>
                  <a:pt x="5666160" y="151738"/>
                </a:cubicBezTo>
                <a:cubicBezTo>
                  <a:pt x="5667561" y="149138"/>
                  <a:pt x="5670060" y="146404"/>
                  <a:pt x="5673661" y="143537"/>
                </a:cubicBezTo>
                <a:cubicBezTo>
                  <a:pt x="5677262" y="140670"/>
                  <a:pt x="5682329" y="137636"/>
                  <a:pt x="5688863" y="134436"/>
                </a:cubicBezTo>
                <a:close/>
                <a:moveTo>
                  <a:pt x="4669688" y="134436"/>
                </a:moveTo>
                <a:lnTo>
                  <a:pt x="4675889" y="145837"/>
                </a:lnTo>
                <a:cubicBezTo>
                  <a:pt x="4669755" y="148771"/>
                  <a:pt x="4665254" y="151271"/>
                  <a:pt x="4662387" y="153338"/>
                </a:cubicBezTo>
                <a:cubicBezTo>
                  <a:pt x="4659520" y="155405"/>
                  <a:pt x="4658087" y="157239"/>
                  <a:pt x="4658087" y="158839"/>
                </a:cubicBezTo>
                <a:cubicBezTo>
                  <a:pt x="4658087" y="160039"/>
                  <a:pt x="4658853" y="161306"/>
                  <a:pt x="4660387" y="162639"/>
                </a:cubicBezTo>
                <a:cubicBezTo>
                  <a:pt x="4661920" y="163973"/>
                  <a:pt x="4663654" y="165440"/>
                  <a:pt x="4665588" y="167040"/>
                </a:cubicBezTo>
                <a:cubicBezTo>
                  <a:pt x="4667521" y="168640"/>
                  <a:pt x="4669255" y="170473"/>
                  <a:pt x="4670788" y="172540"/>
                </a:cubicBezTo>
                <a:cubicBezTo>
                  <a:pt x="4672322" y="174607"/>
                  <a:pt x="4673089" y="177041"/>
                  <a:pt x="4673089" y="179841"/>
                </a:cubicBezTo>
                <a:cubicBezTo>
                  <a:pt x="4673089" y="181708"/>
                  <a:pt x="4672689" y="183542"/>
                  <a:pt x="4671888" y="185342"/>
                </a:cubicBezTo>
                <a:cubicBezTo>
                  <a:pt x="4671088" y="187142"/>
                  <a:pt x="4669521" y="188942"/>
                  <a:pt x="4667188" y="190743"/>
                </a:cubicBezTo>
                <a:cubicBezTo>
                  <a:pt x="4664854" y="192543"/>
                  <a:pt x="4661554" y="194343"/>
                  <a:pt x="4657287" y="196143"/>
                </a:cubicBezTo>
                <a:cubicBezTo>
                  <a:pt x="4653019" y="197944"/>
                  <a:pt x="4647352" y="199777"/>
                  <a:pt x="4640284" y="201644"/>
                </a:cubicBezTo>
                <a:lnTo>
                  <a:pt x="4636484" y="189042"/>
                </a:lnTo>
                <a:cubicBezTo>
                  <a:pt x="4642085" y="187576"/>
                  <a:pt x="4646619" y="186309"/>
                  <a:pt x="4650086" y="185242"/>
                </a:cubicBezTo>
                <a:cubicBezTo>
                  <a:pt x="4653553" y="184175"/>
                  <a:pt x="4656053" y="183142"/>
                  <a:pt x="4657587" y="182142"/>
                </a:cubicBezTo>
                <a:cubicBezTo>
                  <a:pt x="4659120" y="181142"/>
                  <a:pt x="4659887" y="180108"/>
                  <a:pt x="4659887" y="179041"/>
                </a:cubicBezTo>
                <a:cubicBezTo>
                  <a:pt x="4659887" y="177574"/>
                  <a:pt x="4659120" y="176208"/>
                  <a:pt x="4657587" y="174941"/>
                </a:cubicBezTo>
                <a:cubicBezTo>
                  <a:pt x="4656053" y="173674"/>
                  <a:pt x="4654319" y="172340"/>
                  <a:pt x="4652386" y="170940"/>
                </a:cubicBezTo>
                <a:cubicBezTo>
                  <a:pt x="4650452" y="169540"/>
                  <a:pt x="4648719" y="167906"/>
                  <a:pt x="4647185" y="166040"/>
                </a:cubicBezTo>
                <a:cubicBezTo>
                  <a:pt x="4645652" y="164173"/>
                  <a:pt x="4644885" y="161906"/>
                  <a:pt x="4644885" y="159239"/>
                </a:cubicBezTo>
                <a:cubicBezTo>
                  <a:pt x="4644885" y="156838"/>
                  <a:pt x="4645585" y="154338"/>
                  <a:pt x="4646985" y="151738"/>
                </a:cubicBezTo>
                <a:cubicBezTo>
                  <a:pt x="4648385" y="149138"/>
                  <a:pt x="4650886" y="146404"/>
                  <a:pt x="4654486" y="143537"/>
                </a:cubicBezTo>
                <a:cubicBezTo>
                  <a:pt x="4658087" y="140670"/>
                  <a:pt x="4663154" y="137636"/>
                  <a:pt x="4669688" y="134436"/>
                </a:cubicBezTo>
                <a:close/>
                <a:moveTo>
                  <a:pt x="3679088" y="134436"/>
                </a:moveTo>
                <a:lnTo>
                  <a:pt x="3685289" y="145837"/>
                </a:lnTo>
                <a:cubicBezTo>
                  <a:pt x="3679155" y="148771"/>
                  <a:pt x="3674654" y="151271"/>
                  <a:pt x="3671787" y="153338"/>
                </a:cubicBezTo>
                <a:cubicBezTo>
                  <a:pt x="3668920" y="155405"/>
                  <a:pt x="3667486" y="157239"/>
                  <a:pt x="3667486" y="158839"/>
                </a:cubicBezTo>
                <a:cubicBezTo>
                  <a:pt x="3667486" y="160039"/>
                  <a:pt x="3668253" y="161306"/>
                  <a:pt x="3669787" y="162639"/>
                </a:cubicBezTo>
                <a:cubicBezTo>
                  <a:pt x="3671320" y="163973"/>
                  <a:pt x="3673054" y="165440"/>
                  <a:pt x="3674987" y="167040"/>
                </a:cubicBezTo>
                <a:cubicBezTo>
                  <a:pt x="3676921" y="168640"/>
                  <a:pt x="3678655" y="170473"/>
                  <a:pt x="3680188" y="172540"/>
                </a:cubicBezTo>
                <a:cubicBezTo>
                  <a:pt x="3681722" y="174607"/>
                  <a:pt x="3682488" y="177041"/>
                  <a:pt x="3682488" y="179841"/>
                </a:cubicBezTo>
                <a:cubicBezTo>
                  <a:pt x="3682488" y="181708"/>
                  <a:pt x="3682088" y="183542"/>
                  <a:pt x="3681288" y="185342"/>
                </a:cubicBezTo>
                <a:cubicBezTo>
                  <a:pt x="3680488" y="187142"/>
                  <a:pt x="3678921" y="188942"/>
                  <a:pt x="3676588" y="190743"/>
                </a:cubicBezTo>
                <a:cubicBezTo>
                  <a:pt x="3674254" y="192543"/>
                  <a:pt x="3670954" y="194343"/>
                  <a:pt x="3666686" y="196143"/>
                </a:cubicBezTo>
                <a:cubicBezTo>
                  <a:pt x="3662419" y="197944"/>
                  <a:pt x="3656752" y="199777"/>
                  <a:pt x="3649684" y="201644"/>
                </a:cubicBezTo>
                <a:lnTo>
                  <a:pt x="3645884" y="189042"/>
                </a:lnTo>
                <a:cubicBezTo>
                  <a:pt x="3651484" y="187576"/>
                  <a:pt x="3656018" y="186309"/>
                  <a:pt x="3659485" y="185242"/>
                </a:cubicBezTo>
                <a:cubicBezTo>
                  <a:pt x="3662953" y="184175"/>
                  <a:pt x="3665453" y="183142"/>
                  <a:pt x="3666986" y="182142"/>
                </a:cubicBezTo>
                <a:cubicBezTo>
                  <a:pt x="3668520" y="181142"/>
                  <a:pt x="3669287" y="180108"/>
                  <a:pt x="3669287" y="179041"/>
                </a:cubicBezTo>
                <a:cubicBezTo>
                  <a:pt x="3669287" y="177574"/>
                  <a:pt x="3668520" y="176208"/>
                  <a:pt x="3666986" y="174941"/>
                </a:cubicBezTo>
                <a:cubicBezTo>
                  <a:pt x="3665453" y="173674"/>
                  <a:pt x="3663719" y="172340"/>
                  <a:pt x="3661786" y="170940"/>
                </a:cubicBezTo>
                <a:cubicBezTo>
                  <a:pt x="3659852" y="169540"/>
                  <a:pt x="3658119" y="167906"/>
                  <a:pt x="3656585" y="166040"/>
                </a:cubicBezTo>
                <a:cubicBezTo>
                  <a:pt x="3655052" y="164173"/>
                  <a:pt x="3654285" y="161906"/>
                  <a:pt x="3654285" y="159239"/>
                </a:cubicBezTo>
                <a:cubicBezTo>
                  <a:pt x="3654285" y="156838"/>
                  <a:pt x="3654985" y="154338"/>
                  <a:pt x="3656385" y="151738"/>
                </a:cubicBezTo>
                <a:cubicBezTo>
                  <a:pt x="3657785" y="149138"/>
                  <a:pt x="3660286" y="146404"/>
                  <a:pt x="3663886" y="143537"/>
                </a:cubicBezTo>
                <a:cubicBezTo>
                  <a:pt x="3667486" y="140670"/>
                  <a:pt x="3672554" y="137636"/>
                  <a:pt x="3679088" y="134436"/>
                </a:cubicBezTo>
                <a:close/>
                <a:moveTo>
                  <a:pt x="2440840" y="134436"/>
                </a:moveTo>
                <a:lnTo>
                  <a:pt x="2447042" y="145837"/>
                </a:lnTo>
                <a:cubicBezTo>
                  <a:pt x="2440906" y="148771"/>
                  <a:pt x="2436407" y="151271"/>
                  <a:pt x="2433538" y="153338"/>
                </a:cubicBezTo>
                <a:cubicBezTo>
                  <a:pt x="2430673" y="155405"/>
                  <a:pt x="2429239" y="157239"/>
                  <a:pt x="2429239" y="158839"/>
                </a:cubicBezTo>
                <a:cubicBezTo>
                  <a:pt x="2429239" y="160039"/>
                  <a:pt x="2430005" y="161306"/>
                  <a:pt x="2431538" y="162639"/>
                </a:cubicBezTo>
                <a:cubicBezTo>
                  <a:pt x="2433071" y="163973"/>
                  <a:pt x="2434807" y="165440"/>
                  <a:pt x="2436738" y="167040"/>
                </a:cubicBezTo>
                <a:cubicBezTo>
                  <a:pt x="2438672" y="168640"/>
                  <a:pt x="2440406" y="170473"/>
                  <a:pt x="2441940" y="172540"/>
                </a:cubicBezTo>
                <a:cubicBezTo>
                  <a:pt x="2443475" y="174607"/>
                  <a:pt x="2444239" y="177041"/>
                  <a:pt x="2444239" y="179841"/>
                </a:cubicBezTo>
                <a:cubicBezTo>
                  <a:pt x="2444239" y="181708"/>
                  <a:pt x="2443841" y="183542"/>
                  <a:pt x="2443041" y="185342"/>
                </a:cubicBezTo>
                <a:cubicBezTo>
                  <a:pt x="2442239" y="187142"/>
                  <a:pt x="2440672" y="188942"/>
                  <a:pt x="2438341" y="190743"/>
                </a:cubicBezTo>
                <a:cubicBezTo>
                  <a:pt x="2436007" y="192543"/>
                  <a:pt x="2432707" y="194343"/>
                  <a:pt x="2428438" y="196143"/>
                </a:cubicBezTo>
                <a:cubicBezTo>
                  <a:pt x="2424170" y="197944"/>
                  <a:pt x="2418505" y="199777"/>
                  <a:pt x="2411438" y="201644"/>
                </a:cubicBezTo>
                <a:lnTo>
                  <a:pt x="2407637" y="189042"/>
                </a:lnTo>
                <a:cubicBezTo>
                  <a:pt x="2413237" y="187576"/>
                  <a:pt x="2417771" y="186309"/>
                  <a:pt x="2421237" y="185242"/>
                </a:cubicBezTo>
                <a:cubicBezTo>
                  <a:pt x="2424704" y="184175"/>
                  <a:pt x="2427207" y="183142"/>
                  <a:pt x="2428740" y="182142"/>
                </a:cubicBezTo>
                <a:cubicBezTo>
                  <a:pt x="2430272" y="181142"/>
                  <a:pt x="2431040" y="180108"/>
                  <a:pt x="2431040" y="179041"/>
                </a:cubicBezTo>
                <a:cubicBezTo>
                  <a:pt x="2431040" y="177574"/>
                  <a:pt x="2430272" y="176208"/>
                  <a:pt x="2428740" y="174941"/>
                </a:cubicBezTo>
                <a:cubicBezTo>
                  <a:pt x="2427207" y="173674"/>
                  <a:pt x="2425472" y="172340"/>
                  <a:pt x="2423539" y="170940"/>
                </a:cubicBezTo>
                <a:cubicBezTo>
                  <a:pt x="2421605" y="169540"/>
                  <a:pt x="2419872" y="167906"/>
                  <a:pt x="2418339" y="166040"/>
                </a:cubicBezTo>
                <a:cubicBezTo>
                  <a:pt x="2416805" y="164173"/>
                  <a:pt x="2416038" y="161906"/>
                  <a:pt x="2416038" y="159239"/>
                </a:cubicBezTo>
                <a:cubicBezTo>
                  <a:pt x="2416038" y="156838"/>
                  <a:pt x="2416737" y="154338"/>
                  <a:pt x="2418138" y="151738"/>
                </a:cubicBezTo>
                <a:cubicBezTo>
                  <a:pt x="2419537" y="149138"/>
                  <a:pt x="2422039" y="146404"/>
                  <a:pt x="2425639" y="143537"/>
                </a:cubicBezTo>
                <a:cubicBezTo>
                  <a:pt x="2429239" y="140670"/>
                  <a:pt x="2434307" y="137636"/>
                  <a:pt x="2440840" y="134436"/>
                </a:cubicBezTo>
                <a:close/>
                <a:moveTo>
                  <a:pt x="964466" y="134436"/>
                </a:moveTo>
                <a:lnTo>
                  <a:pt x="970666" y="145837"/>
                </a:lnTo>
                <a:cubicBezTo>
                  <a:pt x="964532" y="148771"/>
                  <a:pt x="960031" y="151271"/>
                  <a:pt x="957164" y="153338"/>
                </a:cubicBezTo>
                <a:cubicBezTo>
                  <a:pt x="954297" y="155405"/>
                  <a:pt x="952864" y="157239"/>
                  <a:pt x="952864" y="158839"/>
                </a:cubicBezTo>
                <a:cubicBezTo>
                  <a:pt x="952864" y="160039"/>
                  <a:pt x="953630" y="161306"/>
                  <a:pt x="955164" y="162639"/>
                </a:cubicBezTo>
                <a:cubicBezTo>
                  <a:pt x="956697" y="163973"/>
                  <a:pt x="958431" y="165440"/>
                  <a:pt x="960364" y="167040"/>
                </a:cubicBezTo>
                <a:cubicBezTo>
                  <a:pt x="962298" y="168640"/>
                  <a:pt x="964032" y="170473"/>
                  <a:pt x="965566" y="172540"/>
                </a:cubicBezTo>
                <a:cubicBezTo>
                  <a:pt x="967099" y="174607"/>
                  <a:pt x="967866" y="177041"/>
                  <a:pt x="967866" y="179841"/>
                </a:cubicBezTo>
                <a:cubicBezTo>
                  <a:pt x="967866" y="181708"/>
                  <a:pt x="967466" y="183542"/>
                  <a:pt x="966666" y="185342"/>
                </a:cubicBezTo>
                <a:cubicBezTo>
                  <a:pt x="965865" y="187142"/>
                  <a:pt x="964299" y="188942"/>
                  <a:pt x="961965" y="190743"/>
                </a:cubicBezTo>
                <a:cubicBezTo>
                  <a:pt x="959631" y="192543"/>
                  <a:pt x="956331" y="194343"/>
                  <a:pt x="952063" y="196143"/>
                </a:cubicBezTo>
                <a:cubicBezTo>
                  <a:pt x="947797" y="197944"/>
                  <a:pt x="942131" y="199777"/>
                  <a:pt x="935064" y="201644"/>
                </a:cubicBezTo>
                <a:lnTo>
                  <a:pt x="931261" y="189042"/>
                </a:lnTo>
                <a:cubicBezTo>
                  <a:pt x="936864" y="187576"/>
                  <a:pt x="941397" y="186309"/>
                  <a:pt x="944863" y="185242"/>
                </a:cubicBezTo>
                <a:cubicBezTo>
                  <a:pt x="948330" y="184175"/>
                  <a:pt x="950830" y="183142"/>
                  <a:pt x="952363" y="182142"/>
                </a:cubicBezTo>
                <a:cubicBezTo>
                  <a:pt x="953897" y="181142"/>
                  <a:pt x="954664" y="180108"/>
                  <a:pt x="954664" y="179041"/>
                </a:cubicBezTo>
                <a:cubicBezTo>
                  <a:pt x="954664" y="177574"/>
                  <a:pt x="953897" y="176208"/>
                  <a:pt x="952363" y="174941"/>
                </a:cubicBezTo>
                <a:cubicBezTo>
                  <a:pt x="950830" y="173674"/>
                  <a:pt x="949097" y="172340"/>
                  <a:pt x="947163" y="170940"/>
                </a:cubicBezTo>
                <a:cubicBezTo>
                  <a:pt x="945228" y="169540"/>
                  <a:pt x="943500" y="167906"/>
                  <a:pt x="941963" y="166040"/>
                </a:cubicBezTo>
                <a:cubicBezTo>
                  <a:pt x="940430" y="164173"/>
                  <a:pt x="939665" y="161906"/>
                  <a:pt x="939665" y="159239"/>
                </a:cubicBezTo>
                <a:cubicBezTo>
                  <a:pt x="939665" y="156838"/>
                  <a:pt x="940365" y="154338"/>
                  <a:pt x="941763" y="151738"/>
                </a:cubicBezTo>
                <a:cubicBezTo>
                  <a:pt x="943166" y="149138"/>
                  <a:pt x="945663" y="146404"/>
                  <a:pt x="949263" y="143537"/>
                </a:cubicBezTo>
                <a:cubicBezTo>
                  <a:pt x="952864" y="140670"/>
                  <a:pt x="957931" y="137636"/>
                  <a:pt x="964466" y="134436"/>
                </a:cubicBezTo>
                <a:close/>
                <a:moveTo>
                  <a:pt x="5895803" y="129730"/>
                </a:moveTo>
                <a:cubicBezTo>
                  <a:pt x="5893270" y="129730"/>
                  <a:pt x="5891303" y="130597"/>
                  <a:pt x="5889902" y="132331"/>
                </a:cubicBezTo>
                <a:cubicBezTo>
                  <a:pt x="5888502" y="134064"/>
                  <a:pt x="5887802" y="136064"/>
                  <a:pt x="5887802" y="138331"/>
                </a:cubicBezTo>
                <a:cubicBezTo>
                  <a:pt x="5887802" y="140732"/>
                  <a:pt x="5888536" y="142699"/>
                  <a:pt x="5890002" y="144232"/>
                </a:cubicBezTo>
                <a:cubicBezTo>
                  <a:pt x="5891469" y="145766"/>
                  <a:pt x="5893336" y="146532"/>
                  <a:pt x="5895603" y="146532"/>
                </a:cubicBezTo>
                <a:cubicBezTo>
                  <a:pt x="5897870" y="146532"/>
                  <a:pt x="5899837" y="145799"/>
                  <a:pt x="5901504" y="144332"/>
                </a:cubicBezTo>
                <a:cubicBezTo>
                  <a:pt x="5903171" y="142865"/>
                  <a:pt x="5904004" y="140932"/>
                  <a:pt x="5904004" y="138531"/>
                </a:cubicBezTo>
                <a:cubicBezTo>
                  <a:pt x="5904004" y="135998"/>
                  <a:pt x="5903138" y="133897"/>
                  <a:pt x="5901404" y="132231"/>
                </a:cubicBezTo>
                <a:cubicBezTo>
                  <a:pt x="5899670" y="130564"/>
                  <a:pt x="5897804" y="129730"/>
                  <a:pt x="5895803" y="129730"/>
                </a:cubicBezTo>
                <a:close/>
                <a:moveTo>
                  <a:pt x="4876628" y="129730"/>
                </a:moveTo>
                <a:cubicBezTo>
                  <a:pt x="4874095" y="129730"/>
                  <a:pt x="4872128" y="130597"/>
                  <a:pt x="4870727" y="132331"/>
                </a:cubicBezTo>
                <a:cubicBezTo>
                  <a:pt x="4869327" y="134064"/>
                  <a:pt x="4868627" y="136064"/>
                  <a:pt x="4868627" y="138331"/>
                </a:cubicBezTo>
                <a:cubicBezTo>
                  <a:pt x="4868627" y="140732"/>
                  <a:pt x="4869361" y="142699"/>
                  <a:pt x="4870827" y="144232"/>
                </a:cubicBezTo>
                <a:cubicBezTo>
                  <a:pt x="4872294" y="145766"/>
                  <a:pt x="4874161" y="146532"/>
                  <a:pt x="4876428" y="146532"/>
                </a:cubicBezTo>
                <a:cubicBezTo>
                  <a:pt x="4878695" y="146532"/>
                  <a:pt x="4880662" y="145799"/>
                  <a:pt x="4882329" y="144332"/>
                </a:cubicBezTo>
                <a:cubicBezTo>
                  <a:pt x="4883996" y="142865"/>
                  <a:pt x="4884829" y="140932"/>
                  <a:pt x="4884829" y="138531"/>
                </a:cubicBezTo>
                <a:cubicBezTo>
                  <a:pt x="4884829" y="135998"/>
                  <a:pt x="4883963" y="133897"/>
                  <a:pt x="4882229" y="132231"/>
                </a:cubicBezTo>
                <a:cubicBezTo>
                  <a:pt x="4880495" y="130564"/>
                  <a:pt x="4878629" y="129730"/>
                  <a:pt x="4876628" y="129730"/>
                </a:cubicBezTo>
                <a:close/>
                <a:moveTo>
                  <a:pt x="1940055" y="127235"/>
                </a:moveTo>
                <a:cubicBezTo>
                  <a:pt x="1942722" y="127235"/>
                  <a:pt x="1945021" y="128235"/>
                  <a:pt x="1946954" y="130235"/>
                </a:cubicBezTo>
                <a:cubicBezTo>
                  <a:pt x="1948888" y="132235"/>
                  <a:pt x="1949855" y="134569"/>
                  <a:pt x="1949855" y="137236"/>
                </a:cubicBezTo>
                <a:cubicBezTo>
                  <a:pt x="1949855" y="139903"/>
                  <a:pt x="1948888" y="142203"/>
                  <a:pt x="1946954" y="144137"/>
                </a:cubicBezTo>
                <a:cubicBezTo>
                  <a:pt x="1945021" y="146070"/>
                  <a:pt x="1942722" y="147037"/>
                  <a:pt x="1940055" y="147037"/>
                </a:cubicBezTo>
                <a:cubicBezTo>
                  <a:pt x="1937255" y="147037"/>
                  <a:pt x="1934887" y="146070"/>
                  <a:pt x="1932953" y="144137"/>
                </a:cubicBezTo>
                <a:cubicBezTo>
                  <a:pt x="1931021" y="142203"/>
                  <a:pt x="1930053" y="139903"/>
                  <a:pt x="1930053" y="137236"/>
                </a:cubicBezTo>
                <a:cubicBezTo>
                  <a:pt x="1930053" y="134569"/>
                  <a:pt x="1931021" y="132235"/>
                  <a:pt x="1932953" y="130235"/>
                </a:cubicBezTo>
                <a:cubicBezTo>
                  <a:pt x="1934887" y="128235"/>
                  <a:pt x="1937255" y="127235"/>
                  <a:pt x="1940055" y="127235"/>
                </a:cubicBezTo>
                <a:close/>
                <a:moveTo>
                  <a:pt x="5382282" y="126206"/>
                </a:moveTo>
                <a:lnTo>
                  <a:pt x="5382282" y="137608"/>
                </a:lnTo>
                <a:lnTo>
                  <a:pt x="5337476" y="150609"/>
                </a:lnTo>
                <a:lnTo>
                  <a:pt x="5337476" y="139408"/>
                </a:lnTo>
                <a:close/>
                <a:moveTo>
                  <a:pt x="4363107" y="126206"/>
                </a:moveTo>
                <a:lnTo>
                  <a:pt x="4363107" y="137608"/>
                </a:lnTo>
                <a:lnTo>
                  <a:pt x="4318301" y="150609"/>
                </a:lnTo>
                <a:lnTo>
                  <a:pt x="4318301" y="139408"/>
                </a:lnTo>
                <a:close/>
                <a:moveTo>
                  <a:pt x="6259954" y="121234"/>
                </a:moveTo>
                <a:cubicBezTo>
                  <a:pt x="6262620" y="121234"/>
                  <a:pt x="6264921" y="122234"/>
                  <a:pt x="6266854" y="124234"/>
                </a:cubicBezTo>
                <a:cubicBezTo>
                  <a:pt x="6268788" y="126235"/>
                  <a:pt x="6269755" y="128568"/>
                  <a:pt x="6269755" y="131235"/>
                </a:cubicBezTo>
                <a:cubicBezTo>
                  <a:pt x="6269755" y="133902"/>
                  <a:pt x="6268788" y="136203"/>
                  <a:pt x="6266854" y="138136"/>
                </a:cubicBezTo>
                <a:cubicBezTo>
                  <a:pt x="6264921" y="140070"/>
                  <a:pt x="6262620" y="141037"/>
                  <a:pt x="6259954" y="141036"/>
                </a:cubicBezTo>
                <a:cubicBezTo>
                  <a:pt x="6257153" y="141037"/>
                  <a:pt x="6254786" y="140070"/>
                  <a:pt x="6252853" y="138136"/>
                </a:cubicBezTo>
                <a:cubicBezTo>
                  <a:pt x="6250919" y="136203"/>
                  <a:pt x="6249952" y="133902"/>
                  <a:pt x="6249952" y="131235"/>
                </a:cubicBezTo>
                <a:cubicBezTo>
                  <a:pt x="6249952" y="128568"/>
                  <a:pt x="6250919" y="126235"/>
                  <a:pt x="6252853" y="124234"/>
                </a:cubicBezTo>
                <a:cubicBezTo>
                  <a:pt x="6254786" y="122234"/>
                  <a:pt x="6257153" y="121234"/>
                  <a:pt x="6259954" y="121234"/>
                </a:cubicBezTo>
                <a:close/>
                <a:moveTo>
                  <a:pt x="3373878" y="121234"/>
                </a:moveTo>
                <a:cubicBezTo>
                  <a:pt x="3376545" y="121234"/>
                  <a:pt x="3378846" y="122234"/>
                  <a:pt x="3380779" y="124234"/>
                </a:cubicBezTo>
                <a:cubicBezTo>
                  <a:pt x="3382713" y="126235"/>
                  <a:pt x="3383680" y="128568"/>
                  <a:pt x="3383680" y="131235"/>
                </a:cubicBezTo>
                <a:cubicBezTo>
                  <a:pt x="3383680" y="133902"/>
                  <a:pt x="3382713" y="136203"/>
                  <a:pt x="3380779" y="138136"/>
                </a:cubicBezTo>
                <a:cubicBezTo>
                  <a:pt x="3378846" y="140070"/>
                  <a:pt x="3376545" y="141037"/>
                  <a:pt x="3373878" y="141036"/>
                </a:cubicBezTo>
                <a:cubicBezTo>
                  <a:pt x="3371078" y="141037"/>
                  <a:pt x="3368711" y="140070"/>
                  <a:pt x="3366777" y="138136"/>
                </a:cubicBezTo>
                <a:cubicBezTo>
                  <a:pt x="3364844" y="136203"/>
                  <a:pt x="3363877" y="133902"/>
                  <a:pt x="3363877" y="131235"/>
                </a:cubicBezTo>
                <a:cubicBezTo>
                  <a:pt x="3363877" y="128568"/>
                  <a:pt x="3364844" y="126235"/>
                  <a:pt x="3366777" y="124234"/>
                </a:cubicBezTo>
                <a:cubicBezTo>
                  <a:pt x="3368711" y="122234"/>
                  <a:pt x="3371078" y="121234"/>
                  <a:pt x="3373878" y="121234"/>
                </a:cubicBezTo>
                <a:close/>
                <a:moveTo>
                  <a:pt x="5896803" y="118529"/>
                </a:moveTo>
                <a:cubicBezTo>
                  <a:pt x="5900003" y="118529"/>
                  <a:pt x="5902871" y="119462"/>
                  <a:pt x="5905404" y="121329"/>
                </a:cubicBezTo>
                <a:cubicBezTo>
                  <a:pt x="5907938" y="123196"/>
                  <a:pt x="5909938" y="125663"/>
                  <a:pt x="5911405" y="128730"/>
                </a:cubicBezTo>
                <a:cubicBezTo>
                  <a:pt x="5912872" y="131797"/>
                  <a:pt x="5913606" y="135064"/>
                  <a:pt x="5913606" y="138531"/>
                </a:cubicBezTo>
                <a:cubicBezTo>
                  <a:pt x="5913606" y="143732"/>
                  <a:pt x="5911939" y="148099"/>
                  <a:pt x="5908605" y="151633"/>
                </a:cubicBezTo>
                <a:cubicBezTo>
                  <a:pt x="5905271" y="155167"/>
                  <a:pt x="5901004" y="156934"/>
                  <a:pt x="5895803" y="156934"/>
                </a:cubicBezTo>
                <a:cubicBezTo>
                  <a:pt x="5890069" y="156934"/>
                  <a:pt x="5885769" y="155200"/>
                  <a:pt x="5882902" y="151733"/>
                </a:cubicBezTo>
                <a:cubicBezTo>
                  <a:pt x="5880034" y="148266"/>
                  <a:pt x="5878601" y="144199"/>
                  <a:pt x="5878601" y="139532"/>
                </a:cubicBezTo>
                <a:cubicBezTo>
                  <a:pt x="5878601" y="135664"/>
                  <a:pt x="5879367" y="132164"/>
                  <a:pt x="5880901" y="129030"/>
                </a:cubicBezTo>
                <a:cubicBezTo>
                  <a:pt x="5882435" y="125897"/>
                  <a:pt x="5884601" y="123363"/>
                  <a:pt x="5887402" y="121429"/>
                </a:cubicBezTo>
                <a:cubicBezTo>
                  <a:pt x="5890202" y="119496"/>
                  <a:pt x="5893336" y="118529"/>
                  <a:pt x="5896803" y="118529"/>
                </a:cubicBezTo>
                <a:close/>
                <a:moveTo>
                  <a:pt x="4877628" y="118529"/>
                </a:moveTo>
                <a:cubicBezTo>
                  <a:pt x="4880828" y="118529"/>
                  <a:pt x="4883696" y="119462"/>
                  <a:pt x="4886229" y="121329"/>
                </a:cubicBezTo>
                <a:cubicBezTo>
                  <a:pt x="4888763" y="123196"/>
                  <a:pt x="4890763" y="125663"/>
                  <a:pt x="4892230" y="128730"/>
                </a:cubicBezTo>
                <a:cubicBezTo>
                  <a:pt x="4893697" y="131797"/>
                  <a:pt x="4894431" y="135064"/>
                  <a:pt x="4894431" y="138531"/>
                </a:cubicBezTo>
                <a:cubicBezTo>
                  <a:pt x="4894431" y="143732"/>
                  <a:pt x="4892764" y="148099"/>
                  <a:pt x="4889430" y="151633"/>
                </a:cubicBezTo>
                <a:cubicBezTo>
                  <a:pt x="4886096" y="155167"/>
                  <a:pt x="4881829" y="156934"/>
                  <a:pt x="4876628" y="156934"/>
                </a:cubicBezTo>
                <a:cubicBezTo>
                  <a:pt x="4870894" y="156934"/>
                  <a:pt x="4866594" y="155200"/>
                  <a:pt x="4863727" y="151733"/>
                </a:cubicBezTo>
                <a:cubicBezTo>
                  <a:pt x="4860859" y="148266"/>
                  <a:pt x="4859426" y="144199"/>
                  <a:pt x="4859426" y="139532"/>
                </a:cubicBezTo>
                <a:cubicBezTo>
                  <a:pt x="4859426" y="135664"/>
                  <a:pt x="4860192" y="132164"/>
                  <a:pt x="4861726" y="129030"/>
                </a:cubicBezTo>
                <a:cubicBezTo>
                  <a:pt x="4863260" y="125897"/>
                  <a:pt x="4865426" y="123363"/>
                  <a:pt x="4868227" y="121429"/>
                </a:cubicBezTo>
                <a:cubicBezTo>
                  <a:pt x="4871027" y="119496"/>
                  <a:pt x="4874161" y="118529"/>
                  <a:pt x="4877628" y="118529"/>
                </a:cubicBezTo>
                <a:close/>
                <a:moveTo>
                  <a:pt x="3915432" y="116681"/>
                </a:moveTo>
                <a:lnTo>
                  <a:pt x="3915432" y="128083"/>
                </a:lnTo>
                <a:lnTo>
                  <a:pt x="3870626" y="141084"/>
                </a:lnTo>
                <a:lnTo>
                  <a:pt x="3870626" y="129883"/>
                </a:lnTo>
                <a:close/>
                <a:moveTo>
                  <a:pt x="2134259" y="116681"/>
                </a:moveTo>
                <a:lnTo>
                  <a:pt x="2134259" y="128083"/>
                </a:lnTo>
                <a:lnTo>
                  <a:pt x="2089454" y="141084"/>
                </a:lnTo>
                <a:lnTo>
                  <a:pt x="2089454" y="129883"/>
                </a:lnTo>
                <a:close/>
                <a:moveTo>
                  <a:pt x="1505209" y="114776"/>
                </a:moveTo>
                <a:lnTo>
                  <a:pt x="1505209" y="126177"/>
                </a:lnTo>
                <a:lnTo>
                  <a:pt x="1460401" y="139179"/>
                </a:lnTo>
                <a:lnTo>
                  <a:pt x="1460401" y="127978"/>
                </a:lnTo>
                <a:close/>
                <a:moveTo>
                  <a:pt x="105035" y="114776"/>
                </a:moveTo>
                <a:lnTo>
                  <a:pt x="105035" y="126177"/>
                </a:lnTo>
                <a:lnTo>
                  <a:pt x="60232" y="139179"/>
                </a:lnTo>
                <a:lnTo>
                  <a:pt x="60232" y="127978"/>
                </a:lnTo>
                <a:close/>
                <a:moveTo>
                  <a:pt x="3953227" y="113633"/>
                </a:moveTo>
                <a:lnTo>
                  <a:pt x="3969429" y="113633"/>
                </a:lnTo>
                <a:lnTo>
                  <a:pt x="3972829" y="242449"/>
                </a:lnTo>
                <a:lnTo>
                  <a:pt x="3956627" y="242449"/>
                </a:lnTo>
                <a:close/>
                <a:moveTo>
                  <a:pt x="1307233" y="106080"/>
                </a:moveTo>
                <a:cubicBezTo>
                  <a:pt x="1305232" y="106080"/>
                  <a:pt x="1303564" y="106780"/>
                  <a:pt x="1302231" y="108180"/>
                </a:cubicBezTo>
                <a:cubicBezTo>
                  <a:pt x="1300898" y="109580"/>
                  <a:pt x="1300231" y="111280"/>
                  <a:pt x="1300231" y="113281"/>
                </a:cubicBezTo>
                <a:cubicBezTo>
                  <a:pt x="1300231" y="115814"/>
                  <a:pt x="1301299" y="118181"/>
                  <a:pt x="1303431" y="120381"/>
                </a:cubicBezTo>
                <a:lnTo>
                  <a:pt x="1309198" y="123914"/>
                </a:lnTo>
                <a:lnTo>
                  <a:pt x="1309732" y="123582"/>
                </a:lnTo>
                <a:cubicBezTo>
                  <a:pt x="1312333" y="120582"/>
                  <a:pt x="1313634" y="117548"/>
                  <a:pt x="1313634" y="114481"/>
                </a:cubicBezTo>
                <a:cubicBezTo>
                  <a:pt x="1313634" y="112080"/>
                  <a:pt x="1313099" y="110080"/>
                  <a:pt x="1312033" y="108480"/>
                </a:cubicBezTo>
                <a:cubicBezTo>
                  <a:pt x="1310966" y="106880"/>
                  <a:pt x="1309365" y="106080"/>
                  <a:pt x="1307233" y="106080"/>
                </a:cubicBezTo>
                <a:close/>
                <a:moveTo>
                  <a:pt x="1116732" y="106080"/>
                </a:moveTo>
                <a:cubicBezTo>
                  <a:pt x="1114732" y="106080"/>
                  <a:pt x="1113065" y="106780"/>
                  <a:pt x="1111732" y="108180"/>
                </a:cubicBezTo>
                <a:cubicBezTo>
                  <a:pt x="1110398" y="109580"/>
                  <a:pt x="1109731" y="111280"/>
                  <a:pt x="1109731" y="113281"/>
                </a:cubicBezTo>
                <a:cubicBezTo>
                  <a:pt x="1109731" y="115814"/>
                  <a:pt x="1110798" y="118181"/>
                  <a:pt x="1112931" y="120381"/>
                </a:cubicBezTo>
                <a:lnTo>
                  <a:pt x="1118698" y="123914"/>
                </a:lnTo>
                <a:lnTo>
                  <a:pt x="1119233" y="123582"/>
                </a:lnTo>
                <a:cubicBezTo>
                  <a:pt x="1121833" y="120582"/>
                  <a:pt x="1123133" y="117548"/>
                  <a:pt x="1123133" y="114481"/>
                </a:cubicBezTo>
                <a:cubicBezTo>
                  <a:pt x="1123133" y="112080"/>
                  <a:pt x="1122599" y="110080"/>
                  <a:pt x="1121533" y="108480"/>
                </a:cubicBezTo>
                <a:cubicBezTo>
                  <a:pt x="1120466" y="106880"/>
                  <a:pt x="1118866" y="106080"/>
                  <a:pt x="1116732" y="106080"/>
                </a:cubicBezTo>
                <a:close/>
                <a:moveTo>
                  <a:pt x="6479657" y="101879"/>
                </a:moveTo>
                <a:cubicBezTo>
                  <a:pt x="6480991" y="104413"/>
                  <a:pt x="6482091" y="107313"/>
                  <a:pt x="6482957" y="110580"/>
                </a:cubicBezTo>
                <a:cubicBezTo>
                  <a:pt x="6483824" y="113847"/>
                  <a:pt x="6484258" y="116814"/>
                  <a:pt x="6484258" y="119481"/>
                </a:cubicBezTo>
                <a:cubicBezTo>
                  <a:pt x="6484258" y="123882"/>
                  <a:pt x="6483024" y="127849"/>
                  <a:pt x="6480557" y="131383"/>
                </a:cubicBezTo>
                <a:cubicBezTo>
                  <a:pt x="6478090" y="134917"/>
                  <a:pt x="6474256" y="136683"/>
                  <a:pt x="6469056" y="136683"/>
                </a:cubicBezTo>
                <a:cubicBezTo>
                  <a:pt x="6464922" y="136683"/>
                  <a:pt x="6461555" y="135583"/>
                  <a:pt x="6458955" y="133383"/>
                </a:cubicBezTo>
                <a:lnTo>
                  <a:pt x="6458631" y="132728"/>
                </a:lnTo>
                <a:lnTo>
                  <a:pt x="6458479" y="133533"/>
                </a:lnTo>
                <a:cubicBezTo>
                  <a:pt x="6457696" y="135433"/>
                  <a:pt x="6456521" y="137150"/>
                  <a:pt x="6454954" y="138684"/>
                </a:cubicBezTo>
                <a:cubicBezTo>
                  <a:pt x="6451820" y="141751"/>
                  <a:pt x="6447920" y="143284"/>
                  <a:pt x="6443253" y="143284"/>
                </a:cubicBezTo>
                <a:cubicBezTo>
                  <a:pt x="6437918" y="143284"/>
                  <a:pt x="6434385" y="141518"/>
                  <a:pt x="6432651" y="137984"/>
                </a:cubicBezTo>
                <a:cubicBezTo>
                  <a:pt x="6430918" y="134450"/>
                  <a:pt x="6430051" y="130683"/>
                  <a:pt x="6430051" y="126682"/>
                </a:cubicBezTo>
                <a:cubicBezTo>
                  <a:pt x="6430051" y="125215"/>
                  <a:pt x="6430151" y="123649"/>
                  <a:pt x="6430351" y="121982"/>
                </a:cubicBezTo>
                <a:cubicBezTo>
                  <a:pt x="6430551" y="120315"/>
                  <a:pt x="6430851" y="118415"/>
                  <a:pt x="6431251" y="116281"/>
                </a:cubicBezTo>
                <a:lnTo>
                  <a:pt x="6441252" y="113481"/>
                </a:lnTo>
                <a:cubicBezTo>
                  <a:pt x="6440852" y="115748"/>
                  <a:pt x="6440552" y="117848"/>
                  <a:pt x="6440352" y="119781"/>
                </a:cubicBezTo>
                <a:cubicBezTo>
                  <a:pt x="6440152" y="121715"/>
                  <a:pt x="6440052" y="123415"/>
                  <a:pt x="6440052" y="124882"/>
                </a:cubicBezTo>
                <a:cubicBezTo>
                  <a:pt x="6440052" y="127416"/>
                  <a:pt x="6440452" y="129283"/>
                  <a:pt x="6441252" y="130483"/>
                </a:cubicBezTo>
                <a:cubicBezTo>
                  <a:pt x="6442052" y="131683"/>
                  <a:pt x="6443319" y="132283"/>
                  <a:pt x="6445053" y="132283"/>
                </a:cubicBezTo>
                <a:cubicBezTo>
                  <a:pt x="6447053" y="132283"/>
                  <a:pt x="6448720" y="131249"/>
                  <a:pt x="6450054" y="129183"/>
                </a:cubicBezTo>
                <a:cubicBezTo>
                  <a:pt x="6451387" y="127116"/>
                  <a:pt x="6452120" y="122948"/>
                  <a:pt x="6452253" y="116681"/>
                </a:cubicBezTo>
                <a:lnTo>
                  <a:pt x="6452253" y="110680"/>
                </a:lnTo>
                <a:lnTo>
                  <a:pt x="6461855" y="107080"/>
                </a:lnTo>
                <a:lnTo>
                  <a:pt x="6461855" y="119281"/>
                </a:lnTo>
                <a:cubicBezTo>
                  <a:pt x="6461855" y="121148"/>
                  <a:pt x="6462221" y="122782"/>
                  <a:pt x="6462955" y="124182"/>
                </a:cubicBezTo>
                <a:cubicBezTo>
                  <a:pt x="6463688" y="125582"/>
                  <a:pt x="6465256" y="126282"/>
                  <a:pt x="6467655" y="126282"/>
                </a:cubicBezTo>
                <a:cubicBezTo>
                  <a:pt x="6470056" y="126282"/>
                  <a:pt x="6471656" y="125549"/>
                  <a:pt x="6472456" y="124082"/>
                </a:cubicBezTo>
                <a:cubicBezTo>
                  <a:pt x="6473256" y="122615"/>
                  <a:pt x="6473656" y="120748"/>
                  <a:pt x="6473656" y="118481"/>
                </a:cubicBezTo>
                <a:cubicBezTo>
                  <a:pt x="6473656" y="116214"/>
                  <a:pt x="6473389" y="113914"/>
                  <a:pt x="6472856" y="111580"/>
                </a:cubicBezTo>
                <a:cubicBezTo>
                  <a:pt x="6472323" y="109247"/>
                  <a:pt x="6471589" y="106947"/>
                  <a:pt x="6470656" y="104679"/>
                </a:cubicBezTo>
                <a:close/>
                <a:moveTo>
                  <a:pt x="1640281" y="101832"/>
                </a:moveTo>
                <a:cubicBezTo>
                  <a:pt x="1642949" y="101832"/>
                  <a:pt x="1645254" y="102832"/>
                  <a:pt x="1647184" y="104832"/>
                </a:cubicBezTo>
                <a:cubicBezTo>
                  <a:pt x="1649118" y="106832"/>
                  <a:pt x="1650085" y="109166"/>
                  <a:pt x="1650085" y="111833"/>
                </a:cubicBezTo>
                <a:cubicBezTo>
                  <a:pt x="1650085" y="114500"/>
                  <a:pt x="1649118" y="116800"/>
                  <a:pt x="1647184" y="118734"/>
                </a:cubicBezTo>
                <a:cubicBezTo>
                  <a:pt x="1645254" y="120667"/>
                  <a:pt x="1642949" y="121634"/>
                  <a:pt x="1640281" y="121634"/>
                </a:cubicBezTo>
                <a:cubicBezTo>
                  <a:pt x="1637483" y="121634"/>
                  <a:pt x="1635117" y="120667"/>
                  <a:pt x="1633182" y="118734"/>
                </a:cubicBezTo>
                <a:cubicBezTo>
                  <a:pt x="1631248" y="116800"/>
                  <a:pt x="1630280" y="114500"/>
                  <a:pt x="1630280" y="111833"/>
                </a:cubicBezTo>
                <a:cubicBezTo>
                  <a:pt x="1630280" y="109166"/>
                  <a:pt x="1631248" y="106832"/>
                  <a:pt x="1633182" y="104832"/>
                </a:cubicBezTo>
                <a:cubicBezTo>
                  <a:pt x="1635117" y="102832"/>
                  <a:pt x="1637483" y="101832"/>
                  <a:pt x="1640281" y="101832"/>
                </a:cubicBezTo>
                <a:close/>
                <a:moveTo>
                  <a:pt x="240112" y="101832"/>
                </a:moveTo>
                <a:cubicBezTo>
                  <a:pt x="242776" y="101832"/>
                  <a:pt x="245077" y="102832"/>
                  <a:pt x="247011" y="104832"/>
                </a:cubicBezTo>
                <a:cubicBezTo>
                  <a:pt x="248944" y="106832"/>
                  <a:pt x="249911" y="109166"/>
                  <a:pt x="249911" y="111833"/>
                </a:cubicBezTo>
                <a:cubicBezTo>
                  <a:pt x="249911" y="114500"/>
                  <a:pt x="248944" y="116800"/>
                  <a:pt x="247011" y="118734"/>
                </a:cubicBezTo>
                <a:cubicBezTo>
                  <a:pt x="245077" y="120667"/>
                  <a:pt x="242776" y="121634"/>
                  <a:pt x="240112" y="121634"/>
                </a:cubicBezTo>
                <a:cubicBezTo>
                  <a:pt x="237311" y="121634"/>
                  <a:pt x="234944" y="120667"/>
                  <a:pt x="233009" y="118734"/>
                </a:cubicBezTo>
                <a:cubicBezTo>
                  <a:pt x="231077" y="116800"/>
                  <a:pt x="230109" y="114500"/>
                  <a:pt x="230109" y="111833"/>
                </a:cubicBezTo>
                <a:cubicBezTo>
                  <a:pt x="230109" y="109166"/>
                  <a:pt x="231077" y="106832"/>
                  <a:pt x="233009" y="104832"/>
                </a:cubicBezTo>
                <a:cubicBezTo>
                  <a:pt x="234944" y="102832"/>
                  <a:pt x="237311" y="101832"/>
                  <a:pt x="240112" y="101832"/>
                </a:cubicBezTo>
                <a:close/>
                <a:moveTo>
                  <a:pt x="5238578" y="101155"/>
                </a:moveTo>
                <a:cubicBezTo>
                  <a:pt x="5236045" y="101155"/>
                  <a:pt x="5234078" y="102022"/>
                  <a:pt x="5232677" y="103756"/>
                </a:cubicBezTo>
                <a:cubicBezTo>
                  <a:pt x="5231277" y="105489"/>
                  <a:pt x="5230577" y="107489"/>
                  <a:pt x="5230577" y="109756"/>
                </a:cubicBezTo>
                <a:cubicBezTo>
                  <a:pt x="5230577" y="112157"/>
                  <a:pt x="5231311" y="114124"/>
                  <a:pt x="5232777" y="115657"/>
                </a:cubicBezTo>
                <a:cubicBezTo>
                  <a:pt x="5234244" y="117191"/>
                  <a:pt x="5236111" y="117957"/>
                  <a:pt x="5238378" y="117957"/>
                </a:cubicBezTo>
                <a:cubicBezTo>
                  <a:pt x="5240645" y="117957"/>
                  <a:pt x="5242612" y="117224"/>
                  <a:pt x="5244279" y="115757"/>
                </a:cubicBezTo>
                <a:cubicBezTo>
                  <a:pt x="5245946" y="114290"/>
                  <a:pt x="5246779" y="112357"/>
                  <a:pt x="5246779" y="109956"/>
                </a:cubicBezTo>
                <a:cubicBezTo>
                  <a:pt x="5246779" y="107423"/>
                  <a:pt x="5245913" y="105322"/>
                  <a:pt x="5244179" y="103656"/>
                </a:cubicBezTo>
                <a:cubicBezTo>
                  <a:pt x="5242445" y="101989"/>
                  <a:pt x="5240579" y="101155"/>
                  <a:pt x="5238578" y="101155"/>
                </a:cubicBezTo>
                <a:close/>
                <a:moveTo>
                  <a:pt x="4219403" y="101155"/>
                </a:moveTo>
                <a:cubicBezTo>
                  <a:pt x="4216870" y="101155"/>
                  <a:pt x="4214903" y="102022"/>
                  <a:pt x="4213502" y="103756"/>
                </a:cubicBezTo>
                <a:cubicBezTo>
                  <a:pt x="4212102" y="105489"/>
                  <a:pt x="4211402" y="107489"/>
                  <a:pt x="4211402" y="109756"/>
                </a:cubicBezTo>
                <a:cubicBezTo>
                  <a:pt x="4211402" y="112157"/>
                  <a:pt x="4212136" y="114124"/>
                  <a:pt x="4213603" y="115657"/>
                </a:cubicBezTo>
                <a:cubicBezTo>
                  <a:pt x="4215069" y="117191"/>
                  <a:pt x="4216936" y="117957"/>
                  <a:pt x="4219203" y="117957"/>
                </a:cubicBezTo>
                <a:cubicBezTo>
                  <a:pt x="4221470" y="117957"/>
                  <a:pt x="4223437" y="117224"/>
                  <a:pt x="4225104" y="115757"/>
                </a:cubicBezTo>
                <a:cubicBezTo>
                  <a:pt x="4226771" y="114290"/>
                  <a:pt x="4227604" y="112357"/>
                  <a:pt x="4227604" y="109956"/>
                </a:cubicBezTo>
                <a:cubicBezTo>
                  <a:pt x="4227604" y="107423"/>
                  <a:pt x="4226738" y="105322"/>
                  <a:pt x="4225004" y="103656"/>
                </a:cubicBezTo>
                <a:cubicBezTo>
                  <a:pt x="4223270" y="101989"/>
                  <a:pt x="4221404" y="101155"/>
                  <a:pt x="4219403" y="101155"/>
                </a:cubicBezTo>
                <a:close/>
                <a:moveTo>
                  <a:pt x="6734527" y="99631"/>
                </a:moveTo>
                <a:lnTo>
                  <a:pt x="6750729" y="99631"/>
                </a:lnTo>
                <a:lnTo>
                  <a:pt x="6754730" y="242449"/>
                </a:lnTo>
                <a:lnTo>
                  <a:pt x="6738528" y="242449"/>
                </a:lnTo>
                <a:close/>
                <a:moveTo>
                  <a:pt x="6625828" y="99631"/>
                </a:moveTo>
                <a:lnTo>
                  <a:pt x="6642430" y="99631"/>
                </a:lnTo>
                <a:lnTo>
                  <a:pt x="6645630" y="201044"/>
                </a:lnTo>
                <a:cubicBezTo>
                  <a:pt x="6645897" y="207845"/>
                  <a:pt x="6646997" y="213145"/>
                  <a:pt x="6648930" y="216946"/>
                </a:cubicBezTo>
                <a:cubicBezTo>
                  <a:pt x="6650864" y="220746"/>
                  <a:pt x="6653498" y="223380"/>
                  <a:pt x="6656832" y="224847"/>
                </a:cubicBezTo>
                <a:cubicBezTo>
                  <a:pt x="6660165" y="226314"/>
                  <a:pt x="6663832" y="227047"/>
                  <a:pt x="6667833" y="227047"/>
                </a:cubicBezTo>
                <a:cubicBezTo>
                  <a:pt x="6670633" y="227047"/>
                  <a:pt x="6672667" y="227814"/>
                  <a:pt x="6673934" y="229348"/>
                </a:cubicBezTo>
                <a:lnTo>
                  <a:pt x="6674021" y="229598"/>
                </a:lnTo>
                <a:lnTo>
                  <a:pt x="6674300" y="227047"/>
                </a:lnTo>
                <a:cubicBezTo>
                  <a:pt x="6681902" y="227047"/>
                  <a:pt x="6687236" y="226314"/>
                  <a:pt x="6690302" y="224847"/>
                </a:cubicBezTo>
                <a:cubicBezTo>
                  <a:pt x="6693370" y="223380"/>
                  <a:pt x="6695136" y="220780"/>
                  <a:pt x="6695603" y="217046"/>
                </a:cubicBezTo>
                <a:cubicBezTo>
                  <a:pt x="6696070" y="213312"/>
                  <a:pt x="6696170" y="208111"/>
                  <a:pt x="6695903" y="201444"/>
                </a:cubicBezTo>
                <a:lnTo>
                  <a:pt x="6692103" y="99631"/>
                </a:lnTo>
                <a:lnTo>
                  <a:pt x="6708305" y="99631"/>
                </a:lnTo>
                <a:lnTo>
                  <a:pt x="6712305" y="199644"/>
                </a:lnTo>
                <a:cubicBezTo>
                  <a:pt x="6712572" y="206711"/>
                  <a:pt x="6712339" y="212979"/>
                  <a:pt x="6711605" y="218446"/>
                </a:cubicBezTo>
                <a:cubicBezTo>
                  <a:pt x="6710872" y="223914"/>
                  <a:pt x="6709138" y="228514"/>
                  <a:pt x="6706404" y="232248"/>
                </a:cubicBezTo>
                <a:cubicBezTo>
                  <a:pt x="6703671" y="235982"/>
                  <a:pt x="6699603" y="238782"/>
                  <a:pt x="6694203" y="240649"/>
                </a:cubicBezTo>
                <a:cubicBezTo>
                  <a:pt x="6688802" y="242516"/>
                  <a:pt x="6681568" y="243449"/>
                  <a:pt x="6672500" y="243449"/>
                </a:cubicBezTo>
                <a:lnTo>
                  <a:pt x="6672787" y="240842"/>
                </a:lnTo>
                <a:lnTo>
                  <a:pt x="6665833" y="243449"/>
                </a:lnTo>
                <a:cubicBezTo>
                  <a:pt x="6660232" y="243449"/>
                  <a:pt x="6655598" y="242549"/>
                  <a:pt x="6651931" y="240749"/>
                </a:cubicBezTo>
                <a:cubicBezTo>
                  <a:pt x="6648264" y="238949"/>
                  <a:pt x="6645397" y="236615"/>
                  <a:pt x="6643330" y="233748"/>
                </a:cubicBezTo>
                <a:lnTo>
                  <a:pt x="6641065" y="228721"/>
                </a:lnTo>
                <a:lnTo>
                  <a:pt x="6636929" y="235148"/>
                </a:lnTo>
                <a:cubicBezTo>
                  <a:pt x="6633929" y="237882"/>
                  <a:pt x="6629895" y="239949"/>
                  <a:pt x="6624828" y="241349"/>
                </a:cubicBezTo>
                <a:lnTo>
                  <a:pt x="6614563" y="242483"/>
                </a:lnTo>
                <a:lnTo>
                  <a:pt x="6611988" y="243449"/>
                </a:lnTo>
                <a:lnTo>
                  <a:pt x="6607790" y="243232"/>
                </a:lnTo>
                <a:lnTo>
                  <a:pt x="6605825" y="243449"/>
                </a:lnTo>
                <a:lnTo>
                  <a:pt x="6605860" y="243132"/>
                </a:lnTo>
                <a:lnTo>
                  <a:pt x="6600386" y="242849"/>
                </a:lnTo>
                <a:lnTo>
                  <a:pt x="6595731" y="242286"/>
                </a:lnTo>
                <a:lnTo>
                  <a:pt x="6600486" y="250350"/>
                </a:lnTo>
                <a:cubicBezTo>
                  <a:pt x="6601753" y="254551"/>
                  <a:pt x="6602087" y="258751"/>
                  <a:pt x="6601487" y="262952"/>
                </a:cubicBezTo>
                <a:cubicBezTo>
                  <a:pt x="6600886" y="267152"/>
                  <a:pt x="6599353" y="270986"/>
                  <a:pt x="6596886" y="274453"/>
                </a:cubicBezTo>
                <a:cubicBezTo>
                  <a:pt x="6594419" y="277920"/>
                  <a:pt x="6591119" y="280687"/>
                  <a:pt x="6586985" y="282754"/>
                </a:cubicBezTo>
                <a:cubicBezTo>
                  <a:pt x="6582851" y="284821"/>
                  <a:pt x="6577850" y="285855"/>
                  <a:pt x="6571983" y="285855"/>
                </a:cubicBezTo>
                <a:cubicBezTo>
                  <a:pt x="6563582" y="285855"/>
                  <a:pt x="6555981" y="283921"/>
                  <a:pt x="6549180" y="280054"/>
                </a:cubicBezTo>
                <a:cubicBezTo>
                  <a:pt x="6542379" y="276187"/>
                  <a:pt x="6536979" y="270353"/>
                  <a:pt x="6532978" y="262552"/>
                </a:cubicBezTo>
                <a:cubicBezTo>
                  <a:pt x="6530978" y="258651"/>
                  <a:pt x="6529478" y="254259"/>
                  <a:pt x="6528477" y="249375"/>
                </a:cubicBezTo>
                <a:lnTo>
                  <a:pt x="6527784" y="241922"/>
                </a:lnTo>
                <a:lnTo>
                  <a:pt x="6520277" y="242949"/>
                </a:lnTo>
                <a:cubicBezTo>
                  <a:pt x="6517009" y="243283"/>
                  <a:pt x="6513776" y="243449"/>
                  <a:pt x="6510575" y="243449"/>
                </a:cubicBezTo>
                <a:lnTo>
                  <a:pt x="6510666" y="242708"/>
                </a:lnTo>
                <a:lnTo>
                  <a:pt x="6508690" y="243449"/>
                </a:lnTo>
                <a:cubicBezTo>
                  <a:pt x="6503489" y="243449"/>
                  <a:pt x="6499055" y="242516"/>
                  <a:pt x="6495387" y="240649"/>
                </a:cubicBezTo>
                <a:lnTo>
                  <a:pt x="6487314" y="234190"/>
                </a:lnTo>
                <a:lnTo>
                  <a:pt x="6484386" y="238749"/>
                </a:lnTo>
                <a:cubicBezTo>
                  <a:pt x="6481919" y="241216"/>
                  <a:pt x="6479186" y="243049"/>
                  <a:pt x="6476185" y="244249"/>
                </a:cubicBezTo>
                <a:cubicBezTo>
                  <a:pt x="6473185" y="245449"/>
                  <a:pt x="6470018" y="246050"/>
                  <a:pt x="6466684" y="246050"/>
                </a:cubicBezTo>
                <a:cubicBezTo>
                  <a:pt x="6462817" y="246050"/>
                  <a:pt x="6458816" y="245349"/>
                  <a:pt x="6454682" y="243949"/>
                </a:cubicBezTo>
                <a:cubicBezTo>
                  <a:pt x="6450549" y="242549"/>
                  <a:pt x="6446482" y="240482"/>
                  <a:pt x="6442481" y="237748"/>
                </a:cubicBezTo>
                <a:cubicBezTo>
                  <a:pt x="6438480" y="235015"/>
                  <a:pt x="6434713" y="231648"/>
                  <a:pt x="6431180" y="227647"/>
                </a:cubicBezTo>
                <a:lnTo>
                  <a:pt x="6423205" y="215985"/>
                </a:lnTo>
                <a:lnTo>
                  <a:pt x="6416478" y="231348"/>
                </a:lnTo>
                <a:cubicBezTo>
                  <a:pt x="6415278" y="237415"/>
                  <a:pt x="6414678" y="242782"/>
                  <a:pt x="6414678" y="247450"/>
                </a:cubicBezTo>
                <a:cubicBezTo>
                  <a:pt x="6414678" y="251184"/>
                  <a:pt x="6415078" y="255951"/>
                  <a:pt x="6415878" y="261751"/>
                </a:cubicBezTo>
                <a:cubicBezTo>
                  <a:pt x="6416678" y="267552"/>
                  <a:pt x="6417711" y="273720"/>
                  <a:pt x="6418978" y="280254"/>
                </a:cubicBezTo>
                <a:cubicBezTo>
                  <a:pt x="6420245" y="286788"/>
                  <a:pt x="6421645" y="293289"/>
                  <a:pt x="6423178" y="299756"/>
                </a:cubicBezTo>
                <a:cubicBezTo>
                  <a:pt x="6424712" y="306224"/>
                  <a:pt x="6426146" y="312058"/>
                  <a:pt x="6427479" y="317258"/>
                </a:cubicBezTo>
                <a:lnTo>
                  <a:pt x="6411677" y="321059"/>
                </a:lnTo>
                <a:cubicBezTo>
                  <a:pt x="6408877" y="310791"/>
                  <a:pt x="6406477" y="300756"/>
                  <a:pt x="6404476" y="290955"/>
                </a:cubicBezTo>
                <a:cubicBezTo>
                  <a:pt x="6402476" y="281154"/>
                  <a:pt x="6400943" y="272386"/>
                  <a:pt x="6399876" y="264652"/>
                </a:cubicBezTo>
                <a:cubicBezTo>
                  <a:pt x="6398809" y="256918"/>
                  <a:pt x="6398275" y="251184"/>
                  <a:pt x="6398275" y="247450"/>
                </a:cubicBezTo>
                <a:cubicBezTo>
                  <a:pt x="6398275" y="237582"/>
                  <a:pt x="6399876" y="228581"/>
                  <a:pt x="6403076" y="220446"/>
                </a:cubicBezTo>
                <a:cubicBezTo>
                  <a:pt x="6406277" y="212312"/>
                  <a:pt x="6410410" y="205144"/>
                  <a:pt x="6415478" y="198944"/>
                </a:cubicBezTo>
                <a:cubicBezTo>
                  <a:pt x="6420545" y="192743"/>
                  <a:pt x="6426012" y="187476"/>
                  <a:pt x="6431880" y="183142"/>
                </a:cubicBezTo>
                <a:cubicBezTo>
                  <a:pt x="6437747" y="178808"/>
                  <a:pt x="6443448" y="175541"/>
                  <a:pt x="6448982" y="173340"/>
                </a:cubicBezTo>
                <a:cubicBezTo>
                  <a:pt x="6454516" y="171140"/>
                  <a:pt x="6459216" y="170040"/>
                  <a:pt x="6463084" y="170040"/>
                </a:cubicBezTo>
                <a:cubicBezTo>
                  <a:pt x="6466417" y="170040"/>
                  <a:pt x="6469351" y="170774"/>
                  <a:pt x="6471885" y="172240"/>
                </a:cubicBezTo>
                <a:cubicBezTo>
                  <a:pt x="6474418" y="173707"/>
                  <a:pt x="6476885" y="176574"/>
                  <a:pt x="6479286" y="180841"/>
                </a:cubicBezTo>
                <a:cubicBezTo>
                  <a:pt x="6481686" y="185109"/>
                  <a:pt x="6484220" y="191376"/>
                  <a:pt x="6486887" y="199644"/>
                </a:cubicBezTo>
                <a:cubicBezTo>
                  <a:pt x="6489420" y="207245"/>
                  <a:pt x="6491821" y="213012"/>
                  <a:pt x="6494088" y="216946"/>
                </a:cubicBezTo>
                <a:cubicBezTo>
                  <a:pt x="6496354" y="220880"/>
                  <a:pt x="6498822" y="223547"/>
                  <a:pt x="6501488" y="224947"/>
                </a:cubicBezTo>
                <a:cubicBezTo>
                  <a:pt x="6504156" y="226347"/>
                  <a:pt x="6507222" y="227047"/>
                  <a:pt x="6510689" y="227047"/>
                </a:cubicBezTo>
                <a:lnTo>
                  <a:pt x="6512493" y="227727"/>
                </a:lnTo>
                <a:lnTo>
                  <a:pt x="6512575" y="227047"/>
                </a:lnTo>
                <a:cubicBezTo>
                  <a:pt x="6515376" y="227047"/>
                  <a:pt x="6518176" y="227047"/>
                  <a:pt x="6520977" y="227047"/>
                </a:cubicBezTo>
                <a:lnTo>
                  <a:pt x="6527790" y="226877"/>
                </a:lnTo>
                <a:lnTo>
                  <a:pt x="6530778" y="203444"/>
                </a:lnTo>
                <a:cubicBezTo>
                  <a:pt x="6533311" y="194376"/>
                  <a:pt x="6536679" y="186542"/>
                  <a:pt x="6540879" y="179941"/>
                </a:cubicBezTo>
                <a:cubicBezTo>
                  <a:pt x="6545080" y="173340"/>
                  <a:pt x="6549713" y="168240"/>
                  <a:pt x="6554781" y="164639"/>
                </a:cubicBezTo>
                <a:cubicBezTo>
                  <a:pt x="6559848" y="161039"/>
                  <a:pt x="6564849" y="159239"/>
                  <a:pt x="6569783" y="159239"/>
                </a:cubicBezTo>
                <a:cubicBezTo>
                  <a:pt x="6574183" y="159239"/>
                  <a:pt x="6578117" y="160506"/>
                  <a:pt x="6581584" y="163039"/>
                </a:cubicBezTo>
                <a:cubicBezTo>
                  <a:pt x="6585051" y="165573"/>
                  <a:pt x="6587785" y="169107"/>
                  <a:pt x="6589785" y="173641"/>
                </a:cubicBezTo>
                <a:cubicBezTo>
                  <a:pt x="6591786" y="178174"/>
                  <a:pt x="6592786" y="183575"/>
                  <a:pt x="6592786" y="189843"/>
                </a:cubicBezTo>
                <a:cubicBezTo>
                  <a:pt x="6592786" y="195443"/>
                  <a:pt x="6591919" y="201044"/>
                  <a:pt x="6590185" y="206645"/>
                </a:cubicBezTo>
                <a:cubicBezTo>
                  <a:pt x="6588452" y="212245"/>
                  <a:pt x="6585218" y="217313"/>
                  <a:pt x="6580484" y="221847"/>
                </a:cubicBezTo>
                <a:lnTo>
                  <a:pt x="6579353" y="222634"/>
                </a:lnTo>
                <a:lnTo>
                  <a:pt x="6586085" y="224147"/>
                </a:lnTo>
                <a:cubicBezTo>
                  <a:pt x="6590418" y="225014"/>
                  <a:pt x="6594886" y="225714"/>
                  <a:pt x="6599486" y="226247"/>
                </a:cubicBezTo>
                <a:lnTo>
                  <a:pt x="6610764" y="226869"/>
                </a:lnTo>
                <a:lnTo>
                  <a:pt x="6617327" y="226497"/>
                </a:lnTo>
                <a:cubicBezTo>
                  <a:pt x="6619994" y="226130"/>
                  <a:pt x="6622094" y="225580"/>
                  <a:pt x="6623627" y="224847"/>
                </a:cubicBezTo>
                <a:cubicBezTo>
                  <a:pt x="6626695" y="223380"/>
                  <a:pt x="6628461" y="220780"/>
                  <a:pt x="6628928" y="217046"/>
                </a:cubicBezTo>
                <a:cubicBezTo>
                  <a:pt x="6629395" y="213312"/>
                  <a:pt x="6629495" y="208111"/>
                  <a:pt x="6629228" y="201444"/>
                </a:cubicBezTo>
                <a:close/>
                <a:moveTo>
                  <a:pt x="6305902" y="99631"/>
                </a:moveTo>
                <a:lnTo>
                  <a:pt x="6322104" y="99631"/>
                </a:lnTo>
                <a:lnTo>
                  <a:pt x="6326105" y="242449"/>
                </a:lnTo>
                <a:lnTo>
                  <a:pt x="6309902" y="242449"/>
                </a:lnTo>
                <a:close/>
                <a:moveTo>
                  <a:pt x="5730668" y="99631"/>
                </a:moveTo>
                <a:lnTo>
                  <a:pt x="5746870" y="99631"/>
                </a:lnTo>
                <a:lnTo>
                  <a:pt x="5750871" y="200644"/>
                </a:lnTo>
                <a:cubicBezTo>
                  <a:pt x="5751138" y="207711"/>
                  <a:pt x="5750271" y="214079"/>
                  <a:pt x="5748270" y="219746"/>
                </a:cubicBezTo>
                <a:cubicBezTo>
                  <a:pt x="5746270" y="225414"/>
                  <a:pt x="5742269" y="230248"/>
                  <a:pt x="5736269" y="234248"/>
                </a:cubicBezTo>
                <a:cubicBezTo>
                  <a:pt x="5730268" y="238249"/>
                  <a:pt x="5721534" y="241316"/>
                  <a:pt x="5710066" y="243449"/>
                </a:cubicBezTo>
                <a:cubicBezTo>
                  <a:pt x="5698598" y="245583"/>
                  <a:pt x="5683463" y="246650"/>
                  <a:pt x="5664660" y="246650"/>
                </a:cubicBezTo>
                <a:cubicBezTo>
                  <a:pt x="5652792" y="246650"/>
                  <a:pt x="5642357" y="245883"/>
                  <a:pt x="5633356" y="244349"/>
                </a:cubicBezTo>
                <a:cubicBezTo>
                  <a:pt x="5624355" y="242816"/>
                  <a:pt x="5616854" y="240449"/>
                  <a:pt x="5610853" y="237248"/>
                </a:cubicBezTo>
                <a:cubicBezTo>
                  <a:pt x="5604852" y="234048"/>
                  <a:pt x="5600319" y="229881"/>
                  <a:pt x="5597252" y="224747"/>
                </a:cubicBezTo>
                <a:cubicBezTo>
                  <a:pt x="5594184" y="219613"/>
                  <a:pt x="5592651" y="213379"/>
                  <a:pt x="5592651" y="206045"/>
                </a:cubicBezTo>
                <a:cubicBezTo>
                  <a:pt x="5592651" y="202711"/>
                  <a:pt x="5592918" y="199277"/>
                  <a:pt x="5593451" y="195743"/>
                </a:cubicBezTo>
                <a:cubicBezTo>
                  <a:pt x="5593984" y="192209"/>
                  <a:pt x="5594685" y="188642"/>
                  <a:pt x="5595551" y="185042"/>
                </a:cubicBezTo>
                <a:cubicBezTo>
                  <a:pt x="5596418" y="181441"/>
                  <a:pt x="5597318" y="177974"/>
                  <a:pt x="5598252" y="174641"/>
                </a:cubicBezTo>
                <a:lnTo>
                  <a:pt x="5613254" y="178441"/>
                </a:lnTo>
                <a:cubicBezTo>
                  <a:pt x="5612720" y="180441"/>
                  <a:pt x="5612120" y="182808"/>
                  <a:pt x="5611454" y="185542"/>
                </a:cubicBezTo>
                <a:cubicBezTo>
                  <a:pt x="5610787" y="188276"/>
                  <a:pt x="5610220" y="191043"/>
                  <a:pt x="5609753" y="193843"/>
                </a:cubicBezTo>
                <a:cubicBezTo>
                  <a:pt x="5609286" y="196643"/>
                  <a:pt x="5609053" y="199177"/>
                  <a:pt x="5609053" y="201444"/>
                </a:cubicBezTo>
                <a:cubicBezTo>
                  <a:pt x="5609053" y="208378"/>
                  <a:pt x="5610820" y="213946"/>
                  <a:pt x="5614353" y="218146"/>
                </a:cubicBezTo>
                <a:cubicBezTo>
                  <a:pt x="5617888" y="222347"/>
                  <a:pt x="5624055" y="225414"/>
                  <a:pt x="5632856" y="227347"/>
                </a:cubicBezTo>
                <a:cubicBezTo>
                  <a:pt x="5641657" y="229281"/>
                  <a:pt x="5653992" y="230248"/>
                  <a:pt x="5669861" y="230248"/>
                </a:cubicBezTo>
                <a:cubicBezTo>
                  <a:pt x="5683062" y="230248"/>
                  <a:pt x="5693931" y="229747"/>
                  <a:pt x="5702465" y="228747"/>
                </a:cubicBezTo>
                <a:cubicBezTo>
                  <a:pt x="5710999" y="227747"/>
                  <a:pt x="5717633" y="226147"/>
                  <a:pt x="5722367" y="223947"/>
                </a:cubicBezTo>
                <a:cubicBezTo>
                  <a:pt x="5727101" y="221746"/>
                  <a:pt x="5730368" y="218879"/>
                  <a:pt x="5732168" y="215346"/>
                </a:cubicBezTo>
                <a:cubicBezTo>
                  <a:pt x="5733969" y="211812"/>
                  <a:pt x="5734736" y="207511"/>
                  <a:pt x="5734469" y="202444"/>
                </a:cubicBezTo>
                <a:close/>
                <a:moveTo>
                  <a:pt x="5286727" y="99631"/>
                </a:moveTo>
                <a:lnTo>
                  <a:pt x="5302929" y="99631"/>
                </a:lnTo>
                <a:lnTo>
                  <a:pt x="5306930" y="242449"/>
                </a:lnTo>
                <a:lnTo>
                  <a:pt x="5290727" y="242449"/>
                </a:lnTo>
                <a:close/>
                <a:moveTo>
                  <a:pt x="4711493" y="99631"/>
                </a:moveTo>
                <a:lnTo>
                  <a:pt x="4727695" y="99631"/>
                </a:lnTo>
                <a:lnTo>
                  <a:pt x="4731696" y="200644"/>
                </a:lnTo>
                <a:cubicBezTo>
                  <a:pt x="4731963" y="207711"/>
                  <a:pt x="4731096" y="214079"/>
                  <a:pt x="4729096" y="219746"/>
                </a:cubicBezTo>
                <a:cubicBezTo>
                  <a:pt x="4727095" y="225414"/>
                  <a:pt x="4723095" y="230248"/>
                  <a:pt x="4717094" y="234248"/>
                </a:cubicBezTo>
                <a:cubicBezTo>
                  <a:pt x="4711093" y="238249"/>
                  <a:pt x="4702359" y="241316"/>
                  <a:pt x="4690891" y="243449"/>
                </a:cubicBezTo>
                <a:cubicBezTo>
                  <a:pt x="4679423" y="245583"/>
                  <a:pt x="4664287" y="246650"/>
                  <a:pt x="4645485" y="246650"/>
                </a:cubicBezTo>
                <a:cubicBezTo>
                  <a:pt x="4633617" y="246650"/>
                  <a:pt x="4623182" y="245883"/>
                  <a:pt x="4614181" y="244349"/>
                </a:cubicBezTo>
                <a:cubicBezTo>
                  <a:pt x="4605180" y="242816"/>
                  <a:pt x="4597679" y="240449"/>
                  <a:pt x="4591678" y="237248"/>
                </a:cubicBezTo>
                <a:cubicBezTo>
                  <a:pt x="4585678" y="234048"/>
                  <a:pt x="4581144" y="229881"/>
                  <a:pt x="4578077" y="224747"/>
                </a:cubicBezTo>
                <a:cubicBezTo>
                  <a:pt x="4575010" y="219613"/>
                  <a:pt x="4573476" y="213379"/>
                  <a:pt x="4573476" y="206045"/>
                </a:cubicBezTo>
                <a:cubicBezTo>
                  <a:pt x="4573476" y="202711"/>
                  <a:pt x="4573743" y="199277"/>
                  <a:pt x="4574276" y="195743"/>
                </a:cubicBezTo>
                <a:cubicBezTo>
                  <a:pt x="4574810" y="192209"/>
                  <a:pt x="4575510" y="188642"/>
                  <a:pt x="4576376" y="185042"/>
                </a:cubicBezTo>
                <a:cubicBezTo>
                  <a:pt x="4577243" y="181441"/>
                  <a:pt x="4578143" y="177974"/>
                  <a:pt x="4579077" y="174641"/>
                </a:cubicBezTo>
                <a:lnTo>
                  <a:pt x="4594079" y="178441"/>
                </a:lnTo>
                <a:cubicBezTo>
                  <a:pt x="4593545" y="180441"/>
                  <a:pt x="4592945" y="182808"/>
                  <a:pt x="4592278" y="185542"/>
                </a:cubicBezTo>
                <a:cubicBezTo>
                  <a:pt x="4591612" y="188276"/>
                  <a:pt x="4591045" y="191043"/>
                  <a:pt x="4590578" y="193843"/>
                </a:cubicBezTo>
                <a:cubicBezTo>
                  <a:pt x="4590111" y="196643"/>
                  <a:pt x="4589878" y="199177"/>
                  <a:pt x="4589878" y="201444"/>
                </a:cubicBezTo>
                <a:cubicBezTo>
                  <a:pt x="4589878" y="208378"/>
                  <a:pt x="4591645" y="213946"/>
                  <a:pt x="4595179" y="218146"/>
                </a:cubicBezTo>
                <a:cubicBezTo>
                  <a:pt x="4598713" y="222347"/>
                  <a:pt x="4604880" y="225414"/>
                  <a:pt x="4613681" y="227347"/>
                </a:cubicBezTo>
                <a:cubicBezTo>
                  <a:pt x="4622482" y="229281"/>
                  <a:pt x="4634817" y="230248"/>
                  <a:pt x="4650686" y="230248"/>
                </a:cubicBezTo>
                <a:cubicBezTo>
                  <a:pt x="4663887" y="230248"/>
                  <a:pt x="4674755" y="229747"/>
                  <a:pt x="4683290" y="228747"/>
                </a:cubicBezTo>
                <a:cubicBezTo>
                  <a:pt x="4691824" y="227747"/>
                  <a:pt x="4698458" y="226147"/>
                  <a:pt x="4703192" y="223947"/>
                </a:cubicBezTo>
                <a:cubicBezTo>
                  <a:pt x="4707926" y="221746"/>
                  <a:pt x="4711193" y="218879"/>
                  <a:pt x="4712993" y="215346"/>
                </a:cubicBezTo>
                <a:cubicBezTo>
                  <a:pt x="4714794" y="211812"/>
                  <a:pt x="4715560" y="207511"/>
                  <a:pt x="4715294" y="202444"/>
                </a:cubicBezTo>
                <a:close/>
                <a:moveTo>
                  <a:pt x="4267552" y="99631"/>
                </a:moveTo>
                <a:lnTo>
                  <a:pt x="4283754" y="99631"/>
                </a:lnTo>
                <a:lnTo>
                  <a:pt x="4287754" y="242449"/>
                </a:lnTo>
                <a:lnTo>
                  <a:pt x="4271553" y="242449"/>
                </a:lnTo>
                <a:close/>
                <a:moveTo>
                  <a:pt x="3720893" y="99631"/>
                </a:moveTo>
                <a:lnTo>
                  <a:pt x="3737095" y="99631"/>
                </a:lnTo>
                <a:lnTo>
                  <a:pt x="3741096" y="200644"/>
                </a:lnTo>
                <a:cubicBezTo>
                  <a:pt x="3741362" y="207445"/>
                  <a:pt x="3742462" y="212779"/>
                  <a:pt x="3744396" y="216646"/>
                </a:cubicBezTo>
                <a:cubicBezTo>
                  <a:pt x="3746330" y="220513"/>
                  <a:pt x="3748963" y="223213"/>
                  <a:pt x="3752297" y="224747"/>
                </a:cubicBezTo>
                <a:lnTo>
                  <a:pt x="3762212" y="226820"/>
                </a:lnTo>
                <a:lnTo>
                  <a:pt x="3775452" y="225547"/>
                </a:lnTo>
                <a:cubicBezTo>
                  <a:pt x="3779186" y="224547"/>
                  <a:pt x="3782020" y="222613"/>
                  <a:pt x="3783953" y="219746"/>
                </a:cubicBezTo>
                <a:cubicBezTo>
                  <a:pt x="3785887" y="216879"/>
                  <a:pt x="3787454" y="212712"/>
                  <a:pt x="3788654" y="207245"/>
                </a:cubicBezTo>
                <a:cubicBezTo>
                  <a:pt x="3789854" y="201777"/>
                  <a:pt x="3791321" y="194643"/>
                  <a:pt x="3793055" y="185842"/>
                </a:cubicBezTo>
                <a:lnTo>
                  <a:pt x="3808657" y="188842"/>
                </a:lnTo>
                <a:cubicBezTo>
                  <a:pt x="3808123" y="191243"/>
                  <a:pt x="3807523" y="193910"/>
                  <a:pt x="3806856" y="196843"/>
                </a:cubicBezTo>
                <a:cubicBezTo>
                  <a:pt x="3806190" y="199777"/>
                  <a:pt x="3805623" y="202677"/>
                  <a:pt x="3805156" y="205545"/>
                </a:cubicBezTo>
                <a:cubicBezTo>
                  <a:pt x="3804689" y="208411"/>
                  <a:pt x="3804456" y="210912"/>
                  <a:pt x="3804456" y="213046"/>
                </a:cubicBezTo>
                <a:cubicBezTo>
                  <a:pt x="3804456" y="215046"/>
                  <a:pt x="3804589" y="216913"/>
                  <a:pt x="3804856" y="218646"/>
                </a:cubicBezTo>
                <a:cubicBezTo>
                  <a:pt x="3805123" y="220380"/>
                  <a:pt x="3806123" y="221847"/>
                  <a:pt x="3807856" y="223047"/>
                </a:cubicBezTo>
                <a:cubicBezTo>
                  <a:pt x="3809590" y="224247"/>
                  <a:pt x="3812524" y="225214"/>
                  <a:pt x="3816658" y="225947"/>
                </a:cubicBezTo>
                <a:cubicBezTo>
                  <a:pt x="3820791" y="226681"/>
                  <a:pt x="3826726" y="227047"/>
                  <a:pt x="3834460" y="227047"/>
                </a:cubicBezTo>
                <a:lnTo>
                  <a:pt x="3835980" y="227621"/>
                </a:lnTo>
                <a:lnTo>
                  <a:pt x="3836051" y="227047"/>
                </a:lnTo>
                <a:cubicBezTo>
                  <a:pt x="3839784" y="227047"/>
                  <a:pt x="3842918" y="226247"/>
                  <a:pt x="3845452" y="224647"/>
                </a:cubicBezTo>
                <a:cubicBezTo>
                  <a:pt x="3847985" y="223047"/>
                  <a:pt x="3850452" y="220380"/>
                  <a:pt x="3852852" y="216646"/>
                </a:cubicBezTo>
                <a:cubicBezTo>
                  <a:pt x="3855253" y="212912"/>
                  <a:pt x="3857853" y="207911"/>
                  <a:pt x="3860653" y="201644"/>
                </a:cubicBezTo>
                <a:cubicBezTo>
                  <a:pt x="3864521" y="193110"/>
                  <a:pt x="3868354" y="186642"/>
                  <a:pt x="3872155" y="182242"/>
                </a:cubicBezTo>
                <a:cubicBezTo>
                  <a:pt x="3875955" y="177841"/>
                  <a:pt x="3879756" y="174841"/>
                  <a:pt x="3883556" y="173240"/>
                </a:cubicBezTo>
                <a:cubicBezTo>
                  <a:pt x="3887357" y="171640"/>
                  <a:pt x="3891124" y="170840"/>
                  <a:pt x="3894858" y="170840"/>
                </a:cubicBezTo>
                <a:cubicBezTo>
                  <a:pt x="3899392" y="170840"/>
                  <a:pt x="3903592" y="172007"/>
                  <a:pt x="3907459" y="174341"/>
                </a:cubicBezTo>
                <a:cubicBezTo>
                  <a:pt x="3911326" y="176674"/>
                  <a:pt x="3914727" y="179775"/>
                  <a:pt x="3917661" y="183642"/>
                </a:cubicBezTo>
                <a:cubicBezTo>
                  <a:pt x="3920594" y="187509"/>
                  <a:pt x="3922895" y="191743"/>
                  <a:pt x="3924561" y="196343"/>
                </a:cubicBezTo>
                <a:cubicBezTo>
                  <a:pt x="3926228" y="200944"/>
                  <a:pt x="3927062" y="205511"/>
                  <a:pt x="3927062" y="210045"/>
                </a:cubicBezTo>
                <a:cubicBezTo>
                  <a:pt x="3927062" y="218046"/>
                  <a:pt x="3925662" y="224413"/>
                  <a:pt x="3922861" y="229147"/>
                </a:cubicBezTo>
                <a:cubicBezTo>
                  <a:pt x="3920061" y="233881"/>
                  <a:pt x="3916494" y="237282"/>
                  <a:pt x="3912160" y="239349"/>
                </a:cubicBezTo>
                <a:cubicBezTo>
                  <a:pt x="3907826" y="241416"/>
                  <a:pt x="3903325" y="242449"/>
                  <a:pt x="3898658" y="242449"/>
                </a:cubicBezTo>
                <a:cubicBezTo>
                  <a:pt x="3894524" y="242449"/>
                  <a:pt x="3889224" y="241649"/>
                  <a:pt x="3882756" y="240049"/>
                </a:cubicBezTo>
                <a:cubicBezTo>
                  <a:pt x="3879523" y="239249"/>
                  <a:pt x="3875864" y="237832"/>
                  <a:pt x="3871780" y="235798"/>
                </a:cubicBezTo>
                <a:lnTo>
                  <a:pt x="3861804" y="229935"/>
                </a:lnTo>
                <a:lnTo>
                  <a:pt x="3853653" y="238649"/>
                </a:lnTo>
                <a:cubicBezTo>
                  <a:pt x="3850719" y="240649"/>
                  <a:pt x="3847685" y="241949"/>
                  <a:pt x="3844551" y="242549"/>
                </a:cubicBezTo>
                <a:cubicBezTo>
                  <a:pt x="3841418" y="243149"/>
                  <a:pt x="3837917" y="243449"/>
                  <a:pt x="3834050" y="243449"/>
                </a:cubicBezTo>
                <a:lnTo>
                  <a:pt x="3834127" y="242824"/>
                </a:lnTo>
                <a:lnTo>
                  <a:pt x="3832459" y="243449"/>
                </a:lnTo>
                <a:cubicBezTo>
                  <a:pt x="3824325" y="243449"/>
                  <a:pt x="3817858" y="243016"/>
                  <a:pt x="3813057" y="242149"/>
                </a:cubicBezTo>
                <a:cubicBezTo>
                  <a:pt x="3808257" y="241282"/>
                  <a:pt x="3804622" y="239982"/>
                  <a:pt x="3802156" y="238249"/>
                </a:cubicBezTo>
                <a:cubicBezTo>
                  <a:pt x="3799689" y="236515"/>
                  <a:pt x="3797955" y="234348"/>
                  <a:pt x="3796955" y="231748"/>
                </a:cubicBezTo>
                <a:lnTo>
                  <a:pt x="3796383" y="229486"/>
                </a:lnTo>
                <a:lnTo>
                  <a:pt x="3793755" y="233448"/>
                </a:lnTo>
                <a:cubicBezTo>
                  <a:pt x="3791288" y="236115"/>
                  <a:pt x="3788454" y="238182"/>
                  <a:pt x="3785254" y="239649"/>
                </a:cubicBezTo>
                <a:cubicBezTo>
                  <a:pt x="3782053" y="241116"/>
                  <a:pt x="3778219" y="242116"/>
                  <a:pt x="3773752" y="242649"/>
                </a:cubicBezTo>
                <a:lnTo>
                  <a:pt x="3761832" y="243249"/>
                </a:lnTo>
                <a:lnTo>
                  <a:pt x="3761298" y="243449"/>
                </a:lnTo>
                <a:lnTo>
                  <a:pt x="3760579" y="243312"/>
                </a:lnTo>
                <a:lnTo>
                  <a:pt x="3757850" y="243449"/>
                </a:lnTo>
                <a:lnTo>
                  <a:pt x="3757929" y="242806"/>
                </a:lnTo>
                <a:lnTo>
                  <a:pt x="3746096" y="240549"/>
                </a:lnTo>
                <a:cubicBezTo>
                  <a:pt x="3742229" y="238615"/>
                  <a:pt x="3739262" y="236182"/>
                  <a:pt x="3737195" y="233248"/>
                </a:cubicBezTo>
                <a:lnTo>
                  <a:pt x="3734427" y="227036"/>
                </a:lnTo>
                <a:lnTo>
                  <a:pt x="3726494" y="234748"/>
                </a:lnTo>
                <a:cubicBezTo>
                  <a:pt x="3721960" y="237615"/>
                  <a:pt x="3716359" y="239915"/>
                  <a:pt x="3709692" y="241649"/>
                </a:cubicBezTo>
                <a:cubicBezTo>
                  <a:pt x="3703024" y="243383"/>
                  <a:pt x="3695190" y="244649"/>
                  <a:pt x="3686189" y="245449"/>
                </a:cubicBezTo>
                <a:cubicBezTo>
                  <a:pt x="3677188" y="246250"/>
                  <a:pt x="3666753" y="246650"/>
                  <a:pt x="3654885" y="246650"/>
                </a:cubicBezTo>
                <a:cubicBezTo>
                  <a:pt x="3643017" y="246650"/>
                  <a:pt x="3632582" y="245883"/>
                  <a:pt x="3623581" y="244349"/>
                </a:cubicBezTo>
                <a:cubicBezTo>
                  <a:pt x="3614580" y="242816"/>
                  <a:pt x="3607079" y="240449"/>
                  <a:pt x="3601078" y="237248"/>
                </a:cubicBezTo>
                <a:cubicBezTo>
                  <a:pt x="3595077" y="234048"/>
                  <a:pt x="3590543" y="229881"/>
                  <a:pt x="3587476" y="224747"/>
                </a:cubicBezTo>
                <a:cubicBezTo>
                  <a:pt x="3584409" y="219613"/>
                  <a:pt x="3582876" y="213379"/>
                  <a:pt x="3582876" y="206045"/>
                </a:cubicBezTo>
                <a:cubicBezTo>
                  <a:pt x="3582876" y="202711"/>
                  <a:pt x="3583143" y="199277"/>
                  <a:pt x="3583676" y="195743"/>
                </a:cubicBezTo>
                <a:cubicBezTo>
                  <a:pt x="3584209" y="192209"/>
                  <a:pt x="3584909" y="188642"/>
                  <a:pt x="3585776" y="185042"/>
                </a:cubicBezTo>
                <a:cubicBezTo>
                  <a:pt x="3586643" y="181441"/>
                  <a:pt x="3587543" y="177974"/>
                  <a:pt x="3588477" y="174641"/>
                </a:cubicBezTo>
                <a:lnTo>
                  <a:pt x="3603478" y="178441"/>
                </a:lnTo>
                <a:cubicBezTo>
                  <a:pt x="3602945" y="180441"/>
                  <a:pt x="3602345" y="182808"/>
                  <a:pt x="3601678" y="185542"/>
                </a:cubicBezTo>
                <a:cubicBezTo>
                  <a:pt x="3601011" y="188276"/>
                  <a:pt x="3600445" y="191043"/>
                  <a:pt x="3599978" y="193843"/>
                </a:cubicBezTo>
                <a:cubicBezTo>
                  <a:pt x="3599511" y="196643"/>
                  <a:pt x="3599278" y="199177"/>
                  <a:pt x="3599278" y="201444"/>
                </a:cubicBezTo>
                <a:cubicBezTo>
                  <a:pt x="3599278" y="208378"/>
                  <a:pt x="3601045" y="213946"/>
                  <a:pt x="3604579" y="218146"/>
                </a:cubicBezTo>
                <a:cubicBezTo>
                  <a:pt x="3608112" y="222347"/>
                  <a:pt x="3614280" y="225414"/>
                  <a:pt x="3623081" y="227347"/>
                </a:cubicBezTo>
                <a:cubicBezTo>
                  <a:pt x="3631882" y="229281"/>
                  <a:pt x="3644217" y="230248"/>
                  <a:pt x="3660086" y="230248"/>
                </a:cubicBezTo>
                <a:cubicBezTo>
                  <a:pt x="3673154" y="230248"/>
                  <a:pt x="3683955" y="229747"/>
                  <a:pt x="3692490" y="228747"/>
                </a:cubicBezTo>
                <a:cubicBezTo>
                  <a:pt x="3701024" y="227747"/>
                  <a:pt x="3707658" y="226147"/>
                  <a:pt x="3712392" y="223947"/>
                </a:cubicBezTo>
                <a:cubicBezTo>
                  <a:pt x="3717126" y="221746"/>
                  <a:pt x="3720426" y="218879"/>
                  <a:pt x="3722293" y="215346"/>
                </a:cubicBezTo>
                <a:cubicBezTo>
                  <a:pt x="3724160" y="211812"/>
                  <a:pt x="3724960" y="207511"/>
                  <a:pt x="3724694" y="202444"/>
                </a:cubicBezTo>
                <a:close/>
                <a:moveTo>
                  <a:pt x="3305527" y="99631"/>
                </a:moveTo>
                <a:lnTo>
                  <a:pt x="3321929" y="99631"/>
                </a:lnTo>
                <a:lnTo>
                  <a:pt x="3325930" y="202644"/>
                </a:lnTo>
                <a:cubicBezTo>
                  <a:pt x="3326196" y="209178"/>
                  <a:pt x="3326830" y="214212"/>
                  <a:pt x="3327830" y="217746"/>
                </a:cubicBezTo>
                <a:cubicBezTo>
                  <a:pt x="3328830" y="221280"/>
                  <a:pt x="3331097" y="223713"/>
                  <a:pt x="3334631" y="225047"/>
                </a:cubicBezTo>
                <a:lnTo>
                  <a:pt x="3350919" y="226998"/>
                </a:lnTo>
                <a:lnTo>
                  <a:pt x="3365877" y="225847"/>
                </a:lnTo>
                <a:cubicBezTo>
                  <a:pt x="3369744" y="225047"/>
                  <a:pt x="3372545" y="223413"/>
                  <a:pt x="3374278" y="220946"/>
                </a:cubicBezTo>
                <a:cubicBezTo>
                  <a:pt x="3376012" y="218480"/>
                  <a:pt x="3376879" y="214779"/>
                  <a:pt x="3376879" y="209845"/>
                </a:cubicBezTo>
                <a:cubicBezTo>
                  <a:pt x="3376879" y="206511"/>
                  <a:pt x="3376345" y="202544"/>
                  <a:pt x="3375279" y="197944"/>
                </a:cubicBezTo>
                <a:cubicBezTo>
                  <a:pt x="3374212" y="193343"/>
                  <a:pt x="3372812" y="188442"/>
                  <a:pt x="3371078" y="183242"/>
                </a:cubicBezTo>
                <a:cubicBezTo>
                  <a:pt x="3369344" y="178041"/>
                  <a:pt x="3367478" y="172907"/>
                  <a:pt x="3365477" y="167840"/>
                </a:cubicBezTo>
                <a:lnTo>
                  <a:pt x="3381679" y="161839"/>
                </a:lnTo>
                <a:cubicBezTo>
                  <a:pt x="3383413" y="166106"/>
                  <a:pt x="3385046" y="170974"/>
                  <a:pt x="3386580" y="176441"/>
                </a:cubicBezTo>
                <a:cubicBezTo>
                  <a:pt x="3388113" y="181908"/>
                  <a:pt x="3389414" y="187309"/>
                  <a:pt x="3390480" y="192643"/>
                </a:cubicBezTo>
                <a:cubicBezTo>
                  <a:pt x="3391547" y="197977"/>
                  <a:pt x="3392081" y="202644"/>
                  <a:pt x="3392081" y="206645"/>
                </a:cubicBezTo>
                <a:cubicBezTo>
                  <a:pt x="3392081" y="211979"/>
                  <a:pt x="3391514" y="216679"/>
                  <a:pt x="3390380" y="220746"/>
                </a:cubicBezTo>
                <a:cubicBezTo>
                  <a:pt x="3389247" y="224814"/>
                  <a:pt x="3387547" y="228281"/>
                  <a:pt x="3385280" y="231148"/>
                </a:cubicBezTo>
                <a:cubicBezTo>
                  <a:pt x="3383013" y="234015"/>
                  <a:pt x="3380112" y="236348"/>
                  <a:pt x="3376579" y="238149"/>
                </a:cubicBezTo>
                <a:cubicBezTo>
                  <a:pt x="3373045" y="239949"/>
                  <a:pt x="3368944" y="241282"/>
                  <a:pt x="3364277" y="242149"/>
                </a:cubicBezTo>
                <a:lnTo>
                  <a:pt x="3349625" y="243340"/>
                </a:lnTo>
                <a:lnTo>
                  <a:pt x="3349333" y="243449"/>
                </a:lnTo>
                <a:lnTo>
                  <a:pt x="3348740" y="243412"/>
                </a:lnTo>
                <a:lnTo>
                  <a:pt x="3348275" y="243449"/>
                </a:lnTo>
                <a:lnTo>
                  <a:pt x="3348283" y="243382"/>
                </a:lnTo>
                <a:lnTo>
                  <a:pt x="3335206" y="242549"/>
                </a:lnTo>
                <a:cubicBezTo>
                  <a:pt x="3331122" y="241949"/>
                  <a:pt x="3327663" y="241049"/>
                  <a:pt x="3324829" y="239849"/>
                </a:cubicBezTo>
                <a:cubicBezTo>
                  <a:pt x="3319162" y="237449"/>
                  <a:pt x="3315261" y="233715"/>
                  <a:pt x="3313128" y="228647"/>
                </a:cubicBezTo>
                <a:cubicBezTo>
                  <a:pt x="3310994" y="223580"/>
                  <a:pt x="3309794" y="217046"/>
                  <a:pt x="3309527" y="209045"/>
                </a:cubicBezTo>
                <a:close/>
                <a:moveTo>
                  <a:pt x="2482646" y="99631"/>
                </a:moveTo>
                <a:lnTo>
                  <a:pt x="2498848" y="99631"/>
                </a:lnTo>
                <a:lnTo>
                  <a:pt x="2502848" y="200644"/>
                </a:lnTo>
                <a:cubicBezTo>
                  <a:pt x="2503115" y="207711"/>
                  <a:pt x="2502248" y="214079"/>
                  <a:pt x="2500247" y="219746"/>
                </a:cubicBezTo>
                <a:cubicBezTo>
                  <a:pt x="2498246" y="225414"/>
                  <a:pt x="2494246" y="230248"/>
                  <a:pt x="2488247" y="234248"/>
                </a:cubicBezTo>
                <a:cubicBezTo>
                  <a:pt x="2482246" y="238249"/>
                  <a:pt x="2473512" y="241316"/>
                  <a:pt x="2462041" y="243449"/>
                </a:cubicBezTo>
                <a:cubicBezTo>
                  <a:pt x="2450576" y="245583"/>
                  <a:pt x="2435439" y="246650"/>
                  <a:pt x="2416638" y="246650"/>
                </a:cubicBezTo>
                <a:cubicBezTo>
                  <a:pt x="2404769" y="246650"/>
                  <a:pt x="2394334" y="245883"/>
                  <a:pt x="2385332" y="244349"/>
                </a:cubicBezTo>
                <a:cubicBezTo>
                  <a:pt x="2376332" y="242816"/>
                  <a:pt x="2368830" y="240449"/>
                  <a:pt x="2362831" y="237248"/>
                </a:cubicBezTo>
                <a:cubicBezTo>
                  <a:pt x="2356830" y="234048"/>
                  <a:pt x="2352295" y="229881"/>
                  <a:pt x="2349228" y="224747"/>
                </a:cubicBezTo>
                <a:cubicBezTo>
                  <a:pt x="2346161" y="219613"/>
                  <a:pt x="2344628" y="213379"/>
                  <a:pt x="2344628" y="206045"/>
                </a:cubicBezTo>
                <a:cubicBezTo>
                  <a:pt x="2344628" y="202711"/>
                  <a:pt x="2344895" y="199277"/>
                  <a:pt x="2345428" y="195743"/>
                </a:cubicBezTo>
                <a:cubicBezTo>
                  <a:pt x="2345962" y="192209"/>
                  <a:pt x="2346661" y="188642"/>
                  <a:pt x="2347528" y="185042"/>
                </a:cubicBezTo>
                <a:cubicBezTo>
                  <a:pt x="2348396" y="181441"/>
                  <a:pt x="2349295" y="177974"/>
                  <a:pt x="2350228" y="174641"/>
                </a:cubicBezTo>
                <a:lnTo>
                  <a:pt x="2365230" y="178441"/>
                </a:lnTo>
                <a:cubicBezTo>
                  <a:pt x="2364698" y="180441"/>
                  <a:pt x="2364097" y="182808"/>
                  <a:pt x="2363430" y="185542"/>
                </a:cubicBezTo>
                <a:cubicBezTo>
                  <a:pt x="2362764" y="188276"/>
                  <a:pt x="2362197" y="191043"/>
                  <a:pt x="2361730" y="193843"/>
                </a:cubicBezTo>
                <a:cubicBezTo>
                  <a:pt x="2361263" y="196643"/>
                  <a:pt x="2361030" y="199177"/>
                  <a:pt x="2361030" y="201444"/>
                </a:cubicBezTo>
                <a:cubicBezTo>
                  <a:pt x="2361030" y="208378"/>
                  <a:pt x="2362798" y="213946"/>
                  <a:pt x="2366332" y="218146"/>
                </a:cubicBezTo>
                <a:cubicBezTo>
                  <a:pt x="2369865" y="222347"/>
                  <a:pt x="2376032" y="225414"/>
                  <a:pt x="2384833" y="227347"/>
                </a:cubicBezTo>
                <a:cubicBezTo>
                  <a:pt x="2393634" y="229281"/>
                  <a:pt x="2405970" y="230248"/>
                  <a:pt x="2421839" y="230248"/>
                </a:cubicBezTo>
                <a:cubicBezTo>
                  <a:pt x="2435039" y="230248"/>
                  <a:pt x="2445906" y="229747"/>
                  <a:pt x="2454443" y="228747"/>
                </a:cubicBezTo>
                <a:cubicBezTo>
                  <a:pt x="2462977" y="227747"/>
                  <a:pt x="2469610" y="226147"/>
                  <a:pt x="2474343" y="223947"/>
                </a:cubicBezTo>
                <a:cubicBezTo>
                  <a:pt x="2479080" y="221746"/>
                  <a:pt x="2482346" y="218879"/>
                  <a:pt x="2484145" y="215346"/>
                </a:cubicBezTo>
                <a:cubicBezTo>
                  <a:pt x="2485946" y="211812"/>
                  <a:pt x="2486712" y="207511"/>
                  <a:pt x="2486448" y="202444"/>
                </a:cubicBezTo>
                <a:close/>
                <a:moveTo>
                  <a:pt x="2010130" y="99631"/>
                </a:moveTo>
                <a:lnTo>
                  <a:pt x="2026532" y="99631"/>
                </a:lnTo>
                <a:lnTo>
                  <a:pt x="2030533" y="202644"/>
                </a:lnTo>
                <a:cubicBezTo>
                  <a:pt x="2030799" y="209178"/>
                  <a:pt x="2031432" y="214212"/>
                  <a:pt x="2032432" y="217746"/>
                </a:cubicBezTo>
                <a:cubicBezTo>
                  <a:pt x="2033433" y="221280"/>
                  <a:pt x="2035700" y="223713"/>
                  <a:pt x="2039233" y="225047"/>
                </a:cubicBezTo>
                <a:lnTo>
                  <a:pt x="2055215" y="226961"/>
                </a:lnTo>
                <a:lnTo>
                  <a:pt x="2064279" y="224647"/>
                </a:lnTo>
                <a:cubicBezTo>
                  <a:pt x="2066813" y="223047"/>
                  <a:pt x="2069280" y="220380"/>
                  <a:pt x="2071681" y="216646"/>
                </a:cubicBezTo>
                <a:cubicBezTo>
                  <a:pt x="2074080" y="212912"/>
                  <a:pt x="2076681" y="207911"/>
                  <a:pt x="2079480" y="201644"/>
                </a:cubicBezTo>
                <a:cubicBezTo>
                  <a:pt x="2083349" y="193110"/>
                  <a:pt x="2087183" y="186642"/>
                  <a:pt x="2090982" y="182242"/>
                </a:cubicBezTo>
                <a:cubicBezTo>
                  <a:pt x="2094782" y="177841"/>
                  <a:pt x="2098584" y="174841"/>
                  <a:pt x="2102383" y="173240"/>
                </a:cubicBezTo>
                <a:cubicBezTo>
                  <a:pt x="2106185" y="171640"/>
                  <a:pt x="2109952" y="170840"/>
                  <a:pt x="2113685" y="170840"/>
                </a:cubicBezTo>
                <a:cubicBezTo>
                  <a:pt x="2118219" y="170840"/>
                  <a:pt x="2122419" y="172007"/>
                  <a:pt x="2126287" y="174341"/>
                </a:cubicBezTo>
                <a:cubicBezTo>
                  <a:pt x="2130153" y="176674"/>
                  <a:pt x="2133554" y="179775"/>
                  <a:pt x="2136488" y="183642"/>
                </a:cubicBezTo>
                <a:cubicBezTo>
                  <a:pt x="2139423" y="187509"/>
                  <a:pt x="2141722" y="191743"/>
                  <a:pt x="2143389" y="196343"/>
                </a:cubicBezTo>
                <a:cubicBezTo>
                  <a:pt x="2145056" y="200944"/>
                  <a:pt x="2145889" y="205511"/>
                  <a:pt x="2145889" y="210045"/>
                </a:cubicBezTo>
                <a:cubicBezTo>
                  <a:pt x="2145889" y="218046"/>
                  <a:pt x="2144488" y="224413"/>
                  <a:pt x="2141689" y="229147"/>
                </a:cubicBezTo>
                <a:cubicBezTo>
                  <a:pt x="2138888" y="233881"/>
                  <a:pt x="2135321" y="237282"/>
                  <a:pt x="2130987" y="239349"/>
                </a:cubicBezTo>
                <a:cubicBezTo>
                  <a:pt x="2126654" y="241416"/>
                  <a:pt x="2122153" y="242449"/>
                  <a:pt x="2117486" y="242449"/>
                </a:cubicBezTo>
                <a:cubicBezTo>
                  <a:pt x="2113352" y="242449"/>
                  <a:pt x="2108050" y="241649"/>
                  <a:pt x="2101584" y="240049"/>
                </a:cubicBezTo>
                <a:cubicBezTo>
                  <a:pt x="2098350" y="239249"/>
                  <a:pt x="2094690" y="237832"/>
                  <a:pt x="2090608" y="235798"/>
                </a:cubicBezTo>
                <a:lnTo>
                  <a:pt x="2080632" y="229935"/>
                </a:lnTo>
                <a:lnTo>
                  <a:pt x="2072480" y="238649"/>
                </a:lnTo>
                <a:cubicBezTo>
                  <a:pt x="2069546" y="240649"/>
                  <a:pt x="2066514" y="241949"/>
                  <a:pt x="2063379" y="242549"/>
                </a:cubicBezTo>
                <a:lnTo>
                  <a:pt x="2054248" y="243332"/>
                </a:lnTo>
                <a:lnTo>
                  <a:pt x="2053935" y="243449"/>
                </a:lnTo>
                <a:lnTo>
                  <a:pt x="2053328" y="243411"/>
                </a:lnTo>
                <a:lnTo>
                  <a:pt x="2052877" y="243449"/>
                </a:lnTo>
                <a:lnTo>
                  <a:pt x="2052886" y="243382"/>
                </a:lnTo>
                <a:lnTo>
                  <a:pt x="2039808" y="242549"/>
                </a:lnTo>
                <a:cubicBezTo>
                  <a:pt x="2035725" y="241949"/>
                  <a:pt x="2032266" y="241049"/>
                  <a:pt x="2029433" y="239849"/>
                </a:cubicBezTo>
                <a:cubicBezTo>
                  <a:pt x="2023766" y="237449"/>
                  <a:pt x="2019865" y="233715"/>
                  <a:pt x="2017732" y="228647"/>
                </a:cubicBezTo>
                <a:cubicBezTo>
                  <a:pt x="2015598" y="223580"/>
                  <a:pt x="2014397" y="217046"/>
                  <a:pt x="2014130" y="209045"/>
                </a:cubicBezTo>
                <a:close/>
                <a:moveTo>
                  <a:pt x="1006270" y="99631"/>
                </a:moveTo>
                <a:lnTo>
                  <a:pt x="1022473" y="99631"/>
                </a:lnTo>
                <a:lnTo>
                  <a:pt x="1026473" y="200644"/>
                </a:lnTo>
                <a:cubicBezTo>
                  <a:pt x="1026740" y="207445"/>
                  <a:pt x="1027840" y="212779"/>
                  <a:pt x="1029774" y="216646"/>
                </a:cubicBezTo>
                <a:cubicBezTo>
                  <a:pt x="1031707" y="220513"/>
                  <a:pt x="1034341" y="223213"/>
                  <a:pt x="1037675" y="224747"/>
                </a:cubicBezTo>
                <a:cubicBezTo>
                  <a:pt x="1041008" y="226280"/>
                  <a:pt x="1044676" y="227047"/>
                  <a:pt x="1048675" y="227047"/>
                </a:cubicBezTo>
                <a:lnTo>
                  <a:pt x="1054486" y="229238"/>
                </a:lnTo>
                <a:lnTo>
                  <a:pt x="1054753" y="227047"/>
                </a:lnTo>
                <a:cubicBezTo>
                  <a:pt x="1058487" y="227047"/>
                  <a:pt x="1061454" y="226247"/>
                  <a:pt x="1063654" y="224647"/>
                </a:cubicBezTo>
                <a:cubicBezTo>
                  <a:pt x="1065854" y="223047"/>
                  <a:pt x="1067988" y="220380"/>
                  <a:pt x="1070055" y="216646"/>
                </a:cubicBezTo>
                <a:cubicBezTo>
                  <a:pt x="1072121" y="212912"/>
                  <a:pt x="1074756" y="207911"/>
                  <a:pt x="1077956" y="201644"/>
                </a:cubicBezTo>
                <a:cubicBezTo>
                  <a:pt x="1081156" y="195243"/>
                  <a:pt x="1084390" y="190009"/>
                  <a:pt x="1087658" y="185942"/>
                </a:cubicBezTo>
                <a:cubicBezTo>
                  <a:pt x="1090924" y="181875"/>
                  <a:pt x="1094124" y="178674"/>
                  <a:pt x="1097258" y="176341"/>
                </a:cubicBezTo>
                <a:cubicBezTo>
                  <a:pt x="1100392" y="174007"/>
                  <a:pt x="1103358" y="172374"/>
                  <a:pt x="1106159" y="171440"/>
                </a:cubicBezTo>
                <a:cubicBezTo>
                  <a:pt x="1108960" y="170507"/>
                  <a:pt x="1111560" y="170040"/>
                  <a:pt x="1113960" y="170040"/>
                </a:cubicBezTo>
                <a:cubicBezTo>
                  <a:pt x="1118361" y="170040"/>
                  <a:pt x="1122295" y="171007"/>
                  <a:pt x="1125761" y="172940"/>
                </a:cubicBezTo>
                <a:cubicBezTo>
                  <a:pt x="1129229" y="174874"/>
                  <a:pt x="1132496" y="178141"/>
                  <a:pt x="1135563" y="182742"/>
                </a:cubicBezTo>
                <a:cubicBezTo>
                  <a:pt x="1138630" y="187342"/>
                  <a:pt x="1141764" y="193643"/>
                  <a:pt x="1144964" y="201644"/>
                </a:cubicBezTo>
                <a:cubicBezTo>
                  <a:pt x="1148031" y="208978"/>
                  <a:pt x="1150798" y="214479"/>
                  <a:pt x="1153265" y="218146"/>
                </a:cubicBezTo>
                <a:cubicBezTo>
                  <a:pt x="1155733" y="221813"/>
                  <a:pt x="1158332" y="224213"/>
                  <a:pt x="1161066" y="225347"/>
                </a:cubicBezTo>
                <a:cubicBezTo>
                  <a:pt x="1163801" y="226481"/>
                  <a:pt x="1166900" y="227047"/>
                  <a:pt x="1170367" y="227047"/>
                </a:cubicBezTo>
                <a:lnTo>
                  <a:pt x="1184455" y="227047"/>
                </a:lnTo>
                <a:cubicBezTo>
                  <a:pt x="1195523" y="227047"/>
                  <a:pt x="1203723" y="226447"/>
                  <a:pt x="1209058" y="225247"/>
                </a:cubicBezTo>
                <a:cubicBezTo>
                  <a:pt x="1214391" y="224047"/>
                  <a:pt x="1217892" y="222447"/>
                  <a:pt x="1219559" y="220446"/>
                </a:cubicBezTo>
                <a:cubicBezTo>
                  <a:pt x="1221226" y="218446"/>
                  <a:pt x="1222060" y="216379"/>
                  <a:pt x="1222060" y="214246"/>
                </a:cubicBezTo>
                <a:cubicBezTo>
                  <a:pt x="1222060" y="211045"/>
                  <a:pt x="1220859" y="207511"/>
                  <a:pt x="1218459" y="203644"/>
                </a:cubicBezTo>
                <a:cubicBezTo>
                  <a:pt x="1216059" y="199777"/>
                  <a:pt x="1212991" y="195810"/>
                  <a:pt x="1209259" y="191743"/>
                </a:cubicBezTo>
                <a:cubicBezTo>
                  <a:pt x="1205525" y="187676"/>
                  <a:pt x="1201557" y="183642"/>
                  <a:pt x="1197356" y="179641"/>
                </a:cubicBezTo>
                <a:cubicBezTo>
                  <a:pt x="1193157" y="175641"/>
                  <a:pt x="1189188" y="171974"/>
                  <a:pt x="1185455" y="168640"/>
                </a:cubicBezTo>
                <a:cubicBezTo>
                  <a:pt x="1181721" y="165306"/>
                  <a:pt x="1178654" y="162406"/>
                  <a:pt x="1176254" y="159939"/>
                </a:cubicBezTo>
                <a:cubicBezTo>
                  <a:pt x="1173853" y="157472"/>
                  <a:pt x="1172653" y="155705"/>
                  <a:pt x="1172653" y="154638"/>
                </a:cubicBezTo>
                <a:cubicBezTo>
                  <a:pt x="1172653" y="152638"/>
                  <a:pt x="1172820" y="150704"/>
                  <a:pt x="1173154" y="148837"/>
                </a:cubicBezTo>
                <a:cubicBezTo>
                  <a:pt x="1173486" y="146971"/>
                  <a:pt x="1173953" y="145237"/>
                  <a:pt x="1174554" y="143637"/>
                </a:cubicBezTo>
                <a:cubicBezTo>
                  <a:pt x="1175154" y="142037"/>
                  <a:pt x="1175921" y="140770"/>
                  <a:pt x="1176854" y="139836"/>
                </a:cubicBezTo>
                <a:cubicBezTo>
                  <a:pt x="1179522" y="137036"/>
                  <a:pt x="1183188" y="134069"/>
                  <a:pt x="1187855" y="130935"/>
                </a:cubicBezTo>
                <a:cubicBezTo>
                  <a:pt x="1192522" y="127801"/>
                  <a:pt x="1197923" y="124601"/>
                  <a:pt x="1204057" y="121334"/>
                </a:cubicBezTo>
                <a:cubicBezTo>
                  <a:pt x="1210191" y="118067"/>
                  <a:pt x="1216726" y="114733"/>
                  <a:pt x="1223660" y="111333"/>
                </a:cubicBezTo>
                <a:cubicBezTo>
                  <a:pt x="1230593" y="107932"/>
                  <a:pt x="1237594" y="104499"/>
                  <a:pt x="1244662" y="101031"/>
                </a:cubicBezTo>
                <a:lnTo>
                  <a:pt x="1251464" y="115833"/>
                </a:lnTo>
                <a:cubicBezTo>
                  <a:pt x="1245062" y="119034"/>
                  <a:pt x="1238661" y="122201"/>
                  <a:pt x="1232260" y="125335"/>
                </a:cubicBezTo>
                <a:cubicBezTo>
                  <a:pt x="1225860" y="128468"/>
                  <a:pt x="1219660" y="131569"/>
                  <a:pt x="1213658" y="134636"/>
                </a:cubicBezTo>
                <a:cubicBezTo>
                  <a:pt x="1207657" y="137703"/>
                  <a:pt x="1202023" y="140803"/>
                  <a:pt x="1196756" y="143937"/>
                </a:cubicBezTo>
                <a:lnTo>
                  <a:pt x="1187596" y="150022"/>
                </a:lnTo>
                <a:lnTo>
                  <a:pt x="1200656" y="161239"/>
                </a:lnTo>
                <a:cubicBezTo>
                  <a:pt x="1205991" y="165906"/>
                  <a:pt x="1211058" y="170673"/>
                  <a:pt x="1215858" y="175541"/>
                </a:cubicBezTo>
                <a:cubicBezTo>
                  <a:pt x="1220660" y="180408"/>
                  <a:pt x="1225127" y="185642"/>
                  <a:pt x="1229260" y="191243"/>
                </a:cubicBezTo>
                <a:cubicBezTo>
                  <a:pt x="1233395" y="196843"/>
                  <a:pt x="1237261" y="203044"/>
                  <a:pt x="1240862" y="209845"/>
                </a:cubicBezTo>
                <a:cubicBezTo>
                  <a:pt x="1243662" y="215046"/>
                  <a:pt x="1246930" y="218846"/>
                  <a:pt x="1250664" y="221247"/>
                </a:cubicBezTo>
                <a:cubicBezTo>
                  <a:pt x="1254397" y="223647"/>
                  <a:pt x="1258097" y="225214"/>
                  <a:pt x="1261765" y="225947"/>
                </a:cubicBezTo>
                <a:cubicBezTo>
                  <a:pt x="1265432" y="226681"/>
                  <a:pt x="1268398" y="227047"/>
                  <a:pt x="1270666" y="227047"/>
                </a:cubicBezTo>
                <a:lnTo>
                  <a:pt x="1273510" y="228120"/>
                </a:lnTo>
                <a:lnTo>
                  <a:pt x="1273627" y="227047"/>
                </a:lnTo>
                <a:cubicBezTo>
                  <a:pt x="1280562" y="227047"/>
                  <a:pt x="1287362" y="226514"/>
                  <a:pt x="1294030" y="225447"/>
                </a:cubicBezTo>
                <a:cubicBezTo>
                  <a:pt x="1300698" y="224380"/>
                  <a:pt x="1307233" y="222847"/>
                  <a:pt x="1313634" y="220846"/>
                </a:cubicBezTo>
                <a:cubicBezTo>
                  <a:pt x="1320034" y="218846"/>
                  <a:pt x="1326200" y="216413"/>
                  <a:pt x="1332136" y="213545"/>
                </a:cubicBezTo>
                <a:cubicBezTo>
                  <a:pt x="1338070" y="210678"/>
                  <a:pt x="1343703" y="207378"/>
                  <a:pt x="1349038" y="203644"/>
                </a:cubicBezTo>
                <a:cubicBezTo>
                  <a:pt x="1345570" y="200577"/>
                  <a:pt x="1341570" y="197910"/>
                  <a:pt x="1337037" y="195643"/>
                </a:cubicBezTo>
                <a:cubicBezTo>
                  <a:pt x="1332501" y="193376"/>
                  <a:pt x="1327535" y="191609"/>
                  <a:pt x="1322134" y="190343"/>
                </a:cubicBezTo>
                <a:cubicBezTo>
                  <a:pt x="1316733" y="189076"/>
                  <a:pt x="1311033" y="188442"/>
                  <a:pt x="1305031" y="188442"/>
                </a:cubicBezTo>
                <a:cubicBezTo>
                  <a:pt x="1302899" y="188442"/>
                  <a:pt x="1300898" y="188509"/>
                  <a:pt x="1299030" y="188642"/>
                </a:cubicBezTo>
                <a:cubicBezTo>
                  <a:pt x="1297164" y="188776"/>
                  <a:pt x="1295297" y="189009"/>
                  <a:pt x="1293430" y="189343"/>
                </a:cubicBezTo>
                <a:cubicBezTo>
                  <a:pt x="1291564" y="189676"/>
                  <a:pt x="1289430" y="190109"/>
                  <a:pt x="1287030" y="190643"/>
                </a:cubicBezTo>
                <a:lnTo>
                  <a:pt x="1283829" y="175441"/>
                </a:lnTo>
                <a:cubicBezTo>
                  <a:pt x="1287430" y="174374"/>
                  <a:pt x="1291029" y="173541"/>
                  <a:pt x="1294631" y="172940"/>
                </a:cubicBezTo>
                <a:cubicBezTo>
                  <a:pt x="1298231" y="172340"/>
                  <a:pt x="1301698" y="172040"/>
                  <a:pt x="1305031" y="172040"/>
                </a:cubicBezTo>
                <a:cubicBezTo>
                  <a:pt x="1311966" y="172040"/>
                  <a:pt x="1318233" y="172874"/>
                  <a:pt x="1323834" y="174541"/>
                </a:cubicBezTo>
                <a:cubicBezTo>
                  <a:pt x="1329434" y="176208"/>
                  <a:pt x="1334535" y="178241"/>
                  <a:pt x="1339136" y="180641"/>
                </a:cubicBezTo>
                <a:cubicBezTo>
                  <a:pt x="1343737" y="183042"/>
                  <a:pt x="1348070" y="185442"/>
                  <a:pt x="1352138" y="187842"/>
                </a:cubicBezTo>
                <a:cubicBezTo>
                  <a:pt x="1356206" y="190243"/>
                  <a:pt x="1360173" y="192276"/>
                  <a:pt x="1364038" y="193943"/>
                </a:cubicBezTo>
                <a:cubicBezTo>
                  <a:pt x="1367907" y="195610"/>
                  <a:pt x="1371907" y="196443"/>
                  <a:pt x="1376040" y="196443"/>
                </a:cubicBezTo>
                <a:lnTo>
                  <a:pt x="1380243" y="196443"/>
                </a:lnTo>
                <a:lnTo>
                  <a:pt x="1381642" y="210845"/>
                </a:lnTo>
                <a:cubicBezTo>
                  <a:pt x="1375908" y="210845"/>
                  <a:pt x="1370640" y="211645"/>
                  <a:pt x="1365840" y="213245"/>
                </a:cubicBezTo>
                <a:cubicBezTo>
                  <a:pt x="1361038" y="214846"/>
                  <a:pt x="1356338" y="216879"/>
                  <a:pt x="1351738" y="219346"/>
                </a:cubicBezTo>
                <a:cubicBezTo>
                  <a:pt x="1347138" y="221813"/>
                  <a:pt x="1342302" y="224413"/>
                  <a:pt x="1337236" y="227147"/>
                </a:cubicBezTo>
                <a:cubicBezTo>
                  <a:pt x="1332169" y="229881"/>
                  <a:pt x="1326567" y="232481"/>
                  <a:pt x="1320434" y="234948"/>
                </a:cubicBezTo>
                <a:cubicBezTo>
                  <a:pt x="1314300" y="237415"/>
                  <a:pt x="1307266" y="239449"/>
                  <a:pt x="1299331" y="241049"/>
                </a:cubicBezTo>
                <a:cubicBezTo>
                  <a:pt x="1291396" y="242649"/>
                  <a:pt x="1282229" y="243449"/>
                  <a:pt x="1271827" y="243449"/>
                </a:cubicBezTo>
                <a:lnTo>
                  <a:pt x="1271963" y="242212"/>
                </a:lnTo>
                <a:lnTo>
                  <a:pt x="1268666" y="243449"/>
                </a:lnTo>
                <a:cubicBezTo>
                  <a:pt x="1265064" y="243449"/>
                  <a:pt x="1260831" y="242883"/>
                  <a:pt x="1255963" y="241749"/>
                </a:cubicBezTo>
                <a:cubicBezTo>
                  <a:pt x="1251096" y="240616"/>
                  <a:pt x="1246330" y="238382"/>
                  <a:pt x="1241662" y="235048"/>
                </a:cubicBezTo>
                <a:cubicBezTo>
                  <a:pt x="1239328" y="233381"/>
                  <a:pt x="1237195" y="231281"/>
                  <a:pt x="1235262" y="228747"/>
                </a:cubicBezTo>
                <a:lnTo>
                  <a:pt x="1233488" y="225714"/>
                </a:lnTo>
                <a:lnTo>
                  <a:pt x="1229161" y="231548"/>
                </a:lnTo>
                <a:cubicBezTo>
                  <a:pt x="1226559" y="234148"/>
                  <a:pt x="1223260" y="236348"/>
                  <a:pt x="1219260" y="238149"/>
                </a:cubicBezTo>
                <a:cubicBezTo>
                  <a:pt x="1215259" y="239949"/>
                  <a:pt x="1210391" y="241282"/>
                  <a:pt x="1204657" y="242149"/>
                </a:cubicBezTo>
                <a:cubicBezTo>
                  <a:pt x="1198924" y="243016"/>
                  <a:pt x="1191922" y="243449"/>
                  <a:pt x="1183655" y="243449"/>
                </a:cubicBezTo>
                <a:lnTo>
                  <a:pt x="1168366" y="243449"/>
                </a:lnTo>
                <a:lnTo>
                  <a:pt x="1167053" y="243449"/>
                </a:lnTo>
                <a:lnTo>
                  <a:pt x="1167082" y="243215"/>
                </a:lnTo>
                <a:lnTo>
                  <a:pt x="1154066" y="240849"/>
                </a:lnTo>
                <a:lnTo>
                  <a:pt x="1143404" y="232829"/>
                </a:lnTo>
                <a:lnTo>
                  <a:pt x="1140063" y="238549"/>
                </a:lnTo>
                <a:cubicBezTo>
                  <a:pt x="1137597" y="241149"/>
                  <a:pt x="1134830" y="243083"/>
                  <a:pt x="1131763" y="244349"/>
                </a:cubicBezTo>
                <a:cubicBezTo>
                  <a:pt x="1128695" y="245616"/>
                  <a:pt x="1125428" y="246250"/>
                  <a:pt x="1121961" y="246250"/>
                </a:cubicBezTo>
                <a:cubicBezTo>
                  <a:pt x="1117561" y="246250"/>
                  <a:pt x="1113059" y="245316"/>
                  <a:pt x="1108460" y="243449"/>
                </a:cubicBezTo>
                <a:cubicBezTo>
                  <a:pt x="1103859" y="241582"/>
                  <a:pt x="1099425" y="238915"/>
                  <a:pt x="1095157" y="235448"/>
                </a:cubicBezTo>
                <a:cubicBezTo>
                  <a:pt x="1090891" y="231981"/>
                  <a:pt x="1087157" y="227914"/>
                  <a:pt x="1083957" y="223247"/>
                </a:cubicBezTo>
                <a:cubicBezTo>
                  <a:pt x="1080489" y="229381"/>
                  <a:pt x="1077189" y="233881"/>
                  <a:pt x="1074055" y="236748"/>
                </a:cubicBezTo>
                <a:cubicBezTo>
                  <a:pt x="1070922" y="239615"/>
                  <a:pt x="1067688" y="241449"/>
                  <a:pt x="1064354" y="242249"/>
                </a:cubicBezTo>
                <a:cubicBezTo>
                  <a:pt x="1061020" y="243049"/>
                  <a:pt x="1057153" y="243449"/>
                  <a:pt x="1052753" y="243449"/>
                </a:cubicBezTo>
                <a:lnTo>
                  <a:pt x="1053043" y="241061"/>
                </a:lnTo>
                <a:lnTo>
                  <a:pt x="1046675" y="243449"/>
                </a:lnTo>
                <a:cubicBezTo>
                  <a:pt x="1040408" y="243449"/>
                  <a:pt x="1035341" y="242482"/>
                  <a:pt x="1031473" y="240549"/>
                </a:cubicBezTo>
                <a:cubicBezTo>
                  <a:pt x="1027606" y="238615"/>
                  <a:pt x="1024639" y="236182"/>
                  <a:pt x="1022573" y="233248"/>
                </a:cubicBezTo>
                <a:lnTo>
                  <a:pt x="1019804" y="227036"/>
                </a:lnTo>
                <a:lnTo>
                  <a:pt x="1011871" y="234748"/>
                </a:lnTo>
                <a:cubicBezTo>
                  <a:pt x="1007337" y="237615"/>
                  <a:pt x="1001737" y="239915"/>
                  <a:pt x="995069" y="241649"/>
                </a:cubicBezTo>
                <a:cubicBezTo>
                  <a:pt x="988401" y="243383"/>
                  <a:pt x="980567" y="244649"/>
                  <a:pt x="971566" y="245449"/>
                </a:cubicBezTo>
                <a:cubicBezTo>
                  <a:pt x="962565" y="246250"/>
                  <a:pt x="952131" y="246650"/>
                  <a:pt x="940264" y="246650"/>
                </a:cubicBezTo>
                <a:cubicBezTo>
                  <a:pt x="928394" y="246650"/>
                  <a:pt x="917961" y="245883"/>
                  <a:pt x="908959" y="244349"/>
                </a:cubicBezTo>
                <a:cubicBezTo>
                  <a:pt x="899961" y="242816"/>
                  <a:pt x="892457" y="240449"/>
                  <a:pt x="886458" y="237248"/>
                </a:cubicBezTo>
                <a:cubicBezTo>
                  <a:pt x="880457" y="234048"/>
                  <a:pt x="875923" y="229881"/>
                  <a:pt x="872855" y="224747"/>
                </a:cubicBezTo>
                <a:cubicBezTo>
                  <a:pt x="869788" y="219613"/>
                  <a:pt x="868254" y="213379"/>
                  <a:pt x="868254" y="206045"/>
                </a:cubicBezTo>
                <a:cubicBezTo>
                  <a:pt x="868254" y="202711"/>
                  <a:pt x="868522" y="199277"/>
                  <a:pt x="869055" y="195743"/>
                </a:cubicBezTo>
                <a:cubicBezTo>
                  <a:pt x="869588" y="192209"/>
                  <a:pt x="870288" y="188642"/>
                  <a:pt x="871153" y="185042"/>
                </a:cubicBezTo>
                <a:cubicBezTo>
                  <a:pt x="872020" y="181441"/>
                  <a:pt x="872922" y="177974"/>
                  <a:pt x="873856" y="174641"/>
                </a:cubicBezTo>
                <a:lnTo>
                  <a:pt x="888858" y="178441"/>
                </a:lnTo>
                <a:cubicBezTo>
                  <a:pt x="888324" y="180441"/>
                  <a:pt x="887725" y="182808"/>
                  <a:pt x="887056" y="185542"/>
                </a:cubicBezTo>
                <a:cubicBezTo>
                  <a:pt x="886393" y="188276"/>
                  <a:pt x="885823" y="191043"/>
                  <a:pt x="885357" y="193843"/>
                </a:cubicBezTo>
                <a:cubicBezTo>
                  <a:pt x="884890" y="196643"/>
                  <a:pt x="884656" y="199177"/>
                  <a:pt x="884656" y="201444"/>
                </a:cubicBezTo>
                <a:cubicBezTo>
                  <a:pt x="884656" y="208378"/>
                  <a:pt x="886423" y="213946"/>
                  <a:pt x="889958" y="218146"/>
                </a:cubicBezTo>
                <a:cubicBezTo>
                  <a:pt x="893491" y="222347"/>
                  <a:pt x="899660" y="225414"/>
                  <a:pt x="908459" y="227347"/>
                </a:cubicBezTo>
                <a:cubicBezTo>
                  <a:pt x="917261" y="229281"/>
                  <a:pt x="929598" y="230248"/>
                  <a:pt x="945463" y="230248"/>
                </a:cubicBezTo>
                <a:cubicBezTo>
                  <a:pt x="958532" y="230248"/>
                  <a:pt x="969332" y="229747"/>
                  <a:pt x="977867" y="228747"/>
                </a:cubicBezTo>
                <a:cubicBezTo>
                  <a:pt x="986401" y="227747"/>
                  <a:pt x="993036" y="226147"/>
                  <a:pt x="997769" y="223947"/>
                </a:cubicBezTo>
                <a:cubicBezTo>
                  <a:pt x="1002503" y="221746"/>
                  <a:pt x="1005804" y="218879"/>
                  <a:pt x="1007671" y="215346"/>
                </a:cubicBezTo>
                <a:cubicBezTo>
                  <a:pt x="1009537" y="211812"/>
                  <a:pt x="1010337" y="207511"/>
                  <a:pt x="1010071" y="202444"/>
                </a:cubicBezTo>
                <a:close/>
                <a:moveTo>
                  <a:pt x="453916" y="99631"/>
                </a:moveTo>
                <a:lnTo>
                  <a:pt x="470520" y="99631"/>
                </a:lnTo>
                <a:lnTo>
                  <a:pt x="473920" y="206445"/>
                </a:lnTo>
                <a:cubicBezTo>
                  <a:pt x="474188" y="215379"/>
                  <a:pt x="473822" y="223947"/>
                  <a:pt x="472819" y="232148"/>
                </a:cubicBezTo>
                <a:cubicBezTo>
                  <a:pt x="471822" y="240349"/>
                  <a:pt x="469919" y="247883"/>
                  <a:pt x="467118" y="254751"/>
                </a:cubicBezTo>
                <a:cubicBezTo>
                  <a:pt x="464320" y="261618"/>
                  <a:pt x="460451" y="267619"/>
                  <a:pt x="455518" y="272753"/>
                </a:cubicBezTo>
                <a:cubicBezTo>
                  <a:pt x="450583" y="277887"/>
                  <a:pt x="444384" y="281854"/>
                  <a:pt x="436916" y="284654"/>
                </a:cubicBezTo>
                <a:cubicBezTo>
                  <a:pt x="429448" y="287455"/>
                  <a:pt x="420448" y="288855"/>
                  <a:pt x="409913" y="288855"/>
                </a:cubicBezTo>
                <a:cubicBezTo>
                  <a:pt x="402844" y="288855"/>
                  <a:pt x="395976" y="287921"/>
                  <a:pt x="389310" y="286055"/>
                </a:cubicBezTo>
                <a:cubicBezTo>
                  <a:pt x="382642" y="284188"/>
                  <a:pt x="376641" y="281387"/>
                  <a:pt x="371307" y="277654"/>
                </a:cubicBezTo>
                <a:cubicBezTo>
                  <a:pt x="365972" y="273920"/>
                  <a:pt x="361739" y="269152"/>
                  <a:pt x="358605" y="263352"/>
                </a:cubicBezTo>
                <a:cubicBezTo>
                  <a:pt x="355472" y="257551"/>
                  <a:pt x="353903" y="250650"/>
                  <a:pt x="353903" y="242649"/>
                </a:cubicBezTo>
                <a:cubicBezTo>
                  <a:pt x="353903" y="239449"/>
                  <a:pt x="354205" y="236015"/>
                  <a:pt x="354806" y="232348"/>
                </a:cubicBezTo>
                <a:cubicBezTo>
                  <a:pt x="355405" y="228681"/>
                  <a:pt x="356339" y="224747"/>
                  <a:pt x="357607" y="220546"/>
                </a:cubicBezTo>
                <a:cubicBezTo>
                  <a:pt x="358872" y="216346"/>
                  <a:pt x="360439" y="211912"/>
                  <a:pt x="362305" y="207245"/>
                </a:cubicBezTo>
                <a:lnTo>
                  <a:pt x="376710" y="212845"/>
                </a:lnTo>
                <a:cubicBezTo>
                  <a:pt x="375376" y="216579"/>
                  <a:pt x="374209" y="220113"/>
                  <a:pt x="373209" y="223447"/>
                </a:cubicBezTo>
                <a:cubicBezTo>
                  <a:pt x="372206" y="226780"/>
                  <a:pt x="371473" y="229914"/>
                  <a:pt x="371009" y="232848"/>
                </a:cubicBezTo>
                <a:cubicBezTo>
                  <a:pt x="370541" y="235782"/>
                  <a:pt x="370306" y="238582"/>
                  <a:pt x="370306" y="241249"/>
                </a:cubicBezTo>
                <a:cubicBezTo>
                  <a:pt x="370306" y="247650"/>
                  <a:pt x="372007" y="253184"/>
                  <a:pt x="375408" y="257851"/>
                </a:cubicBezTo>
                <a:cubicBezTo>
                  <a:pt x="378808" y="262518"/>
                  <a:pt x="383508" y="266119"/>
                  <a:pt x="389510" y="268652"/>
                </a:cubicBezTo>
                <a:cubicBezTo>
                  <a:pt x="395511" y="271186"/>
                  <a:pt x="402510" y="272453"/>
                  <a:pt x="410511" y="272453"/>
                </a:cubicBezTo>
                <a:cubicBezTo>
                  <a:pt x="420246" y="272453"/>
                  <a:pt x="428280" y="271053"/>
                  <a:pt x="434614" y="268252"/>
                </a:cubicBezTo>
                <a:cubicBezTo>
                  <a:pt x="440949" y="265452"/>
                  <a:pt x="445885" y="261185"/>
                  <a:pt x="449418" y="255451"/>
                </a:cubicBezTo>
                <a:cubicBezTo>
                  <a:pt x="452952" y="249717"/>
                  <a:pt x="455318" y="242416"/>
                  <a:pt x="456517" y="233548"/>
                </a:cubicBezTo>
                <a:cubicBezTo>
                  <a:pt x="457718" y="224680"/>
                  <a:pt x="458119" y="214246"/>
                  <a:pt x="457718" y="202244"/>
                </a:cubicBezTo>
                <a:close/>
                <a:moveTo>
                  <a:pt x="6001407" y="97631"/>
                </a:moveTo>
                <a:lnTo>
                  <a:pt x="6001407" y="109033"/>
                </a:lnTo>
                <a:lnTo>
                  <a:pt x="5956601" y="122034"/>
                </a:lnTo>
                <a:lnTo>
                  <a:pt x="5956601" y="110833"/>
                </a:lnTo>
                <a:close/>
                <a:moveTo>
                  <a:pt x="4982232" y="97631"/>
                </a:moveTo>
                <a:lnTo>
                  <a:pt x="4982232" y="109033"/>
                </a:lnTo>
                <a:lnTo>
                  <a:pt x="4937426" y="122034"/>
                </a:lnTo>
                <a:lnTo>
                  <a:pt x="4937426" y="110833"/>
                </a:lnTo>
                <a:close/>
                <a:moveTo>
                  <a:pt x="657887" y="97631"/>
                </a:moveTo>
                <a:lnTo>
                  <a:pt x="657887" y="109033"/>
                </a:lnTo>
                <a:lnTo>
                  <a:pt x="613080" y="122034"/>
                </a:lnTo>
                <a:lnTo>
                  <a:pt x="613080" y="110833"/>
                </a:lnTo>
                <a:close/>
                <a:moveTo>
                  <a:pt x="6565030" y="96555"/>
                </a:moveTo>
                <a:cubicBezTo>
                  <a:pt x="6563029" y="96555"/>
                  <a:pt x="6561362" y="97255"/>
                  <a:pt x="6560029" y="98655"/>
                </a:cubicBezTo>
                <a:cubicBezTo>
                  <a:pt x="6558696" y="100055"/>
                  <a:pt x="6558029" y="101755"/>
                  <a:pt x="6558029" y="103756"/>
                </a:cubicBezTo>
                <a:cubicBezTo>
                  <a:pt x="6558029" y="106289"/>
                  <a:pt x="6559096" y="108656"/>
                  <a:pt x="6561229" y="110856"/>
                </a:cubicBezTo>
                <a:lnTo>
                  <a:pt x="6567072" y="114435"/>
                </a:lnTo>
                <a:lnTo>
                  <a:pt x="6567530" y="114057"/>
                </a:lnTo>
                <a:cubicBezTo>
                  <a:pt x="6570131" y="111057"/>
                  <a:pt x="6571430" y="108023"/>
                  <a:pt x="6571430" y="104956"/>
                </a:cubicBezTo>
                <a:cubicBezTo>
                  <a:pt x="6571430" y="102555"/>
                  <a:pt x="6570897" y="100555"/>
                  <a:pt x="6569830" y="98955"/>
                </a:cubicBezTo>
                <a:cubicBezTo>
                  <a:pt x="6568763" y="97355"/>
                  <a:pt x="6567163" y="96555"/>
                  <a:pt x="6565030" y="96555"/>
                </a:cubicBezTo>
                <a:close/>
                <a:moveTo>
                  <a:pt x="1307632" y="95878"/>
                </a:moveTo>
                <a:cubicBezTo>
                  <a:pt x="1312967" y="95878"/>
                  <a:pt x="1317001" y="97712"/>
                  <a:pt x="1319734" y="101379"/>
                </a:cubicBezTo>
                <a:cubicBezTo>
                  <a:pt x="1322467" y="105046"/>
                  <a:pt x="1323834" y="109213"/>
                  <a:pt x="1323834" y="113881"/>
                </a:cubicBezTo>
                <a:cubicBezTo>
                  <a:pt x="1323834" y="119748"/>
                  <a:pt x="1321901" y="124949"/>
                  <a:pt x="1318034" y="129483"/>
                </a:cubicBezTo>
                <a:cubicBezTo>
                  <a:pt x="1314165" y="134016"/>
                  <a:pt x="1308731" y="137617"/>
                  <a:pt x="1301731" y="140284"/>
                </a:cubicBezTo>
                <a:cubicBezTo>
                  <a:pt x="1294732" y="142951"/>
                  <a:pt x="1286496" y="144551"/>
                  <a:pt x="1277028" y="145085"/>
                </a:cubicBezTo>
                <a:lnTo>
                  <a:pt x="1275229" y="135483"/>
                </a:lnTo>
                <a:cubicBezTo>
                  <a:pt x="1284296" y="134817"/>
                  <a:pt x="1291663" y="133417"/>
                  <a:pt x="1297330" y="131283"/>
                </a:cubicBezTo>
                <a:lnTo>
                  <a:pt x="1301031" y="128985"/>
                </a:lnTo>
                <a:lnTo>
                  <a:pt x="1294331" y="124682"/>
                </a:lnTo>
                <a:cubicBezTo>
                  <a:pt x="1291330" y="121615"/>
                  <a:pt x="1289831" y="117815"/>
                  <a:pt x="1289831" y="113281"/>
                </a:cubicBezTo>
                <a:cubicBezTo>
                  <a:pt x="1289831" y="108613"/>
                  <a:pt x="1291464" y="104546"/>
                  <a:pt x="1294732" y="101079"/>
                </a:cubicBezTo>
                <a:cubicBezTo>
                  <a:pt x="1297998" y="97612"/>
                  <a:pt x="1302298" y="95878"/>
                  <a:pt x="1307632" y="95878"/>
                </a:cubicBezTo>
                <a:close/>
                <a:moveTo>
                  <a:pt x="1117132" y="95878"/>
                </a:moveTo>
                <a:cubicBezTo>
                  <a:pt x="1122467" y="95878"/>
                  <a:pt x="1126501" y="97712"/>
                  <a:pt x="1129234" y="101379"/>
                </a:cubicBezTo>
                <a:cubicBezTo>
                  <a:pt x="1131968" y="105046"/>
                  <a:pt x="1133335" y="109213"/>
                  <a:pt x="1133335" y="113881"/>
                </a:cubicBezTo>
                <a:cubicBezTo>
                  <a:pt x="1133335" y="119748"/>
                  <a:pt x="1131401" y="124949"/>
                  <a:pt x="1127533" y="129483"/>
                </a:cubicBezTo>
                <a:cubicBezTo>
                  <a:pt x="1123666" y="134016"/>
                  <a:pt x="1118232" y="137617"/>
                  <a:pt x="1111231" y="140284"/>
                </a:cubicBezTo>
                <a:cubicBezTo>
                  <a:pt x="1104230" y="142951"/>
                  <a:pt x="1095996" y="144551"/>
                  <a:pt x="1086528" y="145085"/>
                </a:cubicBezTo>
                <a:lnTo>
                  <a:pt x="1084728" y="135483"/>
                </a:lnTo>
                <a:cubicBezTo>
                  <a:pt x="1093796" y="134817"/>
                  <a:pt x="1101164" y="133417"/>
                  <a:pt x="1106831" y="131283"/>
                </a:cubicBezTo>
                <a:lnTo>
                  <a:pt x="1110531" y="128985"/>
                </a:lnTo>
                <a:lnTo>
                  <a:pt x="1103830" y="124682"/>
                </a:lnTo>
                <a:cubicBezTo>
                  <a:pt x="1100830" y="121615"/>
                  <a:pt x="1099330" y="117815"/>
                  <a:pt x="1099330" y="113281"/>
                </a:cubicBezTo>
                <a:cubicBezTo>
                  <a:pt x="1099330" y="108613"/>
                  <a:pt x="1100964" y="104546"/>
                  <a:pt x="1104230" y="101079"/>
                </a:cubicBezTo>
                <a:cubicBezTo>
                  <a:pt x="1107498" y="97612"/>
                  <a:pt x="1111798" y="95878"/>
                  <a:pt x="1117132" y="95878"/>
                </a:cubicBezTo>
                <a:close/>
                <a:moveTo>
                  <a:pt x="523706" y="91630"/>
                </a:moveTo>
                <a:cubicBezTo>
                  <a:pt x="521175" y="91630"/>
                  <a:pt x="519207" y="92497"/>
                  <a:pt x="517805" y="94231"/>
                </a:cubicBezTo>
                <a:cubicBezTo>
                  <a:pt x="516407" y="95964"/>
                  <a:pt x="515706" y="97964"/>
                  <a:pt x="515706" y="100231"/>
                </a:cubicBezTo>
                <a:cubicBezTo>
                  <a:pt x="515706" y="102632"/>
                  <a:pt x="516438" y="104599"/>
                  <a:pt x="517906" y="106132"/>
                </a:cubicBezTo>
                <a:cubicBezTo>
                  <a:pt x="519374" y="107666"/>
                  <a:pt x="521240" y="108432"/>
                  <a:pt x="523506" y="108432"/>
                </a:cubicBezTo>
                <a:cubicBezTo>
                  <a:pt x="525774" y="108432"/>
                  <a:pt x="527742" y="107699"/>
                  <a:pt x="529409" y="106232"/>
                </a:cubicBezTo>
                <a:cubicBezTo>
                  <a:pt x="531076" y="104765"/>
                  <a:pt x="531907" y="102832"/>
                  <a:pt x="531907" y="100431"/>
                </a:cubicBezTo>
                <a:cubicBezTo>
                  <a:pt x="531907" y="97898"/>
                  <a:pt x="531043" y="95797"/>
                  <a:pt x="529308" y="94131"/>
                </a:cubicBezTo>
                <a:cubicBezTo>
                  <a:pt x="527575" y="92464"/>
                  <a:pt x="525708" y="91630"/>
                  <a:pt x="523706" y="91630"/>
                </a:cubicBezTo>
                <a:close/>
                <a:moveTo>
                  <a:pt x="5239578" y="89954"/>
                </a:moveTo>
                <a:cubicBezTo>
                  <a:pt x="5242778" y="89954"/>
                  <a:pt x="5245646" y="90887"/>
                  <a:pt x="5248179" y="92754"/>
                </a:cubicBezTo>
                <a:cubicBezTo>
                  <a:pt x="5250713" y="94621"/>
                  <a:pt x="5252713" y="97088"/>
                  <a:pt x="5254180" y="100155"/>
                </a:cubicBezTo>
                <a:cubicBezTo>
                  <a:pt x="5255647" y="103222"/>
                  <a:pt x="5256381" y="106489"/>
                  <a:pt x="5256381" y="109956"/>
                </a:cubicBezTo>
                <a:cubicBezTo>
                  <a:pt x="5256381" y="115157"/>
                  <a:pt x="5254714" y="119524"/>
                  <a:pt x="5251380" y="123058"/>
                </a:cubicBezTo>
                <a:cubicBezTo>
                  <a:pt x="5248046" y="126592"/>
                  <a:pt x="5243779" y="128359"/>
                  <a:pt x="5238578" y="128359"/>
                </a:cubicBezTo>
                <a:cubicBezTo>
                  <a:pt x="5232844" y="128359"/>
                  <a:pt x="5228544" y="126625"/>
                  <a:pt x="5225677" y="123158"/>
                </a:cubicBezTo>
                <a:cubicBezTo>
                  <a:pt x="5222809" y="119691"/>
                  <a:pt x="5221376" y="115624"/>
                  <a:pt x="5221376" y="110957"/>
                </a:cubicBezTo>
                <a:cubicBezTo>
                  <a:pt x="5221376" y="107089"/>
                  <a:pt x="5222143" y="103589"/>
                  <a:pt x="5223676" y="100455"/>
                </a:cubicBezTo>
                <a:cubicBezTo>
                  <a:pt x="5225210" y="97322"/>
                  <a:pt x="5227377" y="94788"/>
                  <a:pt x="5230177" y="92854"/>
                </a:cubicBezTo>
                <a:cubicBezTo>
                  <a:pt x="5232977" y="90921"/>
                  <a:pt x="5236111" y="89954"/>
                  <a:pt x="5239578" y="89954"/>
                </a:cubicBezTo>
                <a:close/>
                <a:moveTo>
                  <a:pt x="4220403" y="89954"/>
                </a:moveTo>
                <a:cubicBezTo>
                  <a:pt x="4223604" y="89954"/>
                  <a:pt x="4226471" y="90887"/>
                  <a:pt x="4229004" y="92754"/>
                </a:cubicBezTo>
                <a:cubicBezTo>
                  <a:pt x="4231538" y="94621"/>
                  <a:pt x="4233538" y="97088"/>
                  <a:pt x="4235005" y="100155"/>
                </a:cubicBezTo>
                <a:cubicBezTo>
                  <a:pt x="4236472" y="103222"/>
                  <a:pt x="4237206" y="106489"/>
                  <a:pt x="4237206" y="109956"/>
                </a:cubicBezTo>
                <a:cubicBezTo>
                  <a:pt x="4237206" y="115157"/>
                  <a:pt x="4235538" y="119524"/>
                  <a:pt x="4232205" y="123058"/>
                </a:cubicBezTo>
                <a:cubicBezTo>
                  <a:pt x="4228871" y="126592"/>
                  <a:pt x="4224604" y="128359"/>
                  <a:pt x="4219403" y="128359"/>
                </a:cubicBezTo>
                <a:cubicBezTo>
                  <a:pt x="4213669" y="128359"/>
                  <a:pt x="4209369" y="126625"/>
                  <a:pt x="4206502" y="123158"/>
                </a:cubicBezTo>
                <a:cubicBezTo>
                  <a:pt x="4203635" y="119691"/>
                  <a:pt x="4202201" y="115624"/>
                  <a:pt x="4202201" y="110957"/>
                </a:cubicBezTo>
                <a:cubicBezTo>
                  <a:pt x="4202201" y="107089"/>
                  <a:pt x="4202968" y="103589"/>
                  <a:pt x="4204501" y="100455"/>
                </a:cubicBezTo>
                <a:cubicBezTo>
                  <a:pt x="4206035" y="97322"/>
                  <a:pt x="4208202" y="94788"/>
                  <a:pt x="4211002" y="92854"/>
                </a:cubicBezTo>
                <a:cubicBezTo>
                  <a:pt x="4213803" y="90921"/>
                  <a:pt x="4216936" y="89954"/>
                  <a:pt x="4220403" y="89954"/>
                </a:cubicBezTo>
                <a:close/>
                <a:moveTo>
                  <a:pt x="5696607" y="88106"/>
                </a:moveTo>
                <a:lnTo>
                  <a:pt x="5696607" y="99508"/>
                </a:lnTo>
                <a:lnTo>
                  <a:pt x="5651801" y="112509"/>
                </a:lnTo>
                <a:lnTo>
                  <a:pt x="5651801" y="101308"/>
                </a:lnTo>
                <a:close/>
                <a:moveTo>
                  <a:pt x="4677432" y="88106"/>
                </a:moveTo>
                <a:lnTo>
                  <a:pt x="4677432" y="99508"/>
                </a:lnTo>
                <a:lnTo>
                  <a:pt x="4632626" y="112509"/>
                </a:lnTo>
                <a:lnTo>
                  <a:pt x="4632626" y="101308"/>
                </a:lnTo>
                <a:close/>
                <a:moveTo>
                  <a:pt x="3686832" y="88106"/>
                </a:moveTo>
                <a:lnTo>
                  <a:pt x="3686832" y="99508"/>
                </a:lnTo>
                <a:lnTo>
                  <a:pt x="3642026" y="112509"/>
                </a:lnTo>
                <a:lnTo>
                  <a:pt x="3642026" y="101308"/>
                </a:lnTo>
                <a:close/>
                <a:moveTo>
                  <a:pt x="2448585" y="88106"/>
                </a:moveTo>
                <a:lnTo>
                  <a:pt x="2448585" y="99508"/>
                </a:lnTo>
                <a:lnTo>
                  <a:pt x="2403778" y="112509"/>
                </a:lnTo>
                <a:lnTo>
                  <a:pt x="2403778" y="101308"/>
                </a:lnTo>
                <a:close/>
                <a:moveTo>
                  <a:pt x="972209" y="88106"/>
                </a:moveTo>
                <a:lnTo>
                  <a:pt x="972209" y="99508"/>
                </a:lnTo>
                <a:lnTo>
                  <a:pt x="927406" y="112509"/>
                </a:lnTo>
                <a:lnTo>
                  <a:pt x="927406" y="101308"/>
                </a:lnTo>
                <a:close/>
                <a:moveTo>
                  <a:pt x="5803030" y="87030"/>
                </a:moveTo>
                <a:cubicBezTo>
                  <a:pt x="5801029" y="87030"/>
                  <a:pt x="5799362" y="87730"/>
                  <a:pt x="5798029" y="89130"/>
                </a:cubicBezTo>
                <a:cubicBezTo>
                  <a:pt x="5796696" y="90530"/>
                  <a:pt x="5796029" y="92230"/>
                  <a:pt x="5796029" y="94231"/>
                </a:cubicBezTo>
                <a:cubicBezTo>
                  <a:pt x="5796029" y="96764"/>
                  <a:pt x="5797096" y="99131"/>
                  <a:pt x="5799229" y="101331"/>
                </a:cubicBezTo>
                <a:lnTo>
                  <a:pt x="5804996" y="104864"/>
                </a:lnTo>
                <a:lnTo>
                  <a:pt x="5805530" y="104532"/>
                </a:lnTo>
                <a:cubicBezTo>
                  <a:pt x="5808131" y="101532"/>
                  <a:pt x="5809430" y="98498"/>
                  <a:pt x="5809430" y="95431"/>
                </a:cubicBezTo>
                <a:cubicBezTo>
                  <a:pt x="5809430" y="93030"/>
                  <a:pt x="5808897" y="91030"/>
                  <a:pt x="5807830" y="89430"/>
                </a:cubicBezTo>
                <a:cubicBezTo>
                  <a:pt x="5806763" y="87830"/>
                  <a:pt x="5805163" y="87030"/>
                  <a:pt x="5803030" y="87030"/>
                </a:cubicBezTo>
                <a:close/>
                <a:moveTo>
                  <a:pt x="6565430" y="86353"/>
                </a:moveTo>
                <a:cubicBezTo>
                  <a:pt x="6570764" y="86353"/>
                  <a:pt x="6574798" y="88187"/>
                  <a:pt x="6577531" y="91854"/>
                </a:cubicBezTo>
                <a:cubicBezTo>
                  <a:pt x="6580265" y="95521"/>
                  <a:pt x="6581632" y="99688"/>
                  <a:pt x="6581632" y="104356"/>
                </a:cubicBezTo>
                <a:cubicBezTo>
                  <a:pt x="6581632" y="110223"/>
                  <a:pt x="6579698" y="115424"/>
                  <a:pt x="6575831" y="119958"/>
                </a:cubicBezTo>
                <a:cubicBezTo>
                  <a:pt x="6571964" y="124491"/>
                  <a:pt x="6566530" y="128092"/>
                  <a:pt x="6559529" y="130759"/>
                </a:cubicBezTo>
                <a:cubicBezTo>
                  <a:pt x="6552528" y="133426"/>
                  <a:pt x="6544294" y="135026"/>
                  <a:pt x="6534826" y="135560"/>
                </a:cubicBezTo>
                <a:lnTo>
                  <a:pt x="6533026" y="125958"/>
                </a:lnTo>
                <a:cubicBezTo>
                  <a:pt x="6542093" y="125292"/>
                  <a:pt x="6549461" y="123892"/>
                  <a:pt x="6555129" y="121758"/>
                </a:cubicBezTo>
                <a:lnTo>
                  <a:pt x="6559295" y="119760"/>
                </a:lnTo>
                <a:lnTo>
                  <a:pt x="6552128" y="115157"/>
                </a:lnTo>
                <a:cubicBezTo>
                  <a:pt x="6549128" y="112090"/>
                  <a:pt x="6547627" y="108290"/>
                  <a:pt x="6547627" y="103756"/>
                </a:cubicBezTo>
                <a:cubicBezTo>
                  <a:pt x="6547627" y="99088"/>
                  <a:pt x="6549261" y="95021"/>
                  <a:pt x="6552528" y="91554"/>
                </a:cubicBezTo>
                <a:cubicBezTo>
                  <a:pt x="6555795" y="88087"/>
                  <a:pt x="6560096" y="86353"/>
                  <a:pt x="6565430" y="86353"/>
                </a:cubicBezTo>
                <a:close/>
                <a:moveTo>
                  <a:pt x="423286" y="85029"/>
                </a:moveTo>
                <a:cubicBezTo>
                  <a:pt x="421286" y="85029"/>
                  <a:pt x="419618" y="85729"/>
                  <a:pt x="418285" y="87130"/>
                </a:cubicBezTo>
                <a:cubicBezTo>
                  <a:pt x="416951" y="88530"/>
                  <a:pt x="416284" y="90230"/>
                  <a:pt x="416284" y="92230"/>
                </a:cubicBezTo>
                <a:cubicBezTo>
                  <a:pt x="416284" y="93830"/>
                  <a:pt x="416784" y="95431"/>
                  <a:pt x="417784" y="97031"/>
                </a:cubicBezTo>
                <a:cubicBezTo>
                  <a:pt x="418785" y="98631"/>
                  <a:pt x="420118" y="100065"/>
                  <a:pt x="421785" y="101331"/>
                </a:cubicBezTo>
                <a:lnTo>
                  <a:pt x="425059" y="102997"/>
                </a:lnTo>
                <a:lnTo>
                  <a:pt x="427836" y="100056"/>
                </a:lnTo>
                <a:cubicBezTo>
                  <a:pt x="429069" y="97973"/>
                  <a:pt x="429686" y="95764"/>
                  <a:pt x="429686" y="93431"/>
                </a:cubicBezTo>
                <a:cubicBezTo>
                  <a:pt x="429686" y="91030"/>
                  <a:pt x="429153" y="89030"/>
                  <a:pt x="428085" y="87430"/>
                </a:cubicBezTo>
                <a:cubicBezTo>
                  <a:pt x="427018" y="85830"/>
                  <a:pt x="425420" y="85029"/>
                  <a:pt x="423286" y="85029"/>
                </a:cubicBezTo>
                <a:close/>
                <a:moveTo>
                  <a:pt x="524708" y="80429"/>
                </a:moveTo>
                <a:cubicBezTo>
                  <a:pt x="527909" y="80429"/>
                  <a:pt x="530775" y="81362"/>
                  <a:pt x="533308" y="83229"/>
                </a:cubicBezTo>
                <a:cubicBezTo>
                  <a:pt x="535842" y="85096"/>
                  <a:pt x="537842" y="87563"/>
                  <a:pt x="539310" y="90630"/>
                </a:cubicBezTo>
                <a:cubicBezTo>
                  <a:pt x="540775" y="93697"/>
                  <a:pt x="541509" y="96964"/>
                  <a:pt x="541509" y="100431"/>
                </a:cubicBezTo>
                <a:cubicBezTo>
                  <a:pt x="541509" y="105632"/>
                  <a:pt x="539843" y="109999"/>
                  <a:pt x="536508" y="113533"/>
                </a:cubicBezTo>
                <a:cubicBezTo>
                  <a:pt x="533174" y="117067"/>
                  <a:pt x="528909" y="118834"/>
                  <a:pt x="523706" y="118834"/>
                </a:cubicBezTo>
                <a:cubicBezTo>
                  <a:pt x="517974" y="118834"/>
                  <a:pt x="513673" y="117100"/>
                  <a:pt x="510807" y="113633"/>
                </a:cubicBezTo>
                <a:cubicBezTo>
                  <a:pt x="507937" y="110166"/>
                  <a:pt x="506505" y="106099"/>
                  <a:pt x="506505" y="101432"/>
                </a:cubicBezTo>
                <a:cubicBezTo>
                  <a:pt x="506505" y="97564"/>
                  <a:pt x="507273" y="94064"/>
                  <a:pt x="508806" y="90930"/>
                </a:cubicBezTo>
                <a:cubicBezTo>
                  <a:pt x="510339" y="87797"/>
                  <a:pt x="512506" y="85263"/>
                  <a:pt x="515305" y="83329"/>
                </a:cubicBezTo>
                <a:cubicBezTo>
                  <a:pt x="518105" y="81396"/>
                  <a:pt x="521240" y="80429"/>
                  <a:pt x="524708" y="80429"/>
                </a:cubicBezTo>
                <a:close/>
                <a:moveTo>
                  <a:pt x="5136280" y="77505"/>
                </a:moveTo>
                <a:cubicBezTo>
                  <a:pt x="5134279" y="77505"/>
                  <a:pt x="5132612" y="78205"/>
                  <a:pt x="5131279" y="79605"/>
                </a:cubicBezTo>
                <a:cubicBezTo>
                  <a:pt x="5129946" y="81005"/>
                  <a:pt x="5129279" y="82705"/>
                  <a:pt x="5129279" y="84706"/>
                </a:cubicBezTo>
                <a:cubicBezTo>
                  <a:pt x="5129279" y="87239"/>
                  <a:pt x="5130346" y="89606"/>
                  <a:pt x="5132479" y="91806"/>
                </a:cubicBezTo>
                <a:lnTo>
                  <a:pt x="5138246" y="95339"/>
                </a:lnTo>
                <a:lnTo>
                  <a:pt x="5138780" y="95007"/>
                </a:lnTo>
                <a:cubicBezTo>
                  <a:pt x="5141381" y="92007"/>
                  <a:pt x="5142680" y="88973"/>
                  <a:pt x="5142680" y="85906"/>
                </a:cubicBezTo>
                <a:cubicBezTo>
                  <a:pt x="5142680" y="83505"/>
                  <a:pt x="5142147" y="81505"/>
                  <a:pt x="5141080" y="79905"/>
                </a:cubicBezTo>
                <a:cubicBezTo>
                  <a:pt x="5140013" y="78305"/>
                  <a:pt x="5138413" y="77505"/>
                  <a:pt x="5136280" y="77505"/>
                </a:cubicBezTo>
                <a:close/>
                <a:moveTo>
                  <a:pt x="4117105" y="77505"/>
                </a:moveTo>
                <a:cubicBezTo>
                  <a:pt x="4115104" y="77505"/>
                  <a:pt x="4113437" y="78205"/>
                  <a:pt x="4112104" y="79605"/>
                </a:cubicBezTo>
                <a:cubicBezTo>
                  <a:pt x="4110770" y="81005"/>
                  <a:pt x="4110104" y="82705"/>
                  <a:pt x="4110104" y="84706"/>
                </a:cubicBezTo>
                <a:cubicBezTo>
                  <a:pt x="4110104" y="87239"/>
                  <a:pt x="4111170" y="89606"/>
                  <a:pt x="4113304" y="91806"/>
                </a:cubicBezTo>
                <a:lnTo>
                  <a:pt x="4119071" y="95339"/>
                </a:lnTo>
                <a:lnTo>
                  <a:pt x="4119605" y="95007"/>
                </a:lnTo>
                <a:cubicBezTo>
                  <a:pt x="4122205" y="92007"/>
                  <a:pt x="4123505" y="88973"/>
                  <a:pt x="4123505" y="85906"/>
                </a:cubicBezTo>
                <a:cubicBezTo>
                  <a:pt x="4123505" y="83505"/>
                  <a:pt x="4122972" y="81505"/>
                  <a:pt x="4121905" y="79905"/>
                </a:cubicBezTo>
                <a:cubicBezTo>
                  <a:pt x="4120838" y="78305"/>
                  <a:pt x="4119238" y="77505"/>
                  <a:pt x="4117105" y="77505"/>
                </a:cubicBezTo>
                <a:close/>
                <a:moveTo>
                  <a:pt x="5803430" y="76828"/>
                </a:moveTo>
                <a:cubicBezTo>
                  <a:pt x="5808764" y="76828"/>
                  <a:pt x="5812798" y="78662"/>
                  <a:pt x="5815531" y="82329"/>
                </a:cubicBezTo>
                <a:cubicBezTo>
                  <a:pt x="5818265" y="85996"/>
                  <a:pt x="5819632" y="90163"/>
                  <a:pt x="5819632" y="94831"/>
                </a:cubicBezTo>
                <a:cubicBezTo>
                  <a:pt x="5819632" y="100698"/>
                  <a:pt x="5817698" y="105899"/>
                  <a:pt x="5813831" y="110433"/>
                </a:cubicBezTo>
                <a:cubicBezTo>
                  <a:pt x="5809964" y="114966"/>
                  <a:pt x="5804530" y="118567"/>
                  <a:pt x="5797529" y="121234"/>
                </a:cubicBezTo>
                <a:cubicBezTo>
                  <a:pt x="5790528" y="123901"/>
                  <a:pt x="5782294" y="125501"/>
                  <a:pt x="5772826" y="126035"/>
                </a:cubicBezTo>
                <a:lnTo>
                  <a:pt x="5771026" y="116433"/>
                </a:lnTo>
                <a:cubicBezTo>
                  <a:pt x="5780093" y="115767"/>
                  <a:pt x="5787461" y="114367"/>
                  <a:pt x="5793129" y="112233"/>
                </a:cubicBezTo>
                <a:lnTo>
                  <a:pt x="5796829" y="109935"/>
                </a:lnTo>
                <a:lnTo>
                  <a:pt x="5790128" y="105632"/>
                </a:lnTo>
                <a:cubicBezTo>
                  <a:pt x="5787128" y="102565"/>
                  <a:pt x="5785627" y="98765"/>
                  <a:pt x="5785627" y="94231"/>
                </a:cubicBezTo>
                <a:cubicBezTo>
                  <a:pt x="5785627" y="89563"/>
                  <a:pt x="5787261" y="85496"/>
                  <a:pt x="5790528" y="82029"/>
                </a:cubicBezTo>
                <a:cubicBezTo>
                  <a:pt x="5793795" y="78562"/>
                  <a:pt x="5798096" y="76828"/>
                  <a:pt x="5803430" y="76828"/>
                </a:cubicBezTo>
                <a:close/>
                <a:moveTo>
                  <a:pt x="6477257" y="76676"/>
                </a:moveTo>
                <a:lnTo>
                  <a:pt x="6477257" y="88077"/>
                </a:lnTo>
                <a:lnTo>
                  <a:pt x="6432451" y="101079"/>
                </a:lnTo>
                <a:lnTo>
                  <a:pt x="6432451" y="89878"/>
                </a:lnTo>
                <a:close/>
                <a:moveTo>
                  <a:pt x="423684" y="74828"/>
                </a:moveTo>
                <a:cubicBezTo>
                  <a:pt x="429019" y="74828"/>
                  <a:pt x="433052" y="76662"/>
                  <a:pt x="435787" y="80329"/>
                </a:cubicBezTo>
                <a:cubicBezTo>
                  <a:pt x="438522" y="83996"/>
                  <a:pt x="439888" y="88163"/>
                  <a:pt x="439888" y="92830"/>
                </a:cubicBezTo>
                <a:cubicBezTo>
                  <a:pt x="439888" y="98698"/>
                  <a:pt x="438021" y="103865"/>
                  <a:pt x="434285" y="108332"/>
                </a:cubicBezTo>
                <a:cubicBezTo>
                  <a:pt x="430552" y="112800"/>
                  <a:pt x="425185" y="116367"/>
                  <a:pt x="418183" y="119034"/>
                </a:cubicBezTo>
                <a:cubicBezTo>
                  <a:pt x="411185" y="121701"/>
                  <a:pt x="402815" y="123368"/>
                  <a:pt x="393080" y="124034"/>
                </a:cubicBezTo>
                <a:lnTo>
                  <a:pt x="390080" y="114833"/>
                </a:lnTo>
                <a:cubicBezTo>
                  <a:pt x="391414" y="112966"/>
                  <a:pt x="392315" y="111033"/>
                  <a:pt x="392780" y="109033"/>
                </a:cubicBezTo>
                <a:cubicBezTo>
                  <a:pt x="393249" y="107032"/>
                  <a:pt x="393249" y="105365"/>
                  <a:pt x="392780" y="104032"/>
                </a:cubicBezTo>
                <a:cubicBezTo>
                  <a:pt x="392315" y="102698"/>
                  <a:pt x="391282" y="102032"/>
                  <a:pt x="389680" y="102032"/>
                </a:cubicBezTo>
                <a:cubicBezTo>
                  <a:pt x="388213" y="102032"/>
                  <a:pt x="386916" y="102398"/>
                  <a:pt x="385781" y="103132"/>
                </a:cubicBezTo>
                <a:cubicBezTo>
                  <a:pt x="384647" y="103865"/>
                  <a:pt x="383747" y="104565"/>
                  <a:pt x="383081" y="105232"/>
                </a:cubicBezTo>
                <a:lnTo>
                  <a:pt x="377681" y="98031"/>
                </a:lnTo>
                <a:cubicBezTo>
                  <a:pt x="379279" y="96164"/>
                  <a:pt x="381146" y="94564"/>
                  <a:pt x="383280" y="93230"/>
                </a:cubicBezTo>
                <a:cubicBezTo>
                  <a:pt x="385415" y="91897"/>
                  <a:pt x="388080" y="91230"/>
                  <a:pt x="391282" y="91230"/>
                </a:cubicBezTo>
                <a:cubicBezTo>
                  <a:pt x="395281" y="91230"/>
                  <a:pt x="398317" y="92397"/>
                  <a:pt x="400383" y="94731"/>
                </a:cubicBezTo>
                <a:cubicBezTo>
                  <a:pt x="402448" y="97064"/>
                  <a:pt x="403549" y="99931"/>
                  <a:pt x="403683" y="103332"/>
                </a:cubicBezTo>
                <a:cubicBezTo>
                  <a:pt x="403817" y="106732"/>
                  <a:pt x="402815" y="109966"/>
                  <a:pt x="400683" y="113033"/>
                </a:cubicBezTo>
                <a:cubicBezTo>
                  <a:pt x="405415" y="112500"/>
                  <a:pt x="409583" y="111641"/>
                  <a:pt x="413186" y="110458"/>
                </a:cubicBezTo>
                <a:lnTo>
                  <a:pt x="417254" y="108434"/>
                </a:lnTo>
                <a:lnTo>
                  <a:pt x="413585" y="106432"/>
                </a:lnTo>
                <a:cubicBezTo>
                  <a:pt x="411251" y="104699"/>
                  <a:pt x="409384" y="102665"/>
                  <a:pt x="407985" y="100331"/>
                </a:cubicBezTo>
                <a:cubicBezTo>
                  <a:pt x="406583" y="97998"/>
                  <a:pt x="405883" y="95297"/>
                  <a:pt x="405883" y="92230"/>
                </a:cubicBezTo>
                <a:cubicBezTo>
                  <a:pt x="405883" y="87563"/>
                  <a:pt x="407517" y="83496"/>
                  <a:pt x="410784" y="80029"/>
                </a:cubicBezTo>
                <a:cubicBezTo>
                  <a:pt x="414051" y="76562"/>
                  <a:pt x="418351" y="74828"/>
                  <a:pt x="423684" y="74828"/>
                </a:cubicBezTo>
                <a:close/>
                <a:moveTo>
                  <a:pt x="6283232" y="69056"/>
                </a:moveTo>
                <a:lnTo>
                  <a:pt x="6283232" y="80458"/>
                </a:lnTo>
                <a:lnTo>
                  <a:pt x="6238427" y="93459"/>
                </a:lnTo>
                <a:lnTo>
                  <a:pt x="6238427" y="82258"/>
                </a:lnTo>
                <a:close/>
                <a:moveTo>
                  <a:pt x="3391557" y="69056"/>
                </a:moveTo>
                <a:lnTo>
                  <a:pt x="3391557" y="80458"/>
                </a:lnTo>
                <a:lnTo>
                  <a:pt x="3346751" y="93459"/>
                </a:lnTo>
                <a:lnTo>
                  <a:pt x="3346751" y="82258"/>
                </a:lnTo>
                <a:close/>
                <a:moveTo>
                  <a:pt x="5136680" y="67303"/>
                </a:moveTo>
                <a:cubicBezTo>
                  <a:pt x="5142014" y="67303"/>
                  <a:pt x="5146048" y="69137"/>
                  <a:pt x="5148781" y="72804"/>
                </a:cubicBezTo>
                <a:cubicBezTo>
                  <a:pt x="5151515" y="76471"/>
                  <a:pt x="5152882" y="80638"/>
                  <a:pt x="5152882" y="85306"/>
                </a:cubicBezTo>
                <a:cubicBezTo>
                  <a:pt x="5152882" y="91173"/>
                  <a:pt x="5150948" y="96374"/>
                  <a:pt x="5147081" y="100908"/>
                </a:cubicBezTo>
                <a:cubicBezTo>
                  <a:pt x="5143214" y="105441"/>
                  <a:pt x="5137780" y="109042"/>
                  <a:pt x="5130779" y="111709"/>
                </a:cubicBezTo>
                <a:cubicBezTo>
                  <a:pt x="5123778" y="114376"/>
                  <a:pt x="5115544" y="115976"/>
                  <a:pt x="5106076" y="116510"/>
                </a:cubicBezTo>
                <a:lnTo>
                  <a:pt x="5104276" y="106908"/>
                </a:lnTo>
                <a:cubicBezTo>
                  <a:pt x="5113343" y="106242"/>
                  <a:pt x="5120711" y="104842"/>
                  <a:pt x="5126379" y="102708"/>
                </a:cubicBezTo>
                <a:lnTo>
                  <a:pt x="5130079" y="100410"/>
                </a:lnTo>
                <a:lnTo>
                  <a:pt x="5123378" y="96107"/>
                </a:lnTo>
                <a:cubicBezTo>
                  <a:pt x="5120378" y="93040"/>
                  <a:pt x="5118877" y="89240"/>
                  <a:pt x="5118877" y="84706"/>
                </a:cubicBezTo>
                <a:cubicBezTo>
                  <a:pt x="5118877" y="80038"/>
                  <a:pt x="5120511" y="75971"/>
                  <a:pt x="5123778" y="72504"/>
                </a:cubicBezTo>
                <a:cubicBezTo>
                  <a:pt x="5127045" y="69037"/>
                  <a:pt x="5131346" y="67303"/>
                  <a:pt x="5136680" y="67303"/>
                </a:cubicBezTo>
                <a:close/>
                <a:moveTo>
                  <a:pt x="4117505" y="67303"/>
                </a:moveTo>
                <a:cubicBezTo>
                  <a:pt x="4122839" y="67303"/>
                  <a:pt x="4126872" y="69137"/>
                  <a:pt x="4129606" y="72804"/>
                </a:cubicBezTo>
                <a:cubicBezTo>
                  <a:pt x="4132340" y="76471"/>
                  <a:pt x="4133707" y="80638"/>
                  <a:pt x="4133707" y="85306"/>
                </a:cubicBezTo>
                <a:cubicBezTo>
                  <a:pt x="4133707" y="91173"/>
                  <a:pt x="4131773" y="96374"/>
                  <a:pt x="4127906" y="100908"/>
                </a:cubicBezTo>
                <a:cubicBezTo>
                  <a:pt x="4124039" y="105441"/>
                  <a:pt x="4118605" y="109042"/>
                  <a:pt x="4111604" y="111709"/>
                </a:cubicBezTo>
                <a:cubicBezTo>
                  <a:pt x="4104603" y="114376"/>
                  <a:pt x="4096369" y="115976"/>
                  <a:pt x="4086901" y="116510"/>
                </a:cubicBezTo>
                <a:lnTo>
                  <a:pt x="4085100" y="106908"/>
                </a:lnTo>
                <a:cubicBezTo>
                  <a:pt x="4094168" y="106242"/>
                  <a:pt x="4101536" y="104842"/>
                  <a:pt x="4107203" y="102708"/>
                </a:cubicBezTo>
                <a:lnTo>
                  <a:pt x="4110904" y="100410"/>
                </a:lnTo>
                <a:lnTo>
                  <a:pt x="4104203" y="96107"/>
                </a:lnTo>
                <a:cubicBezTo>
                  <a:pt x="4101203" y="93040"/>
                  <a:pt x="4099702" y="89240"/>
                  <a:pt x="4099702" y="84706"/>
                </a:cubicBezTo>
                <a:cubicBezTo>
                  <a:pt x="4099702" y="80038"/>
                  <a:pt x="4101336" y="75971"/>
                  <a:pt x="4104603" y="72504"/>
                </a:cubicBezTo>
                <a:cubicBezTo>
                  <a:pt x="4107870" y="69037"/>
                  <a:pt x="4112171" y="67303"/>
                  <a:pt x="4117505" y="67303"/>
                </a:cubicBezTo>
                <a:close/>
                <a:moveTo>
                  <a:pt x="1199980" y="63055"/>
                </a:moveTo>
                <a:cubicBezTo>
                  <a:pt x="1197446" y="63055"/>
                  <a:pt x="1195480" y="63922"/>
                  <a:pt x="1194080" y="65656"/>
                </a:cubicBezTo>
                <a:cubicBezTo>
                  <a:pt x="1192680" y="67389"/>
                  <a:pt x="1191980" y="69389"/>
                  <a:pt x="1191980" y="71656"/>
                </a:cubicBezTo>
                <a:cubicBezTo>
                  <a:pt x="1191980" y="74057"/>
                  <a:pt x="1192712" y="76024"/>
                  <a:pt x="1194179" y="77557"/>
                </a:cubicBezTo>
                <a:cubicBezTo>
                  <a:pt x="1195646" y="79091"/>
                  <a:pt x="1197513" y="79857"/>
                  <a:pt x="1199780" y="79857"/>
                </a:cubicBezTo>
                <a:cubicBezTo>
                  <a:pt x="1202047" y="79857"/>
                  <a:pt x="1204014" y="79124"/>
                  <a:pt x="1205681" y="77657"/>
                </a:cubicBezTo>
                <a:cubicBezTo>
                  <a:pt x="1207348" y="76190"/>
                  <a:pt x="1208182" y="74257"/>
                  <a:pt x="1208182" y="71856"/>
                </a:cubicBezTo>
                <a:cubicBezTo>
                  <a:pt x="1208182" y="69323"/>
                  <a:pt x="1207314" y="67222"/>
                  <a:pt x="1205581" y="65556"/>
                </a:cubicBezTo>
                <a:cubicBezTo>
                  <a:pt x="1203849" y="63889"/>
                  <a:pt x="1201981" y="63055"/>
                  <a:pt x="1199980" y="63055"/>
                </a:cubicBezTo>
                <a:close/>
                <a:moveTo>
                  <a:pt x="3961628" y="54426"/>
                </a:moveTo>
                <a:cubicBezTo>
                  <a:pt x="3963095" y="54426"/>
                  <a:pt x="3964662" y="54559"/>
                  <a:pt x="3966329" y="54826"/>
                </a:cubicBezTo>
                <a:cubicBezTo>
                  <a:pt x="3967995" y="55092"/>
                  <a:pt x="3969562" y="55492"/>
                  <a:pt x="3971029" y="56026"/>
                </a:cubicBezTo>
                <a:lnTo>
                  <a:pt x="3969429" y="66027"/>
                </a:lnTo>
                <a:cubicBezTo>
                  <a:pt x="3968095" y="65760"/>
                  <a:pt x="3966829" y="65494"/>
                  <a:pt x="3965628" y="65227"/>
                </a:cubicBezTo>
                <a:cubicBezTo>
                  <a:pt x="3964428" y="64960"/>
                  <a:pt x="3963095" y="64827"/>
                  <a:pt x="3961628" y="64827"/>
                </a:cubicBezTo>
                <a:cubicBezTo>
                  <a:pt x="3958561" y="64827"/>
                  <a:pt x="3956161" y="65460"/>
                  <a:pt x="3954427" y="66727"/>
                </a:cubicBezTo>
                <a:cubicBezTo>
                  <a:pt x="3952693" y="67994"/>
                  <a:pt x="3951827" y="69761"/>
                  <a:pt x="3951827" y="72028"/>
                </a:cubicBezTo>
                <a:cubicBezTo>
                  <a:pt x="3951827" y="74828"/>
                  <a:pt x="3952727" y="77228"/>
                  <a:pt x="3954527" y="79229"/>
                </a:cubicBezTo>
                <a:cubicBezTo>
                  <a:pt x="3956327" y="81229"/>
                  <a:pt x="3958394" y="82796"/>
                  <a:pt x="3960728" y="83929"/>
                </a:cubicBezTo>
                <a:lnTo>
                  <a:pt x="3963773" y="84837"/>
                </a:lnTo>
                <a:lnTo>
                  <a:pt x="3968329" y="83529"/>
                </a:lnTo>
                <a:cubicBezTo>
                  <a:pt x="3971463" y="82529"/>
                  <a:pt x="3974296" y="81562"/>
                  <a:pt x="3976830" y="80629"/>
                </a:cubicBezTo>
                <a:lnTo>
                  <a:pt x="3980030" y="90830"/>
                </a:lnTo>
                <a:cubicBezTo>
                  <a:pt x="3976830" y="92030"/>
                  <a:pt x="3973063" y="93297"/>
                  <a:pt x="3968729" y="94631"/>
                </a:cubicBezTo>
                <a:cubicBezTo>
                  <a:pt x="3964395" y="95964"/>
                  <a:pt x="3960028" y="97231"/>
                  <a:pt x="3955627" y="98431"/>
                </a:cubicBezTo>
                <a:cubicBezTo>
                  <a:pt x="3951227" y="99631"/>
                  <a:pt x="3947159" y="100698"/>
                  <a:pt x="3943426" y="101632"/>
                </a:cubicBezTo>
                <a:lnTo>
                  <a:pt x="3941026" y="90830"/>
                </a:lnTo>
                <a:cubicBezTo>
                  <a:pt x="3944492" y="90030"/>
                  <a:pt x="3947293" y="89363"/>
                  <a:pt x="3949426" y="88830"/>
                </a:cubicBezTo>
                <a:lnTo>
                  <a:pt x="3950393" y="88588"/>
                </a:lnTo>
                <a:lnTo>
                  <a:pt x="3945726" y="84429"/>
                </a:lnTo>
                <a:cubicBezTo>
                  <a:pt x="3942592" y="80962"/>
                  <a:pt x="3941026" y="77029"/>
                  <a:pt x="3941026" y="72628"/>
                </a:cubicBezTo>
                <a:cubicBezTo>
                  <a:pt x="3941026" y="68627"/>
                  <a:pt x="3941992" y="65260"/>
                  <a:pt x="3943926" y="62527"/>
                </a:cubicBezTo>
                <a:cubicBezTo>
                  <a:pt x="3945859" y="59793"/>
                  <a:pt x="3948393" y="57759"/>
                  <a:pt x="3951527" y="56426"/>
                </a:cubicBezTo>
                <a:cubicBezTo>
                  <a:pt x="3954660" y="55092"/>
                  <a:pt x="3958028" y="54426"/>
                  <a:pt x="3961628" y="54426"/>
                </a:cubicBezTo>
                <a:close/>
                <a:moveTo>
                  <a:pt x="1200981" y="51854"/>
                </a:moveTo>
                <a:cubicBezTo>
                  <a:pt x="1204181" y="51854"/>
                  <a:pt x="1207048" y="52787"/>
                  <a:pt x="1209582" y="54654"/>
                </a:cubicBezTo>
                <a:cubicBezTo>
                  <a:pt x="1212116" y="56521"/>
                  <a:pt x="1214116" y="58988"/>
                  <a:pt x="1215581" y="62055"/>
                </a:cubicBezTo>
                <a:cubicBezTo>
                  <a:pt x="1217049" y="65122"/>
                  <a:pt x="1217782" y="68389"/>
                  <a:pt x="1217782" y="71856"/>
                </a:cubicBezTo>
                <a:cubicBezTo>
                  <a:pt x="1217782" y="77057"/>
                  <a:pt x="1216117" y="81424"/>
                  <a:pt x="1212783" y="84958"/>
                </a:cubicBezTo>
                <a:cubicBezTo>
                  <a:pt x="1209449" y="88492"/>
                  <a:pt x="1205181" y="90259"/>
                  <a:pt x="1199980" y="90259"/>
                </a:cubicBezTo>
                <a:cubicBezTo>
                  <a:pt x="1194246" y="90259"/>
                  <a:pt x="1189945" y="88525"/>
                  <a:pt x="1187079" y="85058"/>
                </a:cubicBezTo>
                <a:cubicBezTo>
                  <a:pt x="1184213" y="81591"/>
                  <a:pt x="1182778" y="77524"/>
                  <a:pt x="1182778" y="72857"/>
                </a:cubicBezTo>
                <a:cubicBezTo>
                  <a:pt x="1182778" y="68989"/>
                  <a:pt x="1183546" y="65489"/>
                  <a:pt x="1185079" y="62355"/>
                </a:cubicBezTo>
                <a:cubicBezTo>
                  <a:pt x="1186612" y="59221"/>
                  <a:pt x="1188779" y="56688"/>
                  <a:pt x="1191580" y="54754"/>
                </a:cubicBezTo>
                <a:cubicBezTo>
                  <a:pt x="1194380" y="52821"/>
                  <a:pt x="1197513" y="51854"/>
                  <a:pt x="1200981" y="51854"/>
                </a:cubicBezTo>
                <a:close/>
                <a:moveTo>
                  <a:pt x="6763407" y="50006"/>
                </a:moveTo>
                <a:lnTo>
                  <a:pt x="6763407" y="61408"/>
                </a:lnTo>
                <a:lnTo>
                  <a:pt x="6718601" y="74409"/>
                </a:lnTo>
                <a:lnTo>
                  <a:pt x="6718601" y="63208"/>
                </a:lnTo>
                <a:close/>
                <a:moveTo>
                  <a:pt x="6651107" y="35204"/>
                </a:moveTo>
                <a:cubicBezTo>
                  <a:pt x="6652441" y="37738"/>
                  <a:pt x="6653541" y="40638"/>
                  <a:pt x="6654407" y="43905"/>
                </a:cubicBezTo>
                <a:cubicBezTo>
                  <a:pt x="6655274" y="47172"/>
                  <a:pt x="6655708" y="50139"/>
                  <a:pt x="6655708" y="52806"/>
                </a:cubicBezTo>
                <a:cubicBezTo>
                  <a:pt x="6655708" y="57207"/>
                  <a:pt x="6654474" y="61174"/>
                  <a:pt x="6652007" y="64708"/>
                </a:cubicBezTo>
                <a:cubicBezTo>
                  <a:pt x="6649540" y="68242"/>
                  <a:pt x="6645706" y="70008"/>
                  <a:pt x="6640506" y="70008"/>
                </a:cubicBezTo>
                <a:cubicBezTo>
                  <a:pt x="6636372" y="70008"/>
                  <a:pt x="6633005" y="68908"/>
                  <a:pt x="6630405" y="66708"/>
                </a:cubicBezTo>
                <a:lnTo>
                  <a:pt x="6630081" y="66053"/>
                </a:lnTo>
                <a:lnTo>
                  <a:pt x="6629929" y="66858"/>
                </a:lnTo>
                <a:cubicBezTo>
                  <a:pt x="6629146" y="68758"/>
                  <a:pt x="6627971" y="70475"/>
                  <a:pt x="6626404" y="72009"/>
                </a:cubicBezTo>
                <a:cubicBezTo>
                  <a:pt x="6623270" y="75076"/>
                  <a:pt x="6619370" y="76609"/>
                  <a:pt x="6614703" y="76609"/>
                </a:cubicBezTo>
                <a:cubicBezTo>
                  <a:pt x="6609369" y="76609"/>
                  <a:pt x="6605835" y="74842"/>
                  <a:pt x="6604101" y="71309"/>
                </a:cubicBezTo>
                <a:cubicBezTo>
                  <a:pt x="6602368" y="67775"/>
                  <a:pt x="6601501" y="64008"/>
                  <a:pt x="6601501" y="60007"/>
                </a:cubicBezTo>
                <a:cubicBezTo>
                  <a:pt x="6601501" y="58541"/>
                  <a:pt x="6601601" y="56974"/>
                  <a:pt x="6601801" y="55307"/>
                </a:cubicBezTo>
                <a:cubicBezTo>
                  <a:pt x="6602001" y="53640"/>
                  <a:pt x="6602301" y="51740"/>
                  <a:pt x="6602701" y="49606"/>
                </a:cubicBezTo>
                <a:lnTo>
                  <a:pt x="6612702" y="46806"/>
                </a:lnTo>
                <a:cubicBezTo>
                  <a:pt x="6612302" y="49073"/>
                  <a:pt x="6612002" y="51173"/>
                  <a:pt x="6611802" y="53106"/>
                </a:cubicBezTo>
                <a:cubicBezTo>
                  <a:pt x="6611602" y="55040"/>
                  <a:pt x="6611502" y="56740"/>
                  <a:pt x="6611502" y="58207"/>
                </a:cubicBezTo>
                <a:cubicBezTo>
                  <a:pt x="6611502" y="60741"/>
                  <a:pt x="6611902" y="62608"/>
                  <a:pt x="6612702" y="63808"/>
                </a:cubicBezTo>
                <a:cubicBezTo>
                  <a:pt x="6613502" y="65008"/>
                  <a:pt x="6614769" y="65608"/>
                  <a:pt x="6616503" y="65608"/>
                </a:cubicBezTo>
                <a:cubicBezTo>
                  <a:pt x="6618503" y="65608"/>
                  <a:pt x="6620170" y="64574"/>
                  <a:pt x="6621504" y="62508"/>
                </a:cubicBezTo>
                <a:cubicBezTo>
                  <a:pt x="6622837" y="60441"/>
                  <a:pt x="6623570" y="56273"/>
                  <a:pt x="6623703" y="50006"/>
                </a:cubicBezTo>
                <a:lnTo>
                  <a:pt x="6623703" y="44005"/>
                </a:lnTo>
                <a:lnTo>
                  <a:pt x="6633305" y="40405"/>
                </a:lnTo>
                <a:lnTo>
                  <a:pt x="6633305" y="52606"/>
                </a:lnTo>
                <a:cubicBezTo>
                  <a:pt x="6633305" y="54473"/>
                  <a:pt x="6633671" y="56107"/>
                  <a:pt x="6634405" y="57507"/>
                </a:cubicBezTo>
                <a:cubicBezTo>
                  <a:pt x="6635138" y="58907"/>
                  <a:pt x="6636706" y="59607"/>
                  <a:pt x="6639105" y="59607"/>
                </a:cubicBezTo>
                <a:cubicBezTo>
                  <a:pt x="6641506" y="59607"/>
                  <a:pt x="6643106" y="58874"/>
                  <a:pt x="6643906" y="57407"/>
                </a:cubicBezTo>
                <a:cubicBezTo>
                  <a:pt x="6644706" y="55940"/>
                  <a:pt x="6645106" y="54073"/>
                  <a:pt x="6645106" y="51806"/>
                </a:cubicBezTo>
                <a:cubicBezTo>
                  <a:pt x="6645106" y="49539"/>
                  <a:pt x="6644839" y="47239"/>
                  <a:pt x="6644306" y="44905"/>
                </a:cubicBezTo>
                <a:cubicBezTo>
                  <a:pt x="6643773" y="42572"/>
                  <a:pt x="6643039" y="40272"/>
                  <a:pt x="6642106" y="38004"/>
                </a:cubicBezTo>
                <a:close/>
                <a:moveTo>
                  <a:pt x="3982107" y="21431"/>
                </a:moveTo>
                <a:lnTo>
                  <a:pt x="3982107" y="32833"/>
                </a:lnTo>
                <a:lnTo>
                  <a:pt x="3937301" y="45834"/>
                </a:lnTo>
                <a:lnTo>
                  <a:pt x="3937301" y="34633"/>
                </a:lnTo>
                <a:close/>
                <a:moveTo>
                  <a:pt x="6282432" y="18650"/>
                </a:moveTo>
                <a:cubicBezTo>
                  <a:pt x="6283766" y="21183"/>
                  <a:pt x="6284866" y="24084"/>
                  <a:pt x="6285733" y="27351"/>
                </a:cubicBezTo>
                <a:cubicBezTo>
                  <a:pt x="6286600" y="30618"/>
                  <a:pt x="6287033" y="33585"/>
                  <a:pt x="6287033" y="36252"/>
                </a:cubicBezTo>
                <a:cubicBezTo>
                  <a:pt x="6287033" y="40652"/>
                  <a:pt x="6285800" y="44620"/>
                  <a:pt x="6283332" y="48153"/>
                </a:cubicBezTo>
                <a:cubicBezTo>
                  <a:pt x="6280866" y="51687"/>
                  <a:pt x="6277032" y="53454"/>
                  <a:pt x="6271831" y="53454"/>
                </a:cubicBezTo>
                <a:cubicBezTo>
                  <a:pt x="6267697" y="53454"/>
                  <a:pt x="6264330" y="52354"/>
                  <a:pt x="6261730" y="50154"/>
                </a:cubicBezTo>
                <a:lnTo>
                  <a:pt x="6261367" y="49704"/>
                </a:lnTo>
                <a:lnTo>
                  <a:pt x="6261255" y="50304"/>
                </a:lnTo>
                <a:cubicBezTo>
                  <a:pt x="6260472" y="52204"/>
                  <a:pt x="6259296" y="53921"/>
                  <a:pt x="6257729" y="55454"/>
                </a:cubicBezTo>
                <a:cubicBezTo>
                  <a:pt x="6254596" y="58521"/>
                  <a:pt x="6250695" y="60055"/>
                  <a:pt x="6246028" y="60055"/>
                </a:cubicBezTo>
                <a:cubicBezTo>
                  <a:pt x="6240694" y="60055"/>
                  <a:pt x="6237160" y="58288"/>
                  <a:pt x="6235427" y="54754"/>
                </a:cubicBezTo>
                <a:cubicBezTo>
                  <a:pt x="6233693" y="51221"/>
                  <a:pt x="6232826" y="47453"/>
                  <a:pt x="6232826" y="43453"/>
                </a:cubicBezTo>
                <a:cubicBezTo>
                  <a:pt x="6232826" y="41986"/>
                  <a:pt x="6232926" y="40419"/>
                  <a:pt x="6233126" y="38752"/>
                </a:cubicBezTo>
                <a:cubicBezTo>
                  <a:pt x="6233326" y="37085"/>
                  <a:pt x="6233626" y="35185"/>
                  <a:pt x="6234027" y="33051"/>
                </a:cubicBezTo>
                <a:lnTo>
                  <a:pt x="6244028" y="30251"/>
                </a:lnTo>
                <a:cubicBezTo>
                  <a:pt x="6243628" y="32518"/>
                  <a:pt x="6243328" y="34618"/>
                  <a:pt x="6243127" y="36552"/>
                </a:cubicBezTo>
                <a:cubicBezTo>
                  <a:pt x="6242927" y="38485"/>
                  <a:pt x="6242827" y="40186"/>
                  <a:pt x="6242827" y="41653"/>
                </a:cubicBezTo>
                <a:cubicBezTo>
                  <a:pt x="6242827" y="44186"/>
                  <a:pt x="6243228" y="46053"/>
                  <a:pt x="6244028" y="47253"/>
                </a:cubicBezTo>
                <a:cubicBezTo>
                  <a:pt x="6244828" y="48454"/>
                  <a:pt x="6246095" y="49053"/>
                  <a:pt x="6247828" y="49053"/>
                </a:cubicBezTo>
                <a:cubicBezTo>
                  <a:pt x="6249829" y="49053"/>
                  <a:pt x="6251495" y="48020"/>
                  <a:pt x="6252829" y="45953"/>
                </a:cubicBezTo>
                <a:cubicBezTo>
                  <a:pt x="6254162" y="43886"/>
                  <a:pt x="6254896" y="39719"/>
                  <a:pt x="6255029" y="33452"/>
                </a:cubicBezTo>
                <a:lnTo>
                  <a:pt x="6255029" y="27451"/>
                </a:lnTo>
                <a:lnTo>
                  <a:pt x="6264630" y="23850"/>
                </a:lnTo>
                <a:lnTo>
                  <a:pt x="6264630" y="36052"/>
                </a:lnTo>
                <a:cubicBezTo>
                  <a:pt x="6264630" y="37919"/>
                  <a:pt x="6264997" y="39552"/>
                  <a:pt x="6265731" y="40953"/>
                </a:cubicBezTo>
                <a:cubicBezTo>
                  <a:pt x="6266464" y="42353"/>
                  <a:pt x="6268030" y="43053"/>
                  <a:pt x="6270431" y="43053"/>
                </a:cubicBezTo>
                <a:cubicBezTo>
                  <a:pt x="6272831" y="43053"/>
                  <a:pt x="6274432" y="42319"/>
                  <a:pt x="6275232" y="40852"/>
                </a:cubicBezTo>
                <a:cubicBezTo>
                  <a:pt x="6276032" y="39386"/>
                  <a:pt x="6276432" y="37519"/>
                  <a:pt x="6276432" y="35252"/>
                </a:cubicBezTo>
                <a:cubicBezTo>
                  <a:pt x="6276432" y="32985"/>
                  <a:pt x="6276165" y="30685"/>
                  <a:pt x="6275632" y="28351"/>
                </a:cubicBezTo>
                <a:cubicBezTo>
                  <a:pt x="6275098" y="26017"/>
                  <a:pt x="6274365" y="23717"/>
                  <a:pt x="6273431" y="21450"/>
                </a:cubicBezTo>
                <a:close/>
                <a:moveTo>
                  <a:pt x="6620503" y="0"/>
                </a:moveTo>
                <a:lnTo>
                  <a:pt x="6631505" y="0"/>
                </a:lnTo>
                <a:lnTo>
                  <a:pt x="6632705" y="34604"/>
                </a:lnTo>
                <a:lnTo>
                  <a:pt x="6621704" y="34604"/>
                </a:ln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60" name="Google Shape;60;p11"/>
          <p:cNvSpPr txBox="1"/>
          <p:nvPr/>
        </p:nvSpPr>
        <p:spPr>
          <a:xfrm>
            <a:off x="1082477" y="3179632"/>
            <a:ext cx="6965100" cy="8157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000" b="0" i="0" u="none" strike="noStrike" cap="none">
                <a:solidFill>
                  <a:schemeClr val="dk1"/>
                </a:solidFill>
                <a:latin typeface="Inter Light"/>
                <a:ea typeface="Inter Light"/>
                <a:cs typeface="Inter Light"/>
                <a:sym typeface="Inter Light"/>
              </a:rPr>
              <a:t>O Allah, I am Your </a:t>
            </a:r>
            <a:r>
              <a:rPr lang="en-GB" sz="1000">
                <a:solidFill>
                  <a:schemeClr val="dk1"/>
                </a:solidFill>
                <a:latin typeface="Inter Light"/>
                <a:ea typeface="Inter Light"/>
                <a:cs typeface="Inter Light"/>
                <a:sym typeface="Inter Light"/>
              </a:rPr>
              <a:t>servant </a:t>
            </a:r>
            <a:r>
              <a:rPr lang="en-GB" sz="1000" b="0" i="0" u="none" strike="noStrike" cap="none">
                <a:solidFill>
                  <a:schemeClr val="dk1"/>
                </a:solidFill>
                <a:latin typeface="Inter Light"/>
                <a:ea typeface="Inter Light"/>
                <a:cs typeface="Inter Light"/>
                <a:sym typeface="Inter Light"/>
              </a:rPr>
              <a:t>and the son of Your male </a:t>
            </a:r>
            <a:r>
              <a:rPr lang="en-GB" sz="1000">
                <a:solidFill>
                  <a:schemeClr val="dk1"/>
                </a:solidFill>
                <a:latin typeface="Inter Light"/>
                <a:ea typeface="Inter Light"/>
                <a:cs typeface="Inter Light"/>
                <a:sym typeface="Inter Light"/>
              </a:rPr>
              <a:t>servant </a:t>
            </a:r>
            <a:r>
              <a:rPr lang="en-GB" sz="1000" b="0" i="0" u="none" strike="noStrike" cap="none">
                <a:solidFill>
                  <a:schemeClr val="dk1"/>
                </a:solidFill>
                <a:latin typeface="Inter Light"/>
                <a:ea typeface="Inter Light"/>
                <a:cs typeface="Inter Light"/>
                <a:sym typeface="Inter Light"/>
              </a:rPr>
              <a:t>and the son of Your female </a:t>
            </a:r>
            <a:r>
              <a:rPr lang="en-GB" sz="1000">
                <a:solidFill>
                  <a:schemeClr val="dk1"/>
                </a:solidFill>
                <a:latin typeface="Inter Light"/>
                <a:ea typeface="Inter Light"/>
                <a:cs typeface="Inter Light"/>
                <a:sym typeface="Inter Light"/>
              </a:rPr>
              <a:t>servant</a:t>
            </a:r>
            <a:r>
              <a:rPr lang="en-GB" sz="1000" b="0" i="0" u="none" strike="noStrike" cap="none">
                <a:solidFill>
                  <a:schemeClr val="dk1"/>
                </a:solidFill>
                <a:latin typeface="Inter Light"/>
                <a:ea typeface="Inter Light"/>
                <a:cs typeface="Inter Light"/>
                <a:sym typeface="Inter Light"/>
              </a:rPr>
              <a:t>. My forehead is in Your Hand (i.e. you have control over me). I am subject to Your judgement and Your decree concerning me is just. I ask You – by every name that is Yours, by which You have named Yourself, or taught any one of Your creation, or revealed in Your Book, or kept unto Yourself in the knowledge of the unseen that is with You – to make the Qur’ān the spring of my heart, the light of my chest, the banisher of my grief and the reliever of my anxiety.</a:t>
            </a:r>
            <a:endParaRPr sz="800" b="0" i="0" u="none" strike="noStrike" cap="none">
              <a:solidFill>
                <a:schemeClr val="dk1"/>
              </a:solidFill>
              <a:latin typeface="Inter Light"/>
              <a:ea typeface="Inter Light"/>
              <a:cs typeface="Inter Light"/>
              <a:sym typeface="Inter Light"/>
            </a:endParaRPr>
          </a:p>
        </p:txBody>
      </p:sp>
      <p:pic>
        <p:nvPicPr>
          <p:cNvPr id="62" name="Google Shape;62;p11"/>
          <p:cNvPicPr preferRelativeResize="0"/>
          <p:nvPr/>
        </p:nvPicPr>
        <p:blipFill rotWithShape="1">
          <a:blip r:embed="rId3">
            <a:alphaModFix/>
          </a:blip>
          <a:srcRect/>
          <a:stretch/>
        </p:blipFill>
        <p:spPr>
          <a:xfrm>
            <a:off x="3909291" y="1043119"/>
            <a:ext cx="1311564" cy="317537"/>
          </a:xfrm>
          <a:prstGeom prst="rect">
            <a:avLst/>
          </a:prstGeom>
          <a:noFill/>
          <a:ln>
            <a:noFill/>
          </a:ln>
        </p:spPr>
      </p:pic>
      <p:sp>
        <p:nvSpPr>
          <p:cNvPr id="63" name="Google Shape;63;p11"/>
          <p:cNvSpPr/>
          <p:nvPr/>
        </p:nvSpPr>
        <p:spPr>
          <a:xfrm>
            <a:off x="3038083" y="364943"/>
            <a:ext cx="3067800" cy="503100"/>
          </a:xfrm>
          <a:prstGeom prst="roundRect">
            <a:avLst>
              <a:gd name="adj" fmla="val 50000"/>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GB" sz="1600" b="0" i="0" u="none" strike="noStrike" cap="none">
                <a:solidFill>
                  <a:srgbClr val="1E1E1E"/>
                </a:solidFill>
                <a:latin typeface="Inter Tight"/>
                <a:ea typeface="Inter Tight"/>
                <a:cs typeface="Inter Tight"/>
                <a:sym typeface="Inter Tight"/>
              </a:rPr>
              <a:t>Duʿā for opening of the heart</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p:nvPr/>
        </p:nvSpPr>
        <p:spPr>
          <a:xfrm>
            <a:off x="1015059" y="989484"/>
            <a:ext cx="3759000" cy="11544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Learning</a:t>
            </a:r>
            <a:endParaRPr sz="700"/>
          </a:p>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1E1E1E"/>
                </a:solidFill>
                <a:latin typeface="Inter Tight Medium"/>
                <a:ea typeface="Inter Tight Medium"/>
                <a:cs typeface="Inter Tight Medium"/>
                <a:sym typeface="Inter Tight Medium"/>
              </a:rPr>
              <a:t>Objectives</a:t>
            </a:r>
            <a:endParaRPr sz="700" b="0" i="0" u="none" strike="noStrike" cap="none">
              <a:solidFill>
                <a:srgbClr val="000000"/>
              </a:solidFill>
              <a:latin typeface="Arial"/>
              <a:ea typeface="Arial"/>
              <a:cs typeface="Arial"/>
              <a:sym typeface="Arial"/>
            </a:endParaRPr>
          </a:p>
        </p:txBody>
      </p:sp>
      <p:sp>
        <p:nvSpPr>
          <p:cNvPr id="69" name="Google Shape;69;p12"/>
          <p:cNvSpPr/>
          <p:nvPr/>
        </p:nvSpPr>
        <p:spPr>
          <a:xfrm>
            <a:off x="5024229" y="1156442"/>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0" name="Google Shape;70;p12"/>
          <p:cNvSpPr txBox="1"/>
          <p:nvPr/>
        </p:nvSpPr>
        <p:spPr>
          <a:xfrm>
            <a:off x="5024230" y="1227865"/>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01</a:t>
            </a:r>
            <a:endParaRPr sz="700" b="0" i="0" u="none" strike="noStrike" cap="none">
              <a:solidFill>
                <a:srgbClr val="000000"/>
              </a:solidFill>
              <a:latin typeface="Arial"/>
              <a:ea typeface="Arial"/>
              <a:cs typeface="Arial"/>
              <a:sym typeface="Arial"/>
            </a:endParaRPr>
          </a:p>
        </p:txBody>
      </p:sp>
      <p:sp>
        <p:nvSpPr>
          <p:cNvPr id="71" name="Google Shape;71;p12"/>
          <p:cNvSpPr txBox="1"/>
          <p:nvPr/>
        </p:nvSpPr>
        <p:spPr>
          <a:xfrm>
            <a:off x="5504429" y="1120162"/>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Reflect on the centrality of the Qur’ān in our lives</a:t>
            </a:r>
            <a:endParaRPr sz="1200">
              <a:solidFill>
                <a:srgbClr val="1E1E1E"/>
              </a:solidFill>
              <a:latin typeface="Inter"/>
              <a:ea typeface="Inter"/>
              <a:cs typeface="Inter"/>
              <a:sym typeface="Inter"/>
            </a:endParaRPr>
          </a:p>
        </p:txBody>
      </p:sp>
      <p:sp>
        <p:nvSpPr>
          <p:cNvPr id="72" name="Google Shape;72;p12"/>
          <p:cNvSpPr/>
          <p:nvPr/>
        </p:nvSpPr>
        <p:spPr>
          <a:xfrm>
            <a:off x="5024229" y="1948761"/>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3" name="Google Shape;73;p12"/>
          <p:cNvSpPr txBox="1"/>
          <p:nvPr/>
        </p:nvSpPr>
        <p:spPr>
          <a:xfrm>
            <a:off x="5024230" y="2020183"/>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02</a:t>
            </a:r>
            <a:endParaRPr sz="700" b="0" i="0" u="none" strike="noStrike" cap="none">
              <a:solidFill>
                <a:srgbClr val="000000"/>
              </a:solidFill>
              <a:latin typeface="Arial"/>
              <a:ea typeface="Arial"/>
              <a:cs typeface="Arial"/>
              <a:sym typeface="Arial"/>
            </a:endParaRPr>
          </a:p>
        </p:txBody>
      </p:sp>
      <p:sp>
        <p:nvSpPr>
          <p:cNvPr id="74" name="Google Shape;74;p12"/>
          <p:cNvSpPr txBox="1"/>
          <p:nvPr/>
        </p:nvSpPr>
        <p:spPr>
          <a:xfrm>
            <a:off x="5504429" y="1912456"/>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Explore the impact of belief in the hereafter on our lives</a:t>
            </a:r>
            <a:endParaRPr sz="1200">
              <a:solidFill>
                <a:srgbClr val="1E1E1E"/>
              </a:solidFill>
              <a:latin typeface="Inter"/>
              <a:ea typeface="Inter"/>
              <a:cs typeface="Inter"/>
              <a:sym typeface="Inter"/>
            </a:endParaRPr>
          </a:p>
        </p:txBody>
      </p:sp>
      <p:sp>
        <p:nvSpPr>
          <p:cNvPr id="75" name="Google Shape;75;p12"/>
          <p:cNvSpPr/>
          <p:nvPr/>
        </p:nvSpPr>
        <p:spPr>
          <a:xfrm>
            <a:off x="5024229" y="2741079"/>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6" name="Google Shape;76;p12"/>
          <p:cNvSpPr txBox="1"/>
          <p:nvPr/>
        </p:nvSpPr>
        <p:spPr>
          <a:xfrm>
            <a:off x="5024230" y="2812502"/>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03</a:t>
            </a:r>
            <a:endParaRPr sz="700" b="0" i="0" u="none" strike="noStrike" cap="none">
              <a:solidFill>
                <a:srgbClr val="000000"/>
              </a:solidFill>
              <a:latin typeface="Arial"/>
              <a:ea typeface="Arial"/>
              <a:cs typeface="Arial"/>
              <a:sym typeface="Arial"/>
            </a:endParaRPr>
          </a:p>
        </p:txBody>
      </p:sp>
      <p:sp>
        <p:nvSpPr>
          <p:cNvPr id="77" name="Google Shape;77;p12"/>
          <p:cNvSpPr txBox="1"/>
          <p:nvPr/>
        </p:nvSpPr>
        <p:spPr>
          <a:xfrm>
            <a:off x="5504429" y="2704774"/>
            <a:ext cx="25590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Reflect on the signs of Allah all around us</a:t>
            </a:r>
            <a:endParaRPr sz="1200">
              <a:solidFill>
                <a:srgbClr val="1E1E1E"/>
              </a:solidFill>
              <a:latin typeface="Inter"/>
              <a:ea typeface="Inter"/>
              <a:cs typeface="Inter"/>
              <a:sym typeface="Inter"/>
            </a:endParaRPr>
          </a:p>
        </p:txBody>
      </p:sp>
      <p:sp>
        <p:nvSpPr>
          <p:cNvPr id="78" name="Google Shape;78;p12"/>
          <p:cNvSpPr/>
          <p:nvPr/>
        </p:nvSpPr>
        <p:spPr>
          <a:xfrm>
            <a:off x="5024229" y="3533398"/>
            <a:ext cx="342900" cy="342900"/>
          </a:xfrm>
          <a:prstGeom prst="ellipse">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79" name="Google Shape;79;p12"/>
          <p:cNvSpPr txBox="1"/>
          <p:nvPr/>
        </p:nvSpPr>
        <p:spPr>
          <a:xfrm>
            <a:off x="5024230" y="3604820"/>
            <a:ext cx="342900" cy="2001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1E1E1E"/>
                </a:solidFill>
                <a:latin typeface="Inter Tight Medium"/>
                <a:ea typeface="Inter Tight Medium"/>
                <a:cs typeface="Inter Tight Medium"/>
                <a:sym typeface="Inter Tight Medium"/>
              </a:rPr>
              <a:t>04</a:t>
            </a:r>
            <a:endParaRPr sz="700" b="0" i="0" u="none" strike="noStrike" cap="none">
              <a:solidFill>
                <a:srgbClr val="000000"/>
              </a:solidFill>
              <a:latin typeface="Arial"/>
              <a:ea typeface="Arial"/>
              <a:cs typeface="Arial"/>
              <a:sym typeface="Arial"/>
            </a:endParaRPr>
          </a:p>
        </p:txBody>
      </p:sp>
      <p:sp>
        <p:nvSpPr>
          <p:cNvPr id="80" name="Google Shape;80;p12"/>
          <p:cNvSpPr txBox="1"/>
          <p:nvPr/>
        </p:nvSpPr>
        <p:spPr>
          <a:xfrm>
            <a:off x="5504429" y="3497093"/>
            <a:ext cx="2610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a:ea typeface="Inter"/>
                <a:cs typeface="Inter"/>
                <a:sym typeface="Inter"/>
              </a:rPr>
              <a:t>Read and reflect upon verses 1-14 of Surah Qāf</a:t>
            </a:r>
            <a:endParaRPr sz="1200">
              <a:solidFill>
                <a:srgbClr val="1E1E1E"/>
              </a:solidFill>
              <a:latin typeface="Inter"/>
              <a:ea typeface="Inter"/>
              <a:cs typeface="Inter"/>
              <a:sym typeface="Inter"/>
            </a:endParaRPr>
          </a:p>
        </p:txBody>
      </p:sp>
      <p:pic>
        <p:nvPicPr>
          <p:cNvPr id="81" name="Google Shape;81;p12"/>
          <p:cNvPicPr preferRelativeResize="0"/>
          <p:nvPr/>
        </p:nvPicPr>
        <p:blipFill rotWithShape="1">
          <a:blip r:embed="rId3">
            <a:alphaModFix/>
          </a:blip>
          <a:srcRect/>
          <a:stretch/>
        </p:blipFill>
        <p:spPr>
          <a:xfrm>
            <a:off x="1015059" y="4843591"/>
            <a:ext cx="1183126" cy="124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What You’ll Need:</a:t>
            </a:r>
            <a:endParaRPr sz="3600">
              <a:solidFill>
                <a:srgbClr val="1E1E1E"/>
              </a:solidFill>
              <a:latin typeface="Inter Tight Medium"/>
              <a:ea typeface="Inter Tight Medium"/>
              <a:cs typeface="Inter Tight Medium"/>
              <a:sym typeface="Inter Tight Medium"/>
            </a:endParaRPr>
          </a:p>
        </p:txBody>
      </p:sp>
      <p:sp>
        <p:nvSpPr>
          <p:cNvPr id="87" name="Google Shape;87;p13"/>
          <p:cNvSpPr txBox="1"/>
          <p:nvPr/>
        </p:nvSpPr>
        <p:spPr>
          <a:xfrm>
            <a:off x="1081200" y="1605575"/>
            <a:ext cx="6804000" cy="21702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An open mind and an attentive heart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A pen and notebook to jot down your thoughts, reflections and inspiration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Focus and attention</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To recite loudly along with the teacher to allow the words of the Qur’ān to penetrate your heart</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Curiosity and thirst for knowledge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Sincere intention to be transformed by the Divine words</a:t>
            </a:r>
            <a:endParaRPr sz="12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None/>
            </a:pP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1004425" y="749075"/>
            <a:ext cx="74562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a:solidFill>
                  <a:srgbClr val="1E1E1E"/>
                </a:solidFill>
                <a:latin typeface="Inter Tight Medium"/>
                <a:ea typeface="Inter Tight Medium"/>
                <a:cs typeface="Inter Tight Medium"/>
                <a:sym typeface="Inter Tight Medium"/>
              </a:rPr>
              <a:t>Makkan vs. Madinan Revelation</a:t>
            </a:r>
            <a:endParaRPr sz="3600">
              <a:solidFill>
                <a:srgbClr val="1E1E1E"/>
              </a:solidFill>
              <a:latin typeface="Inter Tight Medium"/>
              <a:ea typeface="Inter Tight Medium"/>
              <a:cs typeface="Inter Tight Medium"/>
              <a:sym typeface="Inter Tight Medium"/>
            </a:endParaRPr>
          </a:p>
        </p:txBody>
      </p:sp>
      <p:sp>
        <p:nvSpPr>
          <p:cNvPr id="93" name="Google Shape;93;p14"/>
          <p:cNvSpPr txBox="1"/>
          <p:nvPr/>
        </p:nvSpPr>
        <p:spPr>
          <a:xfrm>
            <a:off x="1081200" y="1605575"/>
            <a:ext cx="6664500" cy="7851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majority of the Qur’ān was revealed in Makkah; less than 30 sūrahs were revealed in Madinah. </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3 main themes of Makkī sūrahs:</a:t>
            </a:r>
            <a:endParaRPr sz="1200">
              <a:solidFill>
                <a:srgbClr val="1E1E1E"/>
              </a:solidFill>
              <a:latin typeface="Inter Light"/>
              <a:ea typeface="Inter Light"/>
              <a:cs typeface="Inter Light"/>
              <a:sym typeface="Inter Light"/>
            </a:endParaRPr>
          </a:p>
        </p:txBody>
      </p:sp>
      <p:sp>
        <p:nvSpPr>
          <p:cNvPr id="94" name="Google Shape;94;p14"/>
          <p:cNvSpPr/>
          <p:nvPr/>
        </p:nvSpPr>
        <p:spPr>
          <a:xfrm>
            <a:off x="1081200" y="3626875"/>
            <a:ext cx="6664500" cy="9111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95" name="Google Shape;95;p14"/>
          <p:cNvSpPr txBox="1"/>
          <p:nvPr/>
        </p:nvSpPr>
        <p:spPr>
          <a:xfrm>
            <a:off x="1936609" y="3822672"/>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Discuss</a:t>
            </a:r>
            <a:endParaRPr sz="700" b="0" i="0" u="none" strike="noStrike" cap="none">
              <a:solidFill>
                <a:srgbClr val="000000"/>
              </a:solidFill>
              <a:latin typeface="Arial"/>
              <a:ea typeface="Arial"/>
              <a:cs typeface="Arial"/>
              <a:sym typeface="Arial"/>
            </a:endParaRPr>
          </a:p>
        </p:txBody>
      </p:sp>
      <p:sp>
        <p:nvSpPr>
          <p:cNvPr id="96" name="Google Shape;96;p14"/>
          <p:cNvSpPr txBox="1"/>
          <p:nvPr/>
        </p:nvSpPr>
        <p:spPr>
          <a:xfrm>
            <a:off x="1936600" y="4109025"/>
            <a:ext cx="5358900" cy="200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Why were Allah’s Oneness, Prophethood &amp; Resurrection the main themes of Makkī sūrahs?</a:t>
            </a:r>
            <a:endParaRPr sz="1000">
              <a:solidFill>
                <a:srgbClr val="1E1E1E"/>
              </a:solidFill>
              <a:latin typeface="Inter Tight Medium"/>
              <a:ea typeface="Inter Tight Medium"/>
              <a:cs typeface="Inter Tight Medium"/>
              <a:sym typeface="Inter Tight Medium"/>
            </a:endParaRPr>
          </a:p>
        </p:txBody>
      </p:sp>
      <p:pic>
        <p:nvPicPr>
          <p:cNvPr id="97" name="Google Shape;97;p14"/>
          <p:cNvPicPr preferRelativeResize="0"/>
          <p:nvPr/>
        </p:nvPicPr>
        <p:blipFill rotWithShape="1">
          <a:blip r:embed="rId3">
            <a:alphaModFix/>
          </a:blip>
          <a:srcRect/>
          <a:stretch/>
        </p:blipFill>
        <p:spPr>
          <a:xfrm>
            <a:off x="1338491" y="3854959"/>
            <a:ext cx="445722" cy="470229"/>
          </a:xfrm>
          <a:prstGeom prst="rect">
            <a:avLst/>
          </a:prstGeom>
          <a:noFill/>
          <a:ln>
            <a:noFill/>
          </a:ln>
        </p:spPr>
      </p:pic>
      <p:sp>
        <p:nvSpPr>
          <p:cNvPr id="98" name="Google Shape;98;p14"/>
          <p:cNvSpPr/>
          <p:nvPr/>
        </p:nvSpPr>
        <p:spPr>
          <a:xfrm>
            <a:off x="1561950" y="2486425"/>
            <a:ext cx="1316400" cy="3264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Allah’s Oneness</a:t>
            </a:r>
            <a:endParaRPr sz="1200">
              <a:solidFill>
                <a:srgbClr val="1E1E1E"/>
              </a:solidFill>
              <a:latin typeface="Inter Light"/>
              <a:ea typeface="Inter Light"/>
              <a:cs typeface="Inter Light"/>
              <a:sym typeface="Inter Light"/>
            </a:endParaRPr>
          </a:p>
        </p:txBody>
      </p:sp>
      <p:sp>
        <p:nvSpPr>
          <p:cNvPr id="99" name="Google Shape;99;p14"/>
          <p:cNvSpPr/>
          <p:nvPr/>
        </p:nvSpPr>
        <p:spPr>
          <a:xfrm>
            <a:off x="2958325" y="2486425"/>
            <a:ext cx="1316400" cy="3264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Prophethood</a:t>
            </a:r>
            <a:endParaRPr sz="900" b="0" i="0" u="none" strike="noStrike" cap="none">
              <a:solidFill>
                <a:schemeClr val="lt1"/>
              </a:solidFill>
              <a:latin typeface="Calibri"/>
              <a:ea typeface="Calibri"/>
              <a:cs typeface="Calibri"/>
              <a:sym typeface="Calibri"/>
            </a:endParaRPr>
          </a:p>
        </p:txBody>
      </p:sp>
      <p:sp>
        <p:nvSpPr>
          <p:cNvPr id="100" name="Google Shape;100;p14"/>
          <p:cNvSpPr/>
          <p:nvPr/>
        </p:nvSpPr>
        <p:spPr>
          <a:xfrm>
            <a:off x="4354700" y="2486425"/>
            <a:ext cx="1316400" cy="3264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lvl="0" indent="0" algn="ctr"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Resurrection</a:t>
            </a:r>
            <a:endParaRPr sz="900" b="0" i="0" u="none" strike="noStrike" cap="none">
              <a:solidFill>
                <a:schemeClr val="lt1"/>
              </a:solidFill>
              <a:latin typeface="Calibri"/>
              <a:ea typeface="Calibri"/>
              <a:cs typeface="Calibri"/>
              <a:sym typeface="Calibri"/>
            </a:endParaRPr>
          </a:p>
        </p:txBody>
      </p:sp>
      <p:sp>
        <p:nvSpPr>
          <p:cNvPr id="101" name="Google Shape;101;p14"/>
          <p:cNvSpPr txBox="1"/>
          <p:nvPr/>
        </p:nvSpPr>
        <p:spPr>
          <a:xfrm>
            <a:off x="1081200" y="2908575"/>
            <a:ext cx="6664500" cy="507900"/>
          </a:xfrm>
          <a:prstGeom prst="rect">
            <a:avLst/>
          </a:prstGeom>
          <a:noFill/>
          <a:ln>
            <a:noFill/>
          </a:ln>
        </p:spPr>
        <p:txBody>
          <a:bodyPr spcFirstLastPara="1" wrap="square" lIns="45725" tIns="22850" rIns="45725" bIns="22850" anchor="t" anchorCtr="0">
            <a:spAutoFit/>
          </a:bodyPr>
          <a:lstStyle/>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Companions were ready to do anything for the sake of Allah because their hearts were already filled with love for Him and īmān.</a:t>
            </a: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5"/>
          <p:cNvPicPr preferRelativeResize="0"/>
          <p:nvPr/>
        </p:nvPicPr>
        <p:blipFill>
          <a:blip r:embed="rId3">
            <a:alphaModFix/>
          </a:blip>
          <a:stretch>
            <a:fillRect/>
          </a:stretch>
        </p:blipFill>
        <p:spPr>
          <a:xfrm>
            <a:off x="6123700" y="490575"/>
            <a:ext cx="5727300" cy="3818100"/>
          </a:xfrm>
          <a:prstGeom prst="roundRect">
            <a:avLst>
              <a:gd name="adj" fmla="val 10565"/>
            </a:avLst>
          </a:prstGeom>
          <a:noFill/>
          <a:ln>
            <a:noFill/>
          </a:ln>
        </p:spPr>
      </p:pic>
      <p:sp>
        <p:nvSpPr>
          <p:cNvPr id="107" name="Google Shape;107;p15"/>
          <p:cNvSpPr/>
          <p:nvPr/>
        </p:nvSpPr>
        <p:spPr>
          <a:xfrm>
            <a:off x="6123709" y="490579"/>
            <a:ext cx="3731400" cy="3818100"/>
          </a:xfrm>
          <a:prstGeom prst="roundRect">
            <a:avLst>
              <a:gd name="adj" fmla="val 10726"/>
            </a:avLst>
          </a:prstGeom>
          <a:solidFill>
            <a:srgbClr val="C3B8DE">
              <a:alpha val="29409"/>
            </a:srgbClr>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08" name="Google Shape;108;p15"/>
          <p:cNvSpPr txBox="1"/>
          <p:nvPr/>
        </p:nvSpPr>
        <p:spPr>
          <a:xfrm>
            <a:off x="1004425" y="749084"/>
            <a:ext cx="4017900" cy="600300"/>
          </a:xfrm>
          <a:prstGeom prst="rect">
            <a:avLst/>
          </a:prstGeom>
          <a:noFill/>
          <a:ln>
            <a:noFill/>
          </a:ln>
        </p:spPr>
        <p:txBody>
          <a:bodyPr spcFirstLastPara="1" wrap="square" lIns="45725" tIns="22850" rIns="45725" bIns="22850" anchor="t" anchorCtr="0">
            <a:spAutoFit/>
          </a:bodyPr>
          <a:lstStyle/>
          <a:p>
            <a:pPr marL="0" lvl="0" indent="0" algn="l" rtl="0">
              <a:spcBef>
                <a:spcPts val="0"/>
              </a:spcBef>
              <a:spcAft>
                <a:spcPts val="0"/>
              </a:spcAft>
              <a:buClr>
                <a:schemeClr val="dk1"/>
              </a:buClr>
              <a:buSzPts val="3600"/>
              <a:buFont typeface="Arial"/>
              <a:buNone/>
            </a:pPr>
            <a:r>
              <a:rPr lang="en-GB" sz="3600">
                <a:solidFill>
                  <a:srgbClr val="1E1E1E"/>
                </a:solidFill>
                <a:latin typeface="Inter Tight Medium"/>
                <a:ea typeface="Inter Tight Medium"/>
                <a:cs typeface="Inter Tight Medium"/>
                <a:sym typeface="Inter Tight Medium"/>
              </a:rPr>
              <a:t>Background</a:t>
            </a:r>
            <a:endParaRPr sz="3600">
              <a:solidFill>
                <a:srgbClr val="1E1E1E"/>
              </a:solidFill>
              <a:latin typeface="Inter Tight Medium"/>
              <a:ea typeface="Inter Tight Medium"/>
              <a:cs typeface="Inter Tight Medium"/>
              <a:sym typeface="Inter Tight Medium"/>
            </a:endParaRPr>
          </a:p>
        </p:txBody>
      </p:sp>
      <p:sp>
        <p:nvSpPr>
          <p:cNvPr id="109" name="Google Shape;109;p15"/>
          <p:cNvSpPr/>
          <p:nvPr/>
        </p:nvSpPr>
        <p:spPr>
          <a:xfrm>
            <a:off x="5315100" y="2377675"/>
            <a:ext cx="2364900" cy="1191300"/>
          </a:xfrm>
          <a:prstGeom prst="roundRect">
            <a:avLst>
              <a:gd name="adj" fmla="val 9088"/>
            </a:avLst>
          </a:prstGeom>
          <a:solidFill>
            <a:schemeClr val="lt1"/>
          </a:solidFill>
          <a:ln>
            <a:noFill/>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0" name="Google Shape;110;p15"/>
          <p:cNvSpPr/>
          <p:nvPr/>
        </p:nvSpPr>
        <p:spPr>
          <a:xfrm>
            <a:off x="4879514" y="1810893"/>
            <a:ext cx="2008500" cy="7482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11" name="Google Shape;111;p15"/>
          <p:cNvSpPr txBox="1"/>
          <p:nvPr/>
        </p:nvSpPr>
        <p:spPr>
          <a:xfrm>
            <a:off x="5109729" y="1982190"/>
            <a:ext cx="1608300" cy="415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a:solidFill>
                  <a:srgbClr val="1E1E1E"/>
                </a:solidFill>
                <a:latin typeface="Inter Tight Medium"/>
                <a:ea typeface="Inter Tight Medium"/>
                <a:cs typeface="Inter Tight Medium"/>
                <a:sym typeface="Inter Tight Medium"/>
              </a:rPr>
              <a:t>Sūrah Qāf was revealed in Makkah</a:t>
            </a:r>
            <a:endParaRPr sz="1200">
              <a:solidFill>
                <a:srgbClr val="1E1E1E"/>
              </a:solidFill>
              <a:latin typeface="Inter Tight Medium"/>
              <a:ea typeface="Inter Tight Medium"/>
              <a:cs typeface="Inter Tight Medium"/>
              <a:sym typeface="Inter Tight Medium"/>
            </a:endParaRPr>
          </a:p>
        </p:txBody>
      </p:sp>
      <p:sp>
        <p:nvSpPr>
          <p:cNvPr id="112" name="Google Shape;112;p15"/>
          <p:cNvSpPr txBox="1"/>
          <p:nvPr/>
        </p:nvSpPr>
        <p:spPr>
          <a:xfrm>
            <a:off x="5552044" y="2680769"/>
            <a:ext cx="1897200" cy="6618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a:solidFill>
                  <a:srgbClr val="1E1E1E"/>
                </a:solidFill>
                <a:latin typeface="Inter Light"/>
                <a:ea typeface="Inter Light"/>
                <a:cs typeface="Inter Light"/>
                <a:sym typeface="Inter Light"/>
              </a:rPr>
              <a:t>Main Themes of the Sūrah: </a:t>
            </a:r>
            <a:endParaRPr sz="10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b="1">
                <a:solidFill>
                  <a:srgbClr val="1E1E1E"/>
                </a:solidFill>
                <a:latin typeface="Inter"/>
                <a:ea typeface="Inter"/>
                <a:cs typeface="Inter"/>
                <a:sym typeface="Inter"/>
              </a:rPr>
              <a:t>Death, Resurrection, Day of Judgement &amp; Afterlife</a:t>
            </a:r>
            <a:endParaRPr sz="1000" b="1">
              <a:solidFill>
                <a:srgbClr val="1E1E1E"/>
              </a:solidFill>
              <a:latin typeface="Inter"/>
              <a:ea typeface="Inter"/>
              <a:cs typeface="Inter"/>
              <a:sym typeface="Inter"/>
            </a:endParaRPr>
          </a:p>
        </p:txBody>
      </p:sp>
      <p:sp>
        <p:nvSpPr>
          <p:cNvPr id="113" name="Google Shape;113;p15"/>
          <p:cNvSpPr txBox="1"/>
          <p:nvPr/>
        </p:nvSpPr>
        <p:spPr>
          <a:xfrm>
            <a:off x="1081200" y="1605575"/>
            <a:ext cx="3598500" cy="2447400"/>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None/>
            </a:pPr>
            <a:r>
              <a:rPr lang="en-GB" sz="1200">
                <a:solidFill>
                  <a:srgbClr val="1E1E1E"/>
                </a:solidFill>
                <a:latin typeface="Inter Light"/>
                <a:ea typeface="Inter Light"/>
                <a:cs typeface="Inter Light"/>
                <a:sym typeface="Inter Light"/>
              </a:rPr>
              <a:t>The Prophet ﷺ would recite Surah Qāf in large gatherings:</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Jumuʿah ṣalāh</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Friday sermon: Umm Hishām b. Ḥārithah b. Nuʿmān memorised the sūrah just by hearing it in the Prophet’s khuṭbah</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The two Eid ṣalāhs</a:t>
            </a:r>
            <a:endParaRPr sz="1200">
              <a:solidFill>
                <a:srgbClr val="1E1E1E"/>
              </a:solidFill>
              <a:latin typeface="Inter Light"/>
              <a:ea typeface="Inter Light"/>
              <a:cs typeface="Inter Light"/>
              <a:sym typeface="Inter Light"/>
            </a:endParaRPr>
          </a:p>
          <a:p>
            <a:pPr marL="457200" marR="0" lvl="0" indent="-304800" algn="l" rtl="0">
              <a:lnSpc>
                <a:spcPct val="150000"/>
              </a:lnSpc>
              <a:spcBef>
                <a:spcPts val="0"/>
              </a:spcBef>
              <a:spcAft>
                <a:spcPts val="0"/>
              </a:spcAft>
              <a:buClr>
                <a:srgbClr val="1E1E1E"/>
              </a:buClr>
              <a:buSzPts val="1200"/>
              <a:buFont typeface="Inter Light"/>
              <a:buChar char="●"/>
            </a:pPr>
            <a:r>
              <a:rPr lang="en-GB" sz="1200">
                <a:solidFill>
                  <a:srgbClr val="1E1E1E"/>
                </a:solidFill>
                <a:latin typeface="Inter Light"/>
                <a:ea typeface="Inter Light"/>
                <a:cs typeface="Inter Light"/>
                <a:sym typeface="Inter Light"/>
              </a:rPr>
              <a:t>Fajr ṣalāh</a:t>
            </a:r>
            <a:endParaRPr sz="120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None/>
            </a:pPr>
            <a:endParaRPr sz="1200">
              <a:solidFill>
                <a:srgbClr val="1E1E1E"/>
              </a:solidFill>
              <a:latin typeface="Inter Light"/>
              <a:ea typeface="Inter Light"/>
              <a:cs typeface="Inter Light"/>
              <a:sym typeface="Inter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p:nvPr/>
        </p:nvSpPr>
        <p:spPr>
          <a:xfrm>
            <a:off x="0" y="2825550"/>
            <a:ext cx="3341700" cy="1862400"/>
          </a:xfrm>
          <a:prstGeom prst="roundRect">
            <a:avLst>
              <a:gd name="adj" fmla="val 0"/>
            </a:avLst>
          </a:prstGeom>
          <a:solidFill>
            <a:srgbClr val="C3B8DE"/>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3" name="Google Shape;119;p16">
            <a:extLst>
              <a:ext uri="{FF2B5EF4-FFF2-40B4-BE49-F238E27FC236}">
                <a16:creationId xmlns:a16="http://schemas.microsoft.com/office/drawing/2014/main" id="{820C23D3-E078-5C31-E971-8AF33D25B78D}"/>
              </a:ext>
            </a:extLst>
          </p:cNvPr>
          <p:cNvSpPr/>
          <p:nvPr/>
        </p:nvSpPr>
        <p:spPr>
          <a:xfrm>
            <a:off x="1015044" y="1847384"/>
            <a:ext cx="4133400" cy="2632500"/>
          </a:xfrm>
          <a:prstGeom prst="roundRect">
            <a:avLst>
              <a:gd name="adj" fmla="val 10456"/>
            </a:avLst>
          </a:prstGeom>
          <a:solidFill>
            <a:srgbClr val="F8F7FB"/>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2" name="Freeform: Shape 1">
            <a:extLst>
              <a:ext uri="{FF2B5EF4-FFF2-40B4-BE49-F238E27FC236}">
                <a16:creationId xmlns:a16="http://schemas.microsoft.com/office/drawing/2014/main" id="{94D1049A-93B6-88E6-36D4-03FEB9F7C7D1}"/>
              </a:ext>
            </a:extLst>
          </p:cNvPr>
          <p:cNvSpPr/>
          <p:nvPr/>
        </p:nvSpPr>
        <p:spPr>
          <a:xfrm>
            <a:off x="2284223" y="2706405"/>
            <a:ext cx="1596923" cy="338557"/>
          </a:xfrm>
          <a:custGeom>
            <a:avLst/>
            <a:gdLst/>
            <a:ahLst/>
            <a:cxnLst/>
            <a:rect l="l" t="t" r="r" b="b"/>
            <a:pathLst>
              <a:path w="1596923" h="338557">
                <a:moveTo>
                  <a:pt x="747674" y="310668"/>
                </a:moveTo>
                <a:lnTo>
                  <a:pt x="747674" y="323698"/>
                </a:lnTo>
                <a:lnTo>
                  <a:pt x="696468" y="338557"/>
                </a:lnTo>
                <a:lnTo>
                  <a:pt x="696468" y="325755"/>
                </a:lnTo>
                <a:close/>
                <a:moveTo>
                  <a:pt x="290474" y="291618"/>
                </a:moveTo>
                <a:lnTo>
                  <a:pt x="290474" y="304648"/>
                </a:lnTo>
                <a:lnTo>
                  <a:pt x="239268" y="319507"/>
                </a:lnTo>
                <a:lnTo>
                  <a:pt x="239268" y="306705"/>
                </a:lnTo>
                <a:close/>
                <a:moveTo>
                  <a:pt x="173431" y="264033"/>
                </a:moveTo>
                <a:cubicBezTo>
                  <a:pt x="176479" y="264033"/>
                  <a:pt x="179108" y="265176"/>
                  <a:pt x="181318" y="267462"/>
                </a:cubicBezTo>
                <a:cubicBezTo>
                  <a:pt x="183527" y="269748"/>
                  <a:pt x="184632" y="272415"/>
                  <a:pt x="184632" y="275463"/>
                </a:cubicBezTo>
                <a:cubicBezTo>
                  <a:pt x="184632" y="278511"/>
                  <a:pt x="183527" y="281140"/>
                  <a:pt x="181318" y="283350"/>
                </a:cubicBezTo>
                <a:cubicBezTo>
                  <a:pt x="179108" y="285560"/>
                  <a:pt x="176479" y="286665"/>
                  <a:pt x="173431" y="286665"/>
                </a:cubicBezTo>
                <a:cubicBezTo>
                  <a:pt x="170230" y="286665"/>
                  <a:pt x="167525" y="285560"/>
                  <a:pt x="165316" y="283350"/>
                </a:cubicBezTo>
                <a:cubicBezTo>
                  <a:pt x="163106" y="281140"/>
                  <a:pt x="162001" y="278511"/>
                  <a:pt x="162001" y="275463"/>
                </a:cubicBezTo>
                <a:cubicBezTo>
                  <a:pt x="162001" y="272415"/>
                  <a:pt x="163106" y="269748"/>
                  <a:pt x="165316" y="267462"/>
                </a:cubicBezTo>
                <a:cubicBezTo>
                  <a:pt x="167525" y="265176"/>
                  <a:pt x="170230" y="264033"/>
                  <a:pt x="173431" y="264033"/>
                </a:cubicBezTo>
                <a:close/>
                <a:moveTo>
                  <a:pt x="142113" y="264033"/>
                </a:moveTo>
                <a:cubicBezTo>
                  <a:pt x="145161" y="264033"/>
                  <a:pt x="147790" y="265176"/>
                  <a:pt x="149999" y="267462"/>
                </a:cubicBezTo>
                <a:cubicBezTo>
                  <a:pt x="152209" y="269748"/>
                  <a:pt x="153314" y="272415"/>
                  <a:pt x="153314" y="275463"/>
                </a:cubicBezTo>
                <a:cubicBezTo>
                  <a:pt x="153314" y="278511"/>
                  <a:pt x="152209" y="281140"/>
                  <a:pt x="149999" y="283350"/>
                </a:cubicBezTo>
                <a:cubicBezTo>
                  <a:pt x="147790" y="285560"/>
                  <a:pt x="145161" y="286665"/>
                  <a:pt x="142113" y="286665"/>
                </a:cubicBezTo>
                <a:cubicBezTo>
                  <a:pt x="138912" y="286665"/>
                  <a:pt x="136207" y="285560"/>
                  <a:pt x="133997" y="283350"/>
                </a:cubicBezTo>
                <a:cubicBezTo>
                  <a:pt x="131788" y="281140"/>
                  <a:pt x="130683" y="278511"/>
                  <a:pt x="130683" y="275463"/>
                </a:cubicBezTo>
                <a:cubicBezTo>
                  <a:pt x="130683" y="272415"/>
                  <a:pt x="131788" y="269748"/>
                  <a:pt x="133997" y="267462"/>
                </a:cubicBezTo>
                <a:cubicBezTo>
                  <a:pt x="136207" y="265176"/>
                  <a:pt x="138912" y="264033"/>
                  <a:pt x="142113" y="264033"/>
                </a:cubicBezTo>
                <a:close/>
                <a:moveTo>
                  <a:pt x="261213" y="262204"/>
                </a:moveTo>
                <a:cubicBezTo>
                  <a:pt x="264261" y="262204"/>
                  <a:pt x="266890" y="263347"/>
                  <a:pt x="269100" y="265633"/>
                </a:cubicBezTo>
                <a:cubicBezTo>
                  <a:pt x="271310" y="267919"/>
                  <a:pt x="272415" y="270586"/>
                  <a:pt x="272415" y="273634"/>
                </a:cubicBezTo>
                <a:cubicBezTo>
                  <a:pt x="272415" y="276682"/>
                  <a:pt x="271310" y="279311"/>
                  <a:pt x="269100" y="281521"/>
                </a:cubicBezTo>
                <a:cubicBezTo>
                  <a:pt x="266890" y="283731"/>
                  <a:pt x="264261" y="284836"/>
                  <a:pt x="261213" y="284836"/>
                </a:cubicBezTo>
                <a:cubicBezTo>
                  <a:pt x="258013" y="284836"/>
                  <a:pt x="255308" y="283731"/>
                  <a:pt x="253098" y="281521"/>
                </a:cubicBezTo>
                <a:cubicBezTo>
                  <a:pt x="250888" y="279311"/>
                  <a:pt x="249783" y="276682"/>
                  <a:pt x="249783" y="273634"/>
                </a:cubicBezTo>
                <a:cubicBezTo>
                  <a:pt x="249783" y="270586"/>
                  <a:pt x="250888" y="267919"/>
                  <a:pt x="253098" y="265633"/>
                </a:cubicBezTo>
                <a:cubicBezTo>
                  <a:pt x="255308" y="263347"/>
                  <a:pt x="258013" y="262204"/>
                  <a:pt x="261213" y="262204"/>
                </a:cubicBezTo>
                <a:close/>
                <a:moveTo>
                  <a:pt x="71399" y="253518"/>
                </a:moveTo>
                <a:lnTo>
                  <a:pt x="71399" y="266548"/>
                </a:lnTo>
                <a:lnTo>
                  <a:pt x="20193" y="281407"/>
                </a:lnTo>
                <a:lnTo>
                  <a:pt x="20193" y="268605"/>
                </a:lnTo>
                <a:close/>
                <a:moveTo>
                  <a:pt x="1319555" y="184023"/>
                </a:moveTo>
                <a:cubicBezTo>
                  <a:pt x="1316050" y="184023"/>
                  <a:pt x="1312887" y="185357"/>
                  <a:pt x="1310068" y="188024"/>
                </a:cubicBezTo>
                <a:cubicBezTo>
                  <a:pt x="1307249" y="190691"/>
                  <a:pt x="1305039" y="194082"/>
                  <a:pt x="1303439" y="198196"/>
                </a:cubicBezTo>
                <a:cubicBezTo>
                  <a:pt x="1301838" y="202311"/>
                  <a:pt x="1301038" y="206426"/>
                  <a:pt x="1301038" y="210541"/>
                </a:cubicBezTo>
                <a:cubicBezTo>
                  <a:pt x="1301038" y="213741"/>
                  <a:pt x="1301686" y="216522"/>
                  <a:pt x="1302981" y="218885"/>
                </a:cubicBezTo>
                <a:cubicBezTo>
                  <a:pt x="1304277" y="221247"/>
                  <a:pt x="1306449" y="223038"/>
                  <a:pt x="1309497" y="224257"/>
                </a:cubicBezTo>
                <a:cubicBezTo>
                  <a:pt x="1312545" y="225476"/>
                  <a:pt x="1316507" y="226086"/>
                  <a:pt x="1321384" y="226086"/>
                </a:cubicBezTo>
                <a:cubicBezTo>
                  <a:pt x="1325803" y="226086"/>
                  <a:pt x="1330261" y="225628"/>
                  <a:pt x="1334757" y="224714"/>
                </a:cubicBezTo>
                <a:lnTo>
                  <a:pt x="1339885" y="223089"/>
                </a:lnTo>
                <a:lnTo>
                  <a:pt x="1340129" y="220142"/>
                </a:lnTo>
                <a:cubicBezTo>
                  <a:pt x="1340129" y="215418"/>
                  <a:pt x="1339672" y="210884"/>
                  <a:pt x="1338757" y="206540"/>
                </a:cubicBezTo>
                <a:cubicBezTo>
                  <a:pt x="1337843" y="202197"/>
                  <a:pt x="1336471" y="198349"/>
                  <a:pt x="1334642" y="194996"/>
                </a:cubicBezTo>
                <a:cubicBezTo>
                  <a:pt x="1332814" y="191643"/>
                  <a:pt x="1330642" y="188976"/>
                  <a:pt x="1328127" y="186995"/>
                </a:cubicBezTo>
                <a:cubicBezTo>
                  <a:pt x="1325613" y="185014"/>
                  <a:pt x="1322755" y="184023"/>
                  <a:pt x="1319555" y="184023"/>
                </a:cubicBezTo>
                <a:close/>
                <a:moveTo>
                  <a:pt x="413004" y="177851"/>
                </a:moveTo>
                <a:cubicBezTo>
                  <a:pt x="410718" y="177851"/>
                  <a:pt x="408317" y="178613"/>
                  <a:pt x="405803" y="180137"/>
                </a:cubicBezTo>
                <a:cubicBezTo>
                  <a:pt x="403288" y="181661"/>
                  <a:pt x="400621" y="184252"/>
                  <a:pt x="397802" y="187909"/>
                </a:cubicBezTo>
                <a:cubicBezTo>
                  <a:pt x="394982" y="191567"/>
                  <a:pt x="391972" y="196596"/>
                  <a:pt x="388772" y="202997"/>
                </a:cubicBezTo>
                <a:cubicBezTo>
                  <a:pt x="391363" y="207264"/>
                  <a:pt x="394144" y="210998"/>
                  <a:pt x="397116" y="214198"/>
                </a:cubicBezTo>
                <a:cubicBezTo>
                  <a:pt x="400088" y="217399"/>
                  <a:pt x="403098" y="220028"/>
                  <a:pt x="406146" y="222085"/>
                </a:cubicBezTo>
                <a:cubicBezTo>
                  <a:pt x="409194" y="224142"/>
                  <a:pt x="412204" y="225666"/>
                  <a:pt x="415175" y="226657"/>
                </a:cubicBezTo>
                <a:cubicBezTo>
                  <a:pt x="418147" y="227648"/>
                  <a:pt x="420852" y="228143"/>
                  <a:pt x="423291" y="228143"/>
                </a:cubicBezTo>
                <a:cubicBezTo>
                  <a:pt x="428625" y="228143"/>
                  <a:pt x="432549" y="226238"/>
                  <a:pt x="435064" y="222428"/>
                </a:cubicBezTo>
                <a:cubicBezTo>
                  <a:pt x="437578" y="218618"/>
                  <a:pt x="437464" y="213284"/>
                  <a:pt x="434721" y="206426"/>
                </a:cubicBezTo>
                <a:cubicBezTo>
                  <a:pt x="433349" y="202921"/>
                  <a:pt x="431939" y="199492"/>
                  <a:pt x="430492" y="196139"/>
                </a:cubicBezTo>
                <a:cubicBezTo>
                  <a:pt x="429044" y="192786"/>
                  <a:pt x="427482" y="189700"/>
                  <a:pt x="425805" y="186881"/>
                </a:cubicBezTo>
                <a:cubicBezTo>
                  <a:pt x="424129" y="184061"/>
                  <a:pt x="422224" y="181851"/>
                  <a:pt x="420090" y="180251"/>
                </a:cubicBezTo>
                <a:cubicBezTo>
                  <a:pt x="417957" y="178651"/>
                  <a:pt x="415594" y="177851"/>
                  <a:pt x="413004" y="177851"/>
                </a:cubicBezTo>
                <a:close/>
                <a:moveTo>
                  <a:pt x="777468" y="169621"/>
                </a:moveTo>
                <a:cubicBezTo>
                  <a:pt x="780516" y="175413"/>
                  <a:pt x="783298" y="181470"/>
                  <a:pt x="785812" y="187795"/>
                </a:cubicBezTo>
                <a:cubicBezTo>
                  <a:pt x="788327" y="194120"/>
                  <a:pt x="790384" y="200597"/>
                  <a:pt x="791984" y="207226"/>
                </a:cubicBezTo>
                <a:cubicBezTo>
                  <a:pt x="793585" y="213855"/>
                  <a:pt x="794385" y="220599"/>
                  <a:pt x="794385" y="227457"/>
                </a:cubicBezTo>
                <a:cubicBezTo>
                  <a:pt x="794385" y="233401"/>
                  <a:pt x="793661" y="239497"/>
                  <a:pt x="792213" y="245745"/>
                </a:cubicBezTo>
                <a:cubicBezTo>
                  <a:pt x="790765" y="251994"/>
                  <a:pt x="788365" y="258051"/>
                  <a:pt x="785012" y="263919"/>
                </a:cubicBezTo>
                <a:cubicBezTo>
                  <a:pt x="781659" y="269786"/>
                  <a:pt x="777202" y="275044"/>
                  <a:pt x="771639" y="279692"/>
                </a:cubicBezTo>
                <a:cubicBezTo>
                  <a:pt x="766076" y="284340"/>
                  <a:pt x="759218" y="288036"/>
                  <a:pt x="751065" y="290779"/>
                </a:cubicBezTo>
                <a:cubicBezTo>
                  <a:pt x="742912" y="293523"/>
                  <a:pt x="733196" y="294894"/>
                  <a:pt x="721918" y="294894"/>
                </a:cubicBezTo>
                <a:cubicBezTo>
                  <a:pt x="713079" y="294894"/>
                  <a:pt x="704659" y="293865"/>
                  <a:pt x="696658" y="291808"/>
                </a:cubicBezTo>
                <a:cubicBezTo>
                  <a:pt x="688657" y="289751"/>
                  <a:pt x="681647" y="286588"/>
                  <a:pt x="675627" y="282321"/>
                </a:cubicBezTo>
                <a:cubicBezTo>
                  <a:pt x="669607" y="278054"/>
                  <a:pt x="664845" y="272644"/>
                  <a:pt x="661339" y="266091"/>
                </a:cubicBezTo>
                <a:cubicBezTo>
                  <a:pt x="657834" y="259537"/>
                  <a:pt x="656082" y="251689"/>
                  <a:pt x="656082" y="242545"/>
                </a:cubicBezTo>
                <a:cubicBezTo>
                  <a:pt x="656082" y="238887"/>
                  <a:pt x="656425" y="234963"/>
                  <a:pt x="657110" y="230772"/>
                </a:cubicBezTo>
                <a:cubicBezTo>
                  <a:pt x="657796" y="226581"/>
                  <a:pt x="658863" y="222085"/>
                  <a:pt x="660311" y="217284"/>
                </a:cubicBezTo>
                <a:cubicBezTo>
                  <a:pt x="661759" y="212484"/>
                  <a:pt x="663549" y="207417"/>
                  <a:pt x="665683" y="202083"/>
                </a:cubicBezTo>
                <a:lnTo>
                  <a:pt x="682142" y="208483"/>
                </a:lnTo>
                <a:cubicBezTo>
                  <a:pt x="680618" y="212751"/>
                  <a:pt x="679285" y="216789"/>
                  <a:pt x="678142" y="220599"/>
                </a:cubicBezTo>
                <a:cubicBezTo>
                  <a:pt x="676999" y="224409"/>
                  <a:pt x="676160" y="227991"/>
                  <a:pt x="675627" y="231343"/>
                </a:cubicBezTo>
                <a:cubicBezTo>
                  <a:pt x="675094" y="234696"/>
                  <a:pt x="674827" y="237897"/>
                  <a:pt x="674827" y="240945"/>
                </a:cubicBezTo>
                <a:cubicBezTo>
                  <a:pt x="674827" y="248869"/>
                  <a:pt x="676884" y="255423"/>
                  <a:pt x="680999" y="260604"/>
                </a:cubicBezTo>
                <a:cubicBezTo>
                  <a:pt x="685114" y="265786"/>
                  <a:pt x="690753" y="269672"/>
                  <a:pt x="697915" y="272263"/>
                </a:cubicBezTo>
                <a:cubicBezTo>
                  <a:pt x="705078" y="274854"/>
                  <a:pt x="713155" y="276149"/>
                  <a:pt x="722147" y="276149"/>
                </a:cubicBezTo>
                <a:cubicBezTo>
                  <a:pt x="732358" y="276149"/>
                  <a:pt x="740930" y="274777"/>
                  <a:pt x="747865" y="272034"/>
                </a:cubicBezTo>
                <a:cubicBezTo>
                  <a:pt x="754799" y="269291"/>
                  <a:pt x="760323" y="265671"/>
                  <a:pt x="764438" y="261176"/>
                </a:cubicBezTo>
                <a:cubicBezTo>
                  <a:pt x="768553" y="256680"/>
                  <a:pt x="771487" y="251689"/>
                  <a:pt x="773239" y="246202"/>
                </a:cubicBezTo>
                <a:cubicBezTo>
                  <a:pt x="774992" y="240716"/>
                  <a:pt x="775868" y="235306"/>
                  <a:pt x="775868" y="229972"/>
                </a:cubicBezTo>
                <a:cubicBezTo>
                  <a:pt x="775868" y="224181"/>
                  <a:pt x="774763" y="217170"/>
                  <a:pt x="772553" y="208941"/>
                </a:cubicBezTo>
                <a:cubicBezTo>
                  <a:pt x="770344" y="200711"/>
                  <a:pt x="766267" y="190500"/>
                  <a:pt x="760323" y="178308"/>
                </a:cubicBezTo>
                <a:close/>
                <a:moveTo>
                  <a:pt x="1107109" y="166192"/>
                </a:moveTo>
                <a:cubicBezTo>
                  <a:pt x="1103452" y="166192"/>
                  <a:pt x="1100061" y="167412"/>
                  <a:pt x="1096937" y="169850"/>
                </a:cubicBezTo>
                <a:cubicBezTo>
                  <a:pt x="1093812" y="172288"/>
                  <a:pt x="1091298" y="175451"/>
                  <a:pt x="1089393" y="179337"/>
                </a:cubicBezTo>
                <a:cubicBezTo>
                  <a:pt x="1087488" y="183223"/>
                  <a:pt x="1086535" y="187224"/>
                  <a:pt x="1086535" y="191338"/>
                </a:cubicBezTo>
                <a:cubicBezTo>
                  <a:pt x="1086535" y="196215"/>
                  <a:pt x="1087793" y="200597"/>
                  <a:pt x="1090307" y="204483"/>
                </a:cubicBezTo>
                <a:cubicBezTo>
                  <a:pt x="1092822" y="208369"/>
                  <a:pt x="1095908" y="211684"/>
                  <a:pt x="1099566" y="214427"/>
                </a:cubicBezTo>
                <a:lnTo>
                  <a:pt x="1104372" y="217331"/>
                </a:lnTo>
                <a:lnTo>
                  <a:pt x="1111339" y="214198"/>
                </a:lnTo>
                <a:cubicBezTo>
                  <a:pt x="1115834" y="211455"/>
                  <a:pt x="1119492" y="208102"/>
                  <a:pt x="1122311" y="204140"/>
                </a:cubicBezTo>
                <a:cubicBezTo>
                  <a:pt x="1125131" y="200178"/>
                  <a:pt x="1126540" y="195606"/>
                  <a:pt x="1126540" y="190424"/>
                </a:cubicBezTo>
                <a:cubicBezTo>
                  <a:pt x="1126540" y="186919"/>
                  <a:pt x="1125702" y="183299"/>
                  <a:pt x="1124026" y="179565"/>
                </a:cubicBezTo>
                <a:cubicBezTo>
                  <a:pt x="1122349" y="175832"/>
                  <a:pt x="1120063" y="172669"/>
                  <a:pt x="1117168" y="170079"/>
                </a:cubicBezTo>
                <a:cubicBezTo>
                  <a:pt x="1114272" y="167488"/>
                  <a:pt x="1110919" y="166192"/>
                  <a:pt x="1107109" y="166192"/>
                </a:cubicBezTo>
                <a:close/>
                <a:moveTo>
                  <a:pt x="1558518" y="165964"/>
                </a:moveTo>
                <a:cubicBezTo>
                  <a:pt x="1555013" y="165964"/>
                  <a:pt x="1551851" y="167297"/>
                  <a:pt x="1549031" y="169964"/>
                </a:cubicBezTo>
                <a:cubicBezTo>
                  <a:pt x="1546212" y="172631"/>
                  <a:pt x="1544002" y="176022"/>
                  <a:pt x="1542402" y="180137"/>
                </a:cubicBezTo>
                <a:cubicBezTo>
                  <a:pt x="1540802" y="184252"/>
                  <a:pt x="1540001" y="188367"/>
                  <a:pt x="1540002" y="192481"/>
                </a:cubicBezTo>
                <a:cubicBezTo>
                  <a:pt x="1540001" y="195682"/>
                  <a:pt x="1540649" y="198425"/>
                  <a:pt x="1541945" y="200711"/>
                </a:cubicBezTo>
                <a:cubicBezTo>
                  <a:pt x="1543240" y="202997"/>
                  <a:pt x="1545412" y="204788"/>
                  <a:pt x="1548460" y="206083"/>
                </a:cubicBezTo>
                <a:cubicBezTo>
                  <a:pt x="1551508" y="207378"/>
                  <a:pt x="1555470" y="208026"/>
                  <a:pt x="1560347" y="208026"/>
                </a:cubicBezTo>
                <a:cubicBezTo>
                  <a:pt x="1564767" y="208026"/>
                  <a:pt x="1569224" y="207569"/>
                  <a:pt x="1573720" y="206655"/>
                </a:cubicBezTo>
                <a:lnTo>
                  <a:pt x="1578884" y="205018"/>
                </a:lnTo>
                <a:lnTo>
                  <a:pt x="1579092" y="202083"/>
                </a:lnTo>
                <a:cubicBezTo>
                  <a:pt x="1579092" y="195682"/>
                  <a:pt x="1578254" y="189738"/>
                  <a:pt x="1576578" y="184252"/>
                </a:cubicBezTo>
                <a:cubicBezTo>
                  <a:pt x="1574901" y="178765"/>
                  <a:pt x="1572539" y="174346"/>
                  <a:pt x="1569491" y="170993"/>
                </a:cubicBezTo>
                <a:cubicBezTo>
                  <a:pt x="1566443" y="167640"/>
                  <a:pt x="1562786" y="165964"/>
                  <a:pt x="1558518" y="165964"/>
                </a:cubicBezTo>
                <a:close/>
                <a:moveTo>
                  <a:pt x="1321384" y="165278"/>
                </a:moveTo>
                <a:cubicBezTo>
                  <a:pt x="1327480" y="165278"/>
                  <a:pt x="1332814" y="166840"/>
                  <a:pt x="1337386" y="169964"/>
                </a:cubicBezTo>
                <a:cubicBezTo>
                  <a:pt x="1341958" y="173088"/>
                  <a:pt x="1345768" y="177318"/>
                  <a:pt x="1348816" y="182652"/>
                </a:cubicBezTo>
                <a:cubicBezTo>
                  <a:pt x="1351864" y="187986"/>
                  <a:pt x="1354150" y="194005"/>
                  <a:pt x="1355674" y="200711"/>
                </a:cubicBezTo>
                <a:cubicBezTo>
                  <a:pt x="1357198" y="207417"/>
                  <a:pt x="1357960" y="214351"/>
                  <a:pt x="1357960" y="221514"/>
                </a:cubicBezTo>
                <a:cubicBezTo>
                  <a:pt x="1357960" y="235687"/>
                  <a:pt x="1355102" y="247917"/>
                  <a:pt x="1349387" y="258204"/>
                </a:cubicBezTo>
                <a:cubicBezTo>
                  <a:pt x="1343672" y="268491"/>
                  <a:pt x="1335138" y="276682"/>
                  <a:pt x="1323784" y="282778"/>
                </a:cubicBezTo>
                <a:cubicBezTo>
                  <a:pt x="1312430" y="288874"/>
                  <a:pt x="1298371" y="292913"/>
                  <a:pt x="1281607" y="294894"/>
                </a:cubicBezTo>
                <a:lnTo>
                  <a:pt x="1277492" y="276149"/>
                </a:lnTo>
                <a:cubicBezTo>
                  <a:pt x="1286637" y="274930"/>
                  <a:pt x="1295057" y="273215"/>
                  <a:pt x="1302753" y="271005"/>
                </a:cubicBezTo>
                <a:cubicBezTo>
                  <a:pt x="1310449" y="268796"/>
                  <a:pt x="1317078" y="265633"/>
                  <a:pt x="1322641" y="261519"/>
                </a:cubicBezTo>
                <a:cubicBezTo>
                  <a:pt x="1328204" y="257404"/>
                  <a:pt x="1332509" y="251994"/>
                  <a:pt x="1335557" y="245288"/>
                </a:cubicBezTo>
                <a:lnTo>
                  <a:pt x="1336697" y="241527"/>
                </a:lnTo>
                <a:lnTo>
                  <a:pt x="1334300" y="242545"/>
                </a:lnTo>
                <a:cubicBezTo>
                  <a:pt x="1329347" y="243612"/>
                  <a:pt x="1324355" y="244145"/>
                  <a:pt x="1319326" y="244145"/>
                </a:cubicBezTo>
                <a:cubicBezTo>
                  <a:pt x="1313535" y="244145"/>
                  <a:pt x="1308392" y="243535"/>
                  <a:pt x="1303896" y="242316"/>
                </a:cubicBezTo>
                <a:cubicBezTo>
                  <a:pt x="1299400" y="241097"/>
                  <a:pt x="1295590" y="239306"/>
                  <a:pt x="1292466" y="236944"/>
                </a:cubicBezTo>
                <a:cubicBezTo>
                  <a:pt x="1289342" y="234582"/>
                  <a:pt x="1286979" y="231572"/>
                  <a:pt x="1285379" y="227914"/>
                </a:cubicBezTo>
                <a:cubicBezTo>
                  <a:pt x="1283779" y="224257"/>
                  <a:pt x="1282979" y="219990"/>
                  <a:pt x="1282979" y="215113"/>
                </a:cubicBezTo>
                <a:cubicBezTo>
                  <a:pt x="1282979" y="209322"/>
                  <a:pt x="1283893" y="203492"/>
                  <a:pt x="1285722" y="197625"/>
                </a:cubicBezTo>
                <a:cubicBezTo>
                  <a:pt x="1287551" y="191757"/>
                  <a:pt x="1290142" y="186385"/>
                  <a:pt x="1293495" y="181509"/>
                </a:cubicBezTo>
                <a:cubicBezTo>
                  <a:pt x="1296847" y="176632"/>
                  <a:pt x="1300886" y="172707"/>
                  <a:pt x="1305610" y="169736"/>
                </a:cubicBezTo>
                <a:cubicBezTo>
                  <a:pt x="1310335" y="166764"/>
                  <a:pt x="1315592" y="165278"/>
                  <a:pt x="1321384" y="165278"/>
                </a:cubicBezTo>
                <a:close/>
                <a:moveTo>
                  <a:pt x="910666" y="161163"/>
                </a:moveTo>
                <a:cubicBezTo>
                  <a:pt x="913257" y="161163"/>
                  <a:pt x="916076" y="161430"/>
                  <a:pt x="919124" y="161963"/>
                </a:cubicBezTo>
                <a:cubicBezTo>
                  <a:pt x="922172" y="162497"/>
                  <a:pt x="925068" y="163144"/>
                  <a:pt x="927811" y="163906"/>
                </a:cubicBezTo>
                <a:lnTo>
                  <a:pt x="924839" y="181051"/>
                </a:lnTo>
                <a:cubicBezTo>
                  <a:pt x="922553" y="180442"/>
                  <a:pt x="920115" y="179946"/>
                  <a:pt x="917524" y="179565"/>
                </a:cubicBezTo>
                <a:cubicBezTo>
                  <a:pt x="914933" y="179184"/>
                  <a:pt x="912647" y="178994"/>
                  <a:pt x="910666" y="178994"/>
                </a:cubicBezTo>
                <a:cubicBezTo>
                  <a:pt x="906094" y="178994"/>
                  <a:pt x="902246" y="179870"/>
                  <a:pt x="899122" y="181623"/>
                </a:cubicBezTo>
                <a:cubicBezTo>
                  <a:pt x="895997" y="183375"/>
                  <a:pt x="893673" y="185700"/>
                  <a:pt x="892149" y="188595"/>
                </a:cubicBezTo>
                <a:cubicBezTo>
                  <a:pt x="890625" y="191491"/>
                  <a:pt x="889863" y="194691"/>
                  <a:pt x="889863" y="198196"/>
                </a:cubicBezTo>
                <a:cubicBezTo>
                  <a:pt x="889863" y="203073"/>
                  <a:pt x="891311" y="207455"/>
                  <a:pt x="894207" y="211341"/>
                </a:cubicBezTo>
                <a:cubicBezTo>
                  <a:pt x="897102" y="215227"/>
                  <a:pt x="900608" y="218313"/>
                  <a:pt x="904722" y="220599"/>
                </a:cubicBezTo>
                <a:lnTo>
                  <a:pt x="913693" y="223187"/>
                </a:lnTo>
                <a:lnTo>
                  <a:pt x="937869" y="214198"/>
                </a:lnTo>
                <a:lnTo>
                  <a:pt x="944727" y="230886"/>
                </a:lnTo>
                <a:cubicBezTo>
                  <a:pt x="940308" y="232715"/>
                  <a:pt x="934783" y="234810"/>
                  <a:pt x="928154" y="237173"/>
                </a:cubicBezTo>
                <a:cubicBezTo>
                  <a:pt x="921524" y="239535"/>
                  <a:pt x="914514" y="241897"/>
                  <a:pt x="907123" y="244259"/>
                </a:cubicBezTo>
                <a:cubicBezTo>
                  <a:pt x="899731" y="246621"/>
                  <a:pt x="892606" y="248831"/>
                  <a:pt x="885748" y="250889"/>
                </a:cubicBezTo>
                <a:cubicBezTo>
                  <a:pt x="878890" y="252946"/>
                  <a:pt x="872947" y="254508"/>
                  <a:pt x="867918" y="255575"/>
                </a:cubicBezTo>
                <a:lnTo>
                  <a:pt x="862660" y="238201"/>
                </a:lnTo>
                <a:cubicBezTo>
                  <a:pt x="868756" y="236830"/>
                  <a:pt x="876033" y="234925"/>
                  <a:pt x="884491" y="232486"/>
                </a:cubicBezTo>
                <a:lnTo>
                  <a:pt x="892933" y="229841"/>
                </a:lnTo>
                <a:lnTo>
                  <a:pt x="887463" y="227343"/>
                </a:lnTo>
                <a:cubicBezTo>
                  <a:pt x="884491" y="225438"/>
                  <a:pt x="881824" y="223038"/>
                  <a:pt x="879462" y="220142"/>
                </a:cubicBezTo>
                <a:cubicBezTo>
                  <a:pt x="877100" y="217246"/>
                  <a:pt x="875233" y="213932"/>
                  <a:pt x="873861" y="210198"/>
                </a:cubicBezTo>
                <a:cubicBezTo>
                  <a:pt x="872490" y="206464"/>
                  <a:pt x="871804" y="202464"/>
                  <a:pt x="871804" y="198196"/>
                </a:cubicBezTo>
                <a:cubicBezTo>
                  <a:pt x="871804" y="190424"/>
                  <a:pt x="873595" y="183756"/>
                  <a:pt x="877176" y="178194"/>
                </a:cubicBezTo>
                <a:cubicBezTo>
                  <a:pt x="880757" y="172631"/>
                  <a:pt x="885482" y="168402"/>
                  <a:pt x="891349" y="165507"/>
                </a:cubicBezTo>
                <a:cubicBezTo>
                  <a:pt x="897217" y="162611"/>
                  <a:pt x="903655" y="161163"/>
                  <a:pt x="910666" y="161163"/>
                </a:cubicBezTo>
                <a:close/>
                <a:moveTo>
                  <a:pt x="1560347" y="147219"/>
                </a:moveTo>
                <a:cubicBezTo>
                  <a:pt x="1568576" y="147219"/>
                  <a:pt x="1575396" y="149886"/>
                  <a:pt x="1580807" y="155220"/>
                </a:cubicBezTo>
                <a:cubicBezTo>
                  <a:pt x="1586217" y="160554"/>
                  <a:pt x="1590255" y="167526"/>
                  <a:pt x="1592922" y="176136"/>
                </a:cubicBezTo>
                <a:cubicBezTo>
                  <a:pt x="1595589" y="184747"/>
                  <a:pt x="1596923" y="193853"/>
                  <a:pt x="1596923" y="203454"/>
                </a:cubicBezTo>
                <a:cubicBezTo>
                  <a:pt x="1596923" y="210922"/>
                  <a:pt x="1596275" y="218351"/>
                  <a:pt x="1594980" y="225743"/>
                </a:cubicBezTo>
                <a:cubicBezTo>
                  <a:pt x="1593685" y="233134"/>
                  <a:pt x="1591437" y="239954"/>
                  <a:pt x="1588236" y="246202"/>
                </a:cubicBezTo>
                <a:cubicBezTo>
                  <a:pt x="1584579" y="253365"/>
                  <a:pt x="1579930" y="259423"/>
                  <a:pt x="1574292" y="264376"/>
                </a:cubicBezTo>
                <a:cubicBezTo>
                  <a:pt x="1568653" y="269329"/>
                  <a:pt x="1562214" y="273368"/>
                  <a:pt x="1554975" y="276492"/>
                </a:cubicBezTo>
                <a:cubicBezTo>
                  <a:pt x="1547736" y="279616"/>
                  <a:pt x="1539925" y="281864"/>
                  <a:pt x="1531544" y="283236"/>
                </a:cubicBezTo>
                <a:cubicBezTo>
                  <a:pt x="1523162" y="284607"/>
                  <a:pt x="1514246" y="285293"/>
                  <a:pt x="1504797" y="285293"/>
                </a:cubicBezTo>
                <a:cubicBezTo>
                  <a:pt x="1495653" y="285293"/>
                  <a:pt x="1487042" y="284264"/>
                  <a:pt x="1478965" y="282207"/>
                </a:cubicBezTo>
                <a:cubicBezTo>
                  <a:pt x="1470888" y="280149"/>
                  <a:pt x="1463687" y="276949"/>
                  <a:pt x="1457363" y="272606"/>
                </a:cubicBezTo>
                <a:cubicBezTo>
                  <a:pt x="1451038" y="268262"/>
                  <a:pt x="1446085" y="262662"/>
                  <a:pt x="1442504" y="255804"/>
                </a:cubicBezTo>
                <a:cubicBezTo>
                  <a:pt x="1438922" y="248946"/>
                  <a:pt x="1437132" y="240716"/>
                  <a:pt x="1437132" y="231115"/>
                </a:cubicBezTo>
                <a:cubicBezTo>
                  <a:pt x="1437132" y="228829"/>
                  <a:pt x="1437398" y="225590"/>
                  <a:pt x="1437932" y="221399"/>
                </a:cubicBezTo>
                <a:cubicBezTo>
                  <a:pt x="1438465" y="217208"/>
                  <a:pt x="1439646" y="212141"/>
                  <a:pt x="1441475" y="206197"/>
                </a:cubicBezTo>
                <a:cubicBezTo>
                  <a:pt x="1443304" y="200254"/>
                  <a:pt x="1446199" y="193701"/>
                  <a:pt x="1450162" y="186538"/>
                </a:cubicBezTo>
                <a:lnTo>
                  <a:pt x="1466850" y="194310"/>
                </a:lnTo>
                <a:cubicBezTo>
                  <a:pt x="1464564" y="199035"/>
                  <a:pt x="1462659" y="203340"/>
                  <a:pt x="1461134" y="207226"/>
                </a:cubicBezTo>
                <a:cubicBezTo>
                  <a:pt x="1459611" y="211112"/>
                  <a:pt x="1458506" y="214694"/>
                  <a:pt x="1457820" y="217970"/>
                </a:cubicBezTo>
                <a:cubicBezTo>
                  <a:pt x="1457134" y="221247"/>
                  <a:pt x="1456791" y="224485"/>
                  <a:pt x="1456791" y="227686"/>
                </a:cubicBezTo>
                <a:cubicBezTo>
                  <a:pt x="1456791" y="234849"/>
                  <a:pt x="1458163" y="240868"/>
                  <a:pt x="1460906" y="245745"/>
                </a:cubicBezTo>
                <a:cubicBezTo>
                  <a:pt x="1463649" y="250622"/>
                  <a:pt x="1467459" y="254546"/>
                  <a:pt x="1472336" y="257518"/>
                </a:cubicBezTo>
                <a:cubicBezTo>
                  <a:pt x="1477213" y="260490"/>
                  <a:pt x="1482852" y="262662"/>
                  <a:pt x="1489253" y="264033"/>
                </a:cubicBezTo>
                <a:cubicBezTo>
                  <a:pt x="1495653" y="265405"/>
                  <a:pt x="1502511" y="266091"/>
                  <a:pt x="1509826" y="266091"/>
                </a:cubicBezTo>
                <a:cubicBezTo>
                  <a:pt x="1518666" y="266091"/>
                  <a:pt x="1526705" y="265252"/>
                  <a:pt x="1533944" y="263576"/>
                </a:cubicBezTo>
                <a:cubicBezTo>
                  <a:pt x="1541183" y="261900"/>
                  <a:pt x="1547545" y="259575"/>
                  <a:pt x="1553032" y="256604"/>
                </a:cubicBezTo>
                <a:cubicBezTo>
                  <a:pt x="1558518" y="253632"/>
                  <a:pt x="1563090" y="250165"/>
                  <a:pt x="1566748" y="246202"/>
                </a:cubicBezTo>
                <a:cubicBezTo>
                  <a:pt x="1570405" y="242240"/>
                  <a:pt x="1572996" y="237897"/>
                  <a:pt x="1574520" y="233172"/>
                </a:cubicBezTo>
                <a:lnTo>
                  <a:pt x="1576859" y="222958"/>
                </a:lnTo>
                <a:lnTo>
                  <a:pt x="1573263" y="224485"/>
                </a:lnTo>
                <a:cubicBezTo>
                  <a:pt x="1568310" y="225552"/>
                  <a:pt x="1563319" y="226086"/>
                  <a:pt x="1558290" y="226086"/>
                </a:cubicBezTo>
                <a:cubicBezTo>
                  <a:pt x="1550517" y="226086"/>
                  <a:pt x="1543926" y="225019"/>
                  <a:pt x="1538516" y="222885"/>
                </a:cubicBezTo>
                <a:cubicBezTo>
                  <a:pt x="1533105" y="220752"/>
                  <a:pt x="1528991" y="217551"/>
                  <a:pt x="1526171" y="213284"/>
                </a:cubicBezTo>
                <a:cubicBezTo>
                  <a:pt x="1523352" y="209017"/>
                  <a:pt x="1521942" y="203607"/>
                  <a:pt x="1521942" y="197053"/>
                </a:cubicBezTo>
                <a:cubicBezTo>
                  <a:pt x="1521942" y="191262"/>
                  <a:pt x="1522857" y="185433"/>
                  <a:pt x="1524686" y="179565"/>
                </a:cubicBezTo>
                <a:cubicBezTo>
                  <a:pt x="1526514" y="173698"/>
                  <a:pt x="1529105" y="168326"/>
                  <a:pt x="1532458" y="163449"/>
                </a:cubicBezTo>
                <a:cubicBezTo>
                  <a:pt x="1535811" y="158572"/>
                  <a:pt x="1539849" y="154648"/>
                  <a:pt x="1544574" y="151676"/>
                </a:cubicBezTo>
                <a:cubicBezTo>
                  <a:pt x="1549298" y="148704"/>
                  <a:pt x="1554556" y="147219"/>
                  <a:pt x="1560347" y="147219"/>
                </a:cubicBezTo>
                <a:close/>
                <a:moveTo>
                  <a:pt x="725119" y="128702"/>
                </a:moveTo>
                <a:cubicBezTo>
                  <a:pt x="728167" y="128702"/>
                  <a:pt x="730796" y="129845"/>
                  <a:pt x="733006" y="132131"/>
                </a:cubicBezTo>
                <a:cubicBezTo>
                  <a:pt x="735215" y="134417"/>
                  <a:pt x="736320" y="137084"/>
                  <a:pt x="736320" y="140132"/>
                </a:cubicBezTo>
                <a:cubicBezTo>
                  <a:pt x="736320" y="143180"/>
                  <a:pt x="735215" y="145809"/>
                  <a:pt x="733006" y="148019"/>
                </a:cubicBezTo>
                <a:cubicBezTo>
                  <a:pt x="730796" y="150228"/>
                  <a:pt x="728167" y="151333"/>
                  <a:pt x="725119" y="151333"/>
                </a:cubicBezTo>
                <a:cubicBezTo>
                  <a:pt x="721918" y="151333"/>
                  <a:pt x="719213" y="150228"/>
                  <a:pt x="717004" y="148019"/>
                </a:cubicBezTo>
                <a:cubicBezTo>
                  <a:pt x="714794" y="145809"/>
                  <a:pt x="713689" y="143180"/>
                  <a:pt x="713689" y="140132"/>
                </a:cubicBezTo>
                <a:cubicBezTo>
                  <a:pt x="713689" y="137084"/>
                  <a:pt x="714794" y="134417"/>
                  <a:pt x="717004" y="132131"/>
                </a:cubicBezTo>
                <a:cubicBezTo>
                  <a:pt x="719213" y="129845"/>
                  <a:pt x="721918" y="128702"/>
                  <a:pt x="725119" y="128702"/>
                </a:cubicBezTo>
                <a:close/>
                <a:moveTo>
                  <a:pt x="1347749" y="105385"/>
                </a:moveTo>
                <a:lnTo>
                  <a:pt x="1347749" y="118415"/>
                </a:lnTo>
                <a:lnTo>
                  <a:pt x="1296542" y="133274"/>
                </a:lnTo>
                <a:lnTo>
                  <a:pt x="1296542" y="120472"/>
                </a:lnTo>
                <a:close/>
                <a:moveTo>
                  <a:pt x="1121740" y="101270"/>
                </a:moveTo>
                <a:cubicBezTo>
                  <a:pt x="1124788" y="101270"/>
                  <a:pt x="1127417" y="102413"/>
                  <a:pt x="1129627" y="104699"/>
                </a:cubicBezTo>
                <a:cubicBezTo>
                  <a:pt x="1131836" y="106985"/>
                  <a:pt x="1132941" y="109652"/>
                  <a:pt x="1132941" y="112700"/>
                </a:cubicBezTo>
                <a:cubicBezTo>
                  <a:pt x="1132941" y="115748"/>
                  <a:pt x="1131836" y="118377"/>
                  <a:pt x="1129627" y="120587"/>
                </a:cubicBezTo>
                <a:cubicBezTo>
                  <a:pt x="1127417" y="122796"/>
                  <a:pt x="1124788" y="123901"/>
                  <a:pt x="1121740" y="123901"/>
                </a:cubicBezTo>
                <a:cubicBezTo>
                  <a:pt x="1118539" y="123901"/>
                  <a:pt x="1115834" y="122796"/>
                  <a:pt x="1113624" y="120587"/>
                </a:cubicBezTo>
                <a:cubicBezTo>
                  <a:pt x="1111415" y="118377"/>
                  <a:pt x="1110310" y="115748"/>
                  <a:pt x="1110310" y="112700"/>
                </a:cubicBezTo>
                <a:cubicBezTo>
                  <a:pt x="1110310" y="109652"/>
                  <a:pt x="1111415" y="106985"/>
                  <a:pt x="1113624" y="104699"/>
                </a:cubicBezTo>
                <a:cubicBezTo>
                  <a:pt x="1115834" y="102413"/>
                  <a:pt x="1118539" y="101270"/>
                  <a:pt x="1121740" y="101270"/>
                </a:cubicBezTo>
                <a:close/>
                <a:moveTo>
                  <a:pt x="1090422" y="101270"/>
                </a:moveTo>
                <a:cubicBezTo>
                  <a:pt x="1093470" y="101270"/>
                  <a:pt x="1096098" y="102413"/>
                  <a:pt x="1098308" y="104699"/>
                </a:cubicBezTo>
                <a:cubicBezTo>
                  <a:pt x="1100518" y="106985"/>
                  <a:pt x="1101623" y="109652"/>
                  <a:pt x="1101623" y="112700"/>
                </a:cubicBezTo>
                <a:cubicBezTo>
                  <a:pt x="1101623" y="115748"/>
                  <a:pt x="1100518" y="118377"/>
                  <a:pt x="1098308" y="120587"/>
                </a:cubicBezTo>
                <a:cubicBezTo>
                  <a:pt x="1096098" y="122796"/>
                  <a:pt x="1093470" y="123901"/>
                  <a:pt x="1090422" y="123901"/>
                </a:cubicBezTo>
                <a:cubicBezTo>
                  <a:pt x="1087221" y="123901"/>
                  <a:pt x="1084516" y="122796"/>
                  <a:pt x="1082306" y="120587"/>
                </a:cubicBezTo>
                <a:cubicBezTo>
                  <a:pt x="1080097" y="118377"/>
                  <a:pt x="1078992" y="115748"/>
                  <a:pt x="1078992" y="112700"/>
                </a:cubicBezTo>
                <a:cubicBezTo>
                  <a:pt x="1078992" y="109652"/>
                  <a:pt x="1080097" y="106985"/>
                  <a:pt x="1082306" y="104699"/>
                </a:cubicBezTo>
                <a:cubicBezTo>
                  <a:pt x="1084516" y="102413"/>
                  <a:pt x="1087221" y="101270"/>
                  <a:pt x="1090422" y="101270"/>
                </a:cubicBezTo>
                <a:close/>
                <a:moveTo>
                  <a:pt x="1572006" y="101041"/>
                </a:moveTo>
                <a:cubicBezTo>
                  <a:pt x="1575054" y="101041"/>
                  <a:pt x="1577683" y="102184"/>
                  <a:pt x="1579892" y="104470"/>
                </a:cubicBezTo>
                <a:cubicBezTo>
                  <a:pt x="1582102" y="106756"/>
                  <a:pt x="1583207" y="109423"/>
                  <a:pt x="1583207" y="112471"/>
                </a:cubicBezTo>
                <a:cubicBezTo>
                  <a:pt x="1583207" y="115519"/>
                  <a:pt x="1582102" y="118148"/>
                  <a:pt x="1579892" y="120358"/>
                </a:cubicBezTo>
                <a:cubicBezTo>
                  <a:pt x="1577683" y="122568"/>
                  <a:pt x="1575054" y="123673"/>
                  <a:pt x="1572006" y="123673"/>
                </a:cubicBezTo>
                <a:cubicBezTo>
                  <a:pt x="1568805" y="123673"/>
                  <a:pt x="1566100" y="122568"/>
                  <a:pt x="1563890" y="120358"/>
                </a:cubicBezTo>
                <a:cubicBezTo>
                  <a:pt x="1561680" y="118148"/>
                  <a:pt x="1560576" y="115519"/>
                  <a:pt x="1560576" y="112471"/>
                </a:cubicBezTo>
                <a:cubicBezTo>
                  <a:pt x="1560576" y="109423"/>
                  <a:pt x="1561680" y="106756"/>
                  <a:pt x="1563890" y="104470"/>
                </a:cubicBezTo>
                <a:cubicBezTo>
                  <a:pt x="1566100" y="102184"/>
                  <a:pt x="1568805" y="101041"/>
                  <a:pt x="1572006" y="101041"/>
                </a:cubicBezTo>
                <a:close/>
                <a:moveTo>
                  <a:pt x="1540687" y="101041"/>
                </a:moveTo>
                <a:cubicBezTo>
                  <a:pt x="1543736" y="101041"/>
                  <a:pt x="1546364" y="102184"/>
                  <a:pt x="1548574" y="104470"/>
                </a:cubicBezTo>
                <a:cubicBezTo>
                  <a:pt x="1550784" y="106756"/>
                  <a:pt x="1551889" y="109423"/>
                  <a:pt x="1551889" y="112471"/>
                </a:cubicBezTo>
                <a:cubicBezTo>
                  <a:pt x="1551889" y="115519"/>
                  <a:pt x="1550784" y="118148"/>
                  <a:pt x="1548574" y="120358"/>
                </a:cubicBezTo>
                <a:cubicBezTo>
                  <a:pt x="1546364" y="122568"/>
                  <a:pt x="1543736" y="123673"/>
                  <a:pt x="1540687" y="123673"/>
                </a:cubicBezTo>
                <a:cubicBezTo>
                  <a:pt x="1537487" y="123673"/>
                  <a:pt x="1534782" y="122568"/>
                  <a:pt x="1532572" y="120358"/>
                </a:cubicBezTo>
                <a:cubicBezTo>
                  <a:pt x="1530362" y="118148"/>
                  <a:pt x="1529257" y="115519"/>
                  <a:pt x="1529257" y="112471"/>
                </a:cubicBezTo>
                <a:cubicBezTo>
                  <a:pt x="1529257" y="109423"/>
                  <a:pt x="1530362" y="106756"/>
                  <a:pt x="1532572" y="104470"/>
                </a:cubicBezTo>
                <a:cubicBezTo>
                  <a:pt x="1534782" y="102184"/>
                  <a:pt x="1537487" y="101041"/>
                  <a:pt x="1540687" y="101041"/>
                </a:cubicBezTo>
                <a:close/>
                <a:moveTo>
                  <a:pt x="990295" y="98527"/>
                </a:moveTo>
                <a:cubicBezTo>
                  <a:pt x="987399" y="98527"/>
                  <a:pt x="985151" y="99517"/>
                  <a:pt x="983551" y="101499"/>
                </a:cubicBezTo>
                <a:cubicBezTo>
                  <a:pt x="981951" y="103480"/>
                  <a:pt x="981151" y="105766"/>
                  <a:pt x="981151" y="108357"/>
                </a:cubicBezTo>
                <a:cubicBezTo>
                  <a:pt x="981151" y="111100"/>
                  <a:pt x="981989" y="113348"/>
                  <a:pt x="983665" y="115100"/>
                </a:cubicBezTo>
                <a:cubicBezTo>
                  <a:pt x="985342" y="116853"/>
                  <a:pt x="987476" y="117729"/>
                  <a:pt x="990066" y="117729"/>
                </a:cubicBezTo>
                <a:cubicBezTo>
                  <a:pt x="992657" y="117729"/>
                  <a:pt x="994905" y="116891"/>
                  <a:pt x="996810" y="115215"/>
                </a:cubicBezTo>
                <a:cubicBezTo>
                  <a:pt x="998715" y="113538"/>
                  <a:pt x="999668" y="111328"/>
                  <a:pt x="999668" y="108585"/>
                </a:cubicBezTo>
                <a:cubicBezTo>
                  <a:pt x="999668" y="105690"/>
                  <a:pt x="998677" y="103289"/>
                  <a:pt x="996696" y="101384"/>
                </a:cubicBezTo>
                <a:cubicBezTo>
                  <a:pt x="994714" y="99479"/>
                  <a:pt x="992581" y="98527"/>
                  <a:pt x="990295" y="98527"/>
                </a:cubicBezTo>
                <a:close/>
                <a:moveTo>
                  <a:pt x="433349" y="95860"/>
                </a:moveTo>
                <a:lnTo>
                  <a:pt x="433349" y="108890"/>
                </a:lnTo>
                <a:lnTo>
                  <a:pt x="382143" y="123749"/>
                </a:lnTo>
                <a:lnTo>
                  <a:pt x="382143" y="110947"/>
                </a:lnTo>
                <a:close/>
                <a:moveTo>
                  <a:pt x="1237183" y="95098"/>
                </a:moveTo>
                <a:lnTo>
                  <a:pt x="1255699" y="95098"/>
                </a:lnTo>
                <a:lnTo>
                  <a:pt x="1259586" y="242316"/>
                </a:lnTo>
                <a:lnTo>
                  <a:pt x="1241069" y="242316"/>
                </a:lnTo>
                <a:close/>
                <a:moveTo>
                  <a:pt x="551383" y="95098"/>
                </a:moveTo>
                <a:lnTo>
                  <a:pt x="569899" y="95098"/>
                </a:lnTo>
                <a:lnTo>
                  <a:pt x="573786" y="242316"/>
                </a:lnTo>
                <a:lnTo>
                  <a:pt x="555269" y="242316"/>
                </a:lnTo>
                <a:close/>
                <a:moveTo>
                  <a:pt x="991438" y="85725"/>
                </a:moveTo>
                <a:cubicBezTo>
                  <a:pt x="995095" y="85725"/>
                  <a:pt x="998372" y="86792"/>
                  <a:pt x="1001268" y="88926"/>
                </a:cubicBezTo>
                <a:cubicBezTo>
                  <a:pt x="1004163" y="91059"/>
                  <a:pt x="1006449" y="93879"/>
                  <a:pt x="1008126" y="97384"/>
                </a:cubicBezTo>
                <a:cubicBezTo>
                  <a:pt x="1009802" y="100889"/>
                  <a:pt x="1010640" y="104623"/>
                  <a:pt x="1010640" y="108585"/>
                </a:cubicBezTo>
                <a:cubicBezTo>
                  <a:pt x="1010640" y="114529"/>
                  <a:pt x="1008735" y="119520"/>
                  <a:pt x="1004925" y="123558"/>
                </a:cubicBezTo>
                <a:cubicBezTo>
                  <a:pt x="1001115" y="127597"/>
                  <a:pt x="996239" y="129616"/>
                  <a:pt x="990295" y="129616"/>
                </a:cubicBezTo>
                <a:cubicBezTo>
                  <a:pt x="983742" y="129616"/>
                  <a:pt x="978827" y="127635"/>
                  <a:pt x="975550" y="123673"/>
                </a:cubicBezTo>
                <a:cubicBezTo>
                  <a:pt x="972274" y="119710"/>
                  <a:pt x="970635" y="115062"/>
                  <a:pt x="970635" y="109728"/>
                </a:cubicBezTo>
                <a:cubicBezTo>
                  <a:pt x="970635" y="105309"/>
                  <a:pt x="971512" y="101308"/>
                  <a:pt x="973264" y="97727"/>
                </a:cubicBezTo>
                <a:cubicBezTo>
                  <a:pt x="975017" y="94145"/>
                  <a:pt x="977493" y="91250"/>
                  <a:pt x="980694" y="89040"/>
                </a:cubicBezTo>
                <a:cubicBezTo>
                  <a:pt x="983894" y="86830"/>
                  <a:pt x="987476" y="85725"/>
                  <a:pt x="991438" y="85725"/>
                </a:cubicBezTo>
                <a:close/>
                <a:moveTo>
                  <a:pt x="1176451" y="79096"/>
                </a:moveTo>
                <a:lnTo>
                  <a:pt x="1194968" y="79096"/>
                </a:lnTo>
                <a:lnTo>
                  <a:pt x="1199540" y="193396"/>
                </a:lnTo>
                <a:cubicBezTo>
                  <a:pt x="1199845" y="201473"/>
                  <a:pt x="1199578" y="208636"/>
                  <a:pt x="1198740" y="214884"/>
                </a:cubicBezTo>
                <a:cubicBezTo>
                  <a:pt x="1197902" y="221133"/>
                  <a:pt x="1195920" y="226390"/>
                  <a:pt x="1192796" y="230658"/>
                </a:cubicBezTo>
                <a:cubicBezTo>
                  <a:pt x="1189672" y="234925"/>
                  <a:pt x="1185024" y="238125"/>
                  <a:pt x="1178852" y="240259"/>
                </a:cubicBezTo>
                <a:lnTo>
                  <a:pt x="1166828" y="241810"/>
                </a:lnTo>
                <a:lnTo>
                  <a:pt x="1162431" y="243459"/>
                </a:lnTo>
                <a:lnTo>
                  <a:pt x="1156793" y="243105"/>
                </a:lnTo>
                <a:lnTo>
                  <a:pt x="1154049" y="243459"/>
                </a:lnTo>
                <a:lnTo>
                  <a:pt x="1154106" y="242936"/>
                </a:lnTo>
                <a:lnTo>
                  <a:pt x="1138770" y="241973"/>
                </a:lnTo>
                <a:cubicBezTo>
                  <a:pt x="1130617" y="240983"/>
                  <a:pt x="1122921" y="239687"/>
                  <a:pt x="1115682" y="238087"/>
                </a:cubicBezTo>
                <a:lnTo>
                  <a:pt x="1106824" y="235435"/>
                </a:lnTo>
                <a:lnTo>
                  <a:pt x="1099337" y="238430"/>
                </a:lnTo>
                <a:cubicBezTo>
                  <a:pt x="1095832" y="239497"/>
                  <a:pt x="1092060" y="240335"/>
                  <a:pt x="1088021" y="240945"/>
                </a:cubicBezTo>
                <a:cubicBezTo>
                  <a:pt x="1083983" y="241554"/>
                  <a:pt x="1079754" y="242049"/>
                  <a:pt x="1075334" y="242430"/>
                </a:cubicBezTo>
                <a:cubicBezTo>
                  <a:pt x="1070914" y="242811"/>
                  <a:pt x="1066495" y="243078"/>
                  <a:pt x="1062075" y="243231"/>
                </a:cubicBezTo>
                <a:cubicBezTo>
                  <a:pt x="1057656" y="243383"/>
                  <a:pt x="1053388" y="243459"/>
                  <a:pt x="1049274" y="243459"/>
                </a:cubicBezTo>
                <a:lnTo>
                  <a:pt x="1049500" y="241603"/>
                </a:lnTo>
                <a:lnTo>
                  <a:pt x="1044549" y="243459"/>
                </a:lnTo>
                <a:cubicBezTo>
                  <a:pt x="1037844" y="243459"/>
                  <a:pt x="1032395" y="242278"/>
                  <a:pt x="1028204" y="239916"/>
                </a:cubicBezTo>
                <a:lnTo>
                  <a:pt x="1019511" y="231327"/>
                </a:lnTo>
                <a:lnTo>
                  <a:pt x="1014946" y="249974"/>
                </a:lnTo>
                <a:cubicBezTo>
                  <a:pt x="1010450" y="258280"/>
                  <a:pt x="1004697" y="265519"/>
                  <a:pt x="997686" y="271691"/>
                </a:cubicBezTo>
                <a:cubicBezTo>
                  <a:pt x="990676" y="277863"/>
                  <a:pt x="983361" y="282931"/>
                  <a:pt x="975741" y="286893"/>
                </a:cubicBezTo>
                <a:cubicBezTo>
                  <a:pt x="968121" y="290856"/>
                  <a:pt x="961186" y="293675"/>
                  <a:pt x="954938" y="295351"/>
                </a:cubicBezTo>
                <a:lnTo>
                  <a:pt x="948309" y="277978"/>
                </a:lnTo>
                <a:cubicBezTo>
                  <a:pt x="959434" y="274320"/>
                  <a:pt x="968692" y="270129"/>
                  <a:pt x="976084" y="265405"/>
                </a:cubicBezTo>
                <a:cubicBezTo>
                  <a:pt x="983475" y="260680"/>
                  <a:pt x="989342" y="255651"/>
                  <a:pt x="993686" y="250317"/>
                </a:cubicBezTo>
                <a:cubicBezTo>
                  <a:pt x="998029" y="244983"/>
                  <a:pt x="1001115" y="239535"/>
                  <a:pt x="1002944" y="233972"/>
                </a:cubicBezTo>
                <a:cubicBezTo>
                  <a:pt x="1004773" y="228410"/>
                  <a:pt x="1005687" y="223038"/>
                  <a:pt x="1005687" y="217856"/>
                </a:cubicBezTo>
                <a:cubicBezTo>
                  <a:pt x="1005687" y="210388"/>
                  <a:pt x="1004049" y="202806"/>
                  <a:pt x="1000772" y="195110"/>
                </a:cubicBezTo>
                <a:cubicBezTo>
                  <a:pt x="997496" y="187414"/>
                  <a:pt x="993876" y="180137"/>
                  <a:pt x="989914" y="173279"/>
                </a:cubicBezTo>
                <a:lnTo>
                  <a:pt x="1006602" y="164821"/>
                </a:lnTo>
                <a:cubicBezTo>
                  <a:pt x="1009497" y="170155"/>
                  <a:pt x="1012050" y="175413"/>
                  <a:pt x="1014260" y="180594"/>
                </a:cubicBezTo>
                <a:cubicBezTo>
                  <a:pt x="1016470" y="185776"/>
                  <a:pt x="1018451" y="190653"/>
                  <a:pt x="1020203" y="195225"/>
                </a:cubicBezTo>
                <a:cubicBezTo>
                  <a:pt x="1021956" y="199797"/>
                  <a:pt x="1023366" y="203988"/>
                  <a:pt x="1024432" y="207798"/>
                </a:cubicBezTo>
                <a:cubicBezTo>
                  <a:pt x="1026566" y="214351"/>
                  <a:pt x="1029347" y="218808"/>
                  <a:pt x="1032776" y="221171"/>
                </a:cubicBezTo>
                <a:cubicBezTo>
                  <a:pt x="1036205" y="223533"/>
                  <a:pt x="1040892" y="224714"/>
                  <a:pt x="1046835" y="224714"/>
                </a:cubicBezTo>
                <a:lnTo>
                  <a:pt x="1051352" y="226417"/>
                </a:lnTo>
                <a:lnTo>
                  <a:pt x="1051560" y="224714"/>
                </a:lnTo>
                <a:cubicBezTo>
                  <a:pt x="1055370" y="224714"/>
                  <a:pt x="1059294" y="224676"/>
                  <a:pt x="1063332" y="224600"/>
                </a:cubicBezTo>
                <a:cubicBezTo>
                  <a:pt x="1067371" y="224523"/>
                  <a:pt x="1071372" y="224333"/>
                  <a:pt x="1075334" y="224028"/>
                </a:cubicBezTo>
                <a:lnTo>
                  <a:pt x="1084012" y="223160"/>
                </a:lnTo>
                <a:lnTo>
                  <a:pt x="1080249" y="219799"/>
                </a:lnTo>
                <a:cubicBezTo>
                  <a:pt x="1076972" y="216522"/>
                  <a:pt x="1074077" y="212446"/>
                  <a:pt x="1071562" y="207569"/>
                </a:cubicBezTo>
                <a:cubicBezTo>
                  <a:pt x="1069048" y="202692"/>
                  <a:pt x="1067790" y="197130"/>
                  <a:pt x="1067790" y="190881"/>
                </a:cubicBezTo>
                <a:cubicBezTo>
                  <a:pt x="1067790" y="184785"/>
                  <a:pt x="1068895" y="179108"/>
                  <a:pt x="1071105" y="173850"/>
                </a:cubicBezTo>
                <a:cubicBezTo>
                  <a:pt x="1073315" y="168593"/>
                  <a:pt x="1076286" y="163983"/>
                  <a:pt x="1080020" y="160020"/>
                </a:cubicBezTo>
                <a:cubicBezTo>
                  <a:pt x="1083754" y="156058"/>
                  <a:pt x="1088021" y="152972"/>
                  <a:pt x="1092822" y="150762"/>
                </a:cubicBezTo>
                <a:cubicBezTo>
                  <a:pt x="1097623" y="148552"/>
                  <a:pt x="1102614" y="147447"/>
                  <a:pt x="1107795" y="147447"/>
                </a:cubicBezTo>
                <a:cubicBezTo>
                  <a:pt x="1115263" y="147447"/>
                  <a:pt x="1121816" y="149505"/>
                  <a:pt x="1127455" y="153619"/>
                </a:cubicBezTo>
                <a:cubicBezTo>
                  <a:pt x="1133094" y="157734"/>
                  <a:pt x="1137475" y="162954"/>
                  <a:pt x="1140599" y="169278"/>
                </a:cubicBezTo>
                <a:cubicBezTo>
                  <a:pt x="1143723" y="175603"/>
                  <a:pt x="1145286" y="182194"/>
                  <a:pt x="1145286" y="189052"/>
                </a:cubicBezTo>
                <a:cubicBezTo>
                  <a:pt x="1145286" y="195606"/>
                  <a:pt x="1144066" y="201511"/>
                  <a:pt x="1141628" y="206769"/>
                </a:cubicBezTo>
                <a:cubicBezTo>
                  <a:pt x="1139190" y="212027"/>
                  <a:pt x="1135875" y="216713"/>
                  <a:pt x="1131684" y="220828"/>
                </a:cubicBezTo>
                <a:lnTo>
                  <a:pt x="1128801" y="222900"/>
                </a:lnTo>
                <a:lnTo>
                  <a:pt x="1129741" y="222999"/>
                </a:lnTo>
                <a:cubicBezTo>
                  <a:pt x="1135989" y="223533"/>
                  <a:pt x="1142238" y="223952"/>
                  <a:pt x="1148486" y="224257"/>
                </a:cubicBezTo>
                <a:lnTo>
                  <a:pt x="1158964" y="224552"/>
                </a:lnTo>
                <a:lnTo>
                  <a:pt x="1167193" y="224085"/>
                </a:lnTo>
                <a:cubicBezTo>
                  <a:pt x="1170241" y="223666"/>
                  <a:pt x="1172641" y="223038"/>
                  <a:pt x="1174394" y="222199"/>
                </a:cubicBezTo>
                <a:cubicBezTo>
                  <a:pt x="1177899" y="220523"/>
                  <a:pt x="1179919" y="217551"/>
                  <a:pt x="1180452" y="213284"/>
                </a:cubicBezTo>
                <a:cubicBezTo>
                  <a:pt x="1180985" y="209017"/>
                  <a:pt x="1181100" y="203073"/>
                  <a:pt x="1180795" y="195453"/>
                </a:cubicBezTo>
                <a:close/>
                <a:moveTo>
                  <a:pt x="818083" y="79096"/>
                </a:moveTo>
                <a:lnTo>
                  <a:pt x="836600" y="79096"/>
                </a:lnTo>
                <a:lnTo>
                  <a:pt x="841172" y="242316"/>
                </a:lnTo>
                <a:lnTo>
                  <a:pt x="822655" y="242316"/>
                </a:lnTo>
                <a:close/>
                <a:moveTo>
                  <a:pt x="500176" y="79096"/>
                </a:moveTo>
                <a:lnTo>
                  <a:pt x="518693" y="79096"/>
                </a:lnTo>
                <a:lnTo>
                  <a:pt x="523265" y="193396"/>
                </a:lnTo>
                <a:cubicBezTo>
                  <a:pt x="523570" y="201473"/>
                  <a:pt x="523303" y="208636"/>
                  <a:pt x="522465" y="214884"/>
                </a:cubicBezTo>
                <a:cubicBezTo>
                  <a:pt x="521627" y="221133"/>
                  <a:pt x="519646" y="226390"/>
                  <a:pt x="516521" y="230658"/>
                </a:cubicBezTo>
                <a:cubicBezTo>
                  <a:pt x="513397" y="234925"/>
                  <a:pt x="508749" y="238125"/>
                  <a:pt x="502577" y="240259"/>
                </a:cubicBezTo>
                <a:cubicBezTo>
                  <a:pt x="496405" y="242392"/>
                  <a:pt x="488137" y="243459"/>
                  <a:pt x="477774" y="243459"/>
                </a:cubicBezTo>
                <a:lnTo>
                  <a:pt x="477826" y="242982"/>
                </a:lnTo>
                <a:lnTo>
                  <a:pt x="476555" y="243459"/>
                </a:lnTo>
                <a:cubicBezTo>
                  <a:pt x="470611" y="243459"/>
                  <a:pt x="465163" y="242469"/>
                  <a:pt x="460210" y="240487"/>
                </a:cubicBezTo>
                <a:lnTo>
                  <a:pt x="448026" y="231322"/>
                </a:lnTo>
                <a:lnTo>
                  <a:pt x="444208" y="237858"/>
                </a:lnTo>
                <a:cubicBezTo>
                  <a:pt x="441388" y="240830"/>
                  <a:pt x="438226" y="243040"/>
                  <a:pt x="434721" y="244488"/>
                </a:cubicBezTo>
                <a:cubicBezTo>
                  <a:pt x="431215" y="245936"/>
                  <a:pt x="427482" y="246660"/>
                  <a:pt x="423519" y="246660"/>
                </a:cubicBezTo>
                <a:cubicBezTo>
                  <a:pt x="418490" y="246660"/>
                  <a:pt x="413347" y="245593"/>
                  <a:pt x="408089" y="243459"/>
                </a:cubicBezTo>
                <a:cubicBezTo>
                  <a:pt x="402831" y="241326"/>
                  <a:pt x="397764" y="238278"/>
                  <a:pt x="392887" y="234315"/>
                </a:cubicBezTo>
                <a:cubicBezTo>
                  <a:pt x="388010" y="230353"/>
                  <a:pt x="383743" y="225705"/>
                  <a:pt x="380085" y="220371"/>
                </a:cubicBezTo>
                <a:cubicBezTo>
                  <a:pt x="376123" y="227381"/>
                  <a:pt x="372351" y="232524"/>
                  <a:pt x="368770" y="235801"/>
                </a:cubicBezTo>
                <a:cubicBezTo>
                  <a:pt x="365188" y="239078"/>
                  <a:pt x="361493" y="241173"/>
                  <a:pt x="357682" y="242088"/>
                </a:cubicBezTo>
                <a:lnTo>
                  <a:pt x="348212" y="243067"/>
                </a:lnTo>
                <a:lnTo>
                  <a:pt x="347167" y="243459"/>
                </a:lnTo>
                <a:lnTo>
                  <a:pt x="345544" y="243343"/>
                </a:lnTo>
                <a:lnTo>
                  <a:pt x="344424" y="243459"/>
                </a:lnTo>
                <a:lnTo>
                  <a:pt x="344447" y="243265"/>
                </a:lnTo>
                <a:lnTo>
                  <a:pt x="329565" y="242202"/>
                </a:lnTo>
                <a:cubicBezTo>
                  <a:pt x="324231" y="241364"/>
                  <a:pt x="319430" y="239802"/>
                  <a:pt x="315163" y="237516"/>
                </a:cubicBezTo>
                <a:cubicBezTo>
                  <a:pt x="310896" y="235230"/>
                  <a:pt x="307314" y="231915"/>
                  <a:pt x="304419" y="227571"/>
                </a:cubicBezTo>
                <a:cubicBezTo>
                  <a:pt x="302971" y="225400"/>
                  <a:pt x="301695" y="222876"/>
                  <a:pt x="300590" y="219999"/>
                </a:cubicBezTo>
                <a:lnTo>
                  <a:pt x="298682" y="213400"/>
                </a:lnTo>
                <a:lnTo>
                  <a:pt x="292874" y="215913"/>
                </a:lnTo>
                <a:cubicBezTo>
                  <a:pt x="287617" y="218732"/>
                  <a:pt x="282092" y="221704"/>
                  <a:pt x="276301" y="224828"/>
                </a:cubicBezTo>
                <a:cubicBezTo>
                  <a:pt x="270510" y="227952"/>
                  <a:pt x="264109" y="230924"/>
                  <a:pt x="257098" y="233744"/>
                </a:cubicBezTo>
                <a:cubicBezTo>
                  <a:pt x="250088" y="236563"/>
                  <a:pt x="242049" y="238887"/>
                  <a:pt x="232981" y="240716"/>
                </a:cubicBezTo>
                <a:cubicBezTo>
                  <a:pt x="223913" y="242545"/>
                  <a:pt x="213436" y="243459"/>
                  <a:pt x="201549" y="243459"/>
                </a:cubicBezTo>
                <a:lnTo>
                  <a:pt x="201568" y="243280"/>
                </a:lnTo>
                <a:lnTo>
                  <a:pt x="201092" y="243459"/>
                </a:lnTo>
                <a:cubicBezTo>
                  <a:pt x="191795" y="243459"/>
                  <a:pt x="184404" y="242964"/>
                  <a:pt x="178917" y="241973"/>
                </a:cubicBezTo>
                <a:cubicBezTo>
                  <a:pt x="173431" y="240983"/>
                  <a:pt x="169278" y="239497"/>
                  <a:pt x="166459" y="237516"/>
                </a:cubicBezTo>
                <a:cubicBezTo>
                  <a:pt x="163639" y="235534"/>
                  <a:pt x="161658" y="233058"/>
                  <a:pt x="160515" y="230086"/>
                </a:cubicBezTo>
                <a:lnTo>
                  <a:pt x="159862" y="227501"/>
                </a:lnTo>
                <a:lnTo>
                  <a:pt x="156857" y="232029"/>
                </a:lnTo>
                <a:cubicBezTo>
                  <a:pt x="154038" y="235077"/>
                  <a:pt x="150799" y="237439"/>
                  <a:pt x="147142" y="239116"/>
                </a:cubicBezTo>
                <a:cubicBezTo>
                  <a:pt x="143484" y="240792"/>
                  <a:pt x="139103" y="241935"/>
                  <a:pt x="133997" y="242545"/>
                </a:cubicBezTo>
                <a:cubicBezTo>
                  <a:pt x="128892" y="243154"/>
                  <a:pt x="122834" y="243459"/>
                  <a:pt x="115824" y="243459"/>
                </a:cubicBezTo>
                <a:lnTo>
                  <a:pt x="115930" y="242591"/>
                </a:lnTo>
                <a:lnTo>
                  <a:pt x="113614" y="243459"/>
                </a:lnTo>
                <a:cubicBezTo>
                  <a:pt x="108585" y="243459"/>
                  <a:pt x="103670" y="242507"/>
                  <a:pt x="98869" y="240602"/>
                </a:cubicBezTo>
                <a:cubicBezTo>
                  <a:pt x="94069" y="238697"/>
                  <a:pt x="89916" y="235572"/>
                  <a:pt x="86410" y="231229"/>
                </a:cubicBezTo>
                <a:lnTo>
                  <a:pt x="83038" y="225457"/>
                </a:lnTo>
                <a:lnTo>
                  <a:pt x="70294" y="238201"/>
                </a:lnTo>
                <a:cubicBezTo>
                  <a:pt x="63512" y="241859"/>
                  <a:pt x="53797" y="243688"/>
                  <a:pt x="41148" y="243688"/>
                </a:cubicBezTo>
                <a:cubicBezTo>
                  <a:pt x="35661" y="243688"/>
                  <a:pt x="30365" y="243231"/>
                  <a:pt x="25260" y="242316"/>
                </a:cubicBezTo>
                <a:cubicBezTo>
                  <a:pt x="20155" y="241402"/>
                  <a:pt x="15468" y="240068"/>
                  <a:pt x="11201" y="238316"/>
                </a:cubicBezTo>
                <a:cubicBezTo>
                  <a:pt x="6934" y="236563"/>
                  <a:pt x="3200" y="234468"/>
                  <a:pt x="0" y="232029"/>
                </a:cubicBezTo>
                <a:lnTo>
                  <a:pt x="9144" y="216256"/>
                </a:lnTo>
                <a:cubicBezTo>
                  <a:pt x="12192" y="218237"/>
                  <a:pt x="16459" y="220142"/>
                  <a:pt x="21945" y="221971"/>
                </a:cubicBezTo>
                <a:cubicBezTo>
                  <a:pt x="27432" y="223800"/>
                  <a:pt x="33832" y="224714"/>
                  <a:pt x="41148" y="224714"/>
                </a:cubicBezTo>
                <a:cubicBezTo>
                  <a:pt x="48768" y="224714"/>
                  <a:pt x="54826" y="223952"/>
                  <a:pt x="59321" y="222428"/>
                </a:cubicBezTo>
                <a:cubicBezTo>
                  <a:pt x="63817" y="220904"/>
                  <a:pt x="67094" y="218656"/>
                  <a:pt x="69151" y="215684"/>
                </a:cubicBezTo>
                <a:cubicBezTo>
                  <a:pt x="71209" y="212712"/>
                  <a:pt x="72237" y="209245"/>
                  <a:pt x="72237" y="205283"/>
                </a:cubicBezTo>
                <a:cubicBezTo>
                  <a:pt x="72237" y="202235"/>
                  <a:pt x="71437" y="198577"/>
                  <a:pt x="69837" y="194310"/>
                </a:cubicBezTo>
                <a:cubicBezTo>
                  <a:pt x="68237" y="190043"/>
                  <a:pt x="66065" y="185280"/>
                  <a:pt x="63322" y="180023"/>
                </a:cubicBezTo>
                <a:cubicBezTo>
                  <a:pt x="60579" y="174765"/>
                  <a:pt x="57416" y="169202"/>
                  <a:pt x="53835" y="163335"/>
                </a:cubicBezTo>
                <a:cubicBezTo>
                  <a:pt x="50254" y="157467"/>
                  <a:pt x="46405" y="151486"/>
                  <a:pt x="42291" y="145390"/>
                </a:cubicBezTo>
                <a:lnTo>
                  <a:pt x="58064" y="135103"/>
                </a:lnTo>
                <a:cubicBezTo>
                  <a:pt x="64008" y="144094"/>
                  <a:pt x="69189" y="152591"/>
                  <a:pt x="73609" y="160592"/>
                </a:cubicBezTo>
                <a:cubicBezTo>
                  <a:pt x="78028" y="168593"/>
                  <a:pt x="81762" y="176060"/>
                  <a:pt x="84810" y="182994"/>
                </a:cubicBezTo>
                <a:cubicBezTo>
                  <a:pt x="87858" y="189929"/>
                  <a:pt x="90297" y="196444"/>
                  <a:pt x="92126" y="202540"/>
                </a:cubicBezTo>
                <a:cubicBezTo>
                  <a:pt x="94259" y="209245"/>
                  <a:pt x="96659" y="214198"/>
                  <a:pt x="99326" y="217399"/>
                </a:cubicBezTo>
                <a:cubicBezTo>
                  <a:pt x="101993" y="220599"/>
                  <a:pt x="104775" y="222618"/>
                  <a:pt x="107670" y="223457"/>
                </a:cubicBezTo>
                <a:cubicBezTo>
                  <a:pt x="110566" y="224295"/>
                  <a:pt x="113233" y="224714"/>
                  <a:pt x="115671" y="224714"/>
                </a:cubicBezTo>
                <a:lnTo>
                  <a:pt x="118004" y="225579"/>
                </a:lnTo>
                <a:lnTo>
                  <a:pt x="118110" y="224714"/>
                </a:lnTo>
                <a:cubicBezTo>
                  <a:pt x="125730" y="224714"/>
                  <a:pt x="131673" y="224142"/>
                  <a:pt x="135941" y="222999"/>
                </a:cubicBezTo>
                <a:cubicBezTo>
                  <a:pt x="140208" y="221856"/>
                  <a:pt x="143446" y="219647"/>
                  <a:pt x="145656" y="216370"/>
                </a:cubicBezTo>
                <a:cubicBezTo>
                  <a:pt x="147866" y="213093"/>
                  <a:pt x="149656" y="208331"/>
                  <a:pt x="151028" y="202083"/>
                </a:cubicBezTo>
                <a:cubicBezTo>
                  <a:pt x="152400" y="195834"/>
                  <a:pt x="154076" y="187681"/>
                  <a:pt x="156057" y="177622"/>
                </a:cubicBezTo>
                <a:lnTo>
                  <a:pt x="173888" y="181051"/>
                </a:lnTo>
                <a:cubicBezTo>
                  <a:pt x="173278" y="183795"/>
                  <a:pt x="172593" y="186843"/>
                  <a:pt x="171831" y="190195"/>
                </a:cubicBezTo>
                <a:cubicBezTo>
                  <a:pt x="171069" y="193548"/>
                  <a:pt x="170421" y="196863"/>
                  <a:pt x="169888" y="200139"/>
                </a:cubicBezTo>
                <a:cubicBezTo>
                  <a:pt x="169354" y="203416"/>
                  <a:pt x="169087" y="206274"/>
                  <a:pt x="169088" y="208712"/>
                </a:cubicBezTo>
                <a:cubicBezTo>
                  <a:pt x="169087" y="210998"/>
                  <a:pt x="169240" y="213132"/>
                  <a:pt x="169545" y="215113"/>
                </a:cubicBezTo>
                <a:cubicBezTo>
                  <a:pt x="169849" y="217094"/>
                  <a:pt x="170993" y="218770"/>
                  <a:pt x="172974" y="220142"/>
                </a:cubicBezTo>
                <a:cubicBezTo>
                  <a:pt x="174955" y="221514"/>
                  <a:pt x="178308" y="222618"/>
                  <a:pt x="183032" y="223457"/>
                </a:cubicBezTo>
                <a:cubicBezTo>
                  <a:pt x="187756" y="224295"/>
                  <a:pt x="194538" y="224714"/>
                  <a:pt x="203377" y="224714"/>
                </a:cubicBezTo>
                <a:lnTo>
                  <a:pt x="203597" y="224797"/>
                </a:lnTo>
                <a:lnTo>
                  <a:pt x="203606" y="224714"/>
                </a:lnTo>
                <a:cubicBezTo>
                  <a:pt x="211531" y="224714"/>
                  <a:pt x="219303" y="224104"/>
                  <a:pt x="226923" y="222885"/>
                </a:cubicBezTo>
                <a:cubicBezTo>
                  <a:pt x="234543" y="221666"/>
                  <a:pt x="242011" y="219913"/>
                  <a:pt x="249326" y="217627"/>
                </a:cubicBezTo>
                <a:cubicBezTo>
                  <a:pt x="256641" y="215341"/>
                  <a:pt x="263690" y="212560"/>
                  <a:pt x="270472" y="209283"/>
                </a:cubicBezTo>
                <a:cubicBezTo>
                  <a:pt x="277253" y="206007"/>
                  <a:pt x="283692" y="202235"/>
                  <a:pt x="289788" y="197968"/>
                </a:cubicBezTo>
                <a:cubicBezTo>
                  <a:pt x="285826" y="194463"/>
                  <a:pt x="281254" y="191415"/>
                  <a:pt x="276072" y="188824"/>
                </a:cubicBezTo>
                <a:cubicBezTo>
                  <a:pt x="270891" y="186233"/>
                  <a:pt x="265214" y="184214"/>
                  <a:pt x="259042" y="182766"/>
                </a:cubicBezTo>
                <a:cubicBezTo>
                  <a:pt x="252869" y="181318"/>
                  <a:pt x="246354" y="180594"/>
                  <a:pt x="239496" y="180594"/>
                </a:cubicBezTo>
                <a:cubicBezTo>
                  <a:pt x="237058" y="180594"/>
                  <a:pt x="234772" y="180670"/>
                  <a:pt x="232638" y="180823"/>
                </a:cubicBezTo>
                <a:cubicBezTo>
                  <a:pt x="230505" y="180975"/>
                  <a:pt x="228371" y="181242"/>
                  <a:pt x="226238" y="181623"/>
                </a:cubicBezTo>
                <a:cubicBezTo>
                  <a:pt x="224104" y="182004"/>
                  <a:pt x="221665" y="182499"/>
                  <a:pt x="218922" y="183109"/>
                </a:cubicBezTo>
                <a:lnTo>
                  <a:pt x="215265" y="165735"/>
                </a:lnTo>
                <a:cubicBezTo>
                  <a:pt x="219380" y="164516"/>
                  <a:pt x="223494" y="163563"/>
                  <a:pt x="227609" y="162878"/>
                </a:cubicBezTo>
                <a:cubicBezTo>
                  <a:pt x="231724" y="162192"/>
                  <a:pt x="235686" y="161849"/>
                  <a:pt x="239496" y="161849"/>
                </a:cubicBezTo>
                <a:cubicBezTo>
                  <a:pt x="247421" y="161849"/>
                  <a:pt x="254584" y="162801"/>
                  <a:pt x="260985" y="164706"/>
                </a:cubicBezTo>
                <a:cubicBezTo>
                  <a:pt x="267385" y="166611"/>
                  <a:pt x="273215" y="168936"/>
                  <a:pt x="278473" y="171679"/>
                </a:cubicBezTo>
                <a:cubicBezTo>
                  <a:pt x="283730" y="174422"/>
                  <a:pt x="288683" y="177165"/>
                  <a:pt x="293332" y="179908"/>
                </a:cubicBezTo>
                <a:cubicBezTo>
                  <a:pt x="297980" y="182652"/>
                  <a:pt x="302514" y="184976"/>
                  <a:pt x="306933" y="186881"/>
                </a:cubicBezTo>
                <a:cubicBezTo>
                  <a:pt x="311353" y="188786"/>
                  <a:pt x="315925" y="189738"/>
                  <a:pt x="320649" y="189738"/>
                </a:cubicBezTo>
                <a:lnTo>
                  <a:pt x="325450" y="189738"/>
                </a:lnTo>
                <a:lnTo>
                  <a:pt x="327050" y="206197"/>
                </a:lnTo>
                <a:lnTo>
                  <a:pt x="313709" y="208224"/>
                </a:lnTo>
                <a:lnTo>
                  <a:pt x="314591" y="210369"/>
                </a:lnTo>
                <a:cubicBezTo>
                  <a:pt x="315811" y="212693"/>
                  <a:pt x="317144" y="214656"/>
                  <a:pt x="318592" y="216256"/>
                </a:cubicBezTo>
                <a:cubicBezTo>
                  <a:pt x="321488" y="219456"/>
                  <a:pt x="325412" y="221666"/>
                  <a:pt x="330365" y="222885"/>
                </a:cubicBezTo>
                <a:lnTo>
                  <a:pt x="347429" y="224520"/>
                </a:lnTo>
                <a:lnTo>
                  <a:pt x="356882" y="221971"/>
                </a:lnTo>
                <a:cubicBezTo>
                  <a:pt x="359397" y="220142"/>
                  <a:pt x="361835" y="217094"/>
                  <a:pt x="364198" y="212827"/>
                </a:cubicBezTo>
                <a:cubicBezTo>
                  <a:pt x="366560" y="208560"/>
                  <a:pt x="369570" y="202845"/>
                  <a:pt x="373227" y="195682"/>
                </a:cubicBezTo>
                <a:cubicBezTo>
                  <a:pt x="376885" y="188367"/>
                  <a:pt x="380581" y="182385"/>
                  <a:pt x="384314" y="177737"/>
                </a:cubicBezTo>
                <a:cubicBezTo>
                  <a:pt x="388048" y="173088"/>
                  <a:pt x="391706" y="169431"/>
                  <a:pt x="395287" y="166764"/>
                </a:cubicBezTo>
                <a:cubicBezTo>
                  <a:pt x="398869" y="164097"/>
                  <a:pt x="402259" y="162230"/>
                  <a:pt x="405460" y="161163"/>
                </a:cubicBezTo>
                <a:cubicBezTo>
                  <a:pt x="408660" y="160096"/>
                  <a:pt x="411632" y="159563"/>
                  <a:pt x="414375" y="159563"/>
                </a:cubicBezTo>
                <a:cubicBezTo>
                  <a:pt x="419405" y="159563"/>
                  <a:pt x="423900" y="160668"/>
                  <a:pt x="427863" y="162878"/>
                </a:cubicBezTo>
                <a:cubicBezTo>
                  <a:pt x="431825" y="165087"/>
                  <a:pt x="435559" y="168821"/>
                  <a:pt x="439064" y="174079"/>
                </a:cubicBezTo>
                <a:cubicBezTo>
                  <a:pt x="442569" y="179337"/>
                  <a:pt x="446151" y="186538"/>
                  <a:pt x="449808" y="195682"/>
                </a:cubicBezTo>
                <a:cubicBezTo>
                  <a:pt x="453314" y="204064"/>
                  <a:pt x="456476" y="210350"/>
                  <a:pt x="459295" y="214541"/>
                </a:cubicBezTo>
                <a:cubicBezTo>
                  <a:pt x="462115" y="218732"/>
                  <a:pt x="465086" y="221475"/>
                  <a:pt x="468211" y="222771"/>
                </a:cubicBezTo>
                <a:cubicBezTo>
                  <a:pt x="471335" y="224066"/>
                  <a:pt x="474878" y="224714"/>
                  <a:pt x="478840" y="224714"/>
                </a:cubicBezTo>
                <a:lnTo>
                  <a:pt x="479792" y="225073"/>
                </a:lnTo>
                <a:lnTo>
                  <a:pt x="479831" y="224714"/>
                </a:lnTo>
                <a:cubicBezTo>
                  <a:pt x="488518" y="224714"/>
                  <a:pt x="494614" y="223876"/>
                  <a:pt x="498119" y="222199"/>
                </a:cubicBezTo>
                <a:cubicBezTo>
                  <a:pt x="501624" y="220523"/>
                  <a:pt x="503644" y="217551"/>
                  <a:pt x="504177" y="213284"/>
                </a:cubicBezTo>
                <a:cubicBezTo>
                  <a:pt x="504710" y="209017"/>
                  <a:pt x="504825" y="203073"/>
                  <a:pt x="504520" y="195453"/>
                </a:cubicBezTo>
                <a:close/>
                <a:moveTo>
                  <a:pt x="938174" y="76810"/>
                </a:moveTo>
                <a:lnTo>
                  <a:pt x="938174" y="89840"/>
                </a:lnTo>
                <a:lnTo>
                  <a:pt x="886968" y="104699"/>
                </a:lnTo>
                <a:lnTo>
                  <a:pt x="886968" y="91897"/>
                </a:lnTo>
                <a:close/>
                <a:moveTo>
                  <a:pt x="1256385" y="44349"/>
                </a:moveTo>
                <a:cubicBezTo>
                  <a:pt x="1253794" y="44349"/>
                  <a:pt x="1251280" y="45149"/>
                  <a:pt x="1248841" y="46749"/>
                </a:cubicBezTo>
                <a:cubicBezTo>
                  <a:pt x="1246403" y="48349"/>
                  <a:pt x="1244079" y="50635"/>
                  <a:pt x="1241869" y="53607"/>
                </a:cubicBezTo>
                <a:lnTo>
                  <a:pt x="1235913" y="62995"/>
                </a:lnTo>
                <a:lnTo>
                  <a:pt x="1244269" y="63322"/>
                </a:lnTo>
                <a:cubicBezTo>
                  <a:pt x="1252956" y="63322"/>
                  <a:pt x="1258633" y="62332"/>
                  <a:pt x="1261300" y="60351"/>
                </a:cubicBezTo>
                <a:cubicBezTo>
                  <a:pt x="1263967" y="58369"/>
                  <a:pt x="1265301" y="55931"/>
                  <a:pt x="1265301" y="53035"/>
                </a:cubicBezTo>
                <a:cubicBezTo>
                  <a:pt x="1265301" y="49987"/>
                  <a:pt x="1264386" y="47778"/>
                  <a:pt x="1262557" y="46406"/>
                </a:cubicBezTo>
                <a:cubicBezTo>
                  <a:pt x="1260729" y="45034"/>
                  <a:pt x="1258671" y="44349"/>
                  <a:pt x="1256385" y="44349"/>
                </a:cubicBezTo>
                <a:close/>
                <a:moveTo>
                  <a:pt x="570585" y="44349"/>
                </a:moveTo>
                <a:cubicBezTo>
                  <a:pt x="567994" y="44349"/>
                  <a:pt x="565480" y="45149"/>
                  <a:pt x="563041" y="46749"/>
                </a:cubicBezTo>
                <a:cubicBezTo>
                  <a:pt x="560603" y="48349"/>
                  <a:pt x="558279" y="50635"/>
                  <a:pt x="556069" y="53607"/>
                </a:cubicBezTo>
                <a:lnTo>
                  <a:pt x="550113" y="62995"/>
                </a:lnTo>
                <a:lnTo>
                  <a:pt x="558469" y="63322"/>
                </a:lnTo>
                <a:cubicBezTo>
                  <a:pt x="567156" y="63322"/>
                  <a:pt x="572833" y="62332"/>
                  <a:pt x="575500" y="60351"/>
                </a:cubicBezTo>
                <a:cubicBezTo>
                  <a:pt x="578167" y="58369"/>
                  <a:pt x="579501" y="55931"/>
                  <a:pt x="579501" y="53035"/>
                </a:cubicBezTo>
                <a:cubicBezTo>
                  <a:pt x="579501" y="49987"/>
                  <a:pt x="578586" y="47778"/>
                  <a:pt x="576757" y="46406"/>
                </a:cubicBezTo>
                <a:cubicBezTo>
                  <a:pt x="574929" y="45034"/>
                  <a:pt x="572871" y="44349"/>
                  <a:pt x="570585" y="44349"/>
                </a:cubicBezTo>
                <a:close/>
                <a:moveTo>
                  <a:pt x="1539087" y="42825"/>
                </a:moveTo>
                <a:cubicBezTo>
                  <a:pt x="1542897" y="42825"/>
                  <a:pt x="1546403" y="43587"/>
                  <a:pt x="1549603" y="45111"/>
                </a:cubicBezTo>
                <a:cubicBezTo>
                  <a:pt x="1552803" y="46635"/>
                  <a:pt x="1556042" y="48159"/>
                  <a:pt x="1559318" y="49683"/>
                </a:cubicBezTo>
                <a:cubicBezTo>
                  <a:pt x="1562595" y="51207"/>
                  <a:pt x="1566138" y="51969"/>
                  <a:pt x="1569948" y="51969"/>
                </a:cubicBezTo>
                <a:cubicBezTo>
                  <a:pt x="1572387" y="51969"/>
                  <a:pt x="1574673" y="51549"/>
                  <a:pt x="1576806" y="50711"/>
                </a:cubicBezTo>
                <a:cubicBezTo>
                  <a:pt x="1578940" y="49873"/>
                  <a:pt x="1581531" y="48540"/>
                  <a:pt x="1584579" y="46711"/>
                </a:cubicBezTo>
                <a:lnTo>
                  <a:pt x="1591208" y="56083"/>
                </a:lnTo>
                <a:cubicBezTo>
                  <a:pt x="1586331" y="60351"/>
                  <a:pt x="1582178" y="63056"/>
                  <a:pt x="1578749" y="64199"/>
                </a:cubicBezTo>
                <a:cubicBezTo>
                  <a:pt x="1575320" y="65342"/>
                  <a:pt x="1572387" y="65913"/>
                  <a:pt x="1569948" y="65913"/>
                </a:cubicBezTo>
                <a:cubicBezTo>
                  <a:pt x="1565376" y="65913"/>
                  <a:pt x="1561262" y="65113"/>
                  <a:pt x="1557604" y="63513"/>
                </a:cubicBezTo>
                <a:cubicBezTo>
                  <a:pt x="1553946" y="61913"/>
                  <a:pt x="1550594" y="60351"/>
                  <a:pt x="1547545" y="58827"/>
                </a:cubicBezTo>
                <a:cubicBezTo>
                  <a:pt x="1544497" y="57303"/>
                  <a:pt x="1541678" y="56541"/>
                  <a:pt x="1539087" y="56541"/>
                </a:cubicBezTo>
                <a:cubicBezTo>
                  <a:pt x="1536344" y="56541"/>
                  <a:pt x="1533868" y="57226"/>
                  <a:pt x="1531658" y="58598"/>
                </a:cubicBezTo>
                <a:cubicBezTo>
                  <a:pt x="1529448" y="59970"/>
                  <a:pt x="1527124" y="61875"/>
                  <a:pt x="1524686" y="64313"/>
                </a:cubicBezTo>
                <a:lnTo>
                  <a:pt x="1515999" y="56998"/>
                </a:lnTo>
                <a:cubicBezTo>
                  <a:pt x="1519504" y="52578"/>
                  <a:pt x="1523162" y="49111"/>
                  <a:pt x="1526971" y="46596"/>
                </a:cubicBezTo>
                <a:cubicBezTo>
                  <a:pt x="1530781" y="44082"/>
                  <a:pt x="1534820" y="42825"/>
                  <a:pt x="1539087" y="42825"/>
                </a:cubicBezTo>
                <a:close/>
                <a:moveTo>
                  <a:pt x="1257300" y="32004"/>
                </a:moveTo>
                <a:cubicBezTo>
                  <a:pt x="1262176" y="32004"/>
                  <a:pt x="1266786" y="33528"/>
                  <a:pt x="1271130" y="36576"/>
                </a:cubicBezTo>
                <a:cubicBezTo>
                  <a:pt x="1275473" y="39624"/>
                  <a:pt x="1277645" y="44730"/>
                  <a:pt x="1277645" y="51892"/>
                </a:cubicBezTo>
                <a:cubicBezTo>
                  <a:pt x="1277645" y="55550"/>
                  <a:pt x="1276731" y="59169"/>
                  <a:pt x="1274902" y="62751"/>
                </a:cubicBezTo>
                <a:cubicBezTo>
                  <a:pt x="1273073" y="66332"/>
                  <a:pt x="1269758" y="69304"/>
                  <a:pt x="1264958" y="71666"/>
                </a:cubicBezTo>
                <a:cubicBezTo>
                  <a:pt x="1260157" y="74028"/>
                  <a:pt x="1253261" y="75210"/>
                  <a:pt x="1244269" y="75210"/>
                </a:cubicBezTo>
                <a:cubicBezTo>
                  <a:pt x="1240917" y="75210"/>
                  <a:pt x="1236916" y="75057"/>
                  <a:pt x="1232268" y="74752"/>
                </a:cubicBezTo>
                <a:cubicBezTo>
                  <a:pt x="1227620" y="74448"/>
                  <a:pt x="1223238" y="74028"/>
                  <a:pt x="1219123" y="73495"/>
                </a:cubicBezTo>
                <a:cubicBezTo>
                  <a:pt x="1215009" y="72962"/>
                  <a:pt x="1211884" y="72543"/>
                  <a:pt x="1209751" y="72238"/>
                </a:cubicBezTo>
                <a:lnTo>
                  <a:pt x="1211351" y="60579"/>
                </a:lnTo>
                <a:cubicBezTo>
                  <a:pt x="1213637" y="60884"/>
                  <a:pt x="1216685" y="61265"/>
                  <a:pt x="1220495" y="61722"/>
                </a:cubicBezTo>
                <a:lnTo>
                  <a:pt x="1223851" y="62039"/>
                </a:lnTo>
                <a:lnTo>
                  <a:pt x="1230668" y="49492"/>
                </a:lnTo>
                <a:cubicBezTo>
                  <a:pt x="1233792" y="44539"/>
                  <a:pt x="1237564" y="40386"/>
                  <a:pt x="1241983" y="37033"/>
                </a:cubicBezTo>
                <a:cubicBezTo>
                  <a:pt x="1246403" y="33681"/>
                  <a:pt x="1251508" y="32004"/>
                  <a:pt x="1257300" y="32004"/>
                </a:cubicBezTo>
                <a:close/>
                <a:moveTo>
                  <a:pt x="571500" y="32004"/>
                </a:moveTo>
                <a:cubicBezTo>
                  <a:pt x="576376" y="32004"/>
                  <a:pt x="580987" y="33528"/>
                  <a:pt x="585330" y="36576"/>
                </a:cubicBezTo>
                <a:cubicBezTo>
                  <a:pt x="589673" y="39624"/>
                  <a:pt x="591845" y="44730"/>
                  <a:pt x="591845" y="51892"/>
                </a:cubicBezTo>
                <a:cubicBezTo>
                  <a:pt x="591845" y="55550"/>
                  <a:pt x="590931" y="59169"/>
                  <a:pt x="589102" y="62751"/>
                </a:cubicBezTo>
                <a:cubicBezTo>
                  <a:pt x="587273" y="66332"/>
                  <a:pt x="583958" y="69304"/>
                  <a:pt x="579158" y="71666"/>
                </a:cubicBezTo>
                <a:cubicBezTo>
                  <a:pt x="574357" y="74028"/>
                  <a:pt x="567461" y="75210"/>
                  <a:pt x="558469" y="75210"/>
                </a:cubicBezTo>
                <a:cubicBezTo>
                  <a:pt x="555117" y="75210"/>
                  <a:pt x="551116" y="75057"/>
                  <a:pt x="546468" y="74752"/>
                </a:cubicBezTo>
                <a:cubicBezTo>
                  <a:pt x="541820" y="74448"/>
                  <a:pt x="537438" y="74028"/>
                  <a:pt x="533323" y="73495"/>
                </a:cubicBezTo>
                <a:cubicBezTo>
                  <a:pt x="529209" y="72962"/>
                  <a:pt x="526084" y="72543"/>
                  <a:pt x="523951" y="72238"/>
                </a:cubicBezTo>
                <a:lnTo>
                  <a:pt x="525551" y="60579"/>
                </a:lnTo>
                <a:cubicBezTo>
                  <a:pt x="527837" y="60884"/>
                  <a:pt x="530885" y="61265"/>
                  <a:pt x="534695" y="61722"/>
                </a:cubicBezTo>
                <a:lnTo>
                  <a:pt x="538051" y="62039"/>
                </a:lnTo>
                <a:lnTo>
                  <a:pt x="544868" y="49492"/>
                </a:lnTo>
                <a:cubicBezTo>
                  <a:pt x="547992" y="44539"/>
                  <a:pt x="551764" y="40386"/>
                  <a:pt x="556183" y="37033"/>
                </a:cubicBezTo>
                <a:cubicBezTo>
                  <a:pt x="560603" y="33681"/>
                  <a:pt x="565708" y="32004"/>
                  <a:pt x="571500" y="32004"/>
                </a:cubicBezTo>
                <a:close/>
                <a:moveTo>
                  <a:pt x="1108786" y="26594"/>
                </a:moveTo>
                <a:cubicBezTo>
                  <a:pt x="1106500" y="26594"/>
                  <a:pt x="1104595" y="27394"/>
                  <a:pt x="1103071" y="28994"/>
                </a:cubicBezTo>
                <a:cubicBezTo>
                  <a:pt x="1101547" y="30594"/>
                  <a:pt x="1100785" y="32538"/>
                  <a:pt x="1100785" y="34824"/>
                </a:cubicBezTo>
                <a:cubicBezTo>
                  <a:pt x="1100785" y="37719"/>
                  <a:pt x="1102004" y="40424"/>
                  <a:pt x="1104442" y="42939"/>
                </a:cubicBezTo>
                <a:lnTo>
                  <a:pt x="1111033" y="46976"/>
                </a:lnTo>
                <a:lnTo>
                  <a:pt x="1111643" y="46596"/>
                </a:lnTo>
                <a:cubicBezTo>
                  <a:pt x="1114615" y="43167"/>
                  <a:pt x="1116101" y="39700"/>
                  <a:pt x="1116101" y="36195"/>
                </a:cubicBezTo>
                <a:cubicBezTo>
                  <a:pt x="1116101" y="33452"/>
                  <a:pt x="1115491" y="31166"/>
                  <a:pt x="1114272" y="29337"/>
                </a:cubicBezTo>
                <a:cubicBezTo>
                  <a:pt x="1113053" y="27508"/>
                  <a:pt x="1111224" y="26594"/>
                  <a:pt x="1108786" y="26594"/>
                </a:cubicBezTo>
                <a:close/>
                <a:moveTo>
                  <a:pt x="1109243" y="14935"/>
                </a:moveTo>
                <a:cubicBezTo>
                  <a:pt x="1115339" y="14935"/>
                  <a:pt x="1119949" y="17031"/>
                  <a:pt x="1123073" y="21222"/>
                </a:cubicBezTo>
                <a:cubicBezTo>
                  <a:pt x="1126198" y="25413"/>
                  <a:pt x="1127760" y="30175"/>
                  <a:pt x="1127760" y="35509"/>
                </a:cubicBezTo>
                <a:cubicBezTo>
                  <a:pt x="1127760" y="42215"/>
                  <a:pt x="1125550" y="48159"/>
                  <a:pt x="1121130" y="53340"/>
                </a:cubicBezTo>
                <a:cubicBezTo>
                  <a:pt x="1116711" y="58522"/>
                  <a:pt x="1110500" y="62637"/>
                  <a:pt x="1102499" y="65685"/>
                </a:cubicBezTo>
                <a:cubicBezTo>
                  <a:pt x="1094498" y="68733"/>
                  <a:pt x="1085088" y="70561"/>
                  <a:pt x="1074267" y="71171"/>
                </a:cubicBezTo>
                <a:lnTo>
                  <a:pt x="1072210" y="60198"/>
                </a:lnTo>
                <a:cubicBezTo>
                  <a:pt x="1082573" y="59436"/>
                  <a:pt x="1090993" y="57836"/>
                  <a:pt x="1097470" y="55398"/>
                </a:cubicBezTo>
                <a:lnTo>
                  <a:pt x="1101699" y="52772"/>
                </a:lnTo>
                <a:lnTo>
                  <a:pt x="1094041" y="47854"/>
                </a:lnTo>
                <a:cubicBezTo>
                  <a:pt x="1090612" y="44349"/>
                  <a:pt x="1088898" y="40005"/>
                  <a:pt x="1088898" y="34824"/>
                </a:cubicBezTo>
                <a:cubicBezTo>
                  <a:pt x="1088898" y="29490"/>
                  <a:pt x="1090765" y="24841"/>
                  <a:pt x="1094498" y="20879"/>
                </a:cubicBezTo>
                <a:cubicBezTo>
                  <a:pt x="1098232" y="16917"/>
                  <a:pt x="1103147" y="14935"/>
                  <a:pt x="1109243" y="14935"/>
                </a:cubicBezTo>
                <a:close/>
                <a:moveTo>
                  <a:pt x="1180795" y="12802"/>
                </a:moveTo>
                <a:cubicBezTo>
                  <a:pt x="1177899" y="12802"/>
                  <a:pt x="1175651" y="13792"/>
                  <a:pt x="1174051" y="15774"/>
                </a:cubicBezTo>
                <a:cubicBezTo>
                  <a:pt x="1172451" y="17755"/>
                  <a:pt x="1171651" y="20041"/>
                  <a:pt x="1171651" y="22632"/>
                </a:cubicBezTo>
                <a:cubicBezTo>
                  <a:pt x="1171651" y="25375"/>
                  <a:pt x="1172489" y="27623"/>
                  <a:pt x="1174165" y="29375"/>
                </a:cubicBezTo>
                <a:cubicBezTo>
                  <a:pt x="1175842" y="31128"/>
                  <a:pt x="1177975" y="32004"/>
                  <a:pt x="1180566" y="32004"/>
                </a:cubicBezTo>
                <a:cubicBezTo>
                  <a:pt x="1183157" y="32004"/>
                  <a:pt x="1185405" y="31166"/>
                  <a:pt x="1187310" y="29490"/>
                </a:cubicBezTo>
                <a:cubicBezTo>
                  <a:pt x="1189215" y="27813"/>
                  <a:pt x="1190167" y="25603"/>
                  <a:pt x="1190167" y="22860"/>
                </a:cubicBezTo>
                <a:cubicBezTo>
                  <a:pt x="1190167" y="19965"/>
                  <a:pt x="1189177" y="17564"/>
                  <a:pt x="1187196" y="15659"/>
                </a:cubicBezTo>
                <a:cubicBezTo>
                  <a:pt x="1185214" y="13754"/>
                  <a:pt x="1183081" y="12802"/>
                  <a:pt x="1180795" y="12802"/>
                </a:cubicBezTo>
                <a:close/>
                <a:moveTo>
                  <a:pt x="504520" y="12802"/>
                </a:moveTo>
                <a:cubicBezTo>
                  <a:pt x="501624" y="12802"/>
                  <a:pt x="499376" y="13792"/>
                  <a:pt x="497776" y="15774"/>
                </a:cubicBezTo>
                <a:cubicBezTo>
                  <a:pt x="496176" y="17755"/>
                  <a:pt x="495376" y="20041"/>
                  <a:pt x="495376" y="22632"/>
                </a:cubicBezTo>
                <a:cubicBezTo>
                  <a:pt x="495376" y="25375"/>
                  <a:pt x="496214" y="27623"/>
                  <a:pt x="497890" y="29375"/>
                </a:cubicBezTo>
                <a:cubicBezTo>
                  <a:pt x="499567" y="31128"/>
                  <a:pt x="501700" y="32004"/>
                  <a:pt x="504291" y="32004"/>
                </a:cubicBezTo>
                <a:cubicBezTo>
                  <a:pt x="506882" y="32004"/>
                  <a:pt x="509130" y="31166"/>
                  <a:pt x="511035" y="29490"/>
                </a:cubicBezTo>
                <a:cubicBezTo>
                  <a:pt x="512940" y="27813"/>
                  <a:pt x="513893" y="25603"/>
                  <a:pt x="513893" y="22860"/>
                </a:cubicBezTo>
                <a:cubicBezTo>
                  <a:pt x="513893" y="19965"/>
                  <a:pt x="512902" y="17564"/>
                  <a:pt x="510921" y="15659"/>
                </a:cubicBezTo>
                <a:cubicBezTo>
                  <a:pt x="508939" y="13754"/>
                  <a:pt x="506806" y="12802"/>
                  <a:pt x="504520" y="12802"/>
                </a:cubicBezTo>
                <a:close/>
                <a:moveTo>
                  <a:pt x="1181938" y="0"/>
                </a:moveTo>
                <a:cubicBezTo>
                  <a:pt x="1185595" y="0"/>
                  <a:pt x="1188872" y="1067"/>
                  <a:pt x="1191768" y="3201"/>
                </a:cubicBezTo>
                <a:cubicBezTo>
                  <a:pt x="1194663" y="5334"/>
                  <a:pt x="1196949" y="8154"/>
                  <a:pt x="1198626" y="11659"/>
                </a:cubicBezTo>
                <a:cubicBezTo>
                  <a:pt x="1200302" y="15164"/>
                  <a:pt x="1201140" y="18898"/>
                  <a:pt x="1201140" y="22860"/>
                </a:cubicBezTo>
                <a:cubicBezTo>
                  <a:pt x="1201140" y="28804"/>
                  <a:pt x="1199235" y="33795"/>
                  <a:pt x="1195425" y="37833"/>
                </a:cubicBezTo>
                <a:cubicBezTo>
                  <a:pt x="1191615" y="41872"/>
                  <a:pt x="1186738" y="43891"/>
                  <a:pt x="1180795" y="43891"/>
                </a:cubicBezTo>
                <a:cubicBezTo>
                  <a:pt x="1174242" y="43891"/>
                  <a:pt x="1169327" y="41910"/>
                  <a:pt x="1166050" y="37948"/>
                </a:cubicBezTo>
                <a:cubicBezTo>
                  <a:pt x="1162773" y="33985"/>
                  <a:pt x="1161135" y="29337"/>
                  <a:pt x="1161135" y="24003"/>
                </a:cubicBezTo>
                <a:cubicBezTo>
                  <a:pt x="1161135" y="19584"/>
                  <a:pt x="1162011" y="15583"/>
                  <a:pt x="1163764" y="12002"/>
                </a:cubicBezTo>
                <a:cubicBezTo>
                  <a:pt x="1165517" y="8420"/>
                  <a:pt x="1167993" y="5525"/>
                  <a:pt x="1171194" y="3315"/>
                </a:cubicBezTo>
                <a:cubicBezTo>
                  <a:pt x="1174394" y="1105"/>
                  <a:pt x="1177975" y="0"/>
                  <a:pt x="1181938" y="0"/>
                </a:cubicBezTo>
                <a:close/>
                <a:moveTo>
                  <a:pt x="505663" y="0"/>
                </a:moveTo>
                <a:cubicBezTo>
                  <a:pt x="509320" y="0"/>
                  <a:pt x="512597" y="1067"/>
                  <a:pt x="515493" y="3201"/>
                </a:cubicBezTo>
                <a:cubicBezTo>
                  <a:pt x="518388" y="5334"/>
                  <a:pt x="520674" y="8154"/>
                  <a:pt x="522351" y="11659"/>
                </a:cubicBezTo>
                <a:cubicBezTo>
                  <a:pt x="524027" y="15164"/>
                  <a:pt x="524865" y="18898"/>
                  <a:pt x="524865" y="22860"/>
                </a:cubicBezTo>
                <a:cubicBezTo>
                  <a:pt x="524865" y="28804"/>
                  <a:pt x="522960" y="33795"/>
                  <a:pt x="519150" y="37833"/>
                </a:cubicBezTo>
                <a:cubicBezTo>
                  <a:pt x="515340" y="41872"/>
                  <a:pt x="510464" y="43891"/>
                  <a:pt x="504520" y="43891"/>
                </a:cubicBezTo>
                <a:cubicBezTo>
                  <a:pt x="497967" y="43891"/>
                  <a:pt x="493052" y="41910"/>
                  <a:pt x="489775" y="37948"/>
                </a:cubicBezTo>
                <a:cubicBezTo>
                  <a:pt x="486499" y="33985"/>
                  <a:pt x="484860" y="29337"/>
                  <a:pt x="484860" y="24003"/>
                </a:cubicBezTo>
                <a:cubicBezTo>
                  <a:pt x="484860" y="19584"/>
                  <a:pt x="485737" y="15583"/>
                  <a:pt x="487489" y="12002"/>
                </a:cubicBezTo>
                <a:cubicBezTo>
                  <a:pt x="489242" y="8420"/>
                  <a:pt x="491718" y="5525"/>
                  <a:pt x="494919" y="3315"/>
                </a:cubicBezTo>
                <a:cubicBezTo>
                  <a:pt x="498119" y="1105"/>
                  <a:pt x="501700" y="0"/>
                  <a:pt x="505663" y="0"/>
                </a:cubicBez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endParaRPr sz="700" b="0" i="0" u="none" strike="noStrike" cap="none">
              <a:solidFill>
                <a:schemeClr val="lt1"/>
              </a:solidFill>
              <a:latin typeface="Arial"/>
              <a:ea typeface="Arial"/>
              <a:cs typeface="Arial"/>
              <a:sym typeface="Arial"/>
            </a:endParaRPr>
          </a:p>
        </p:txBody>
      </p:sp>
      <p:sp>
        <p:nvSpPr>
          <p:cNvPr id="120" name="Google Shape;120;p16"/>
          <p:cNvSpPr txBox="1"/>
          <p:nvPr/>
        </p:nvSpPr>
        <p:spPr>
          <a:xfrm>
            <a:off x="1230150" y="3352950"/>
            <a:ext cx="3703200" cy="231000"/>
          </a:xfrm>
          <a:prstGeom prst="rect">
            <a:avLst/>
          </a:prstGeom>
          <a:noFill/>
          <a:ln>
            <a:noFill/>
          </a:ln>
        </p:spPr>
        <p:txBody>
          <a:bodyPr spcFirstLastPara="1" wrap="square" lIns="45725" tIns="22850" rIns="45725" bIns="22850" anchor="t" anchorCtr="0">
            <a:spAutoFit/>
          </a:bodyPr>
          <a:lstStyle/>
          <a:p>
            <a:pPr marL="0" marR="0" lvl="0" indent="0" algn="ctr" rtl="0">
              <a:lnSpc>
                <a:spcPct val="100000"/>
              </a:lnSpc>
              <a:spcBef>
                <a:spcPts val="0"/>
              </a:spcBef>
              <a:spcAft>
                <a:spcPts val="0"/>
              </a:spcAft>
              <a:buNone/>
            </a:pPr>
            <a:r>
              <a:rPr lang="en-GB" sz="1200" dirty="0">
                <a:solidFill>
                  <a:schemeClr val="dk1"/>
                </a:solidFill>
                <a:latin typeface="Inter Light"/>
                <a:ea typeface="Inter Light"/>
                <a:cs typeface="Inter Light"/>
                <a:sym typeface="Inter Light"/>
              </a:rPr>
              <a:t>1. </a:t>
            </a:r>
            <a:r>
              <a:rPr lang="en-GB" sz="1200" dirty="0" err="1">
                <a:solidFill>
                  <a:schemeClr val="dk1"/>
                </a:solidFill>
                <a:latin typeface="Inter Light"/>
                <a:ea typeface="Inter Light"/>
                <a:cs typeface="Inter Light"/>
                <a:sym typeface="Inter Light"/>
              </a:rPr>
              <a:t>Qãf</a:t>
            </a:r>
            <a:r>
              <a:rPr lang="en-GB" sz="1200" dirty="0">
                <a:solidFill>
                  <a:schemeClr val="dk1"/>
                </a:solidFill>
                <a:latin typeface="Inter Light"/>
                <a:ea typeface="Inter Light"/>
                <a:cs typeface="Inter Light"/>
                <a:sym typeface="Inter Light"/>
              </a:rPr>
              <a:t>. By the glorious Quran!</a:t>
            </a:r>
            <a:endParaRPr sz="1200" dirty="0">
              <a:solidFill>
                <a:schemeClr val="dk1"/>
              </a:solidFill>
              <a:latin typeface="Inter Light"/>
              <a:ea typeface="Inter Light"/>
              <a:cs typeface="Inter Light"/>
              <a:sym typeface="Inter Light"/>
            </a:endParaRPr>
          </a:p>
        </p:txBody>
      </p:sp>
      <p:sp>
        <p:nvSpPr>
          <p:cNvPr id="122" name="Google Shape;122;p16"/>
          <p:cNvSpPr txBox="1"/>
          <p:nvPr/>
        </p:nvSpPr>
        <p:spPr>
          <a:xfrm>
            <a:off x="1004400" y="748800"/>
            <a:ext cx="3395400" cy="6003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dirty="0">
                <a:solidFill>
                  <a:srgbClr val="1E1E1E"/>
                </a:solidFill>
                <a:latin typeface="Inter Tight Medium"/>
                <a:ea typeface="Inter Tight Medium"/>
                <a:cs typeface="Inter Tight Medium"/>
                <a:sym typeface="Inter Tight Medium"/>
              </a:rPr>
              <a:t>The Qur’ān</a:t>
            </a:r>
            <a:endParaRPr sz="3600" dirty="0">
              <a:solidFill>
                <a:srgbClr val="1E1E1E"/>
              </a:solidFill>
              <a:latin typeface="Inter Tight Medium"/>
              <a:ea typeface="Inter Tight Medium"/>
              <a:cs typeface="Inter Tight Medium"/>
              <a:sym typeface="Inter Tight Medium"/>
            </a:endParaRPr>
          </a:p>
        </p:txBody>
      </p:sp>
      <p:sp>
        <p:nvSpPr>
          <p:cNvPr id="123" name="Google Shape;123;p16"/>
          <p:cNvSpPr/>
          <p:nvPr/>
        </p:nvSpPr>
        <p:spPr>
          <a:xfrm>
            <a:off x="5946450" y="3420584"/>
            <a:ext cx="2694900" cy="1059300"/>
          </a:xfrm>
          <a:prstGeom prst="roundRect">
            <a:avLst>
              <a:gd name="adj" fmla="val 13158"/>
            </a:avLst>
          </a:prstGeom>
          <a:solidFill>
            <a:srgbClr val="FAAC69"/>
          </a:solidFill>
          <a:ln>
            <a:noFill/>
          </a:ln>
          <a:effectLst>
            <a:outerShdw blurRad="635000" dist="316216"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24" name="Google Shape;124;p16"/>
          <p:cNvSpPr txBox="1"/>
          <p:nvPr/>
        </p:nvSpPr>
        <p:spPr>
          <a:xfrm>
            <a:off x="6801857" y="3616381"/>
            <a:ext cx="2307600" cy="2925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a:solidFill>
                  <a:srgbClr val="1E1E1E"/>
                </a:solidFill>
                <a:latin typeface="Inter Tight Medium"/>
                <a:ea typeface="Inter Tight Medium"/>
                <a:cs typeface="Inter Tight Medium"/>
                <a:sym typeface="Inter Tight Medium"/>
              </a:rPr>
              <a:t>Write</a:t>
            </a:r>
            <a:endParaRPr sz="1600">
              <a:solidFill>
                <a:srgbClr val="1E1E1E"/>
              </a:solidFill>
              <a:latin typeface="Inter Tight Medium"/>
              <a:ea typeface="Inter Tight Medium"/>
              <a:cs typeface="Inter Tight Medium"/>
              <a:sym typeface="Inter Tight Medium"/>
            </a:endParaRPr>
          </a:p>
        </p:txBody>
      </p:sp>
      <p:sp>
        <p:nvSpPr>
          <p:cNvPr id="125" name="Google Shape;125;p16"/>
          <p:cNvSpPr txBox="1"/>
          <p:nvPr/>
        </p:nvSpPr>
        <p:spPr>
          <a:xfrm>
            <a:off x="6801857" y="3902743"/>
            <a:ext cx="2307600" cy="3540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a:solidFill>
                  <a:srgbClr val="1E1E1E"/>
                </a:solidFill>
                <a:latin typeface="Inter Tight Medium"/>
                <a:ea typeface="Inter Tight Medium"/>
                <a:cs typeface="Inter Tight Medium"/>
                <a:sym typeface="Inter Tight Medium"/>
              </a:rPr>
              <a:t>Complete this sentence:</a:t>
            </a:r>
            <a:br>
              <a:rPr lang="en-GB" sz="1000">
                <a:solidFill>
                  <a:srgbClr val="1E1E1E"/>
                </a:solidFill>
                <a:latin typeface="Inter Tight Medium"/>
                <a:ea typeface="Inter Tight Medium"/>
                <a:cs typeface="Inter Tight Medium"/>
                <a:sym typeface="Inter Tight Medium"/>
              </a:rPr>
            </a:br>
            <a:r>
              <a:rPr lang="en-GB" sz="1000">
                <a:solidFill>
                  <a:srgbClr val="1E1E1E"/>
                </a:solidFill>
                <a:latin typeface="Inter Tight Medium"/>
                <a:ea typeface="Inter Tight Medium"/>
                <a:cs typeface="Inter Tight Medium"/>
                <a:sym typeface="Inter Tight Medium"/>
              </a:rPr>
              <a:t>The Qur’an is ….</a:t>
            </a:r>
            <a:endParaRPr sz="1000">
              <a:solidFill>
                <a:srgbClr val="1E1E1E"/>
              </a:solidFill>
              <a:latin typeface="Inter Tight Medium"/>
              <a:ea typeface="Inter Tight Medium"/>
              <a:cs typeface="Inter Tight Medium"/>
              <a:sym typeface="Inter Tight Medium"/>
            </a:endParaRPr>
          </a:p>
        </p:txBody>
      </p:sp>
      <p:pic>
        <p:nvPicPr>
          <p:cNvPr id="126" name="Google Shape;126;p16"/>
          <p:cNvPicPr preferRelativeResize="0"/>
          <p:nvPr/>
        </p:nvPicPr>
        <p:blipFill rotWithShape="1">
          <a:blip r:embed="rId3">
            <a:alphaModFix/>
          </a:blip>
          <a:srcRect/>
          <a:stretch/>
        </p:blipFill>
        <p:spPr>
          <a:xfrm>
            <a:off x="6191480" y="3648655"/>
            <a:ext cx="470231" cy="470231"/>
          </a:xfrm>
          <a:prstGeom prst="rect">
            <a:avLst/>
          </a:prstGeom>
          <a:noFill/>
          <a:ln>
            <a:noFill/>
          </a:ln>
        </p:spPr>
      </p:pic>
      <p:sp>
        <p:nvSpPr>
          <p:cNvPr id="127" name="Google Shape;127;p16"/>
          <p:cNvSpPr/>
          <p:nvPr/>
        </p:nvSpPr>
        <p:spPr>
          <a:xfrm>
            <a:off x="5946475" y="699925"/>
            <a:ext cx="2067600" cy="11952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28" name="Google Shape;128;p16"/>
          <p:cNvSpPr txBox="1"/>
          <p:nvPr/>
        </p:nvSpPr>
        <p:spPr>
          <a:xfrm>
            <a:off x="6116175" y="824863"/>
            <a:ext cx="1728300" cy="969476"/>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Disjointed letter</a:t>
            </a:r>
            <a:endParaRPr sz="1000" dirty="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Strong letter: why? </a:t>
            </a:r>
            <a:endParaRPr sz="1000" dirty="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Letter repeated in the surah</a:t>
            </a:r>
            <a:endParaRPr sz="1000" dirty="0">
              <a:solidFill>
                <a:srgbClr val="1E1E1E"/>
              </a:solidFill>
              <a:latin typeface="Inter Light"/>
              <a:ea typeface="Inter Light"/>
              <a:cs typeface="Inter Light"/>
              <a:sym typeface="Inter Light"/>
            </a:endParaRPr>
          </a:p>
        </p:txBody>
      </p:sp>
      <p:sp>
        <p:nvSpPr>
          <p:cNvPr id="5" name="Google Shape;129;p16">
            <a:extLst>
              <a:ext uri="{FF2B5EF4-FFF2-40B4-BE49-F238E27FC236}">
                <a16:creationId xmlns:a16="http://schemas.microsoft.com/office/drawing/2014/main" id="{163F5760-4983-5BAE-365F-49AFD803F121}"/>
              </a:ext>
            </a:extLst>
          </p:cNvPr>
          <p:cNvSpPr/>
          <p:nvPr/>
        </p:nvSpPr>
        <p:spPr>
          <a:xfrm>
            <a:off x="7859550" y="971875"/>
            <a:ext cx="7818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00" b="0" i="0" u="none" strike="noStrike" cap="none">
              <a:solidFill>
                <a:schemeClr val="lt1"/>
              </a:solidFill>
              <a:latin typeface="Calibri"/>
              <a:ea typeface="Calibri"/>
              <a:cs typeface="Calibri"/>
              <a:sym typeface="Calibri"/>
            </a:endParaRPr>
          </a:p>
        </p:txBody>
      </p:sp>
      <p:sp>
        <p:nvSpPr>
          <p:cNvPr id="4" name="Freeform: Shape 3">
            <a:extLst>
              <a:ext uri="{FF2B5EF4-FFF2-40B4-BE49-F238E27FC236}">
                <a16:creationId xmlns:a16="http://schemas.microsoft.com/office/drawing/2014/main" id="{B3D01511-3165-625F-2528-CC4DAA657EE5}"/>
              </a:ext>
            </a:extLst>
          </p:cNvPr>
          <p:cNvSpPr/>
          <p:nvPr/>
        </p:nvSpPr>
        <p:spPr>
          <a:xfrm>
            <a:off x="8178758" y="1206724"/>
            <a:ext cx="139818" cy="207398"/>
          </a:xfrm>
          <a:custGeom>
            <a:avLst/>
            <a:gdLst/>
            <a:ahLst/>
            <a:cxnLst/>
            <a:rect l="l" t="t" r="r" b="b"/>
            <a:pathLst>
              <a:path w="139818" h="207398">
                <a:moveTo>
                  <a:pt x="106214" y="102985"/>
                </a:moveTo>
                <a:cubicBezTo>
                  <a:pt x="103147" y="102985"/>
                  <a:pt x="100380" y="104152"/>
                  <a:pt x="97913" y="106485"/>
                </a:cubicBezTo>
                <a:cubicBezTo>
                  <a:pt x="95446" y="108819"/>
                  <a:pt x="93512" y="111786"/>
                  <a:pt x="92112" y="115386"/>
                </a:cubicBezTo>
                <a:cubicBezTo>
                  <a:pt x="90712" y="118987"/>
                  <a:pt x="90012" y="122587"/>
                  <a:pt x="90012" y="126188"/>
                </a:cubicBezTo>
                <a:cubicBezTo>
                  <a:pt x="90012" y="128988"/>
                  <a:pt x="90578" y="131388"/>
                  <a:pt x="91712" y="133389"/>
                </a:cubicBezTo>
                <a:cubicBezTo>
                  <a:pt x="92845" y="135389"/>
                  <a:pt x="94746" y="136956"/>
                  <a:pt x="97413" y="138089"/>
                </a:cubicBezTo>
                <a:cubicBezTo>
                  <a:pt x="100080" y="139223"/>
                  <a:pt x="103547" y="139789"/>
                  <a:pt x="107814" y="139789"/>
                </a:cubicBezTo>
                <a:cubicBezTo>
                  <a:pt x="111681" y="139789"/>
                  <a:pt x="115582" y="139389"/>
                  <a:pt x="119515" y="138589"/>
                </a:cubicBezTo>
                <a:lnTo>
                  <a:pt x="124034" y="137158"/>
                </a:lnTo>
                <a:lnTo>
                  <a:pt x="124216" y="134589"/>
                </a:lnTo>
                <a:cubicBezTo>
                  <a:pt x="124216" y="128988"/>
                  <a:pt x="123483" y="123787"/>
                  <a:pt x="122016" y="118987"/>
                </a:cubicBezTo>
                <a:cubicBezTo>
                  <a:pt x="120549" y="114186"/>
                  <a:pt x="118482" y="110319"/>
                  <a:pt x="115815" y="107385"/>
                </a:cubicBezTo>
                <a:cubicBezTo>
                  <a:pt x="113148" y="104452"/>
                  <a:pt x="109948" y="102985"/>
                  <a:pt x="106214" y="102985"/>
                </a:cubicBezTo>
                <a:close/>
                <a:moveTo>
                  <a:pt x="107814" y="86583"/>
                </a:moveTo>
                <a:cubicBezTo>
                  <a:pt x="115015" y="86583"/>
                  <a:pt x="120982" y="88916"/>
                  <a:pt x="125716" y="93584"/>
                </a:cubicBezTo>
                <a:cubicBezTo>
                  <a:pt x="130450" y="98251"/>
                  <a:pt x="133984" y="104352"/>
                  <a:pt x="136318" y="111886"/>
                </a:cubicBezTo>
                <a:cubicBezTo>
                  <a:pt x="138651" y="119420"/>
                  <a:pt x="139818" y="127388"/>
                  <a:pt x="139818" y="135789"/>
                </a:cubicBezTo>
                <a:cubicBezTo>
                  <a:pt x="139818" y="142323"/>
                  <a:pt x="139251" y="148824"/>
                  <a:pt x="138118" y="155291"/>
                </a:cubicBezTo>
                <a:cubicBezTo>
                  <a:pt x="136984" y="161759"/>
                  <a:pt x="135017" y="167726"/>
                  <a:pt x="132217" y="173194"/>
                </a:cubicBezTo>
                <a:cubicBezTo>
                  <a:pt x="129017" y="179461"/>
                  <a:pt x="124949" y="184762"/>
                  <a:pt x="120015" y="189095"/>
                </a:cubicBezTo>
                <a:cubicBezTo>
                  <a:pt x="115082" y="193429"/>
                  <a:pt x="109448" y="196963"/>
                  <a:pt x="103113" y="199697"/>
                </a:cubicBezTo>
                <a:cubicBezTo>
                  <a:pt x="96779" y="202430"/>
                  <a:pt x="89945" y="204397"/>
                  <a:pt x="82611" y="205598"/>
                </a:cubicBezTo>
                <a:cubicBezTo>
                  <a:pt x="75277" y="206798"/>
                  <a:pt x="67476" y="207398"/>
                  <a:pt x="59208" y="207398"/>
                </a:cubicBezTo>
                <a:cubicBezTo>
                  <a:pt x="51207" y="207398"/>
                  <a:pt x="43673" y="206498"/>
                  <a:pt x="36605" y="204697"/>
                </a:cubicBezTo>
                <a:cubicBezTo>
                  <a:pt x="29538" y="202897"/>
                  <a:pt x="23237" y="200097"/>
                  <a:pt x="17703" y="196296"/>
                </a:cubicBezTo>
                <a:cubicBezTo>
                  <a:pt x="12169" y="192496"/>
                  <a:pt x="7835" y="187595"/>
                  <a:pt x="4701" y="181595"/>
                </a:cubicBezTo>
                <a:cubicBezTo>
                  <a:pt x="1567" y="175594"/>
                  <a:pt x="0" y="168393"/>
                  <a:pt x="0" y="159992"/>
                </a:cubicBezTo>
                <a:cubicBezTo>
                  <a:pt x="0" y="157992"/>
                  <a:pt x="234" y="155158"/>
                  <a:pt x="701" y="151491"/>
                </a:cubicBezTo>
                <a:cubicBezTo>
                  <a:pt x="1167" y="147824"/>
                  <a:pt x="2201" y="143390"/>
                  <a:pt x="3801" y="138189"/>
                </a:cubicBezTo>
                <a:cubicBezTo>
                  <a:pt x="5401" y="132988"/>
                  <a:pt x="7935" y="127254"/>
                  <a:pt x="11402" y="120987"/>
                </a:cubicBezTo>
                <a:lnTo>
                  <a:pt x="26004" y="127788"/>
                </a:lnTo>
                <a:cubicBezTo>
                  <a:pt x="24003" y="131922"/>
                  <a:pt x="22337" y="135689"/>
                  <a:pt x="21003" y="139089"/>
                </a:cubicBezTo>
                <a:cubicBezTo>
                  <a:pt x="19670" y="142490"/>
                  <a:pt x="18703" y="145623"/>
                  <a:pt x="18103" y="148490"/>
                </a:cubicBezTo>
                <a:cubicBezTo>
                  <a:pt x="17503" y="151357"/>
                  <a:pt x="17203" y="154191"/>
                  <a:pt x="17203" y="156991"/>
                </a:cubicBezTo>
                <a:cubicBezTo>
                  <a:pt x="17203" y="163259"/>
                  <a:pt x="18403" y="168526"/>
                  <a:pt x="20803" y="172793"/>
                </a:cubicBezTo>
                <a:cubicBezTo>
                  <a:pt x="23203" y="177061"/>
                  <a:pt x="26537" y="180494"/>
                  <a:pt x="30804" y="183095"/>
                </a:cubicBezTo>
                <a:cubicBezTo>
                  <a:pt x="35072" y="185695"/>
                  <a:pt x="40005" y="187595"/>
                  <a:pt x="45606" y="188795"/>
                </a:cubicBezTo>
                <a:cubicBezTo>
                  <a:pt x="51207" y="189996"/>
                  <a:pt x="57208" y="190596"/>
                  <a:pt x="63608" y="190596"/>
                </a:cubicBezTo>
                <a:cubicBezTo>
                  <a:pt x="71343" y="190596"/>
                  <a:pt x="78377" y="189862"/>
                  <a:pt x="84711" y="188395"/>
                </a:cubicBezTo>
                <a:cubicBezTo>
                  <a:pt x="91045" y="186929"/>
                  <a:pt x="96613" y="184895"/>
                  <a:pt x="101413" y="182295"/>
                </a:cubicBezTo>
                <a:cubicBezTo>
                  <a:pt x="106214" y="179694"/>
                  <a:pt x="110214" y="176661"/>
                  <a:pt x="113415" y="173194"/>
                </a:cubicBezTo>
                <a:cubicBezTo>
                  <a:pt x="116615" y="169726"/>
                  <a:pt x="118882" y="165926"/>
                  <a:pt x="120216" y="161792"/>
                </a:cubicBezTo>
                <a:lnTo>
                  <a:pt x="122262" y="152854"/>
                </a:lnTo>
                <a:lnTo>
                  <a:pt x="119115" y="154191"/>
                </a:lnTo>
                <a:cubicBezTo>
                  <a:pt x="114781" y="155125"/>
                  <a:pt x="110414" y="155591"/>
                  <a:pt x="106014" y="155591"/>
                </a:cubicBezTo>
                <a:cubicBezTo>
                  <a:pt x="99213" y="155591"/>
                  <a:pt x="93445" y="154658"/>
                  <a:pt x="88712" y="152791"/>
                </a:cubicBezTo>
                <a:cubicBezTo>
                  <a:pt x="83978" y="150924"/>
                  <a:pt x="80377" y="148124"/>
                  <a:pt x="77910" y="144390"/>
                </a:cubicBezTo>
                <a:cubicBezTo>
                  <a:pt x="75443" y="140656"/>
                  <a:pt x="74210" y="135922"/>
                  <a:pt x="74210" y="130188"/>
                </a:cubicBezTo>
                <a:cubicBezTo>
                  <a:pt x="74210" y="125121"/>
                  <a:pt x="75010" y="120020"/>
                  <a:pt x="76610" y="114886"/>
                </a:cubicBezTo>
                <a:cubicBezTo>
                  <a:pt x="78210" y="109752"/>
                  <a:pt x="80477" y="105052"/>
                  <a:pt x="83411" y="100784"/>
                </a:cubicBezTo>
                <a:cubicBezTo>
                  <a:pt x="86345" y="96517"/>
                  <a:pt x="89878" y="93083"/>
                  <a:pt x="94012" y="90483"/>
                </a:cubicBezTo>
                <a:cubicBezTo>
                  <a:pt x="98146" y="87883"/>
                  <a:pt x="102747" y="86583"/>
                  <a:pt x="107814" y="86583"/>
                </a:cubicBezTo>
                <a:close/>
                <a:moveTo>
                  <a:pt x="118015" y="46178"/>
                </a:moveTo>
                <a:cubicBezTo>
                  <a:pt x="120682" y="46178"/>
                  <a:pt x="122983" y="47178"/>
                  <a:pt x="124916" y="49178"/>
                </a:cubicBezTo>
                <a:cubicBezTo>
                  <a:pt x="126850" y="51178"/>
                  <a:pt x="127816" y="53512"/>
                  <a:pt x="127816" y="56179"/>
                </a:cubicBezTo>
                <a:cubicBezTo>
                  <a:pt x="127816" y="58846"/>
                  <a:pt x="126850" y="61146"/>
                  <a:pt x="124916" y="63080"/>
                </a:cubicBezTo>
                <a:cubicBezTo>
                  <a:pt x="122983" y="65013"/>
                  <a:pt x="120682" y="65980"/>
                  <a:pt x="118015" y="65980"/>
                </a:cubicBezTo>
                <a:cubicBezTo>
                  <a:pt x="115215" y="65980"/>
                  <a:pt x="112848" y="65013"/>
                  <a:pt x="110914" y="63080"/>
                </a:cubicBezTo>
                <a:cubicBezTo>
                  <a:pt x="108981" y="61146"/>
                  <a:pt x="108014" y="58846"/>
                  <a:pt x="108014" y="56179"/>
                </a:cubicBezTo>
                <a:cubicBezTo>
                  <a:pt x="108014" y="53512"/>
                  <a:pt x="108981" y="51178"/>
                  <a:pt x="110914" y="49178"/>
                </a:cubicBezTo>
                <a:cubicBezTo>
                  <a:pt x="112848" y="47178"/>
                  <a:pt x="115215" y="46178"/>
                  <a:pt x="118015" y="46178"/>
                </a:cubicBezTo>
                <a:close/>
                <a:moveTo>
                  <a:pt x="90612" y="46178"/>
                </a:moveTo>
                <a:cubicBezTo>
                  <a:pt x="93279" y="46178"/>
                  <a:pt x="95579" y="47178"/>
                  <a:pt x="97513" y="49178"/>
                </a:cubicBezTo>
                <a:cubicBezTo>
                  <a:pt x="99446" y="51178"/>
                  <a:pt x="100413" y="53512"/>
                  <a:pt x="100413" y="56179"/>
                </a:cubicBezTo>
                <a:cubicBezTo>
                  <a:pt x="100413" y="58846"/>
                  <a:pt x="99446" y="61146"/>
                  <a:pt x="97513" y="63080"/>
                </a:cubicBezTo>
                <a:cubicBezTo>
                  <a:pt x="95579" y="65013"/>
                  <a:pt x="93279" y="65980"/>
                  <a:pt x="90612" y="65980"/>
                </a:cubicBezTo>
                <a:cubicBezTo>
                  <a:pt x="87811" y="65980"/>
                  <a:pt x="85444" y="65013"/>
                  <a:pt x="83511" y="63080"/>
                </a:cubicBezTo>
                <a:cubicBezTo>
                  <a:pt x="81577" y="61146"/>
                  <a:pt x="80611" y="58846"/>
                  <a:pt x="80611" y="56179"/>
                </a:cubicBezTo>
                <a:cubicBezTo>
                  <a:pt x="80611" y="53512"/>
                  <a:pt x="81577" y="51178"/>
                  <a:pt x="83511" y="49178"/>
                </a:cubicBezTo>
                <a:cubicBezTo>
                  <a:pt x="85444" y="47178"/>
                  <a:pt x="87811" y="46178"/>
                  <a:pt x="90612" y="46178"/>
                </a:cubicBezTo>
                <a:close/>
                <a:moveTo>
                  <a:pt x="90402" y="0"/>
                </a:moveTo>
                <a:cubicBezTo>
                  <a:pt x="93736" y="0"/>
                  <a:pt x="96803" y="667"/>
                  <a:pt x="99603" y="2001"/>
                </a:cubicBezTo>
                <a:cubicBezTo>
                  <a:pt x="102404" y="3334"/>
                  <a:pt x="105237" y="4668"/>
                  <a:pt x="108104" y="6001"/>
                </a:cubicBezTo>
                <a:cubicBezTo>
                  <a:pt x="110971" y="7335"/>
                  <a:pt x="114072" y="8001"/>
                  <a:pt x="117406" y="8001"/>
                </a:cubicBezTo>
                <a:cubicBezTo>
                  <a:pt x="119539" y="8001"/>
                  <a:pt x="121539" y="7635"/>
                  <a:pt x="123406" y="6901"/>
                </a:cubicBezTo>
                <a:cubicBezTo>
                  <a:pt x="125273" y="6168"/>
                  <a:pt x="127540" y="5001"/>
                  <a:pt x="130207" y="3401"/>
                </a:cubicBezTo>
                <a:lnTo>
                  <a:pt x="136008" y="11602"/>
                </a:lnTo>
                <a:cubicBezTo>
                  <a:pt x="131741" y="15336"/>
                  <a:pt x="128107" y="17703"/>
                  <a:pt x="125107" y="18703"/>
                </a:cubicBezTo>
                <a:cubicBezTo>
                  <a:pt x="122106" y="19703"/>
                  <a:pt x="119539" y="20203"/>
                  <a:pt x="117406" y="20203"/>
                </a:cubicBezTo>
                <a:cubicBezTo>
                  <a:pt x="113405" y="20203"/>
                  <a:pt x="109805" y="19503"/>
                  <a:pt x="106604" y="18103"/>
                </a:cubicBezTo>
                <a:cubicBezTo>
                  <a:pt x="103404" y="16703"/>
                  <a:pt x="100470" y="15336"/>
                  <a:pt x="97803" y="14002"/>
                </a:cubicBezTo>
                <a:cubicBezTo>
                  <a:pt x="95136" y="12669"/>
                  <a:pt x="92669" y="12002"/>
                  <a:pt x="90402" y="12002"/>
                </a:cubicBezTo>
                <a:cubicBezTo>
                  <a:pt x="88002" y="12002"/>
                  <a:pt x="85835" y="12602"/>
                  <a:pt x="83901" y="13802"/>
                </a:cubicBezTo>
                <a:cubicBezTo>
                  <a:pt x="81968" y="15002"/>
                  <a:pt x="79934" y="16669"/>
                  <a:pt x="77801" y="18803"/>
                </a:cubicBezTo>
                <a:lnTo>
                  <a:pt x="70200" y="12402"/>
                </a:lnTo>
                <a:cubicBezTo>
                  <a:pt x="73267" y="8535"/>
                  <a:pt x="76467" y="5501"/>
                  <a:pt x="79801" y="3301"/>
                </a:cubicBezTo>
                <a:cubicBezTo>
                  <a:pt x="83135" y="1101"/>
                  <a:pt x="86668" y="0"/>
                  <a:pt x="90402" y="0"/>
                </a:cubicBez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1" name="Google Shape;131;p16"/>
          <p:cNvSpPr/>
          <p:nvPr/>
        </p:nvSpPr>
        <p:spPr>
          <a:xfrm>
            <a:off x="5946525" y="2020600"/>
            <a:ext cx="2067600" cy="1195200"/>
          </a:xfrm>
          <a:prstGeom prst="roundRect">
            <a:avLst>
              <a:gd name="adj" fmla="val 9088"/>
            </a:avLst>
          </a:prstGeom>
          <a:solidFill>
            <a:schemeClr val="lt1"/>
          </a:solidFill>
          <a:ln w="9525" cap="flat" cmpd="sng">
            <a:solidFill>
              <a:schemeClr val="accent2"/>
            </a:solidFill>
            <a:prstDash val="solid"/>
            <a:round/>
            <a:headEnd type="none" w="sm" len="sm"/>
            <a:tailEnd type="none" w="sm" len="sm"/>
          </a:ln>
          <a:effectLst>
            <a:outerShdw blurRad="710047" dist="254000" dir="8100000" algn="tr" rotWithShape="0">
              <a:srgbClr val="000000">
                <a:alpha val="9410"/>
              </a:srgbClr>
            </a:outerShdw>
          </a:effectLst>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
        <p:nvSpPr>
          <p:cNvPr id="132" name="Google Shape;132;p16"/>
          <p:cNvSpPr txBox="1"/>
          <p:nvPr/>
        </p:nvSpPr>
        <p:spPr>
          <a:xfrm>
            <a:off x="6116171" y="2171800"/>
            <a:ext cx="993465" cy="1200308"/>
          </a:xfrm>
          <a:prstGeom prst="rect">
            <a:avLst/>
          </a:prstGeom>
          <a:noFill/>
          <a:ln>
            <a:noFill/>
          </a:ln>
        </p:spPr>
        <p:txBody>
          <a:bodyPr spcFirstLastPara="1" wrap="square" lIns="45725" tIns="22850" rIns="45725" bIns="2285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Oath</a:t>
            </a:r>
          </a:p>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Lofty status;</a:t>
            </a:r>
            <a:endParaRPr sz="1000" dirty="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Glorious; </a:t>
            </a:r>
            <a:endParaRPr sz="1000" dirty="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r>
              <a:rPr lang="en-GB" sz="1000" dirty="0">
                <a:solidFill>
                  <a:srgbClr val="1E1E1E"/>
                </a:solidFill>
                <a:latin typeface="Inter Light"/>
                <a:ea typeface="Inter Light"/>
                <a:cs typeface="Inter Light"/>
                <a:sym typeface="Inter Light"/>
              </a:rPr>
              <a:t>Majestic;</a:t>
            </a:r>
            <a:endParaRPr sz="1000" dirty="0">
              <a:solidFill>
                <a:srgbClr val="1E1E1E"/>
              </a:solidFill>
              <a:latin typeface="Inter Light"/>
              <a:ea typeface="Inter Light"/>
              <a:cs typeface="Inter Light"/>
              <a:sym typeface="Inter Light"/>
            </a:endParaRPr>
          </a:p>
          <a:p>
            <a:pPr marL="0" marR="0" lvl="0" indent="0" algn="l" rtl="0">
              <a:lnSpc>
                <a:spcPct val="150000"/>
              </a:lnSpc>
              <a:spcBef>
                <a:spcPts val="0"/>
              </a:spcBef>
              <a:spcAft>
                <a:spcPts val="0"/>
              </a:spcAft>
              <a:buClr>
                <a:srgbClr val="000000"/>
              </a:buClr>
              <a:buSzPts val="1000"/>
              <a:buFont typeface="Arial"/>
              <a:buNone/>
            </a:pPr>
            <a:endParaRPr sz="1000" dirty="0">
              <a:solidFill>
                <a:srgbClr val="1E1E1E"/>
              </a:solidFill>
              <a:latin typeface="Inter Light"/>
              <a:ea typeface="Inter Light"/>
              <a:cs typeface="Inter Light"/>
              <a:sym typeface="Inter Light"/>
            </a:endParaRPr>
          </a:p>
        </p:txBody>
      </p:sp>
      <p:sp>
        <p:nvSpPr>
          <p:cNvPr id="7" name="Google Shape;133;p16">
            <a:extLst>
              <a:ext uri="{FF2B5EF4-FFF2-40B4-BE49-F238E27FC236}">
                <a16:creationId xmlns:a16="http://schemas.microsoft.com/office/drawing/2014/main" id="{B4E3F30C-ED0D-6946-C1AD-F42C2CF3B640}"/>
              </a:ext>
            </a:extLst>
          </p:cNvPr>
          <p:cNvSpPr/>
          <p:nvPr/>
        </p:nvSpPr>
        <p:spPr>
          <a:xfrm>
            <a:off x="7190250" y="2280550"/>
            <a:ext cx="1451100" cy="651300"/>
          </a:xfrm>
          <a:prstGeom prst="roundRect">
            <a:avLst>
              <a:gd name="adj" fmla="val 14871"/>
            </a:avLst>
          </a:prstGeom>
          <a:solidFill>
            <a:srgbClr val="FAAC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100" b="0" i="0" u="none" strike="noStrike" cap="none">
              <a:solidFill>
                <a:schemeClr val="lt1"/>
              </a:solidFill>
              <a:latin typeface="Calibri"/>
              <a:ea typeface="Calibri"/>
              <a:cs typeface="Calibri"/>
              <a:sym typeface="Calibri"/>
            </a:endParaRPr>
          </a:p>
        </p:txBody>
      </p:sp>
      <p:sp>
        <p:nvSpPr>
          <p:cNvPr id="6" name="Freeform: Shape 5">
            <a:extLst>
              <a:ext uri="{FF2B5EF4-FFF2-40B4-BE49-F238E27FC236}">
                <a16:creationId xmlns:a16="http://schemas.microsoft.com/office/drawing/2014/main" id="{83B9A183-FD6A-1833-03FD-39D9F6B65104}"/>
              </a:ext>
            </a:extLst>
          </p:cNvPr>
          <p:cNvSpPr/>
          <p:nvPr/>
        </p:nvSpPr>
        <p:spPr>
          <a:xfrm>
            <a:off x="7317298" y="2472463"/>
            <a:ext cx="1204883" cy="291474"/>
          </a:xfrm>
          <a:custGeom>
            <a:avLst/>
            <a:gdLst/>
            <a:ahLst/>
            <a:cxnLst/>
            <a:rect l="l" t="t" r="r" b="b"/>
            <a:pathLst>
              <a:path w="1204883" h="291474">
                <a:moveTo>
                  <a:pt x="664930" y="267071"/>
                </a:moveTo>
                <a:lnTo>
                  <a:pt x="664930" y="278473"/>
                </a:lnTo>
                <a:lnTo>
                  <a:pt x="620125" y="291474"/>
                </a:lnTo>
                <a:lnTo>
                  <a:pt x="620125" y="280273"/>
                </a:lnTo>
                <a:close/>
                <a:moveTo>
                  <a:pt x="245830" y="257546"/>
                </a:moveTo>
                <a:lnTo>
                  <a:pt x="245830" y="268948"/>
                </a:lnTo>
                <a:lnTo>
                  <a:pt x="201025" y="281949"/>
                </a:lnTo>
                <a:lnTo>
                  <a:pt x="201025" y="270748"/>
                </a:lnTo>
                <a:close/>
                <a:moveTo>
                  <a:pt x="148180" y="228648"/>
                </a:moveTo>
                <a:cubicBezTo>
                  <a:pt x="150847" y="228648"/>
                  <a:pt x="153147" y="229648"/>
                  <a:pt x="155081" y="231648"/>
                </a:cubicBezTo>
                <a:cubicBezTo>
                  <a:pt x="157014" y="233648"/>
                  <a:pt x="157981" y="235982"/>
                  <a:pt x="157981" y="238649"/>
                </a:cubicBezTo>
                <a:cubicBezTo>
                  <a:pt x="157981" y="241316"/>
                  <a:pt x="157014" y="243616"/>
                  <a:pt x="155081" y="245550"/>
                </a:cubicBezTo>
                <a:cubicBezTo>
                  <a:pt x="153147" y="247483"/>
                  <a:pt x="150847" y="248450"/>
                  <a:pt x="148180" y="248450"/>
                </a:cubicBezTo>
                <a:cubicBezTo>
                  <a:pt x="145380" y="248450"/>
                  <a:pt x="143013" y="247483"/>
                  <a:pt x="141079" y="245550"/>
                </a:cubicBezTo>
                <a:cubicBezTo>
                  <a:pt x="139146" y="243616"/>
                  <a:pt x="138179" y="241316"/>
                  <a:pt x="138179" y="238649"/>
                </a:cubicBezTo>
                <a:cubicBezTo>
                  <a:pt x="138179" y="235982"/>
                  <a:pt x="139146" y="233648"/>
                  <a:pt x="141079" y="231648"/>
                </a:cubicBezTo>
                <a:cubicBezTo>
                  <a:pt x="143013" y="229648"/>
                  <a:pt x="145380" y="228648"/>
                  <a:pt x="148180" y="228648"/>
                </a:cubicBezTo>
                <a:close/>
                <a:moveTo>
                  <a:pt x="120777" y="228648"/>
                </a:moveTo>
                <a:cubicBezTo>
                  <a:pt x="123444" y="228648"/>
                  <a:pt x="125744" y="229648"/>
                  <a:pt x="127677" y="231648"/>
                </a:cubicBezTo>
                <a:cubicBezTo>
                  <a:pt x="129611" y="233648"/>
                  <a:pt x="130578" y="235982"/>
                  <a:pt x="130578" y="238649"/>
                </a:cubicBezTo>
                <a:cubicBezTo>
                  <a:pt x="130578" y="241316"/>
                  <a:pt x="129611" y="243616"/>
                  <a:pt x="127677" y="245550"/>
                </a:cubicBezTo>
                <a:cubicBezTo>
                  <a:pt x="125744" y="247483"/>
                  <a:pt x="123444" y="248450"/>
                  <a:pt x="120777" y="248450"/>
                </a:cubicBezTo>
                <a:cubicBezTo>
                  <a:pt x="117976" y="248450"/>
                  <a:pt x="115609" y="247483"/>
                  <a:pt x="113676" y="245550"/>
                </a:cubicBezTo>
                <a:cubicBezTo>
                  <a:pt x="111742" y="243616"/>
                  <a:pt x="110775" y="241316"/>
                  <a:pt x="110775" y="238649"/>
                </a:cubicBezTo>
                <a:cubicBezTo>
                  <a:pt x="110775" y="235982"/>
                  <a:pt x="111742" y="233648"/>
                  <a:pt x="113676" y="231648"/>
                </a:cubicBezTo>
                <a:cubicBezTo>
                  <a:pt x="115609" y="229648"/>
                  <a:pt x="117976" y="228648"/>
                  <a:pt x="120777" y="228648"/>
                </a:cubicBezTo>
                <a:close/>
                <a:moveTo>
                  <a:pt x="226180" y="227047"/>
                </a:moveTo>
                <a:cubicBezTo>
                  <a:pt x="228847" y="227047"/>
                  <a:pt x="231148" y="228047"/>
                  <a:pt x="233081" y="230048"/>
                </a:cubicBezTo>
                <a:cubicBezTo>
                  <a:pt x="235015" y="232048"/>
                  <a:pt x="235981" y="234382"/>
                  <a:pt x="235981" y="237049"/>
                </a:cubicBezTo>
                <a:cubicBezTo>
                  <a:pt x="235981" y="239716"/>
                  <a:pt x="235015" y="242016"/>
                  <a:pt x="233081" y="243949"/>
                </a:cubicBezTo>
                <a:cubicBezTo>
                  <a:pt x="231148" y="245883"/>
                  <a:pt x="228847" y="246850"/>
                  <a:pt x="226180" y="246850"/>
                </a:cubicBezTo>
                <a:cubicBezTo>
                  <a:pt x="223380" y="246850"/>
                  <a:pt x="221013" y="245883"/>
                  <a:pt x="219079" y="243949"/>
                </a:cubicBezTo>
                <a:cubicBezTo>
                  <a:pt x="217146" y="242016"/>
                  <a:pt x="216179" y="239716"/>
                  <a:pt x="216179" y="237049"/>
                </a:cubicBezTo>
                <a:cubicBezTo>
                  <a:pt x="216179" y="234382"/>
                  <a:pt x="217146" y="232048"/>
                  <a:pt x="219079" y="230048"/>
                </a:cubicBezTo>
                <a:cubicBezTo>
                  <a:pt x="221013" y="228047"/>
                  <a:pt x="223380" y="227047"/>
                  <a:pt x="226180" y="227047"/>
                </a:cubicBezTo>
                <a:close/>
                <a:moveTo>
                  <a:pt x="64855" y="219446"/>
                </a:moveTo>
                <a:lnTo>
                  <a:pt x="64855" y="230848"/>
                </a:lnTo>
                <a:lnTo>
                  <a:pt x="20050" y="243849"/>
                </a:lnTo>
                <a:lnTo>
                  <a:pt x="20050" y="232648"/>
                </a:lnTo>
                <a:close/>
                <a:moveTo>
                  <a:pt x="1171279" y="158639"/>
                </a:moveTo>
                <a:cubicBezTo>
                  <a:pt x="1168212" y="158639"/>
                  <a:pt x="1165445" y="159806"/>
                  <a:pt x="1162978" y="162139"/>
                </a:cubicBezTo>
                <a:cubicBezTo>
                  <a:pt x="1160511" y="164473"/>
                  <a:pt x="1158577" y="167440"/>
                  <a:pt x="1157177" y="171040"/>
                </a:cubicBezTo>
                <a:cubicBezTo>
                  <a:pt x="1155777" y="174641"/>
                  <a:pt x="1155077" y="178241"/>
                  <a:pt x="1155077" y="181842"/>
                </a:cubicBezTo>
                <a:cubicBezTo>
                  <a:pt x="1155077" y="184642"/>
                  <a:pt x="1155644" y="187076"/>
                  <a:pt x="1156777" y="189143"/>
                </a:cubicBezTo>
                <a:cubicBezTo>
                  <a:pt x="1157911" y="191209"/>
                  <a:pt x="1159811" y="192776"/>
                  <a:pt x="1162478" y="193843"/>
                </a:cubicBezTo>
                <a:cubicBezTo>
                  <a:pt x="1165145" y="194910"/>
                  <a:pt x="1168612" y="195443"/>
                  <a:pt x="1172879" y="195443"/>
                </a:cubicBezTo>
                <a:cubicBezTo>
                  <a:pt x="1176746" y="195443"/>
                  <a:pt x="1180647" y="195043"/>
                  <a:pt x="1184581" y="194243"/>
                </a:cubicBezTo>
                <a:lnTo>
                  <a:pt x="1189068" y="192821"/>
                </a:lnTo>
                <a:lnTo>
                  <a:pt x="1189281" y="190243"/>
                </a:lnTo>
                <a:cubicBezTo>
                  <a:pt x="1189281" y="186109"/>
                  <a:pt x="1188881" y="182142"/>
                  <a:pt x="1188081" y="178341"/>
                </a:cubicBezTo>
                <a:cubicBezTo>
                  <a:pt x="1187281" y="174541"/>
                  <a:pt x="1186081" y="171174"/>
                  <a:pt x="1184481" y="168240"/>
                </a:cubicBezTo>
                <a:cubicBezTo>
                  <a:pt x="1182881" y="165306"/>
                  <a:pt x="1180980" y="162973"/>
                  <a:pt x="1178780" y="161239"/>
                </a:cubicBezTo>
                <a:cubicBezTo>
                  <a:pt x="1176580" y="159506"/>
                  <a:pt x="1174079" y="158639"/>
                  <a:pt x="1171279" y="158639"/>
                </a:cubicBezTo>
                <a:close/>
                <a:moveTo>
                  <a:pt x="357806" y="153238"/>
                </a:moveTo>
                <a:cubicBezTo>
                  <a:pt x="355806" y="153238"/>
                  <a:pt x="353706" y="153905"/>
                  <a:pt x="351505" y="155238"/>
                </a:cubicBezTo>
                <a:cubicBezTo>
                  <a:pt x="349305" y="156572"/>
                  <a:pt x="346972" y="158839"/>
                  <a:pt x="344505" y="162039"/>
                </a:cubicBezTo>
                <a:cubicBezTo>
                  <a:pt x="342038" y="165240"/>
                  <a:pt x="339404" y="169640"/>
                  <a:pt x="336604" y="175241"/>
                </a:cubicBezTo>
                <a:cubicBezTo>
                  <a:pt x="338871" y="178975"/>
                  <a:pt x="341304" y="182242"/>
                  <a:pt x="343904" y="185042"/>
                </a:cubicBezTo>
                <a:cubicBezTo>
                  <a:pt x="346505" y="187842"/>
                  <a:pt x="349138" y="190143"/>
                  <a:pt x="351805" y="191943"/>
                </a:cubicBezTo>
                <a:cubicBezTo>
                  <a:pt x="354472" y="193743"/>
                  <a:pt x="357106" y="195077"/>
                  <a:pt x="359706" y="195943"/>
                </a:cubicBezTo>
                <a:cubicBezTo>
                  <a:pt x="362307" y="196810"/>
                  <a:pt x="364674" y="197244"/>
                  <a:pt x="366807" y="197244"/>
                </a:cubicBezTo>
                <a:cubicBezTo>
                  <a:pt x="371475" y="197244"/>
                  <a:pt x="374908" y="195577"/>
                  <a:pt x="377109" y="192243"/>
                </a:cubicBezTo>
                <a:cubicBezTo>
                  <a:pt x="379309" y="188909"/>
                  <a:pt x="379209" y="184242"/>
                  <a:pt x="376809" y="178241"/>
                </a:cubicBezTo>
                <a:cubicBezTo>
                  <a:pt x="375608" y="175174"/>
                  <a:pt x="374375" y="172174"/>
                  <a:pt x="373108" y="169240"/>
                </a:cubicBezTo>
                <a:cubicBezTo>
                  <a:pt x="371841" y="166306"/>
                  <a:pt x="370474" y="163606"/>
                  <a:pt x="369008" y="161139"/>
                </a:cubicBezTo>
                <a:cubicBezTo>
                  <a:pt x="367541" y="158672"/>
                  <a:pt x="365874" y="156739"/>
                  <a:pt x="364007" y="155338"/>
                </a:cubicBezTo>
                <a:cubicBezTo>
                  <a:pt x="362140" y="153938"/>
                  <a:pt x="360073" y="153238"/>
                  <a:pt x="357806" y="153238"/>
                </a:cubicBezTo>
                <a:close/>
                <a:moveTo>
                  <a:pt x="686238" y="146037"/>
                </a:moveTo>
                <a:cubicBezTo>
                  <a:pt x="688905" y="151104"/>
                  <a:pt x="691338" y="156405"/>
                  <a:pt x="693539" y="161939"/>
                </a:cubicBezTo>
                <a:cubicBezTo>
                  <a:pt x="695739" y="167473"/>
                  <a:pt x="697539" y="173141"/>
                  <a:pt x="698939" y="178941"/>
                </a:cubicBezTo>
                <a:cubicBezTo>
                  <a:pt x="700340" y="184742"/>
                  <a:pt x="701040" y="190643"/>
                  <a:pt x="701040" y="196644"/>
                </a:cubicBezTo>
                <a:cubicBezTo>
                  <a:pt x="701040" y="201844"/>
                  <a:pt x="700406" y="207178"/>
                  <a:pt x="699139" y="212646"/>
                </a:cubicBezTo>
                <a:cubicBezTo>
                  <a:pt x="697873" y="218113"/>
                  <a:pt x="695772" y="223414"/>
                  <a:pt x="692839" y="228547"/>
                </a:cubicBezTo>
                <a:cubicBezTo>
                  <a:pt x="689905" y="233681"/>
                  <a:pt x="686004" y="238282"/>
                  <a:pt x="681137" y="242349"/>
                </a:cubicBezTo>
                <a:cubicBezTo>
                  <a:pt x="676270" y="246416"/>
                  <a:pt x="670269" y="249650"/>
                  <a:pt x="663135" y="252050"/>
                </a:cubicBezTo>
                <a:cubicBezTo>
                  <a:pt x="656001" y="254451"/>
                  <a:pt x="647500" y="255651"/>
                  <a:pt x="637632" y="255651"/>
                </a:cubicBezTo>
                <a:cubicBezTo>
                  <a:pt x="629897" y="255651"/>
                  <a:pt x="622530" y="254751"/>
                  <a:pt x="615529" y="252951"/>
                </a:cubicBezTo>
                <a:cubicBezTo>
                  <a:pt x="608528" y="251150"/>
                  <a:pt x="602394" y="248383"/>
                  <a:pt x="597127" y="244650"/>
                </a:cubicBezTo>
                <a:cubicBezTo>
                  <a:pt x="591859" y="240916"/>
                  <a:pt x="587692" y="236182"/>
                  <a:pt x="584625" y="230448"/>
                </a:cubicBezTo>
                <a:cubicBezTo>
                  <a:pt x="581558" y="224714"/>
                  <a:pt x="580024" y="217846"/>
                  <a:pt x="580024" y="209845"/>
                </a:cubicBezTo>
                <a:cubicBezTo>
                  <a:pt x="580024" y="206645"/>
                  <a:pt x="580325" y="203211"/>
                  <a:pt x="580925" y="199544"/>
                </a:cubicBezTo>
                <a:cubicBezTo>
                  <a:pt x="581525" y="195877"/>
                  <a:pt x="582458" y="191943"/>
                  <a:pt x="583725" y="187742"/>
                </a:cubicBezTo>
                <a:cubicBezTo>
                  <a:pt x="584992" y="183542"/>
                  <a:pt x="586559" y="179108"/>
                  <a:pt x="588426" y="174441"/>
                </a:cubicBezTo>
                <a:lnTo>
                  <a:pt x="602827" y="180041"/>
                </a:lnTo>
                <a:cubicBezTo>
                  <a:pt x="601494" y="183775"/>
                  <a:pt x="600327" y="187309"/>
                  <a:pt x="599327" y="190643"/>
                </a:cubicBezTo>
                <a:cubicBezTo>
                  <a:pt x="598327" y="193977"/>
                  <a:pt x="597593" y="197110"/>
                  <a:pt x="597127" y="200044"/>
                </a:cubicBezTo>
                <a:cubicBezTo>
                  <a:pt x="596660" y="202978"/>
                  <a:pt x="596427" y="205778"/>
                  <a:pt x="596427" y="208445"/>
                </a:cubicBezTo>
                <a:cubicBezTo>
                  <a:pt x="596427" y="215379"/>
                  <a:pt x="598227" y="221113"/>
                  <a:pt x="601827" y="225647"/>
                </a:cubicBezTo>
                <a:cubicBezTo>
                  <a:pt x="605428" y="230181"/>
                  <a:pt x="610362" y="233581"/>
                  <a:pt x="616629" y="235848"/>
                </a:cubicBezTo>
                <a:cubicBezTo>
                  <a:pt x="622896" y="238115"/>
                  <a:pt x="629964" y="239249"/>
                  <a:pt x="637832" y="239249"/>
                </a:cubicBezTo>
                <a:cubicBezTo>
                  <a:pt x="646766" y="239249"/>
                  <a:pt x="654267" y="238049"/>
                  <a:pt x="660335" y="235648"/>
                </a:cubicBezTo>
                <a:cubicBezTo>
                  <a:pt x="666402" y="233248"/>
                  <a:pt x="671236" y="230081"/>
                  <a:pt x="674836" y="226147"/>
                </a:cubicBezTo>
                <a:cubicBezTo>
                  <a:pt x="678437" y="222213"/>
                  <a:pt x="681004" y="217846"/>
                  <a:pt x="682537" y="213046"/>
                </a:cubicBezTo>
                <a:cubicBezTo>
                  <a:pt x="684071" y="208245"/>
                  <a:pt x="684838" y="203511"/>
                  <a:pt x="684838" y="198844"/>
                </a:cubicBezTo>
                <a:cubicBezTo>
                  <a:pt x="684838" y="193776"/>
                  <a:pt x="683871" y="187642"/>
                  <a:pt x="681937" y="180441"/>
                </a:cubicBezTo>
                <a:cubicBezTo>
                  <a:pt x="680004" y="173241"/>
                  <a:pt x="676437" y="164306"/>
                  <a:pt x="671236" y="153638"/>
                </a:cubicBezTo>
                <a:close/>
                <a:moveTo>
                  <a:pt x="977055" y="143037"/>
                </a:moveTo>
                <a:cubicBezTo>
                  <a:pt x="973855" y="143037"/>
                  <a:pt x="970888" y="144104"/>
                  <a:pt x="968154" y="146237"/>
                </a:cubicBezTo>
                <a:cubicBezTo>
                  <a:pt x="965420" y="148371"/>
                  <a:pt x="963220" y="151138"/>
                  <a:pt x="961553" y="154538"/>
                </a:cubicBezTo>
                <a:cubicBezTo>
                  <a:pt x="959886" y="157939"/>
                  <a:pt x="959053" y="161439"/>
                  <a:pt x="959053" y="165040"/>
                </a:cubicBezTo>
                <a:cubicBezTo>
                  <a:pt x="959053" y="169307"/>
                  <a:pt x="960153" y="173141"/>
                  <a:pt x="962353" y="176541"/>
                </a:cubicBezTo>
                <a:cubicBezTo>
                  <a:pt x="964553" y="179941"/>
                  <a:pt x="967254" y="182842"/>
                  <a:pt x="970454" y="185242"/>
                </a:cubicBezTo>
                <a:lnTo>
                  <a:pt x="974660" y="187783"/>
                </a:lnTo>
                <a:lnTo>
                  <a:pt x="980755" y="185042"/>
                </a:lnTo>
                <a:cubicBezTo>
                  <a:pt x="984689" y="182642"/>
                  <a:pt x="987890" y="179708"/>
                  <a:pt x="990357" y="176241"/>
                </a:cubicBezTo>
                <a:cubicBezTo>
                  <a:pt x="992824" y="172774"/>
                  <a:pt x="994057" y="168773"/>
                  <a:pt x="994057" y="164239"/>
                </a:cubicBezTo>
                <a:cubicBezTo>
                  <a:pt x="994057" y="161172"/>
                  <a:pt x="993324" y="158005"/>
                  <a:pt x="991857" y="154738"/>
                </a:cubicBezTo>
                <a:cubicBezTo>
                  <a:pt x="990390" y="151471"/>
                  <a:pt x="988390" y="148704"/>
                  <a:pt x="985856" y="146437"/>
                </a:cubicBezTo>
                <a:cubicBezTo>
                  <a:pt x="983322" y="144170"/>
                  <a:pt x="980389" y="143037"/>
                  <a:pt x="977055" y="143037"/>
                </a:cubicBezTo>
                <a:close/>
                <a:moveTo>
                  <a:pt x="1172879" y="142237"/>
                </a:moveTo>
                <a:cubicBezTo>
                  <a:pt x="1178213" y="142237"/>
                  <a:pt x="1182881" y="143604"/>
                  <a:pt x="1186881" y="146337"/>
                </a:cubicBezTo>
                <a:cubicBezTo>
                  <a:pt x="1190882" y="149071"/>
                  <a:pt x="1194215" y="152771"/>
                  <a:pt x="1196882" y="157439"/>
                </a:cubicBezTo>
                <a:cubicBezTo>
                  <a:pt x="1199549" y="162106"/>
                  <a:pt x="1201549" y="167373"/>
                  <a:pt x="1202883" y="173241"/>
                </a:cubicBezTo>
                <a:cubicBezTo>
                  <a:pt x="1204217" y="179108"/>
                  <a:pt x="1204883" y="185175"/>
                  <a:pt x="1204883" y="191443"/>
                </a:cubicBezTo>
                <a:cubicBezTo>
                  <a:pt x="1204883" y="203844"/>
                  <a:pt x="1202383" y="214546"/>
                  <a:pt x="1197382" y="223547"/>
                </a:cubicBezTo>
                <a:cubicBezTo>
                  <a:pt x="1192382" y="232548"/>
                  <a:pt x="1184914" y="239716"/>
                  <a:pt x="1174979" y="245050"/>
                </a:cubicBezTo>
                <a:cubicBezTo>
                  <a:pt x="1165045" y="250384"/>
                  <a:pt x="1152743" y="253917"/>
                  <a:pt x="1138075" y="255651"/>
                </a:cubicBezTo>
                <a:lnTo>
                  <a:pt x="1134475" y="239249"/>
                </a:lnTo>
                <a:cubicBezTo>
                  <a:pt x="1142475" y="238182"/>
                  <a:pt x="1149843" y="236682"/>
                  <a:pt x="1156577" y="234748"/>
                </a:cubicBezTo>
                <a:cubicBezTo>
                  <a:pt x="1163311" y="232815"/>
                  <a:pt x="1169112" y="230048"/>
                  <a:pt x="1173979" y="226447"/>
                </a:cubicBezTo>
                <a:cubicBezTo>
                  <a:pt x="1178847" y="222847"/>
                  <a:pt x="1182614" y="218113"/>
                  <a:pt x="1185281" y="212245"/>
                </a:cubicBezTo>
                <a:lnTo>
                  <a:pt x="1186278" y="208954"/>
                </a:lnTo>
                <a:lnTo>
                  <a:pt x="1184181" y="209845"/>
                </a:lnTo>
                <a:cubicBezTo>
                  <a:pt x="1179847" y="210779"/>
                  <a:pt x="1175480" y="211245"/>
                  <a:pt x="1171079" y="211245"/>
                </a:cubicBezTo>
                <a:cubicBezTo>
                  <a:pt x="1166012" y="211245"/>
                  <a:pt x="1161511" y="210712"/>
                  <a:pt x="1157577" y="209645"/>
                </a:cubicBezTo>
                <a:cubicBezTo>
                  <a:pt x="1153644" y="208578"/>
                  <a:pt x="1150310" y="207011"/>
                  <a:pt x="1147576" y="204945"/>
                </a:cubicBezTo>
                <a:cubicBezTo>
                  <a:pt x="1144842" y="202878"/>
                  <a:pt x="1142775" y="200244"/>
                  <a:pt x="1141375" y="197044"/>
                </a:cubicBezTo>
                <a:cubicBezTo>
                  <a:pt x="1139975" y="193843"/>
                  <a:pt x="1139275" y="190109"/>
                  <a:pt x="1139275" y="185842"/>
                </a:cubicBezTo>
                <a:cubicBezTo>
                  <a:pt x="1139275" y="180775"/>
                  <a:pt x="1140075" y="175674"/>
                  <a:pt x="1141675" y="170540"/>
                </a:cubicBezTo>
                <a:cubicBezTo>
                  <a:pt x="1143276" y="165406"/>
                  <a:pt x="1145543" y="160706"/>
                  <a:pt x="1148476" y="156438"/>
                </a:cubicBezTo>
                <a:cubicBezTo>
                  <a:pt x="1151410" y="152171"/>
                  <a:pt x="1154944" y="148738"/>
                  <a:pt x="1159077" y="146137"/>
                </a:cubicBezTo>
                <a:cubicBezTo>
                  <a:pt x="1163211" y="143537"/>
                  <a:pt x="1167812" y="142237"/>
                  <a:pt x="1172879" y="142237"/>
                </a:cubicBezTo>
                <a:close/>
                <a:moveTo>
                  <a:pt x="809929" y="138636"/>
                </a:moveTo>
                <a:cubicBezTo>
                  <a:pt x="812196" y="138636"/>
                  <a:pt x="814663" y="138870"/>
                  <a:pt x="817330" y="139336"/>
                </a:cubicBezTo>
                <a:cubicBezTo>
                  <a:pt x="819997" y="139803"/>
                  <a:pt x="822531" y="140370"/>
                  <a:pt x="824931" y="141037"/>
                </a:cubicBezTo>
                <a:lnTo>
                  <a:pt x="822331" y="156038"/>
                </a:lnTo>
                <a:cubicBezTo>
                  <a:pt x="820331" y="155505"/>
                  <a:pt x="818197" y="155072"/>
                  <a:pt x="815930" y="154738"/>
                </a:cubicBezTo>
                <a:cubicBezTo>
                  <a:pt x="813663" y="154405"/>
                  <a:pt x="811663" y="154238"/>
                  <a:pt x="809929" y="154238"/>
                </a:cubicBezTo>
                <a:cubicBezTo>
                  <a:pt x="805929" y="154238"/>
                  <a:pt x="802562" y="155005"/>
                  <a:pt x="799828" y="156538"/>
                </a:cubicBezTo>
                <a:cubicBezTo>
                  <a:pt x="797094" y="158072"/>
                  <a:pt x="795061" y="160106"/>
                  <a:pt x="793727" y="162639"/>
                </a:cubicBezTo>
                <a:cubicBezTo>
                  <a:pt x="792394" y="165173"/>
                  <a:pt x="791727" y="167973"/>
                  <a:pt x="791727" y="171040"/>
                </a:cubicBezTo>
                <a:cubicBezTo>
                  <a:pt x="791727" y="175308"/>
                  <a:pt x="792994" y="179141"/>
                  <a:pt x="795528" y="182542"/>
                </a:cubicBezTo>
                <a:cubicBezTo>
                  <a:pt x="798061" y="185942"/>
                  <a:pt x="801128" y="188643"/>
                  <a:pt x="804729" y="190643"/>
                </a:cubicBezTo>
                <a:lnTo>
                  <a:pt x="812578" y="192907"/>
                </a:lnTo>
                <a:lnTo>
                  <a:pt x="833732" y="185042"/>
                </a:lnTo>
                <a:lnTo>
                  <a:pt x="839733" y="199644"/>
                </a:lnTo>
                <a:cubicBezTo>
                  <a:pt x="835866" y="201244"/>
                  <a:pt x="831032" y="203078"/>
                  <a:pt x="825231" y="205145"/>
                </a:cubicBezTo>
                <a:cubicBezTo>
                  <a:pt x="819431" y="207211"/>
                  <a:pt x="813296" y="209278"/>
                  <a:pt x="806829" y="211345"/>
                </a:cubicBezTo>
                <a:cubicBezTo>
                  <a:pt x="800362" y="213412"/>
                  <a:pt x="794127" y="215346"/>
                  <a:pt x="788127" y="217146"/>
                </a:cubicBezTo>
                <a:cubicBezTo>
                  <a:pt x="782126" y="218946"/>
                  <a:pt x="776925" y="220313"/>
                  <a:pt x="772525" y="221247"/>
                </a:cubicBezTo>
                <a:lnTo>
                  <a:pt x="767924" y="206045"/>
                </a:lnTo>
                <a:cubicBezTo>
                  <a:pt x="773258" y="204845"/>
                  <a:pt x="779626" y="203178"/>
                  <a:pt x="787027" y="201044"/>
                </a:cubicBezTo>
                <a:lnTo>
                  <a:pt x="794413" y="198730"/>
                </a:lnTo>
                <a:lnTo>
                  <a:pt x="789627" y="196544"/>
                </a:lnTo>
                <a:cubicBezTo>
                  <a:pt x="787027" y="194877"/>
                  <a:pt x="784693" y="192776"/>
                  <a:pt x="782626" y="190243"/>
                </a:cubicBezTo>
                <a:cubicBezTo>
                  <a:pt x="780559" y="187709"/>
                  <a:pt x="778925" y="184809"/>
                  <a:pt x="777725" y="181542"/>
                </a:cubicBezTo>
                <a:cubicBezTo>
                  <a:pt x="776525" y="178275"/>
                  <a:pt x="775925" y="174774"/>
                  <a:pt x="775925" y="171040"/>
                </a:cubicBezTo>
                <a:cubicBezTo>
                  <a:pt x="775925" y="164239"/>
                  <a:pt x="777492" y="158405"/>
                  <a:pt x="780626" y="153538"/>
                </a:cubicBezTo>
                <a:cubicBezTo>
                  <a:pt x="783759" y="148671"/>
                  <a:pt x="787893" y="144970"/>
                  <a:pt x="793027" y="142437"/>
                </a:cubicBezTo>
                <a:cubicBezTo>
                  <a:pt x="798161" y="139903"/>
                  <a:pt x="803795" y="138636"/>
                  <a:pt x="809929" y="138636"/>
                </a:cubicBezTo>
                <a:close/>
                <a:moveTo>
                  <a:pt x="640432" y="110233"/>
                </a:moveTo>
                <a:cubicBezTo>
                  <a:pt x="643099" y="110233"/>
                  <a:pt x="645399" y="111233"/>
                  <a:pt x="647333" y="113233"/>
                </a:cubicBezTo>
                <a:cubicBezTo>
                  <a:pt x="649266" y="115233"/>
                  <a:pt x="650233" y="117567"/>
                  <a:pt x="650233" y="120234"/>
                </a:cubicBezTo>
                <a:cubicBezTo>
                  <a:pt x="650233" y="122901"/>
                  <a:pt x="649266" y="125201"/>
                  <a:pt x="647333" y="127135"/>
                </a:cubicBezTo>
                <a:cubicBezTo>
                  <a:pt x="645399" y="129068"/>
                  <a:pt x="643099" y="130035"/>
                  <a:pt x="640432" y="130035"/>
                </a:cubicBezTo>
                <a:cubicBezTo>
                  <a:pt x="637632" y="130035"/>
                  <a:pt x="635265" y="129068"/>
                  <a:pt x="633331" y="127135"/>
                </a:cubicBezTo>
                <a:cubicBezTo>
                  <a:pt x="631398" y="125201"/>
                  <a:pt x="630431" y="122901"/>
                  <a:pt x="630431" y="120234"/>
                </a:cubicBezTo>
                <a:cubicBezTo>
                  <a:pt x="630431" y="117567"/>
                  <a:pt x="631398" y="115233"/>
                  <a:pt x="633331" y="113233"/>
                </a:cubicBezTo>
                <a:cubicBezTo>
                  <a:pt x="635265" y="111233"/>
                  <a:pt x="637632" y="110233"/>
                  <a:pt x="640432" y="110233"/>
                </a:cubicBezTo>
                <a:close/>
                <a:moveTo>
                  <a:pt x="1188805" y="93402"/>
                </a:moveTo>
                <a:lnTo>
                  <a:pt x="1188805" y="104803"/>
                </a:lnTo>
                <a:lnTo>
                  <a:pt x="1143999" y="117805"/>
                </a:lnTo>
                <a:lnTo>
                  <a:pt x="1143999" y="106604"/>
                </a:lnTo>
                <a:close/>
                <a:moveTo>
                  <a:pt x="989857" y="86230"/>
                </a:moveTo>
                <a:cubicBezTo>
                  <a:pt x="992524" y="86230"/>
                  <a:pt x="994824" y="87230"/>
                  <a:pt x="996757" y="89230"/>
                </a:cubicBezTo>
                <a:cubicBezTo>
                  <a:pt x="998691" y="91230"/>
                  <a:pt x="999658" y="93564"/>
                  <a:pt x="999658" y="96231"/>
                </a:cubicBezTo>
                <a:cubicBezTo>
                  <a:pt x="999658" y="98898"/>
                  <a:pt x="998691" y="101198"/>
                  <a:pt x="996757" y="103132"/>
                </a:cubicBezTo>
                <a:cubicBezTo>
                  <a:pt x="994824" y="105065"/>
                  <a:pt x="992524" y="106032"/>
                  <a:pt x="989857" y="106032"/>
                </a:cubicBezTo>
                <a:cubicBezTo>
                  <a:pt x="987056" y="106032"/>
                  <a:pt x="984689" y="105065"/>
                  <a:pt x="982756" y="103132"/>
                </a:cubicBezTo>
                <a:cubicBezTo>
                  <a:pt x="980822" y="101198"/>
                  <a:pt x="979855" y="98898"/>
                  <a:pt x="979855" y="96231"/>
                </a:cubicBezTo>
                <a:cubicBezTo>
                  <a:pt x="979855" y="93564"/>
                  <a:pt x="980822" y="91230"/>
                  <a:pt x="982756" y="89230"/>
                </a:cubicBezTo>
                <a:cubicBezTo>
                  <a:pt x="984689" y="87230"/>
                  <a:pt x="987056" y="86230"/>
                  <a:pt x="989857" y="86230"/>
                </a:cubicBezTo>
                <a:close/>
                <a:moveTo>
                  <a:pt x="962453" y="86230"/>
                </a:moveTo>
                <a:cubicBezTo>
                  <a:pt x="965120" y="86230"/>
                  <a:pt x="967420" y="87230"/>
                  <a:pt x="969354" y="89230"/>
                </a:cubicBezTo>
                <a:cubicBezTo>
                  <a:pt x="971288" y="91230"/>
                  <a:pt x="972254" y="93564"/>
                  <a:pt x="972254" y="96231"/>
                </a:cubicBezTo>
                <a:cubicBezTo>
                  <a:pt x="972254" y="98898"/>
                  <a:pt x="971288" y="101198"/>
                  <a:pt x="969354" y="103132"/>
                </a:cubicBezTo>
                <a:cubicBezTo>
                  <a:pt x="967420" y="105065"/>
                  <a:pt x="965120" y="106032"/>
                  <a:pt x="962453" y="106032"/>
                </a:cubicBezTo>
                <a:cubicBezTo>
                  <a:pt x="959653" y="106032"/>
                  <a:pt x="957286" y="105065"/>
                  <a:pt x="955352" y="103132"/>
                </a:cubicBezTo>
                <a:cubicBezTo>
                  <a:pt x="953419" y="101198"/>
                  <a:pt x="952452" y="98898"/>
                  <a:pt x="952452" y="96231"/>
                </a:cubicBezTo>
                <a:cubicBezTo>
                  <a:pt x="952452" y="93564"/>
                  <a:pt x="953419" y="91230"/>
                  <a:pt x="955352" y="89230"/>
                </a:cubicBezTo>
                <a:cubicBezTo>
                  <a:pt x="957286" y="87230"/>
                  <a:pt x="959653" y="86230"/>
                  <a:pt x="962453" y="86230"/>
                </a:cubicBezTo>
                <a:close/>
                <a:moveTo>
                  <a:pt x="379180" y="83877"/>
                </a:moveTo>
                <a:lnTo>
                  <a:pt x="379180" y="95278"/>
                </a:lnTo>
                <a:lnTo>
                  <a:pt x="334375" y="108280"/>
                </a:lnTo>
                <a:lnTo>
                  <a:pt x="334375" y="97079"/>
                </a:lnTo>
                <a:close/>
                <a:moveTo>
                  <a:pt x="1093250" y="80829"/>
                </a:moveTo>
                <a:lnTo>
                  <a:pt x="1109452" y="80829"/>
                </a:lnTo>
                <a:lnTo>
                  <a:pt x="1112853" y="209645"/>
                </a:lnTo>
                <a:lnTo>
                  <a:pt x="1096651" y="209645"/>
                </a:lnTo>
                <a:close/>
                <a:moveTo>
                  <a:pt x="483651" y="80829"/>
                </a:moveTo>
                <a:lnTo>
                  <a:pt x="499853" y="80829"/>
                </a:lnTo>
                <a:lnTo>
                  <a:pt x="503253" y="209645"/>
                </a:lnTo>
                <a:lnTo>
                  <a:pt x="487051" y="209645"/>
                </a:lnTo>
                <a:close/>
                <a:moveTo>
                  <a:pt x="883177" y="77876"/>
                </a:moveTo>
                <a:cubicBezTo>
                  <a:pt x="880643" y="77876"/>
                  <a:pt x="878676" y="78743"/>
                  <a:pt x="877276" y="80477"/>
                </a:cubicBezTo>
                <a:cubicBezTo>
                  <a:pt x="875876" y="82210"/>
                  <a:pt x="875176" y="84210"/>
                  <a:pt x="875176" y="86477"/>
                </a:cubicBezTo>
                <a:cubicBezTo>
                  <a:pt x="875176" y="88878"/>
                  <a:pt x="875909" y="90845"/>
                  <a:pt x="877376" y="92378"/>
                </a:cubicBezTo>
                <a:cubicBezTo>
                  <a:pt x="878843" y="93912"/>
                  <a:pt x="880710" y="94678"/>
                  <a:pt x="882977" y="94678"/>
                </a:cubicBezTo>
                <a:cubicBezTo>
                  <a:pt x="885244" y="94678"/>
                  <a:pt x="887210" y="93945"/>
                  <a:pt x="888877" y="92478"/>
                </a:cubicBezTo>
                <a:cubicBezTo>
                  <a:pt x="890544" y="91011"/>
                  <a:pt x="891378" y="89078"/>
                  <a:pt x="891378" y="86677"/>
                </a:cubicBezTo>
                <a:cubicBezTo>
                  <a:pt x="891378" y="84144"/>
                  <a:pt x="890511" y="82043"/>
                  <a:pt x="888777" y="80377"/>
                </a:cubicBezTo>
                <a:cubicBezTo>
                  <a:pt x="887044" y="78710"/>
                  <a:pt x="885177" y="77876"/>
                  <a:pt x="883177" y="77876"/>
                </a:cubicBezTo>
                <a:close/>
                <a:moveTo>
                  <a:pt x="1041301" y="66827"/>
                </a:moveTo>
                <a:lnTo>
                  <a:pt x="1057503" y="66827"/>
                </a:lnTo>
                <a:lnTo>
                  <a:pt x="1061504" y="166840"/>
                </a:lnTo>
                <a:cubicBezTo>
                  <a:pt x="1061770" y="173907"/>
                  <a:pt x="1061537" y="180175"/>
                  <a:pt x="1060804" y="185642"/>
                </a:cubicBezTo>
                <a:cubicBezTo>
                  <a:pt x="1060070" y="191109"/>
                  <a:pt x="1058337" y="195710"/>
                  <a:pt x="1055603" y="199444"/>
                </a:cubicBezTo>
                <a:cubicBezTo>
                  <a:pt x="1052869" y="203178"/>
                  <a:pt x="1048802" y="205978"/>
                  <a:pt x="1043401" y="207845"/>
                </a:cubicBezTo>
                <a:lnTo>
                  <a:pt x="1027435" y="209905"/>
                </a:lnTo>
                <a:lnTo>
                  <a:pt x="1025461" y="210645"/>
                </a:lnTo>
                <a:lnTo>
                  <a:pt x="1022930" y="210486"/>
                </a:lnTo>
                <a:lnTo>
                  <a:pt x="1021699" y="210645"/>
                </a:lnTo>
                <a:lnTo>
                  <a:pt x="1021724" y="210411"/>
                </a:lnTo>
                <a:lnTo>
                  <a:pt x="1004758" y="209345"/>
                </a:lnTo>
                <a:cubicBezTo>
                  <a:pt x="997624" y="208478"/>
                  <a:pt x="990890" y="207345"/>
                  <a:pt x="984556" y="205945"/>
                </a:cubicBezTo>
                <a:lnTo>
                  <a:pt x="976805" y="203624"/>
                </a:lnTo>
                <a:lnTo>
                  <a:pt x="970254" y="206245"/>
                </a:lnTo>
                <a:cubicBezTo>
                  <a:pt x="967187" y="207178"/>
                  <a:pt x="963887" y="207912"/>
                  <a:pt x="960353" y="208445"/>
                </a:cubicBezTo>
                <a:cubicBezTo>
                  <a:pt x="956819" y="208978"/>
                  <a:pt x="953119" y="209412"/>
                  <a:pt x="949252" y="209745"/>
                </a:cubicBezTo>
                <a:cubicBezTo>
                  <a:pt x="945384" y="210079"/>
                  <a:pt x="941517" y="210312"/>
                  <a:pt x="937650" y="210445"/>
                </a:cubicBezTo>
                <a:lnTo>
                  <a:pt x="929609" y="210589"/>
                </a:lnTo>
                <a:lnTo>
                  <a:pt x="929459" y="210645"/>
                </a:lnTo>
                <a:lnTo>
                  <a:pt x="929230" y="210596"/>
                </a:lnTo>
                <a:lnTo>
                  <a:pt x="926449" y="210645"/>
                </a:lnTo>
                <a:lnTo>
                  <a:pt x="926526" y="210010"/>
                </a:lnTo>
                <a:lnTo>
                  <a:pt x="915157" y="207545"/>
                </a:lnTo>
                <a:lnTo>
                  <a:pt x="907550" y="200030"/>
                </a:lnTo>
                <a:lnTo>
                  <a:pt x="903555" y="216346"/>
                </a:lnTo>
                <a:cubicBezTo>
                  <a:pt x="899622" y="223614"/>
                  <a:pt x="894588" y="229948"/>
                  <a:pt x="888454" y="235348"/>
                </a:cubicBezTo>
                <a:cubicBezTo>
                  <a:pt x="882319" y="240749"/>
                  <a:pt x="875919" y="245183"/>
                  <a:pt x="869251" y="248650"/>
                </a:cubicBezTo>
                <a:cubicBezTo>
                  <a:pt x="862584" y="252117"/>
                  <a:pt x="856516" y="254584"/>
                  <a:pt x="851049" y="256051"/>
                </a:cubicBezTo>
                <a:lnTo>
                  <a:pt x="845248" y="240849"/>
                </a:lnTo>
                <a:cubicBezTo>
                  <a:pt x="854983" y="237649"/>
                  <a:pt x="863084" y="233982"/>
                  <a:pt x="869551" y="229848"/>
                </a:cubicBezTo>
                <a:cubicBezTo>
                  <a:pt x="876019" y="225714"/>
                  <a:pt x="881153" y="221313"/>
                  <a:pt x="884953" y="216646"/>
                </a:cubicBezTo>
                <a:cubicBezTo>
                  <a:pt x="888754" y="211979"/>
                  <a:pt x="891454" y="207211"/>
                  <a:pt x="893054" y="202344"/>
                </a:cubicBezTo>
                <a:cubicBezTo>
                  <a:pt x="894654" y="197477"/>
                  <a:pt x="895454" y="192776"/>
                  <a:pt x="895454" y="188242"/>
                </a:cubicBezTo>
                <a:cubicBezTo>
                  <a:pt x="895454" y="181708"/>
                  <a:pt x="894021" y="175074"/>
                  <a:pt x="891154" y="168340"/>
                </a:cubicBezTo>
                <a:cubicBezTo>
                  <a:pt x="888287" y="161606"/>
                  <a:pt x="885120" y="155238"/>
                  <a:pt x="881653" y="149238"/>
                </a:cubicBezTo>
                <a:lnTo>
                  <a:pt x="896254" y="141837"/>
                </a:lnTo>
                <a:cubicBezTo>
                  <a:pt x="898788" y="146504"/>
                  <a:pt x="901022" y="151104"/>
                  <a:pt x="902955" y="155638"/>
                </a:cubicBezTo>
                <a:cubicBezTo>
                  <a:pt x="904889" y="160172"/>
                  <a:pt x="906622" y="164439"/>
                  <a:pt x="908156" y="168440"/>
                </a:cubicBezTo>
                <a:cubicBezTo>
                  <a:pt x="909689" y="172440"/>
                  <a:pt x="910923" y="176108"/>
                  <a:pt x="911856" y="179441"/>
                </a:cubicBezTo>
                <a:cubicBezTo>
                  <a:pt x="913723" y="185175"/>
                  <a:pt x="916157" y="189076"/>
                  <a:pt x="919157" y="191143"/>
                </a:cubicBezTo>
                <a:lnTo>
                  <a:pt x="931347" y="194215"/>
                </a:lnTo>
                <a:lnTo>
                  <a:pt x="938750" y="194143"/>
                </a:lnTo>
                <a:cubicBezTo>
                  <a:pt x="942284" y="194077"/>
                  <a:pt x="945784" y="193910"/>
                  <a:pt x="949252" y="193643"/>
                </a:cubicBezTo>
                <a:lnTo>
                  <a:pt x="956844" y="192884"/>
                </a:lnTo>
                <a:lnTo>
                  <a:pt x="953552" y="189943"/>
                </a:lnTo>
                <a:cubicBezTo>
                  <a:pt x="950685" y="187076"/>
                  <a:pt x="948151" y="183509"/>
                  <a:pt x="945951" y="179241"/>
                </a:cubicBezTo>
                <a:cubicBezTo>
                  <a:pt x="943751" y="174974"/>
                  <a:pt x="942651" y="170107"/>
                  <a:pt x="942651" y="164640"/>
                </a:cubicBezTo>
                <a:cubicBezTo>
                  <a:pt x="942651" y="159306"/>
                  <a:pt x="943618" y="154338"/>
                  <a:pt x="945551" y="149738"/>
                </a:cubicBezTo>
                <a:cubicBezTo>
                  <a:pt x="947485" y="145137"/>
                  <a:pt x="950085" y="141103"/>
                  <a:pt x="953352" y="137636"/>
                </a:cubicBezTo>
                <a:cubicBezTo>
                  <a:pt x="956619" y="134169"/>
                  <a:pt x="960353" y="131469"/>
                  <a:pt x="964553" y="129535"/>
                </a:cubicBezTo>
                <a:cubicBezTo>
                  <a:pt x="968754" y="127602"/>
                  <a:pt x="973121" y="126635"/>
                  <a:pt x="977655" y="126635"/>
                </a:cubicBezTo>
                <a:cubicBezTo>
                  <a:pt x="984189" y="126635"/>
                  <a:pt x="989923" y="128435"/>
                  <a:pt x="994857" y="132035"/>
                </a:cubicBezTo>
                <a:cubicBezTo>
                  <a:pt x="999791" y="135636"/>
                  <a:pt x="1003625" y="140203"/>
                  <a:pt x="1006359" y="145737"/>
                </a:cubicBezTo>
                <a:cubicBezTo>
                  <a:pt x="1009092" y="151271"/>
                  <a:pt x="1010459" y="157039"/>
                  <a:pt x="1010459" y="163039"/>
                </a:cubicBezTo>
                <a:cubicBezTo>
                  <a:pt x="1010459" y="168773"/>
                  <a:pt x="1009392" y="173941"/>
                  <a:pt x="1007259" y="178541"/>
                </a:cubicBezTo>
                <a:cubicBezTo>
                  <a:pt x="1005125" y="183142"/>
                  <a:pt x="1002225" y="187242"/>
                  <a:pt x="998558" y="190843"/>
                </a:cubicBezTo>
                <a:lnTo>
                  <a:pt x="996035" y="192656"/>
                </a:lnTo>
                <a:lnTo>
                  <a:pt x="996857" y="192743"/>
                </a:lnTo>
                <a:cubicBezTo>
                  <a:pt x="1002325" y="193210"/>
                  <a:pt x="1007792" y="193576"/>
                  <a:pt x="1013260" y="193843"/>
                </a:cubicBezTo>
                <a:lnTo>
                  <a:pt x="1024173" y="194151"/>
                </a:lnTo>
                <a:lnTo>
                  <a:pt x="1039501" y="192043"/>
                </a:lnTo>
                <a:cubicBezTo>
                  <a:pt x="1042568" y="190576"/>
                  <a:pt x="1044335" y="187976"/>
                  <a:pt x="1044802" y="184242"/>
                </a:cubicBezTo>
                <a:cubicBezTo>
                  <a:pt x="1045268" y="180508"/>
                  <a:pt x="1045368" y="175308"/>
                  <a:pt x="1045102" y="168640"/>
                </a:cubicBezTo>
                <a:close/>
                <a:moveTo>
                  <a:pt x="731301" y="66827"/>
                </a:moveTo>
                <a:lnTo>
                  <a:pt x="747503" y="66827"/>
                </a:lnTo>
                <a:lnTo>
                  <a:pt x="751503" y="209645"/>
                </a:lnTo>
                <a:lnTo>
                  <a:pt x="735301" y="209645"/>
                </a:lnTo>
                <a:close/>
                <a:moveTo>
                  <a:pt x="441226" y="66827"/>
                </a:moveTo>
                <a:lnTo>
                  <a:pt x="457428" y="66827"/>
                </a:lnTo>
                <a:lnTo>
                  <a:pt x="461429" y="166840"/>
                </a:lnTo>
                <a:cubicBezTo>
                  <a:pt x="461695" y="173907"/>
                  <a:pt x="461462" y="180175"/>
                  <a:pt x="460729" y="185642"/>
                </a:cubicBezTo>
                <a:cubicBezTo>
                  <a:pt x="459995" y="191109"/>
                  <a:pt x="458262" y="195710"/>
                  <a:pt x="455528" y="199444"/>
                </a:cubicBezTo>
                <a:cubicBezTo>
                  <a:pt x="452794" y="203178"/>
                  <a:pt x="448727" y="205978"/>
                  <a:pt x="443326" y="207845"/>
                </a:cubicBezTo>
                <a:cubicBezTo>
                  <a:pt x="437926" y="209712"/>
                  <a:pt x="430691" y="210645"/>
                  <a:pt x="421624" y="210645"/>
                </a:cubicBezTo>
                <a:lnTo>
                  <a:pt x="422313" y="204365"/>
                </a:lnTo>
                <a:lnTo>
                  <a:pt x="420614" y="207945"/>
                </a:lnTo>
                <a:cubicBezTo>
                  <a:pt x="418747" y="209745"/>
                  <a:pt x="416347" y="210645"/>
                  <a:pt x="413413" y="210645"/>
                </a:cubicBezTo>
                <a:cubicBezTo>
                  <a:pt x="408213" y="210645"/>
                  <a:pt x="403445" y="209778"/>
                  <a:pt x="399111" y="208045"/>
                </a:cubicBezTo>
                <a:lnTo>
                  <a:pt x="388451" y="200025"/>
                </a:lnTo>
                <a:lnTo>
                  <a:pt x="385110" y="205745"/>
                </a:lnTo>
                <a:cubicBezTo>
                  <a:pt x="382643" y="208345"/>
                  <a:pt x="379876" y="210279"/>
                  <a:pt x="376809" y="211545"/>
                </a:cubicBezTo>
                <a:cubicBezTo>
                  <a:pt x="373742" y="212812"/>
                  <a:pt x="370474" y="213446"/>
                  <a:pt x="367007" y="213446"/>
                </a:cubicBezTo>
                <a:cubicBezTo>
                  <a:pt x="362607" y="213446"/>
                  <a:pt x="358106" y="212512"/>
                  <a:pt x="353506" y="210645"/>
                </a:cubicBezTo>
                <a:cubicBezTo>
                  <a:pt x="348905" y="208778"/>
                  <a:pt x="344471" y="206111"/>
                  <a:pt x="340204" y="202644"/>
                </a:cubicBezTo>
                <a:cubicBezTo>
                  <a:pt x="335937" y="199177"/>
                  <a:pt x="332203" y="195110"/>
                  <a:pt x="329003" y="190443"/>
                </a:cubicBezTo>
                <a:cubicBezTo>
                  <a:pt x="325536" y="196577"/>
                  <a:pt x="322235" y="201077"/>
                  <a:pt x="319101" y="203944"/>
                </a:cubicBezTo>
                <a:cubicBezTo>
                  <a:pt x="315968" y="206811"/>
                  <a:pt x="312734" y="208645"/>
                  <a:pt x="309400" y="209445"/>
                </a:cubicBezTo>
                <a:lnTo>
                  <a:pt x="302758" y="210132"/>
                </a:lnTo>
                <a:lnTo>
                  <a:pt x="301390" y="210645"/>
                </a:lnTo>
                <a:lnTo>
                  <a:pt x="299265" y="210494"/>
                </a:lnTo>
                <a:lnTo>
                  <a:pt x="297799" y="210645"/>
                </a:lnTo>
                <a:lnTo>
                  <a:pt x="297830" y="210391"/>
                </a:lnTo>
                <a:lnTo>
                  <a:pt x="285988" y="209545"/>
                </a:lnTo>
                <a:cubicBezTo>
                  <a:pt x="281320" y="208812"/>
                  <a:pt x="277120" y="207445"/>
                  <a:pt x="273386" y="205445"/>
                </a:cubicBezTo>
                <a:cubicBezTo>
                  <a:pt x="269652" y="203444"/>
                  <a:pt x="266519" y="200544"/>
                  <a:pt x="263985" y="196744"/>
                </a:cubicBezTo>
                <a:cubicBezTo>
                  <a:pt x="262718" y="194843"/>
                  <a:pt x="261601" y="192635"/>
                  <a:pt x="260635" y="190118"/>
                </a:cubicBezTo>
                <a:lnTo>
                  <a:pt x="258965" y="184344"/>
                </a:lnTo>
                <a:lnTo>
                  <a:pt x="253884" y="186542"/>
                </a:lnTo>
                <a:cubicBezTo>
                  <a:pt x="249283" y="189009"/>
                  <a:pt x="244449" y="191610"/>
                  <a:pt x="239382" y="194343"/>
                </a:cubicBezTo>
                <a:cubicBezTo>
                  <a:pt x="234315" y="197077"/>
                  <a:pt x="228714" y="199677"/>
                  <a:pt x="222580" y="202144"/>
                </a:cubicBezTo>
                <a:cubicBezTo>
                  <a:pt x="216446" y="204611"/>
                  <a:pt x="209412" y="206645"/>
                  <a:pt x="201477" y="208245"/>
                </a:cubicBezTo>
                <a:cubicBezTo>
                  <a:pt x="193543" y="209845"/>
                  <a:pt x="184375" y="210645"/>
                  <a:pt x="173974" y="210645"/>
                </a:cubicBezTo>
                <a:lnTo>
                  <a:pt x="174042" y="210023"/>
                </a:lnTo>
                <a:lnTo>
                  <a:pt x="172383" y="210645"/>
                </a:lnTo>
                <a:cubicBezTo>
                  <a:pt x="164249" y="210645"/>
                  <a:pt x="157781" y="210212"/>
                  <a:pt x="152981" y="209345"/>
                </a:cubicBezTo>
                <a:cubicBezTo>
                  <a:pt x="148180" y="208478"/>
                  <a:pt x="144546" y="207178"/>
                  <a:pt x="142079" y="205445"/>
                </a:cubicBezTo>
                <a:cubicBezTo>
                  <a:pt x="139612" y="203711"/>
                  <a:pt x="137879" y="201544"/>
                  <a:pt x="136879" y="198944"/>
                </a:cubicBezTo>
                <a:lnTo>
                  <a:pt x="136307" y="196682"/>
                </a:lnTo>
                <a:lnTo>
                  <a:pt x="133678" y="200644"/>
                </a:lnTo>
                <a:cubicBezTo>
                  <a:pt x="131211" y="203311"/>
                  <a:pt x="128378" y="205378"/>
                  <a:pt x="125177" y="206845"/>
                </a:cubicBezTo>
                <a:cubicBezTo>
                  <a:pt x="121977" y="208312"/>
                  <a:pt x="118143" y="209312"/>
                  <a:pt x="113676" y="209845"/>
                </a:cubicBezTo>
                <a:lnTo>
                  <a:pt x="99666" y="210550"/>
                </a:lnTo>
                <a:lnTo>
                  <a:pt x="99412" y="210645"/>
                </a:lnTo>
                <a:lnTo>
                  <a:pt x="99074" y="210580"/>
                </a:lnTo>
                <a:lnTo>
                  <a:pt x="97774" y="210645"/>
                </a:lnTo>
                <a:lnTo>
                  <a:pt x="97812" y="210335"/>
                </a:lnTo>
                <a:lnTo>
                  <a:pt x="86510" y="208145"/>
                </a:lnTo>
                <a:cubicBezTo>
                  <a:pt x="82310" y="206478"/>
                  <a:pt x="78676" y="203744"/>
                  <a:pt x="75609" y="199944"/>
                </a:cubicBezTo>
                <a:lnTo>
                  <a:pt x="72658" y="194894"/>
                </a:lnTo>
                <a:lnTo>
                  <a:pt x="61507" y="206045"/>
                </a:lnTo>
                <a:cubicBezTo>
                  <a:pt x="55573" y="209245"/>
                  <a:pt x="47072" y="210845"/>
                  <a:pt x="36004" y="210845"/>
                </a:cubicBezTo>
                <a:cubicBezTo>
                  <a:pt x="31204" y="210845"/>
                  <a:pt x="26570" y="210445"/>
                  <a:pt x="22102" y="209645"/>
                </a:cubicBezTo>
                <a:cubicBezTo>
                  <a:pt x="17635" y="208845"/>
                  <a:pt x="13535" y="207678"/>
                  <a:pt x="9801" y="206145"/>
                </a:cubicBezTo>
                <a:cubicBezTo>
                  <a:pt x="6067" y="204611"/>
                  <a:pt x="2800" y="202778"/>
                  <a:pt x="0" y="200644"/>
                </a:cubicBezTo>
                <a:lnTo>
                  <a:pt x="8001" y="186842"/>
                </a:lnTo>
                <a:cubicBezTo>
                  <a:pt x="10668" y="188576"/>
                  <a:pt x="14401" y="190243"/>
                  <a:pt x="19202" y="191843"/>
                </a:cubicBezTo>
                <a:cubicBezTo>
                  <a:pt x="24003" y="193443"/>
                  <a:pt x="29603" y="194243"/>
                  <a:pt x="36004" y="194243"/>
                </a:cubicBezTo>
                <a:cubicBezTo>
                  <a:pt x="42672" y="194243"/>
                  <a:pt x="47972" y="193576"/>
                  <a:pt x="51906" y="192243"/>
                </a:cubicBezTo>
                <a:cubicBezTo>
                  <a:pt x="55840" y="190909"/>
                  <a:pt x="58707" y="188943"/>
                  <a:pt x="60507" y="186342"/>
                </a:cubicBezTo>
                <a:cubicBezTo>
                  <a:pt x="62307" y="183742"/>
                  <a:pt x="63208" y="180708"/>
                  <a:pt x="63208" y="177241"/>
                </a:cubicBezTo>
                <a:cubicBezTo>
                  <a:pt x="63208" y="174574"/>
                  <a:pt x="62507" y="171374"/>
                  <a:pt x="61107" y="167640"/>
                </a:cubicBezTo>
                <a:cubicBezTo>
                  <a:pt x="59707" y="163906"/>
                  <a:pt x="57807" y="159739"/>
                  <a:pt x="55407" y="155138"/>
                </a:cubicBezTo>
                <a:cubicBezTo>
                  <a:pt x="53006" y="150538"/>
                  <a:pt x="50239" y="145670"/>
                  <a:pt x="47106" y="140537"/>
                </a:cubicBezTo>
                <a:cubicBezTo>
                  <a:pt x="43972" y="135403"/>
                  <a:pt x="40605" y="130169"/>
                  <a:pt x="37004" y="124835"/>
                </a:cubicBezTo>
                <a:lnTo>
                  <a:pt x="50806" y="115833"/>
                </a:lnTo>
                <a:cubicBezTo>
                  <a:pt x="56007" y="123701"/>
                  <a:pt x="60541" y="131135"/>
                  <a:pt x="64408" y="138136"/>
                </a:cubicBezTo>
                <a:cubicBezTo>
                  <a:pt x="68275" y="145137"/>
                  <a:pt x="71542" y="151671"/>
                  <a:pt x="74209" y="157739"/>
                </a:cubicBezTo>
                <a:cubicBezTo>
                  <a:pt x="76876" y="163806"/>
                  <a:pt x="79009" y="169507"/>
                  <a:pt x="80610" y="174841"/>
                </a:cubicBezTo>
                <a:cubicBezTo>
                  <a:pt x="82477" y="180708"/>
                  <a:pt x="84577" y="185042"/>
                  <a:pt x="86910" y="187842"/>
                </a:cubicBezTo>
                <a:cubicBezTo>
                  <a:pt x="89244" y="190643"/>
                  <a:pt x="91678" y="192410"/>
                  <a:pt x="94211" y="193143"/>
                </a:cubicBezTo>
                <a:lnTo>
                  <a:pt x="100666" y="194157"/>
                </a:lnTo>
                <a:lnTo>
                  <a:pt x="115376" y="192743"/>
                </a:lnTo>
                <a:cubicBezTo>
                  <a:pt x="119110" y="191743"/>
                  <a:pt x="121943" y="189809"/>
                  <a:pt x="123877" y="186942"/>
                </a:cubicBezTo>
                <a:cubicBezTo>
                  <a:pt x="125811" y="184075"/>
                  <a:pt x="127377" y="179908"/>
                  <a:pt x="128578" y="174441"/>
                </a:cubicBezTo>
                <a:cubicBezTo>
                  <a:pt x="129778" y="168973"/>
                  <a:pt x="131245" y="161839"/>
                  <a:pt x="132978" y="153038"/>
                </a:cubicBezTo>
                <a:lnTo>
                  <a:pt x="148580" y="156038"/>
                </a:lnTo>
                <a:cubicBezTo>
                  <a:pt x="148047" y="158439"/>
                  <a:pt x="147447" y="161106"/>
                  <a:pt x="146780" y="164039"/>
                </a:cubicBezTo>
                <a:cubicBezTo>
                  <a:pt x="146113" y="166973"/>
                  <a:pt x="145546" y="169873"/>
                  <a:pt x="145080" y="172741"/>
                </a:cubicBezTo>
                <a:cubicBezTo>
                  <a:pt x="144613" y="175608"/>
                  <a:pt x="144380" y="178108"/>
                  <a:pt x="144380" y="180241"/>
                </a:cubicBezTo>
                <a:cubicBezTo>
                  <a:pt x="144380" y="182242"/>
                  <a:pt x="144513" y="184109"/>
                  <a:pt x="144780" y="185842"/>
                </a:cubicBezTo>
                <a:cubicBezTo>
                  <a:pt x="145046" y="187576"/>
                  <a:pt x="146046" y="189043"/>
                  <a:pt x="147780" y="190243"/>
                </a:cubicBezTo>
                <a:cubicBezTo>
                  <a:pt x="149514" y="191443"/>
                  <a:pt x="152447" y="192410"/>
                  <a:pt x="156581" y="193143"/>
                </a:cubicBezTo>
                <a:cubicBezTo>
                  <a:pt x="160715" y="193876"/>
                  <a:pt x="166649" y="194243"/>
                  <a:pt x="174383" y="194243"/>
                </a:cubicBezTo>
                <a:lnTo>
                  <a:pt x="175719" y="194747"/>
                </a:lnTo>
                <a:lnTo>
                  <a:pt x="175774" y="194243"/>
                </a:lnTo>
                <a:cubicBezTo>
                  <a:pt x="182708" y="194243"/>
                  <a:pt x="189509" y="193710"/>
                  <a:pt x="196177" y="192643"/>
                </a:cubicBezTo>
                <a:cubicBezTo>
                  <a:pt x="202844" y="191576"/>
                  <a:pt x="209378" y="190043"/>
                  <a:pt x="215779" y="188042"/>
                </a:cubicBezTo>
                <a:cubicBezTo>
                  <a:pt x="222180" y="186042"/>
                  <a:pt x="228347" y="183609"/>
                  <a:pt x="234281" y="180742"/>
                </a:cubicBezTo>
                <a:cubicBezTo>
                  <a:pt x="240215" y="177874"/>
                  <a:pt x="245849" y="174574"/>
                  <a:pt x="251183" y="170840"/>
                </a:cubicBezTo>
                <a:cubicBezTo>
                  <a:pt x="247716" y="167773"/>
                  <a:pt x="243716" y="165106"/>
                  <a:pt x="239182" y="162839"/>
                </a:cubicBezTo>
                <a:cubicBezTo>
                  <a:pt x="234648" y="160572"/>
                  <a:pt x="229681" y="158805"/>
                  <a:pt x="224280" y="157539"/>
                </a:cubicBezTo>
                <a:cubicBezTo>
                  <a:pt x="218879" y="156272"/>
                  <a:pt x="213179" y="155638"/>
                  <a:pt x="207178" y="155638"/>
                </a:cubicBezTo>
                <a:cubicBezTo>
                  <a:pt x="205044" y="155638"/>
                  <a:pt x="203044" y="155705"/>
                  <a:pt x="201177" y="155838"/>
                </a:cubicBezTo>
                <a:cubicBezTo>
                  <a:pt x="199310" y="155972"/>
                  <a:pt x="197443" y="156205"/>
                  <a:pt x="195576" y="156538"/>
                </a:cubicBezTo>
                <a:cubicBezTo>
                  <a:pt x="193710" y="156872"/>
                  <a:pt x="191576" y="157305"/>
                  <a:pt x="189176" y="157839"/>
                </a:cubicBezTo>
                <a:lnTo>
                  <a:pt x="185975" y="142637"/>
                </a:lnTo>
                <a:cubicBezTo>
                  <a:pt x="189576" y="141570"/>
                  <a:pt x="193176" y="140737"/>
                  <a:pt x="196777" y="140136"/>
                </a:cubicBezTo>
                <a:cubicBezTo>
                  <a:pt x="200377" y="139536"/>
                  <a:pt x="203844" y="139236"/>
                  <a:pt x="207178" y="139236"/>
                </a:cubicBezTo>
                <a:cubicBezTo>
                  <a:pt x="214112" y="139236"/>
                  <a:pt x="220380" y="140070"/>
                  <a:pt x="225980" y="141737"/>
                </a:cubicBezTo>
                <a:cubicBezTo>
                  <a:pt x="231581" y="143404"/>
                  <a:pt x="236682" y="145437"/>
                  <a:pt x="241282" y="147837"/>
                </a:cubicBezTo>
                <a:cubicBezTo>
                  <a:pt x="245883" y="150238"/>
                  <a:pt x="250217" y="152638"/>
                  <a:pt x="254284" y="155038"/>
                </a:cubicBezTo>
                <a:cubicBezTo>
                  <a:pt x="258351" y="157439"/>
                  <a:pt x="262318" y="159472"/>
                  <a:pt x="266185" y="161139"/>
                </a:cubicBezTo>
                <a:cubicBezTo>
                  <a:pt x="270052" y="162806"/>
                  <a:pt x="274053" y="163639"/>
                  <a:pt x="278187" y="163639"/>
                </a:cubicBezTo>
                <a:lnTo>
                  <a:pt x="282387" y="163639"/>
                </a:lnTo>
                <a:lnTo>
                  <a:pt x="283787" y="178041"/>
                </a:lnTo>
                <a:lnTo>
                  <a:pt x="272114" y="179814"/>
                </a:lnTo>
                <a:lnTo>
                  <a:pt x="272886" y="181692"/>
                </a:lnTo>
                <a:cubicBezTo>
                  <a:pt x="273953" y="183725"/>
                  <a:pt x="275120" y="185442"/>
                  <a:pt x="276387" y="186842"/>
                </a:cubicBezTo>
                <a:cubicBezTo>
                  <a:pt x="278920" y="189643"/>
                  <a:pt x="282354" y="191576"/>
                  <a:pt x="286688" y="192643"/>
                </a:cubicBezTo>
                <a:lnTo>
                  <a:pt x="300740" y="193989"/>
                </a:lnTo>
                <a:lnTo>
                  <a:pt x="308700" y="191843"/>
                </a:lnTo>
                <a:cubicBezTo>
                  <a:pt x="310900" y="190243"/>
                  <a:pt x="313034" y="187576"/>
                  <a:pt x="315101" y="183842"/>
                </a:cubicBezTo>
                <a:cubicBezTo>
                  <a:pt x="317168" y="180108"/>
                  <a:pt x="319801" y="175107"/>
                  <a:pt x="323002" y="168840"/>
                </a:cubicBezTo>
                <a:cubicBezTo>
                  <a:pt x="326202" y="162439"/>
                  <a:pt x="329436" y="157205"/>
                  <a:pt x="332703" y="153138"/>
                </a:cubicBezTo>
                <a:cubicBezTo>
                  <a:pt x="335970" y="149071"/>
                  <a:pt x="339171" y="145871"/>
                  <a:pt x="342304" y="143537"/>
                </a:cubicBezTo>
                <a:cubicBezTo>
                  <a:pt x="345438" y="141203"/>
                  <a:pt x="348405" y="139570"/>
                  <a:pt x="351205" y="138636"/>
                </a:cubicBezTo>
                <a:cubicBezTo>
                  <a:pt x="354006" y="137703"/>
                  <a:pt x="356606" y="137236"/>
                  <a:pt x="359006" y="137236"/>
                </a:cubicBezTo>
                <a:cubicBezTo>
                  <a:pt x="363407" y="137236"/>
                  <a:pt x="367341" y="138203"/>
                  <a:pt x="370808" y="140136"/>
                </a:cubicBezTo>
                <a:cubicBezTo>
                  <a:pt x="374275" y="142070"/>
                  <a:pt x="377542" y="145337"/>
                  <a:pt x="380609" y="149938"/>
                </a:cubicBezTo>
                <a:cubicBezTo>
                  <a:pt x="383676" y="154538"/>
                  <a:pt x="386810" y="160839"/>
                  <a:pt x="390010" y="168840"/>
                </a:cubicBezTo>
                <a:cubicBezTo>
                  <a:pt x="393077" y="176174"/>
                  <a:pt x="395844" y="181675"/>
                  <a:pt x="398311" y="185342"/>
                </a:cubicBezTo>
                <a:cubicBezTo>
                  <a:pt x="400778" y="189009"/>
                  <a:pt x="403379" y="191410"/>
                  <a:pt x="406112" y="192543"/>
                </a:cubicBezTo>
                <a:cubicBezTo>
                  <a:pt x="408846" y="193676"/>
                  <a:pt x="411946" y="194243"/>
                  <a:pt x="415413" y="194243"/>
                </a:cubicBezTo>
                <a:cubicBezTo>
                  <a:pt x="418214" y="194243"/>
                  <a:pt x="420247" y="195010"/>
                  <a:pt x="421514" y="196544"/>
                </a:cubicBezTo>
                <a:lnTo>
                  <a:pt x="422772" y="200184"/>
                </a:lnTo>
                <a:lnTo>
                  <a:pt x="423424" y="194243"/>
                </a:lnTo>
                <a:cubicBezTo>
                  <a:pt x="431025" y="194243"/>
                  <a:pt x="436359" y="193510"/>
                  <a:pt x="439426" y="192043"/>
                </a:cubicBezTo>
                <a:cubicBezTo>
                  <a:pt x="442493" y="190576"/>
                  <a:pt x="444260" y="187976"/>
                  <a:pt x="444727" y="184242"/>
                </a:cubicBezTo>
                <a:cubicBezTo>
                  <a:pt x="445193" y="180508"/>
                  <a:pt x="445293" y="175308"/>
                  <a:pt x="445027" y="168640"/>
                </a:cubicBezTo>
                <a:close/>
                <a:moveTo>
                  <a:pt x="884177" y="66675"/>
                </a:moveTo>
                <a:cubicBezTo>
                  <a:pt x="887377" y="66675"/>
                  <a:pt x="890244" y="67608"/>
                  <a:pt x="892778" y="69475"/>
                </a:cubicBezTo>
                <a:cubicBezTo>
                  <a:pt x="895311" y="71342"/>
                  <a:pt x="897312" y="73809"/>
                  <a:pt x="898779" y="76876"/>
                </a:cubicBezTo>
                <a:cubicBezTo>
                  <a:pt x="900245" y="79943"/>
                  <a:pt x="900979" y="83210"/>
                  <a:pt x="900979" y="86677"/>
                </a:cubicBezTo>
                <a:cubicBezTo>
                  <a:pt x="900979" y="91878"/>
                  <a:pt x="899312" y="96245"/>
                  <a:pt x="895978" y="99779"/>
                </a:cubicBezTo>
                <a:cubicBezTo>
                  <a:pt x="892644" y="103313"/>
                  <a:pt x="888377" y="105080"/>
                  <a:pt x="883177" y="105080"/>
                </a:cubicBezTo>
                <a:cubicBezTo>
                  <a:pt x="877443" y="105080"/>
                  <a:pt x="873142" y="103346"/>
                  <a:pt x="870275" y="99879"/>
                </a:cubicBezTo>
                <a:cubicBezTo>
                  <a:pt x="867408" y="96412"/>
                  <a:pt x="865974" y="92345"/>
                  <a:pt x="865975" y="87678"/>
                </a:cubicBezTo>
                <a:cubicBezTo>
                  <a:pt x="865974" y="83810"/>
                  <a:pt x="866741" y="80310"/>
                  <a:pt x="868275" y="77176"/>
                </a:cubicBezTo>
                <a:cubicBezTo>
                  <a:pt x="869808" y="74042"/>
                  <a:pt x="871975" y="71509"/>
                  <a:pt x="874776" y="69575"/>
                </a:cubicBezTo>
                <a:cubicBezTo>
                  <a:pt x="877576" y="67642"/>
                  <a:pt x="880710" y="66675"/>
                  <a:pt x="884177" y="66675"/>
                </a:cubicBezTo>
                <a:close/>
                <a:moveTo>
                  <a:pt x="826855" y="64827"/>
                </a:moveTo>
                <a:lnTo>
                  <a:pt x="826855" y="76228"/>
                </a:lnTo>
                <a:lnTo>
                  <a:pt x="782050" y="89230"/>
                </a:lnTo>
                <a:lnTo>
                  <a:pt x="782050" y="78029"/>
                </a:lnTo>
                <a:close/>
                <a:moveTo>
                  <a:pt x="1110052" y="36423"/>
                </a:moveTo>
                <a:cubicBezTo>
                  <a:pt x="1107785" y="36423"/>
                  <a:pt x="1105585" y="37124"/>
                  <a:pt x="1103452" y="38524"/>
                </a:cubicBezTo>
                <a:cubicBezTo>
                  <a:pt x="1101318" y="39924"/>
                  <a:pt x="1099284" y="41924"/>
                  <a:pt x="1097351" y="44524"/>
                </a:cubicBezTo>
                <a:lnTo>
                  <a:pt x="1092140" y="52739"/>
                </a:lnTo>
                <a:lnTo>
                  <a:pt x="1099451" y="53026"/>
                </a:lnTo>
                <a:cubicBezTo>
                  <a:pt x="1107052" y="53026"/>
                  <a:pt x="1112019" y="52159"/>
                  <a:pt x="1114353" y="50425"/>
                </a:cubicBezTo>
                <a:cubicBezTo>
                  <a:pt x="1116687" y="48692"/>
                  <a:pt x="1117853" y="46558"/>
                  <a:pt x="1117853" y="44024"/>
                </a:cubicBezTo>
                <a:cubicBezTo>
                  <a:pt x="1117853" y="41357"/>
                  <a:pt x="1117053" y="39424"/>
                  <a:pt x="1115453" y="38224"/>
                </a:cubicBezTo>
                <a:cubicBezTo>
                  <a:pt x="1113853" y="37024"/>
                  <a:pt x="1112053" y="36423"/>
                  <a:pt x="1110052" y="36423"/>
                </a:cubicBezTo>
                <a:close/>
                <a:moveTo>
                  <a:pt x="500453" y="36423"/>
                </a:moveTo>
                <a:cubicBezTo>
                  <a:pt x="498186" y="36423"/>
                  <a:pt x="495985" y="37124"/>
                  <a:pt x="493852" y="38524"/>
                </a:cubicBezTo>
                <a:cubicBezTo>
                  <a:pt x="491718" y="39924"/>
                  <a:pt x="489685" y="41924"/>
                  <a:pt x="487751" y="44524"/>
                </a:cubicBezTo>
                <a:lnTo>
                  <a:pt x="482540" y="52739"/>
                </a:lnTo>
                <a:lnTo>
                  <a:pt x="489851" y="53026"/>
                </a:lnTo>
                <a:cubicBezTo>
                  <a:pt x="497452" y="53026"/>
                  <a:pt x="502419" y="52159"/>
                  <a:pt x="504753" y="50425"/>
                </a:cubicBezTo>
                <a:cubicBezTo>
                  <a:pt x="507087" y="48692"/>
                  <a:pt x="508254" y="46558"/>
                  <a:pt x="508254" y="44024"/>
                </a:cubicBezTo>
                <a:cubicBezTo>
                  <a:pt x="508254" y="41357"/>
                  <a:pt x="507453" y="39424"/>
                  <a:pt x="505853" y="38224"/>
                </a:cubicBezTo>
                <a:cubicBezTo>
                  <a:pt x="504253" y="37024"/>
                  <a:pt x="502453" y="36423"/>
                  <a:pt x="500453" y="36423"/>
                </a:cubicBezTo>
                <a:close/>
                <a:moveTo>
                  <a:pt x="980903" y="25651"/>
                </a:moveTo>
                <a:cubicBezTo>
                  <a:pt x="978903" y="25651"/>
                  <a:pt x="977236" y="26351"/>
                  <a:pt x="975902" y="27751"/>
                </a:cubicBezTo>
                <a:cubicBezTo>
                  <a:pt x="974569" y="29151"/>
                  <a:pt x="973902" y="30851"/>
                  <a:pt x="973902" y="32852"/>
                </a:cubicBezTo>
                <a:cubicBezTo>
                  <a:pt x="973902" y="35385"/>
                  <a:pt x="974969" y="37752"/>
                  <a:pt x="977103" y="39952"/>
                </a:cubicBezTo>
                <a:lnTo>
                  <a:pt x="982869" y="43485"/>
                </a:lnTo>
                <a:lnTo>
                  <a:pt x="983403" y="43153"/>
                </a:lnTo>
                <a:cubicBezTo>
                  <a:pt x="986004" y="40153"/>
                  <a:pt x="987304" y="37119"/>
                  <a:pt x="987304" y="34052"/>
                </a:cubicBezTo>
                <a:cubicBezTo>
                  <a:pt x="987304" y="31651"/>
                  <a:pt x="986770" y="29651"/>
                  <a:pt x="985704" y="28051"/>
                </a:cubicBezTo>
                <a:cubicBezTo>
                  <a:pt x="984637" y="26451"/>
                  <a:pt x="983037" y="25651"/>
                  <a:pt x="980903" y="25651"/>
                </a:cubicBezTo>
                <a:close/>
                <a:moveTo>
                  <a:pt x="1110853" y="25622"/>
                </a:moveTo>
                <a:cubicBezTo>
                  <a:pt x="1115120" y="25622"/>
                  <a:pt x="1119153" y="26956"/>
                  <a:pt x="1122954" y="29623"/>
                </a:cubicBezTo>
                <a:cubicBezTo>
                  <a:pt x="1126755" y="32290"/>
                  <a:pt x="1128655" y="36757"/>
                  <a:pt x="1128655" y="43024"/>
                </a:cubicBezTo>
                <a:cubicBezTo>
                  <a:pt x="1128655" y="46225"/>
                  <a:pt x="1127855" y="49392"/>
                  <a:pt x="1126254" y="52525"/>
                </a:cubicBezTo>
                <a:cubicBezTo>
                  <a:pt x="1124654" y="55659"/>
                  <a:pt x="1121754" y="58260"/>
                  <a:pt x="1117553" y="60326"/>
                </a:cubicBezTo>
                <a:cubicBezTo>
                  <a:pt x="1113353" y="62393"/>
                  <a:pt x="1107319" y="63427"/>
                  <a:pt x="1099451" y="63427"/>
                </a:cubicBezTo>
                <a:cubicBezTo>
                  <a:pt x="1096517" y="63427"/>
                  <a:pt x="1093017" y="63294"/>
                  <a:pt x="1088950" y="63027"/>
                </a:cubicBezTo>
                <a:cubicBezTo>
                  <a:pt x="1084883" y="62760"/>
                  <a:pt x="1081049" y="62393"/>
                  <a:pt x="1077448" y="61927"/>
                </a:cubicBezTo>
                <a:cubicBezTo>
                  <a:pt x="1073848" y="61460"/>
                  <a:pt x="1071114" y="61093"/>
                  <a:pt x="1069247" y="60827"/>
                </a:cubicBezTo>
                <a:lnTo>
                  <a:pt x="1070648" y="50625"/>
                </a:lnTo>
                <a:cubicBezTo>
                  <a:pt x="1072648" y="50892"/>
                  <a:pt x="1075315" y="51225"/>
                  <a:pt x="1078649" y="51625"/>
                </a:cubicBezTo>
                <a:lnTo>
                  <a:pt x="1081585" y="51902"/>
                </a:lnTo>
                <a:lnTo>
                  <a:pt x="1087550" y="40924"/>
                </a:lnTo>
                <a:cubicBezTo>
                  <a:pt x="1090283" y="36590"/>
                  <a:pt x="1093584" y="32956"/>
                  <a:pt x="1097451" y="30023"/>
                </a:cubicBezTo>
                <a:cubicBezTo>
                  <a:pt x="1101318" y="27089"/>
                  <a:pt x="1105785" y="25622"/>
                  <a:pt x="1110853" y="25622"/>
                </a:cubicBezTo>
                <a:close/>
                <a:moveTo>
                  <a:pt x="501253" y="25622"/>
                </a:moveTo>
                <a:cubicBezTo>
                  <a:pt x="505520" y="25622"/>
                  <a:pt x="509554" y="26956"/>
                  <a:pt x="513354" y="29623"/>
                </a:cubicBezTo>
                <a:cubicBezTo>
                  <a:pt x="517155" y="32290"/>
                  <a:pt x="519055" y="36757"/>
                  <a:pt x="519055" y="43024"/>
                </a:cubicBezTo>
                <a:cubicBezTo>
                  <a:pt x="519055" y="46225"/>
                  <a:pt x="518255" y="49392"/>
                  <a:pt x="516655" y="52525"/>
                </a:cubicBezTo>
                <a:cubicBezTo>
                  <a:pt x="515054" y="55659"/>
                  <a:pt x="512154" y="58260"/>
                  <a:pt x="507954" y="60326"/>
                </a:cubicBezTo>
                <a:cubicBezTo>
                  <a:pt x="503753" y="62393"/>
                  <a:pt x="497719" y="63427"/>
                  <a:pt x="489851" y="63427"/>
                </a:cubicBezTo>
                <a:cubicBezTo>
                  <a:pt x="486918" y="63427"/>
                  <a:pt x="483417" y="63294"/>
                  <a:pt x="479350" y="63027"/>
                </a:cubicBezTo>
                <a:cubicBezTo>
                  <a:pt x="475283" y="62760"/>
                  <a:pt x="471449" y="62393"/>
                  <a:pt x="467849" y="61927"/>
                </a:cubicBezTo>
                <a:cubicBezTo>
                  <a:pt x="464248" y="61460"/>
                  <a:pt x="461514" y="61093"/>
                  <a:pt x="459648" y="60827"/>
                </a:cubicBezTo>
                <a:lnTo>
                  <a:pt x="461048" y="50625"/>
                </a:lnTo>
                <a:cubicBezTo>
                  <a:pt x="463048" y="50892"/>
                  <a:pt x="465715" y="51225"/>
                  <a:pt x="469049" y="51625"/>
                </a:cubicBezTo>
                <a:lnTo>
                  <a:pt x="471985" y="51902"/>
                </a:lnTo>
                <a:lnTo>
                  <a:pt x="477950" y="40924"/>
                </a:lnTo>
                <a:cubicBezTo>
                  <a:pt x="480683" y="36590"/>
                  <a:pt x="483984" y="32956"/>
                  <a:pt x="487851" y="30023"/>
                </a:cubicBezTo>
                <a:cubicBezTo>
                  <a:pt x="491718" y="27089"/>
                  <a:pt x="496185" y="25622"/>
                  <a:pt x="501253" y="25622"/>
                </a:cubicBezTo>
                <a:close/>
                <a:moveTo>
                  <a:pt x="981303" y="15449"/>
                </a:moveTo>
                <a:cubicBezTo>
                  <a:pt x="986637" y="15449"/>
                  <a:pt x="990671" y="17283"/>
                  <a:pt x="993405" y="20950"/>
                </a:cubicBezTo>
                <a:cubicBezTo>
                  <a:pt x="996138" y="24617"/>
                  <a:pt x="997505" y="28784"/>
                  <a:pt x="997505" y="33452"/>
                </a:cubicBezTo>
                <a:cubicBezTo>
                  <a:pt x="997505" y="39319"/>
                  <a:pt x="995572" y="44520"/>
                  <a:pt x="991704" y="49054"/>
                </a:cubicBezTo>
                <a:cubicBezTo>
                  <a:pt x="987837" y="53588"/>
                  <a:pt x="982403" y="57188"/>
                  <a:pt x="975402" y="59855"/>
                </a:cubicBezTo>
                <a:cubicBezTo>
                  <a:pt x="968402" y="62522"/>
                  <a:pt x="960167" y="64122"/>
                  <a:pt x="950699" y="64656"/>
                </a:cubicBezTo>
                <a:lnTo>
                  <a:pt x="948899" y="55054"/>
                </a:lnTo>
                <a:cubicBezTo>
                  <a:pt x="957967" y="54388"/>
                  <a:pt x="965334" y="52987"/>
                  <a:pt x="971002" y="50854"/>
                </a:cubicBezTo>
                <a:lnTo>
                  <a:pt x="974702" y="48556"/>
                </a:lnTo>
                <a:lnTo>
                  <a:pt x="968001" y="44253"/>
                </a:lnTo>
                <a:cubicBezTo>
                  <a:pt x="965001" y="41186"/>
                  <a:pt x="963501" y="37385"/>
                  <a:pt x="963501" y="32852"/>
                </a:cubicBezTo>
                <a:cubicBezTo>
                  <a:pt x="963501" y="28184"/>
                  <a:pt x="965134" y="24117"/>
                  <a:pt x="968402" y="20650"/>
                </a:cubicBezTo>
                <a:cubicBezTo>
                  <a:pt x="971669" y="17183"/>
                  <a:pt x="975969" y="15449"/>
                  <a:pt x="981303" y="15449"/>
                </a:cubicBezTo>
                <a:close/>
                <a:moveTo>
                  <a:pt x="1045102" y="11201"/>
                </a:moveTo>
                <a:cubicBezTo>
                  <a:pt x="1042568" y="11201"/>
                  <a:pt x="1040601" y="12068"/>
                  <a:pt x="1039201" y="13802"/>
                </a:cubicBezTo>
                <a:cubicBezTo>
                  <a:pt x="1037801" y="15535"/>
                  <a:pt x="1037101" y="17535"/>
                  <a:pt x="1037101" y="19802"/>
                </a:cubicBezTo>
                <a:cubicBezTo>
                  <a:pt x="1037101" y="22203"/>
                  <a:pt x="1037834" y="24170"/>
                  <a:pt x="1039301" y="25703"/>
                </a:cubicBezTo>
                <a:cubicBezTo>
                  <a:pt x="1040768" y="27237"/>
                  <a:pt x="1042635" y="28003"/>
                  <a:pt x="1044902" y="28003"/>
                </a:cubicBezTo>
                <a:cubicBezTo>
                  <a:pt x="1047169" y="28003"/>
                  <a:pt x="1049135" y="27270"/>
                  <a:pt x="1050802" y="25803"/>
                </a:cubicBezTo>
                <a:cubicBezTo>
                  <a:pt x="1052469" y="24336"/>
                  <a:pt x="1053303" y="22403"/>
                  <a:pt x="1053303" y="20002"/>
                </a:cubicBezTo>
                <a:cubicBezTo>
                  <a:pt x="1053303" y="17469"/>
                  <a:pt x="1052436" y="15368"/>
                  <a:pt x="1050702" y="13702"/>
                </a:cubicBezTo>
                <a:cubicBezTo>
                  <a:pt x="1048969" y="12035"/>
                  <a:pt x="1047102" y="11201"/>
                  <a:pt x="1045102" y="11201"/>
                </a:cubicBezTo>
                <a:close/>
                <a:moveTo>
                  <a:pt x="445027" y="11201"/>
                </a:moveTo>
                <a:cubicBezTo>
                  <a:pt x="442493" y="11201"/>
                  <a:pt x="440526" y="12068"/>
                  <a:pt x="439126" y="13802"/>
                </a:cubicBezTo>
                <a:cubicBezTo>
                  <a:pt x="437726" y="15535"/>
                  <a:pt x="437026" y="17535"/>
                  <a:pt x="437026" y="19802"/>
                </a:cubicBezTo>
                <a:cubicBezTo>
                  <a:pt x="437026" y="22203"/>
                  <a:pt x="437759" y="24170"/>
                  <a:pt x="439226" y="25703"/>
                </a:cubicBezTo>
                <a:cubicBezTo>
                  <a:pt x="440693" y="27237"/>
                  <a:pt x="442560" y="28003"/>
                  <a:pt x="444827" y="28003"/>
                </a:cubicBezTo>
                <a:cubicBezTo>
                  <a:pt x="447094" y="28003"/>
                  <a:pt x="449060" y="27270"/>
                  <a:pt x="450727" y="25803"/>
                </a:cubicBezTo>
                <a:cubicBezTo>
                  <a:pt x="452394" y="24336"/>
                  <a:pt x="453228" y="22403"/>
                  <a:pt x="453228" y="20002"/>
                </a:cubicBezTo>
                <a:cubicBezTo>
                  <a:pt x="453228" y="17469"/>
                  <a:pt x="452361" y="15368"/>
                  <a:pt x="450627" y="13702"/>
                </a:cubicBezTo>
                <a:cubicBezTo>
                  <a:pt x="448894" y="12035"/>
                  <a:pt x="447027" y="11201"/>
                  <a:pt x="445027" y="11201"/>
                </a:cubicBezTo>
                <a:close/>
                <a:moveTo>
                  <a:pt x="1046102" y="0"/>
                </a:moveTo>
                <a:cubicBezTo>
                  <a:pt x="1049302" y="0"/>
                  <a:pt x="1052169" y="933"/>
                  <a:pt x="1054703" y="2800"/>
                </a:cubicBezTo>
                <a:cubicBezTo>
                  <a:pt x="1057236" y="4667"/>
                  <a:pt x="1059237" y="7134"/>
                  <a:pt x="1060704" y="10201"/>
                </a:cubicBezTo>
                <a:cubicBezTo>
                  <a:pt x="1062170" y="13268"/>
                  <a:pt x="1062904" y="16535"/>
                  <a:pt x="1062904" y="20002"/>
                </a:cubicBezTo>
                <a:cubicBezTo>
                  <a:pt x="1062904" y="25203"/>
                  <a:pt x="1061237" y="29570"/>
                  <a:pt x="1057903" y="33104"/>
                </a:cubicBezTo>
                <a:cubicBezTo>
                  <a:pt x="1054569" y="36638"/>
                  <a:pt x="1050302" y="38405"/>
                  <a:pt x="1045102" y="38405"/>
                </a:cubicBezTo>
                <a:cubicBezTo>
                  <a:pt x="1039368" y="38405"/>
                  <a:pt x="1035067" y="36671"/>
                  <a:pt x="1032200" y="33204"/>
                </a:cubicBezTo>
                <a:cubicBezTo>
                  <a:pt x="1029333" y="29737"/>
                  <a:pt x="1027899" y="25670"/>
                  <a:pt x="1027899" y="21003"/>
                </a:cubicBezTo>
                <a:cubicBezTo>
                  <a:pt x="1027899" y="17135"/>
                  <a:pt x="1028666" y="13635"/>
                  <a:pt x="1030200" y="10501"/>
                </a:cubicBezTo>
                <a:cubicBezTo>
                  <a:pt x="1031733" y="7367"/>
                  <a:pt x="1033900" y="4834"/>
                  <a:pt x="1036701" y="2900"/>
                </a:cubicBezTo>
                <a:cubicBezTo>
                  <a:pt x="1039501" y="967"/>
                  <a:pt x="1042635" y="0"/>
                  <a:pt x="1046102" y="0"/>
                </a:cubicBezTo>
                <a:close/>
                <a:moveTo>
                  <a:pt x="446027" y="0"/>
                </a:moveTo>
                <a:cubicBezTo>
                  <a:pt x="449227" y="0"/>
                  <a:pt x="452094" y="933"/>
                  <a:pt x="454628" y="2800"/>
                </a:cubicBezTo>
                <a:cubicBezTo>
                  <a:pt x="457162" y="4667"/>
                  <a:pt x="459162" y="7134"/>
                  <a:pt x="460629" y="10201"/>
                </a:cubicBezTo>
                <a:cubicBezTo>
                  <a:pt x="462095" y="13268"/>
                  <a:pt x="462829" y="16535"/>
                  <a:pt x="462829" y="20002"/>
                </a:cubicBezTo>
                <a:cubicBezTo>
                  <a:pt x="462829" y="25203"/>
                  <a:pt x="461162" y="29570"/>
                  <a:pt x="457828" y="33104"/>
                </a:cubicBezTo>
                <a:cubicBezTo>
                  <a:pt x="454494" y="36638"/>
                  <a:pt x="450227" y="38405"/>
                  <a:pt x="445027" y="38405"/>
                </a:cubicBezTo>
                <a:cubicBezTo>
                  <a:pt x="439293" y="38405"/>
                  <a:pt x="434992" y="36671"/>
                  <a:pt x="432125" y="33204"/>
                </a:cubicBezTo>
                <a:cubicBezTo>
                  <a:pt x="429258" y="29737"/>
                  <a:pt x="427824" y="25670"/>
                  <a:pt x="427824" y="21003"/>
                </a:cubicBezTo>
                <a:cubicBezTo>
                  <a:pt x="427824" y="17135"/>
                  <a:pt x="428591" y="13635"/>
                  <a:pt x="430125" y="10501"/>
                </a:cubicBezTo>
                <a:cubicBezTo>
                  <a:pt x="431658" y="7367"/>
                  <a:pt x="433825" y="4834"/>
                  <a:pt x="436626" y="2900"/>
                </a:cubicBezTo>
                <a:cubicBezTo>
                  <a:pt x="439426" y="967"/>
                  <a:pt x="442560" y="0"/>
                  <a:pt x="446027" y="0"/>
                </a:cubicBezTo>
                <a:close/>
              </a:path>
            </a:pathLst>
          </a:custGeom>
          <a:solidFill>
            <a:srgbClr val="413169"/>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2177</Words>
  <Application>Microsoft Office PowerPoint</Application>
  <PresentationFormat>On-screen Show (16:9)</PresentationFormat>
  <Paragraphs>215</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Inter Medium</vt:lpstr>
      <vt:lpstr>Inter Tight Medium</vt:lpstr>
      <vt:lpstr>Noto Sans Arabic</vt:lpstr>
      <vt:lpstr>Arial</vt:lpstr>
      <vt:lpstr>Inter Tight SemiBold</vt:lpstr>
      <vt:lpstr>Inter Tight</vt:lpstr>
      <vt:lpstr>Inter</vt:lpstr>
      <vt:lpstr>Calibri</vt:lpstr>
      <vt:lpstr>Inter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UH</dc:creator>
  <cp:lastModifiedBy>Zaeem Javaid</cp:lastModifiedBy>
  <cp:revision>2</cp:revision>
  <dcterms:modified xsi:type="dcterms:W3CDTF">2025-02-27T10:52:39Z</dcterms:modified>
</cp:coreProperties>
</file>