
<file path=[Content_Types].xml><?xml version="1.0" encoding="utf-8"?>
<Types xmlns="http://schemas.openxmlformats.org/package/2006/content-types">
  <Default Extension="bin" ContentType="image/unknown"/>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9"/>
  </p:notesMasterIdLst>
  <p:handoutMasterIdLst>
    <p:handoutMasterId r:id="rId30"/>
  </p:handoutMasterIdLst>
  <p:sldIdLst>
    <p:sldId id="357" r:id="rId2"/>
    <p:sldId id="332" r:id="rId3"/>
    <p:sldId id="283" r:id="rId4"/>
    <p:sldId id="288" r:id="rId5"/>
    <p:sldId id="346" r:id="rId6"/>
    <p:sldId id="297" r:id="rId7"/>
    <p:sldId id="334" r:id="rId8"/>
    <p:sldId id="335" r:id="rId9"/>
    <p:sldId id="336" r:id="rId10"/>
    <p:sldId id="352" r:id="rId11"/>
    <p:sldId id="349" r:id="rId12"/>
    <p:sldId id="337" r:id="rId13"/>
    <p:sldId id="338" r:id="rId14"/>
    <p:sldId id="348" r:id="rId15"/>
    <p:sldId id="340" r:id="rId16"/>
    <p:sldId id="341" r:id="rId17"/>
    <p:sldId id="342" r:id="rId18"/>
    <p:sldId id="353" r:id="rId19"/>
    <p:sldId id="350" r:id="rId20"/>
    <p:sldId id="344" r:id="rId21"/>
    <p:sldId id="345" r:id="rId22"/>
    <p:sldId id="351" r:id="rId23"/>
    <p:sldId id="354" r:id="rId24"/>
    <p:sldId id="293" r:id="rId25"/>
    <p:sldId id="329" r:id="rId26"/>
    <p:sldId id="331" r:id="rId27"/>
    <p:sldId id="322" r:id="rId28"/>
  </p:sldIdLst>
  <p:sldSz cx="18288000" cy="10287000"/>
  <p:notesSz cx="6858000" cy="9144000"/>
  <p:embeddedFontLst>
    <p:embeddedFont>
      <p:font typeface="(A) Arslan Wessam B" panose="03020402040406030203" pitchFamily="66" charset="-78"/>
      <p:regular r:id="rId31"/>
    </p:embeddedFont>
    <p:embeddedFont>
      <p:font typeface="Brandon Grotesque Black" panose="020B0A03020203060202" pitchFamily="34" charset="0"/>
      <p:regular r:id="rId32"/>
    </p:embeddedFont>
    <p:embeddedFont>
      <p:font typeface="Inter" panose="020B0502030000000004" pitchFamily="34" charset="0"/>
      <p:regular r:id="rId33"/>
      <p:bold r:id="rId34"/>
    </p:embeddedFont>
    <p:embeddedFont>
      <p:font typeface="Inter Light" panose="02000503000000020004" pitchFamily="2" charset="0"/>
      <p:regular r:id="rId35"/>
      <p:bold r:id="rId36"/>
      <p:italic r:id="rId37"/>
      <p:boldItalic r:id="rId38"/>
    </p:embeddedFont>
    <p:embeddedFont>
      <p:font typeface="Inter Medium" panose="02000503000000020004" pitchFamily="2" charset="0"/>
      <p:regular r:id="rId39"/>
    </p:embeddedFont>
    <p:embeddedFont>
      <p:font typeface="Inter Tight" panose="020B0604020202020204" charset="0"/>
      <p:regular r:id="rId40"/>
      <p:bold r:id="rId41"/>
      <p:italic r:id="rId42"/>
      <p:boldItalic r:id="rId43"/>
    </p:embeddedFont>
    <p:embeddedFont>
      <p:font typeface="Inter Tight Medium" panose="020B0604020202020204" charset="0"/>
      <p:regular r:id="rId44"/>
      <p:bold r:id="rId45"/>
      <p:italic r:id="rId46"/>
      <p:boldItalic r:id="rId47"/>
    </p:embeddedFont>
    <p:embeddedFont>
      <p:font typeface="Noto Naskh Arabic SemiBold" pitchFamily="2" charset="-78"/>
      <p:bold r:id="rId48"/>
    </p:embeddedFont>
    <p:embeddedFont>
      <p:font typeface="Pangea Afrikan SemiBold" panose="020B0704000000000000" pitchFamily="34" charset="0"/>
      <p:bold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le Slide" id="{F86FB8EE-4685-4E4A-BEA6-8280C9ADFD7D}">
          <p14:sldIdLst>
            <p14:sldId id="357"/>
            <p14:sldId id="332"/>
            <p14:sldId id="283"/>
          </p14:sldIdLst>
        </p14:section>
        <p14:section name="Content" id="{CDC9C1A7-0645-4451-AE27-4A7C60090762}">
          <p14:sldIdLst>
            <p14:sldId id="288"/>
            <p14:sldId id="346"/>
            <p14:sldId id="297"/>
            <p14:sldId id="334"/>
            <p14:sldId id="335"/>
            <p14:sldId id="336"/>
            <p14:sldId id="352"/>
            <p14:sldId id="349"/>
            <p14:sldId id="337"/>
            <p14:sldId id="338"/>
            <p14:sldId id="348"/>
            <p14:sldId id="340"/>
            <p14:sldId id="341"/>
            <p14:sldId id="342"/>
            <p14:sldId id="353"/>
            <p14:sldId id="350"/>
            <p14:sldId id="344"/>
            <p14:sldId id="345"/>
            <p14:sldId id="351"/>
            <p14:sldId id="354"/>
            <p14:sldId id="293"/>
            <p14:sldId id="329"/>
            <p14:sldId id="331"/>
            <p14:sldId id="322"/>
          </p14:sldIdLst>
        </p14:section>
      </p14:sectionLst>
    </p:ext>
    <p:ext uri="{EFAFB233-063F-42B5-8137-9DF3F51BA10A}">
      <p15:sldGuideLst xmlns:p15="http://schemas.microsoft.com/office/powerpoint/2012/main">
        <p15:guide id="1" orient="horz" pos="3240" userDrawn="1">
          <p15:clr>
            <a:srgbClr val="A4A3A4"/>
          </p15:clr>
        </p15:guide>
        <p15:guide id="2" pos="5760" userDrawn="1">
          <p15:clr>
            <a:srgbClr val="A4A3A4"/>
          </p15:clr>
        </p15:guide>
        <p15:guide id="3" orient="horz" pos="3340" userDrawn="1">
          <p15:clr>
            <a:srgbClr val="A4A3A4"/>
          </p15:clr>
        </p15:guide>
        <p15:guide id="4" pos="58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116F"/>
    <a:srgbClr val="FAAC69"/>
    <a:srgbClr val="EEEBF5"/>
    <a:srgbClr val="C3B8DE"/>
    <a:srgbClr val="07F49E"/>
    <a:srgbClr val="DBB3F3"/>
    <a:srgbClr val="FFCC00"/>
    <a:srgbClr val="F8F1FD"/>
    <a:srgbClr val="B8FB3C"/>
    <a:srgbClr val="4131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6F06CC-FC16-4FAE-ABE3-5466A6B31A67}" v="2" dt="2025-02-25T08:10:21.6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80" autoAdjust="0"/>
  </p:normalViewPr>
  <p:slideViewPr>
    <p:cSldViewPr snapToGrid="0">
      <p:cViewPr varScale="1">
        <p:scale>
          <a:sx n="45" d="100"/>
          <a:sy n="45" d="100"/>
        </p:scale>
        <p:origin x="2157" y="258"/>
      </p:cViewPr>
      <p:guideLst>
        <p:guide orient="horz" pos="3240"/>
        <p:guide pos="5760"/>
        <p:guide orient="horz" pos="3340"/>
        <p:guide pos="5860"/>
      </p:guideLst>
    </p:cSldViewPr>
  </p:slideViewPr>
  <p:notesTextViewPr>
    <p:cViewPr>
      <p:scale>
        <a:sx n="1" d="1"/>
        <a:sy n="1" d="1"/>
      </p:scale>
      <p:origin x="0" y="0"/>
    </p:cViewPr>
  </p:notesTextViewPr>
  <p:sorterViewPr>
    <p:cViewPr>
      <p:scale>
        <a:sx n="100" d="100"/>
        <a:sy n="100" d="100"/>
      </p:scale>
      <p:origin x="0" y="-374"/>
    </p:cViewPr>
  </p:sorterViewPr>
  <p:notesViewPr>
    <p:cSldViewPr snapToGrid="0">
      <p:cViewPr varScale="1">
        <p:scale>
          <a:sx n="83" d="100"/>
          <a:sy n="83" d="100"/>
        </p:scale>
        <p:origin x="3000"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eem Javaid" userId="6620a48c0a62430c" providerId="LiveId" clId="{BD6F06CC-FC16-4FAE-ABE3-5466A6B31A67}"/>
    <pc:docChg chg="undo custSel modSld">
      <pc:chgData name="Zaeem Javaid" userId="6620a48c0a62430c" providerId="LiveId" clId="{BD6F06CC-FC16-4FAE-ABE3-5466A6B31A67}" dt="2025-02-25T08:10:48.424" v="15" actId="14100"/>
      <pc:docMkLst>
        <pc:docMk/>
      </pc:docMkLst>
      <pc:sldChg chg="modSp mod">
        <pc:chgData name="Zaeem Javaid" userId="6620a48c0a62430c" providerId="LiveId" clId="{BD6F06CC-FC16-4FAE-ABE3-5466A6B31A67}" dt="2025-02-25T08:10:48.424" v="15" actId="14100"/>
        <pc:sldMkLst>
          <pc:docMk/>
          <pc:sldMk cId="4187801530" sldId="322"/>
        </pc:sldMkLst>
        <pc:spChg chg="mod">
          <ac:chgData name="Zaeem Javaid" userId="6620a48c0a62430c" providerId="LiveId" clId="{BD6F06CC-FC16-4FAE-ABE3-5466A6B31A67}" dt="2025-02-25T08:10:48.424" v="15" actId="14100"/>
          <ac:spMkLst>
            <pc:docMk/>
            <pc:sldMk cId="4187801530" sldId="322"/>
            <ac:spMk id="3" creationId="{8668B9D9-CDBC-D357-0E2A-C4A10E87B553}"/>
          </ac:spMkLst>
        </pc:spChg>
      </pc:sldChg>
      <pc:sldChg chg="modSp mod">
        <pc:chgData name="Zaeem Javaid" userId="6620a48c0a62430c" providerId="LiveId" clId="{BD6F06CC-FC16-4FAE-ABE3-5466A6B31A67}" dt="2025-02-25T08:09:12.768" v="3" actId="14100"/>
        <pc:sldMkLst>
          <pc:docMk/>
          <pc:sldMk cId="824407227" sldId="337"/>
        </pc:sldMkLst>
        <pc:graphicFrameChg chg="mod">
          <ac:chgData name="Zaeem Javaid" userId="6620a48c0a62430c" providerId="LiveId" clId="{BD6F06CC-FC16-4FAE-ABE3-5466A6B31A67}" dt="2025-02-25T08:09:12.768" v="3" actId="14100"/>
          <ac:graphicFrameMkLst>
            <pc:docMk/>
            <pc:sldMk cId="824407227" sldId="337"/>
            <ac:graphicFrameMk id="2" creationId="{6EFA1C79-AC84-A6AE-F0F6-37FA398CA47B}"/>
          </ac:graphicFrameMkLst>
        </pc:graphicFrameChg>
      </pc:sldChg>
      <pc:sldChg chg="modSp mod">
        <pc:chgData name="Zaeem Javaid" userId="6620a48c0a62430c" providerId="LiveId" clId="{BD6F06CC-FC16-4FAE-ABE3-5466A6B31A67}" dt="2025-02-25T08:09:35.148" v="4" actId="14100"/>
        <pc:sldMkLst>
          <pc:docMk/>
          <pc:sldMk cId="4210301814" sldId="338"/>
        </pc:sldMkLst>
        <pc:spChg chg="mod">
          <ac:chgData name="Zaeem Javaid" userId="6620a48c0a62430c" providerId="LiveId" clId="{BD6F06CC-FC16-4FAE-ABE3-5466A6B31A67}" dt="2025-02-25T08:09:35.148" v="4" actId="14100"/>
          <ac:spMkLst>
            <pc:docMk/>
            <pc:sldMk cId="4210301814" sldId="338"/>
            <ac:spMk id="9" creationId="{73F632B5-3769-36D5-4CF1-9B26099511FF}"/>
          </ac:spMkLst>
        </pc:spChg>
      </pc:sldChg>
      <pc:sldChg chg="modSp mod">
        <pc:chgData name="Zaeem Javaid" userId="6620a48c0a62430c" providerId="LiveId" clId="{BD6F06CC-FC16-4FAE-ABE3-5466A6B31A67}" dt="2025-02-25T08:09:43.846" v="7" actId="1076"/>
        <pc:sldMkLst>
          <pc:docMk/>
          <pc:sldMk cId="2008986300" sldId="348"/>
        </pc:sldMkLst>
        <pc:spChg chg="mod">
          <ac:chgData name="Zaeem Javaid" userId="6620a48c0a62430c" providerId="LiveId" clId="{BD6F06CC-FC16-4FAE-ABE3-5466A6B31A67}" dt="2025-02-25T08:09:43.846" v="7" actId="1076"/>
          <ac:spMkLst>
            <pc:docMk/>
            <pc:sldMk cId="2008986300" sldId="348"/>
            <ac:spMk id="9" creationId="{FCA8D85D-726A-4F71-EA2D-44467FA56D28}"/>
          </ac:spMkLst>
        </pc:spChg>
      </pc:sldChg>
      <pc:sldChg chg="modSp mod">
        <pc:chgData name="Zaeem Javaid" userId="6620a48c0a62430c" providerId="LiveId" clId="{BD6F06CC-FC16-4FAE-ABE3-5466A6B31A67}" dt="2025-02-25T08:10:21.630" v="14" actId="20577"/>
        <pc:sldMkLst>
          <pc:docMk/>
          <pc:sldMk cId="1613580922" sldId="353"/>
        </pc:sldMkLst>
        <pc:spChg chg="mod">
          <ac:chgData name="Zaeem Javaid" userId="6620a48c0a62430c" providerId="LiveId" clId="{BD6F06CC-FC16-4FAE-ABE3-5466A6B31A67}" dt="2025-02-25T08:10:03.272" v="8" actId="14100"/>
          <ac:spMkLst>
            <pc:docMk/>
            <pc:sldMk cId="1613580922" sldId="353"/>
            <ac:spMk id="202" creationId="{67CD26DD-A676-CD8E-D6CF-06EAB4D94584}"/>
          </ac:spMkLst>
        </pc:spChg>
        <pc:graphicFrameChg chg="mod">
          <ac:chgData name="Zaeem Javaid" userId="6620a48c0a62430c" providerId="LiveId" clId="{BD6F06CC-FC16-4FAE-ABE3-5466A6B31A67}" dt="2025-02-25T08:10:21.630" v="14" actId="20577"/>
          <ac:graphicFrameMkLst>
            <pc:docMk/>
            <pc:sldMk cId="1613580922" sldId="353"/>
            <ac:graphicFrameMk id="2" creationId="{1DC91E9A-F56B-0412-8438-72BA7E017698}"/>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6522D5-BA8E-4D8F-AF80-0A3CDF04E9B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72E8B88D-FC38-4139-B1CE-18B247A8914C}">
      <dgm:prSet phldrT="[Text]" custT="1"/>
      <dgm:spPr>
        <a:solidFill>
          <a:srgbClr val="EEEBF5"/>
        </a:solidFill>
      </dgm:spPr>
      <dgm:t>
        <a:bodyPr/>
        <a:lstStyle/>
        <a:p>
          <a:r>
            <a:rPr lang="en-GB" sz="2400" b="1" dirty="0">
              <a:solidFill>
                <a:schemeClr val="tx1">
                  <a:lumMod val="75000"/>
                  <a:lumOff val="25000"/>
                </a:schemeClr>
              </a:solidFill>
            </a:rPr>
            <a:t>1 point = Ok-ish point</a:t>
          </a:r>
        </a:p>
      </dgm:t>
    </dgm:pt>
    <dgm:pt modelId="{32D26CA8-0E50-4528-B19D-3886CB7987CF}" type="parTrans" cxnId="{5855D2F0-4801-4480-A685-A534815337F2}">
      <dgm:prSet/>
      <dgm:spPr/>
      <dgm:t>
        <a:bodyPr/>
        <a:lstStyle/>
        <a:p>
          <a:endParaRPr lang="en-GB"/>
        </a:p>
      </dgm:t>
    </dgm:pt>
    <dgm:pt modelId="{BDF47EF9-4713-470A-9EC2-A1BC8DB5494A}" type="sibTrans" cxnId="{5855D2F0-4801-4480-A685-A534815337F2}">
      <dgm:prSet/>
      <dgm:spPr>
        <a:ln>
          <a:solidFill>
            <a:srgbClr val="C3B8DE"/>
          </a:solidFill>
        </a:ln>
      </dgm:spPr>
      <dgm:t>
        <a:bodyPr/>
        <a:lstStyle/>
        <a:p>
          <a:endParaRPr lang="en-GB"/>
        </a:p>
      </dgm:t>
    </dgm:pt>
    <dgm:pt modelId="{8057EEF8-1166-49CD-A6B7-1B953B934126}">
      <dgm:prSet phldrT="[Text]" custT="1"/>
      <dgm:spPr>
        <a:solidFill>
          <a:srgbClr val="EEEBF5"/>
        </a:solidFill>
      </dgm:spPr>
      <dgm:t>
        <a:bodyPr/>
        <a:lstStyle/>
        <a:p>
          <a:r>
            <a:rPr lang="en-GB" sz="2400" b="1" dirty="0">
              <a:solidFill>
                <a:schemeClr val="tx1">
                  <a:lumMod val="75000"/>
                  <a:lumOff val="25000"/>
                </a:schemeClr>
              </a:solidFill>
            </a:rPr>
            <a:t>3 points = Amazing point!</a:t>
          </a:r>
        </a:p>
      </dgm:t>
    </dgm:pt>
    <dgm:pt modelId="{119CDFFD-5648-43C0-B470-96AC0B34C927}" type="parTrans" cxnId="{07C7FE7E-4023-4100-875F-FBF12D4A9E14}">
      <dgm:prSet/>
      <dgm:spPr/>
      <dgm:t>
        <a:bodyPr/>
        <a:lstStyle/>
        <a:p>
          <a:endParaRPr lang="en-GB"/>
        </a:p>
      </dgm:t>
    </dgm:pt>
    <dgm:pt modelId="{664C28E6-9D9E-466B-A590-E5866DBEE512}" type="sibTrans" cxnId="{07C7FE7E-4023-4100-875F-FBF12D4A9E14}">
      <dgm:prSet/>
      <dgm:spPr/>
      <dgm:t>
        <a:bodyPr/>
        <a:lstStyle/>
        <a:p>
          <a:endParaRPr lang="en-GB"/>
        </a:p>
      </dgm:t>
    </dgm:pt>
    <dgm:pt modelId="{1443C0BD-F15F-40FD-8374-0E6D0F195D96}">
      <dgm:prSet phldrT="[Text]" custT="1"/>
      <dgm:spPr>
        <a:solidFill>
          <a:srgbClr val="EEEBF5"/>
        </a:solidFill>
      </dgm:spPr>
      <dgm:t>
        <a:bodyPr/>
        <a:lstStyle/>
        <a:p>
          <a:r>
            <a:rPr lang="en-GB" sz="2400" b="1" dirty="0">
              <a:solidFill>
                <a:schemeClr val="tx1">
                  <a:lumMod val="75000"/>
                  <a:lumOff val="25000"/>
                </a:schemeClr>
              </a:solidFill>
            </a:rPr>
            <a:t>2 points = Good point</a:t>
          </a:r>
        </a:p>
      </dgm:t>
    </dgm:pt>
    <dgm:pt modelId="{5C678DE4-3FB5-46F3-8008-E816EB51CA3B}" type="sibTrans" cxnId="{4C036543-3DDE-4012-A48A-6D26E45401AF}">
      <dgm:prSet/>
      <dgm:spPr/>
      <dgm:t>
        <a:bodyPr/>
        <a:lstStyle/>
        <a:p>
          <a:endParaRPr lang="en-GB"/>
        </a:p>
      </dgm:t>
    </dgm:pt>
    <dgm:pt modelId="{309B2379-C9F3-4D44-AD5C-8D81AC57013C}" type="parTrans" cxnId="{4C036543-3DDE-4012-A48A-6D26E45401AF}">
      <dgm:prSet/>
      <dgm:spPr/>
      <dgm:t>
        <a:bodyPr/>
        <a:lstStyle/>
        <a:p>
          <a:endParaRPr lang="en-GB"/>
        </a:p>
      </dgm:t>
    </dgm:pt>
    <dgm:pt modelId="{9E82E985-0093-4CF0-9BDB-FBE9D06FC1F2}" type="pres">
      <dgm:prSet presAssocID="{1B6522D5-BA8E-4D8F-AF80-0A3CDF04E9B1}" presName="linear" presStyleCnt="0">
        <dgm:presLayoutVars>
          <dgm:animLvl val="lvl"/>
          <dgm:resizeHandles val="exact"/>
        </dgm:presLayoutVars>
      </dgm:prSet>
      <dgm:spPr/>
    </dgm:pt>
    <dgm:pt modelId="{F0BD7CA7-1F5B-4BA2-B434-45730325F87B}" type="pres">
      <dgm:prSet presAssocID="{72E8B88D-FC38-4139-B1CE-18B247A8914C}" presName="parentText" presStyleLbl="node1" presStyleIdx="0" presStyleCnt="3">
        <dgm:presLayoutVars>
          <dgm:chMax val="0"/>
          <dgm:bulletEnabled val="1"/>
        </dgm:presLayoutVars>
      </dgm:prSet>
      <dgm:spPr/>
    </dgm:pt>
    <dgm:pt modelId="{46555AA2-3074-4BB2-8F7B-6BF20E32C10A}" type="pres">
      <dgm:prSet presAssocID="{BDF47EF9-4713-470A-9EC2-A1BC8DB5494A}" presName="spacer" presStyleCnt="0"/>
      <dgm:spPr/>
    </dgm:pt>
    <dgm:pt modelId="{716EB27D-BE11-49C3-80AC-0D1C0348CDF4}" type="pres">
      <dgm:prSet presAssocID="{1443C0BD-F15F-40FD-8374-0E6D0F195D96}" presName="parentText" presStyleLbl="node1" presStyleIdx="1" presStyleCnt="3">
        <dgm:presLayoutVars>
          <dgm:chMax val="0"/>
          <dgm:bulletEnabled val="1"/>
        </dgm:presLayoutVars>
      </dgm:prSet>
      <dgm:spPr/>
    </dgm:pt>
    <dgm:pt modelId="{927D8DE4-34F9-4AF1-9E1A-1A8C9F11A5FA}" type="pres">
      <dgm:prSet presAssocID="{5C678DE4-3FB5-46F3-8008-E816EB51CA3B}" presName="spacer" presStyleCnt="0"/>
      <dgm:spPr/>
    </dgm:pt>
    <dgm:pt modelId="{08A19630-0B51-4390-B03B-A8EF4A2DD46B}" type="pres">
      <dgm:prSet presAssocID="{8057EEF8-1166-49CD-A6B7-1B953B934126}" presName="parentText" presStyleLbl="node1" presStyleIdx="2" presStyleCnt="3">
        <dgm:presLayoutVars>
          <dgm:chMax val="0"/>
          <dgm:bulletEnabled val="1"/>
        </dgm:presLayoutVars>
      </dgm:prSet>
      <dgm:spPr/>
    </dgm:pt>
  </dgm:ptLst>
  <dgm:cxnLst>
    <dgm:cxn modelId="{4C036543-3DDE-4012-A48A-6D26E45401AF}" srcId="{1B6522D5-BA8E-4D8F-AF80-0A3CDF04E9B1}" destId="{1443C0BD-F15F-40FD-8374-0E6D0F195D96}" srcOrd="1" destOrd="0" parTransId="{309B2379-C9F3-4D44-AD5C-8D81AC57013C}" sibTransId="{5C678DE4-3FB5-46F3-8008-E816EB51CA3B}"/>
    <dgm:cxn modelId="{2C91157B-2E5D-4AFA-9C88-E15E19332ED6}" type="presOf" srcId="{1B6522D5-BA8E-4D8F-AF80-0A3CDF04E9B1}" destId="{9E82E985-0093-4CF0-9BDB-FBE9D06FC1F2}" srcOrd="0" destOrd="0" presId="urn:microsoft.com/office/officeart/2005/8/layout/vList2"/>
    <dgm:cxn modelId="{07C7FE7E-4023-4100-875F-FBF12D4A9E14}" srcId="{1B6522D5-BA8E-4D8F-AF80-0A3CDF04E9B1}" destId="{8057EEF8-1166-49CD-A6B7-1B953B934126}" srcOrd="2" destOrd="0" parTransId="{119CDFFD-5648-43C0-B470-96AC0B34C927}" sibTransId="{664C28E6-9D9E-466B-A590-E5866DBEE512}"/>
    <dgm:cxn modelId="{3103B996-2669-408E-88A9-A6DDDA7270DD}" type="presOf" srcId="{72E8B88D-FC38-4139-B1CE-18B247A8914C}" destId="{F0BD7CA7-1F5B-4BA2-B434-45730325F87B}" srcOrd="0" destOrd="0" presId="urn:microsoft.com/office/officeart/2005/8/layout/vList2"/>
    <dgm:cxn modelId="{1C03E0B3-158F-4038-B3D0-317138D1D275}" type="presOf" srcId="{8057EEF8-1166-49CD-A6B7-1B953B934126}" destId="{08A19630-0B51-4390-B03B-A8EF4A2DD46B}" srcOrd="0" destOrd="0" presId="urn:microsoft.com/office/officeart/2005/8/layout/vList2"/>
    <dgm:cxn modelId="{5855D2F0-4801-4480-A685-A534815337F2}" srcId="{1B6522D5-BA8E-4D8F-AF80-0A3CDF04E9B1}" destId="{72E8B88D-FC38-4139-B1CE-18B247A8914C}" srcOrd="0" destOrd="0" parTransId="{32D26CA8-0E50-4528-B19D-3886CB7987CF}" sibTransId="{BDF47EF9-4713-470A-9EC2-A1BC8DB5494A}"/>
    <dgm:cxn modelId="{CB73ABF8-1D32-469C-B8E3-BBCC8117C9ED}" type="presOf" srcId="{1443C0BD-F15F-40FD-8374-0E6D0F195D96}" destId="{716EB27D-BE11-49C3-80AC-0D1C0348CDF4}" srcOrd="0" destOrd="0" presId="urn:microsoft.com/office/officeart/2005/8/layout/vList2"/>
    <dgm:cxn modelId="{9A2281BB-9BA1-426F-AABA-FFA00A72B279}" type="presParOf" srcId="{9E82E985-0093-4CF0-9BDB-FBE9D06FC1F2}" destId="{F0BD7CA7-1F5B-4BA2-B434-45730325F87B}" srcOrd="0" destOrd="0" presId="urn:microsoft.com/office/officeart/2005/8/layout/vList2"/>
    <dgm:cxn modelId="{E64471F7-31F3-4417-BF17-E66848EED273}" type="presParOf" srcId="{9E82E985-0093-4CF0-9BDB-FBE9D06FC1F2}" destId="{46555AA2-3074-4BB2-8F7B-6BF20E32C10A}" srcOrd="1" destOrd="0" presId="urn:microsoft.com/office/officeart/2005/8/layout/vList2"/>
    <dgm:cxn modelId="{50DA08B1-E04B-4A07-94A1-9E442476C457}" type="presParOf" srcId="{9E82E985-0093-4CF0-9BDB-FBE9D06FC1F2}" destId="{716EB27D-BE11-49C3-80AC-0D1C0348CDF4}" srcOrd="2" destOrd="0" presId="urn:microsoft.com/office/officeart/2005/8/layout/vList2"/>
    <dgm:cxn modelId="{97EDE229-FF43-4E48-B6AB-DAB981E5106F}" type="presParOf" srcId="{9E82E985-0093-4CF0-9BDB-FBE9D06FC1F2}" destId="{927D8DE4-34F9-4AF1-9E1A-1A8C9F11A5FA}" srcOrd="3" destOrd="0" presId="urn:microsoft.com/office/officeart/2005/8/layout/vList2"/>
    <dgm:cxn modelId="{747B0614-ED65-4BC3-BB5E-192E4A3F5A88}" type="presParOf" srcId="{9E82E985-0093-4CF0-9BDB-FBE9D06FC1F2}" destId="{08A19630-0B51-4390-B03B-A8EF4A2DD46B}" srcOrd="4"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DB9322-6BE2-466F-B1B5-732C0336AF33}"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GB"/>
        </a:p>
      </dgm:t>
    </dgm:pt>
    <dgm:pt modelId="{2368490E-1EF7-4F9B-A36A-BB2D9004EC58}">
      <dgm:prSet phldrT="[Text]" custT="1"/>
      <dgm:spPr>
        <a:solidFill>
          <a:srgbClr val="FAAC69"/>
        </a:solidFill>
        <a:ln>
          <a:solidFill>
            <a:srgbClr val="FAAC69"/>
          </a:solidFill>
        </a:ln>
      </dgm:spPr>
      <dgm:t>
        <a:bodyPr/>
        <a:lstStyle/>
        <a:p>
          <a:r>
            <a:rPr lang="en-GB" sz="2400" b="0" i="0" u="none" dirty="0">
              <a:solidFill>
                <a:srgbClr val="4B116F"/>
              </a:solidFill>
            </a:rPr>
            <a:t>Imagine your last 24 hours were recorded. Would you be happy to hit replay?</a:t>
          </a:r>
          <a:endParaRPr lang="en-GB" sz="2400" dirty="0">
            <a:solidFill>
              <a:srgbClr val="4B116F"/>
            </a:solidFill>
          </a:endParaRPr>
        </a:p>
      </dgm:t>
    </dgm:pt>
    <dgm:pt modelId="{ACAD381E-0B95-4C1E-A9B1-4D093E31776E}" type="parTrans" cxnId="{B71F8EAF-E0E2-430D-BE95-229AD969A957}">
      <dgm:prSet/>
      <dgm:spPr/>
      <dgm:t>
        <a:bodyPr/>
        <a:lstStyle/>
        <a:p>
          <a:endParaRPr lang="en-GB"/>
        </a:p>
      </dgm:t>
    </dgm:pt>
    <dgm:pt modelId="{F59C56A5-6AFB-4E62-B11E-12E2192F6C76}" type="sibTrans" cxnId="{B71F8EAF-E0E2-430D-BE95-229AD969A957}">
      <dgm:prSet/>
      <dgm:spPr/>
      <dgm:t>
        <a:bodyPr/>
        <a:lstStyle/>
        <a:p>
          <a:endParaRPr lang="en-GB"/>
        </a:p>
      </dgm:t>
    </dgm:pt>
    <dgm:pt modelId="{288304E3-AE6E-4927-B421-03482FC6F5E5}">
      <dgm:prSet phldrT="[Text]" custT="1"/>
      <dgm:spPr>
        <a:solidFill>
          <a:srgbClr val="EEEBF5"/>
        </a:solidFill>
        <a:ln>
          <a:solidFill>
            <a:srgbClr val="EEEBF5"/>
          </a:solidFill>
        </a:ln>
      </dgm:spPr>
      <dgm:t>
        <a:bodyPr/>
        <a:lstStyle/>
        <a:p>
          <a:r>
            <a:rPr lang="en-GB" sz="2400" b="0" i="0" u="none" dirty="0">
              <a:solidFill>
                <a:srgbClr val="4B116F"/>
              </a:solidFill>
            </a:rPr>
            <a:t>Write positive/kind things you said/did in the last 24 hours</a:t>
          </a:r>
          <a:endParaRPr lang="en-GB" sz="2400" dirty="0">
            <a:solidFill>
              <a:srgbClr val="4B116F"/>
            </a:solidFill>
          </a:endParaRPr>
        </a:p>
      </dgm:t>
    </dgm:pt>
    <dgm:pt modelId="{24CB3B20-DE20-40DE-B6E8-E87602E16FFE}" type="parTrans" cxnId="{E67D077D-D64D-4817-AD57-C8B1098EE82D}">
      <dgm:prSet/>
      <dgm:spPr>
        <a:ln>
          <a:solidFill>
            <a:srgbClr val="C3B8DE"/>
          </a:solidFill>
        </a:ln>
      </dgm:spPr>
      <dgm:t>
        <a:bodyPr/>
        <a:lstStyle/>
        <a:p>
          <a:endParaRPr lang="en-GB"/>
        </a:p>
      </dgm:t>
    </dgm:pt>
    <dgm:pt modelId="{49418F7C-54A1-4D31-A2D6-92226E090866}" type="sibTrans" cxnId="{E67D077D-D64D-4817-AD57-C8B1098EE82D}">
      <dgm:prSet/>
      <dgm:spPr/>
      <dgm:t>
        <a:bodyPr/>
        <a:lstStyle/>
        <a:p>
          <a:endParaRPr lang="en-GB"/>
        </a:p>
      </dgm:t>
    </dgm:pt>
    <dgm:pt modelId="{92D30A4F-B2B3-418E-A289-41FA55F18F7E}">
      <dgm:prSet phldrT="[Text]" custT="1"/>
      <dgm:spPr>
        <a:solidFill>
          <a:srgbClr val="EEEBF5"/>
        </a:solidFill>
        <a:ln>
          <a:solidFill>
            <a:srgbClr val="EEEBF5"/>
          </a:solidFill>
        </a:ln>
      </dgm:spPr>
      <dgm:t>
        <a:bodyPr/>
        <a:lstStyle/>
        <a:p>
          <a:r>
            <a:rPr lang="en-GB" sz="2400" b="0" i="0" u="none" dirty="0">
              <a:solidFill>
                <a:srgbClr val="4B116F"/>
              </a:solidFill>
            </a:rPr>
            <a:t>Write negative/hurtful things you said/did in the last 24 hours</a:t>
          </a:r>
          <a:endParaRPr lang="en-GB" sz="2400" dirty="0">
            <a:solidFill>
              <a:srgbClr val="4B116F"/>
            </a:solidFill>
          </a:endParaRPr>
        </a:p>
      </dgm:t>
    </dgm:pt>
    <dgm:pt modelId="{18B25148-1BC6-4C45-AD62-0DEF7476B782}" type="parTrans" cxnId="{E72377ED-BE59-4313-B245-897F947F3628}">
      <dgm:prSet/>
      <dgm:spPr>
        <a:ln>
          <a:solidFill>
            <a:srgbClr val="C3B8DE"/>
          </a:solidFill>
        </a:ln>
      </dgm:spPr>
      <dgm:t>
        <a:bodyPr/>
        <a:lstStyle/>
        <a:p>
          <a:endParaRPr lang="en-GB"/>
        </a:p>
      </dgm:t>
    </dgm:pt>
    <dgm:pt modelId="{5128C787-BAFD-4C66-AFFD-608B91CAC560}" type="sibTrans" cxnId="{E72377ED-BE59-4313-B245-897F947F3628}">
      <dgm:prSet/>
      <dgm:spPr/>
      <dgm:t>
        <a:bodyPr/>
        <a:lstStyle/>
        <a:p>
          <a:endParaRPr lang="en-GB"/>
        </a:p>
      </dgm:t>
    </dgm:pt>
    <dgm:pt modelId="{A24F58DE-3895-41F9-9752-080E8B0F4639}" type="pres">
      <dgm:prSet presAssocID="{F4DB9322-6BE2-466F-B1B5-732C0336AF33}" presName="Name0" presStyleCnt="0">
        <dgm:presLayoutVars>
          <dgm:chPref val="1"/>
          <dgm:dir/>
          <dgm:animOne val="branch"/>
          <dgm:animLvl val="lvl"/>
          <dgm:resizeHandles/>
        </dgm:presLayoutVars>
      </dgm:prSet>
      <dgm:spPr/>
    </dgm:pt>
    <dgm:pt modelId="{B09CE310-D711-48F6-BB8F-25463EE24012}" type="pres">
      <dgm:prSet presAssocID="{2368490E-1EF7-4F9B-A36A-BB2D9004EC58}" presName="vertOne" presStyleCnt="0"/>
      <dgm:spPr/>
    </dgm:pt>
    <dgm:pt modelId="{6C040FB9-E9E7-4CA0-96C9-8AE894DAB04E}" type="pres">
      <dgm:prSet presAssocID="{2368490E-1EF7-4F9B-A36A-BB2D9004EC58}" presName="txOne" presStyleLbl="node0" presStyleIdx="0" presStyleCnt="1">
        <dgm:presLayoutVars>
          <dgm:chPref val="3"/>
        </dgm:presLayoutVars>
      </dgm:prSet>
      <dgm:spPr/>
    </dgm:pt>
    <dgm:pt modelId="{A2E1B9A9-A20C-4E01-A7DF-16E789A1F776}" type="pres">
      <dgm:prSet presAssocID="{2368490E-1EF7-4F9B-A36A-BB2D9004EC58}" presName="parTransOne" presStyleCnt="0"/>
      <dgm:spPr/>
    </dgm:pt>
    <dgm:pt modelId="{38B8D1E0-AA8C-4440-878B-E4E46F035D19}" type="pres">
      <dgm:prSet presAssocID="{2368490E-1EF7-4F9B-A36A-BB2D9004EC58}" presName="horzOne" presStyleCnt="0"/>
      <dgm:spPr/>
    </dgm:pt>
    <dgm:pt modelId="{70624EAC-B8FF-4C7D-9483-FC85A9A68944}" type="pres">
      <dgm:prSet presAssocID="{288304E3-AE6E-4927-B421-03482FC6F5E5}" presName="vertTwo" presStyleCnt="0"/>
      <dgm:spPr/>
    </dgm:pt>
    <dgm:pt modelId="{442021A6-B5CF-4C15-B359-E40FF190DAFC}" type="pres">
      <dgm:prSet presAssocID="{288304E3-AE6E-4927-B421-03482FC6F5E5}" presName="txTwo" presStyleLbl="node2" presStyleIdx="0" presStyleCnt="2">
        <dgm:presLayoutVars>
          <dgm:chPref val="3"/>
        </dgm:presLayoutVars>
      </dgm:prSet>
      <dgm:spPr/>
    </dgm:pt>
    <dgm:pt modelId="{02C38027-C101-441C-B372-F469B8664430}" type="pres">
      <dgm:prSet presAssocID="{288304E3-AE6E-4927-B421-03482FC6F5E5}" presName="horzTwo" presStyleCnt="0"/>
      <dgm:spPr/>
    </dgm:pt>
    <dgm:pt modelId="{D28724D4-B8AC-4CE6-9190-3507EDCA1AED}" type="pres">
      <dgm:prSet presAssocID="{49418F7C-54A1-4D31-A2D6-92226E090866}" presName="sibSpaceTwo" presStyleCnt="0"/>
      <dgm:spPr/>
    </dgm:pt>
    <dgm:pt modelId="{AFCE0F8F-50C7-4A26-A140-18C7E183CD6A}" type="pres">
      <dgm:prSet presAssocID="{92D30A4F-B2B3-418E-A289-41FA55F18F7E}" presName="vertTwo" presStyleCnt="0"/>
      <dgm:spPr/>
    </dgm:pt>
    <dgm:pt modelId="{059351F7-EEAF-48C3-B4AE-34250043C375}" type="pres">
      <dgm:prSet presAssocID="{92D30A4F-B2B3-418E-A289-41FA55F18F7E}" presName="txTwo" presStyleLbl="node2" presStyleIdx="1" presStyleCnt="2">
        <dgm:presLayoutVars>
          <dgm:chPref val="3"/>
        </dgm:presLayoutVars>
      </dgm:prSet>
      <dgm:spPr/>
    </dgm:pt>
    <dgm:pt modelId="{BBEE8A1B-7B33-47DE-9F39-7258B4BAFDFC}" type="pres">
      <dgm:prSet presAssocID="{92D30A4F-B2B3-418E-A289-41FA55F18F7E}" presName="horzTwo" presStyleCnt="0"/>
      <dgm:spPr/>
    </dgm:pt>
  </dgm:ptLst>
  <dgm:cxnLst>
    <dgm:cxn modelId="{676DCA31-BAD0-41DE-BAF8-F93AFB908266}" type="presOf" srcId="{F4DB9322-6BE2-466F-B1B5-732C0336AF33}" destId="{A24F58DE-3895-41F9-9752-080E8B0F4639}" srcOrd="0" destOrd="0" presId="urn:microsoft.com/office/officeart/2005/8/layout/hierarchy4"/>
    <dgm:cxn modelId="{BBD23445-ACFA-41A0-9FCE-1FE253A5C3F9}" type="presOf" srcId="{288304E3-AE6E-4927-B421-03482FC6F5E5}" destId="{442021A6-B5CF-4C15-B359-E40FF190DAFC}" srcOrd="0" destOrd="0" presId="urn:microsoft.com/office/officeart/2005/8/layout/hierarchy4"/>
    <dgm:cxn modelId="{7E1FF67A-E015-41BD-8536-F5FB13C69A07}" type="presOf" srcId="{92D30A4F-B2B3-418E-A289-41FA55F18F7E}" destId="{059351F7-EEAF-48C3-B4AE-34250043C375}" srcOrd="0" destOrd="0" presId="urn:microsoft.com/office/officeart/2005/8/layout/hierarchy4"/>
    <dgm:cxn modelId="{E67D077D-D64D-4817-AD57-C8B1098EE82D}" srcId="{2368490E-1EF7-4F9B-A36A-BB2D9004EC58}" destId="{288304E3-AE6E-4927-B421-03482FC6F5E5}" srcOrd="0" destOrd="0" parTransId="{24CB3B20-DE20-40DE-B6E8-E87602E16FFE}" sibTransId="{49418F7C-54A1-4D31-A2D6-92226E090866}"/>
    <dgm:cxn modelId="{061660AC-14FE-4CD4-90E2-0B1DE9D71A30}" type="presOf" srcId="{2368490E-1EF7-4F9B-A36A-BB2D9004EC58}" destId="{6C040FB9-E9E7-4CA0-96C9-8AE894DAB04E}" srcOrd="0" destOrd="0" presId="urn:microsoft.com/office/officeart/2005/8/layout/hierarchy4"/>
    <dgm:cxn modelId="{B71F8EAF-E0E2-430D-BE95-229AD969A957}" srcId="{F4DB9322-6BE2-466F-B1B5-732C0336AF33}" destId="{2368490E-1EF7-4F9B-A36A-BB2D9004EC58}" srcOrd="0" destOrd="0" parTransId="{ACAD381E-0B95-4C1E-A9B1-4D093E31776E}" sibTransId="{F59C56A5-6AFB-4E62-B11E-12E2192F6C76}"/>
    <dgm:cxn modelId="{E72377ED-BE59-4313-B245-897F947F3628}" srcId="{2368490E-1EF7-4F9B-A36A-BB2D9004EC58}" destId="{92D30A4F-B2B3-418E-A289-41FA55F18F7E}" srcOrd="1" destOrd="0" parTransId="{18B25148-1BC6-4C45-AD62-0DEF7476B782}" sibTransId="{5128C787-BAFD-4C66-AFFD-608B91CAC560}"/>
    <dgm:cxn modelId="{D3F0D4BF-4321-43AD-8CA4-EA9623CC2AD2}" type="presParOf" srcId="{A24F58DE-3895-41F9-9752-080E8B0F4639}" destId="{B09CE310-D711-48F6-BB8F-25463EE24012}" srcOrd="0" destOrd="0" presId="urn:microsoft.com/office/officeart/2005/8/layout/hierarchy4"/>
    <dgm:cxn modelId="{82F50688-7773-4FCB-8EB8-41BD29412E1C}" type="presParOf" srcId="{B09CE310-D711-48F6-BB8F-25463EE24012}" destId="{6C040FB9-E9E7-4CA0-96C9-8AE894DAB04E}" srcOrd="0" destOrd="0" presId="urn:microsoft.com/office/officeart/2005/8/layout/hierarchy4"/>
    <dgm:cxn modelId="{56DF4A35-A80C-4E38-B5B9-8C113574529C}" type="presParOf" srcId="{B09CE310-D711-48F6-BB8F-25463EE24012}" destId="{A2E1B9A9-A20C-4E01-A7DF-16E789A1F776}" srcOrd="1" destOrd="0" presId="urn:microsoft.com/office/officeart/2005/8/layout/hierarchy4"/>
    <dgm:cxn modelId="{27ECF470-0867-404C-ADDB-31B2406802ED}" type="presParOf" srcId="{B09CE310-D711-48F6-BB8F-25463EE24012}" destId="{38B8D1E0-AA8C-4440-878B-E4E46F035D19}" srcOrd="2" destOrd="0" presId="urn:microsoft.com/office/officeart/2005/8/layout/hierarchy4"/>
    <dgm:cxn modelId="{23E095DB-C118-4F17-A43A-2985A8FAA3B3}" type="presParOf" srcId="{38B8D1E0-AA8C-4440-878B-E4E46F035D19}" destId="{70624EAC-B8FF-4C7D-9483-FC85A9A68944}" srcOrd="0" destOrd="0" presId="urn:microsoft.com/office/officeart/2005/8/layout/hierarchy4"/>
    <dgm:cxn modelId="{BE8AEC7A-2C1E-486C-9E53-BAA88C5E2E6B}" type="presParOf" srcId="{70624EAC-B8FF-4C7D-9483-FC85A9A68944}" destId="{442021A6-B5CF-4C15-B359-E40FF190DAFC}" srcOrd="0" destOrd="0" presId="urn:microsoft.com/office/officeart/2005/8/layout/hierarchy4"/>
    <dgm:cxn modelId="{53974BD6-B6C5-4E37-BC86-AF98BC3D7423}" type="presParOf" srcId="{70624EAC-B8FF-4C7D-9483-FC85A9A68944}" destId="{02C38027-C101-441C-B372-F469B8664430}" srcOrd="1" destOrd="0" presId="urn:microsoft.com/office/officeart/2005/8/layout/hierarchy4"/>
    <dgm:cxn modelId="{DD1A10D7-FC41-4131-B852-1589261E3606}" type="presParOf" srcId="{38B8D1E0-AA8C-4440-878B-E4E46F035D19}" destId="{D28724D4-B8AC-4CE6-9190-3507EDCA1AED}" srcOrd="1" destOrd="0" presId="urn:microsoft.com/office/officeart/2005/8/layout/hierarchy4"/>
    <dgm:cxn modelId="{89503EDF-AF7D-4D6E-8433-D74AFF32C654}" type="presParOf" srcId="{38B8D1E0-AA8C-4440-878B-E4E46F035D19}" destId="{AFCE0F8F-50C7-4A26-A140-18C7E183CD6A}" srcOrd="2" destOrd="0" presId="urn:microsoft.com/office/officeart/2005/8/layout/hierarchy4"/>
    <dgm:cxn modelId="{6438EF3E-9397-4537-8B52-2CF8DE5CEAB7}" type="presParOf" srcId="{AFCE0F8F-50C7-4A26-A140-18C7E183CD6A}" destId="{059351F7-EEAF-48C3-B4AE-34250043C375}" srcOrd="0" destOrd="0" presId="urn:microsoft.com/office/officeart/2005/8/layout/hierarchy4"/>
    <dgm:cxn modelId="{DE0EB5B0-32AE-4136-A794-7579705A75D6}" type="presParOf" srcId="{AFCE0F8F-50C7-4A26-A140-18C7E183CD6A}" destId="{BBEE8A1B-7B33-47DE-9F39-7258B4BAFDF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4E6DE9-8E2D-434B-A3B9-C52F5865B03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ACDF21A1-C362-4683-99FF-B70DFB5E081D}">
      <dgm:prSet phldrT="[Text]"/>
      <dgm:spPr>
        <a:solidFill>
          <a:srgbClr val="FAAC69"/>
        </a:solidFill>
      </dgm:spPr>
      <dgm:t>
        <a:bodyPr/>
        <a:lstStyle/>
        <a:p>
          <a:pPr algn="ctr"/>
          <a:r>
            <a:rPr lang="ar-SA" b="0" i="0" u="none" dirty="0">
              <a:solidFill>
                <a:srgbClr val="4B116F"/>
              </a:solidFill>
              <a:latin typeface="Noto Naskh Arabic SemiBold" pitchFamily="2" charset="-78"/>
              <a:cs typeface="Noto Naskh Arabic SemiBold" pitchFamily="2" charset="-78"/>
            </a:rPr>
            <a:t>سَكْرَةُ ٱلْمَوْتِ</a:t>
          </a:r>
          <a:endParaRPr lang="en-GB" dirty="0">
            <a:solidFill>
              <a:srgbClr val="4B116F"/>
            </a:solidFill>
            <a:latin typeface="Noto Naskh Arabic SemiBold" pitchFamily="2" charset="-78"/>
            <a:cs typeface="Noto Naskh Arabic SemiBold" pitchFamily="2" charset="-78"/>
          </a:endParaRPr>
        </a:p>
      </dgm:t>
    </dgm:pt>
    <dgm:pt modelId="{D5146C34-F790-4034-8549-E250F90FD287}" type="parTrans" cxnId="{A4E86279-7527-460D-AFC0-1775830DAB8A}">
      <dgm:prSet/>
      <dgm:spPr/>
      <dgm:t>
        <a:bodyPr/>
        <a:lstStyle/>
        <a:p>
          <a:endParaRPr lang="en-GB"/>
        </a:p>
      </dgm:t>
    </dgm:pt>
    <dgm:pt modelId="{B629258D-2E62-4F93-AF99-582C886281DB}" type="sibTrans" cxnId="{A4E86279-7527-460D-AFC0-1775830DAB8A}">
      <dgm:prSet/>
      <dgm:spPr/>
      <dgm:t>
        <a:bodyPr/>
        <a:lstStyle/>
        <a:p>
          <a:endParaRPr lang="en-GB"/>
        </a:p>
      </dgm:t>
    </dgm:pt>
    <dgm:pt modelId="{3B037B6B-8A03-4F31-B828-2ABB74C32134}">
      <dgm:prSet phldrT="[Text]"/>
      <dgm:spPr>
        <a:ln>
          <a:solidFill>
            <a:schemeClr val="tx2">
              <a:lumMod val="90000"/>
            </a:schemeClr>
          </a:solidFill>
        </a:ln>
      </dgm:spPr>
      <dgm:t>
        <a:bodyPr/>
        <a:lstStyle/>
        <a:p>
          <a:pPr>
            <a:buNone/>
          </a:pPr>
          <a:r>
            <a:rPr lang="en-GB" b="0" i="0" u="none" dirty="0"/>
            <a:t>Death brings an overwhelming, almost drunken state. Even the Prophet ﷺ felt its intensity.</a:t>
          </a:r>
          <a:endParaRPr lang="en-GB" dirty="0"/>
        </a:p>
      </dgm:t>
    </dgm:pt>
    <dgm:pt modelId="{94E83FA5-66CC-4B4E-8EB6-73F579E146B8}" type="parTrans" cxnId="{FE31E804-CCD7-4797-AA7A-AD236D089095}">
      <dgm:prSet/>
      <dgm:spPr/>
      <dgm:t>
        <a:bodyPr/>
        <a:lstStyle/>
        <a:p>
          <a:endParaRPr lang="en-GB"/>
        </a:p>
      </dgm:t>
    </dgm:pt>
    <dgm:pt modelId="{2B5F1E81-9C3C-430B-B1D1-E6F89E8CFB76}" type="sibTrans" cxnId="{FE31E804-CCD7-4797-AA7A-AD236D089095}">
      <dgm:prSet/>
      <dgm:spPr/>
      <dgm:t>
        <a:bodyPr/>
        <a:lstStyle/>
        <a:p>
          <a:endParaRPr lang="en-GB"/>
        </a:p>
      </dgm:t>
    </dgm:pt>
    <dgm:pt modelId="{2CACA8DB-2D98-4743-B673-038F388DF231}">
      <dgm:prSet phldrT="[Text]"/>
      <dgm:spPr>
        <a:solidFill>
          <a:srgbClr val="FAAC69"/>
        </a:solidFill>
      </dgm:spPr>
      <dgm:t>
        <a:bodyPr/>
        <a:lstStyle/>
        <a:p>
          <a:pPr algn="ctr"/>
          <a:r>
            <a:rPr lang="ar-SA" b="0" i="0" u="none" dirty="0">
              <a:solidFill>
                <a:srgbClr val="4B116F"/>
              </a:solidFill>
              <a:latin typeface="Noto Naskh Arabic SemiBold" pitchFamily="2" charset="-78"/>
              <a:cs typeface="Noto Naskh Arabic SemiBold" pitchFamily="2" charset="-78"/>
            </a:rPr>
            <a:t>بِٱلْحَقِّ</a:t>
          </a:r>
          <a:endParaRPr lang="en-GB" dirty="0">
            <a:solidFill>
              <a:srgbClr val="4B116F"/>
            </a:solidFill>
            <a:latin typeface="Noto Naskh Arabic SemiBold" pitchFamily="2" charset="-78"/>
            <a:cs typeface="Noto Naskh Arabic SemiBold" pitchFamily="2" charset="-78"/>
          </a:endParaRPr>
        </a:p>
      </dgm:t>
    </dgm:pt>
    <dgm:pt modelId="{E18F3E4A-8CD9-4478-9C75-30DA0216E397}" type="parTrans" cxnId="{1C7B4151-8FC8-4823-B25A-740DCBC9BB45}">
      <dgm:prSet/>
      <dgm:spPr/>
      <dgm:t>
        <a:bodyPr/>
        <a:lstStyle/>
        <a:p>
          <a:endParaRPr lang="en-GB"/>
        </a:p>
      </dgm:t>
    </dgm:pt>
    <dgm:pt modelId="{AC503565-7975-445F-A756-9BF988619024}" type="sibTrans" cxnId="{1C7B4151-8FC8-4823-B25A-740DCBC9BB45}">
      <dgm:prSet/>
      <dgm:spPr/>
      <dgm:t>
        <a:bodyPr/>
        <a:lstStyle/>
        <a:p>
          <a:endParaRPr lang="en-GB"/>
        </a:p>
      </dgm:t>
    </dgm:pt>
    <dgm:pt modelId="{CAA8293E-8476-44A8-BB23-BA1118F10ECC}">
      <dgm:prSet phldrT="[Text]"/>
      <dgm:spPr>
        <a:ln>
          <a:solidFill>
            <a:schemeClr val="tx2">
              <a:lumMod val="90000"/>
            </a:schemeClr>
          </a:solidFill>
        </a:ln>
      </dgm:spPr>
      <dgm:t>
        <a:bodyPr/>
        <a:lstStyle/>
        <a:p>
          <a:pPr>
            <a:buNone/>
          </a:pPr>
          <a:r>
            <a:rPr lang="en-GB" b="0" i="0" u="none" dirty="0"/>
            <a:t>At the moment of death, reality becomes clear—there is no denial.</a:t>
          </a:r>
          <a:endParaRPr lang="en-GB" dirty="0"/>
        </a:p>
      </dgm:t>
    </dgm:pt>
    <dgm:pt modelId="{4D0EBABE-0007-43B1-9939-A2C9C2A6B192}" type="parTrans" cxnId="{AF9747BB-66BC-4DA0-A914-F02EF54AFB47}">
      <dgm:prSet/>
      <dgm:spPr/>
      <dgm:t>
        <a:bodyPr/>
        <a:lstStyle/>
        <a:p>
          <a:endParaRPr lang="en-GB"/>
        </a:p>
      </dgm:t>
    </dgm:pt>
    <dgm:pt modelId="{4C5CFD24-D18B-4DB9-8679-172E3CDC7795}" type="sibTrans" cxnId="{AF9747BB-66BC-4DA0-A914-F02EF54AFB47}">
      <dgm:prSet/>
      <dgm:spPr/>
      <dgm:t>
        <a:bodyPr/>
        <a:lstStyle/>
        <a:p>
          <a:endParaRPr lang="en-GB"/>
        </a:p>
      </dgm:t>
    </dgm:pt>
    <dgm:pt modelId="{3D619FC5-A3D2-4CEC-A9B5-B235A65827AF}">
      <dgm:prSet phldrT="[Text]"/>
      <dgm:spPr>
        <a:ln>
          <a:solidFill>
            <a:schemeClr val="tx2">
              <a:lumMod val="90000"/>
            </a:schemeClr>
          </a:solidFill>
        </a:ln>
      </dgm:spPr>
      <dgm:t>
        <a:bodyPr/>
        <a:lstStyle/>
        <a:p>
          <a:pPr>
            <a:buNone/>
          </a:pPr>
          <a:r>
            <a:rPr lang="en-GB" b="0" i="0" u="none" dirty="0"/>
            <a:t>We all know death is certain, yet delay preparing for it.</a:t>
          </a:r>
          <a:endParaRPr lang="en-GB" dirty="0"/>
        </a:p>
      </dgm:t>
    </dgm:pt>
    <dgm:pt modelId="{CEE13D77-4197-48C6-AF4D-88DB0E48A923}" type="parTrans" cxnId="{02FB30B2-1A38-41CA-B398-1E43DF9041A4}">
      <dgm:prSet/>
      <dgm:spPr/>
      <dgm:t>
        <a:bodyPr/>
        <a:lstStyle/>
        <a:p>
          <a:endParaRPr lang="en-GB"/>
        </a:p>
      </dgm:t>
    </dgm:pt>
    <dgm:pt modelId="{36F723D0-5E10-45F3-91D1-FAEAFB06EBA1}" type="sibTrans" cxnId="{02FB30B2-1A38-41CA-B398-1E43DF9041A4}">
      <dgm:prSet/>
      <dgm:spPr/>
      <dgm:t>
        <a:bodyPr/>
        <a:lstStyle/>
        <a:p>
          <a:endParaRPr lang="en-GB"/>
        </a:p>
      </dgm:t>
    </dgm:pt>
    <dgm:pt modelId="{3FDD01D7-3FAC-4543-863C-0436735F5138}">
      <dgm:prSet phldrT="[Text]"/>
      <dgm:spPr>
        <a:solidFill>
          <a:srgbClr val="FAAC69"/>
        </a:solidFill>
      </dgm:spPr>
      <dgm:t>
        <a:bodyPr/>
        <a:lstStyle/>
        <a:p>
          <a:pPr algn="ctr"/>
          <a:r>
            <a:rPr lang="ar-SA" b="0" i="0" u="none" dirty="0">
              <a:solidFill>
                <a:srgbClr val="4B116F"/>
              </a:solidFill>
              <a:latin typeface="Noto Naskh Arabic SemiBold" pitchFamily="2" charset="-78"/>
              <a:cs typeface="Noto Naskh Arabic SemiBold" pitchFamily="2" charset="-78"/>
            </a:rPr>
            <a:t>تَحِيدُ</a:t>
          </a:r>
          <a:endParaRPr lang="en-GB" dirty="0">
            <a:solidFill>
              <a:srgbClr val="4B116F"/>
            </a:solidFill>
            <a:latin typeface="Noto Naskh Arabic SemiBold" pitchFamily="2" charset="-78"/>
            <a:cs typeface="Noto Naskh Arabic SemiBold" pitchFamily="2" charset="-78"/>
          </a:endParaRPr>
        </a:p>
      </dgm:t>
    </dgm:pt>
    <dgm:pt modelId="{DF578AA4-90D6-4AE3-AB1B-DBA0C5C6653C}" type="parTrans" cxnId="{D73EBAED-F537-4E81-A345-43F17627E35C}">
      <dgm:prSet/>
      <dgm:spPr/>
      <dgm:t>
        <a:bodyPr/>
        <a:lstStyle/>
        <a:p>
          <a:endParaRPr lang="en-GB"/>
        </a:p>
      </dgm:t>
    </dgm:pt>
    <dgm:pt modelId="{AF795EE7-1F53-41DE-B67B-EA96121C30F0}" type="sibTrans" cxnId="{D73EBAED-F537-4E81-A345-43F17627E35C}">
      <dgm:prSet/>
      <dgm:spPr/>
      <dgm:t>
        <a:bodyPr/>
        <a:lstStyle/>
        <a:p>
          <a:endParaRPr lang="en-GB"/>
        </a:p>
      </dgm:t>
    </dgm:pt>
    <dgm:pt modelId="{6CFFA65B-5AAA-438D-AD16-D86952D8D365}" type="pres">
      <dgm:prSet presAssocID="{7E4E6DE9-8E2D-434B-A3B9-C52F5865B032}" presName="linear" presStyleCnt="0">
        <dgm:presLayoutVars>
          <dgm:dir/>
          <dgm:animLvl val="lvl"/>
          <dgm:resizeHandles val="exact"/>
        </dgm:presLayoutVars>
      </dgm:prSet>
      <dgm:spPr/>
    </dgm:pt>
    <dgm:pt modelId="{2E77C987-BA61-407C-9D95-6E22B63593F3}" type="pres">
      <dgm:prSet presAssocID="{ACDF21A1-C362-4683-99FF-B70DFB5E081D}" presName="parentLin" presStyleCnt="0"/>
      <dgm:spPr/>
    </dgm:pt>
    <dgm:pt modelId="{A48EF4CF-B774-4D8F-B989-A2C67744534F}" type="pres">
      <dgm:prSet presAssocID="{ACDF21A1-C362-4683-99FF-B70DFB5E081D}" presName="parentLeftMargin" presStyleLbl="node1" presStyleIdx="0" presStyleCnt="3"/>
      <dgm:spPr/>
    </dgm:pt>
    <dgm:pt modelId="{9F60D0E8-480B-40E1-BEDA-F0EB7BC72A86}" type="pres">
      <dgm:prSet presAssocID="{ACDF21A1-C362-4683-99FF-B70DFB5E081D}" presName="parentText" presStyleLbl="node1" presStyleIdx="0" presStyleCnt="3" custLinFactNeighborY="-5234">
        <dgm:presLayoutVars>
          <dgm:chMax val="0"/>
          <dgm:bulletEnabled val="1"/>
        </dgm:presLayoutVars>
      </dgm:prSet>
      <dgm:spPr/>
    </dgm:pt>
    <dgm:pt modelId="{66F0DCEC-FA18-4F20-82A0-5091DA297DFB}" type="pres">
      <dgm:prSet presAssocID="{ACDF21A1-C362-4683-99FF-B70DFB5E081D}" presName="negativeSpace" presStyleCnt="0"/>
      <dgm:spPr/>
    </dgm:pt>
    <dgm:pt modelId="{4D8166D2-1731-4100-9E4D-35FF94B368BB}" type="pres">
      <dgm:prSet presAssocID="{ACDF21A1-C362-4683-99FF-B70DFB5E081D}" presName="childText" presStyleLbl="conFgAcc1" presStyleIdx="0" presStyleCnt="3">
        <dgm:presLayoutVars>
          <dgm:bulletEnabled val="1"/>
        </dgm:presLayoutVars>
      </dgm:prSet>
      <dgm:spPr>
        <a:prstGeom prst="roundRect">
          <a:avLst/>
        </a:prstGeom>
      </dgm:spPr>
    </dgm:pt>
    <dgm:pt modelId="{6422651B-607E-4F73-B1BD-321A2D4CF2C9}" type="pres">
      <dgm:prSet presAssocID="{B629258D-2E62-4F93-AF99-582C886281DB}" presName="spaceBetweenRectangles" presStyleCnt="0"/>
      <dgm:spPr/>
    </dgm:pt>
    <dgm:pt modelId="{9972F330-2664-4F8E-82E2-B430006F23C6}" type="pres">
      <dgm:prSet presAssocID="{2CACA8DB-2D98-4743-B673-038F388DF231}" presName="parentLin" presStyleCnt="0"/>
      <dgm:spPr/>
    </dgm:pt>
    <dgm:pt modelId="{D73722F2-3D34-4FBD-BFCA-A1D1FDF10FC7}" type="pres">
      <dgm:prSet presAssocID="{2CACA8DB-2D98-4743-B673-038F388DF231}" presName="parentLeftMargin" presStyleLbl="node1" presStyleIdx="0" presStyleCnt="3"/>
      <dgm:spPr/>
    </dgm:pt>
    <dgm:pt modelId="{84B37FE1-3CCB-4B44-A01A-7CDA24FBDCFC}" type="pres">
      <dgm:prSet presAssocID="{2CACA8DB-2D98-4743-B673-038F388DF231}" presName="parentText" presStyleLbl="node1" presStyleIdx="1" presStyleCnt="3">
        <dgm:presLayoutVars>
          <dgm:chMax val="0"/>
          <dgm:bulletEnabled val="1"/>
        </dgm:presLayoutVars>
      </dgm:prSet>
      <dgm:spPr/>
    </dgm:pt>
    <dgm:pt modelId="{7567CA4D-3327-479E-8F13-F55801505363}" type="pres">
      <dgm:prSet presAssocID="{2CACA8DB-2D98-4743-B673-038F388DF231}" presName="negativeSpace" presStyleCnt="0"/>
      <dgm:spPr/>
    </dgm:pt>
    <dgm:pt modelId="{B63B34FF-601D-4F19-A8DB-24897B842782}" type="pres">
      <dgm:prSet presAssocID="{2CACA8DB-2D98-4743-B673-038F388DF231}" presName="childText" presStyleLbl="conFgAcc1" presStyleIdx="1" presStyleCnt="3">
        <dgm:presLayoutVars>
          <dgm:bulletEnabled val="1"/>
        </dgm:presLayoutVars>
      </dgm:prSet>
      <dgm:spPr>
        <a:prstGeom prst="roundRect">
          <a:avLst/>
        </a:prstGeom>
      </dgm:spPr>
    </dgm:pt>
    <dgm:pt modelId="{7DAB36DE-28CB-483B-A247-5F34CCA0ECF9}" type="pres">
      <dgm:prSet presAssocID="{AC503565-7975-445F-A756-9BF988619024}" presName="spaceBetweenRectangles" presStyleCnt="0"/>
      <dgm:spPr/>
    </dgm:pt>
    <dgm:pt modelId="{2C3B0E6E-D628-409C-9274-70E5809E37AD}" type="pres">
      <dgm:prSet presAssocID="{3FDD01D7-3FAC-4543-863C-0436735F5138}" presName="parentLin" presStyleCnt="0"/>
      <dgm:spPr/>
    </dgm:pt>
    <dgm:pt modelId="{350E9803-7975-4886-B5E6-E601F021A690}" type="pres">
      <dgm:prSet presAssocID="{3FDD01D7-3FAC-4543-863C-0436735F5138}" presName="parentLeftMargin" presStyleLbl="node1" presStyleIdx="1" presStyleCnt="3"/>
      <dgm:spPr/>
    </dgm:pt>
    <dgm:pt modelId="{C5C43AEF-AE49-46A1-AD8C-9B5B75BA7967}" type="pres">
      <dgm:prSet presAssocID="{3FDD01D7-3FAC-4543-863C-0436735F5138}" presName="parentText" presStyleLbl="node1" presStyleIdx="2" presStyleCnt="3">
        <dgm:presLayoutVars>
          <dgm:chMax val="0"/>
          <dgm:bulletEnabled val="1"/>
        </dgm:presLayoutVars>
      </dgm:prSet>
      <dgm:spPr/>
    </dgm:pt>
    <dgm:pt modelId="{D4BBEF64-72E2-47E7-AB1F-D825CBAF7564}" type="pres">
      <dgm:prSet presAssocID="{3FDD01D7-3FAC-4543-863C-0436735F5138}" presName="negativeSpace" presStyleCnt="0"/>
      <dgm:spPr/>
    </dgm:pt>
    <dgm:pt modelId="{803866FD-596D-431E-AA43-473901874D3D}" type="pres">
      <dgm:prSet presAssocID="{3FDD01D7-3FAC-4543-863C-0436735F5138}" presName="childText" presStyleLbl="conFgAcc1" presStyleIdx="2" presStyleCnt="3">
        <dgm:presLayoutVars>
          <dgm:bulletEnabled val="1"/>
        </dgm:presLayoutVars>
      </dgm:prSet>
      <dgm:spPr>
        <a:prstGeom prst="roundRect">
          <a:avLst/>
        </a:prstGeom>
      </dgm:spPr>
    </dgm:pt>
  </dgm:ptLst>
  <dgm:cxnLst>
    <dgm:cxn modelId="{FE31E804-CCD7-4797-AA7A-AD236D089095}" srcId="{ACDF21A1-C362-4683-99FF-B70DFB5E081D}" destId="{3B037B6B-8A03-4F31-B828-2ABB74C32134}" srcOrd="0" destOrd="0" parTransId="{94E83FA5-66CC-4B4E-8EB6-73F579E146B8}" sibTransId="{2B5F1E81-9C3C-430B-B1D1-E6F89E8CFB76}"/>
    <dgm:cxn modelId="{47FD3D0D-DC70-4FFF-8984-BE5F45956873}" type="presOf" srcId="{ACDF21A1-C362-4683-99FF-B70DFB5E081D}" destId="{9F60D0E8-480B-40E1-BEDA-F0EB7BC72A86}" srcOrd="1" destOrd="0" presId="urn:microsoft.com/office/officeart/2005/8/layout/list1"/>
    <dgm:cxn modelId="{4B71B05F-5F3D-4B35-9A4A-753837DBE2B5}" type="presOf" srcId="{3FDD01D7-3FAC-4543-863C-0436735F5138}" destId="{C5C43AEF-AE49-46A1-AD8C-9B5B75BA7967}" srcOrd="1" destOrd="0" presId="urn:microsoft.com/office/officeart/2005/8/layout/list1"/>
    <dgm:cxn modelId="{8196FF65-8401-4902-81D6-489E465EC658}" type="presOf" srcId="{3D619FC5-A3D2-4CEC-A9B5-B235A65827AF}" destId="{803866FD-596D-431E-AA43-473901874D3D}" srcOrd="0" destOrd="0" presId="urn:microsoft.com/office/officeart/2005/8/layout/list1"/>
    <dgm:cxn modelId="{1C7B4151-8FC8-4823-B25A-740DCBC9BB45}" srcId="{7E4E6DE9-8E2D-434B-A3B9-C52F5865B032}" destId="{2CACA8DB-2D98-4743-B673-038F388DF231}" srcOrd="1" destOrd="0" parTransId="{E18F3E4A-8CD9-4478-9C75-30DA0216E397}" sibTransId="{AC503565-7975-445F-A756-9BF988619024}"/>
    <dgm:cxn modelId="{35F68555-92C5-4F2B-B76A-B88848E5CF92}" type="presOf" srcId="{2CACA8DB-2D98-4743-B673-038F388DF231}" destId="{84B37FE1-3CCB-4B44-A01A-7CDA24FBDCFC}" srcOrd="1" destOrd="0" presId="urn:microsoft.com/office/officeart/2005/8/layout/list1"/>
    <dgm:cxn modelId="{A4E86279-7527-460D-AFC0-1775830DAB8A}" srcId="{7E4E6DE9-8E2D-434B-A3B9-C52F5865B032}" destId="{ACDF21A1-C362-4683-99FF-B70DFB5E081D}" srcOrd="0" destOrd="0" parTransId="{D5146C34-F790-4034-8549-E250F90FD287}" sibTransId="{B629258D-2E62-4F93-AF99-582C886281DB}"/>
    <dgm:cxn modelId="{6D4CD88F-4E72-48DA-A77F-93B375FE865D}" type="presOf" srcId="{3FDD01D7-3FAC-4543-863C-0436735F5138}" destId="{350E9803-7975-4886-B5E6-E601F021A690}" srcOrd="0" destOrd="0" presId="urn:microsoft.com/office/officeart/2005/8/layout/list1"/>
    <dgm:cxn modelId="{58052099-3054-4C82-969B-F7EFB56308CC}" type="presOf" srcId="{7E4E6DE9-8E2D-434B-A3B9-C52F5865B032}" destId="{6CFFA65B-5AAA-438D-AD16-D86952D8D365}" srcOrd="0" destOrd="0" presId="urn:microsoft.com/office/officeart/2005/8/layout/list1"/>
    <dgm:cxn modelId="{ADF3F49A-1C34-46A1-9702-8C44AA9A4E04}" type="presOf" srcId="{2CACA8DB-2D98-4743-B673-038F388DF231}" destId="{D73722F2-3D34-4FBD-BFCA-A1D1FDF10FC7}" srcOrd="0" destOrd="0" presId="urn:microsoft.com/office/officeart/2005/8/layout/list1"/>
    <dgm:cxn modelId="{D568159E-5E71-4B1B-AB12-D228047165DD}" type="presOf" srcId="{3B037B6B-8A03-4F31-B828-2ABB74C32134}" destId="{4D8166D2-1731-4100-9E4D-35FF94B368BB}" srcOrd="0" destOrd="0" presId="urn:microsoft.com/office/officeart/2005/8/layout/list1"/>
    <dgm:cxn modelId="{02FB30B2-1A38-41CA-B398-1E43DF9041A4}" srcId="{3FDD01D7-3FAC-4543-863C-0436735F5138}" destId="{3D619FC5-A3D2-4CEC-A9B5-B235A65827AF}" srcOrd="0" destOrd="0" parTransId="{CEE13D77-4197-48C6-AF4D-88DB0E48A923}" sibTransId="{36F723D0-5E10-45F3-91D1-FAEAFB06EBA1}"/>
    <dgm:cxn modelId="{AF9747BB-66BC-4DA0-A914-F02EF54AFB47}" srcId="{2CACA8DB-2D98-4743-B673-038F388DF231}" destId="{CAA8293E-8476-44A8-BB23-BA1118F10ECC}" srcOrd="0" destOrd="0" parTransId="{4D0EBABE-0007-43B1-9939-A2C9C2A6B192}" sibTransId="{4C5CFD24-D18B-4DB9-8679-172E3CDC7795}"/>
    <dgm:cxn modelId="{FED555CA-3696-46DE-859A-08DFDE8C637F}" type="presOf" srcId="{CAA8293E-8476-44A8-BB23-BA1118F10ECC}" destId="{B63B34FF-601D-4F19-A8DB-24897B842782}" srcOrd="0" destOrd="0" presId="urn:microsoft.com/office/officeart/2005/8/layout/list1"/>
    <dgm:cxn modelId="{1A73C9EA-C339-4D97-863C-2E1930DF0493}" type="presOf" srcId="{ACDF21A1-C362-4683-99FF-B70DFB5E081D}" destId="{A48EF4CF-B774-4D8F-B989-A2C67744534F}" srcOrd="0" destOrd="0" presId="urn:microsoft.com/office/officeart/2005/8/layout/list1"/>
    <dgm:cxn modelId="{D73EBAED-F537-4E81-A345-43F17627E35C}" srcId="{7E4E6DE9-8E2D-434B-A3B9-C52F5865B032}" destId="{3FDD01D7-3FAC-4543-863C-0436735F5138}" srcOrd="2" destOrd="0" parTransId="{DF578AA4-90D6-4AE3-AB1B-DBA0C5C6653C}" sibTransId="{AF795EE7-1F53-41DE-B67B-EA96121C30F0}"/>
    <dgm:cxn modelId="{19700947-4FB5-420B-A9BA-3E25A77E7FEC}" type="presParOf" srcId="{6CFFA65B-5AAA-438D-AD16-D86952D8D365}" destId="{2E77C987-BA61-407C-9D95-6E22B63593F3}" srcOrd="0" destOrd="0" presId="urn:microsoft.com/office/officeart/2005/8/layout/list1"/>
    <dgm:cxn modelId="{4605768A-D5D2-4111-ACC7-FA560E547872}" type="presParOf" srcId="{2E77C987-BA61-407C-9D95-6E22B63593F3}" destId="{A48EF4CF-B774-4D8F-B989-A2C67744534F}" srcOrd="0" destOrd="0" presId="urn:microsoft.com/office/officeart/2005/8/layout/list1"/>
    <dgm:cxn modelId="{63CDC648-EC23-48E5-93D6-880A3E9088EF}" type="presParOf" srcId="{2E77C987-BA61-407C-9D95-6E22B63593F3}" destId="{9F60D0E8-480B-40E1-BEDA-F0EB7BC72A86}" srcOrd="1" destOrd="0" presId="urn:microsoft.com/office/officeart/2005/8/layout/list1"/>
    <dgm:cxn modelId="{48271E7B-6857-42B3-AC9A-A75EBB1404E5}" type="presParOf" srcId="{6CFFA65B-5AAA-438D-AD16-D86952D8D365}" destId="{66F0DCEC-FA18-4F20-82A0-5091DA297DFB}" srcOrd="1" destOrd="0" presId="urn:microsoft.com/office/officeart/2005/8/layout/list1"/>
    <dgm:cxn modelId="{A0AAD399-84D9-4344-B903-A8879B8286FE}" type="presParOf" srcId="{6CFFA65B-5AAA-438D-AD16-D86952D8D365}" destId="{4D8166D2-1731-4100-9E4D-35FF94B368BB}" srcOrd="2" destOrd="0" presId="urn:microsoft.com/office/officeart/2005/8/layout/list1"/>
    <dgm:cxn modelId="{387AFC56-2F49-467B-A32F-1D2542473C6F}" type="presParOf" srcId="{6CFFA65B-5AAA-438D-AD16-D86952D8D365}" destId="{6422651B-607E-4F73-B1BD-321A2D4CF2C9}" srcOrd="3" destOrd="0" presId="urn:microsoft.com/office/officeart/2005/8/layout/list1"/>
    <dgm:cxn modelId="{E780DF4B-E590-41A0-BB52-79EEFA8F4D66}" type="presParOf" srcId="{6CFFA65B-5AAA-438D-AD16-D86952D8D365}" destId="{9972F330-2664-4F8E-82E2-B430006F23C6}" srcOrd="4" destOrd="0" presId="urn:microsoft.com/office/officeart/2005/8/layout/list1"/>
    <dgm:cxn modelId="{A4D30FD0-F43F-4D85-BB60-0FE82E007A60}" type="presParOf" srcId="{9972F330-2664-4F8E-82E2-B430006F23C6}" destId="{D73722F2-3D34-4FBD-BFCA-A1D1FDF10FC7}" srcOrd="0" destOrd="0" presId="urn:microsoft.com/office/officeart/2005/8/layout/list1"/>
    <dgm:cxn modelId="{99AF897D-6251-442D-9D56-9B0BA9665DF4}" type="presParOf" srcId="{9972F330-2664-4F8E-82E2-B430006F23C6}" destId="{84B37FE1-3CCB-4B44-A01A-7CDA24FBDCFC}" srcOrd="1" destOrd="0" presId="urn:microsoft.com/office/officeart/2005/8/layout/list1"/>
    <dgm:cxn modelId="{BD981328-EA6F-4CBC-ADBA-D22318A6F5A6}" type="presParOf" srcId="{6CFFA65B-5AAA-438D-AD16-D86952D8D365}" destId="{7567CA4D-3327-479E-8F13-F55801505363}" srcOrd="5" destOrd="0" presId="urn:microsoft.com/office/officeart/2005/8/layout/list1"/>
    <dgm:cxn modelId="{C8EA14D2-70E1-431C-9C75-03E1F4F7A501}" type="presParOf" srcId="{6CFFA65B-5AAA-438D-AD16-D86952D8D365}" destId="{B63B34FF-601D-4F19-A8DB-24897B842782}" srcOrd="6" destOrd="0" presId="urn:microsoft.com/office/officeart/2005/8/layout/list1"/>
    <dgm:cxn modelId="{37E4265F-E8C1-441C-B696-6FFBA8FA27A9}" type="presParOf" srcId="{6CFFA65B-5AAA-438D-AD16-D86952D8D365}" destId="{7DAB36DE-28CB-483B-A247-5F34CCA0ECF9}" srcOrd="7" destOrd="0" presId="urn:microsoft.com/office/officeart/2005/8/layout/list1"/>
    <dgm:cxn modelId="{B0B53151-CEED-454B-B8C4-E1727C1251C6}" type="presParOf" srcId="{6CFFA65B-5AAA-438D-AD16-D86952D8D365}" destId="{2C3B0E6E-D628-409C-9274-70E5809E37AD}" srcOrd="8" destOrd="0" presId="urn:microsoft.com/office/officeart/2005/8/layout/list1"/>
    <dgm:cxn modelId="{E1B4A239-BF7A-4834-B3FD-A1C8BA404B96}" type="presParOf" srcId="{2C3B0E6E-D628-409C-9274-70E5809E37AD}" destId="{350E9803-7975-4886-B5E6-E601F021A690}" srcOrd="0" destOrd="0" presId="urn:microsoft.com/office/officeart/2005/8/layout/list1"/>
    <dgm:cxn modelId="{1D3E946D-2B29-4FC7-AFE7-8EC96C513003}" type="presParOf" srcId="{2C3B0E6E-D628-409C-9274-70E5809E37AD}" destId="{C5C43AEF-AE49-46A1-AD8C-9B5B75BA7967}" srcOrd="1" destOrd="0" presId="urn:microsoft.com/office/officeart/2005/8/layout/list1"/>
    <dgm:cxn modelId="{808A93EC-CCD9-46B9-90F5-70EBA0436041}" type="presParOf" srcId="{6CFFA65B-5AAA-438D-AD16-D86952D8D365}" destId="{D4BBEF64-72E2-47E7-AB1F-D825CBAF7564}" srcOrd="9" destOrd="0" presId="urn:microsoft.com/office/officeart/2005/8/layout/list1"/>
    <dgm:cxn modelId="{464C3C2B-6075-43BB-9071-0D4E0AD915AC}" type="presParOf" srcId="{6CFFA65B-5AAA-438D-AD16-D86952D8D365}" destId="{803866FD-596D-431E-AA43-473901874D3D}"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4E6DE9-8E2D-434B-A3B9-C52F5865B03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ACDF21A1-C362-4683-99FF-B70DFB5E081D}">
      <dgm:prSet phldrT="[Text]"/>
      <dgm:spPr>
        <a:solidFill>
          <a:srgbClr val="FAAC69"/>
        </a:solidFill>
      </dgm:spPr>
      <dgm:t>
        <a:bodyPr/>
        <a:lstStyle/>
        <a:p>
          <a:pPr algn="ctr"/>
          <a:r>
            <a:rPr lang="ar-SA" i="0" u="none" strike="noStrike" dirty="0">
              <a:solidFill>
                <a:srgbClr val="413169"/>
              </a:solidFill>
              <a:effectLst/>
              <a:latin typeface="Noto Naskh Arabic SemiBold" pitchFamily="2" charset="-78"/>
              <a:cs typeface="Noto Naskh Arabic SemiBold" pitchFamily="2" charset="-78"/>
            </a:rPr>
            <a:t>سَآئِق</a:t>
          </a:r>
          <a:endParaRPr lang="en-GB" dirty="0">
            <a:solidFill>
              <a:srgbClr val="4B116F"/>
            </a:solidFill>
            <a:latin typeface="Noto Naskh Arabic SemiBold" pitchFamily="2" charset="-78"/>
            <a:cs typeface="Noto Naskh Arabic SemiBold" pitchFamily="2" charset="-78"/>
          </a:endParaRPr>
        </a:p>
      </dgm:t>
    </dgm:pt>
    <dgm:pt modelId="{D5146C34-F790-4034-8549-E250F90FD287}" type="parTrans" cxnId="{A4E86279-7527-460D-AFC0-1775830DAB8A}">
      <dgm:prSet/>
      <dgm:spPr/>
      <dgm:t>
        <a:bodyPr/>
        <a:lstStyle/>
        <a:p>
          <a:endParaRPr lang="en-GB"/>
        </a:p>
      </dgm:t>
    </dgm:pt>
    <dgm:pt modelId="{B629258D-2E62-4F93-AF99-582C886281DB}" type="sibTrans" cxnId="{A4E86279-7527-460D-AFC0-1775830DAB8A}">
      <dgm:prSet/>
      <dgm:spPr/>
      <dgm:t>
        <a:bodyPr/>
        <a:lstStyle/>
        <a:p>
          <a:endParaRPr lang="en-GB"/>
        </a:p>
      </dgm:t>
    </dgm:pt>
    <dgm:pt modelId="{3B037B6B-8A03-4F31-B828-2ABB74C32134}">
      <dgm:prSet phldrT="[Text]"/>
      <dgm:spPr>
        <a:ln>
          <a:solidFill>
            <a:schemeClr val="tx2">
              <a:lumMod val="90000"/>
            </a:schemeClr>
          </a:solidFill>
        </a:ln>
      </dgm:spPr>
      <dgm:t>
        <a:bodyPr/>
        <a:lstStyle/>
        <a:p>
          <a:pPr>
            <a:buNone/>
          </a:pPr>
          <a:r>
            <a:rPr lang="en-GB" dirty="0">
              <a:solidFill>
                <a:srgbClr val="1E1E1E"/>
              </a:solidFill>
              <a:latin typeface="Inter Light"/>
              <a:ea typeface="Inter Light"/>
              <a:cs typeface="Inter Light"/>
            </a:rPr>
            <a:t>Someone who drives/pushes forward. </a:t>
          </a:r>
          <a:endParaRPr lang="en-GB" dirty="0"/>
        </a:p>
      </dgm:t>
    </dgm:pt>
    <dgm:pt modelId="{94E83FA5-66CC-4B4E-8EB6-73F579E146B8}" type="parTrans" cxnId="{FE31E804-CCD7-4797-AA7A-AD236D089095}">
      <dgm:prSet/>
      <dgm:spPr/>
      <dgm:t>
        <a:bodyPr/>
        <a:lstStyle/>
        <a:p>
          <a:endParaRPr lang="en-GB"/>
        </a:p>
      </dgm:t>
    </dgm:pt>
    <dgm:pt modelId="{2B5F1E81-9C3C-430B-B1D1-E6F89E8CFB76}" type="sibTrans" cxnId="{FE31E804-CCD7-4797-AA7A-AD236D089095}">
      <dgm:prSet/>
      <dgm:spPr/>
      <dgm:t>
        <a:bodyPr/>
        <a:lstStyle/>
        <a:p>
          <a:endParaRPr lang="en-GB"/>
        </a:p>
      </dgm:t>
    </dgm:pt>
    <dgm:pt modelId="{2CACA8DB-2D98-4743-B673-038F388DF231}">
      <dgm:prSet phldrT="[Text]"/>
      <dgm:spPr>
        <a:solidFill>
          <a:srgbClr val="FAAC69"/>
        </a:solidFill>
      </dgm:spPr>
      <dgm:t>
        <a:bodyPr/>
        <a:lstStyle/>
        <a:p>
          <a:pPr algn="ctr"/>
          <a:r>
            <a:rPr lang="ar-SA" i="0" u="none" strike="noStrike" dirty="0">
              <a:solidFill>
                <a:srgbClr val="413169"/>
              </a:solidFill>
              <a:effectLst/>
              <a:latin typeface="Noto Naskh Arabic SemiBold" pitchFamily="2" charset="-78"/>
              <a:cs typeface="Noto Naskh Arabic SemiBold" pitchFamily="2" charset="-78"/>
            </a:rPr>
            <a:t>شَهِيدٌ </a:t>
          </a:r>
          <a:endParaRPr lang="en-GB" dirty="0">
            <a:solidFill>
              <a:srgbClr val="4B116F"/>
            </a:solidFill>
            <a:latin typeface="Noto Naskh Arabic SemiBold" pitchFamily="2" charset="-78"/>
            <a:cs typeface="Noto Naskh Arabic SemiBold" pitchFamily="2" charset="-78"/>
          </a:endParaRPr>
        </a:p>
      </dgm:t>
    </dgm:pt>
    <dgm:pt modelId="{E18F3E4A-8CD9-4478-9C75-30DA0216E397}" type="parTrans" cxnId="{1C7B4151-8FC8-4823-B25A-740DCBC9BB45}">
      <dgm:prSet/>
      <dgm:spPr/>
      <dgm:t>
        <a:bodyPr/>
        <a:lstStyle/>
        <a:p>
          <a:endParaRPr lang="en-GB"/>
        </a:p>
      </dgm:t>
    </dgm:pt>
    <dgm:pt modelId="{AC503565-7975-445F-A756-9BF988619024}" type="sibTrans" cxnId="{1C7B4151-8FC8-4823-B25A-740DCBC9BB45}">
      <dgm:prSet/>
      <dgm:spPr/>
      <dgm:t>
        <a:bodyPr/>
        <a:lstStyle/>
        <a:p>
          <a:endParaRPr lang="en-GB"/>
        </a:p>
      </dgm:t>
    </dgm:pt>
    <dgm:pt modelId="{CAA8293E-8476-44A8-BB23-BA1118F10ECC}">
      <dgm:prSet phldrT="[Text]"/>
      <dgm:spPr>
        <a:ln>
          <a:solidFill>
            <a:schemeClr val="tx2">
              <a:lumMod val="90000"/>
            </a:schemeClr>
          </a:solidFill>
        </a:ln>
      </dgm:spPr>
      <dgm:t>
        <a:bodyPr/>
        <a:lstStyle/>
        <a:p>
          <a:pPr>
            <a:buNone/>
          </a:pPr>
          <a:r>
            <a:rPr lang="en-GB" dirty="0">
              <a:solidFill>
                <a:srgbClr val="1E1E1E"/>
              </a:solidFill>
              <a:latin typeface="Inter Light"/>
              <a:ea typeface="Inter Light"/>
              <a:cs typeface="Inter Light"/>
            </a:rPr>
            <a:t>One to bear witness for or against the person.</a:t>
          </a:r>
          <a:endParaRPr lang="en-GB" dirty="0"/>
        </a:p>
      </dgm:t>
    </dgm:pt>
    <dgm:pt modelId="{4D0EBABE-0007-43B1-9939-A2C9C2A6B192}" type="parTrans" cxnId="{AF9747BB-66BC-4DA0-A914-F02EF54AFB47}">
      <dgm:prSet/>
      <dgm:spPr/>
      <dgm:t>
        <a:bodyPr/>
        <a:lstStyle/>
        <a:p>
          <a:endParaRPr lang="en-GB"/>
        </a:p>
      </dgm:t>
    </dgm:pt>
    <dgm:pt modelId="{4C5CFD24-D18B-4DB9-8679-172E3CDC7795}" type="sibTrans" cxnId="{AF9747BB-66BC-4DA0-A914-F02EF54AFB47}">
      <dgm:prSet/>
      <dgm:spPr/>
      <dgm:t>
        <a:bodyPr/>
        <a:lstStyle/>
        <a:p>
          <a:endParaRPr lang="en-GB"/>
        </a:p>
      </dgm:t>
    </dgm:pt>
    <dgm:pt modelId="{6CFFA65B-5AAA-438D-AD16-D86952D8D365}" type="pres">
      <dgm:prSet presAssocID="{7E4E6DE9-8E2D-434B-A3B9-C52F5865B032}" presName="linear" presStyleCnt="0">
        <dgm:presLayoutVars>
          <dgm:dir/>
          <dgm:animLvl val="lvl"/>
          <dgm:resizeHandles val="exact"/>
        </dgm:presLayoutVars>
      </dgm:prSet>
      <dgm:spPr/>
    </dgm:pt>
    <dgm:pt modelId="{2E77C987-BA61-407C-9D95-6E22B63593F3}" type="pres">
      <dgm:prSet presAssocID="{ACDF21A1-C362-4683-99FF-B70DFB5E081D}" presName="parentLin" presStyleCnt="0"/>
      <dgm:spPr/>
    </dgm:pt>
    <dgm:pt modelId="{A48EF4CF-B774-4D8F-B989-A2C67744534F}" type="pres">
      <dgm:prSet presAssocID="{ACDF21A1-C362-4683-99FF-B70DFB5E081D}" presName="parentLeftMargin" presStyleLbl="node1" presStyleIdx="0" presStyleCnt="2"/>
      <dgm:spPr/>
    </dgm:pt>
    <dgm:pt modelId="{9F60D0E8-480B-40E1-BEDA-F0EB7BC72A86}" type="pres">
      <dgm:prSet presAssocID="{ACDF21A1-C362-4683-99FF-B70DFB5E081D}" presName="parentText" presStyleLbl="node1" presStyleIdx="0" presStyleCnt="2">
        <dgm:presLayoutVars>
          <dgm:chMax val="0"/>
          <dgm:bulletEnabled val="1"/>
        </dgm:presLayoutVars>
      </dgm:prSet>
      <dgm:spPr/>
    </dgm:pt>
    <dgm:pt modelId="{66F0DCEC-FA18-4F20-82A0-5091DA297DFB}" type="pres">
      <dgm:prSet presAssocID="{ACDF21A1-C362-4683-99FF-B70DFB5E081D}" presName="negativeSpace" presStyleCnt="0"/>
      <dgm:spPr/>
    </dgm:pt>
    <dgm:pt modelId="{4D8166D2-1731-4100-9E4D-35FF94B368BB}" type="pres">
      <dgm:prSet presAssocID="{ACDF21A1-C362-4683-99FF-B70DFB5E081D}" presName="childText" presStyleLbl="conFgAcc1" presStyleIdx="0" presStyleCnt="2">
        <dgm:presLayoutVars>
          <dgm:bulletEnabled val="1"/>
        </dgm:presLayoutVars>
      </dgm:prSet>
      <dgm:spPr>
        <a:prstGeom prst="roundRect">
          <a:avLst/>
        </a:prstGeom>
      </dgm:spPr>
    </dgm:pt>
    <dgm:pt modelId="{6422651B-607E-4F73-B1BD-321A2D4CF2C9}" type="pres">
      <dgm:prSet presAssocID="{B629258D-2E62-4F93-AF99-582C886281DB}" presName="spaceBetweenRectangles" presStyleCnt="0"/>
      <dgm:spPr/>
    </dgm:pt>
    <dgm:pt modelId="{9972F330-2664-4F8E-82E2-B430006F23C6}" type="pres">
      <dgm:prSet presAssocID="{2CACA8DB-2D98-4743-B673-038F388DF231}" presName="parentLin" presStyleCnt="0"/>
      <dgm:spPr/>
    </dgm:pt>
    <dgm:pt modelId="{D73722F2-3D34-4FBD-BFCA-A1D1FDF10FC7}" type="pres">
      <dgm:prSet presAssocID="{2CACA8DB-2D98-4743-B673-038F388DF231}" presName="parentLeftMargin" presStyleLbl="node1" presStyleIdx="0" presStyleCnt="2"/>
      <dgm:spPr/>
    </dgm:pt>
    <dgm:pt modelId="{84B37FE1-3CCB-4B44-A01A-7CDA24FBDCFC}" type="pres">
      <dgm:prSet presAssocID="{2CACA8DB-2D98-4743-B673-038F388DF231}" presName="parentText" presStyleLbl="node1" presStyleIdx="1" presStyleCnt="2">
        <dgm:presLayoutVars>
          <dgm:chMax val="0"/>
          <dgm:bulletEnabled val="1"/>
        </dgm:presLayoutVars>
      </dgm:prSet>
      <dgm:spPr/>
    </dgm:pt>
    <dgm:pt modelId="{7567CA4D-3327-479E-8F13-F55801505363}" type="pres">
      <dgm:prSet presAssocID="{2CACA8DB-2D98-4743-B673-038F388DF231}" presName="negativeSpace" presStyleCnt="0"/>
      <dgm:spPr/>
    </dgm:pt>
    <dgm:pt modelId="{B63B34FF-601D-4F19-A8DB-24897B842782}" type="pres">
      <dgm:prSet presAssocID="{2CACA8DB-2D98-4743-B673-038F388DF231}" presName="childText" presStyleLbl="conFgAcc1" presStyleIdx="1" presStyleCnt="2">
        <dgm:presLayoutVars>
          <dgm:bulletEnabled val="1"/>
        </dgm:presLayoutVars>
      </dgm:prSet>
      <dgm:spPr>
        <a:prstGeom prst="roundRect">
          <a:avLst/>
        </a:prstGeom>
      </dgm:spPr>
    </dgm:pt>
  </dgm:ptLst>
  <dgm:cxnLst>
    <dgm:cxn modelId="{FE31E804-CCD7-4797-AA7A-AD236D089095}" srcId="{ACDF21A1-C362-4683-99FF-B70DFB5E081D}" destId="{3B037B6B-8A03-4F31-B828-2ABB74C32134}" srcOrd="0" destOrd="0" parTransId="{94E83FA5-66CC-4B4E-8EB6-73F579E146B8}" sibTransId="{2B5F1E81-9C3C-430B-B1D1-E6F89E8CFB76}"/>
    <dgm:cxn modelId="{47FD3D0D-DC70-4FFF-8984-BE5F45956873}" type="presOf" srcId="{ACDF21A1-C362-4683-99FF-B70DFB5E081D}" destId="{9F60D0E8-480B-40E1-BEDA-F0EB7BC72A86}" srcOrd="1" destOrd="0" presId="urn:microsoft.com/office/officeart/2005/8/layout/list1"/>
    <dgm:cxn modelId="{1C7B4151-8FC8-4823-B25A-740DCBC9BB45}" srcId="{7E4E6DE9-8E2D-434B-A3B9-C52F5865B032}" destId="{2CACA8DB-2D98-4743-B673-038F388DF231}" srcOrd="1" destOrd="0" parTransId="{E18F3E4A-8CD9-4478-9C75-30DA0216E397}" sibTransId="{AC503565-7975-445F-A756-9BF988619024}"/>
    <dgm:cxn modelId="{35F68555-92C5-4F2B-B76A-B88848E5CF92}" type="presOf" srcId="{2CACA8DB-2D98-4743-B673-038F388DF231}" destId="{84B37FE1-3CCB-4B44-A01A-7CDA24FBDCFC}" srcOrd="1" destOrd="0" presId="urn:microsoft.com/office/officeart/2005/8/layout/list1"/>
    <dgm:cxn modelId="{A4E86279-7527-460D-AFC0-1775830DAB8A}" srcId="{7E4E6DE9-8E2D-434B-A3B9-C52F5865B032}" destId="{ACDF21A1-C362-4683-99FF-B70DFB5E081D}" srcOrd="0" destOrd="0" parTransId="{D5146C34-F790-4034-8549-E250F90FD287}" sibTransId="{B629258D-2E62-4F93-AF99-582C886281DB}"/>
    <dgm:cxn modelId="{58052099-3054-4C82-969B-F7EFB56308CC}" type="presOf" srcId="{7E4E6DE9-8E2D-434B-A3B9-C52F5865B032}" destId="{6CFFA65B-5AAA-438D-AD16-D86952D8D365}" srcOrd="0" destOrd="0" presId="urn:microsoft.com/office/officeart/2005/8/layout/list1"/>
    <dgm:cxn modelId="{ADF3F49A-1C34-46A1-9702-8C44AA9A4E04}" type="presOf" srcId="{2CACA8DB-2D98-4743-B673-038F388DF231}" destId="{D73722F2-3D34-4FBD-BFCA-A1D1FDF10FC7}" srcOrd="0" destOrd="0" presId="urn:microsoft.com/office/officeart/2005/8/layout/list1"/>
    <dgm:cxn modelId="{D568159E-5E71-4B1B-AB12-D228047165DD}" type="presOf" srcId="{3B037B6B-8A03-4F31-B828-2ABB74C32134}" destId="{4D8166D2-1731-4100-9E4D-35FF94B368BB}" srcOrd="0" destOrd="0" presId="urn:microsoft.com/office/officeart/2005/8/layout/list1"/>
    <dgm:cxn modelId="{AF9747BB-66BC-4DA0-A914-F02EF54AFB47}" srcId="{2CACA8DB-2D98-4743-B673-038F388DF231}" destId="{CAA8293E-8476-44A8-BB23-BA1118F10ECC}" srcOrd="0" destOrd="0" parTransId="{4D0EBABE-0007-43B1-9939-A2C9C2A6B192}" sibTransId="{4C5CFD24-D18B-4DB9-8679-172E3CDC7795}"/>
    <dgm:cxn modelId="{FED555CA-3696-46DE-859A-08DFDE8C637F}" type="presOf" srcId="{CAA8293E-8476-44A8-BB23-BA1118F10ECC}" destId="{B63B34FF-601D-4F19-A8DB-24897B842782}" srcOrd="0" destOrd="0" presId="urn:microsoft.com/office/officeart/2005/8/layout/list1"/>
    <dgm:cxn modelId="{1A73C9EA-C339-4D97-863C-2E1930DF0493}" type="presOf" srcId="{ACDF21A1-C362-4683-99FF-B70DFB5E081D}" destId="{A48EF4CF-B774-4D8F-B989-A2C67744534F}" srcOrd="0" destOrd="0" presId="urn:microsoft.com/office/officeart/2005/8/layout/list1"/>
    <dgm:cxn modelId="{19700947-4FB5-420B-A9BA-3E25A77E7FEC}" type="presParOf" srcId="{6CFFA65B-5AAA-438D-AD16-D86952D8D365}" destId="{2E77C987-BA61-407C-9D95-6E22B63593F3}" srcOrd="0" destOrd="0" presId="urn:microsoft.com/office/officeart/2005/8/layout/list1"/>
    <dgm:cxn modelId="{4605768A-D5D2-4111-ACC7-FA560E547872}" type="presParOf" srcId="{2E77C987-BA61-407C-9D95-6E22B63593F3}" destId="{A48EF4CF-B774-4D8F-B989-A2C67744534F}" srcOrd="0" destOrd="0" presId="urn:microsoft.com/office/officeart/2005/8/layout/list1"/>
    <dgm:cxn modelId="{63CDC648-EC23-48E5-93D6-880A3E9088EF}" type="presParOf" srcId="{2E77C987-BA61-407C-9D95-6E22B63593F3}" destId="{9F60D0E8-480B-40E1-BEDA-F0EB7BC72A86}" srcOrd="1" destOrd="0" presId="urn:microsoft.com/office/officeart/2005/8/layout/list1"/>
    <dgm:cxn modelId="{48271E7B-6857-42B3-AC9A-A75EBB1404E5}" type="presParOf" srcId="{6CFFA65B-5AAA-438D-AD16-D86952D8D365}" destId="{66F0DCEC-FA18-4F20-82A0-5091DA297DFB}" srcOrd="1" destOrd="0" presId="urn:microsoft.com/office/officeart/2005/8/layout/list1"/>
    <dgm:cxn modelId="{A0AAD399-84D9-4344-B903-A8879B8286FE}" type="presParOf" srcId="{6CFFA65B-5AAA-438D-AD16-D86952D8D365}" destId="{4D8166D2-1731-4100-9E4D-35FF94B368BB}" srcOrd="2" destOrd="0" presId="urn:microsoft.com/office/officeart/2005/8/layout/list1"/>
    <dgm:cxn modelId="{387AFC56-2F49-467B-A32F-1D2542473C6F}" type="presParOf" srcId="{6CFFA65B-5AAA-438D-AD16-D86952D8D365}" destId="{6422651B-607E-4F73-B1BD-321A2D4CF2C9}" srcOrd="3" destOrd="0" presId="urn:microsoft.com/office/officeart/2005/8/layout/list1"/>
    <dgm:cxn modelId="{E780DF4B-E590-41A0-BB52-79EEFA8F4D66}" type="presParOf" srcId="{6CFFA65B-5AAA-438D-AD16-D86952D8D365}" destId="{9972F330-2664-4F8E-82E2-B430006F23C6}" srcOrd="4" destOrd="0" presId="urn:microsoft.com/office/officeart/2005/8/layout/list1"/>
    <dgm:cxn modelId="{A4D30FD0-F43F-4D85-BB60-0FE82E007A60}" type="presParOf" srcId="{9972F330-2664-4F8E-82E2-B430006F23C6}" destId="{D73722F2-3D34-4FBD-BFCA-A1D1FDF10FC7}" srcOrd="0" destOrd="0" presId="urn:microsoft.com/office/officeart/2005/8/layout/list1"/>
    <dgm:cxn modelId="{99AF897D-6251-442D-9D56-9B0BA9665DF4}" type="presParOf" srcId="{9972F330-2664-4F8E-82E2-B430006F23C6}" destId="{84B37FE1-3CCB-4B44-A01A-7CDA24FBDCFC}" srcOrd="1" destOrd="0" presId="urn:microsoft.com/office/officeart/2005/8/layout/list1"/>
    <dgm:cxn modelId="{BD981328-EA6F-4CBC-ADBA-D22318A6F5A6}" type="presParOf" srcId="{6CFFA65B-5AAA-438D-AD16-D86952D8D365}" destId="{7567CA4D-3327-479E-8F13-F55801505363}" srcOrd="5" destOrd="0" presId="urn:microsoft.com/office/officeart/2005/8/layout/list1"/>
    <dgm:cxn modelId="{C8EA14D2-70E1-431C-9C75-03E1F4F7A501}" type="presParOf" srcId="{6CFFA65B-5AAA-438D-AD16-D86952D8D365}" destId="{B63B34FF-601D-4F19-A8DB-24897B842782}"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4E6DE9-8E2D-434B-A3B9-C52F5865B03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ACDF21A1-C362-4683-99FF-B70DFB5E081D}">
      <dgm:prSet phldrT="[Text]"/>
      <dgm:spPr>
        <a:solidFill>
          <a:srgbClr val="FAAC69"/>
        </a:solidFill>
      </dgm:spPr>
      <dgm:t>
        <a:bodyPr/>
        <a:lstStyle/>
        <a:p>
          <a:pPr algn="ctr"/>
          <a:r>
            <a:rPr lang="ar-SA" i="0" u="none" strike="noStrike" dirty="0">
              <a:solidFill>
                <a:srgbClr val="413169"/>
              </a:solidFill>
              <a:effectLst/>
              <a:latin typeface="Noto Naskh Arabic SemiBold" pitchFamily="2" charset="-78"/>
              <a:cs typeface="Noto Naskh Arabic SemiBold" pitchFamily="2" charset="-78"/>
            </a:rPr>
            <a:t>مَّنَّاعٍ لِّلْخَيْرِ </a:t>
          </a:r>
          <a:endParaRPr lang="en-GB" dirty="0">
            <a:solidFill>
              <a:srgbClr val="4B116F"/>
            </a:solidFill>
            <a:latin typeface="Noto Naskh Arabic SemiBold" pitchFamily="2" charset="-78"/>
            <a:cs typeface="Noto Naskh Arabic SemiBold" pitchFamily="2" charset="-78"/>
          </a:endParaRPr>
        </a:p>
      </dgm:t>
    </dgm:pt>
    <dgm:pt modelId="{D5146C34-F790-4034-8549-E250F90FD287}" type="parTrans" cxnId="{A4E86279-7527-460D-AFC0-1775830DAB8A}">
      <dgm:prSet/>
      <dgm:spPr/>
      <dgm:t>
        <a:bodyPr/>
        <a:lstStyle/>
        <a:p>
          <a:endParaRPr lang="en-GB"/>
        </a:p>
      </dgm:t>
    </dgm:pt>
    <dgm:pt modelId="{B629258D-2E62-4F93-AF99-582C886281DB}" type="sibTrans" cxnId="{A4E86279-7527-460D-AFC0-1775830DAB8A}">
      <dgm:prSet/>
      <dgm:spPr/>
      <dgm:t>
        <a:bodyPr/>
        <a:lstStyle/>
        <a:p>
          <a:endParaRPr lang="en-GB"/>
        </a:p>
      </dgm:t>
    </dgm:pt>
    <dgm:pt modelId="{3B037B6B-8A03-4F31-B828-2ABB74C32134}">
      <dgm:prSet phldrT="[Text]"/>
      <dgm:spPr>
        <a:ln>
          <a:solidFill>
            <a:schemeClr val="tx2">
              <a:lumMod val="90000"/>
            </a:schemeClr>
          </a:solidFill>
        </a:ln>
      </dgm:spPr>
      <dgm:t>
        <a:bodyPr/>
        <a:lstStyle/>
        <a:p>
          <a:pPr>
            <a:buNone/>
          </a:pPr>
          <a:r>
            <a:rPr lang="en-GB" b="0" i="0" u="none" dirty="0"/>
            <a:t>Noun of intensity again. He always prevented goodness for himself and others.</a:t>
          </a:r>
          <a:endParaRPr lang="en-GB" dirty="0"/>
        </a:p>
      </dgm:t>
    </dgm:pt>
    <dgm:pt modelId="{94E83FA5-66CC-4B4E-8EB6-73F579E146B8}" type="parTrans" cxnId="{FE31E804-CCD7-4797-AA7A-AD236D089095}">
      <dgm:prSet/>
      <dgm:spPr/>
      <dgm:t>
        <a:bodyPr/>
        <a:lstStyle/>
        <a:p>
          <a:endParaRPr lang="en-GB"/>
        </a:p>
      </dgm:t>
    </dgm:pt>
    <dgm:pt modelId="{2B5F1E81-9C3C-430B-B1D1-E6F89E8CFB76}" type="sibTrans" cxnId="{FE31E804-CCD7-4797-AA7A-AD236D089095}">
      <dgm:prSet/>
      <dgm:spPr/>
      <dgm:t>
        <a:bodyPr/>
        <a:lstStyle/>
        <a:p>
          <a:endParaRPr lang="en-GB"/>
        </a:p>
      </dgm:t>
    </dgm:pt>
    <dgm:pt modelId="{2CACA8DB-2D98-4743-B673-038F388DF231}">
      <dgm:prSet phldrT="[Text]"/>
      <dgm:spPr>
        <a:solidFill>
          <a:srgbClr val="FAAC69"/>
        </a:solidFill>
      </dgm:spPr>
      <dgm:t>
        <a:bodyPr/>
        <a:lstStyle/>
        <a:p>
          <a:pPr algn="ctr"/>
          <a:r>
            <a:rPr lang="ar-SA" i="0" u="none" strike="noStrike" dirty="0">
              <a:solidFill>
                <a:srgbClr val="413169"/>
              </a:solidFill>
              <a:effectLst/>
              <a:latin typeface="Noto Naskh Arabic SemiBold" pitchFamily="2" charset="-78"/>
              <a:cs typeface="Noto Naskh Arabic SemiBold" pitchFamily="2" charset="-78"/>
            </a:rPr>
            <a:t>مُعْتَدٍ</a:t>
          </a:r>
          <a:endParaRPr lang="en-GB" dirty="0">
            <a:solidFill>
              <a:srgbClr val="4B116F"/>
            </a:solidFill>
            <a:latin typeface="Noto Naskh Arabic SemiBold" pitchFamily="2" charset="-78"/>
            <a:cs typeface="Noto Naskh Arabic SemiBold" pitchFamily="2" charset="-78"/>
          </a:endParaRPr>
        </a:p>
      </dgm:t>
    </dgm:pt>
    <dgm:pt modelId="{E18F3E4A-8CD9-4478-9C75-30DA0216E397}" type="parTrans" cxnId="{1C7B4151-8FC8-4823-B25A-740DCBC9BB45}">
      <dgm:prSet/>
      <dgm:spPr/>
      <dgm:t>
        <a:bodyPr/>
        <a:lstStyle/>
        <a:p>
          <a:endParaRPr lang="en-GB"/>
        </a:p>
      </dgm:t>
    </dgm:pt>
    <dgm:pt modelId="{AC503565-7975-445F-A756-9BF988619024}" type="sibTrans" cxnId="{1C7B4151-8FC8-4823-B25A-740DCBC9BB45}">
      <dgm:prSet/>
      <dgm:spPr/>
      <dgm:t>
        <a:bodyPr/>
        <a:lstStyle/>
        <a:p>
          <a:endParaRPr lang="en-GB"/>
        </a:p>
      </dgm:t>
    </dgm:pt>
    <dgm:pt modelId="{CAA8293E-8476-44A8-BB23-BA1118F10ECC}">
      <dgm:prSet phldrT="[Text]"/>
      <dgm:spPr>
        <a:ln>
          <a:solidFill>
            <a:schemeClr val="tx2">
              <a:lumMod val="90000"/>
            </a:schemeClr>
          </a:solidFill>
        </a:ln>
      </dgm:spPr>
      <dgm:t>
        <a:bodyPr/>
        <a:lstStyle/>
        <a:p>
          <a:pPr>
            <a:buNone/>
          </a:pPr>
          <a:r>
            <a:rPr lang="en-GB" b="0" i="0" u="none" dirty="0"/>
            <a:t>Aggressive and crossing the boundaries. </a:t>
          </a:r>
          <a:endParaRPr lang="en-GB" dirty="0"/>
        </a:p>
      </dgm:t>
    </dgm:pt>
    <dgm:pt modelId="{4D0EBABE-0007-43B1-9939-A2C9C2A6B192}" type="parTrans" cxnId="{AF9747BB-66BC-4DA0-A914-F02EF54AFB47}">
      <dgm:prSet/>
      <dgm:spPr/>
      <dgm:t>
        <a:bodyPr/>
        <a:lstStyle/>
        <a:p>
          <a:endParaRPr lang="en-GB"/>
        </a:p>
      </dgm:t>
    </dgm:pt>
    <dgm:pt modelId="{4C5CFD24-D18B-4DB9-8679-172E3CDC7795}" type="sibTrans" cxnId="{AF9747BB-66BC-4DA0-A914-F02EF54AFB47}">
      <dgm:prSet/>
      <dgm:spPr/>
      <dgm:t>
        <a:bodyPr/>
        <a:lstStyle/>
        <a:p>
          <a:endParaRPr lang="en-GB"/>
        </a:p>
      </dgm:t>
    </dgm:pt>
    <dgm:pt modelId="{3D619FC5-A3D2-4CEC-A9B5-B235A65827AF}">
      <dgm:prSet phldrT="[Text]"/>
      <dgm:spPr>
        <a:ln>
          <a:solidFill>
            <a:schemeClr val="tx2">
              <a:lumMod val="90000"/>
            </a:schemeClr>
          </a:solidFill>
        </a:ln>
      </dgm:spPr>
      <dgm:t>
        <a:bodyPr/>
        <a:lstStyle/>
        <a:p>
          <a:pPr>
            <a:buNone/>
          </a:pPr>
          <a:r>
            <a:rPr lang="en-GB" b="0" i="0" u="none" dirty="0"/>
            <a:t>Doubter and spreading doubts amongst others. </a:t>
          </a:r>
          <a:endParaRPr lang="en-GB" dirty="0"/>
        </a:p>
      </dgm:t>
    </dgm:pt>
    <dgm:pt modelId="{CEE13D77-4197-48C6-AF4D-88DB0E48A923}" type="parTrans" cxnId="{02FB30B2-1A38-41CA-B398-1E43DF9041A4}">
      <dgm:prSet/>
      <dgm:spPr/>
      <dgm:t>
        <a:bodyPr/>
        <a:lstStyle/>
        <a:p>
          <a:endParaRPr lang="en-GB"/>
        </a:p>
      </dgm:t>
    </dgm:pt>
    <dgm:pt modelId="{36F723D0-5E10-45F3-91D1-FAEAFB06EBA1}" type="sibTrans" cxnId="{02FB30B2-1A38-41CA-B398-1E43DF9041A4}">
      <dgm:prSet/>
      <dgm:spPr/>
      <dgm:t>
        <a:bodyPr/>
        <a:lstStyle/>
        <a:p>
          <a:endParaRPr lang="en-GB"/>
        </a:p>
      </dgm:t>
    </dgm:pt>
    <dgm:pt modelId="{3FDD01D7-3FAC-4543-863C-0436735F5138}">
      <dgm:prSet phldrT="[Text]"/>
      <dgm:spPr>
        <a:solidFill>
          <a:srgbClr val="FAAC69"/>
        </a:solidFill>
      </dgm:spPr>
      <dgm:t>
        <a:bodyPr/>
        <a:lstStyle/>
        <a:p>
          <a:pPr algn="ctr"/>
          <a:r>
            <a:rPr lang="ar-SA" i="0" u="none" strike="noStrike" dirty="0">
              <a:solidFill>
                <a:srgbClr val="413169"/>
              </a:solidFill>
              <a:effectLst/>
              <a:latin typeface="Noto Naskh Arabic SemiBold" pitchFamily="2" charset="-78"/>
              <a:cs typeface="Noto Naskh Arabic SemiBold" pitchFamily="2" charset="-78"/>
            </a:rPr>
            <a:t>مُّرِيب</a:t>
          </a:r>
          <a:endParaRPr lang="en-GB" dirty="0">
            <a:solidFill>
              <a:srgbClr val="4B116F"/>
            </a:solidFill>
            <a:latin typeface="Noto Naskh Arabic SemiBold" pitchFamily="2" charset="-78"/>
            <a:cs typeface="Noto Naskh Arabic SemiBold" pitchFamily="2" charset="-78"/>
          </a:endParaRPr>
        </a:p>
      </dgm:t>
    </dgm:pt>
    <dgm:pt modelId="{DF578AA4-90D6-4AE3-AB1B-DBA0C5C6653C}" type="parTrans" cxnId="{D73EBAED-F537-4E81-A345-43F17627E35C}">
      <dgm:prSet/>
      <dgm:spPr/>
      <dgm:t>
        <a:bodyPr/>
        <a:lstStyle/>
        <a:p>
          <a:endParaRPr lang="en-GB"/>
        </a:p>
      </dgm:t>
    </dgm:pt>
    <dgm:pt modelId="{AF795EE7-1F53-41DE-B67B-EA96121C30F0}" type="sibTrans" cxnId="{D73EBAED-F537-4E81-A345-43F17627E35C}">
      <dgm:prSet/>
      <dgm:spPr/>
      <dgm:t>
        <a:bodyPr/>
        <a:lstStyle/>
        <a:p>
          <a:endParaRPr lang="en-GB"/>
        </a:p>
      </dgm:t>
    </dgm:pt>
    <dgm:pt modelId="{6CFFA65B-5AAA-438D-AD16-D86952D8D365}" type="pres">
      <dgm:prSet presAssocID="{7E4E6DE9-8E2D-434B-A3B9-C52F5865B032}" presName="linear" presStyleCnt="0">
        <dgm:presLayoutVars>
          <dgm:dir/>
          <dgm:animLvl val="lvl"/>
          <dgm:resizeHandles val="exact"/>
        </dgm:presLayoutVars>
      </dgm:prSet>
      <dgm:spPr/>
    </dgm:pt>
    <dgm:pt modelId="{2E77C987-BA61-407C-9D95-6E22B63593F3}" type="pres">
      <dgm:prSet presAssocID="{ACDF21A1-C362-4683-99FF-B70DFB5E081D}" presName="parentLin" presStyleCnt="0"/>
      <dgm:spPr/>
    </dgm:pt>
    <dgm:pt modelId="{A48EF4CF-B774-4D8F-B989-A2C67744534F}" type="pres">
      <dgm:prSet presAssocID="{ACDF21A1-C362-4683-99FF-B70DFB5E081D}" presName="parentLeftMargin" presStyleLbl="node1" presStyleIdx="0" presStyleCnt="3"/>
      <dgm:spPr/>
    </dgm:pt>
    <dgm:pt modelId="{9F60D0E8-480B-40E1-BEDA-F0EB7BC72A86}" type="pres">
      <dgm:prSet presAssocID="{ACDF21A1-C362-4683-99FF-B70DFB5E081D}" presName="parentText" presStyleLbl="node1" presStyleIdx="0" presStyleCnt="3">
        <dgm:presLayoutVars>
          <dgm:chMax val="0"/>
          <dgm:bulletEnabled val="1"/>
        </dgm:presLayoutVars>
      </dgm:prSet>
      <dgm:spPr/>
    </dgm:pt>
    <dgm:pt modelId="{66F0DCEC-FA18-4F20-82A0-5091DA297DFB}" type="pres">
      <dgm:prSet presAssocID="{ACDF21A1-C362-4683-99FF-B70DFB5E081D}" presName="negativeSpace" presStyleCnt="0"/>
      <dgm:spPr/>
    </dgm:pt>
    <dgm:pt modelId="{4D8166D2-1731-4100-9E4D-35FF94B368BB}" type="pres">
      <dgm:prSet presAssocID="{ACDF21A1-C362-4683-99FF-B70DFB5E081D}" presName="childText" presStyleLbl="conFgAcc1" presStyleIdx="0" presStyleCnt="3">
        <dgm:presLayoutVars>
          <dgm:bulletEnabled val="1"/>
        </dgm:presLayoutVars>
      </dgm:prSet>
      <dgm:spPr>
        <a:prstGeom prst="roundRect">
          <a:avLst/>
        </a:prstGeom>
      </dgm:spPr>
    </dgm:pt>
    <dgm:pt modelId="{6422651B-607E-4F73-B1BD-321A2D4CF2C9}" type="pres">
      <dgm:prSet presAssocID="{B629258D-2E62-4F93-AF99-582C886281DB}" presName="spaceBetweenRectangles" presStyleCnt="0"/>
      <dgm:spPr/>
    </dgm:pt>
    <dgm:pt modelId="{9972F330-2664-4F8E-82E2-B430006F23C6}" type="pres">
      <dgm:prSet presAssocID="{2CACA8DB-2D98-4743-B673-038F388DF231}" presName="parentLin" presStyleCnt="0"/>
      <dgm:spPr/>
    </dgm:pt>
    <dgm:pt modelId="{D73722F2-3D34-4FBD-BFCA-A1D1FDF10FC7}" type="pres">
      <dgm:prSet presAssocID="{2CACA8DB-2D98-4743-B673-038F388DF231}" presName="parentLeftMargin" presStyleLbl="node1" presStyleIdx="0" presStyleCnt="3"/>
      <dgm:spPr/>
    </dgm:pt>
    <dgm:pt modelId="{84B37FE1-3CCB-4B44-A01A-7CDA24FBDCFC}" type="pres">
      <dgm:prSet presAssocID="{2CACA8DB-2D98-4743-B673-038F388DF231}" presName="parentText" presStyleLbl="node1" presStyleIdx="1" presStyleCnt="3">
        <dgm:presLayoutVars>
          <dgm:chMax val="0"/>
          <dgm:bulletEnabled val="1"/>
        </dgm:presLayoutVars>
      </dgm:prSet>
      <dgm:spPr/>
    </dgm:pt>
    <dgm:pt modelId="{7567CA4D-3327-479E-8F13-F55801505363}" type="pres">
      <dgm:prSet presAssocID="{2CACA8DB-2D98-4743-B673-038F388DF231}" presName="negativeSpace" presStyleCnt="0"/>
      <dgm:spPr/>
    </dgm:pt>
    <dgm:pt modelId="{B63B34FF-601D-4F19-A8DB-24897B842782}" type="pres">
      <dgm:prSet presAssocID="{2CACA8DB-2D98-4743-B673-038F388DF231}" presName="childText" presStyleLbl="conFgAcc1" presStyleIdx="1" presStyleCnt="3">
        <dgm:presLayoutVars>
          <dgm:bulletEnabled val="1"/>
        </dgm:presLayoutVars>
      </dgm:prSet>
      <dgm:spPr>
        <a:prstGeom prst="roundRect">
          <a:avLst/>
        </a:prstGeom>
      </dgm:spPr>
    </dgm:pt>
    <dgm:pt modelId="{7DAB36DE-28CB-483B-A247-5F34CCA0ECF9}" type="pres">
      <dgm:prSet presAssocID="{AC503565-7975-445F-A756-9BF988619024}" presName="spaceBetweenRectangles" presStyleCnt="0"/>
      <dgm:spPr/>
    </dgm:pt>
    <dgm:pt modelId="{2C3B0E6E-D628-409C-9274-70E5809E37AD}" type="pres">
      <dgm:prSet presAssocID="{3FDD01D7-3FAC-4543-863C-0436735F5138}" presName="parentLin" presStyleCnt="0"/>
      <dgm:spPr/>
    </dgm:pt>
    <dgm:pt modelId="{350E9803-7975-4886-B5E6-E601F021A690}" type="pres">
      <dgm:prSet presAssocID="{3FDD01D7-3FAC-4543-863C-0436735F5138}" presName="parentLeftMargin" presStyleLbl="node1" presStyleIdx="1" presStyleCnt="3"/>
      <dgm:spPr/>
    </dgm:pt>
    <dgm:pt modelId="{C5C43AEF-AE49-46A1-AD8C-9B5B75BA7967}" type="pres">
      <dgm:prSet presAssocID="{3FDD01D7-3FAC-4543-863C-0436735F5138}" presName="parentText" presStyleLbl="node1" presStyleIdx="2" presStyleCnt="3">
        <dgm:presLayoutVars>
          <dgm:chMax val="0"/>
          <dgm:bulletEnabled val="1"/>
        </dgm:presLayoutVars>
      </dgm:prSet>
      <dgm:spPr/>
    </dgm:pt>
    <dgm:pt modelId="{D4BBEF64-72E2-47E7-AB1F-D825CBAF7564}" type="pres">
      <dgm:prSet presAssocID="{3FDD01D7-3FAC-4543-863C-0436735F5138}" presName="negativeSpace" presStyleCnt="0"/>
      <dgm:spPr/>
    </dgm:pt>
    <dgm:pt modelId="{803866FD-596D-431E-AA43-473901874D3D}" type="pres">
      <dgm:prSet presAssocID="{3FDD01D7-3FAC-4543-863C-0436735F5138}" presName="childText" presStyleLbl="conFgAcc1" presStyleIdx="2" presStyleCnt="3">
        <dgm:presLayoutVars>
          <dgm:bulletEnabled val="1"/>
        </dgm:presLayoutVars>
      </dgm:prSet>
      <dgm:spPr>
        <a:prstGeom prst="roundRect">
          <a:avLst/>
        </a:prstGeom>
      </dgm:spPr>
    </dgm:pt>
  </dgm:ptLst>
  <dgm:cxnLst>
    <dgm:cxn modelId="{FE31E804-CCD7-4797-AA7A-AD236D089095}" srcId="{ACDF21A1-C362-4683-99FF-B70DFB5E081D}" destId="{3B037B6B-8A03-4F31-B828-2ABB74C32134}" srcOrd="0" destOrd="0" parTransId="{94E83FA5-66CC-4B4E-8EB6-73F579E146B8}" sibTransId="{2B5F1E81-9C3C-430B-B1D1-E6F89E8CFB76}"/>
    <dgm:cxn modelId="{47FD3D0D-DC70-4FFF-8984-BE5F45956873}" type="presOf" srcId="{ACDF21A1-C362-4683-99FF-B70DFB5E081D}" destId="{9F60D0E8-480B-40E1-BEDA-F0EB7BC72A86}" srcOrd="1" destOrd="0" presId="urn:microsoft.com/office/officeart/2005/8/layout/list1"/>
    <dgm:cxn modelId="{4B71B05F-5F3D-4B35-9A4A-753837DBE2B5}" type="presOf" srcId="{3FDD01D7-3FAC-4543-863C-0436735F5138}" destId="{C5C43AEF-AE49-46A1-AD8C-9B5B75BA7967}" srcOrd="1" destOrd="0" presId="urn:microsoft.com/office/officeart/2005/8/layout/list1"/>
    <dgm:cxn modelId="{8196FF65-8401-4902-81D6-489E465EC658}" type="presOf" srcId="{3D619FC5-A3D2-4CEC-A9B5-B235A65827AF}" destId="{803866FD-596D-431E-AA43-473901874D3D}" srcOrd="0" destOrd="0" presId="urn:microsoft.com/office/officeart/2005/8/layout/list1"/>
    <dgm:cxn modelId="{1C7B4151-8FC8-4823-B25A-740DCBC9BB45}" srcId="{7E4E6DE9-8E2D-434B-A3B9-C52F5865B032}" destId="{2CACA8DB-2D98-4743-B673-038F388DF231}" srcOrd="1" destOrd="0" parTransId="{E18F3E4A-8CD9-4478-9C75-30DA0216E397}" sibTransId="{AC503565-7975-445F-A756-9BF988619024}"/>
    <dgm:cxn modelId="{35F68555-92C5-4F2B-B76A-B88848E5CF92}" type="presOf" srcId="{2CACA8DB-2D98-4743-B673-038F388DF231}" destId="{84B37FE1-3CCB-4B44-A01A-7CDA24FBDCFC}" srcOrd="1" destOrd="0" presId="urn:microsoft.com/office/officeart/2005/8/layout/list1"/>
    <dgm:cxn modelId="{A4E86279-7527-460D-AFC0-1775830DAB8A}" srcId="{7E4E6DE9-8E2D-434B-A3B9-C52F5865B032}" destId="{ACDF21A1-C362-4683-99FF-B70DFB5E081D}" srcOrd="0" destOrd="0" parTransId="{D5146C34-F790-4034-8549-E250F90FD287}" sibTransId="{B629258D-2E62-4F93-AF99-582C886281DB}"/>
    <dgm:cxn modelId="{6D4CD88F-4E72-48DA-A77F-93B375FE865D}" type="presOf" srcId="{3FDD01D7-3FAC-4543-863C-0436735F5138}" destId="{350E9803-7975-4886-B5E6-E601F021A690}" srcOrd="0" destOrd="0" presId="urn:microsoft.com/office/officeart/2005/8/layout/list1"/>
    <dgm:cxn modelId="{58052099-3054-4C82-969B-F7EFB56308CC}" type="presOf" srcId="{7E4E6DE9-8E2D-434B-A3B9-C52F5865B032}" destId="{6CFFA65B-5AAA-438D-AD16-D86952D8D365}" srcOrd="0" destOrd="0" presId="urn:microsoft.com/office/officeart/2005/8/layout/list1"/>
    <dgm:cxn modelId="{ADF3F49A-1C34-46A1-9702-8C44AA9A4E04}" type="presOf" srcId="{2CACA8DB-2D98-4743-B673-038F388DF231}" destId="{D73722F2-3D34-4FBD-BFCA-A1D1FDF10FC7}" srcOrd="0" destOrd="0" presId="urn:microsoft.com/office/officeart/2005/8/layout/list1"/>
    <dgm:cxn modelId="{D568159E-5E71-4B1B-AB12-D228047165DD}" type="presOf" srcId="{3B037B6B-8A03-4F31-B828-2ABB74C32134}" destId="{4D8166D2-1731-4100-9E4D-35FF94B368BB}" srcOrd="0" destOrd="0" presId="urn:microsoft.com/office/officeart/2005/8/layout/list1"/>
    <dgm:cxn modelId="{02FB30B2-1A38-41CA-B398-1E43DF9041A4}" srcId="{3FDD01D7-3FAC-4543-863C-0436735F5138}" destId="{3D619FC5-A3D2-4CEC-A9B5-B235A65827AF}" srcOrd="0" destOrd="0" parTransId="{CEE13D77-4197-48C6-AF4D-88DB0E48A923}" sibTransId="{36F723D0-5E10-45F3-91D1-FAEAFB06EBA1}"/>
    <dgm:cxn modelId="{AF9747BB-66BC-4DA0-A914-F02EF54AFB47}" srcId="{2CACA8DB-2D98-4743-B673-038F388DF231}" destId="{CAA8293E-8476-44A8-BB23-BA1118F10ECC}" srcOrd="0" destOrd="0" parTransId="{4D0EBABE-0007-43B1-9939-A2C9C2A6B192}" sibTransId="{4C5CFD24-D18B-4DB9-8679-172E3CDC7795}"/>
    <dgm:cxn modelId="{FED555CA-3696-46DE-859A-08DFDE8C637F}" type="presOf" srcId="{CAA8293E-8476-44A8-BB23-BA1118F10ECC}" destId="{B63B34FF-601D-4F19-A8DB-24897B842782}" srcOrd="0" destOrd="0" presId="urn:microsoft.com/office/officeart/2005/8/layout/list1"/>
    <dgm:cxn modelId="{1A73C9EA-C339-4D97-863C-2E1930DF0493}" type="presOf" srcId="{ACDF21A1-C362-4683-99FF-B70DFB5E081D}" destId="{A48EF4CF-B774-4D8F-B989-A2C67744534F}" srcOrd="0" destOrd="0" presId="urn:microsoft.com/office/officeart/2005/8/layout/list1"/>
    <dgm:cxn modelId="{D73EBAED-F537-4E81-A345-43F17627E35C}" srcId="{7E4E6DE9-8E2D-434B-A3B9-C52F5865B032}" destId="{3FDD01D7-3FAC-4543-863C-0436735F5138}" srcOrd="2" destOrd="0" parTransId="{DF578AA4-90D6-4AE3-AB1B-DBA0C5C6653C}" sibTransId="{AF795EE7-1F53-41DE-B67B-EA96121C30F0}"/>
    <dgm:cxn modelId="{19700947-4FB5-420B-A9BA-3E25A77E7FEC}" type="presParOf" srcId="{6CFFA65B-5AAA-438D-AD16-D86952D8D365}" destId="{2E77C987-BA61-407C-9D95-6E22B63593F3}" srcOrd="0" destOrd="0" presId="urn:microsoft.com/office/officeart/2005/8/layout/list1"/>
    <dgm:cxn modelId="{4605768A-D5D2-4111-ACC7-FA560E547872}" type="presParOf" srcId="{2E77C987-BA61-407C-9D95-6E22B63593F3}" destId="{A48EF4CF-B774-4D8F-B989-A2C67744534F}" srcOrd="0" destOrd="0" presId="urn:microsoft.com/office/officeart/2005/8/layout/list1"/>
    <dgm:cxn modelId="{63CDC648-EC23-48E5-93D6-880A3E9088EF}" type="presParOf" srcId="{2E77C987-BA61-407C-9D95-6E22B63593F3}" destId="{9F60D0E8-480B-40E1-BEDA-F0EB7BC72A86}" srcOrd="1" destOrd="0" presId="urn:microsoft.com/office/officeart/2005/8/layout/list1"/>
    <dgm:cxn modelId="{48271E7B-6857-42B3-AC9A-A75EBB1404E5}" type="presParOf" srcId="{6CFFA65B-5AAA-438D-AD16-D86952D8D365}" destId="{66F0DCEC-FA18-4F20-82A0-5091DA297DFB}" srcOrd="1" destOrd="0" presId="urn:microsoft.com/office/officeart/2005/8/layout/list1"/>
    <dgm:cxn modelId="{A0AAD399-84D9-4344-B903-A8879B8286FE}" type="presParOf" srcId="{6CFFA65B-5AAA-438D-AD16-D86952D8D365}" destId="{4D8166D2-1731-4100-9E4D-35FF94B368BB}" srcOrd="2" destOrd="0" presId="urn:microsoft.com/office/officeart/2005/8/layout/list1"/>
    <dgm:cxn modelId="{387AFC56-2F49-467B-A32F-1D2542473C6F}" type="presParOf" srcId="{6CFFA65B-5AAA-438D-AD16-D86952D8D365}" destId="{6422651B-607E-4F73-B1BD-321A2D4CF2C9}" srcOrd="3" destOrd="0" presId="urn:microsoft.com/office/officeart/2005/8/layout/list1"/>
    <dgm:cxn modelId="{E780DF4B-E590-41A0-BB52-79EEFA8F4D66}" type="presParOf" srcId="{6CFFA65B-5AAA-438D-AD16-D86952D8D365}" destId="{9972F330-2664-4F8E-82E2-B430006F23C6}" srcOrd="4" destOrd="0" presId="urn:microsoft.com/office/officeart/2005/8/layout/list1"/>
    <dgm:cxn modelId="{A4D30FD0-F43F-4D85-BB60-0FE82E007A60}" type="presParOf" srcId="{9972F330-2664-4F8E-82E2-B430006F23C6}" destId="{D73722F2-3D34-4FBD-BFCA-A1D1FDF10FC7}" srcOrd="0" destOrd="0" presId="urn:microsoft.com/office/officeart/2005/8/layout/list1"/>
    <dgm:cxn modelId="{99AF897D-6251-442D-9D56-9B0BA9665DF4}" type="presParOf" srcId="{9972F330-2664-4F8E-82E2-B430006F23C6}" destId="{84B37FE1-3CCB-4B44-A01A-7CDA24FBDCFC}" srcOrd="1" destOrd="0" presId="urn:microsoft.com/office/officeart/2005/8/layout/list1"/>
    <dgm:cxn modelId="{BD981328-EA6F-4CBC-ADBA-D22318A6F5A6}" type="presParOf" srcId="{6CFFA65B-5AAA-438D-AD16-D86952D8D365}" destId="{7567CA4D-3327-479E-8F13-F55801505363}" srcOrd="5" destOrd="0" presId="urn:microsoft.com/office/officeart/2005/8/layout/list1"/>
    <dgm:cxn modelId="{C8EA14D2-70E1-431C-9C75-03E1F4F7A501}" type="presParOf" srcId="{6CFFA65B-5AAA-438D-AD16-D86952D8D365}" destId="{B63B34FF-601D-4F19-A8DB-24897B842782}" srcOrd="6" destOrd="0" presId="urn:microsoft.com/office/officeart/2005/8/layout/list1"/>
    <dgm:cxn modelId="{37E4265F-E8C1-441C-B696-6FFBA8FA27A9}" type="presParOf" srcId="{6CFFA65B-5AAA-438D-AD16-D86952D8D365}" destId="{7DAB36DE-28CB-483B-A247-5F34CCA0ECF9}" srcOrd="7" destOrd="0" presId="urn:microsoft.com/office/officeart/2005/8/layout/list1"/>
    <dgm:cxn modelId="{B0B53151-CEED-454B-B8C4-E1727C1251C6}" type="presParOf" srcId="{6CFFA65B-5AAA-438D-AD16-D86952D8D365}" destId="{2C3B0E6E-D628-409C-9274-70E5809E37AD}" srcOrd="8" destOrd="0" presId="urn:microsoft.com/office/officeart/2005/8/layout/list1"/>
    <dgm:cxn modelId="{E1B4A239-BF7A-4834-B3FD-A1C8BA404B96}" type="presParOf" srcId="{2C3B0E6E-D628-409C-9274-70E5809E37AD}" destId="{350E9803-7975-4886-B5E6-E601F021A690}" srcOrd="0" destOrd="0" presId="urn:microsoft.com/office/officeart/2005/8/layout/list1"/>
    <dgm:cxn modelId="{1D3E946D-2B29-4FC7-AFE7-8EC96C513003}" type="presParOf" srcId="{2C3B0E6E-D628-409C-9274-70E5809E37AD}" destId="{C5C43AEF-AE49-46A1-AD8C-9B5B75BA7967}" srcOrd="1" destOrd="0" presId="urn:microsoft.com/office/officeart/2005/8/layout/list1"/>
    <dgm:cxn modelId="{808A93EC-CCD9-46B9-90F5-70EBA0436041}" type="presParOf" srcId="{6CFFA65B-5AAA-438D-AD16-D86952D8D365}" destId="{D4BBEF64-72E2-47E7-AB1F-D825CBAF7564}" srcOrd="9" destOrd="0" presId="urn:microsoft.com/office/officeart/2005/8/layout/list1"/>
    <dgm:cxn modelId="{464C3C2B-6075-43BB-9071-0D4E0AD915AC}" type="presParOf" srcId="{6CFFA65B-5AAA-438D-AD16-D86952D8D365}" destId="{803866FD-596D-431E-AA43-473901874D3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A4BFB5-4B13-4B6C-A70E-214971F2E2F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A43DF0A1-9BC9-4383-935F-1D54ECF7C00D}">
      <dgm:prSet phldrT="[Text]" custT="1"/>
      <dgm:spPr>
        <a:solidFill>
          <a:srgbClr val="4B116F"/>
        </a:solidFill>
      </dgm:spPr>
      <dgm:t>
        <a:bodyPr/>
        <a:lstStyle/>
        <a:p>
          <a:r>
            <a:rPr lang="en-GB" sz="2400" dirty="0"/>
            <a:t>Characteristics of the People of the Fire</a:t>
          </a:r>
        </a:p>
      </dgm:t>
    </dgm:pt>
    <dgm:pt modelId="{D981ADBB-9EFA-4B55-8A43-0A8BB4847E10}" type="parTrans" cxnId="{0E9C7A36-D493-44FA-B6F0-38752B4429EC}">
      <dgm:prSet/>
      <dgm:spPr/>
      <dgm:t>
        <a:bodyPr/>
        <a:lstStyle/>
        <a:p>
          <a:endParaRPr lang="en-GB"/>
        </a:p>
      </dgm:t>
    </dgm:pt>
    <dgm:pt modelId="{EFDB2618-74DA-4F31-90AF-F0D830CF58EB}" type="sibTrans" cxnId="{0E9C7A36-D493-44FA-B6F0-38752B4429EC}">
      <dgm:prSet/>
      <dgm:spPr/>
      <dgm:t>
        <a:bodyPr/>
        <a:lstStyle/>
        <a:p>
          <a:endParaRPr lang="en-GB"/>
        </a:p>
      </dgm:t>
    </dgm:pt>
    <dgm:pt modelId="{54B5461A-4B23-4655-ACA4-5E2C07BDFA7C}">
      <dgm:prSet phldrT="[Text]" custT="1"/>
      <dgm:spPr>
        <a:solidFill>
          <a:srgbClr val="FAAC69"/>
        </a:solidFill>
        <a:ln>
          <a:solidFill>
            <a:srgbClr val="FAAC69"/>
          </a:solidFill>
        </a:ln>
      </dgm:spPr>
      <dgm:t>
        <a:bodyPr/>
        <a:lstStyle/>
        <a:p>
          <a:r>
            <a:rPr lang="ar-SA" sz="3600" b="0" i="0" u="none" dirty="0">
              <a:latin typeface="Noto Naskh Arabic SemiBold" pitchFamily="2" charset="-78"/>
              <a:cs typeface="Noto Naskh Arabic SemiBold" pitchFamily="2" charset="-78"/>
            </a:rPr>
            <a:t>كَفَّارٍ</a:t>
          </a:r>
          <a:endParaRPr lang="en-GB" sz="3600" dirty="0">
            <a:latin typeface="Noto Naskh Arabic SemiBold" pitchFamily="2" charset="-78"/>
            <a:cs typeface="Noto Naskh Arabic SemiBold" pitchFamily="2" charset="-78"/>
          </a:endParaRPr>
        </a:p>
      </dgm:t>
    </dgm:pt>
    <dgm:pt modelId="{0136B535-1B74-49E8-A3BC-9EA06281207C}" type="parTrans" cxnId="{E11E14A2-9F27-4F47-B409-11B90F6E265D}">
      <dgm:prSet/>
      <dgm:spPr>
        <a:ln>
          <a:solidFill>
            <a:srgbClr val="4B116F"/>
          </a:solidFill>
        </a:ln>
      </dgm:spPr>
      <dgm:t>
        <a:bodyPr/>
        <a:lstStyle/>
        <a:p>
          <a:endParaRPr lang="en-GB"/>
        </a:p>
      </dgm:t>
    </dgm:pt>
    <dgm:pt modelId="{CE18617C-91F1-45FD-9919-4F696C532C38}" type="sibTrans" cxnId="{E11E14A2-9F27-4F47-B409-11B90F6E265D}">
      <dgm:prSet/>
      <dgm:spPr/>
      <dgm:t>
        <a:bodyPr/>
        <a:lstStyle/>
        <a:p>
          <a:endParaRPr lang="en-GB"/>
        </a:p>
      </dgm:t>
    </dgm:pt>
    <dgm:pt modelId="{E0F08C8F-778E-4B67-A469-822D950ADBC8}">
      <dgm:prSet phldrT="[Text]" custT="1"/>
      <dgm:spPr>
        <a:solidFill>
          <a:srgbClr val="FAAC69"/>
        </a:solidFill>
        <a:ln>
          <a:solidFill>
            <a:srgbClr val="FAAC69"/>
          </a:solidFill>
        </a:ln>
      </dgm:spPr>
      <dgm:t>
        <a:bodyPr/>
        <a:lstStyle/>
        <a:p>
          <a:r>
            <a:rPr lang="ar-SA" sz="3600" b="0" i="0" u="none" dirty="0">
              <a:latin typeface="Noto Naskh Arabic SemiBold" pitchFamily="2" charset="-78"/>
              <a:cs typeface="Noto Naskh Arabic SemiBold" pitchFamily="2" charset="-78"/>
            </a:rPr>
            <a:t>مَّنَّاعٍۢ لِّلْخَيْرِ</a:t>
          </a:r>
          <a:endParaRPr lang="en-GB" sz="3600" dirty="0">
            <a:latin typeface="Noto Naskh Arabic SemiBold" pitchFamily="2" charset="-78"/>
            <a:cs typeface="Noto Naskh Arabic SemiBold" pitchFamily="2" charset="-78"/>
          </a:endParaRPr>
        </a:p>
      </dgm:t>
    </dgm:pt>
    <dgm:pt modelId="{E0F4720C-370C-49A6-A180-0E0D676DB55A}" type="parTrans" cxnId="{EAB718CE-4FCB-4605-9939-559A093CDD96}">
      <dgm:prSet/>
      <dgm:spPr>
        <a:ln>
          <a:solidFill>
            <a:srgbClr val="4B116F"/>
          </a:solidFill>
        </a:ln>
      </dgm:spPr>
      <dgm:t>
        <a:bodyPr/>
        <a:lstStyle/>
        <a:p>
          <a:endParaRPr lang="en-GB"/>
        </a:p>
      </dgm:t>
    </dgm:pt>
    <dgm:pt modelId="{02E09F1C-95E1-45EE-A7C5-FDA729EAC5C8}" type="sibTrans" cxnId="{EAB718CE-4FCB-4605-9939-559A093CDD96}">
      <dgm:prSet/>
      <dgm:spPr/>
      <dgm:t>
        <a:bodyPr/>
        <a:lstStyle/>
        <a:p>
          <a:endParaRPr lang="en-GB"/>
        </a:p>
      </dgm:t>
    </dgm:pt>
    <dgm:pt modelId="{D971787D-9974-4CE4-9E56-F0427837308A}">
      <dgm:prSet phldrT="[Text]" custT="1"/>
      <dgm:spPr>
        <a:solidFill>
          <a:srgbClr val="FAAC69"/>
        </a:solidFill>
        <a:ln>
          <a:solidFill>
            <a:srgbClr val="FAAC69"/>
          </a:solidFill>
        </a:ln>
      </dgm:spPr>
      <dgm:t>
        <a:bodyPr/>
        <a:lstStyle/>
        <a:p>
          <a:r>
            <a:rPr lang="ar-SA" sz="3600" b="0" i="0" u="none" dirty="0">
              <a:latin typeface="Noto Naskh Arabic SemiBold" pitchFamily="2" charset="-78"/>
              <a:cs typeface="Noto Naskh Arabic SemiBold" pitchFamily="2" charset="-78"/>
            </a:rPr>
            <a:t>مُعْتَدٍۢ</a:t>
          </a:r>
          <a:endParaRPr lang="en-GB" sz="3600" dirty="0">
            <a:latin typeface="Noto Naskh Arabic SemiBold" pitchFamily="2" charset="-78"/>
            <a:cs typeface="Noto Naskh Arabic SemiBold" pitchFamily="2" charset="-78"/>
          </a:endParaRPr>
        </a:p>
      </dgm:t>
    </dgm:pt>
    <dgm:pt modelId="{5EC907C8-2F67-43A0-8F6F-0DE84C460E94}" type="parTrans" cxnId="{C179CA35-40A6-4404-BCC9-BD092BB3ECB1}">
      <dgm:prSet/>
      <dgm:spPr>
        <a:ln>
          <a:solidFill>
            <a:srgbClr val="4B116F"/>
          </a:solidFill>
        </a:ln>
      </dgm:spPr>
      <dgm:t>
        <a:bodyPr/>
        <a:lstStyle/>
        <a:p>
          <a:endParaRPr lang="en-GB"/>
        </a:p>
      </dgm:t>
    </dgm:pt>
    <dgm:pt modelId="{A9AA73CC-39D9-4D4D-8E66-0658D3D29F8B}" type="sibTrans" cxnId="{C179CA35-40A6-4404-BCC9-BD092BB3ECB1}">
      <dgm:prSet/>
      <dgm:spPr/>
      <dgm:t>
        <a:bodyPr/>
        <a:lstStyle/>
        <a:p>
          <a:endParaRPr lang="en-GB"/>
        </a:p>
      </dgm:t>
    </dgm:pt>
    <dgm:pt modelId="{A9E759A7-509C-4DF6-8A13-1C490D0B37D4}">
      <dgm:prSet phldrT="[Text]" custT="1"/>
      <dgm:spPr>
        <a:solidFill>
          <a:srgbClr val="FAAC69"/>
        </a:solidFill>
        <a:ln>
          <a:solidFill>
            <a:srgbClr val="FAAC69"/>
          </a:solidFill>
        </a:ln>
      </dgm:spPr>
      <dgm:t>
        <a:bodyPr/>
        <a:lstStyle/>
        <a:p>
          <a:r>
            <a:rPr lang="ar-SA" sz="3600" b="0" i="0" u="none" dirty="0">
              <a:latin typeface="Noto Naskh Arabic SemiBold" pitchFamily="2" charset="-78"/>
              <a:cs typeface="Noto Naskh Arabic SemiBold" pitchFamily="2" charset="-78"/>
            </a:rPr>
            <a:t>مُّرِيبٍ</a:t>
          </a:r>
          <a:endParaRPr lang="en-GB" sz="3600" dirty="0">
            <a:latin typeface="Noto Naskh Arabic SemiBold" pitchFamily="2" charset="-78"/>
            <a:cs typeface="Noto Naskh Arabic SemiBold" pitchFamily="2" charset="-78"/>
          </a:endParaRPr>
        </a:p>
      </dgm:t>
    </dgm:pt>
    <dgm:pt modelId="{49716406-2C0E-4E0B-82B7-8A74B256AE89}" type="parTrans" cxnId="{D6929C1B-4191-4D80-A9D4-F4B125AD6156}">
      <dgm:prSet/>
      <dgm:spPr>
        <a:ln>
          <a:solidFill>
            <a:srgbClr val="4B116F"/>
          </a:solidFill>
        </a:ln>
      </dgm:spPr>
      <dgm:t>
        <a:bodyPr/>
        <a:lstStyle/>
        <a:p>
          <a:endParaRPr lang="en-GB"/>
        </a:p>
      </dgm:t>
    </dgm:pt>
    <dgm:pt modelId="{5362E7D1-7752-43B9-8BB9-B94EACA577F8}" type="sibTrans" cxnId="{D6929C1B-4191-4D80-A9D4-F4B125AD6156}">
      <dgm:prSet/>
      <dgm:spPr/>
      <dgm:t>
        <a:bodyPr/>
        <a:lstStyle/>
        <a:p>
          <a:endParaRPr lang="en-GB"/>
        </a:p>
      </dgm:t>
    </dgm:pt>
    <dgm:pt modelId="{748A1A0A-3C63-4EC6-8E68-0C9209C711B9}">
      <dgm:prSet phldrT="[Text]" custT="1"/>
      <dgm:spPr>
        <a:solidFill>
          <a:srgbClr val="FAAC69"/>
        </a:solidFill>
        <a:ln>
          <a:solidFill>
            <a:srgbClr val="FAAC69"/>
          </a:solidFill>
        </a:ln>
      </dgm:spPr>
      <dgm:t>
        <a:bodyPr/>
        <a:lstStyle/>
        <a:p>
          <a:r>
            <a:rPr lang="ar-SA" sz="3600" b="0" i="0" u="none" dirty="0">
              <a:latin typeface="Noto Naskh Arabic SemiBold" pitchFamily="2" charset="-78"/>
              <a:cs typeface="Noto Naskh Arabic SemiBold" pitchFamily="2" charset="-78"/>
            </a:rPr>
            <a:t>عَنِيدٍۢ</a:t>
          </a:r>
          <a:endParaRPr lang="en-GB" sz="3600" dirty="0">
            <a:latin typeface="Noto Naskh Arabic SemiBold" pitchFamily="2" charset="-78"/>
            <a:cs typeface="Noto Naskh Arabic SemiBold" pitchFamily="2" charset="-78"/>
          </a:endParaRPr>
        </a:p>
      </dgm:t>
    </dgm:pt>
    <dgm:pt modelId="{278D398D-23FF-40E8-AB94-970D3E9157FA}" type="parTrans" cxnId="{B8A1BC68-48B7-48E2-93F8-9B6E2F4618B3}">
      <dgm:prSet/>
      <dgm:spPr>
        <a:ln>
          <a:solidFill>
            <a:srgbClr val="4B116F"/>
          </a:solidFill>
        </a:ln>
      </dgm:spPr>
      <dgm:t>
        <a:bodyPr/>
        <a:lstStyle/>
        <a:p>
          <a:endParaRPr lang="en-GB"/>
        </a:p>
      </dgm:t>
    </dgm:pt>
    <dgm:pt modelId="{47E0A3D1-86B9-4B52-AEC9-970D1E5A23D5}" type="sibTrans" cxnId="{B8A1BC68-48B7-48E2-93F8-9B6E2F4618B3}">
      <dgm:prSet/>
      <dgm:spPr/>
      <dgm:t>
        <a:bodyPr/>
        <a:lstStyle/>
        <a:p>
          <a:endParaRPr lang="en-GB"/>
        </a:p>
      </dgm:t>
    </dgm:pt>
    <dgm:pt modelId="{0CB366A0-C80F-46B4-BB63-48325067DF70}">
      <dgm:prSet phldrT="[Text]" custT="1"/>
      <dgm:spPr>
        <a:solidFill>
          <a:srgbClr val="EEEBF5"/>
        </a:solidFill>
        <a:ln>
          <a:solidFill>
            <a:srgbClr val="EEEBF5"/>
          </a:solidFill>
        </a:ln>
      </dgm:spPr>
      <dgm:t>
        <a:bodyPr/>
        <a:lstStyle/>
        <a:p>
          <a:r>
            <a:rPr lang="en-GB" sz="2400" dirty="0">
              <a:solidFill>
                <a:srgbClr val="4B116F"/>
              </a:solidFill>
            </a:rPr>
            <a:t>Disbeliever</a:t>
          </a:r>
        </a:p>
      </dgm:t>
    </dgm:pt>
    <dgm:pt modelId="{3C433F7F-9A9D-4323-B0BA-7D973ADE896B}" type="parTrans" cxnId="{F8E8B3E1-DA8B-4312-8E45-07A2E4D4C6A2}">
      <dgm:prSet/>
      <dgm:spPr>
        <a:solidFill>
          <a:srgbClr val="EEEBF5"/>
        </a:solidFill>
        <a:ln>
          <a:solidFill>
            <a:srgbClr val="EEEBF5"/>
          </a:solidFill>
        </a:ln>
      </dgm:spPr>
      <dgm:t>
        <a:bodyPr/>
        <a:lstStyle/>
        <a:p>
          <a:endParaRPr lang="en-GB">
            <a:solidFill>
              <a:srgbClr val="4B116F"/>
            </a:solidFill>
          </a:endParaRPr>
        </a:p>
      </dgm:t>
    </dgm:pt>
    <dgm:pt modelId="{28E1748E-B97F-4B75-9082-23E99B04FCFD}" type="sibTrans" cxnId="{F8E8B3E1-DA8B-4312-8E45-07A2E4D4C6A2}">
      <dgm:prSet/>
      <dgm:spPr/>
      <dgm:t>
        <a:bodyPr/>
        <a:lstStyle/>
        <a:p>
          <a:endParaRPr lang="en-GB"/>
        </a:p>
      </dgm:t>
    </dgm:pt>
    <dgm:pt modelId="{D6CB6849-825E-403D-8724-C79276F36F07}">
      <dgm:prSet phldrT="[Text]" custT="1"/>
      <dgm:spPr>
        <a:solidFill>
          <a:srgbClr val="EEEBF5"/>
        </a:solidFill>
        <a:ln>
          <a:solidFill>
            <a:srgbClr val="EEEBF5"/>
          </a:solidFill>
        </a:ln>
      </dgm:spPr>
      <dgm:t>
        <a:bodyPr/>
        <a:lstStyle/>
        <a:p>
          <a:r>
            <a:rPr lang="en-GB" sz="2400" dirty="0">
              <a:solidFill>
                <a:srgbClr val="4B116F"/>
              </a:solidFill>
            </a:rPr>
            <a:t>Very stubborn</a:t>
          </a:r>
        </a:p>
      </dgm:t>
    </dgm:pt>
    <dgm:pt modelId="{AC8CECB4-9D61-4C67-A9DB-A08BDF6CFC26}" type="parTrans" cxnId="{29D14EC9-2668-4CFD-8918-A392A30DF334}">
      <dgm:prSet/>
      <dgm:spPr>
        <a:solidFill>
          <a:srgbClr val="EEEBF5"/>
        </a:solidFill>
        <a:ln>
          <a:solidFill>
            <a:srgbClr val="EEEBF5"/>
          </a:solidFill>
        </a:ln>
      </dgm:spPr>
      <dgm:t>
        <a:bodyPr/>
        <a:lstStyle/>
        <a:p>
          <a:endParaRPr lang="en-GB">
            <a:solidFill>
              <a:srgbClr val="4B116F"/>
            </a:solidFill>
          </a:endParaRPr>
        </a:p>
      </dgm:t>
    </dgm:pt>
    <dgm:pt modelId="{DA0C3CB3-E9CD-4F91-A741-14F7F7482EB0}" type="sibTrans" cxnId="{29D14EC9-2668-4CFD-8918-A392A30DF334}">
      <dgm:prSet/>
      <dgm:spPr/>
      <dgm:t>
        <a:bodyPr/>
        <a:lstStyle/>
        <a:p>
          <a:endParaRPr lang="en-GB"/>
        </a:p>
      </dgm:t>
    </dgm:pt>
    <dgm:pt modelId="{8E45998A-6D23-48E8-ACCD-76A6CCF76967}">
      <dgm:prSet phldrT="[Text]" custT="1"/>
      <dgm:spPr>
        <a:solidFill>
          <a:srgbClr val="EEEBF5"/>
        </a:solidFill>
        <a:ln>
          <a:solidFill>
            <a:srgbClr val="EEEBF5"/>
          </a:solidFill>
        </a:ln>
      </dgm:spPr>
      <dgm:t>
        <a:bodyPr/>
        <a:lstStyle/>
        <a:p>
          <a:r>
            <a:rPr lang="en-GB" sz="2400" dirty="0">
              <a:solidFill>
                <a:srgbClr val="4B116F"/>
              </a:solidFill>
            </a:rPr>
            <a:t>Prevents good/doesn’t share wealth</a:t>
          </a:r>
        </a:p>
      </dgm:t>
    </dgm:pt>
    <dgm:pt modelId="{10766D96-B635-4CFC-A70C-98D77B6BD7DA}" type="parTrans" cxnId="{067C2447-2A34-4CDA-A514-E4AEDDF20601}">
      <dgm:prSet/>
      <dgm:spPr>
        <a:solidFill>
          <a:srgbClr val="EEEBF5"/>
        </a:solidFill>
        <a:ln>
          <a:solidFill>
            <a:srgbClr val="EEEBF5"/>
          </a:solidFill>
        </a:ln>
      </dgm:spPr>
      <dgm:t>
        <a:bodyPr/>
        <a:lstStyle/>
        <a:p>
          <a:endParaRPr lang="en-GB">
            <a:solidFill>
              <a:srgbClr val="4B116F"/>
            </a:solidFill>
          </a:endParaRPr>
        </a:p>
      </dgm:t>
    </dgm:pt>
    <dgm:pt modelId="{34152C61-A771-444C-A8B5-57880409A56D}" type="sibTrans" cxnId="{067C2447-2A34-4CDA-A514-E4AEDDF20601}">
      <dgm:prSet/>
      <dgm:spPr/>
      <dgm:t>
        <a:bodyPr/>
        <a:lstStyle/>
        <a:p>
          <a:endParaRPr lang="en-GB"/>
        </a:p>
      </dgm:t>
    </dgm:pt>
    <dgm:pt modelId="{4961C9CB-3104-4BBE-B8BB-8A40B448A56B}">
      <dgm:prSet phldrT="[Text]" custT="1"/>
      <dgm:spPr>
        <a:solidFill>
          <a:srgbClr val="EEEBF5"/>
        </a:solidFill>
        <a:ln>
          <a:solidFill>
            <a:srgbClr val="EEEBF5"/>
          </a:solidFill>
        </a:ln>
      </dgm:spPr>
      <dgm:t>
        <a:bodyPr/>
        <a:lstStyle/>
        <a:p>
          <a:r>
            <a:rPr lang="en-GB" sz="2400" dirty="0">
              <a:solidFill>
                <a:srgbClr val="4B116F"/>
              </a:solidFill>
            </a:rPr>
            <a:t>Aggressive, crosses boundaries</a:t>
          </a:r>
        </a:p>
      </dgm:t>
    </dgm:pt>
    <dgm:pt modelId="{327D14BF-F52D-41E7-88E5-29555A5EC2F9}" type="parTrans" cxnId="{4EC03D11-5287-4706-A1BC-0137E5F89023}">
      <dgm:prSet/>
      <dgm:spPr>
        <a:solidFill>
          <a:srgbClr val="EEEBF5"/>
        </a:solidFill>
        <a:ln>
          <a:solidFill>
            <a:srgbClr val="EEEBF5"/>
          </a:solidFill>
        </a:ln>
      </dgm:spPr>
      <dgm:t>
        <a:bodyPr/>
        <a:lstStyle/>
        <a:p>
          <a:endParaRPr lang="en-GB">
            <a:solidFill>
              <a:srgbClr val="4B116F"/>
            </a:solidFill>
          </a:endParaRPr>
        </a:p>
      </dgm:t>
    </dgm:pt>
    <dgm:pt modelId="{01E758A0-5EC6-426E-8447-FC768B40CFEB}" type="sibTrans" cxnId="{4EC03D11-5287-4706-A1BC-0137E5F89023}">
      <dgm:prSet/>
      <dgm:spPr/>
      <dgm:t>
        <a:bodyPr/>
        <a:lstStyle/>
        <a:p>
          <a:endParaRPr lang="en-GB"/>
        </a:p>
      </dgm:t>
    </dgm:pt>
    <dgm:pt modelId="{6500D4A2-5691-4A2E-84EE-D6D1C6D707F7}">
      <dgm:prSet phldrT="[Text]" custT="1"/>
      <dgm:spPr>
        <a:solidFill>
          <a:srgbClr val="EEEBF5"/>
        </a:solidFill>
        <a:ln>
          <a:solidFill>
            <a:srgbClr val="EEEBF5"/>
          </a:solidFill>
        </a:ln>
      </dgm:spPr>
      <dgm:t>
        <a:bodyPr/>
        <a:lstStyle/>
        <a:p>
          <a:r>
            <a:rPr lang="en-GB" sz="2400" dirty="0">
              <a:solidFill>
                <a:srgbClr val="4B116F"/>
              </a:solidFill>
            </a:rPr>
            <a:t>Causes others to doubt</a:t>
          </a:r>
        </a:p>
      </dgm:t>
    </dgm:pt>
    <dgm:pt modelId="{210CCF45-7F49-439D-B372-51CDEDFB3F52}" type="parTrans" cxnId="{82C2C73C-0034-47AF-9257-F7568EF3DD9A}">
      <dgm:prSet/>
      <dgm:spPr>
        <a:solidFill>
          <a:srgbClr val="EEEBF5"/>
        </a:solidFill>
        <a:ln>
          <a:solidFill>
            <a:srgbClr val="EEEBF5"/>
          </a:solidFill>
        </a:ln>
      </dgm:spPr>
      <dgm:t>
        <a:bodyPr/>
        <a:lstStyle/>
        <a:p>
          <a:endParaRPr lang="en-GB">
            <a:solidFill>
              <a:srgbClr val="4B116F"/>
            </a:solidFill>
          </a:endParaRPr>
        </a:p>
      </dgm:t>
    </dgm:pt>
    <dgm:pt modelId="{D3FE5FEF-4166-4CF0-B1FD-8938642E848D}" type="sibTrans" cxnId="{82C2C73C-0034-47AF-9257-F7568EF3DD9A}">
      <dgm:prSet/>
      <dgm:spPr/>
      <dgm:t>
        <a:bodyPr/>
        <a:lstStyle/>
        <a:p>
          <a:endParaRPr lang="en-GB"/>
        </a:p>
      </dgm:t>
    </dgm:pt>
    <dgm:pt modelId="{7EDCE030-261F-4C91-A490-D1C3D7E610A3}" type="pres">
      <dgm:prSet presAssocID="{63A4BFB5-4B13-4B6C-A70E-214971F2E2FD}" presName="diagram" presStyleCnt="0">
        <dgm:presLayoutVars>
          <dgm:chPref val="1"/>
          <dgm:dir/>
          <dgm:animOne val="branch"/>
          <dgm:animLvl val="lvl"/>
          <dgm:resizeHandles val="exact"/>
        </dgm:presLayoutVars>
      </dgm:prSet>
      <dgm:spPr/>
    </dgm:pt>
    <dgm:pt modelId="{1F5F29B8-D53D-427C-B014-CF861B0E3391}" type="pres">
      <dgm:prSet presAssocID="{A43DF0A1-9BC9-4383-935F-1D54ECF7C00D}" presName="root1" presStyleCnt="0"/>
      <dgm:spPr/>
    </dgm:pt>
    <dgm:pt modelId="{F6C9B501-408D-476D-8A83-17D988C58C30}" type="pres">
      <dgm:prSet presAssocID="{A43DF0A1-9BC9-4383-935F-1D54ECF7C00D}" presName="LevelOneTextNode" presStyleLbl="node0" presStyleIdx="0" presStyleCnt="1">
        <dgm:presLayoutVars>
          <dgm:chPref val="3"/>
        </dgm:presLayoutVars>
      </dgm:prSet>
      <dgm:spPr/>
    </dgm:pt>
    <dgm:pt modelId="{0769BCFF-1F12-45A6-8C95-89C65C4F546B}" type="pres">
      <dgm:prSet presAssocID="{A43DF0A1-9BC9-4383-935F-1D54ECF7C00D}" presName="level2hierChild" presStyleCnt="0"/>
      <dgm:spPr/>
    </dgm:pt>
    <dgm:pt modelId="{34F5B41B-EF08-46D6-8553-A35267BA4CCD}" type="pres">
      <dgm:prSet presAssocID="{0136B535-1B74-49E8-A3BC-9EA06281207C}" presName="conn2-1" presStyleLbl="parChTrans1D2" presStyleIdx="0" presStyleCnt="5"/>
      <dgm:spPr/>
    </dgm:pt>
    <dgm:pt modelId="{75A4BF24-F4A0-43E7-A9C1-D7AB6876E203}" type="pres">
      <dgm:prSet presAssocID="{0136B535-1B74-49E8-A3BC-9EA06281207C}" presName="connTx" presStyleLbl="parChTrans1D2" presStyleIdx="0" presStyleCnt="5"/>
      <dgm:spPr/>
    </dgm:pt>
    <dgm:pt modelId="{51ADBB22-9EE8-42A5-9500-5ED7F0E450B7}" type="pres">
      <dgm:prSet presAssocID="{54B5461A-4B23-4655-ACA4-5E2C07BDFA7C}" presName="root2" presStyleCnt="0"/>
      <dgm:spPr/>
    </dgm:pt>
    <dgm:pt modelId="{04C2D61A-3DEB-43CD-882D-694DF29A4904}" type="pres">
      <dgm:prSet presAssocID="{54B5461A-4B23-4655-ACA4-5E2C07BDFA7C}" presName="LevelTwoTextNode" presStyleLbl="node2" presStyleIdx="0" presStyleCnt="5">
        <dgm:presLayoutVars>
          <dgm:chPref val="3"/>
        </dgm:presLayoutVars>
      </dgm:prSet>
      <dgm:spPr/>
    </dgm:pt>
    <dgm:pt modelId="{06A507BF-9195-41A7-A58E-3857DCEC62A2}" type="pres">
      <dgm:prSet presAssocID="{54B5461A-4B23-4655-ACA4-5E2C07BDFA7C}" presName="level3hierChild" presStyleCnt="0"/>
      <dgm:spPr/>
    </dgm:pt>
    <dgm:pt modelId="{22F22C64-84DA-4083-8A86-E10D703F62D1}" type="pres">
      <dgm:prSet presAssocID="{3C433F7F-9A9D-4323-B0BA-7D973ADE896B}" presName="conn2-1" presStyleLbl="parChTrans1D3" presStyleIdx="0" presStyleCnt="5"/>
      <dgm:spPr/>
    </dgm:pt>
    <dgm:pt modelId="{DBF6E28E-BAD4-4D30-B649-90659D741784}" type="pres">
      <dgm:prSet presAssocID="{3C433F7F-9A9D-4323-B0BA-7D973ADE896B}" presName="connTx" presStyleLbl="parChTrans1D3" presStyleIdx="0" presStyleCnt="5"/>
      <dgm:spPr/>
    </dgm:pt>
    <dgm:pt modelId="{0D7D435C-7BAB-4713-84E8-3E29AFCBB675}" type="pres">
      <dgm:prSet presAssocID="{0CB366A0-C80F-46B4-BB63-48325067DF70}" presName="root2" presStyleCnt="0"/>
      <dgm:spPr/>
    </dgm:pt>
    <dgm:pt modelId="{890268CE-CC57-437A-A3E6-A652C37E0712}" type="pres">
      <dgm:prSet presAssocID="{0CB366A0-C80F-46B4-BB63-48325067DF70}" presName="LevelTwoTextNode" presStyleLbl="node3" presStyleIdx="0" presStyleCnt="5">
        <dgm:presLayoutVars>
          <dgm:chPref val="3"/>
        </dgm:presLayoutVars>
      </dgm:prSet>
      <dgm:spPr/>
    </dgm:pt>
    <dgm:pt modelId="{84E78C85-CB52-434B-B810-E59C27CF3EEB}" type="pres">
      <dgm:prSet presAssocID="{0CB366A0-C80F-46B4-BB63-48325067DF70}" presName="level3hierChild" presStyleCnt="0"/>
      <dgm:spPr/>
    </dgm:pt>
    <dgm:pt modelId="{31F01837-0725-476E-A6B1-085C2760EDFF}" type="pres">
      <dgm:prSet presAssocID="{278D398D-23FF-40E8-AB94-970D3E9157FA}" presName="conn2-1" presStyleLbl="parChTrans1D2" presStyleIdx="1" presStyleCnt="5"/>
      <dgm:spPr/>
    </dgm:pt>
    <dgm:pt modelId="{62AA8AF3-1744-40AF-8A65-CA76150363B7}" type="pres">
      <dgm:prSet presAssocID="{278D398D-23FF-40E8-AB94-970D3E9157FA}" presName="connTx" presStyleLbl="parChTrans1D2" presStyleIdx="1" presStyleCnt="5"/>
      <dgm:spPr/>
    </dgm:pt>
    <dgm:pt modelId="{1980AA60-3E0F-472A-A05C-AADE4B6B4E7F}" type="pres">
      <dgm:prSet presAssocID="{748A1A0A-3C63-4EC6-8E68-0C9209C711B9}" presName="root2" presStyleCnt="0"/>
      <dgm:spPr/>
    </dgm:pt>
    <dgm:pt modelId="{2B16FD71-CFFD-4A5C-919A-2A3E60EEFD17}" type="pres">
      <dgm:prSet presAssocID="{748A1A0A-3C63-4EC6-8E68-0C9209C711B9}" presName="LevelTwoTextNode" presStyleLbl="node2" presStyleIdx="1" presStyleCnt="5">
        <dgm:presLayoutVars>
          <dgm:chPref val="3"/>
        </dgm:presLayoutVars>
      </dgm:prSet>
      <dgm:spPr/>
    </dgm:pt>
    <dgm:pt modelId="{679F1FA2-54BF-42C6-9D57-16357884C9F0}" type="pres">
      <dgm:prSet presAssocID="{748A1A0A-3C63-4EC6-8E68-0C9209C711B9}" presName="level3hierChild" presStyleCnt="0"/>
      <dgm:spPr/>
    </dgm:pt>
    <dgm:pt modelId="{09D5EDA6-F172-486B-A158-5E0A6E214FCB}" type="pres">
      <dgm:prSet presAssocID="{AC8CECB4-9D61-4C67-A9DB-A08BDF6CFC26}" presName="conn2-1" presStyleLbl="parChTrans1D3" presStyleIdx="1" presStyleCnt="5"/>
      <dgm:spPr/>
    </dgm:pt>
    <dgm:pt modelId="{4594386A-3969-4798-B273-F85F408BF8AE}" type="pres">
      <dgm:prSet presAssocID="{AC8CECB4-9D61-4C67-A9DB-A08BDF6CFC26}" presName="connTx" presStyleLbl="parChTrans1D3" presStyleIdx="1" presStyleCnt="5"/>
      <dgm:spPr/>
    </dgm:pt>
    <dgm:pt modelId="{DB60CB08-D3FF-4C87-90DC-FF76188DDCFD}" type="pres">
      <dgm:prSet presAssocID="{D6CB6849-825E-403D-8724-C79276F36F07}" presName="root2" presStyleCnt="0"/>
      <dgm:spPr/>
    </dgm:pt>
    <dgm:pt modelId="{D7C9DF4A-88C0-4AA4-8C75-636A3D00E76C}" type="pres">
      <dgm:prSet presAssocID="{D6CB6849-825E-403D-8724-C79276F36F07}" presName="LevelTwoTextNode" presStyleLbl="node3" presStyleIdx="1" presStyleCnt="5">
        <dgm:presLayoutVars>
          <dgm:chPref val="3"/>
        </dgm:presLayoutVars>
      </dgm:prSet>
      <dgm:spPr/>
    </dgm:pt>
    <dgm:pt modelId="{10D9A3CE-7A03-485A-8382-545593D65A8A}" type="pres">
      <dgm:prSet presAssocID="{D6CB6849-825E-403D-8724-C79276F36F07}" presName="level3hierChild" presStyleCnt="0"/>
      <dgm:spPr/>
    </dgm:pt>
    <dgm:pt modelId="{5133CA8B-D6E9-4178-BADB-9BC73EC15D25}" type="pres">
      <dgm:prSet presAssocID="{E0F4720C-370C-49A6-A180-0E0D676DB55A}" presName="conn2-1" presStyleLbl="parChTrans1D2" presStyleIdx="2" presStyleCnt="5"/>
      <dgm:spPr/>
    </dgm:pt>
    <dgm:pt modelId="{7A4433C3-D5C7-41E5-9BF3-59E0A3E924B5}" type="pres">
      <dgm:prSet presAssocID="{E0F4720C-370C-49A6-A180-0E0D676DB55A}" presName="connTx" presStyleLbl="parChTrans1D2" presStyleIdx="2" presStyleCnt="5"/>
      <dgm:spPr/>
    </dgm:pt>
    <dgm:pt modelId="{788B699A-376F-400D-AAED-88FB5FD42321}" type="pres">
      <dgm:prSet presAssocID="{E0F08C8F-778E-4B67-A469-822D950ADBC8}" presName="root2" presStyleCnt="0"/>
      <dgm:spPr/>
    </dgm:pt>
    <dgm:pt modelId="{F4420030-F639-4699-A046-4002BFA79462}" type="pres">
      <dgm:prSet presAssocID="{E0F08C8F-778E-4B67-A469-822D950ADBC8}" presName="LevelTwoTextNode" presStyleLbl="node2" presStyleIdx="2" presStyleCnt="5">
        <dgm:presLayoutVars>
          <dgm:chPref val="3"/>
        </dgm:presLayoutVars>
      </dgm:prSet>
      <dgm:spPr/>
    </dgm:pt>
    <dgm:pt modelId="{7CB947A7-FC3E-4102-ACC2-15AE0C059D7E}" type="pres">
      <dgm:prSet presAssocID="{E0F08C8F-778E-4B67-A469-822D950ADBC8}" presName="level3hierChild" presStyleCnt="0"/>
      <dgm:spPr/>
    </dgm:pt>
    <dgm:pt modelId="{7770DD7A-7601-4F4B-8613-192AECB63317}" type="pres">
      <dgm:prSet presAssocID="{10766D96-B635-4CFC-A70C-98D77B6BD7DA}" presName="conn2-1" presStyleLbl="parChTrans1D3" presStyleIdx="2" presStyleCnt="5"/>
      <dgm:spPr/>
    </dgm:pt>
    <dgm:pt modelId="{02A8A599-4308-4F6F-B7C1-17145686B34D}" type="pres">
      <dgm:prSet presAssocID="{10766D96-B635-4CFC-A70C-98D77B6BD7DA}" presName="connTx" presStyleLbl="parChTrans1D3" presStyleIdx="2" presStyleCnt="5"/>
      <dgm:spPr/>
    </dgm:pt>
    <dgm:pt modelId="{ECFF0BE2-29E8-45E7-B6CD-1FE3F60916C6}" type="pres">
      <dgm:prSet presAssocID="{8E45998A-6D23-48E8-ACCD-76A6CCF76967}" presName="root2" presStyleCnt="0"/>
      <dgm:spPr/>
    </dgm:pt>
    <dgm:pt modelId="{CBC6DBDE-2FC5-4911-AA66-89E385EE38F2}" type="pres">
      <dgm:prSet presAssocID="{8E45998A-6D23-48E8-ACCD-76A6CCF76967}" presName="LevelTwoTextNode" presStyleLbl="node3" presStyleIdx="2" presStyleCnt="5">
        <dgm:presLayoutVars>
          <dgm:chPref val="3"/>
        </dgm:presLayoutVars>
      </dgm:prSet>
      <dgm:spPr/>
    </dgm:pt>
    <dgm:pt modelId="{C3CD74EB-9B75-4E04-89AF-00FB6EFDC23A}" type="pres">
      <dgm:prSet presAssocID="{8E45998A-6D23-48E8-ACCD-76A6CCF76967}" presName="level3hierChild" presStyleCnt="0"/>
      <dgm:spPr/>
    </dgm:pt>
    <dgm:pt modelId="{57349E2B-4BA8-4B5A-B7ED-D8877E6D4C36}" type="pres">
      <dgm:prSet presAssocID="{5EC907C8-2F67-43A0-8F6F-0DE84C460E94}" presName="conn2-1" presStyleLbl="parChTrans1D2" presStyleIdx="3" presStyleCnt="5"/>
      <dgm:spPr/>
    </dgm:pt>
    <dgm:pt modelId="{E8A8AA8C-1EFF-4C1A-9D87-6AA33669FC77}" type="pres">
      <dgm:prSet presAssocID="{5EC907C8-2F67-43A0-8F6F-0DE84C460E94}" presName="connTx" presStyleLbl="parChTrans1D2" presStyleIdx="3" presStyleCnt="5"/>
      <dgm:spPr/>
    </dgm:pt>
    <dgm:pt modelId="{5F358C85-B975-4BA7-9CF9-115A20B1FFBB}" type="pres">
      <dgm:prSet presAssocID="{D971787D-9974-4CE4-9E56-F0427837308A}" presName="root2" presStyleCnt="0"/>
      <dgm:spPr/>
    </dgm:pt>
    <dgm:pt modelId="{7DA53E7B-B636-451A-BEE9-B43DE03389ED}" type="pres">
      <dgm:prSet presAssocID="{D971787D-9974-4CE4-9E56-F0427837308A}" presName="LevelTwoTextNode" presStyleLbl="node2" presStyleIdx="3" presStyleCnt="5">
        <dgm:presLayoutVars>
          <dgm:chPref val="3"/>
        </dgm:presLayoutVars>
      </dgm:prSet>
      <dgm:spPr/>
    </dgm:pt>
    <dgm:pt modelId="{38CC9E28-ED68-4E9D-B23B-67F5B750F7A7}" type="pres">
      <dgm:prSet presAssocID="{D971787D-9974-4CE4-9E56-F0427837308A}" presName="level3hierChild" presStyleCnt="0"/>
      <dgm:spPr/>
    </dgm:pt>
    <dgm:pt modelId="{A4B48528-982A-4284-945A-1EE8D465165C}" type="pres">
      <dgm:prSet presAssocID="{327D14BF-F52D-41E7-88E5-29555A5EC2F9}" presName="conn2-1" presStyleLbl="parChTrans1D3" presStyleIdx="3" presStyleCnt="5"/>
      <dgm:spPr/>
    </dgm:pt>
    <dgm:pt modelId="{E445C89C-7A6F-4424-AD57-EDC78B549583}" type="pres">
      <dgm:prSet presAssocID="{327D14BF-F52D-41E7-88E5-29555A5EC2F9}" presName="connTx" presStyleLbl="parChTrans1D3" presStyleIdx="3" presStyleCnt="5"/>
      <dgm:spPr/>
    </dgm:pt>
    <dgm:pt modelId="{C2918FF1-BBB6-47FD-8352-606D0562A2D5}" type="pres">
      <dgm:prSet presAssocID="{4961C9CB-3104-4BBE-B8BB-8A40B448A56B}" presName="root2" presStyleCnt="0"/>
      <dgm:spPr/>
    </dgm:pt>
    <dgm:pt modelId="{E7779FB0-4059-42A0-9A12-360F64069AF9}" type="pres">
      <dgm:prSet presAssocID="{4961C9CB-3104-4BBE-B8BB-8A40B448A56B}" presName="LevelTwoTextNode" presStyleLbl="node3" presStyleIdx="3" presStyleCnt="5">
        <dgm:presLayoutVars>
          <dgm:chPref val="3"/>
        </dgm:presLayoutVars>
      </dgm:prSet>
      <dgm:spPr/>
    </dgm:pt>
    <dgm:pt modelId="{0BCB5D4E-241A-4294-A6DA-AFC9301A21F9}" type="pres">
      <dgm:prSet presAssocID="{4961C9CB-3104-4BBE-B8BB-8A40B448A56B}" presName="level3hierChild" presStyleCnt="0"/>
      <dgm:spPr/>
    </dgm:pt>
    <dgm:pt modelId="{F46ABD89-3EFE-493D-94FD-8BDC8C8E74E9}" type="pres">
      <dgm:prSet presAssocID="{49716406-2C0E-4E0B-82B7-8A74B256AE89}" presName="conn2-1" presStyleLbl="parChTrans1D2" presStyleIdx="4" presStyleCnt="5"/>
      <dgm:spPr/>
    </dgm:pt>
    <dgm:pt modelId="{56E5BB1E-537B-4441-A4F0-D7B98F5AE1EE}" type="pres">
      <dgm:prSet presAssocID="{49716406-2C0E-4E0B-82B7-8A74B256AE89}" presName="connTx" presStyleLbl="parChTrans1D2" presStyleIdx="4" presStyleCnt="5"/>
      <dgm:spPr/>
    </dgm:pt>
    <dgm:pt modelId="{7D7E34E3-2E4D-46F9-A481-457F03860B02}" type="pres">
      <dgm:prSet presAssocID="{A9E759A7-509C-4DF6-8A13-1C490D0B37D4}" presName="root2" presStyleCnt="0"/>
      <dgm:spPr/>
    </dgm:pt>
    <dgm:pt modelId="{35F4CEC2-D5D3-4A21-9D12-A35B43445B4B}" type="pres">
      <dgm:prSet presAssocID="{A9E759A7-509C-4DF6-8A13-1C490D0B37D4}" presName="LevelTwoTextNode" presStyleLbl="node2" presStyleIdx="4" presStyleCnt="5">
        <dgm:presLayoutVars>
          <dgm:chPref val="3"/>
        </dgm:presLayoutVars>
      </dgm:prSet>
      <dgm:spPr/>
    </dgm:pt>
    <dgm:pt modelId="{0AC672E6-A064-451F-88D7-B56A2FED14D8}" type="pres">
      <dgm:prSet presAssocID="{A9E759A7-509C-4DF6-8A13-1C490D0B37D4}" presName="level3hierChild" presStyleCnt="0"/>
      <dgm:spPr/>
    </dgm:pt>
    <dgm:pt modelId="{2A7AA5E4-B053-4AD9-A490-840F018CD785}" type="pres">
      <dgm:prSet presAssocID="{210CCF45-7F49-439D-B372-51CDEDFB3F52}" presName="conn2-1" presStyleLbl="parChTrans1D3" presStyleIdx="4" presStyleCnt="5"/>
      <dgm:spPr/>
    </dgm:pt>
    <dgm:pt modelId="{7DCAA3E2-5780-456D-A054-31F207749821}" type="pres">
      <dgm:prSet presAssocID="{210CCF45-7F49-439D-B372-51CDEDFB3F52}" presName="connTx" presStyleLbl="parChTrans1D3" presStyleIdx="4" presStyleCnt="5"/>
      <dgm:spPr/>
    </dgm:pt>
    <dgm:pt modelId="{019FE7E1-274E-44C7-9C88-E87E82F2E7B3}" type="pres">
      <dgm:prSet presAssocID="{6500D4A2-5691-4A2E-84EE-D6D1C6D707F7}" presName="root2" presStyleCnt="0"/>
      <dgm:spPr/>
    </dgm:pt>
    <dgm:pt modelId="{CCA0DAA1-9A37-4325-984D-8EAAFA928C0D}" type="pres">
      <dgm:prSet presAssocID="{6500D4A2-5691-4A2E-84EE-D6D1C6D707F7}" presName="LevelTwoTextNode" presStyleLbl="node3" presStyleIdx="4" presStyleCnt="5">
        <dgm:presLayoutVars>
          <dgm:chPref val="3"/>
        </dgm:presLayoutVars>
      </dgm:prSet>
      <dgm:spPr/>
    </dgm:pt>
    <dgm:pt modelId="{D125F84C-C619-4BDB-93C9-086CA6B9F07B}" type="pres">
      <dgm:prSet presAssocID="{6500D4A2-5691-4A2E-84EE-D6D1C6D707F7}" presName="level3hierChild" presStyleCnt="0"/>
      <dgm:spPr/>
    </dgm:pt>
  </dgm:ptLst>
  <dgm:cxnLst>
    <dgm:cxn modelId="{66207101-1E73-4A82-822F-5F1F38621215}" type="presOf" srcId="{E0F08C8F-778E-4B67-A469-822D950ADBC8}" destId="{F4420030-F639-4699-A046-4002BFA79462}" srcOrd="0" destOrd="0" presId="urn:microsoft.com/office/officeart/2005/8/layout/hierarchy2"/>
    <dgm:cxn modelId="{51F26E0B-D77B-4A45-A045-730EA1815870}" type="presOf" srcId="{10766D96-B635-4CFC-A70C-98D77B6BD7DA}" destId="{7770DD7A-7601-4F4B-8613-192AECB63317}" srcOrd="0" destOrd="0" presId="urn:microsoft.com/office/officeart/2005/8/layout/hierarchy2"/>
    <dgm:cxn modelId="{4EC03D11-5287-4706-A1BC-0137E5F89023}" srcId="{D971787D-9974-4CE4-9E56-F0427837308A}" destId="{4961C9CB-3104-4BBE-B8BB-8A40B448A56B}" srcOrd="0" destOrd="0" parTransId="{327D14BF-F52D-41E7-88E5-29555A5EC2F9}" sibTransId="{01E758A0-5EC6-426E-8447-FC768B40CFEB}"/>
    <dgm:cxn modelId="{9C262919-283F-4847-A159-B64297FD39B4}" type="presOf" srcId="{5EC907C8-2F67-43A0-8F6F-0DE84C460E94}" destId="{57349E2B-4BA8-4B5A-B7ED-D8877E6D4C36}" srcOrd="0" destOrd="0" presId="urn:microsoft.com/office/officeart/2005/8/layout/hierarchy2"/>
    <dgm:cxn modelId="{D6929C1B-4191-4D80-A9D4-F4B125AD6156}" srcId="{A43DF0A1-9BC9-4383-935F-1D54ECF7C00D}" destId="{A9E759A7-509C-4DF6-8A13-1C490D0B37D4}" srcOrd="4" destOrd="0" parTransId="{49716406-2C0E-4E0B-82B7-8A74B256AE89}" sibTransId="{5362E7D1-7752-43B9-8BB9-B94EACA577F8}"/>
    <dgm:cxn modelId="{C179CA35-40A6-4404-BCC9-BD092BB3ECB1}" srcId="{A43DF0A1-9BC9-4383-935F-1D54ECF7C00D}" destId="{D971787D-9974-4CE4-9E56-F0427837308A}" srcOrd="3" destOrd="0" parTransId="{5EC907C8-2F67-43A0-8F6F-0DE84C460E94}" sibTransId="{A9AA73CC-39D9-4D4D-8E66-0658D3D29F8B}"/>
    <dgm:cxn modelId="{0E9C7A36-D493-44FA-B6F0-38752B4429EC}" srcId="{63A4BFB5-4B13-4B6C-A70E-214971F2E2FD}" destId="{A43DF0A1-9BC9-4383-935F-1D54ECF7C00D}" srcOrd="0" destOrd="0" parTransId="{D981ADBB-9EFA-4B55-8A43-0A8BB4847E10}" sibTransId="{EFDB2618-74DA-4F31-90AF-F0D830CF58EB}"/>
    <dgm:cxn modelId="{82C2C73C-0034-47AF-9257-F7568EF3DD9A}" srcId="{A9E759A7-509C-4DF6-8A13-1C490D0B37D4}" destId="{6500D4A2-5691-4A2E-84EE-D6D1C6D707F7}" srcOrd="0" destOrd="0" parTransId="{210CCF45-7F49-439D-B372-51CDEDFB3F52}" sibTransId="{D3FE5FEF-4166-4CF0-B1FD-8938642E848D}"/>
    <dgm:cxn modelId="{82235261-D1C9-4476-BCE2-08A433FFFECD}" type="presOf" srcId="{D971787D-9974-4CE4-9E56-F0427837308A}" destId="{7DA53E7B-B636-451A-BEE9-B43DE03389ED}" srcOrd="0" destOrd="0" presId="urn:microsoft.com/office/officeart/2005/8/layout/hierarchy2"/>
    <dgm:cxn modelId="{498DF763-ABBC-43AC-8D01-B8C93193018C}" type="presOf" srcId="{49716406-2C0E-4E0B-82B7-8A74B256AE89}" destId="{F46ABD89-3EFE-493D-94FD-8BDC8C8E74E9}" srcOrd="0" destOrd="0" presId="urn:microsoft.com/office/officeart/2005/8/layout/hierarchy2"/>
    <dgm:cxn modelId="{067C2447-2A34-4CDA-A514-E4AEDDF20601}" srcId="{E0F08C8F-778E-4B67-A469-822D950ADBC8}" destId="{8E45998A-6D23-48E8-ACCD-76A6CCF76967}" srcOrd="0" destOrd="0" parTransId="{10766D96-B635-4CFC-A70C-98D77B6BD7DA}" sibTransId="{34152C61-A771-444C-A8B5-57880409A56D}"/>
    <dgm:cxn modelId="{5EE28668-D945-4DE8-A731-D04D08BD4FDC}" type="presOf" srcId="{6500D4A2-5691-4A2E-84EE-D6D1C6D707F7}" destId="{CCA0DAA1-9A37-4325-984D-8EAAFA928C0D}" srcOrd="0" destOrd="0" presId="urn:microsoft.com/office/officeart/2005/8/layout/hierarchy2"/>
    <dgm:cxn modelId="{B8A1BC68-48B7-48E2-93F8-9B6E2F4618B3}" srcId="{A43DF0A1-9BC9-4383-935F-1D54ECF7C00D}" destId="{748A1A0A-3C63-4EC6-8E68-0C9209C711B9}" srcOrd="1" destOrd="0" parTransId="{278D398D-23FF-40E8-AB94-970D3E9157FA}" sibTransId="{47E0A3D1-86B9-4B52-AEC9-970D1E5A23D5}"/>
    <dgm:cxn modelId="{BE61096B-1448-4479-9377-C5063154E6AD}" type="presOf" srcId="{327D14BF-F52D-41E7-88E5-29555A5EC2F9}" destId="{E445C89C-7A6F-4424-AD57-EDC78B549583}" srcOrd="1" destOrd="0" presId="urn:microsoft.com/office/officeart/2005/8/layout/hierarchy2"/>
    <dgm:cxn modelId="{D3E5A84C-439B-4324-873A-4759F1C21042}" type="presOf" srcId="{278D398D-23FF-40E8-AB94-970D3E9157FA}" destId="{31F01837-0725-476E-A6B1-085C2760EDFF}" srcOrd="0" destOrd="0" presId="urn:microsoft.com/office/officeart/2005/8/layout/hierarchy2"/>
    <dgm:cxn modelId="{43A3004D-7D4B-4C5F-851C-4BD65C21A929}" type="presOf" srcId="{54B5461A-4B23-4655-ACA4-5E2C07BDFA7C}" destId="{04C2D61A-3DEB-43CD-882D-694DF29A4904}" srcOrd="0" destOrd="0" presId="urn:microsoft.com/office/officeart/2005/8/layout/hierarchy2"/>
    <dgm:cxn modelId="{067BDB6E-2395-4993-9127-072D76A9A243}" type="presOf" srcId="{E0F4720C-370C-49A6-A180-0E0D676DB55A}" destId="{7A4433C3-D5C7-41E5-9BF3-59E0A3E924B5}" srcOrd="1" destOrd="0" presId="urn:microsoft.com/office/officeart/2005/8/layout/hierarchy2"/>
    <dgm:cxn modelId="{C95B1A53-D4C1-41AD-AB45-53E97E3DC026}" type="presOf" srcId="{0136B535-1B74-49E8-A3BC-9EA06281207C}" destId="{34F5B41B-EF08-46D6-8553-A35267BA4CCD}" srcOrd="0" destOrd="0" presId="urn:microsoft.com/office/officeart/2005/8/layout/hierarchy2"/>
    <dgm:cxn modelId="{0213D455-E72D-45F7-8ADE-2EC44130A178}" type="presOf" srcId="{3C433F7F-9A9D-4323-B0BA-7D973ADE896B}" destId="{22F22C64-84DA-4083-8A86-E10D703F62D1}" srcOrd="0" destOrd="0" presId="urn:microsoft.com/office/officeart/2005/8/layout/hierarchy2"/>
    <dgm:cxn modelId="{B8D6578E-DA62-4BCA-952C-24CAA88CAC6B}" type="presOf" srcId="{8E45998A-6D23-48E8-ACCD-76A6CCF76967}" destId="{CBC6DBDE-2FC5-4911-AA66-89E385EE38F2}" srcOrd="0" destOrd="0" presId="urn:microsoft.com/office/officeart/2005/8/layout/hierarchy2"/>
    <dgm:cxn modelId="{3937A292-A62D-40A2-A7D6-CA139A82370A}" type="presOf" srcId="{327D14BF-F52D-41E7-88E5-29555A5EC2F9}" destId="{A4B48528-982A-4284-945A-1EE8D465165C}" srcOrd="0" destOrd="0" presId="urn:microsoft.com/office/officeart/2005/8/layout/hierarchy2"/>
    <dgm:cxn modelId="{8CC54C94-7E3F-414B-914D-FEB257CDA6C2}" type="presOf" srcId="{D6CB6849-825E-403D-8724-C79276F36F07}" destId="{D7C9DF4A-88C0-4AA4-8C75-636A3D00E76C}" srcOrd="0" destOrd="0" presId="urn:microsoft.com/office/officeart/2005/8/layout/hierarchy2"/>
    <dgm:cxn modelId="{4AFF779C-0096-4191-839C-87C8AF221BFB}" type="presOf" srcId="{A43DF0A1-9BC9-4383-935F-1D54ECF7C00D}" destId="{F6C9B501-408D-476D-8A83-17D988C58C30}" srcOrd="0" destOrd="0" presId="urn:microsoft.com/office/officeart/2005/8/layout/hierarchy2"/>
    <dgm:cxn modelId="{BC2BD19C-722C-4BD4-9721-5A289E5CEC52}" type="presOf" srcId="{E0F4720C-370C-49A6-A180-0E0D676DB55A}" destId="{5133CA8B-D6E9-4178-BADB-9BC73EC15D25}" srcOrd="0" destOrd="0" presId="urn:microsoft.com/office/officeart/2005/8/layout/hierarchy2"/>
    <dgm:cxn modelId="{31BAEFA1-21B5-47D6-9B29-E1BB8C6AD89D}" type="presOf" srcId="{AC8CECB4-9D61-4C67-A9DB-A08BDF6CFC26}" destId="{4594386A-3969-4798-B273-F85F408BF8AE}" srcOrd="1" destOrd="0" presId="urn:microsoft.com/office/officeart/2005/8/layout/hierarchy2"/>
    <dgm:cxn modelId="{E11E14A2-9F27-4F47-B409-11B90F6E265D}" srcId="{A43DF0A1-9BC9-4383-935F-1D54ECF7C00D}" destId="{54B5461A-4B23-4655-ACA4-5E2C07BDFA7C}" srcOrd="0" destOrd="0" parTransId="{0136B535-1B74-49E8-A3BC-9EA06281207C}" sibTransId="{CE18617C-91F1-45FD-9919-4F696C532C38}"/>
    <dgm:cxn modelId="{71A055A4-CE3D-420D-91AF-CE99E4822126}" type="presOf" srcId="{AC8CECB4-9D61-4C67-A9DB-A08BDF6CFC26}" destId="{09D5EDA6-F172-486B-A158-5E0A6E214FCB}" srcOrd="0" destOrd="0" presId="urn:microsoft.com/office/officeart/2005/8/layout/hierarchy2"/>
    <dgm:cxn modelId="{A16E0EA6-6258-472E-892C-80E3766DD44E}" type="presOf" srcId="{748A1A0A-3C63-4EC6-8E68-0C9209C711B9}" destId="{2B16FD71-CFFD-4A5C-919A-2A3E60EEFD17}" srcOrd="0" destOrd="0" presId="urn:microsoft.com/office/officeart/2005/8/layout/hierarchy2"/>
    <dgm:cxn modelId="{95ECFEAF-9814-499F-B310-EF1F5C875D7A}" type="presOf" srcId="{10766D96-B635-4CFC-A70C-98D77B6BD7DA}" destId="{02A8A599-4308-4F6F-B7C1-17145686B34D}" srcOrd="1" destOrd="0" presId="urn:microsoft.com/office/officeart/2005/8/layout/hierarchy2"/>
    <dgm:cxn modelId="{8D7047B2-33FC-4B87-B2B1-23563275B456}" type="presOf" srcId="{4961C9CB-3104-4BBE-B8BB-8A40B448A56B}" destId="{E7779FB0-4059-42A0-9A12-360F64069AF9}" srcOrd="0" destOrd="0" presId="urn:microsoft.com/office/officeart/2005/8/layout/hierarchy2"/>
    <dgm:cxn modelId="{2356F7B5-6541-4D43-A071-C84A878EE14C}" type="presOf" srcId="{0CB366A0-C80F-46B4-BB63-48325067DF70}" destId="{890268CE-CC57-437A-A3E6-A652C37E0712}" srcOrd="0" destOrd="0" presId="urn:microsoft.com/office/officeart/2005/8/layout/hierarchy2"/>
    <dgm:cxn modelId="{F28EDFBE-8E1F-4C90-A504-D393B543037B}" type="presOf" srcId="{210CCF45-7F49-439D-B372-51CDEDFB3F52}" destId="{7DCAA3E2-5780-456D-A054-31F207749821}" srcOrd="1" destOrd="0" presId="urn:microsoft.com/office/officeart/2005/8/layout/hierarchy2"/>
    <dgm:cxn modelId="{29D14EC9-2668-4CFD-8918-A392A30DF334}" srcId="{748A1A0A-3C63-4EC6-8E68-0C9209C711B9}" destId="{D6CB6849-825E-403D-8724-C79276F36F07}" srcOrd="0" destOrd="0" parTransId="{AC8CECB4-9D61-4C67-A9DB-A08BDF6CFC26}" sibTransId="{DA0C3CB3-E9CD-4F91-A741-14F7F7482EB0}"/>
    <dgm:cxn modelId="{19E0F4CD-06E2-4027-8924-6ACF6F5FCDCF}" type="presOf" srcId="{5EC907C8-2F67-43A0-8F6F-0DE84C460E94}" destId="{E8A8AA8C-1EFF-4C1A-9D87-6AA33669FC77}" srcOrd="1" destOrd="0" presId="urn:microsoft.com/office/officeart/2005/8/layout/hierarchy2"/>
    <dgm:cxn modelId="{0DE111CE-19D6-43C6-AA4E-38B0D054252D}" type="presOf" srcId="{278D398D-23FF-40E8-AB94-970D3E9157FA}" destId="{62AA8AF3-1744-40AF-8A65-CA76150363B7}" srcOrd="1" destOrd="0" presId="urn:microsoft.com/office/officeart/2005/8/layout/hierarchy2"/>
    <dgm:cxn modelId="{EAB718CE-4FCB-4605-9939-559A093CDD96}" srcId="{A43DF0A1-9BC9-4383-935F-1D54ECF7C00D}" destId="{E0F08C8F-778E-4B67-A469-822D950ADBC8}" srcOrd="2" destOrd="0" parTransId="{E0F4720C-370C-49A6-A180-0E0D676DB55A}" sibTransId="{02E09F1C-95E1-45EE-A7C5-FDA729EAC5C8}"/>
    <dgm:cxn modelId="{8FB843D4-74D9-4760-9400-0FBDAE568F84}" type="presOf" srcId="{210CCF45-7F49-439D-B372-51CDEDFB3F52}" destId="{2A7AA5E4-B053-4AD9-A490-840F018CD785}" srcOrd="0" destOrd="0" presId="urn:microsoft.com/office/officeart/2005/8/layout/hierarchy2"/>
    <dgm:cxn modelId="{564521D5-8AAF-4EF6-BC0D-09781E7DF237}" type="presOf" srcId="{3C433F7F-9A9D-4323-B0BA-7D973ADE896B}" destId="{DBF6E28E-BAD4-4D30-B649-90659D741784}" srcOrd="1" destOrd="0" presId="urn:microsoft.com/office/officeart/2005/8/layout/hierarchy2"/>
    <dgm:cxn modelId="{84E3F9D9-1068-4C5D-BC82-2982BC0DD333}" type="presOf" srcId="{49716406-2C0E-4E0B-82B7-8A74B256AE89}" destId="{56E5BB1E-537B-4441-A4F0-D7B98F5AE1EE}" srcOrd="1" destOrd="0" presId="urn:microsoft.com/office/officeart/2005/8/layout/hierarchy2"/>
    <dgm:cxn modelId="{D927AAE0-AAF2-43D2-BA26-1064E04D1E45}" type="presOf" srcId="{A9E759A7-509C-4DF6-8A13-1C490D0B37D4}" destId="{35F4CEC2-D5D3-4A21-9D12-A35B43445B4B}" srcOrd="0" destOrd="0" presId="urn:microsoft.com/office/officeart/2005/8/layout/hierarchy2"/>
    <dgm:cxn modelId="{F8E8B3E1-DA8B-4312-8E45-07A2E4D4C6A2}" srcId="{54B5461A-4B23-4655-ACA4-5E2C07BDFA7C}" destId="{0CB366A0-C80F-46B4-BB63-48325067DF70}" srcOrd="0" destOrd="0" parTransId="{3C433F7F-9A9D-4323-B0BA-7D973ADE896B}" sibTransId="{28E1748E-B97F-4B75-9082-23E99B04FCFD}"/>
    <dgm:cxn modelId="{7F426AEC-4389-45D2-861C-EA6BC8776912}" type="presOf" srcId="{0136B535-1B74-49E8-A3BC-9EA06281207C}" destId="{75A4BF24-F4A0-43E7-A9C1-D7AB6876E203}" srcOrd="1" destOrd="0" presId="urn:microsoft.com/office/officeart/2005/8/layout/hierarchy2"/>
    <dgm:cxn modelId="{69D30BF3-00F9-4452-A98B-F1B31E8A2AF2}" type="presOf" srcId="{63A4BFB5-4B13-4B6C-A70E-214971F2E2FD}" destId="{7EDCE030-261F-4C91-A490-D1C3D7E610A3}" srcOrd="0" destOrd="0" presId="urn:microsoft.com/office/officeart/2005/8/layout/hierarchy2"/>
    <dgm:cxn modelId="{1DCDD27F-DEA5-4CA9-BD81-5820B9926A30}" type="presParOf" srcId="{7EDCE030-261F-4C91-A490-D1C3D7E610A3}" destId="{1F5F29B8-D53D-427C-B014-CF861B0E3391}" srcOrd="0" destOrd="0" presId="urn:microsoft.com/office/officeart/2005/8/layout/hierarchy2"/>
    <dgm:cxn modelId="{E814DE72-85DE-4269-96D2-70048769467E}" type="presParOf" srcId="{1F5F29B8-D53D-427C-B014-CF861B0E3391}" destId="{F6C9B501-408D-476D-8A83-17D988C58C30}" srcOrd="0" destOrd="0" presId="urn:microsoft.com/office/officeart/2005/8/layout/hierarchy2"/>
    <dgm:cxn modelId="{4957BBCD-0C86-417E-8524-09ABB84B12B8}" type="presParOf" srcId="{1F5F29B8-D53D-427C-B014-CF861B0E3391}" destId="{0769BCFF-1F12-45A6-8C95-89C65C4F546B}" srcOrd="1" destOrd="0" presId="urn:microsoft.com/office/officeart/2005/8/layout/hierarchy2"/>
    <dgm:cxn modelId="{B6BD1756-4358-47E7-B3FD-62AFAE7A8E45}" type="presParOf" srcId="{0769BCFF-1F12-45A6-8C95-89C65C4F546B}" destId="{34F5B41B-EF08-46D6-8553-A35267BA4CCD}" srcOrd="0" destOrd="0" presId="urn:microsoft.com/office/officeart/2005/8/layout/hierarchy2"/>
    <dgm:cxn modelId="{06CDE070-34ED-473A-8BD3-8C1E4546BBF3}" type="presParOf" srcId="{34F5B41B-EF08-46D6-8553-A35267BA4CCD}" destId="{75A4BF24-F4A0-43E7-A9C1-D7AB6876E203}" srcOrd="0" destOrd="0" presId="urn:microsoft.com/office/officeart/2005/8/layout/hierarchy2"/>
    <dgm:cxn modelId="{83B6AD50-78B4-4EE1-BF58-FA783772C405}" type="presParOf" srcId="{0769BCFF-1F12-45A6-8C95-89C65C4F546B}" destId="{51ADBB22-9EE8-42A5-9500-5ED7F0E450B7}" srcOrd="1" destOrd="0" presId="urn:microsoft.com/office/officeart/2005/8/layout/hierarchy2"/>
    <dgm:cxn modelId="{E818719F-0BF0-4AF6-B495-71DFC30E22B6}" type="presParOf" srcId="{51ADBB22-9EE8-42A5-9500-5ED7F0E450B7}" destId="{04C2D61A-3DEB-43CD-882D-694DF29A4904}" srcOrd="0" destOrd="0" presId="urn:microsoft.com/office/officeart/2005/8/layout/hierarchy2"/>
    <dgm:cxn modelId="{B001BB72-552D-47EC-9F32-CC89671DFB0A}" type="presParOf" srcId="{51ADBB22-9EE8-42A5-9500-5ED7F0E450B7}" destId="{06A507BF-9195-41A7-A58E-3857DCEC62A2}" srcOrd="1" destOrd="0" presId="urn:microsoft.com/office/officeart/2005/8/layout/hierarchy2"/>
    <dgm:cxn modelId="{8DCC01ED-CE22-475C-8778-04C7E2D67C46}" type="presParOf" srcId="{06A507BF-9195-41A7-A58E-3857DCEC62A2}" destId="{22F22C64-84DA-4083-8A86-E10D703F62D1}" srcOrd="0" destOrd="0" presId="urn:microsoft.com/office/officeart/2005/8/layout/hierarchy2"/>
    <dgm:cxn modelId="{00AF9320-15C7-48F5-B905-9809AA69F4BD}" type="presParOf" srcId="{22F22C64-84DA-4083-8A86-E10D703F62D1}" destId="{DBF6E28E-BAD4-4D30-B649-90659D741784}" srcOrd="0" destOrd="0" presId="urn:microsoft.com/office/officeart/2005/8/layout/hierarchy2"/>
    <dgm:cxn modelId="{3E0FE2BC-4620-4760-9ADB-0E7709C385FC}" type="presParOf" srcId="{06A507BF-9195-41A7-A58E-3857DCEC62A2}" destId="{0D7D435C-7BAB-4713-84E8-3E29AFCBB675}" srcOrd="1" destOrd="0" presId="urn:microsoft.com/office/officeart/2005/8/layout/hierarchy2"/>
    <dgm:cxn modelId="{CC9A4A7F-8EF4-4262-AEDC-744AA5CC9AF9}" type="presParOf" srcId="{0D7D435C-7BAB-4713-84E8-3E29AFCBB675}" destId="{890268CE-CC57-437A-A3E6-A652C37E0712}" srcOrd="0" destOrd="0" presId="urn:microsoft.com/office/officeart/2005/8/layout/hierarchy2"/>
    <dgm:cxn modelId="{081ED094-9455-4706-8EF3-EFABEDF83604}" type="presParOf" srcId="{0D7D435C-7BAB-4713-84E8-3E29AFCBB675}" destId="{84E78C85-CB52-434B-B810-E59C27CF3EEB}" srcOrd="1" destOrd="0" presId="urn:microsoft.com/office/officeart/2005/8/layout/hierarchy2"/>
    <dgm:cxn modelId="{FCE1E5B4-1E9E-4C5B-A97F-DA7E65CABDA2}" type="presParOf" srcId="{0769BCFF-1F12-45A6-8C95-89C65C4F546B}" destId="{31F01837-0725-476E-A6B1-085C2760EDFF}" srcOrd="2" destOrd="0" presId="urn:microsoft.com/office/officeart/2005/8/layout/hierarchy2"/>
    <dgm:cxn modelId="{0AFB582C-BC2C-4270-ABA3-26D8DD4E6370}" type="presParOf" srcId="{31F01837-0725-476E-A6B1-085C2760EDFF}" destId="{62AA8AF3-1744-40AF-8A65-CA76150363B7}" srcOrd="0" destOrd="0" presId="urn:microsoft.com/office/officeart/2005/8/layout/hierarchy2"/>
    <dgm:cxn modelId="{55C80716-C22F-4ACF-893C-F2A00DFF5A5C}" type="presParOf" srcId="{0769BCFF-1F12-45A6-8C95-89C65C4F546B}" destId="{1980AA60-3E0F-472A-A05C-AADE4B6B4E7F}" srcOrd="3" destOrd="0" presId="urn:microsoft.com/office/officeart/2005/8/layout/hierarchy2"/>
    <dgm:cxn modelId="{F6BCCAB8-7D2A-4097-8B98-52C158375918}" type="presParOf" srcId="{1980AA60-3E0F-472A-A05C-AADE4B6B4E7F}" destId="{2B16FD71-CFFD-4A5C-919A-2A3E60EEFD17}" srcOrd="0" destOrd="0" presId="urn:microsoft.com/office/officeart/2005/8/layout/hierarchy2"/>
    <dgm:cxn modelId="{6ED85194-CE72-4BF7-9E53-AB327D16A5E2}" type="presParOf" srcId="{1980AA60-3E0F-472A-A05C-AADE4B6B4E7F}" destId="{679F1FA2-54BF-42C6-9D57-16357884C9F0}" srcOrd="1" destOrd="0" presId="urn:microsoft.com/office/officeart/2005/8/layout/hierarchy2"/>
    <dgm:cxn modelId="{D21EA510-FA4A-4CBE-A4DC-739C2B4C362D}" type="presParOf" srcId="{679F1FA2-54BF-42C6-9D57-16357884C9F0}" destId="{09D5EDA6-F172-486B-A158-5E0A6E214FCB}" srcOrd="0" destOrd="0" presId="urn:microsoft.com/office/officeart/2005/8/layout/hierarchy2"/>
    <dgm:cxn modelId="{FA68AA83-DEC3-4E7B-A3B8-240428BF8FBD}" type="presParOf" srcId="{09D5EDA6-F172-486B-A158-5E0A6E214FCB}" destId="{4594386A-3969-4798-B273-F85F408BF8AE}" srcOrd="0" destOrd="0" presId="urn:microsoft.com/office/officeart/2005/8/layout/hierarchy2"/>
    <dgm:cxn modelId="{FDC78CF6-2A63-474C-959E-28F1A4C841B3}" type="presParOf" srcId="{679F1FA2-54BF-42C6-9D57-16357884C9F0}" destId="{DB60CB08-D3FF-4C87-90DC-FF76188DDCFD}" srcOrd="1" destOrd="0" presId="urn:microsoft.com/office/officeart/2005/8/layout/hierarchy2"/>
    <dgm:cxn modelId="{AD1E31E7-3759-403B-81B9-8B407E938DE8}" type="presParOf" srcId="{DB60CB08-D3FF-4C87-90DC-FF76188DDCFD}" destId="{D7C9DF4A-88C0-4AA4-8C75-636A3D00E76C}" srcOrd="0" destOrd="0" presId="urn:microsoft.com/office/officeart/2005/8/layout/hierarchy2"/>
    <dgm:cxn modelId="{13807432-874F-481E-92D8-F07A00285CEF}" type="presParOf" srcId="{DB60CB08-D3FF-4C87-90DC-FF76188DDCFD}" destId="{10D9A3CE-7A03-485A-8382-545593D65A8A}" srcOrd="1" destOrd="0" presId="urn:microsoft.com/office/officeart/2005/8/layout/hierarchy2"/>
    <dgm:cxn modelId="{1CECBB71-CD3D-478C-ADA4-8A9ADB31B43D}" type="presParOf" srcId="{0769BCFF-1F12-45A6-8C95-89C65C4F546B}" destId="{5133CA8B-D6E9-4178-BADB-9BC73EC15D25}" srcOrd="4" destOrd="0" presId="urn:microsoft.com/office/officeart/2005/8/layout/hierarchy2"/>
    <dgm:cxn modelId="{D6469DBB-8E71-4D81-BE88-90BFD4047C5C}" type="presParOf" srcId="{5133CA8B-D6E9-4178-BADB-9BC73EC15D25}" destId="{7A4433C3-D5C7-41E5-9BF3-59E0A3E924B5}" srcOrd="0" destOrd="0" presId="urn:microsoft.com/office/officeart/2005/8/layout/hierarchy2"/>
    <dgm:cxn modelId="{3055222A-A6B1-4D95-ACA6-29FC647AE015}" type="presParOf" srcId="{0769BCFF-1F12-45A6-8C95-89C65C4F546B}" destId="{788B699A-376F-400D-AAED-88FB5FD42321}" srcOrd="5" destOrd="0" presId="urn:microsoft.com/office/officeart/2005/8/layout/hierarchy2"/>
    <dgm:cxn modelId="{6BF905D2-8FBC-4E4C-98C6-D5B67F27500D}" type="presParOf" srcId="{788B699A-376F-400D-AAED-88FB5FD42321}" destId="{F4420030-F639-4699-A046-4002BFA79462}" srcOrd="0" destOrd="0" presId="urn:microsoft.com/office/officeart/2005/8/layout/hierarchy2"/>
    <dgm:cxn modelId="{592DD8C9-117D-4B97-8DB2-8ACB2911AE5E}" type="presParOf" srcId="{788B699A-376F-400D-AAED-88FB5FD42321}" destId="{7CB947A7-FC3E-4102-ACC2-15AE0C059D7E}" srcOrd="1" destOrd="0" presId="urn:microsoft.com/office/officeart/2005/8/layout/hierarchy2"/>
    <dgm:cxn modelId="{32337369-C0F7-4CD7-BFC9-7ECFDB46F202}" type="presParOf" srcId="{7CB947A7-FC3E-4102-ACC2-15AE0C059D7E}" destId="{7770DD7A-7601-4F4B-8613-192AECB63317}" srcOrd="0" destOrd="0" presId="urn:microsoft.com/office/officeart/2005/8/layout/hierarchy2"/>
    <dgm:cxn modelId="{F3DC0CC4-BC9D-4888-8020-9F3D158613E9}" type="presParOf" srcId="{7770DD7A-7601-4F4B-8613-192AECB63317}" destId="{02A8A599-4308-4F6F-B7C1-17145686B34D}" srcOrd="0" destOrd="0" presId="urn:microsoft.com/office/officeart/2005/8/layout/hierarchy2"/>
    <dgm:cxn modelId="{51B01E9A-1AB6-44B9-9580-85A936B2C4A3}" type="presParOf" srcId="{7CB947A7-FC3E-4102-ACC2-15AE0C059D7E}" destId="{ECFF0BE2-29E8-45E7-B6CD-1FE3F60916C6}" srcOrd="1" destOrd="0" presId="urn:microsoft.com/office/officeart/2005/8/layout/hierarchy2"/>
    <dgm:cxn modelId="{0F978724-F0A0-4F42-A78E-3DBC122B168C}" type="presParOf" srcId="{ECFF0BE2-29E8-45E7-B6CD-1FE3F60916C6}" destId="{CBC6DBDE-2FC5-4911-AA66-89E385EE38F2}" srcOrd="0" destOrd="0" presId="urn:microsoft.com/office/officeart/2005/8/layout/hierarchy2"/>
    <dgm:cxn modelId="{3EEB9D92-FBE3-463E-B1A2-1660FA342425}" type="presParOf" srcId="{ECFF0BE2-29E8-45E7-B6CD-1FE3F60916C6}" destId="{C3CD74EB-9B75-4E04-89AF-00FB6EFDC23A}" srcOrd="1" destOrd="0" presId="urn:microsoft.com/office/officeart/2005/8/layout/hierarchy2"/>
    <dgm:cxn modelId="{98D2ECDF-8BBB-4F17-AA24-452432A10FC7}" type="presParOf" srcId="{0769BCFF-1F12-45A6-8C95-89C65C4F546B}" destId="{57349E2B-4BA8-4B5A-B7ED-D8877E6D4C36}" srcOrd="6" destOrd="0" presId="urn:microsoft.com/office/officeart/2005/8/layout/hierarchy2"/>
    <dgm:cxn modelId="{ACFF3763-2377-4FBD-A67E-118AA6A86E3E}" type="presParOf" srcId="{57349E2B-4BA8-4B5A-B7ED-D8877E6D4C36}" destId="{E8A8AA8C-1EFF-4C1A-9D87-6AA33669FC77}" srcOrd="0" destOrd="0" presId="urn:microsoft.com/office/officeart/2005/8/layout/hierarchy2"/>
    <dgm:cxn modelId="{62D27EB2-296E-4E10-953A-F6B6A2F49876}" type="presParOf" srcId="{0769BCFF-1F12-45A6-8C95-89C65C4F546B}" destId="{5F358C85-B975-4BA7-9CF9-115A20B1FFBB}" srcOrd="7" destOrd="0" presId="urn:microsoft.com/office/officeart/2005/8/layout/hierarchy2"/>
    <dgm:cxn modelId="{528FE906-EEF2-43A6-81A0-AD56D2297974}" type="presParOf" srcId="{5F358C85-B975-4BA7-9CF9-115A20B1FFBB}" destId="{7DA53E7B-B636-451A-BEE9-B43DE03389ED}" srcOrd="0" destOrd="0" presId="urn:microsoft.com/office/officeart/2005/8/layout/hierarchy2"/>
    <dgm:cxn modelId="{3815162F-21A5-4E9B-B486-69A6B0FDDE39}" type="presParOf" srcId="{5F358C85-B975-4BA7-9CF9-115A20B1FFBB}" destId="{38CC9E28-ED68-4E9D-B23B-67F5B750F7A7}" srcOrd="1" destOrd="0" presId="urn:microsoft.com/office/officeart/2005/8/layout/hierarchy2"/>
    <dgm:cxn modelId="{9E8690A0-B98C-495B-8DCC-86085473AE66}" type="presParOf" srcId="{38CC9E28-ED68-4E9D-B23B-67F5B750F7A7}" destId="{A4B48528-982A-4284-945A-1EE8D465165C}" srcOrd="0" destOrd="0" presId="urn:microsoft.com/office/officeart/2005/8/layout/hierarchy2"/>
    <dgm:cxn modelId="{2D8C2C99-E49C-401B-8CCB-9F38872227A6}" type="presParOf" srcId="{A4B48528-982A-4284-945A-1EE8D465165C}" destId="{E445C89C-7A6F-4424-AD57-EDC78B549583}" srcOrd="0" destOrd="0" presId="urn:microsoft.com/office/officeart/2005/8/layout/hierarchy2"/>
    <dgm:cxn modelId="{BCDF563B-0A7D-4617-A99E-A2F7D749A661}" type="presParOf" srcId="{38CC9E28-ED68-4E9D-B23B-67F5B750F7A7}" destId="{C2918FF1-BBB6-47FD-8352-606D0562A2D5}" srcOrd="1" destOrd="0" presId="urn:microsoft.com/office/officeart/2005/8/layout/hierarchy2"/>
    <dgm:cxn modelId="{C5CA6040-AA0A-492F-ADBD-C85BE084BB8B}" type="presParOf" srcId="{C2918FF1-BBB6-47FD-8352-606D0562A2D5}" destId="{E7779FB0-4059-42A0-9A12-360F64069AF9}" srcOrd="0" destOrd="0" presId="urn:microsoft.com/office/officeart/2005/8/layout/hierarchy2"/>
    <dgm:cxn modelId="{6EE32E72-7EC7-4FFB-86CF-9B2439AEA19E}" type="presParOf" srcId="{C2918FF1-BBB6-47FD-8352-606D0562A2D5}" destId="{0BCB5D4E-241A-4294-A6DA-AFC9301A21F9}" srcOrd="1" destOrd="0" presId="urn:microsoft.com/office/officeart/2005/8/layout/hierarchy2"/>
    <dgm:cxn modelId="{12374294-3CA0-447E-8008-5692D20656F2}" type="presParOf" srcId="{0769BCFF-1F12-45A6-8C95-89C65C4F546B}" destId="{F46ABD89-3EFE-493D-94FD-8BDC8C8E74E9}" srcOrd="8" destOrd="0" presId="urn:microsoft.com/office/officeart/2005/8/layout/hierarchy2"/>
    <dgm:cxn modelId="{736846C8-A1EE-4DC2-B0F9-497F44FA5DA1}" type="presParOf" srcId="{F46ABD89-3EFE-493D-94FD-8BDC8C8E74E9}" destId="{56E5BB1E-537B-4441-A4F0-D7B98F5AE1EE}" srcOrd="0" destOrd="0" presId="urn:microsoft.com/office/officeart/2005/8/layout/hierarchy2"/>
    <dgm:cxn modelId="{1DE762D8-CCE8-48BA-958B-1EA528DF4663}" type="presParOf" srcId="{0769BCFF-1F12-45A6-8C95-89C65C4F546B}" destId="{7D7E34E3-2E4D-46F9-A481-457F03860B02}" srcOrd="9" destOrd="0" presId="urn:microsoft.com/office/officeart/2005/8/layout/hierarchy2"/>
    <dgm:cxn modelId="{83F19D10-98E8-4A85-8C6B-34E8B9CD3FDC}" type="presParOf" srcId="{7D7E34E3-2E4D-46F9-A481-457F03860B02}" destId="{35F4CEC2-D5D3-4A21-9D12-A35B43445B4B}" srcOrd="0" destOrd="0" presId="urn:microsoft.com/office/officeart/2005/8/layout/hierarchy2"/>
    <dgm:cxn modelId="{8DF9C362-1C1C-4503-89CA-95D45D9661B0}" type="presParOf" srcId="{7D7E34E3-2E4D-46F9-A481-457F03860B02}" destId="{0AC672E6-A064-451F-88D7-B56A2FED14D8}" srcOrd="1" destOrd="0" presId="urn:microsoft.com/office/officeart/2005/8/layout/hierarchy2"/>
    <dgm:cxn modelId="{EC534840-3414-4F36-8988-BFEB1CE3F4FD}" type="presParOf" srcId="{0AC672E6-A064-451F-88D7-B56A2FED14D8}" destId="{2A7AA5E4-B053-4AD9-A490-840F018CD785}" srcOrd="0" destOrd="0" presId="urn:microsoft.com/office/officeart/2005/8/layout/hierarchy2"/>
    <dgm:cxn modelId="{1AF081AA-29C8-4197-81ED-F137C55C048B}" type="presParOf" srcId="{2A7AA5E4-B053-4AD9-A490-840F018CD785}" destId="{7DCAA3E2-5780-456D-A054-31F207749821}" srcOrd="0" destOrd="0" presId="urn:microsoft.com/office/officeart/2005/8/layout/hierarchy2"/>
    <dgm:cxn modelId="{E4DEDE8D-7082-45C5-B70B-DE39BA6EF155}" type="presParOf" srcId="{0AC672E6-A064-451F-88D7-B56A2FED14D8}" destId="{019FE7E1-274E-44C7-9C88-E87E82F2E7B3}" srcOrd="1" destOrd="0" presId="urn:microsoft.com/office/officeart/2005/8/layout/hierarchy2"/>
    <dgm:cxn modelId="{4CBA4FBD-1B93-40A9-BACE-7871BD09FF1D}" type="presParOf" srcId="{019FE7E1-274E-44C7-9C88-E87E82F2E7B3}" destId="{CCA0DAA1-9A37-4325-984D-8EAAFA928C0D}" srcOrd="0" destOrd="0" presId="urn:microsoft.com/office/officeart/2005/8/layout/hierarchy2"/>
    <dgm:cxn modelId="{EBFD5E56-EDE0-4B0B-8D77-D264F50E9950}" type="presParOf" srcId="{019FE7E1-274E-44C7-9C88-E87E82F2E7B3}" destId="{D125F84C-C619-4BDB-93C9-086CA6B9F07B}"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D7CA7-1F5B-4BA2-B434-45730325F87B}">
      <dsp:nvSpPr>
        <dsp:cNvPr id="0" name=""/>
        <dsp:cNvSpPr/>
      </dsp:nvSpPr>
      <dsp:spPr>
        <a:xfrm>
          <a:off x="0" y="628835"/>
          <a:ext cx="8429297" cy="1216800"/>
        </a:xfrm>
        <a:prstGeom prst="roundRect">
          <a:avLst/>
        </a:prstGeom>
        <a:solidFill>
          <a:srgbClr val="EEEB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solidFill>
                <a:schemeClr val="tx1">
                  <a:lumMod val="75000"/>
                  <a:lumOff val="25000"/>
                </a:schemeClr>
              </a:solidFill>
            </a:rPr>
            <a:t>1 point = Ok-ish point</a:t>
          </a:r>
        </a:p>
      </dsp:txBody>
      <dsp:txXfrm>
        <a:off x="59399" y="688234"/>
        <a:ext cx="8310499" cy="1098002"/>
      </dsp:txXfrm>
    </dsp:sp>
    <dsp:sp modelId="{716EB27D-BE11-49C3-80AC-0D1C0348CDF4}">
      <dsp:nvSpPr>
        <dsp:cNvPr id="0" name=""/>
        <dsp:cNvSpPr/>
      </dsp:nvSpPr>
      <dsp:spPr>
        <a:xfrm>
          <a:off x="0" y="2032835"/>
          <a:ext cx="8429297" cy="1216800"/>
        </a:xfrm>
        <a:prstGeom prst="roundRect">
          <a:avLst/>
        </a:prstGeom>
        <a:solidFill>
          <a:srgbClr val="EEEB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solidFill>
                <a:schemeClr val="tx1">
                  <a:lumMod val="75000"/>
                  <a:lumOff val="25000"/>
                </a:schemeClr>
              </a:solidFill>
            </a:rPr>
            <a:t>2 points = Good point</a:t>
          </a:r>
        </a:p>
      </dsp:txBody>
      <dsp:txXfrm>
        <a:off x="59399" y="2092234"/>
        <a:ext cx="8310499" cy="1098002"/>
      </dsp:txXfrm>
    </dsp:sp>
    <dsp:sp modelId="{08A19630-0B51-4390-B03B-A8EF4A2DD46B}">
      <dsp:nvSpPr>
        <dsp:cNvPr id="0" name=""/>
        <dsp:cNvSpPr/>
      </dsp:nvSpPr>
      <dsp:spPr>
        <a:xfrm>
          <a:off x="0" y="3436835"/>
          <a:ext cx="8429297" cy="1216800"/>
        </a:xfrm>
        <a:prstGeom prst="roundRect">
          <a:avLst/>
        </a:prstGeom>
        <a:solidFill>
          <a:srgbClr val="EEEB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solidFill>
                <a:schemeClr val="tx1">
                  <a:lumMod val="75000"/>
                  <a:lumOff val="25000"/>
                </a:schemeClr>
              </a:solidFill>
            </a:rPr>
            <a:t>3 points = Amazing point!</a:t>
          </a:r>
        </a:p>
      </dsp:txBody>
      <dsp:txXfrm>
        <a:off x="59399" y="3496234"/>
        <a:ext cx="8310499"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40FB9-E9E7-4CA0-96C9-8AE894DAB04E}">
      <dsp:nvSpPr>
        <dsp:cNvPr id="0" name=""/>
        <dsp:cNvSpPr/>
      </dsp:nvSpPr>
      <dsp:spPr>
        <a:xfrm>
          <a:off x="3220" y="2006"/>
          <a:ext cx="8717386" cy="2204527"/>
        </a:xfrm>
        <a:prstGeom prst="roundRect">
          <a:avLst>
            <a:gd name="adj" fmla="val 10000"/>
          </a:avLst>
        </a:prstGeom>
        <a:solidFill>
          <a:srgbClr val="FAAC69"/>
        </a:solidFill>
        <a:ln w="25400" cap="flat" cmpd="sng" algn="ctr">
          <a:solidFill>
            <a:srgbClr val="FAAC6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i="0" u="none" kern="1200" dirty="0">
              <a:solidFill>
                <a:srgbClr val="4B116F"/>
              </a:solidFill>
            </a:rPr>
            <a:t>Imagine your last 24 hours were recorded. Would you be happy to hit replay?</a:t>
          </a:r>
          <a:endParaRPr lang="en-GB" sz="2400" kern="1200" dirty="0">
            <a:solidFill>
              <a:srgbClr val="4B116F"/>
            </a:solidFill>
          </a:endParaRPr>
        </a:p>
      </dsp:txBody>
      <dsp:txXfrm>
        <a:off x="67788" y="66574"/>
        <a:ext cx="8588250" cy="2075391"/>
      </dsp:txXfrm>
    </dsp:sp>
    <dsp:sp modelId="{442021A6-B5CF-4C15-B359-E40FF190DAFC}">
      <dsp:nvSpPr>
        <dsp:cNvPr id="0" name=""/>
        <dsp:cNvSpPr/>
      </dsp:nvSpPr>
      <dsp:spPr>
        <a:xfrm>
          <a:off x="3220" y="2438396"/>
          <a:ext cx="4183006" cy="2204527"/>
        </a:xfrm>
        <a:prstGeom prst="roundRect">
          <a:avLst>
            <a:gd name="adj" fmla="val 10000"/>
          </a:avLst>
        </a:prstGeom>
        <a:solidFill>
          <a:srgbClr val="EEEBF5"/>
        </a:solidFill>
        <a:ln w="25400" cap="flat" cmpd="sng" algn="ctr">
          <a:solidFill>
            <a:srgbClr val="EEEBF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i="0" u="none" kern="1200" dirty="0">
              <a:solidFill>
                <a:srgbClr val="4B116F"/>
              </a:solidFill>
            </a:rPr>
            <a:t>Write positive/kind things you said/did in the last 24 hours</a:t>
          </a:r>
          <a:endParaRPr lang="en-GB" sz="2400" kern="1200" dirty="0">
            <a:solidFill>
              <a:srgbClr val="4B116F"/>
            </a:solidFill>
          </a:endParaRPr>
        </a:p>
      </dsp:txBody>
      <dsp:txXfrm>
        <a:off x="67788" y="2502964"/>
        <a:ext cx="4053870" cy="2075391"/>
      </dsp:txXfrm>
    </dsp:sp>
    <dsp:sp modelId="{059351F7-EEAF-48C3-B4AE-34250043C375}">
      <dsp:nvSpPr>
        <dsp:cNvPr id="0" name=""/>
        <dsp:cNvSpPr/>
      </dsp:nvSpPr>
      <dsp:spPr>
        <a:xfrm>
          <a:off x="4537599" y="2438396"/>
          <a:ext cx="4183006" cy="2204527"/>
        </a:xfrm>
        <a:prstGeom prst="roundRect">
          <a:avLst>
            <a:gd name="adj" fmla="val 10000"/>
          </a:avLst>
        </a:prstGeom>
        <a:solidFill>
          <a:srgbClr val="EEEBF5"/>
        </a:solidFill>
        <a:ln w="25400" cap="flat" cmpd="sng" algn="ctr">
          <a:solidFill>
            <a:srgbClr val="EEEBF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i="0" u="none" kern="1200" dirty="0">
              <a:solidFill>
                <a:srgbClr val="4B116F"/>
              </a:solidFill>
            </a:rPr>
            <a:t>Write negative/hurtful things you said/did in the last 24 hours</a:t>
          </a:r>
          <a:endParaRPr lang="en-GB" sz="2400" kern="1200" dirty="0">
            <a:solidFill>
              <a:srgbClr val="4B116F"/>
            </a:solidFill>
          </a:endParaRPr>
        </a:p>
      </dsp:txBody>
      <dsp:txXfrm>
        <a:off x="4602167" y="2502964"/>
        <a:ext cx="4053870" cy="20753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166D2-1731-4100-9E4D-35FF94B368BB}">
      <dsp:nvSpPr>
        <dsp:cNvPr id="0" name=""/>
        <dsp:cNvSpPr/>
      </dsp:nvSpPr>
      <dsp:spPr>
        <a:xfrm>
          <a:off x="0" y="356728"/>
          <a:ext cx="7912046" cy="1449000"/>
        </a:xfrm>
        <a:prstGeom prst="roundRect">
          <a:avLst/>
        </a:prstGeom>
        <a:solidFill>
          <a:schemeClr val="lt1">
            <a:alpha val="90000"/>
            <a:hueOff val="0"/>
            <a:satOff val="0"/>
            <a:lumOff val="0"/>
            <a:alphaOff val="0"/>
          </a:schemeClr>
        </a:solidFill>
        <a:ln w="25400" cap="flat" cmpd="sng" algn="ctr">
          <a:solidFill>
            <a:schemeClr val="tx2">
              <a:lumMod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4063" tIns="479044" rIns="614063" bIns="163576" numCol="1" spcCol="1270" anchor="t" anchorCtr="0">
          <a:noAutofit/>
        </a:bodyPr>
        <a:lstStyle/>
        <a:p>
          <a:pPr marL="228600" lvl="1" indent="-228600" algn="l" defTabSz="1022350">
            <a:lnSpc>
              <a:spcPct val="90000"/>
            </a:lnSpc>
            <a:spcBef>
              <a:spcPct val="0"/>
            </a:spcBef>
            <a:spcAft>
              <a:spcPct val="15000"/>
            </a:spcAft>
            <a:buNone/>
          </a:pPr>
          <a:r>
            <a:rPr lang="en-GB" sz="2300" b="0" i="0" u="none" kern="1200" dirty="0"/>
            <a:t>Death brings an overwhelming, almost drunken state. Even the Prophet ﷺ felt its intensity.</a:t>
          </a:r>
          <a:endParaRPr lang="en-GB" sz="2300" kern="1200" dirty="0"/>
        </a:p>
      </dsp:txBody>
      <dsp:txXfrm>
        <a:off x="70734" y="427462"/>
        <a:ext cx="7770578" cy="1307532"/>
      </dsp:txXfrm>
    </dsp:sp>
    <dsp:sp modelId="{9F60D0E8-480B-40E1-BEDA-F0EB7BC72A86}">
      <dsp:nvSpPr>
        <dsp:cNvPr id="0" name=""/>
        <dsp:cNvSpPr/>
      </dsp:nvSpPr>
      <dsp:spPr>
        <a:xfrm>
          <a:off x="395602" y="0"/>
          <a:ext cx="5538432" cy="678960"/>
        </a:xfrm>
        <a:prstGeom prst="roundRect">
          <a:avLst/>
        </a:prstGeom>
        <a:solidFill>
          <a:srgbClr val="FAAC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340" tIns="0" rIns="209340" bIns="0" numCol="1" spcCol="1270" anchor="ctr" anchorCtr="0">
          <a:noAutofit/>
        </a:bodyPr>
        <a:lstStyle/>
        <a:p>
          <a:pPr marL="0" lvl="0" indent="0" algn="ctr" defTabSz="1022350">
            <a:lnSpc>
              <a:spcPct val="90000"/>
            </a:lnSpc>
            <a:spcBef>
              <a:spcPct val="0"/>
            </a:spcBef>
            <a:spcAft>
              <a:spcPct val="35000"/>
            </a:spcAft>
            <a:buNone/>
          </a:pPr>
          <a:r>
            <a:rPr lang="ar-SA" sz="2300" b="0" i="0" u="none" kern="1200" dirty="0">
              <a:solidFill>
                <a:srgbClr val="4B116F"/>
              </a:solidFill>
              <a:latin typeface="Noto Naskh Arabic SemiBold" pitchFamily="2" charset="-78"/>
              <a:cs typeface="Noto Naskh Arabic SemiBold" pitchFamily="2" charset="-78"/>
            </a:rPr>
            <a:t>سَكْرَةُ ٱلْمَوْتِ</a:t>
          </a:r>
          <a:endParaRPr lang="en-GB" sz="2300" kern="1200" dirty="0">
            <a:solidFill>
              <a:srgbClr val="4B116F"/>
            </a:solidFill>
            <a:latin typeface="Noto Naskh Arabic SemiBold" pitchFamily="2" charset="-78"/>
            <a:cs typeface="Noto Naskh Arabic SemiBold" pitchFamily="2" charset="-78"/>
          </a:endParaRPr>
        </a:p>
      </dsp:txBody>
      <dsp:txXfrm>
        <a:off x="428746" y="33144"/>
        <a:ext cx="5472144" cy="612672"/>
      </dsp:txXfrm>
    </dsp:sp>
    <dsp:sp modelId="{B63B34FF-601D-4F19-A8DB-24897B842782}">
      <dsp:nvSpPr>
        <dsp:cNvPr id="0" name=""/>
        <dsp:cNvSpPr/>
      </dsp:nvSpPr>
      <dsp:spPr>
        <a:xfrm>
          <a:off x="0" y="2269409"/>
          <a:ext cx="7912046" cy="1449000"/>
        </a:xfrm>
        <a:prstGeom prst="roundRect">
          <a:avLst/>
        </a:prstGeom>
        <a:solidFill>
          <a:schemeClr val="lt1">
            <a:alpha val="90000"/>
            <a:hueOff val="0"/>
            <a:satOff val="0"/>
            <a:lumOff val="0"/>
            <a:alphaOff val="0"/>
          </a:schemeClr>
        </a:solidFill>
        <a:ln w="25400" cap="flat" cmpd="sng" algn="ctr">
          <a:solidFill>
            <a:schemeClr val="tx2">
              <a:lumMod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4063" tIns="479044" rIns="614063" bIns="163576" numCol="1" spcCol="1270" anchor="t" anchorCtr="0">
          <a:noAutofit/>
        </a:bodyPr>
        <a:lstStyle/>
        <a:p>
          <a:pPr marL="228600" lvl="1" indent="-228600" algn="l" defTabSz="1022350">
            <a:lnSpc>
              <a:spcPct val="90000"/>
            </a:lnSpc>
            <a:spcBef>
              <a:spcPct val="0"/>
            </a:spcBef>
            <a:spcAft>
              <a:spcPct val="15000"/>
            </a:spcAft>
            <a:buNone/>
          </a:pPr>
          <a:r>
            <a:rPr lang="en-GB" sz="2300" b="0" i="0" u="none" kern="1200" dirty="0"/>
            <a:t>At the moment of death, reality becomes clear—there is no denial.</a:t>
          </a:r>
          <a:endParaRPr lang="en-GB" sz="2300" kern="1200" dirty="0"/>
        </a:p>
      </dsp:txBody>
      <dsp:txXfrm>
        <a:off x="70734" y="2340143"/>
        <a:ext cx="7770578" cy="1307532"/>
      </dsp:txXfrm>
    </dsp:sp>
    <dsp:sp modelId="{84B37FE1-3CCB-4B44-A01A-7CDA24FBDCFC}">
      <dsp:nvSpPr>
        <dsp:cNvPr id="0" name=""/>
        <dsp:cNvSpPr/>
      </dsp:nvSpPr>
      <dsp:spPr>
        <a:xfrm>
          <a:off x="395602" y="1929929"/>
          <a:ext cx="5538432" cy="678960"/>
        </a:xfrm>
        <a:prstGeom prst="roundRect">
          <a:avLst/>
        </a:prstGeom>
        <a:solidFill>
          <a:srgbClr val="FAAC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340" tIns="0" rIns="209340" bIns="0" numCol="1" spcCol="1270" anchor="ctr" anchorCtr="0">
          <a:noAutofit/>
        </a:bodyPr>
        <a:lstStyle/>
        <a:p>
          <a:pPr marL="0" lvl="0" indent="0" algn="ctr" defTabSz="1022350">
            <a:lnSpc>
              <a:spcPct val="90000"/>
            </a:lnSpc>
            <a:spcBef>
              <a:spcPct val="0"/>
            </a:spcBef>
            <a:spcAft>
              <a:spcPct val="35000"/>
            </a:spcAft>
            <a:buNone/>
          </a:pPr>
          <a:r>
            <a:rPr lang="ar-SA" sz="2300" b="0" i="0" u="none" kern="1200" dirty="0">
              <a:solidFill>
                <a:srgbClr val="4B116F"/>
              </a:solidFill>
              <a:latin typeface="Noto Naskh Arabic SemiBold" pitchFamily="2" charset="-78"/>
              <a:cs typeface="Noto Naskh Arabic SemiBold" pitchFamily="2" charset="-78"/>
            </a:rPr>
            <a:t>بِٱلْحَقِّ</a:t>
          </a:r>
          <a:endParaRPr lang="en-GB" sz="2300" kern="1200" dirty="0">
            <a:solidFill>
              <a:srgbClr val="4B116F"/>
            </a:solidFill>
            <a:latin typeface="Noto Naskh Arabic SemiBold" pitchFamily="2" charset="-78"/>
            <a:cs typeface="Noto Naskh Arabic SemiBold" pitchFamily="2" charset="-78"/>
          </a:endParaRPr>
        </a:p>
      </dsp:txBody>
      <dsp:txXfrm>
        <a:off x="428746" y="1963073"/>
        <a:ext cx="5472144" cy="612672"/>
      </dsp:txXfrm>
    </dsp:sp>
    <dsp:sp modelId="{803866FD-596D-431E-AA43-473901874D3D}">
      <dsp:nvSpPr>
        <dsp:cNvPr id="0" name=""/>
        <dsp:cNvSpPr/>
      </dsp:nvSpPr>
      <dsp:spPr>
        <a:xfrm>
          <a:off x="0" y="4182089"/>
          <a:ext cx="7912046" cy="1449000"/>
        </a:xfrm>
        <a:prstGeom prst="roundRect">
          <a:avLst/>
        </a:prstGeom>
        <a:solidFill>
          <a:schemeClr val="lt1">
            <a:alpha val="90000"/>
            <a:hueOff val="0"/>
            <a:satOff val="0"/>
            <a:lumOff val="0"/>
            <a:alphaOff val="0"/>
          </a:schemeClr>
        </a:solidFill>
        <a:ln w="25400" cap="flat" cmpd="sng" algn="ctr">
          <a:solidFill>
            <a:schemeClr val="tx2">
              <a:lumMod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4063" tIns="479044" rIns="614063" bIns="163576" numCol="1" spcCol="1270" anchor="t" anchorCtr="0">
          <a:noAutofit/>
        </a:bodyPr>
        <a:lstStyle/>
        <a:p>
          <a:pPr marL="228600" lvl="1" indent="-228600" algn="l" defTabSz="1022350">
            <a:lnSpc>
              <a:spcPct val="90000"/>
            </a:lnSpc>
            <a:spcBef>
              <a:spcPct val="0"/>
            </a:spcBef>
            <a:spcAft>
              <a:spcPct val="15000"/>
            </a:spcAft>
            <a:buNone/>
          </a:pPr>
          <a:r>
            <a:rPr lang="en-GB" sz="2300" b="0" i="0" u="none" kern="1200" dirty="0"/>
            <a:t>We all know death is certain, yet delay preparing for it.</a:t>
          </a:r>
          <a:endParaRPr lang="en-GB" sz="2300" kern="1200" dirty="0"/>
        </a:p>
      </dsp:txBody>
      <dsp:txXfrm>
        <a:off x="70734" y="4252823"/>
        <a:ext cx="7770578" cy="1307532"/>
      </dsp:txXfrm>
    </dsp:sp>
    <dsp:sp modelId="{C5C43AEF-AE49-46A1-AD8C-9B5B75BA7967}">
      <dsp:nvSpPr>
        <dsp:cNvPr id="0" name=""/>
        <dsp:cNvSpPr/>
      </dsp:nvSpPr>
      <dsp:spPr>
        <a:xfrm>
          <a:off x="395602" y="3842609"/>
          <a:ext cx="5538432" cy="678960"/>
        </a:xfrm>
        <a:prstGeom prst="roundRect">
          <a:avLst/>
        </a:prstGeom>
        <a:solidFill>
          <a:srgbClr val="FAAC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340" tIns="0" rIns="209340" bIns="0" numCol="1" spcCol="1270" anchor="ctr" anchorCtr="0">
          <a:noAutofit/>
        </a:bodyPr>
        <a:lstStyle/>
        <a:p>
          <a:pPr marL="0" lvl="0" indent="0" algn="ctr" defTabSz="1022350">
            <a:lnSpc>
              <a:spcPct val="90000"/>
            </a:lnSpc>
            <a:spcBef>
              <a:spcPct val="0"/>
            </a:spcBef>
            <a:spcAft>
              <a:spcPct val="35000"/>
            </a:spcAft>
            <a:buNone/>
          </a:pPr>
          <a:r>
            <a:rPr lang="ar-SA" sz="2300" b="0" i="0" u="none" kern="1200" dirty="0">
              <a:solidFill>
                <a:srgbClr val="4B116F"/>
              </a:solidFill>
              <a:latin typeface="Noto Naskh Arabic SemiBold" pitchFamily="2" charset="-78"/>
              <a:cs typeface="Noto Naskh Arabic SemiBold" pitchFamily="2" charset="-78"/>
            </a:rPr>
            <a:t>تَحِيدُ</a:t>
          </a:r>
          <a:endParaRPr lang="en-GB" sz="2300" kern="1200" dirty="0">
            <a:solidFill>
              <a:srgbClr val="4B116F"/>
            </a:solidFill>
            <a:latin typeface="Noto Naskh Arabic SemiBold" pitchFamily="2" charset="-78"/>
            <a:cs typeface="Noto Naskh Arabic SemiBold" pitchFamily="2" charset="-78"/>
          </a:endParaRPr>
        </a:p>
      </dsp:txBody>
      <dsp:txXfrm>
        <a:off x="428746" y="3875753"/>
        <a:ext cx="5472144" cy="61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166D2-1731-4100-9E4D-35FF94B368BB}">
      <dsp:nvSpPr>
        <dsp:cNvPr id="0" name=""/>
        <dsp:cNvSpPr/>
      </dsp:nvSpPr>
      <dsp:spPr>
        <a:xfrm>
          <a:off x="0" y="434448"/>
          <a:ext cx="6535346" cy="1701000"/>
        </a:xfrm>
        <a:prstGeom prst="roundRect">
          <a:avLst/>
        </a:prstGeom>
        <a:solidFill>
          <a:schemeClr val="lt1">
            <a:alpha val="90000"/>
            <a:hueOff val="0"/>
            <a:satOff val="0"/>
            <a:lumOff val="0"/>
            <a:alphaOff val="0"/>
          </a:schemeClr>
        </a:solidFill>
        <a:ln w="25400" cap="flat" cmpd="sng" algn="ctr">
          <a:solidFill>
            <a:schemeClr val="tx2">
              <a:lumMod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7215" tIns="562356" rIns="507215" bIns="192024" numCol="1" spcCol="1270" anchor="t" anchorCtr="0">
          <a:noAutofit/>
        </a:bodyPr>
        <a:lstStyle/>
        <a:p>
          <a:pPr marL="228600" lvl="1" indent="-228600" algn="l" defTabSz="1200150">
            <a:lnSpc>
              <a:spcPct val="90000"/>
            </a:lnSpc>
            <a:spcBef>
              <a:spcPct val="0"/>
            </a:spcBef>
            <a:spcAft>
              <a:spcPct val="15000"/>
            </a:spcAft>
            <a:buNone/>
          </a:pPr>
          <a:r>
            <a:rPr lang="en-GB" sz="2700" kern="1200" dirty="0">
              <a:solidFill>
                <a:srgbClr val="1E1E1E"/>
              </a:solidFill>
              <a:latin typeface="Inter Light"/>
              <a:ea typeface="Inter Light"/>
              <a:cs typeface="Inter Light"/>
            </a:rPr>
            <a:t>Someone who drives/pushes forward. </a:t>
          </a:r>
          <a:endParaRPr lang="en-GB" sz="2700" kern="1200" dirty="0"/>
        </a:p>
      </dsp:txBody>
      <dsp:txXfrm>
        <a:off x="83036" y="517484"/>
        <a:ext cx="6369274" cy="1534928"/>
      </dsp:txXfrm>
    </dsp:sp>
    <dsp:sp modelId="{9F60D0E8-480B-40E1-BEDA-F0EB7BC72A86}">
      <dsp:nvSpPr>
        <dsp:cNvPr id="0" name=""/>
        <dsp:cNvSpPr/>
      </dsp:nvSpPr>
      <dsp:spPr>
        <a:xfrm>
          <a:off x="326767" y="35928"/>
          <a:ext cx="4574742" cy="797040"/>
        </a:xfrm>
        <a:prstGeom prst="roundRect">
          <a:avLst/>
        </a:prstGeom>
        <a:solidFill>
          <a:srgbClr val="FAAC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914" tIns="0" rIns="172914" bIns="0" numCol="1" spcCol="1270" anchor="ctr" anchorCtr="0">
          <a:noAutofit/>
        </a:bodyPr>
        <a:lstStyle/>
        <a:p>
          <a:pPr marL="0" lvl="0" indent="0" algn="ctr" defTabSz="1200150">
            <a:lnSpc>
              <a:spcPct val="90000"/>
            </a:lnSpc>
            <a:spcBef>
              <a:spcPct val="0"/>
            </a:spcBef>
            <a:spcAft>
              <a:spcPct val="35000"/>
            </a:spcAft>
            <a:buNone/>
          </a:pPr>
          <a:r>
            <a:rPr lang="ar-SA" sz="2700" i="0" u="none" strike="noStrike" kern="1200" dirty="0">
              <a:solidFill>
                <a:srgbClr val="413169"/>
              </a:solidFill>
              <a:effectLst/>
              <a:latin typeface="Noto Naskh Arabic SemiBold" pitchFamily="2" charset="-78"/>
              <a:cs typeface="Noto Naskh Arabic SemiBold" pitchFamily="2" charset="-78"/>
            </a:rPr>
            <a:t>سَآئِق</a:t>
          </a:r>
          <a:endParaRPr lang="en-GB" sz="2700" kern="1200" dirty="0">
            <a:solidFill>
              <a:srgbClr val="4B116F"/>
            </a:solidFill>
            <a:latin typeface="Noto Naskh Arabic SemiBold" pitchFamily="2" charset="-78"/>
            <a:cs typeface="Noto Naskh Arabic SemiBold" pitchFamily="2" charset="-78"/>
          </a:endParaRPr>
        </a:p>
      </dsp:txBody>
      <dsp:txXfrm>
        <a:off x="365675" y="74836"/>
        <a:ext cx="4496926" cy="719224"/>
      </dsp:txXfrm>
    </dsp:sp>
    <dsp:sp modelId="{B63B34FF-601D-4F19-A8DB-24897B842782}">
      <dsp:nvSpPr>
        <dsp:cNvPr id="0" name=""/>
        <dsp:cNvSpPr/>
      </dsp:nvSpPr>
      <dsp:spPr>
        <a:xfrm>
          <a:off x="0" y="2679768"/>
          <a:ext cx="6535346" cy="1701000"/>
        </a:xfrm>
        <a:prstGeom prst="roundRect">
          <a:avLst/>
        </a:prstGeom>
        <a:solidFill>
          <a:schemeClr val="lt1">
            <a:alpha val="90000"/>
            <a:hueOff val="0"/>
            <a:satOff val="0"/>
            <a:lumOff val="0"/>
            <a:alphaOff val="0"/>
          </a:schemeClr>
        </a:solidFill>
        <a:ln w="25400" cap="flat" cmpd="sng" algn="ctr">
          <a:solidFill>
            <a:schemeClr val="tx2">
              <a:lumMod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7215" tIns="562356" rIns="507215" bIns="192024" numCol="1" spcCol="1270" anchor="t" anchorCtr="0">
          <a:noAutofit/>
        </a:bodyPr>
        <a:lstStyle/>
        <a:p>
          <a:pPr marL="228600" lvl="1" indent="-228600" algn="l" defTabSz="1200150">
            <a:lnSpc>
              <a:spcPct val="90000"/>
            </a:lnSpc>
            <a:spcBef>
              <a:spcPct val="0"/>
            </a:spcBef>
            <a:spcAft>
              <a:spcPct val="15000"/>
            </a:spcAft>
            <a:buNone/>
          </a:pPr>
          <a:r>
            <a:rPr lang="en-GB" sz="2700" kern="1200" dirty="0">
              <a:solidFill>
                <a:srgbClr val="1E1E1E"/>
              </a:solidFill>
              <a:latin typeface="Inter Light"/>
              <a:ea typeface="Inter Light"/>
              <a:cs typeface="Inter Light"/>
            </a:rPr>
            <a:t>One to bear witness for or against the person.</a:t>
          </a:r>
          <a:endParaRPr lang="en-GB" sz="2700" kern="1200" dirty="0"/>
        </a:p>
      </dsp:txBody>
      <dsp:txXfrm>
        <a:off x="83036" y="2762804"/>
        <a:ext cx="6369274" cy="1534928"/>
      </dsp:txXfrm>
    </dsp:sp>
    <dsp:sp modelId="{84B37FE1-3CCB-4B44-A01A-7CDA24FBDCFC}">
      <dsp:nvSpPr>
        <dsp:cNvPr id="0" name=""/>
        <dsp:cNvSpPr/>
      </dsp:nvSpPr>
      <dsp:spPr>
        <a:xfrm>
          <a:off x="326767" y="2281248"/>
          <a:ext cx="4574742" cy="797040"/>
        </a:xfrm>
        <a:prstGeom prst="roundRect">
          <a:avLst/>
        </a:prstGeom>
        <a:solidFill>
          <a:srgbClr val="FAAC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914" tIns="0" rIns="172914" bIns="0" numCol="1" spcCol="1270" anchor="ctr" anchorCtr="0">
          <a:noAutofit/>
        </a:bodyPr>
        <a:lstStyle/>
        <a:p>
          <a:pPr marL="0" lvl="0" indent="0" algn="ctr" defTabSz="1200150">
            <a:lnSpc>
              <a:spcPct val="90000"/>
            </a:lnSpc>
            <a:spcBef>
              <a:spcPct val="0"/>
            </a:spcBef>
            <a:spcAft>
              <a:spcPct val="35000"/>
            </a:spcAft>
            <a:buNone/>
          </a:pPr>
          <a:r>
            <a:rPr lang="ar-SA" sz="2700" i="0" u="none" strike="noStrike" kern="1200" dirty="0">
              <a:solidFill>
                <a:srgbClr val="413169"/>
              </a:solidFill>
              <a:effectLst/>
              <a:latin typeface="Noto Naskh Arabic SemiBold" pitchFamily="2" charset="-78"/>
              <a:cs typeface="Noto Naskh Arabic SemiBold" pitchFamily="2" charset="-78"/>
            </a:rPr>
            <a:t>شَهِيدٌ </a:t>
          </a:r>
          <a:endParaRPr lang="en-GB" sz="2700" kern="1200" dirty="0">
            <a:solidFill>
              <a:srgbClr val="4B116F"/>
            </a:solidFill>
            <a:latin typeface="Noto Naskh Arabic SemiBold" pitchFamily="2" charset="-78"/>
            <a:cs typeface="Noto Naskh Arabic SemiBold" pitchFamily="2" charset="-78"/>
          </a:endParaRPr>
        </a:p>
      </dsp:txBody>
      <dsp:txXfrm>
        <a:off x="365675" y="2320156"/>
        <a:ext cx="4496926" cy="7192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166D2-1731-4100-9E4D-35FF94B368BB}">
      <dsp:nvSpPr>
        <dsp:cNvPr id="0" name=""/>
        <dsp:cNvSpPr/>
      </dsp:nvSpPr>
      <dsp:spPr>
        <a:xfrm>
          <a:off x="0" y="546910"/>
          <a:ext cx="7800838" cy="1449000"/>
        </a:xfrm>
        <a:prstGeom prst="roundRect">
          <a:avLst/>
        </a:prstGeom>
        <a:solidFill>
          <a:schemeClr val="lt1">
            <a:alpha val="90000"/>
            <a:hueOff val="0"/>
            <a:satOff val="0"/>
            <a:lumOff val="0"/>
            <a:alphaOff val="0"/>
          </a:schemeClr>
        </a:solidFill>
        <a:ln w="25400" cap="flat" cmpd="sng" algn="ctr">
          <a:solidFill>
            <a:schemeClr val="tx2">
              <a:lumMod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5432" tIns="479044" rIns="605432" bIns="163576" numCol="1" spcCol="1270" anchor="t" anchorCtr="0">
          <a:noAutofit/>
        </a:bodyPr>
        <a:lstStyle/>
        <a:p>
          <a:pPr marL="228600" lvl="1" indent="-228600" algn="l" defTabSz="1022350">
            <a:lnSpc>
              <a:spcPct val="90000"/>
            </a:lnSpc>
            <a:spcBef>
              <a:spcPct val="0"/>
            </a:spcBef>
            <a:spcAft>
              <a:spcPct val="15000"/>
            </a:spcAft>
            <a:buNone/>
          </a:pPr>
          <a:r>
            <a:rPr lang="en-GB" sz="2300" b="0" i="0" u="none" kern="1200" dirty="0"/>
            <a:t>Noun of intensity again. He always prevented goodness for himself and others.</a:t>
          </a:r>
          <a:endParaRPr lang="en-GB" sz="2300" kern="1200" dirty="0"/>
        </a:p>
      </dsp:txBody>
      <dsp:txXfrm>
        <a:off x="70734" y="617644"/>
        <a:ext cx="7659370" cy="1307532"/>
      </dsp:txXfrm>
    </dsp:sp>
    <dsp:sp modelId="{9F60D0E8-480B-40E1-BEDA-F0EB7BC72A86}">
      <dsp:nvSpPr>
        <dsp:cNvPr id="0" name=""/>
        <dsp:cNvSpPr/>
      </dsp:nvSpPr>
      <dsp:spPr>
        <a:xfrm>
          <a:off x="390041" y="207430"/>
          <a:ext cx="5460586" cy="678960"/>
        </a:xfrm>
        <a:prstGeom prst="roundRect">
          <a:avLst/>
        </a:prstGeom>
        <a:solidFill>
          <a:srgbClr val="FAAC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397" tIns="0" rIns="206397" bIns="0" numCol="1" spcCol="1270" anchor="ctr" anchorCtr="0">
          <a:noAutofit/>
        </a:bodyPr>
        <a:lstStyle/>
        <a:p>
          <a:pPr marL="0" lvl="0" indent="0" algn="ctr" defTabSz="1022350">
            <a:lnSpc>
              <a:spcPct val="90000"/>
            </a:lnSpc>
            <a:spcBef>
              <a:spcPct val="0"/>
            </a:spcBef>
            <a:spcAft>
              <a:spcPct val="35000"/>
            </a:spcAft>
            <a:buNone/>
          </a:pPr>
          <a:r>
            <a:rPr lang="ar-SA" sz="2300" i="0" u="none" strike="noStrike" kern="1200" dirty="0">
              <a:solidFill>
                <a:srgbClr val="413169"/>
              </a:solidFill>
              <a:effectLst/>
              <a:latin typeface="Noto Naskh Arabic SemiBold" pitchFamily="2" charset="-78"/>
              <a:cs typeface="Noto Naskh Arabic SemiBold" pitchFamily="2" charset="-78"/>
            </a:rPr>
            <a:t>مَّنَّاعٍ لِّلْخَيْرِ </a:t>
          </a:r>
          <a:endParaRPr lang="en-GB" sz="2300" kern="1200" dirty="0">
            <a:solidFill>
              <a:srgbClr val="4B116F"/>
            </a:solidFill>
            <a:latin typeface="Noto Naskh Arabic SemiBold" pitchFamily="2" charset="-78"/>
            <a:cs typeface="Noto Naskh Arabic SemiBold" pitchFamily="2" charset="-78"/>
          </a:endParaRPr>
        </a:p>
      </dsp:txBody>
      <dsp:txXfrm>
        <a:off x="423185" y="240574"/>
        <a:ext cx="5394298" cy="612672"/>
      </dsp:txXfrm>
    </dsp:sp>
    <dsp:sp modelId="{B63B34FF-601D-4F19-A8DB-24897B842782}">
      <dsp:nvSpPr>
        <dsp:cNvPr id="0" name=""/>
        <dsp:cNvSpPr/>
      </dsp:nvSpPr>
      <dsp:spPr>
        <a:xfrm>
          <a:off x="0" y="2459590"/>
          <a:ext cx="7800838" cy="1068637"/>
        </a:xfrm>
        <a:prstGeom prst="roundRect">
          <a:avLst/>
        </a:prstGeom>
        <a:solidFill>
          <a:schemeClr val="lt1">
            <a:alpha val="90000"/>
            <a:hueOff val="0"/>
            <a:satOff val="0"/>
            <a:lumOff val="0"/>
            <a:alphaOff val="0"/>
          </a:schemeClr>
        </a:solidFill>
        <a:ln w="25400" cap="flat" cmpd="sng" algn="ctr">
          <a:solidFill>
            <a:schemeClr val="tx2">
              <a:lumMod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5432" tIns="479044" rIns="605432" bIns="163576" numCol="1" spcCol="1270" anchor="t" anchorCtr="0">
          <a:noAutofit/>
        </a:bodyPr>
        <a:lstStyle/>
        <a:p>
          <a:pPr marL="228600" lvl="1" indent="-228600" algn="l" defTabSz="1022350">
            <a:lnSpc>
              <a:spcPct val="90000"/>
            </a:lnSpc>
            <a:spcBef>
              <a:spcPct val="0"/>
            </a:spcBef>
            <a:spcAft>
              <a:spcPct val="15000"/>
            </a:spcAft>
            <a:buNone/>
          </a:pPr>
          <a:r>
            <a:rPr lang="en-GB" sz="2300" b="0" i="0" u="none" kern="1200" dirty="0"/>
            <a:t>Aggressive and crossing the boundaries. </a:t>
          </a:r>
          <a:endParaRPr lang="en-GB" sz="2300" kern="1200" dirty="0"/>
        </a:p>
      </dsp:txBody>
      <dsp:txXfrm>
        <a:off x="52167" y="2511757"/>
        <a:ext cx="7696504" cy="964303"/>
      </dsp:txXfrm>
    </dsp:sp>
    <dsp:sp modelId="{84B37FE1-3CCB-4B44-A01A-7CDA24FBDCFC}">
      <dsp:nvSpPr>
        <dsp:cNvPr id="0" name=""/>
        <dsp:cNvSpPr/>
      </dsp:nvSpPr>
      <dsp:spPr>
        <a:xfrm>
          <a:off x="390041" y="2120110"/>
          <a:ext cx="5460586" cy="678960"/>
        </a:xfrm>
        <a:prstGeom prst="roundRect">
          <a:avLst/>
        </a:prstGeom>
        <a:solidFill>
          <a:srgbClr val="FAAC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397" tIns="0" rIns="206397" bIns="0" numCol="1" spcCol="1270" anchor="ctr" anchorCtr="0">
          <a:noAutofit/>
        </a:bodyPr>
        <a:lstStyle/>
        <a:p>
          <a:pPr marL="0" lvl="0" indent="0" algn="ctr" defTabSz="1022350">
            <a:lnSpc>
              <a:spcPct val="90000"/>
            </a:lnSpc>
            <a:spcBef>
              <a:spcPct val="0"/>
            </a:spcBef>
            <a:spcAft>
              <a:spcPct val="35000"/>
            </a:spcAft>
            <a:buNone/>
          </a:pPr>
          <a:r>
            <a:rPr lang="ar-SA" sz="2300" i="0" u="none" strike="noStrike" kern="1200" dirty="0">
              <a:solidFill>
                <a:srgbClr val="413169"/>
              </a:solidFill>
              <a:effectLst/>
              <a:latin typeface="Noto Naskh Arabic SemiBold" pitchFamily="2" charset="-78"/>
              <a:cs typeface="Noto Naskh Arabic SemiBold" pitchFamily="2" charset="-78"/>
            </a:rPr>
            <a:t>مُعْتَدٍ</a:t>
          </a:r>
          <a:endParaRPr lang="en-GB" sz="2300" kern="1200" dirty="0">
            <a:solidFill>
              <a:srgbClr val="4B116F"/>
            </a:solidFill>
            <a:latin typeface="Noto Naskh Arabic SemiBold" pitchFamily="2" charset="-78"/>
            <a:cs typeface="Noto Naskh Arabic SemiBold" pitchFamily="2" charset="-78"/>
          </a:endParaRPr>
        </a:p>
      </dsp:txBody>
      <dsp:txXfrm>
        <a:off x="423185" y="2153254"/>
        <a:ext cx="5394298" cy="612672"/>
      </dsp:txXfrm>
    </dsp:sp>
    <dsp:sp modelId="{803866FD-596D-431E-AA43-473901874D3D}">
      <dsp:nvSpPr>
        <dsp:cNvPr id="0" name=""/>
        <dsp:cNvSpPr/>
      </dsp:nvSpPr>
      <dsp:spPr>
        <a:xfrm>
          <a:off x="0" y="3991907"/>
          <a:ext cx="7800838" cy="1449000"/>
        </a:xfrm>
        <a:prstGeom prst="roundRect">
          <a:avLst/>
        </a:prstGeom>
        <a:solidFill>
          <a:schemeClr val="lt1">
            <a:alpha val="90000"/>
            <a:hueOff val="0"/>
            <a:satOff val="0"/>
            <a:lumOff val="0"/>
            <a:alphaOff val="0"/>
          </a:schemeClr>
        </a:solidFill>
        <a:ln w="25400" cap="flat" cmpd="sng" algn="ctr">
          <a:solidFill>
            <a:schemeClr val="tx2">
              <a:lumMod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5432" tIns="479044" rIns="605432" bIns="163576" numCol="1" spcCol="1270" anchor="t" anchorCtr="0">
          <a:noAutofit/>
        </a:bodyPr>
        <a:lstStyle/>
        <a:p>
          <a:pPr marL="228600" lvl="1" indent="-228600" algn="l" defTabSz="1022350">
            <a:lnSpc>
              <a:spcPct val="90000"/>
            </a:lnSpc>
            <a:spcBef>
              <a:spcPct val="0"/>
            </a:spcBef>
            <a:spcAft>
              <a:spcPct val="15000"/>
            </a:spcAft>
            <a:buNone/>
          </a:pPr>
          <a:r>
            <a:rPr lang="en-GB" sz="2300" b="0" i="0" u="none" kern="1200" dirty="0"/>
            <a:t>Doubter and spreading doubts amongst others. </a:t>
          </a:r>
          <a:endParaRPr lang="en-GB" sz="2300" kern="1200" dirty="0"/>
        </a:p>
      </dsp:txBody>
      <dsp:txXfrm>
        <a:off x="70734" y="4062641"/>
        <a:ext cx="7659370" cy="1307532"/>
      </dsp:txXfrm>
    </dsp:sp>
    <dsp:sp modelId="{C5C43AEF-AE49-46A1-AD8C-9B5B75BA7967}">
      <dsp:nvSpPr>
        <dsp:cNvPr id="0" name=""/>
        <dsp:cNvSpPr/>
      </dsp:nvSpPr>
      <dsp:spPr>
        <a:xfrm>
          <a:off x="390041" y="3652427"/>
          <a:ext cx="5460586" cy="678960"/>
        </a:xfrm>
        <a:prstGeom prst="roundRect">
          <a:avLst/>
        </a:prstGeom>
        <a:solidFill>
          <a:srgbClr val="FAAC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397" tIns="0" rIns="206397" bIns="0" numCol="1" spcCol="1270" anchor="ctr" anchorCtr="0">
          <a:noAutofit/>
        </a:bodyPr>
        <a:lstStyle/>
        <a:p>
          <a:pPr marL="0" lvl="0" indent="0" algn="ctr" defTabSz="1022350">
            <a:lnSpc>
              <a:spcPct val="90000"/>
            </a:lnSpc>
            <a:spcBef>
              <a:spcPct val="0"/>
            </a:spcBef>
            <a:spcAft>
              <a:spcPct val="35000"/>
            </a:spcAft>
            <a:buNone/>
          </a:pPr>
          <a:r>
            <a:rPr lang="ar-SA" sz="2300" i="0" u="none" strike="noStrike" kern="1200" dirty="0">
              <a:solidFill>
                <a:srgbClr val="413169"/>
              </a:solidFill>
              <a:effectLst/>
              <a:latin typeface="Noto Naskh Arabic SemiBold" pitchFamily="2" charset="-78"/>
              <a:cs typeface="Noto Naskh Arabic SemiBold" pitchFamily="2" charset="-78"/>
            </a:rPr>
            <a:t>مُّرِيب</a:t>
          </a:r>
          <a:endParaRPr lang="en-GB" sz="2300" kern="1200" dirty="0">
            <a:solidFill>
              <a:srgbClr val="4B116F"/>
            </a:solidFill>
            <a:latin typeface="Noto Naskh Arabic SemiBold" pitchFamily="2" charset="-78"/>
            <a:cs typeface="Noto Naskh Arabic SemiBold" pitchFamily="2" charset="-78"/>
          </a:endParaRPr>
        </a:p>
      </dsp:txBody>
      <dsp:txXfrm>
        <a:off x="423185" y="3685571"/>
        <a:ext cx="5394298" cy="6126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9B501-408D-476D-8A83-17D988C58C30}">
      <dsp:nvSpPr>
        <dsp:cNvPr id="0" name=""/>
        <dsp:cNvSpPr/>
      </dsp:nvSpPr>
      <dsp:spPr>
        <a:xfrm>
          <a:off x="583803" y="3338710"/>
          <a:ext cx="2901156" cy="1450578"/>
        </a:xfrm>
        <a:prstGeom prst="roundRect">
          <a:avLst>
            <a:gd name="adj" fmla="val 10000"/>
          </a:avLst>
        </a:prstGeom>
        <a:solidFill>
          <a:srgbClr val="4B116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Characteristics of the People of the Fire</a:t>
          </a:r>
        </a:p>
      </dsp:txBody>
      <dsp:txXfrm>
        <a:off x="626289" y="3381196"/>
        <a:ext cx="2816184" cy="1365606"/>
      </dsp:txXfrm>
    </dsp:sp>
    <dsp:sp modelId="{34F5B41B-EF08-46D6-8553-A35267BA4CCD}">
      <dsp:nvSpPr>
        <dsp:cNvPr id="0" name=""/>
        <dsp:cNvSpPr/>
      </dsp:nvSpPr>
      <dsp:spPr>
        <a:xfrm rot="17350740">
          <a:off x="2298996" y="2379773"/>
          <a:ext cx="3532388" cy="32124"/>
        </a:xfrm>
        <a:custGeom>
          <a:avLst/>
          <a:gdLst/>
          <a:ahLst/>
          <a:cxnLst/>
          <a:rect l="0" t="0" r="0" b="0"/>
          <a:pathLst>
            <a:path>
              <a:moveTo>
                <a:pt x="0" y="16062"/>
              </a:moveTo>
              <a:lnTo>
                <a:pt x="3532388" y="16062"/>
              </a:lnTo>
            </a:path>
          </a:pathLst>
        </a:custGeom>
        <a:noFill/>
        <a:ln w="25400" cap="flat" cmpd="sng" algn="ctr">
          <a:solidFill>
            <a:srgbClr val="4B116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3976880" y="2307525"/>
        <a:ext cx="176619" cy="176619"/>
      </dsp:txXfrm>
    </dsp:sp>
    <dsp:sp modelId="{04C2D61A-3DEB-43CD-882D-694DF29A4904}">
      <dsp:nvSpPr>
        <dsp:cNvPr id="0" name=""/>
        <dsp:cNvSpPr/>
      </dsp:nvSpPr>
      <dsp:spPr>
        <a:xfrm>
          <a:off x="4645421" y="2381"/>
          <a:ext cx="2901156" cy="1450578"/>
        </a:xfrm>
        <a:prstGeom prst="roundRect">
          <a:avLst>
            <a:gd name="adj" fmla="val 10000"/>
          </a:avLst>
        </a:prstGeom>
        <a:solidFill>
          <a:srgbClr val="FAAC69"/>
        </a:solidFill>
        <a:ln w="25400" cap="flat" cmpd="sng" algn="ctr">
          <a:solidFill>
            <a:srgbClr val="FAAC6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ar-SA" sz="3600" b="0" i="0" u="none" kern="1200" dirty="0">
              <a:latin typeface="Noto Naskh Arabic SemiBold" pitchFamily="2" charset="-78"/>
              <a:cs typeface="Noto Naskh Arabic SemiBold" pitchFamily="2" charset="-78"/>
            </a:rPr>
            <a:t>كَفَّارٍ</a:t>
          </a:r>
          <a:endParaRPr lang="en-GB" sz="3600" kern="1200" dirty="0">
            <a:latin typeface="Noto Naskh Arabic SemiBold" pitchFamily="2" charset="-78"/>
            <a:cs typeface="Noto Naskh Arabic SemiBold" pitchFamily="2" charset="-78"/>
          </a:endParaRPr>
        </a:p>
      </dsp:txBody>
      <dsp:txXfrm>
        <a:off x="4687907" y="44867"/>
        <a:ext cx="2816184" cy="1365606"/>
      </dsp:txXfrm>
    </dsp:sp>
    <dsp:sp modelId="{22F22C64-84DA-4083-8A86-E10D703F62D1}">
      <dsp:nvSpPr>
        <dsp:cNvPr id="0" name=""/>
        <dsp:cNvSpPr/>
      </dsp:nvSpPr>
      <dsp:spPr>
        <a:xfrm>
          <a:off x="7546578" y="711608"/>
          <a:ext cx="1160462" cy="32124"/>
        </a:xfrm>
        <a:custGeom>
          <a:avLst/>
          <a:gdLst/>
          <a:ahLst/>
          <a:cxnLst/>
          <a:rect l="0" t="0" r="0" b="0"/>
          <a:pathLst>
            <a:path>
              <a:moveTo>
                <a:pt x="0" y="16062"/>
              </a:moveTo>
              <a:lnTo>
                <a:pt x="1160462" y="16062"/>
              </a:lnTo>
            </a:path>
          </a:pathLst>
        </a:custGeom>
        <a:noFill/>
        <a:ln w="25400" cap="flat" cmpd="sng" algn="ctr">
          <a:solidFill>
            <a:srgbClr val="EEEBF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rgbClr val="4B116F"/>
            </a:solidFill>
          </a:endParaRPr>
        </a:p>
      </dsp:txBody>
      <dsp:txXfrm>
        <a:off x="8097797" y="698658"/>
        <a:ext cx="58023" cy="58023"/>
      </dsp:txXfrm>
    </dsp:sp>
    <dsp:sp modelId="{890268CE-CC57-437A-A3E6-A652C37E0712}">
      <dsp:nvSpPr>
        <dsp:cNvPr id="0" name=""/>
        <dsp:cNvSpPr/>
      </dsp:nvSpPr>
      <dsp:spPr>
        <a:xfrm>
          <a:off x="8707040" y="2381"/>
          <a:ext cx="2901156" cy="1450578"/>
        </a:xfrm>
        <a:prstGeom prst="roundRect">
          <a:avLst>
            <a:gd name="adj" fmla="val 10000"/>
          </a:avLst>
        </a:prstGeom>
        <a:solidFill>
          <a:srgbClr val="EEEBF5"/>
        </a:solidFill>
        <a:ln w="25400" cap="flat" cmpd="sng" algn="ctr">
          <a:solidFill>
            <a:srgbClr val="EEEBF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4B116F"/>
              </a:solidFill>
            </a:rPr>
            <a:t>Disbeliever</a:t>
          </a:r>
        </a:p>
      </dsp:txBody>
      <dsp:txXfrm>
        <a:off x="8749526" y="44867"/>
        <a:ext cx="2816184" cy="1365606"/>
      </dsp:txXfrm>
    </dsp:sp>
    <dsp:sp modelId="{31F01837-0725-476E-A6B1-085C2760EDFF}">
      <dsp:nvSpPr>
        <dsp:cNvPr id="0" name=""/>
        <dsp:cNvSpPr/>
      </dsp:nvSpPr>
      <dsp:spPr>
        <a:xfrm rot="18289469">
          <a:off x="3049138" y="3213855"/>
          <a:ext cx="2032104" cy="32124"/>
        </a:xfrm>
        <a:custGeom>
          <a:avLst/>
          <a:gdLst/>
          <a:ahLst/>
          <a:cxnLst/>
          <a:rect l="0" t="0" r="0" b="0"/>
          <a:pathLst>
            <a:path>
              <a:moveTo>
                <a:pt x="0" y="16062"/>
              </a:moveTo>
              <a:lnTo>
                <a:pt x="2032104" y="16062"/>
              </a:lnTo>
            </a:path>
          </a:pathLst>
        </a:custGeom>
        <a:noFill/>
        <a:ln w="25400" cap="flat" cmpd="sng" algn="ctr">
          <a:solidFill>
            <a:srgbClr val="4B116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4014388" y="3179114"/>
        <a:ext cx="101605" cy="101605"/>
      </dsp:txXfrm>
    </dsp:sp>
    <dsp:sp modelId="{2B16FD71-CFFD-4A5C-919A-2A3E60EEFD17}">
      <dsp:nvSpPr>
        <dsp:cNvPr id="0" name=""/>
        <dsp:cNvSpPr/>
      </dsp:nvSpPr>
      <dsp:spPr>
        <a:xfrm>
          <a:off x="4645421" y="1670546"/>
          <a:ext cx="2901156" cy="1450578"/>
        </a:xfrm>
        <a:prstGeom prst="roundRect">
          <a:avLst>
            <a:gd name="adj" fmla="val 10000"/>
          </a:avLst>
        </a:prstGeom>
        <a:solidFill>
          <a:srgbClr val="FAAC69"/>
        </a:solidFill>
        <a:ln w="25400" cap="flat" cmpd="sng" algn="ctr">
          <a:solidFill>
            <a:srgbClr val="FAAC6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ar-SA" sz="3600" b="0" i="0" u="none" kern="1200" dirty="0">
              <a:latin typeface="Noto Naskh Arabic SemiBold" pitchFamily="2" charset="-78"/>
              <a:cs typeface="Noto Naskh Arabic SemiBold" pitchFamily="2" charset="-78"/>
            </a:rPr>
            <a:t>عَنِيدٍۢ</a:t>
          </a:r>
          <a:endParaRPr lang="en-GB" sz="3600" kern="1200" dirty="0">
            <a:latin typeface="Noto Naskh Arabic SemiBold" pitchFamily="2" charset="-78"/>
            <a:cs typeface="Noto Naskh Arabic SemiBold" pitchFamily="2" charset="-78"/>
          </a:endParaRPr>
        </a:p>
      </dsp:txBody>
      <dsp:txXfrm>
        <a:off x="4687907" y="1713032"/>
        <a:ext cx="2816184" cy="1365606"/>
      </dsp:txXfrm>
    </dsp:sp>
    <dsp:sp modelId="{09D5EDA6-F172-486B-A158-5E0A6E214FCB}">
      <dsp:nvSpPr>
        <dsp:cNvPr id="0" name=""/>
        <dsp:cNvSpPr/>
      </dsp:nvSpPr>
      <dsp:spPr>
        <a:xfrm>
          <a:off x="7546578" y="2379773"/>
          <a:ext cx="1160462" cy="32124"/>
        </a:xfrm>
        <a:custGeom>
          <a:avLst/>
          <a:gdLst/>
          <a:ahLst/>
          <a:cxnLst/>
          <a:rect l="0" t="0" r="0" b="0"/>
          <a:pathLst>
            <a:path>
              <a:moveTo>
                <a:pt x="0" y="16062"/>
              </a:moveTo>
              <a:lnTo>
                <a:pt x="1160462" y="16062"/>
              </a:lnTo>
            </a:path>
          </a:pathLst>
        </a:custGeom>
        <a:noFill/>
        <a:ln w="25400" cap="flat" cmpd="sng" algn="ctr">
          <a:solidFill>
            <a:srgbClr val="EEEBF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rgbClr val="4B116F"/>
            </a:solidFill>
          </a:endParaRPr>
        </a:p>
      </dsp:txBody>
      <dsp:txXfrm>
        <a:off x="8097797" y="2366823"/>
        <a:ext cx="58023" cy="58023"/>
      </dsp:txXfrm>
    </dsp:sp>
    <dsp:sp modelId="{D7C9DF4A-88C0-4AA4-8C75-636A3D00E76C}">
      <dsp:nvSpPr>
        <dsp:cNvPr id="0" name=""/>
        <dsp:cNvSpPr/>
      </dsp:nvSpPr>
      <dsp:spPr>
        <a:xfrm>
          <a:off x="8707040" y="1670546"/>
          <a:ext cx="2901156" cy="1450578"/>
        </a:xfrm>
        <a:prstGeom prst="roundRect">
          <a:avLst>
            <a:gd name="adj" fmla="val 10000"/>
          </a:avLst>
        </a:prstGeom>
        <a:solidFill>
          <a:srgbClr val="EEEBF5"/>
        </a:solidFill>
        <a:ln w="25400" cap="flat" cmpd="sng" algn="ctr">
          <a:solidFill>
            <a:srgbClr val="EEEBF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4B116F"/>
              </a:solidFill>
            </a:rPr>
            <a:t>Very stubborn</a:t>
          </a:r>
        </a:p>
      </dsp:txBody>
      <dsp:txXfrm>
        <a:off x="8749526" y="1713032"/>
        <a:ext cx="2816184" cy="1365606"/>
      </dsp:txXfrm>
    </dsp:sp>
    <dsp:sp modelId="{5133CA8B-D6E9-4178-BADB-9BC73EC15D25}">
      <dsp:nvSpPr>
        <dsp:cNvPr id="0" name=""/>
        <dsp:cNvSpPr/>
      </dsp:nvSpPr>
      <dsp:spPr>
        <a:xfrm>
          <a:off x="3484959" y="4047937"/>
          <a:ext cx="1160462" cy="32124"/>
        </a:xfrm>
        <a:custGeom>
          <a:avLst/>
          <a:gdLst/>
          <a:ahLst/>
          <a:cxnLst/>
          <a:rect l="0" t="0" r="0" b="0"/>
          <a:pathLst>
            <a:path>
              <a:moveTo>
                <a:pt x="0" y="16062"/>
              </a:moveTo>
              <a:lnTo>
                <a:pt x="1160462" y="16062"/>
              </a:lnTo>
            </a:path>
          </a:pathLst>
        </a:custGeom>
        <a:noFill/>
        <a:ln w="25400" cap="flat" cmpd="sng" algn="ctr">
          <a:solidFill>
            <a:srgbClr val="4B116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036179" y="4034988"/>
        <a:ext cx="58023" cy="58023"/>
      </dsp:txXfrm>
    </dsp:sp>
    <dsp:sp modelId="{F4420030-F639-4699-A046-4002BFA79462}">
      <dsp:nvSpPr>
        <dsp:cNvPr id="0" name=""/>
        <dsp:cNvSpPr/>
      </dsp:nvSpPr>
      <dsp:spPr>
        <a:xfrm>
          <a:off x="4645421" y="3338710"/>
          <a:ext cx="2901156" cy="1450578"/>
        </a:xfrm>
        <a:prstGeom prst="roundRect">
          <a:avLst>
            <a:gd name="adj" fmla="val 10000"/>
          </a:avLst>
        </a:prstGeom>
        <a:solidFill>
          <a:srgbClr val="FAAC69"/>
        </a:solidFill>
        <a:ln w="25400" cap="flat" cmpd="sng" algn="ctr">
          <a:solidFill>
            <a:srgbClr val="FAAC6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ar-SA" sz="3600" b="0" i="0" u="none" kern="1200" dirty="0">
              <a:latin typeface="Noto Naskh Arabic SemiBold" pitchFamily="2" charset="-78"/>
              <a:cs typeface="Noto Naskh Arabic SemiBold" pitchFamily="2" charset="-78"/>
            </a:rPr>
            <a:t>مَّنَّاعٍۢ لِّلْخَيْرِ</a:t>
          </a:r>
          <a:endParaRPr lang="en-GB" sz="3600" kern="1200" dirty="0">
            <a:latin typeface="Noto Naskh Arabic SemiBold" pitchFamily="2" charset="-78"/>
            <a:cs typeface="Noto Naskh Arabic SemiBold" pitchFamily="2" charset="-78"/>
          </a:endParaRPr>
        </a:p>
      </dsp:txBody>
      <dsp:txXfrm>
        <a:off x="4687907" y="3381196"/>
        <a:ext cx="2816184" cy="1365606"/>
      </dsp:txXfrm>
    </dsp:sp>
    <dsp:sp modelId="{7770DD7A-7601-4F4B-8613-192AECB63317}">
      <dsp:nvSpPr>
        <dsp:cNvPr id="0" name=""/>
        <dsp:cNvSpPr/>
      </dsp:nvSpPr>
      <dsp:spPr>
        <a:xfrm>
          <a:off x="7546578" y="4047937"/>
          <a:ext cx="1160462" cy="32124"/>
        </a:xfrm>
        <a:custGeom>
          <a:avLst/>
          <a:gdLst/>
          <a:ahLst/>
          <a:cxnLst/>
          <a:rect l="0" t="0" r="0" b="0"/>
          <a:pathLst>
            <a:path>
              <a:moveTo>
                <a:pt x="0" y="16062"/>
              </a:moveTo>
              <a:lnTo>
                <a:pt x="1160462" y="16062"/>
              </a:lnTo>
            </a:path>
          </a:pathLst>
        </a:custGeom>
        <a:noFill/>
        <a:ln w="25400" cap="flat" cmpd="sng" algn="ctr">
          <a:solidFill>
            <a:srgbClr val="EEEBF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rgbClr val="4B116F"/>
            </a:solidFill>
          </a:endParaRPr>
        </a:p>
      </dsp:txBody>
      <dsp:txXfrm>
        <a:off x="8097797" y="4034988"/>
        <a:ext cx="58023" cy="58023"/>
      </dsp:txXfrm>
    </dsp:sp>
    <dsp:sp modelId="{CBC6DBDE-2FC5-4911-AA66-89E385EE38F2}">
      <dsp:nvSpPr>
        <dsp:cNvPr id="0" name=""/>
        <dsp:cNvSpPr/>
      </dsp:nvSpPr>
      <dsp:spPr>
        <a:xfrm>
          <a:off x="8707040" y="3338710"/>
          <a:ext cx="2901156" cy="1450578"/>
        </a:xfrm>
        <a:prstGeom prst="roundRect">
          <a:avLst>
            <a:gd name="adj" fmla="val 10000"/>
          </a:avLst>
        </a:prstGeom>
        <a:solidFill>
          <a:srgbClr val="EEEBF5"/>
        </a:solidFill>
        <a:ln w="25400" cap="flat" cmpd="sng" algn="ctr">
          <a:solidFill>
            <a:srgbClr val="EEEBF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4B116F"/>
              </a:solidFill>
            </a:rPr>
            <a:t>Prevents good/doesn’t share wealth</a:t>
          </a:r>
        </a:p>
      </dsp:txBody>
      <dsp:txXfrm>
        <a:off x="8749526" y="3381196"/>
        <a:ext cx="2816184" cy="1365606"/>
      </dsp:txXfrm>
    </dsp:sp>
    <dsp:sp modelId="{57349E2B-4BA8-4B5A-B7ED-D8877E6D4C36}">
      <dsp:nvSpPr>
        <dsp:cNvPr id="0" name=""/>
        <dsp:cNvSpPr/>
      </dsp:nvSpPr>
      <dsp:spPr>
        <a:xfrm rot="3310531">
          <a:off x="3049138" y="4882020"/>
          <a:ext cx="2032104" cy="32124"/>
        </a:xfrm>
        <a:custGeom>
          <a:avLst/>
          <a:gdLst/>
          <a:ahLst/>
          <a:cxnLst/>
          <a:rect l="0" t="0" r="0" b="0"/>
          <a:pathLst>
            <a:path>
              <a:moveTo>
                <a:pt x="0" y="16062"/>
              </a:moveTo>
              <a:lnTo>
                <a:pt x="2032104" y="16062"/>
              </a:lnTo>
            </a:path>
          </a:pathLst>
        </a:custGeom>
        <a:noFill/>
        <a:ln w="25400" cap="flat" cmpd="sng" algn="ctr">
          <a:solidFill>
            <a:srgbClr val="4B116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4014388" y="4847279"/>
        <a:ext cx="101605" cy="101605"/>
      </dsp:txXfrm>
    </dsp:sp>
    <dsp:sp modelId="{7DA53E7B-B636-451A-BEE9-B43DE03389ED}">
      <dsp:nvSpPr>
        <dsp:cNvPr id="0" name=""/>
        <dsp:cNvSpPr/>
      </dsp:nvSpPr>
      <dsp:spPr>
        <a:xfrm>
          <a:off x="4645421" y="5006875"/>
          <a:ext cx="2901156" cy="1450578"/>
        </a:xfrm>
        <a:prstGeom prst="roundRect">
          <a:avLst>
            <a:gd name="adj" fmla="val 10000"/>
          </a:avLst>
        </a:prstGeom>
        <a:solidFill>
          <a:srgbClr val="FAAC69"/>
        </a:solidFill>
        <a:ln w="25400" cap="flat" cmpd="sng" algn="ctr">
          <a:solidFill>
            <a:srgbClr val="FAAC6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ar-SA" sz="3600" b="0" i="0" u="none" kern="1200" dirty="0">
              <a:latin typeface="Noto Naskh Arabic SemiBold" pitchFamily="2" charset="-78"/>
              <a:cs typeface="Noto Naskh Arabic SemiBold" pitchFamily="2" charset="-78"/>
            </a:rPr>
            <a:t>مُعْتَدٍۢ</a:t>
          </a:r>
          <a:endParaRPr lang="en-GB" sz="3600" kern="1200" dirty="0">
            <a:latin typeface="Noto Naskh Arabic SemiBold" pitchFamily="2" charset="-78"/>
            <a:cs typeface="Noto Naskh Arabic SemiBold" pitchFamily="2" charset="-78"/>
          </a:endParaRPr>
        </a:p>
      </dsp:txBody>
      <dsp:txXfrm>
        <a:off x="4687907" y="5049361"/>
        <a:ext cx="2816184" cy="1365606"/>
      </dsp:txXfrm>
    </dsp:sp>
    <dsp:sp modelId="{A4B48528-982A-4284-945A-1EE8D465165C}">
      <dsp:nvSpPr>
        <dsp:cNvPr id="0" name=""/>
        <dsp:cNvSpPr/>
      </dsp:nvSpPr>
      <dsp:spPr>
        <a:xfrm>
          <a:off x="7546578" y="5716102"/>
          <a:ext cx="1160462" cy="32124"/>
        </a:xfrm>
        <a:custGeom>
          <a:avLst/>
          <a:gdLst/>
          <a:ahLst/>
          <a:cxnLst/>
          <a:rect l="0" t="0" r="0" b="0"/>
          <a:pathLst>
            <a:path>
              <a:moveTo>
                <a:pt x="0" y="16062"/>
              </a:moveTo>
              <a:lnTo>
                <a:pt x="1160462" y="16062"/>
              </a:lnTo>
            </a:path>
          </a:pathLst>
        </a:custGeom>
        <a:noFill/>
        <a:ln w="25400" cap="flat" cmpd="sng" algn="ctr">
          <a:solidFill>
            <a:srgbClr val="EEEBF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rgbClr val="4B116F"/>
            </a:solidFill>
          </a:endParaRPr>
        </a:p>
      </dsp:txBody>
      <dsp:txXfrm>
        <a:off x="8097797" y="5703153"/>
        <a:ext cx="58023" cy="58023"/>
      </dsp:txXfrm>
    </dsp:sp>
    <dsp:sp modelId="{E7779FB0-4059-42A0-9A12-360F64069AF9}">
      <dsp:nvSpPr>
        <dsp:cNvPr id="0" name=""/>
        <dsp:cNvSpPr/>
      </dsp:nvSpPr>
      <dsp:spPr>
        <a:xfrm>
          <a:off x="8707040" y="5006875"/>
          <a:ext cx="2901156" cy="1450578"/>
        </a:xfrm>
        <a:prstGeom prst="roundRect">
          <a:avLst>
            <a:gd name="adj" fmla="val 10000"/>
          </a:avLst>
        </a:prstGeom>
        <a:solidFill>
          <a:srgbClr val="EEEBF5"/>
        </a:solidFill>
        <a:ln w="25400" cap="flat" cmpd="sng" algn="ctr">
          <a:solidFill>
            <a:srgbClr val="EEEBF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4B116F"/>
              </a:solidFill>
            </a:rPr>
            <a:t>Aggressive, crosses boundaries</a:t>
          </a:r>
        </a:p>
      </dsp:txBody>
      <dsp:txXfrm>
        <a:off x="8749526" y="5049361"/>
        <a:ext cx="2816184" cy="1365606"/>
      </dsp:txXfrm>
    </dsp:sp>
    <dsp:sp modelId="{F46ABD89-3EFE-493D-94FD-8BDC8C8E74E9}">
      <dsp:nvSpPr>
        <dsp:cNvPr id="0" name=""/>
        <dsp:cNvSpPr/>
      </dsp:nvSpPr>
      <dsp:spPr>
        <a:xfrm rot="4249260">
          <a:off x="2298996" y="5716102"/>
          <a:ext cx="3532388" cy="32124"/>
        </a:xfrm>
        <a:custGeom>
          <a:avLst/>
          <a:gdLst/>
          <a:ahLst/>
          <a:cxnLst/>
          <a:rect l="0" t="0" r="0" b="0"/>
          <a:pathLst>
            <a:path>
              <a:moveTo>
                <a:pt x="0" y="16062"/>
              </a:moveTo>
              <a:lnTo>
                <a:pt x="3532388" y="16062"/>
              </a:lnTo>
            </a:path>
          </a:pathLst>
        </a:custGeom>
        <a:noFill/>
        <a:ln w="25400" cap="flat" cmpd="sng" algn="ctr">
          <a:solidFill>
            <a:srgbClr val="4B116F"/>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3976880" y="5643855"/>
        <a:ext cx="176619" cy="176619"/>
      </dsp:txXfrm>
    </dsp:sp>
    <dsp:sp modelId="{35F4CEC2-D5D3-4A21-9D12-A35B43445B4B}">
      <dsp:nvSpPr>
        <dsp:cNvPr id="0" name=""/>
        <dsp:cNvSpPr/>
      </dsp:nvSpPr>
      <dsp:spPr>
        <a:xfrm>
          <a:off x="4645421" y="6675040"/>
          <a:ext cx="2901156" cy="1450578"/>
        </a:xfrm>
        <a:prstGeom prst="roundRect">
          <a:avLst>
            <a:gd name="adj" fmla="val 10000"/>
          </a:avLst>
        </a:prstGeom>
        <a:solidFill>
          <a:srgbClr val="FAAC69"/>
        </a:solidFill>
        <a:ln w="25400" cap="flat" cmpd="sng" algn="ctr">
          <a:solidFill>
            <a:srgbClr val="FAAC6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ar-SA" sz="3600" b="0" i="0" u="none" kern="1200" dirty="0">
              <a:latin typeface="Noto Naskh Arabic SemiBold" pitchFamily="2" charset="-78"/>
              <a:cs typeface="Noto Naskh Arabic SemiBold" pitchFamily="2" charset="-78"/>
            </a:rPr>
            <a:t>مُّرِيبٍ</a:t>
          </a:r>
          <a:endParaRPr lang="en-GB" sz="3600" kern="1200" dirty="0">
            <a:latin typeface="Noto Naskh Arabic SemiBold" pitchFamily="2" charset="-78"/>
            <a:cs typeface="Noto Naskh Arabic SemiBold" pitchFamily="2" charset="-78"/>
          </a:endParaRPr>
        </a:p>
      </dsp:txBody>
      <dsp:txXfrm>
        <a:off x="4687907" y="6717526"/>
        <a:ext cx="2816184" cy="1365606"/>
      </dsp:txXfrm>
    </dsp:sp>
    <dsp:sp modelId="{2A7AA5E4-B053-4AD9-A490-840F018CD785}">
      <dsp:nvSpPr>
        <dsp:cNvPr id="0" name=""/>
        <dsp:cNvSpPr/>
      </dsp:nvSpPr>
      <dsp:spPr>
        <a:xfrm>
          <a:off x="7546578" y="7384267"/>
          <a:ext cx="1160462" cy="32124"/>
        </a:xfrm>
        <a:custGeom>
          <a:avLst/>
          <a:gdLst/>
          <a:ahLst/>
          <a:cxnLst/>
          <a:rect l="0" t="0" r="0" b="0"/>
          <a:pathLst>
            <a:path>
              <a:moveTo>
                <a:pt x="0" y="16062"/>
              </a:moveTo>
              <a:lnTo>
                <a:pt x="1160462" y="16062"/>
              </a:lnTo>
            </a:path>
          </a:pathLst>
        </a:custGeom>
        <a:noFill/>
        <a:ln w="25400" cap="flat" cmpd="sng" algn="ctr">
          <a:solidFill>
            <a:srgbClr val="EEEBF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rgbClr val="4B116F"/>
            </a:solidFill>
          </a:endParaRPr>
        </a:p>
      </dsp:txBody>
      <dsp:txXfrm>
        <a:off x="8097797" y="7371318"/>
        <a:ext cx="58023" cy="58023"/>
      </dsp:txXfrm>
    </dsp:sp>
    <dsp:sp modelId="{CCA0DAA1-9A37-4325-984D-8EAAFA928C0D}">
      <dsp:nvSpPr>
        <dsp:cNvPr id="0" name=""/>
        <dsp:cNvSpPr/>
      </dsp:nvSpPr>
      <dsp:spPr>
        <a:xfrm>
          <a:off x="8707040" y="6675040"/>
          <a:ext cx="2901156" cy="1450578"/>
        </a:xfrm>
        <a:prstGeom prst="roundRect">
          <a:avLst>
            <a:gd name="adj" fmla="val 10000"/>
          </a:avLst>
        </a:prstGeom>
        <a:solidFill>
          <a:srgbClr val="EEEBF5"/>
        </a:solidFill>
        <a:ln w="25400" cap="flat" cmpd="sng" algn="ctr">
          <a:solidFill>
            <a:srgbClr val="EEEBF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4B116F"/>
              </a:solidFill>
            </a:rPr>
            <a:t>Causes others to doubt</a:t>
          </a:r>
        </a:p>
      </dsp:txBody>
      <dsp:txXfrm>
        <a:off x="8749526" y="6717526"/>
        <a:ext cx="2816184" cy="13656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200548-7EBE-0E21-797C-AD66A20EF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a:extLst>
              <a:ext uri="{FF2B5EF4-FFF2-40B4-BE49-F238E27FC236}">
                <a16:creationId xmlns:a16="http://schemas.microsoft.com/office/drawing/2014/main" id="{1B14E242-D49C-E3EA-6D06-6CEDEDBB2C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944F31-D98B-4664-B24D-78FD4B26DFB8}" type="datetimeFigureOut">
              <a:rPr lang="en-PK" smtClean="0"/>
              <a:t>25/02/2025</a:t>
            </a:fld>
            <a:endParaRPr lang="en-PK"/>
          </a:p>
        </p:txBody>
      </p:sp>
      <p:sp>
        <p:nvSpPr>
          <p:cNvPr id="4" name="Footer Placeholder 3">
            <a:extLst>
              <a:ext uri="{FF2B5EF4-FFF2-40B4-BE49-F238E27FC236}">
                <a16:creationId xmlns:a16="http://schemas.microsoft.com/office/drawing/2014/main" id="{79A69138-6F1A-4ECC-3923-32C1A9803E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5" name="Slide Number Placeholder 4">
            <a:extLst>
              <a:ext uri="{FF2B5EF4-FFF2-40B4-BE49-F238E27FC236}">
                <a16:creationId xmlns:a16="http://schemas.microsoft.com/office/drawing/2014/main" id="{4E3BEC6F-D5AA-9F24-D99B-925C0A44DB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CD279-3F22-48EB-B7F4-A44D482A3C6F}" type="slidenum">
              <a:rPr lang="en-PK" smtClean="0"/>
              <a:t>‹#›</a:t>
            </a:fld>
            <a:endParaRPr lang="en-PK"/>
          </a:p>
        </p:txBody>
      </p:sp>
    </p:spTree>
    <p:extLst>
      <p:ext uri="{BB962C8B-B14F-4D97-AF65-F5344CB8AC3E}">
        <p14:creationId xmlns:p14="http://schemas.microsoft.com/office/powerpoint/2010/main" val="828303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ADFDDDA2-087F-5249-909F-88902E380CD1}"/>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EDE405BC-9B82-E303-E1EC-F7C73F9F3D1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7:notes">
            <a:extLst>
              <a:ext uri="{FF2B5EF4-FFF2-40B4-BE49-F238E27FC236}">
                <a16:creationId xmlns:a16="http://schemas.microsoft.com/office/drawing/2014/main" id="{33EF428B-174B-3C9A-7813-51A423C62A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3624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A9ED785C-22DD-25C3-1B9E-98DF080AB992}"/>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49617F28-7CED-C7F8-9D6F-974144F58C0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should do an ‘audit’/hold ourselves accountable (</a:t>
            </a:r>
            <a:r>
              <a:rPr lang="en-US" dirty="0" err="1"/>
              <a:t>muḥasabah</a:t>
            </a:r>
            <a:r>
              <a:rPr lang="en-US" dirty="0"/>
              <a:t>) daily/weekly </a:t>
            </a:r>
            <a:r>
              <a:rPr lang="en-US" dirty="0" err="1"/>
              <a:t>etc</a:t>
            </a:r>
            <a:r>
              <a:rPr lang="en-US" dirty="0"/>
              <a:t> before we are held to account by Allah on the Day of Judgement.</a:t>
            </a:r>
            <a:endParaRPr dirty="0"/>
          </a:p>
        </p:txBody>
      </p:sp>
      <p:sp>
        <p:nvSpPr>
          <p:cNvPr id="104" name="Google Shape;104;p7:notes">
            <a:extLst>
              <a:ext uri="{FF2B5EF4-FFF2-40B4-BE49-F238E27FC236}">
                <a16:creationId xmlns:a16="http://schemas.microsoft.com/office/drawing/2014/main" id="{9F9490F6-F395-8BBA-03B1-F2F0D014EA1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3748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E65B52CF-E848-134C-D5E4-AC181F27C4DB}"/>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5FAA1BC1-83D0-83C3-9460-A07CCD3E096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After explaining their rejection of resurrection, Allah highlights the time when truth will prevail: the small </a:t>
            </a:r>
            <a:r>
              <a:rPr lang="en-GB" sz="1800" b="0" i="0" u="none" strike="noStrike" dirty="0" err="1">
                <a:solidFill>
                  <a:srgbClr val="000000"/>
                </a:solidFill>
                <a:effectLst/>
                <a:latin typeface="Arial" panose="020B0604020202020204" pitchFamily="34" charset="0"/>
              </a:rPr>
              <a:t>qiyāmah</a:t>
            </a:r>
            <a:r>
              <a:rPr lang="en-GB" sz="1800" b="0" i="0" u="none" strike="noStrike" dirty="0">
                <a:solidFill>
                  <a:srgbClr val="000000"/>
                </a:solidFill>
                <a:effectLst/>
                <a:latin typeface="Arial" panose="020B0604020202020204" pitchFamily="34" charset="0"/>
              </a:rPr>
              <a:t> (death).</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[Play the sound of the dying heartbeat]</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i="0" u="none" strike="noStrike" dirty="0">
                <a:solidFill>
                  <a:srgbClr val="000000"/>
                </a:solidFill>
                <a:effectLst/>
                <a:latin typeface="Arial" panose="020B0604020202020204" pitchFamily="34" charset="0"/>
              </a:rPr>
              <a:t>There is nothing we seek to escape more than death.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effectLst/>
            </a:endParaRPr>
          </a:p>
          <a:p>
            <a:pPr marL="400050" indent="-171450" rtl="0" fontAlgn="base">
              <a:buFont typeface="Arial" panose="020B0604020202020204" pitchFamily="34" charset="0"/>
              <a:buChar char="•"/>
            </a:pPr>
            <a:r>
              <a:rPr lang="ar-SA" sz="1800" b="0" i="0" u="none" strike="noStrike" dirty="0">
                <a:solidFill>
                  <a:srgbClr val="000000"/>
                </a:solidFill>
                <a:effectLst/>
                <a:latin typeface="Arial" panose="020B0604020202020204" pitchFamily="34" charset="0"/>
              </a:rPr>
              <a:t>سَكْرَةُ ٱلْمَوْتِ </a:t>
            </a:r>
            <a:r>
              <a:rPr lang="en-GB" sz="1800" b="0" i="0" u="none" strike="noStrike" dirty="0">
                <a:solidFill>
                  <a:srgbClr val="000000"/>
                </a:solidFill>
                <a:effectLst/>
                <a:latin typeface="Arial" panose="020B0604020202020204" pitchFamily="34" charset="0"/>
              </a:rPr>
              <a:t>: Literally means a drunken state. When death was approaching the Prophet ﷺ</a:t>
            </a:r>
            <a:r>
              <a:rPr lang="ar-SA" sz="1800" b="0" i="0" u="none" strike="noStrike" dirty="0">
                <a:solidFill>
                  <a:srgbClr val="000000"/>
                </a:solidFill>
                <a:effectLst/>
                <a:latin typeface="Arial" panose="020B0604020202020204" pitchFamily="34" charset="0"/>
              </a:rPr>
              <a:t> </a:t>
            </a:r>
            <a:r>
              <a:rPr lang="en-GB" sz="1800" b="0" i="0" u="none" strike="noStrike" dirty="0">
                <a:solidFill>
                  <a:srgbClr val="000000"/>
                </a:solidFill>
                <a:effectLst/>
                <a:latin typeface="Arial" panose="020B0604020202020204" pitchFamily="34" charset="0"/>
              </a:rPr>
              <a:t>he wiped sweat off his face and said: </a:t>
            </a:r>
            <a:r>
              <a:rPr lang="en-GB" sz="1800" b="1" i="0" u="none" strike="noStrike" dirty="0">
                <a:solidFill>
                  <a:srgbClr val="000000"/>
                </a:solidFill>
                <a:effectLst/>
                <a:latin typeface="Arial" panose="020B0604020202020204" pitchFamily="34" charset="0"/>
              </a:rPr>
              <a:t>“There is no god worthy of worship except Allah! Death has its stupor!”</a:t>
            </a:r>
            <a:r>
              <a:rPr lang="en-GB" sz="1800" b="0" i="0" u="none" strike="noStrike" dirty="0">
                <a:solidFill>
                  <a:srgbClr val="000000"/>
                </a:solidFill>
                <a:effectLst/>
                <a:latin typeface="Arial" panose="020B0604020202020204" pitchFamily="34" charset="0"/>
              </a:rPr>
              <a:t> He said this, even though he had chosen to be in Allah’s company, longing to see Him. So how about us? May Allah protect us and give us a beautiful ending. </a:t>
            </a:r>
          </a:p>
          <a:p>
            <a:pPr marL="228600" indent="0" rtl="0" fontAlgn="base">
              <a:buFont typeface="Arial" panose="020B0604020202020204" pitchFamily="34" charset="0"/>
              <a:buNone/>
            </a:pPr>
            <a:endParaRPr lang="en-GB" sz="1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ar-SA" sz="1800" b="0" i="0" u="none" strike="noStrike" dirty="0">
                <a:solidFill>
                  <a:srgbClr val="000000"/>
                </a:solidFill>
                <a:effectLst/>
                <a:latin typeface="Arial" panose="020B0604020202020204" pitchFamily="34" charset="0"/>
              </a:rPr>
              <a:t>بِٱلْحَقِّ </a:t>
            </a:r>
            <a:r>
              <a:rPr lang="en-GB" sz="1800" b="0" i="0" u="none" strike="noStrike" dirty="0">
                <a:solidFill>
                  <a:srgbClr val="000000"/>
                </a:solidFill>
                <a:effectLst/>
                <a:latin typeface="Arial" panose="020B0604020202020204" pitchFamily="34" charset="0"/>
              </a:rPr>
              <a:t>: In that moment, we will see everything. No one can deny anything at that moment. </a:t>
            </a:r>
          </a:p>
          <a:p>
            <a:pPr marL="228600" indent="0" rtl="0" fontAlgn="base">
              <a:buFont typeface="Arial" panose="020B0604020202020204" pitchFamily="34" charset="0"/>
              <a:buNone/>
            </a:pPr>
            <a:endParaRPr lang="en-GB" sz="1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 </a:t>
            </a:r>
            <a:r>
              <a:rPr lang="ar-SA" sz="1800" b="0" i="0" u="none" strike="noStrike" dirty="0">
                <a:solidFill>
                  <a:srgbClr val="000000"/>
                </a:solidFill>
                <a:effectLst/>
                <a:latin typeface="Arial" panose="020B0604020202020204" pitchFamily="34" charset="0"/>
              </a:rPr>
              <a:t>تَحِيدُ</a:t>
            </a:r>
            <a:r>
              <a:rPr lang="en-GB" sz="1800" b="0" i="0" u="none" strike="noStrike" dirty="0">
                <a:solidFill>
                  <a:srgbClr val="000000"/>
                </a:solidFill>
                <a:effectLst/>
                <a:latin typeface="Arial" panose="020B0604020202020204" pitchFamily="34" charset="0"/>
              </a:rPr>
              <a:t>: Escape. We know we’re going to die but we don’t want to prepare for death or for the hereafter. </a:t>
            </a:r>
          </a:p>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A8085550-FCF2-8243-E269-939A754CBC3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5615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8302D499-4AA9-5C52-F41A-9C23D547BB70}"/>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07F8C3E4-04D5-EB50-07C0-0BD6DD7F025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Hve you ever heard a really loud scary sound? Imagine the whole world being rocked by a deafening, extremely terrifying LOUD sound!</a:t>
            </a:r>
          </a:p>
          <a:p>
            <a:pPr marL="0" lvl="0" indent="0" algn="l" rtl="0">
              <a:spcBef>
                <a:spcPts val="0"/>
              </a:spcBef>
              <a:spcAft>
                <a:spcPts val="0"/>
              </a:spcAft>
              <a:buNone/>
            </a:pPr>
            <a:endParaRPr lang="en-GB" dirty="0"/>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The trumpet will be blown. The Prophet (saw) mentioned that the angel responsible for blowing the trumpet has already placed it on his lips, waiting for the command to blow it.</a:t>
            </a:r>
          </a:p>
          <a:p>
            <a:pPr marL="228600" indent="0" rtl="0" fontAlgn="base">
              <a:buFont typeface="Arial" panose="020B0604020202020204" pitchFamily="34" charset="0"/>
              <a:buNone/>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rgbClr val="1E1E1E"/>
                </a:solidFill>
                <a:latin typeface="Inter" panose="020B0604020202020204" charset="0"/>
                <a:ea typeface="Inter Light"/>
                <a:cs typeface="Inter Light"/>
                <a:sym typeface="Inter Light"/>
              </a:rPr>
              <a:t>[A] What is this angel called?</a:t>
            </a:r>
            <a:endParaRPr lang="en-US" sz="1200" dirty="0">
              <a:solidFill>
                <a:srgbClr val="1E1E1E"/>
              </a:solidFill>
              <a:latin typeface="Inter Light"/>
              <a:ea typeface="Inter Light"/>
              <a:cs typeface="Inter Light"/>
              <a:sym typeface="Inter Light"/>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err="1"/>
              <a:t>Israfil</a:t>
            </a:r>
            <a:r>
              <a:rPr lang="en-GB" dirty="0"/>
              <a:t> (as)</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rtl="0" fontAlgn="base">
              <a:buFont typeface="Arial" panose="020B0604020202020204" pitchFamily="34" charset="0"/>
              <a:buChar char="•"/>
            </a:pPr>
            <a:r>
              <a:rPr lang="en-GB" sz="1200" b="0" i="0" u="none" strike="noStrike" dirty="0" err="1">
                <a:solidFill>
                  <a:srgbClr val="000000"/>
                </a:solidFill>
                <a:effectLst/>
                <a:latin typeface="Arial" panose="020B0604020202020204" pitchFamily="34" charset="0"/>
              </a:rPr>
              <a:t>Qiyāmah</a:t>
            </a:r>
            <a:r>
              <a:rPr lang="en-GB" sz="1200" b="0" i="0" u="none" strike="noStrike" dirty="0">
                <a:solidFill>
                  <a:srgbClr val="000000"/>
                </a:solidFill>
                <a:effectLst/>
                <a:latin typeface="Arial" panose="020B0604020202020204" pitchFamily="34" charset="0"/>
              </a:rPr>
              <a:t> will start with a large sound. When important announcements are made, they are usually preceded by a loud sound/distinct sound to alert people and wake them up.</a:t>
            </a:r>
          </a:p>
          <a:p>
            <a:pPr rtl="0" fontAlgn="base">
              <a:buFont typeface="Arial" panose="020B0604020202020204" pitchFamily="34" charset="0"/>
              <a:buChar char="•"/>
            </a:pPr>
            <a:r>
              <a:rPr lang="ar-SA" sz="1200" b="0" i="0" u="none" strike="noStrike" dirty="0">
                <a:solidFill>
                  <a:srgbClr val="000000"/>
                </a:solidFill>
                <a:effectLst/>
                <a:latin typeface="Arial" panose="020B0604020202020204" pitchFamily="34" charset="0"/>
              </a:rPr>
              <a:t>يَوْمُ ٱلْوَعِيدِ - </a:t>
            </a:r>
            <a:r>
              <a:rPr lang="en-GB" sz="1200" b="0" i="0" u="none" strike="noStrike" dirty="0">
                <a:solidFill>
                  <a:srgbClr val="000000"/>
                </a:solidFill>
                <a:effectLst/>
                <a:latin typeface="Arial" panose="020B0604020202020204" pitchFamily="34" charset="0"/>
              </a:rPr>
              <a:t>: Allah wants to warn us out of His mercy. He wants us to succeed eternally. </a:t>
            </a:r>
          </a:p>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F1495DA6-3E4E-F872-AC50-A8578CC651F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6443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702ABFDC-3CED-A55D-8B17-2570F94F9785}"/>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9327DA29-BE20-00F9-45B6-E2E4971E0FC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fontAlgn="base">
              <a:buFont typeface="Arial" panose="020B0604020202020204" pitchFamily="34" charset="0"/>
              <a:buChar char="•"/>
            </a:pPr>
            <a:r>
              <a:rPr lang="en-GB" sz="1100" b="0" i="0" u="none" strike="noStrike" dirty="0">
                <a:solidFill>
                  <a:srgbClr val="000000"/>
                </a:solidFill>
                <a:effectLst/>
                <a:latin typeface="Arial" panose="020B0604020202020204" pitchFamily="34" charset="0"/>
              </a:rPr>
              <a:t>This is the </a:t>
            </a:r>
            <a:r>
              <a:rPr lang="en-GB" sz="1100" b="1" i="0" u="none" strike="noStrike" dirty="0">
                <a:solidFill>
                  <a:srgbClr val="000000"/>
                </a:solidFill>
                <a:effectLst/>
                <a:latin typeface="Arial" panose="020B0604020202020204" pitchFamily="34" charset="0"/>
              </a:rPr>
              <a:t>divine court. </a:t>
            </a:r>
            <a:endParaRPr lang="en-GB" sz="11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GB" sz="1100" b="0" i="0" u="none" strike="noStrike" dirty="0">
                <a:solidFill>
                  <a:srgbClr val="000000"/>
                </a:solidFill>
                <a:effectLst/>
                <a:latin typeface="Arial" panose="020B0604020202020204" pitchFamily="34" charset="0"/>
              </a:rPr>
              <a:t>In a court, the police comes with the criminal.</a:t>
            </a:r>
          </a:p>
          <a:p>
            <a:pPr rtl="0" fontAlgn="base">
              <a:buFont typeface="Arial" panose="020B0604020202020204" pitchFamily="34" charset="0"/>
              <a:buChar char="•"/>
            </a:pPr>
            <a:r>
              <a:rPr lang="en-GB" sz="1100" b="0" i="0" u="none" strike="noStrike" dirty="0">
                <a:solidFill>
                  <a:srgbClr val="000000"/>
                </a:solidFill>
                <a:effectLst/>
                <a:latin typeface="Arial" panose="020B0604020202020204" pitchFamily="34" charset="0"/>
              </a:rPr>
              <a:t>Imagine the scene: a person being dragged and pushed forward, flanked by the angels.</a:t>
            </a:r>
          </a:p>
          <a:p>
            <a:pPr marL="457200" lvl="1" indent="0" rtl="0" fontAlgn="base">
              <a:buFont typeface="Arial" panose="020B0604020202020204" pitchFamily="34" charset="0"/>
              <a:buNone/>
            </a:pPr>
            <a:r>
              <a:rPr lang="en-GB" sz="1100" b="0" i="0" u="none" strike="noStrike" dirty="0">
                <a:solidFill>
                  <a:srgbClr val="000000"/>
                </a:solidFill>
                <a:effectLst/>
                <a:latin typeface="Arial" panose="020B0604020202020204" pitchFamily="34" charset="0"/>
              </a:rPr>
              <a:t>The two that are with us our whole lives will now come to report on our actions. </a:t>
            </a:r>
          </a:p>
          <a:p>
            <a:pPr marL="457200" lvl="1" indent="0" rtl="0" fontAlgn="base">
              <a:buFont typeface="Arial" panose="020B0604020202020204" pitchFamily="34" charset="0"/>
              <a:buNone/>
            </a:pPr>
            <a:endParaRPr lang="en-GB" sz="11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ar-SA" sz="1100" b="0" i="0" u="none" strike="noStrike" dirty="0">
                <a:solidFill>
                  <a:srgbClr val="000000"/>
                </a:solidFill>
                <a:effectLst/>
                <a:latin typeface="Arial" panose="020B0604020202020204" pitchFamily="34" charset="0"/>
              </a:rPr>
              <a:t>سَآئِقٌ </a:t>
            </a:r>
            <a:r>
              <a:rPr lang="en-GB" sz="1100" b="0" i="0" u="none" strike="noStrike" dirty="0">
                <a:solidFill>
                  <a:srgbClr val="000000"/>
                </a:solidFill>
                <a:effectLst/>
                <a:latin typeface="Arial" panose="020B0604020202020204" pitchFamily="34" charset="0"/>
              </a:rPr>
              <a:t>: Someone who drives. In this context, it means push forward to the place of gathering. </a:t>
            </a:r>
          </a:p>
          <a:p>
            <a:pPr rtl="0" fontAlgn="base">
              <a:buFont typeface="Arial" panose="020B0604020202020204" pitchFamily="34" charset="0"/>
              <a:buChar char="•"/>
            </a:pPr>
            <a:r>
              <a:rPr lang="ar-SA" sz="1100" b="0" i="0" u="none" strike="noStrike" dirty="0">
                <a:solidFill>
                  <a:srgbClr val="000000"/>
                </a:solidFill>
                <a:effectLst/>
                <a:latin typeface="Arial" panose="020B0604020202020204" pitchFamily="34" charset="0"/>
              </a:rPr>
              <a:t>شَهِيدٌ </a:t>
            </a:r>
            <a:r>
              <a:rPr lang="en-GB" sz="1100" b="0" i="0" u="none" strike="noStrike" dirty="0">
                <a:solidFill>
                  <a:srgbClr val="000000"/>
                </a:solidFill>
                <a:effectLst/>
                <a:latin typeface="Arial" panose="020B0604020202020204" pitchFamily="34" charset="0"/>
              </a:rPr>
              <a:t>: One to bear witness for or against the person. </a:t>
            </a:r>
          </a:p>
          <a:p>
            <a:pPr rtl="0" fontAlgn="base">
              <a:buFont typeface="Arial" panose="020B0604020202020204" pitchFamily="34" charset="0"/>
              <a:buChar char="•"/>
            </a:pPr>
            <a:endParaRPr lang="en-GB" sz="11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GB" sz="1100" b="0" i="0" u="none" strike="noStrike" dirty="0">
                <a:solidFill>
                  <a:srgbClr val="000000"/>
                </a:solidFill>
                <a:effectLst/>
                <a:latin typeface="Arial" panose="020B0604020202020204" pitchFamily="34" charset="0"/>
              </a:rPr>
              <a:t>On that Day, will our angels testify FOR us or AGAINST us?</a:t>
            </a:r>
          </a:p>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C13B4718-FE39-57DF-A041-253A46AD5E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2520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0F4A2AA6-F497-73AC-8CBD-5E69F5CE005B}"/>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2B74087B-7C17-52AA-A83D-9F249999A4E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You were heedless, denied the Day of Judgement and didn’t prepare for it. Now the veil over your heart is lifted. Today, you will see everything: all sorts of terrifying punishments. </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rgbClr val="1E1E1E"/>
                </a:solidFill>
                <a:highlight>
                  <a:srgbClr val="FFFF00"/>
                </a:highlight>
                <a:latin typeface="Inter Light"/>
                <a:ea typeface="Inter Light"/>
                <a:cs typeface="Inter Light"/>
                <a:sym typeface="Inter Light"/>
              </a:rPr>
              <a:t>We still have time. We need to remove the </a:t>
            </a:r>
            <a:r>
              <a:rPr lang="en-GB" sz="1200" dirty="0" err="1">
                <a:solidFill>
                  <a:srgbClr val="1E1E1E"/>
                </a:solidFill>
                <a:highlight>
                  <a:srgbClr val="FFFF00"/>
                </a:highlight>
                <a:latin typeface="Inter Light"/>
                <a:ea typeface="Inter Light"/>
                <a:cs typeface="Inter Light"/>
                <a:sym typeface="Inter Light"/>
              </a:rPr>
              <a:t>ghaflah</a:t>
            </a:r>
            <a:r>
              <a:rPr lang="en-GB" sz="1200" dirty="0">
                <a:solidFill>
                  <a:srgbClr val="1E1E1E"/>
                </a:solidFill>
                <a:highlight>
                  <a:srgbClr val="FFFF00"/>
                </a:highlight>
                <a:latin typeface="Inter Light"/>
                <a:ea typeface="Inter Light"/>
                <a:cs typeface="Inter Light"/>
                <a:sym typeface="Inter Light"/>
              </a:rPr>
              <a:t> (heedlessness). We can’t let the </a:t>
            </a:r>
            <a:r>
              <a:rPr lang="en-GB" sz="1200" dirty="0" err="1">
                <a:solidFill>
                  <a:srgbClr val="1E1E1E"/>
                </a:solidFill>
                <a:highlight>
                  <a:srgbClr val="FFFF00"/>
                </a:highlight>
                <a:latin typeface="Inter Light"/>
                <a:ea typeface="Inter Light"/>
                <a:cs typeface="Inter Light"/>
                <a:sym typeface="Inter Light"/>
              </a:rPr>
              <a:t>dunya</a:t>
            </a:r>
            <a:r>
              <a:rPr lang="en-GB" sz="1200" dirty="0">
                <a:solidFill>
                  <a:srgbClr val="1E1E1E"/>
                </a:solidFill>
                <a:highlight>
                  <a:srgbClr val="FFFF00"/>
                </a:highlight>
                <a:latin typeface="Inter Light"/>
                <a:ea typeface="Inter Light"/>
                <a:cs typeface="Inter Light"/>
                <a:sym typeface="Inter Light"/>
              </a:rPr>
              <a:t> and its deceptions make us forgetful of Allah, His Messenger ﷺ and our eternal journey. </a:t>
            </a:r>
          </a:p>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6FBD08A4-F70A-C09F-182C-C4FEFD684FF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9107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FBDE573D-9F25-3FF7-D73B-F99ADFD579CF}"/>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64127428-5A49-1396-1A43-F86F78B33E2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fontAlgn="base">
              <a:buFont typeface="Arial" panose="020B0604020202020204" pitchFamily="34" charset="0"/>
              <a:buChar char="•"/>
            </a:pPr>
            <a:r>
              <a:rPr lang="en-GB" sz="1100" b="0" i="0" u="none" strike="noStrike" dirty="0" err="1">
                <a:solidFill>
                  <a:srgbClr val="000000"/>
                </a:solidFill>
                <a:effectLst/>
                <a:latin typeface="Arial" panose="020B0604020202020204" pitchFamily="34" charset="0"/>
              </a:rPr>
              <a:t>Qarīn</a:t>
            </a:r>
            <a:r>
              <a:rPr lang="en-GB" sz="1100" b="0" i="0" u="none" strike="noStrike" dirty="0">
                <a:solidFill>
                  <a:srgbClr val="000000"/>
                </a:solidFill>
                <a:effectLst/>
                <a:latin typeface="Arial" panose="020B0604020202020204" pitchFamily="34" charset="0"/>
              </a:rPr>
              <a:t>: Close companion, the one who is always with you. The plural is </a:t>
            </a:r>
            <a:r>
              <a:rPr lang="en-GB" sz="1100" b="0" i="0" u="none" strike="noStrike" dirty="0" err="1">
                <a:solidFill>
                  <a:srgbClr val="000000"/>
                </a:solidFill>
                <a:effectLst/>
                <a:latin typeface="Arial" panose="020B0604020202020204" pitchFamily="34" charset="0"/>
              </a:rPr>
              <a:t>Quranā</a:t>
            </a:r>
            <a:r>
              <a:rPr lang="en-GB" sz="1100" b="0" i="0" u="none" strike="noStrike" dirty="0">
                <a:solidFill>
                  <a:srgbClr val="000000"/>
                </a:solidFill>
                <a:effectLst/>
                <a:latin typeface="Arial" panose="020B0604020202020204" pitchFamily="34" charset="0"/>
              </a:rPr>
              <a:t>’. </a:t>
            </a:r>
          </a:p>
          <a:p>
            <a:pPr rtl="0" fontAlgn="base">
              <a:buFont typeface="Arial" panose="020B0604020202020204" pitchFamily="34" charset="0"/>
              <a:buChar char="•"/>
            </a:pPr>
            <a:r>
              <a:rPr lang="en-GB" sz="1100" b="0" i="0" u="none" strike="noStrike" dirty="0">
                <a:solidFill>
                  <a:srgbClr val="000000"/>
                </a:solidFill>
                <a:effectLst/>
                <a:latin typeface="Arial" panose="020B0604020202020204" pitchFamily="34" charset="0"/>
              </a:rPr>
              <a:t>This word is mentioned twice in this </a:t>
            </a:r>
            <a:r>
              <a:rPr lang="en-GB" sz="1100" b="0" i="0" u="none" strike="noStrike" dirty="0" err="1">
                <a:solidFill>
                  <a:srgbClr val="000000"/>
                </a:solidFill>
                <a:effectLst/>
                <a:latin typeface="Arial" panose="020B0604020202020204" pitchFamily="34" charset="0"/>
              </a:rPr>
              <a:t>sūrah</a:t>
            </a:r>
            <a:r>
              <a:rPr lang="en-GB" sz="1100" b="0" i="0" u="none" strike="noStrike" dirty="0">
                <a:solidFill>
                  <a:srgbClr val="000000"/>
                </a:solidFill>
                <a:effectLst/>
                <a:latin typeface="Arial" panose="020B0604020202020204" pitchFamily="34" charset="0"/>
              </a:rPr>
              <a:t>; one with </a:t>
            </a:r>
            <a:r>
              <a:rPr lang="ar-SA" sz="1100" b="0" i="0" u="none" strike="noStrike" dirty="0">
                <a:solidFill>
                  <a:srgbClr val="000000"/>
                </a:solidFill>
                <a:effectLst/>
                <a:latin typeface="Arial" panose="020B0604020202020204" pitchFamily="34" charset="0"/>
              </a:rPr>
              <a:t>و </a:t>
            </a:r>
            <a:r>
              <a:rPr lang="en-GB" sz="1100" b="0" i="0" u="none" strike="noStrike" dirty="0">
                <a:solidFill>
                  <a:srgbClr val="000000"/>
                </a:solidFill>
                <a:effectLst/>
                <a:latin typeface="Arial" panose="020B0604020202020204" pitchFamily="34" charset="0"/>
              </a:rPr>
              <a:t>and one without </a:t>
            </a:r>
            <a:r>
              <a:rPr lang="ar-SA" sz="1100" b="0" i="0" u="none" strike="noStrike" dirty="0">
                <a:solidFill>
                  <a:srgbClr val="000000"/>
                </a:solidFill>
                <a:effectLst/>
                <a:latin typeface="Arial" panose="020B0604020202020204" pitchFamily="34" charset="0"/>
              </a:rPr>
              <a:t>و. </a:t>
            </a:r>
            <a:endParaRPr lang="en-GB" sz="11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The </a:t>
            </a:r>
            <a:r>
              <a:rPr lang="en-GB" sz="1800" b="0" i="0" u="none" strike="noStrike" dirty="0" err="1">
                <a:solidFill>
                  <a:srgbClr val="000000"/>
                </a:solidFill>
                <a:effectLst/>
                <a:latin typeface="Arial" panose="020B0604020202020204" pitchFamily="34" charset="0"/>
              </a:rPr>
              <a:t>qarīn</a:t>
            </a:r>
            <a:r>
              <a:rPr lang="en-GB" sz="1800" b="0" i="0" u="none" strike="noStrike" dirty="0">
                <a:solidFill>
                  <a:srgbClr val="000000"/>
                </a:solidFill>
                <a:effectLst/>
                <a:latin typeface="Arial" panose="020B0604020202020204" pitchFamily="34" charset="0"/>
              </a:rPr>
              <a:t> mentioned here is the angel and the next </a:t>
            </a:r>
            <a:r>
              <a:rPr lang="en-GB" sz="1800" b="0" i="0" u="none" strike="noStrike" dirty="0" err="1">
                <a:solidFill>
                  <a:srgbClr val="000000"/>
                </a:solidFill>
                <a:effectLst/>
                <a:latin typeface="Arial" panose="020B0604020202020204" pitchFamily="34" charset="0"/>
              </a:rPr>
              <a:t>qarīn</a:t>
            </a:r>
            <a:r>
              <a:rPr lang="en-GB" sz="1800" b="0" i="0" u="none" strike="noStrike" dirty="0">
                <a:solidFill>
                  <a:srgbClr val="000000"/>
                </a:solidFill>
                <a:effectLst/>
                <a:latin typeface="Arial" panose="020B0604020202020204" pitchFamily="34" charset="0"/>
              </a:rPr>
              <a:t> is the devil. There are two </a:t>
            </a:r>
            <a:r>
              <a:rPr lang="en-GB" sz="1800" b="0" i="0" u="none" strike="noStrike" dirty="0" err="1">
                <a:solidFill>
                  <a:srgbClr val="000000"/>
                </a:solidFill>
                <a:effectLst/>
                <a:latin typeface="Arial" panose="020B0604020202020204" pitchFamily="34" charset="0"/>
              </a:rPr>
              <a:t>qarīn</a:t>
            </a:r>
            <a:r>
              <a:rPr lang="en-GB" sz="1800" b="0" i="0" u="none" strike="noStrike" dirty="0">
                <a:solidFill>
                  <a:srgbClr val="000000"/>
                </a:solidFill>
                <a:effectLst/>
                <a:latin typeface="Arial" panose="020B0604020202020204" pitchFamily="34" charset="0"/>
              </a:rPr>
              <a:t> with us in our lives: angel &amp; </a:t>
            </a:r>
            <a:r>
              <a:rPr lang="en-GB" sz="1800" b="0" i="0" u="none" strike="noStrike" dirty="0" err="1">
                <a:solidFill>
                  <a:srgbClr val="000000"/>
                </a:solidFill>
                <a:effectLst/>
                <a:latin typeface="Arial" panose="020B0604020202020204" pitchFamily="34" charset="0"/>
              </a:rPr>
              <a:t>shayṭān</a:t>
            </a:r>
            <a:r>
              <a:rPr lang="en-GB" sz="1800" b="0" i="0" u="none" strike="noStrike" dirty="0">
                <a:solidFill>
                  <a:srgbClr val="000000"/>
                </a:solidFill>
                <a:effectLst/>
                <a:latin typeface="Arial" panose="020B0604020202020204" pitchFamily="34" charset="0"/>
              </a:rPr>
              <a:t>.</a:t>
            </a:r>
          </a:p>
          <a:p>
            <a:pPr rtl="0" fontAlgn="base">
              <a:buFont typeface="Arial" panose="020B0604020202020204" pitchFamily="34" charset="0"/>
              <a:buChar char="•"/>
            </a:pPr>
            <a:endParaRPr lang="en-GB" sz="1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This is now the witness statement in the Divine court. </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The witnesses are many: angel, earth (on that Day the earth will recount everything, 99:4), limbs, hands, legs etc. </a:t>
            </a:r>
          </a:p>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AF817876-D9E2-5E23-5438-49131D8A07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055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4E0D8F49-8547-7179-88BB-AACBA0FCBF2D}"/>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22C4DA7F-69D3-B2BA-55AF-94172792E78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Verses 24-26 were revealed because of </a:t>
            </a:r>
            <a:r>
              <a:rPr lang="en-GB" sz="1800" b="0" i="0" u="none" strike="noStrike" dirty="0" err="1">
                <a:solidFill>
                  <a:srgbClr val="000000"/>
                </a:solidFill>
                <a:effectLst/>
                <a:latin typeface="Arial" panose="020B0604020202020204" pitchFamily="34" charset="0"/>
              </a:rPr>
              <a:t>Walīd</a:t>
            </a:r>
            <a:r>
              <a:rPr lang="en-GB" sz="1800" b="0" i="0" u="none" strike="noStrike" dirty="0">
                <a:solidFill>
                  <a:srgbClr val="000000"/>
                </a:solidFill>
                <a:effectLst/>
                <a:latin typeface="Arial" panose="020B0604020202020204" pitchFamily="34" charset="0"/>
              </a:rPr>
              <a:t> b. </a:t>
            </a:r>
            <a:r>
              <a:rPr lang="en-GB" sz="1800" b="0" i="0" u="none" strike="noStrike" dirty="0" err="1">
                <a:solidFill>
                  <a:srgbClr val="000000"/>
                </a:solidFill>
                <a:effectLst/>
                <a:latin typeface="Arial" panose="020B0604020202020204" pitchFamily="34" charset="0"/>
              </a:rPr>
              <a:t>Mughīrah</a:t>
            </a:r>
            <a:r>
              <a:rPr lang="en-GB" sz="1800" b="0" i="0" u="none" strike="noStrike" dirty="0">
                <a:solidFill>
                  <a:srgbClr val="000000"/>
                </a:solidFill>
                <a:effectLst/>
                <a:latin typeface="Arial" panose="020B0604020202020204" pitchFamily="34" charset="0"/>
              </a:rPr>
              <a:t> (a staunch enemy of Prophet Muhammad ﷺ) who prevented his cousin from accepting Islam.</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This </a:t>
            </a:r>
            <a:r>
              <a:rPr lang="en-GB" sz="1800" b="0" i="0" u="none" strike="noStrike" dirty="0" err="1">
                <a:solidFill>
                  <a:srgbClr val="000000"/>
                </a:solidFill>
                <a:effectLst/>
                <a:latin typeface="Arial" panose="020B0604020202020204" pitchFamily="34" charset="0"/>
              </a:rPr>
              <a:t>sūrah</a:t>
            </a:r>
            <a:r>
              <a:rPr lang="en-GB" sz="1800" b="0" i="0" u="none" strike="noStrike" dirty="0">
                <a:solidFill>
                  <a:srgbClr val="000000"/>
                </a:solidFill>
                <a:effectLst/>
                <a:latin typeface="Arial" panose="020B0604020202020204" pitchFamily="34" charset="0"/>
              </a:rPr>
              <a:t> is very strong. Everything is clear. A very powerful command: </a:t>
            </a:r>
            <a:r>
              <a:rPr lang="ar-SA" sz="1200" i="0" u="none" strike="noStrike" dirty="0">
                <a:solidFill>
                  <a:srgbClr val="413169"/>
                </a:solidFill>
                <a:effectLst/>
                <a:latin typeface="Noto Naskh Arabic SemiBold" pitchFamily="2" charset="-78"/>
                <a:cs typeface="Noto Naskh Arabic SemiBold" pitchFamily="2" charset="-78"/>
              </a:rPr>
              <a:t>أَلْقِيَا </a:t>
            </a:r>
            <a:endParaRPr dirty="0"/>
          </a:p>
        </p:txBody>
      </p:sp>
      <p:sp>
        <p:nvSpPr>
          <p:cNvPr id="200" name="Google Shape;200;p13:notes">
            <a:extLst>
              <a:ext uri="{FF2B5EF4-FFF2-40B4-BE49-F238E27FC236}">
                <a16:creationId xmlns:a16="http://schemas.microsoft.com/office/drawing/2014/main" id="{C0022384-DBEA-884A-2495-0A816428E8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8186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C6488C77-ADA6-659F-6F8A-6AE0807EFC07}"/>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F9DBD561-D10C-2FC0-BF9D-A046AEA8091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D08490C1-B67D-A80C-823B-511A3632F4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8156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C983D67C-B1ED-256B-9702-782DA09F0AE5}"/>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ABA58245-BCD0-6AC7-AFD1-5DF1B247983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Role play in groups of 4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team to guess the word first will receive points</a:t>
            </a:r>
          </a:p>
        </p:txBody>
      </p:sp>
      <p:sp>
        <p:nvSpPr>
          <p:cNvPr id="104" name="Google Shape;104;p7:notes">
            <a:extLst>
              <a:ext uri="{FF2B5EF4-FFF2-40B4-BE49-F238E27FC236}">
                <a16:creationId xmlns:a16="http://schemas.microsoft.com/office/drawing/2014/main" id="{B126BC59-4B32-B1DF-A32F-44753683E1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4464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1955E-6C2A-B9D4-317B-E9347F793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94394-2B61-CFAB-0724-8E797A905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794A6-E774-FCAD-7038-6D6C94D59EB0}"/>
              </a:ext>
            </a:extLst>
          </p:cNvPr>
          <p:cNvSpPr>
            <a:spLocks noGrp="1"/>
          </p:cNvSpPr>
          <p:nvPr>
            <p:ph type="body" idx="1"/>
          </p:nvPr>
        </p:nvSpPr>
        <p:spPr/>
        <p:txBody>
          <a:bodyPr/>
          <a:lstStyle/>
          <a:p>
            <a:r>
              <a:rPr lang="en-GB" dirty="0"/>
              <a:t>Start with bismillah, </a:t>
            </a:r>
            <a:r>
              <a:rPr lang="en-GB" dirty="0" err="1"/>
              <a:t>hamd</a:t>
            </a:r>
            <a:r>
              <a:rPr lang="en-GB" dirty="0"/>
              <a:t> and </a:t>
            </a:r>
            <a:r>
              <a:rPr lang="en-GB" dirty="0" err="1"/>
              <a:t>salawat</a:t>
            </a:r>
            <a:r>
              <a:rPr lang="en-GB" dirty="0"/>
              <a:t>. Greet learners, welcome them and thank them for attending.</a:t>
            </a:r>
          </a:p>
          <a:p>
            <a:r>
              <a:rPr lang="en-GB" dirty="0"/>
              <a:t>Have the question ready on the board so learners can start thinking as they walk in/wait for the session to start.</a:t>
            </a:r>
            <a:endParaRPr lang="ar-IQ" dirty="0"/>
          </a:p>
          <a:p>
            <a:r>
              <a:rPr lang="en-GB" dirty="0"/>
              <a:t>Ask for some responses/mini-whiteboards to be raised.</a:t>
            </a:r>
          </a:p>
          <a:p>
            <a:endParaRPr lang="en-GB" dirty="0"/>
          </a:p>
          <a:p>
            <a:endParaRPr lang="en-GB" dirty="0"/>
          </a:p>
          <a:p>
            <a:r>
              <a:rPr lang="en-GB" dirty="0"/>
              <a:t>Pictionary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As a hint if they are struggling, tell them it is an Arabic word from the previous session’s passage</a:t>
            </a:r>
          </a:p>
          <a:p>
            <a:endParaRPr lang="en-GB" dirty="0"/>
          </a:p>
          <a:p>
            <a:r>
              <a:rPr lang="en-GB" dirty="0"/>
              <a:t>Answer: Moo + Baa + Rack = Mubarak</a:t>
            </a:r>
          </a:p>
          <a:p>
            <a:r>
              <a:rPr lang="en-GB" dirty="0" err="1"/>
              <a:t>Mubaraka</a:t>
            </a:r>
            <a:r>
              <a:rPr lang="en-GB" dirty="0"/>
              <a:t> = blessed. </a:t>
            </a:r>
          </a:p>
        </p:txBody>
      </p:sp>
      <p:sp>
        <p:nvSpPr>
          <p:cNvPr id="4" name="Slide Number Placeholder 3">
            <a:extLst>
              <a:ext uri="{FF2B5EF4-FFF2-40B4-BE49-F238E27FC236}">
                <a16:creationId xmlns:a16="http://schemas.microsoft.com/office/drawing/2014/main" id="{52650C29-B469-B5A0-93ED-B64CA1AEC71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2382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0599215F-7B75-20F3-A2BC-28BF8C8FA7A5}"/>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5F3CEA5A-F4A2-D72E-A918-594F289798E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Allah now mentions the debate between the leaders and followers. </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This could also refer to the debate with the devil, who throughout the person’s life, tried to tempt him away from the truth. </a:t>
            </a:r>
          </a:p>
          <a:p>
            <a:pPr rtl="0" fontAlgn="base">
              <a:buFont typeface="Arial" panose="020B0604020202020204" pitchFamily="34" charset="0"/>
              <a:buChar char="•"/>
            </a:pPr>
            <a:r>
              <a:rPr lang="en-GB" sz="1800" b="0" i="0" u="none" strike="noStrike" dirty="0" err="1">
                <a:solidFill>
                  <a:srgbClr val="000000"/>
                </a:solidFill>
                <a:effectLst/>
                <a:latin typeface="Arial" panose="020B0604020202020204" pitchFamily="34" charset="0"/>
              </a:rPr>
              <a:t>ʿAbdullāh</a:t>
            </a:r>
            <a:r>
              <a:rPr lang="en-GB" sz="1800" b="0" i="0" u="none" strike="noStrike" dirty="0">
                <a:solidFill>
                  <a:srgbClr val="000000"/>
                </a:solidFill>
                <a:effectLst/>
                <a:latin typeface="Arial" panose="020B0604020202020204" pitchFamily="34" charset="0"/>
              </a:rPr>
              <a:t> b. </a:t>
            </a:r>
            <a:r>
              <a:rPr lang="en-GB" sz="1800" b="0" i="0" u="none" strike="noStrike" dirty="0" err="1">
                <a:solidFill>
                  <a:srgbClr val="000000"/>
                </a:solidFill>
                <a:effectLst/>
                <a:latin typeface="Arial" panose="020B0604020202020204" pitchFamily="34" charset="0"/>
              </a:rPr>
              <a:t>Masʿūd</a:t>
            </a:r>
            <a:r>
              <a:rPr lang="en-GB" sz="1800" b="0" i="0" u="none" strike="noStrike" dirty="0">
                <a:solidFill>
                  <a:srgbClr val="000000"/>
                </a:solidFill>
                <a:effectLst/>
                <a:latin typeface="Arial" panose="020B0604020202020204" pitchFamily="34" charset="0"/>
              </a:rPr>
              <a:t> reported: The Messenger of Allah </a:t>
            </a:r>
            <a:r>
              <a:rPr lang="ar-SA" sz="1800" b="0" i="0" u="none" strike="noStrike" dirty="0">
                <a:solidFill>
                  <a:srgbClr val="000000"/>
                </a:solidFill>
                <a:effectLst/>
                <a:latin typeface="Arial" panose="020B0604020202020204" pitchFamily="34" charset="0"/>
              </a:rPr>
              <a:t>ﷺ </a:t>
            </a:r>
            <a:r>
              <a:rPr lang="en-GB" sz="1800" b="0" i="0" u="none" strike="noStrike" dirty="0">
                <a:solidFill>
                  <a:srgbClr val="000000"/>
                </a:solidFill>
                <a:effectLst/>
                <a:latin typeface="Arial" panose="020B0604020202020204" pitchFamily="34" charset="0"/>
              </a:rPr>
              <a:t>said, “Each one of you has a devil-companion from the jinn over him.” They said, “Even you, O Messenger of Allah?” The Prophet said, “Even me, except that Allah helped me against him until he surrendered/embraced Islam. He only orders me to do good.</a:t>
            </a:r>
          </a:p>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8F8EC80A-824D-2464-AC35-47FB4AD5CC1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724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0DC1D83D-8FF9-9A6B-AD70-B5651AFAC3CF}"/>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1E56BF0A-4913-141E-21EE-98D0AA69788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Allah is describing Himself in two ways in this verse:</a:t>
            </a:r>
          </a:p>
          <a:p>
            <a:pPr marL="457200" rtl="0" fontAlgn="base">
              <a:buFont typeface="+mj-lt"/>
              <a:buAutoNum type="arabicPeriod"/>
            </a:pPr>
            <a:r>
              <a:rPr lang="en-GB" sz="1800" b="0" i="0" u="none" strike="noStrike" dirty="0">
                <a:solidFill>
                  <a:srgbClr val="000000"/>
                </a:solidFill>
                <a:effectLst/>
                <a:latin typeface="Arial" panose="020B0604020202020204" pitchFamily="34" charset="0"/>
              </a:rPr>
              <a:t>His perfect </a:t>
            </a:r>
            <a:r>
              <a:rPr lang="en-GB" sz="1800" b="1" i="0" u="none" strike="noStrike" dirty="0">
                <a:solidFill>
                  <a:srgbClr val="000000"/>
                </a:solidFill>
                <a:effectLst/>
                <a:latin typeface="Arial" panose="020B0604020202020204" pitchFamily="34" charset="0"/>
              </a:rPr>
              <a:t>knowledge </a:t>
            </a:r>
            <a:r>
              <a:rPr lang="en-GB" sz="1800" b="0" i="0" u="none" strike="noStrike" dirty="0">
                <a:solidFill>
                  <a:srgbClr val="000000"/>
                </a:solidFill>
                <a:effectLst/>
                <a:latin typeface="Arial" panose="020B0604020202020204" pitchFamily="34" charset="0"/>
              </a:rPr>
              <a:t>prevents any statement being altered in front of Him </a:t>
            </a:r>
          </a:p>
          <a:p>
            <a:pPr marL="457200" rtl="0" fontAlgn="base">
              <a:buFont typeface="+mj-lt"/>
              <a:buAutoNum type="arabicPeriod"/>
            </a:pPr>
            <a:r>
              <a:rPr lang="en-GB" sz="1800" b="0" i="0" u="none" strike="noStrike" dirty="0">
                <a:solidFill>
                  <a:srgbClr val="000000"/>
                </a:solidFill>
                <a:effectLst/>
                <a:latin typeface="Arial" panose="020B0604020202020204" pitchFamily="34" charset="0"/>
              </a:rPr>
              <a:t>His perfect </a:t>
            </a:r>
            <a:r>
              <a:rPr lang="en-GB" sz="1800" b="1" i="0" u="none" strike="noStrike" dirty="0">
                <a:solidFill>
                  <a:srgbClr val="000000"/>
                </a:solidFill>
                <a:effectLst/>
                <a:latin typeface="Arial" panose="020B0604020202020204" pitchFamily="34" charset="0"/>
              </a:rPr>
              <a:t>justice </a:t>
            </a:r>
            <a:r>
              <a:rPr lang="en-GB" sz="1800" b="0" i="0" u="none" strike="noStrike" dirty="0">
                <a:solidFill>
                  <a:srgbClr val="000000"/>
                </a:solidFill>
                <a:effectLst/>
                <a:latin typeface="Arial" panose="020B0604020202020204" pitchFamily="34" charset="0"/>
              </a:rPr>
              <a:t>and fairness prevents Him from wronging His servants </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Allah is Just and Fair—He sent sufficient warnings before resorting to punishing those who denied the truth. </a:t>
            </a:r>
          </a:p>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6429E907-0F70-C2DF-61A4-6C745181AD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8975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B9488787-1370-4F70-ED85-E1A374B027B2}"/>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6FE22F2E-39A7-5261-59C9-82CC6D51386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i="0" u="none" strike="noStrike" dirty="0">
                <a:solidFill>
                  <a:srgbClr val="000000"/>
                </a:solidFill>
                <a:effectLst/>
                <a:latin typeface="Arial" panose="020B0604020202020204" pitchFamily="34" charset="0"/>
              </a:rPr>
              <a:t>Some civilisations reached great heights, building towering structures and strong buildings. However, this didn’t stop them from rejecting the truth and thus didn’t protect them from punishment. Allah is teaching a lesson through history: </a:t>
            </a:r>
            <a:r>
              <a:rPr lang="ar-SA" sz="1800" b="0" i="0" u="none" strike="noStrike" dirty="0">
                <a:solidFill>
                  <a:srgbClr val="000000"/>
                </a:solidFill>
                <a:effectLst/>
                <a:latin typeface="Arial" panose="020B0604020202020204" pitchFamily="34" charset="0"/>
              </a:rPr>
              <a:t>كُلٌّۭ كَذَّبَ ٱلرُّسُلَ فَحَقَّ وَعِيد.</a:t>
            </a:r>
          </a:p>
          <a:p>
            <a:pPr marL="0" lvl="0" indent="0" algn="l" rtl="0">
              <a:spcBef>
                <a:spcPts val="0"/>
              </a:spcBef>
              <a:spcAft>
                <a:spcPts val="0"/>
              </a:spcAft>
              <a:buNone/>
            </a:pPr>
            <a:endParaRPr dirty="0"/>
          </a:p>
        </p:txBody>
      </p:sp>
      <p:sp>
        <p:nvSpPr>
          <p:cNvPr id="104" name="Google Shape;104;p7:notes">
            <a:extLst>
              <a:ext uri="{FF2B5EF4-FFF2-40B4-BE49-F238E27FC236}">
                <a16:creationId xmlns:a16="http://schemas.microsoft.com/office/drawing/2014/main" id="{2BC59B50-5C10-9081-174C-5861D72941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158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D8B20D93-E351-CBE8-1B73-779C0254A7B6}"/>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4BF16A77-28A0-315A-C4CC-30D2F3C3F1C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HOW TO PLAY</a:t>
            </a:r>
          </a:p>
          <a:p>
            <a:pPr marL="0" lvl="0" indent="0" algn="l" rtl="0">
              <a:spcBef>
                <a:spcPts val="0"/>
              </a:spcBef>
              <a:spcAft>
                <a:spcPts val="0"/>
              </a:spcAft>
              <a:buNone/>
            </a:pPr>
            <a:r>
              <a:rPr lang="en-GB" dirty="0"/>
              <a:t>⿡ Each round, the teacher (Prosecutor) calls one player to the Defendant’s Chair (Hot Seat).</a:t>
            </a:r>
          </a:p>
          <a:p>
            <a:pPr marL="0" lvl="0" indent="0" algn="l" rtl="0">
              <a:spcBef>
                <a:spcPts val="0"/>
              </a:spcBef>
              <a:spcAft>
                <a:spcPts val="0"/>
              </a:spcAft>
              <a:buNone/>
            </a:pPr>
            <a:r>
              <a:rPr lang="en-GB" dirty="0"/>
              <a:t>⿢ The teacher challenges them with one of the questions below.</a:t>
            </a:r>
          </a:p>
          <a:p>
            <a:pPr marL="0" lvl="0" indent="0" algn="l" rtl="0">
              <a:spcBef>
                <a:spcPts val="0"/>
              </a:spcBef>
              <a:spcAft>
                <a:spcPts val="0"/>
              </a:spcAft>
              <a:buNone/>
            </a:pPr>
            <a:r>
              <a:rPr lang="en-GB" dirty="0"/>
              <a:t>⿣ The Defendant has 10 seconds to answer.</a:t>
            </a:r>
          </a:p>
          <a:p>
            <a:pPr marL="0" lvl="0" indent="0" algn="l" rtl="0">
              <a:spcBef>
                <a:spcPts val="0"/>
              </a:spcBef>
              <a:spcAft>
                <a:spcPts val="0"/>
              </a:spcAft>
              <a:buNone/>
            </a:pPr>
            <a:r>
              <a:rPr lang="en-GB" dirty="0"/>
              <a:t>⿤ If they answer correctly, they escape judgment and earn points for their team!</a:t>
            </a:r>
          </a:p>
          <a:p>
            <a:pPr marL="0" lvl="0" indent="0" algn="l" rtl="0">
              <a:spcBef>
                <a:spcPts val="0"/>
              </a:spcBef>
              <a:spcAft>
                <a:spcPts val="0"/>
              </a:spcAft>
              <a:buNone/>
            </a:pPr>
            <a:r>
              <a:rPr lang="en-GB" dirty="0"/>
              <a:t>⿥ If they hesitate or get it wrong, their team must “bail them out” by answering within 5 seconds—or they lose a point!</a:t>
            </a:r>
          </a:p>
          <a:p>
            <a:pPr marL="0" lvl="0" indent="0" algn="l" rtl="0">
              <a:spcBef>
                <a:spcPts val="0"/>
              </a:spcBef>
              <a:spcAft>
                <a:spcPts val="0"/>
              </a:spcAft>
              <a:buNone/>
            </a:pPr>
            <a:r>
              <a:rPr lang="en-GB" dirty="0"/>
              <a:t>⿦ After each round, the next student is put on trial.</a:t>
            </a:r>
          </a:p>
          <a:p>
            <a:pPr marL="0" lvl="0" indent="0" algn="l" rtl="0">
              <a:spcBef>
                <a:spcPts val="0"/>
              </a:spcBef>
              <a:spcAft>
                <a:spcPts val="0"/>
              </a:spcAft>
              <a:buNone/>
            </a:pPr>
            <a:endParaRPr lang="en-GB" dirty="0"/>
          </a:p>
          <a:p>
            <a:pPr marL="228600" lvl="0" indent="-228600" algn="l" rtl="0">
              <a:spcBef>
                <a:spcPts val="0"/>
              </a:spcBef>
              <a:spcAft>
                <a:spcPts val="0"/>
              </a:spcAft>
              <a:buFont typeface="+mj-lt"/>
              <a:buAutoNum type="arabicPeriod"/>
            </a:pPr>
            <a:r>
              <a:rPr lang="en-GB" dirty="0"/>
              <a:t>How close is Allah to us?</a:t>
            </a:r>
          </a:p>
          <a:p>
            <a:pPr marL="228600" lvl="0" indent="-228600" algn="l" rtl="0">
              <a:spcBef>
                <a:spcPts val="0"/>
              </a:spcBef>
              <a:spcAft>
                <a:spcPts val="0"/>
              </a:spcAft>
              <a:buFont typeface="+mj-lt"/>
              <a:buAutoNum type="arabicPeriod"/>
            </a:pPr>
            <a:r>
              <a:rPr lang="en-GB" dirty="0"/>
              <a:t>Why/How does Allah prove resurrection through the creation of the human?</a:t>
            </a:r>
          </a:p>
          <a:p>
            <a:pPr marL="228600" lvl="0" indent="-228600" algn="l" rtl="0">
              <a:spcBef>
                <a:spcPts val="0"/>
              </a:spcBef>
              <a:spcAft>
                <a:spcPts val="0"/>
              </a:spcAft>
              <a:buFont typeface="+mj-lt"/>
              <a:buAutoNum type="arabicPeriod"/>
            </a:pPr>
            <a:r>
              <a:rPr lang="en-GB" dirty="0"/>
              <a:t>How can we act upon the </a:t>
            </a:r>
            <a:r>
              <a:rPr lang="en-GB" dirty="0" err="1"/>
              <a:t>āyāt</a:t>
            </a:r>
            <a:r>
              <a:rPr lang="en-GB" dirty="0"/>
              <a:t> of the angels writing down everything we do and say?</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GB" dirty="0"/>
              <a:t>What does Allah say about death in today’s passage?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GB" dirty="0"/>
              <a:t>Why will the trumpet be blown?</a:t>
            </a:r>
          </a:p>
          <a:p>
            <a:pPr marL="228600" lvl="0" indent="-228600" algn="l" rtl="0">
              <a:spcBef>
                <a:spcPts val="0"/>
              </a:spcBef>
              <a:spcAft>
                <a:spcPts val="0"/>
              </a:spcAft>
              <a:buFont typeface="+mj-lt"/>
              <a:buAutoNum type="arabicPeriod"/>
            </a:pPr>
            <a:r>
              <a:rPr lang="en-GB" dirty="0"/>
              <a:t>Why were verses 24-6 revealed about </a:t>
            </a:r>
            <a:r>
              <a:rPr lang="en-GB" dirty="0" err="1"/>
              <a:t>Walīd</a:t>
            </a:r>
            <a:r>
              <a:rPr lang="en-GB" dirty="0"/>
              <a:t> ibn al-</a:t>
            </a:r>
            <a:r>
              <a:rPr lang="en-GB" dirty="0" err="1"/>
              <a:t>Mughīrah</a:t>
            </a:r>
            <a:r>
              <a:rPr lang="en-GB" dirty="0"/>
              <a:t>? What did he do?</a:t>
            </a:r>
          </a:p>
          <a:p>
            <a:pPr marL="228600" lvl="0" indent="-228600" algn="l" rtl="0">
              <a:spcBef>
                <a:spcPts val="0"/>
              </a:spcBef>
              <a:spcAft>
                <a:spcPts val="0"/>
              </a:spcAft>
              <a:buFont typeface="+mj-lt"/>
              <a:buAutoNum type="arabicPeriod"/>
            </a:pPr>
            <a:r>
              <a:rPr lang="en-GB" dirty="0"/>
              <a:t>What are 3 characteristics of the people of Hell-fire mentioned in this </a:t>
            </a:r>
            <a:r>
              <a:rPr lang="en-GB" dirty="0" err="1"/>
              <a:t>sūrah</a:t>
            </a:r>
            <a:r>
              <a:rPr lang="en-GB" dirty="0"/>
              <a:t>?</a:t>
            </a:r>
          </a:p>
          <a:p>
            <a:pPr marL="228600" lvl="0" indent="-228600" algn="l" rtl="0">
              <a:spcBef>
                <a:spcPts val="0"/>
              </a:spcBef>
              <a:spcAft>
                <a:spcPts val="0"/>
              </a:spcAft>
              <a:buFont typeface="+mj-lt"/>
              <a:buAutoNum type="arabicPeriod"/>
            </a:pPr>
            <a:r>
              <a:rPr lang="en-GB" dirty="0"/>
              <a:t>What will the </a:t>
            </a:r>
            <a:r>
              <a:rPr lang="en-GB" dirty="0" err="1"/>
              <a:t>qarin</a:t>
            </a:r>
            <a:r>
              <a:rPr lang="en-GB" dirty="0"/>
              <a:t> (devil companion) say on the Day of Judgement?</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104" name="Google Shape;104;p7:notes">
            <a:extLst>
              <a:ext uri="{FF2B5EF4-FFF2-40B4-BE49-F238E27FC236}">
                <a16:creationId xmlns:a16="http://schemas.microsoft.com/office/drawing/2014/main" id="{613E702A-0796-E24D-C04A-AC1C61B6621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6517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47520609-87B0-CD2A-33B5-0737A4D71668}"/>
            </a:ext>
          </a:extLst>
        </p:cNvPr>
        <p:cNvGrpSpPr/>
        <p:nvPr/>
      </p:nvGrpSpPr>
      <p:grpSpPr>
        <a:xfrm>
          <a:off x="0" y="0"/>
          <a:ext cx="0" cy="0"/>
          <a:chOff x="0" y="0"/>
          <a:chExt cx="0" cy="0"/>
        </a:xfrm>
      </p:grpSpPr>
      <p:sp>
        <p:nvSpPr>
          <p:cNvPr id="161" name="Google Shape;161;p11:notes">
            <a:extLst>
              <a:ext uri="{FF2B5EF4-FFF2-40B4-BE49-F238E27FC236}">
                <a16:creationId xmlns:a16="http://schemas.microsoft.com/office/drawing/2014/main" id="{5AB37F0B-2AD0-D8C5-018D-2FEB6B6D68C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228600" algn="l" rtl="0">
              <a:spcBef>
                <a:spcPts val="0"/>
              </a:spcBef>
              <a:spcAft>
                <a:spcPts val="0"/>
              </a:spcAft>
              <a:buFont typeface="+mj-lt"/>
              <a:buAutoNum type="arabicPeriod"/>
            </a:pPr>
            <a:endParaRPr lang="en-GB" dirty="0"/>
          </a:p>
        </p:txBody>
      </p:sp>
      <p:sp>
        <p:nvSpPr>
          <p:cNvPr id="162" name="Google Shape;162;p11:notes">
            <a:extLst>
              <a:ext uri="{FF2B5EF4-FFF2-40B4-BE49-F238E27FC236}">
                <a16:creationId xmlns:a16="http://schemas.microsoft.com/office/drawing/2014/main" id="{625000B6-E1B2-FDAB-CD8D-E2BF1E0C530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2211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24CC-75E4-972A-FBC1-FCC616BF1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E614D-7F7A-F114-D36B-629A76426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E4201-77BE-E3FA-5A9A-EAD9736CB9B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4220111-9DD4-4CD2-17C0-9F8D7BAC848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0213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4638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1E1E1E"/>
                </a:solidFill>
                <a:latin typeface="Inter Light"/>
                <a:ea typeface="Inter Light"/>
                <a:cs typeface="Inter Light"/>
                <a:sym typeface="Inter Light"/>
              </a:rPr>
              <a:t>If you have additional time, give learners time to memorise the Arabic and the meanings. Then use these activities to consolidate the vocabulary.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dirty="0">
              <a:solidFill>
                <a:srgbClr val="1E1E1E"/>
              </a:solidFill>
              <a:latin typeface="Inter Light"/>
              <a:ea typeface="Inter Light"/>
              <a:cs typeface="Inter Light"/>
              <a:sym typeface="Inter Ligh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1E1E1E"/>
                </a:solidFill>
                <a:latin typeface="Inter Light"/>
                <a:ea typeface="Inter Light"/>
                <a:cs typeface="Inter Light"/>
                <a:sym typeface="Inter Light"/>
              </a:rPr>
              <a:t>Guess the word</a:t>
            </a:r>
          </a:p>
          <a:p>
            <a:r>
              <a:rPr lang="en-GB" dirty="0"/>
              <a:t>I’m thinking of a word. You can only ask me </a:t>
            </a:r>
            <a:r>
              <a:rPr lang="en-GB" i="1" dirty="0"/>
              <a:t>X number </a:t>
            </a:r>
            <a:r>
              <a:rPr lang="en-GB" dirty="0"/>
              <a:t>of questions, otherwise the question gets passed to the next team.</a:t>
            </a:r>
          </a:p>
          <a:p>
            <a:endParaRPr lang="en-GB" dirty="0"/>
          </a:p>
          <a:p>
            <a:r>
              <a:rPr lang="en-GB" b="1" dirty="0"/>
              <a:t>Charades</a:t>
            </a:r>
          </a:p>
          <a:p>
            <a:r>
              <a:rPr lang="en-GB" dirty="0"/>
              <a:t>Choose words from the surah which can be acted out.</a:t>
            </a:r>
          </a:p>
          <a:p>
            <a:r>
              <a:rPr lang="en-GB" dirty="0"/>
              <a:t>Ask chosen person from the team to act it out. Add a restriction it make it more challenging e.g. eyes closes/turning your back to the audience. </a:t>
            </a:r>
          </a:p>
          <a:p>
            <a:r>
              <a:rPr lang="en-GB" dirty="0"/>
              <a:t>The team that answers first is allocated points. </a:t>
            </a:r>
          </a:p>
          <a:p>
            <a:endParaRPr lang="en-GB" dirty="0"/>
          </a:p>
          <a:p>
            <a:r>
              <a:rPr lang="en-GB" b="1" dirty="0"/>
              <a:t>Classroom Charades – Instructions for Educators</a:t>
            </a:r>
          </a:p>
          <a:p>
            <a:pPr>
              <a:buFont typeface="+mj-lt"/>
              <a:buAutoNum type="arabicPeriod"/>
            </a:pPr>
            <a:r>
              <a:rPr lang="en-GB" b="1" dirty="0"/>
              <a:t>Preparation:</a:t>
            </a:r>
            <a:endParaRPr lang="en-GB" dirty="0"/>
          </a:p>
          <a:p>
            <a:pPr marL="742950" lvl="1" indent="-285750">
              <a:buFont typeface="+mj-lt"/>
              <a:buAutoNum type="arabicPeriod"/>
            </a:pPr>
            <a:r>
              <a:rPr lang="en-GB" dirty="0"/>
              <a:t>Write words or phrases on slips of paper (or use a word list).</a:t>
            </a:r>
          </a:p>
          <a:p>
            <a:pPr marL="742950" lvl="1" indent="-285750">
              <a:buFont typeface="+mj-lt"/>
              <a:buAutoNum type="arabicPeriod"/>
            </a:pPr>
            <a:r>
              <a:rPr lang="en-GB" dirty="0"/>
              <a:t>Divide the class into teams.</a:t>
            </a:r>
          </a:p>
          <a:p>
            <a:pPr>
              <a:buFont typeface="+mj-lt"/>
              <a:buAutoNum type="arabicPeriod"/>
            </a:pPr>
            <a:r>
              <a:rPr lang="en-GB" b="1" dirty="0"/>
              <a:t>How to Play:</a:t>
            </a:r>
            <a:endParaRPr lang="en-GB" dirty="0"/>
          </a:p>
          <a:p>
            <a:pPr marL="742950" lvl="1" indent="-285750">
              <a:buFont typeface="+mj-lt"/>
              <a:buAutoNum type="arabicPeriod"/>
            </a:pPr>
            <a:r>
              <a:rPr lang="en-GB" dirty="0"/>
              <a:t>One student from a team picks a word and acts it out without speaking or using props.</a:t>
            </a:r>
          </a:p>
          <a:p>
            <a:pPr marL="742950" lvl="1" indent="-285750">
              <a:buFont typeface="+mj-lt"/>
              <a:buAutoNum type="arabicPeriod"/>
            </a:pPr>
            <a:r>
              <a:rPr lang="en-GB" dirty="0"/>
              <a:t>Their team tries to guess within a time limit (e.g., 30–60 seconds).</a:t>
            </a:r>
          </a:p>
          <a:p>
            <a:pPr marL="742950" lvl="1" indent="-285750">
              <a:buFont typeface="+mj-lt"/>
              <a:buAutoNum type="arabicPeriod"/>
            </a:pPr>
            <a:r>
              <a:rPr lang="en-GB" dirty="0"/>
              <a:t>If they guess correctly, they earn a point.</a:t>
            </a:r>
          </a:p>
          <a:p>
            <a:pPr marL="742950" lvl="1" indent="-285750">
              <a:buFont typeface="+mj-lt"/>
              <a:buAutoNum type="arabicPeriod"/>
            </a:pPr>
            <a:r>
              <a:rPr lang="en-GB" dirty="0"/>
              <a:t>Rotate players and teams each round.</a:t>
            </a:r>
          </a:p>
          <a:p>
            <a:pPr>
              <a:buFont typeface="+mj-lt"/>
              <a:buAutoNum type="arabicPeriod"/>
            </a:pPr>
            <a:r>
              <a:rPr lang="en-GB" b="1" dirty="0"/>
              <a:t>Rules:</a:t>
            </a:r>
            <a:endParaRPr lang="en-GB" dirty="0"/>
          </a:p>
          <a:p>
            <a:pPr marL="742950" lvl="1" indent="-285750">
              <a:buFont typeface="+mj-lt"/>
              <a:buAutoNum type="arabicPeriod"/>
            </a:pPr>
            <a:r>
              <a:rPr lang="en-GB" dirty="0"/>
              <a:t>No talking, writing, or spelling out words.</a:t>
            </a:r>
          </a:p>
          <a:p>
            <a:pPr marL="742950" lvl="1" indent="-285750">
              <a:buFont typeface="+mj-lt"/>
              <a:buAutoNum type="arabicPeriod"/>
            </a:pPr>
            <a:r>
              <a:rPr lang="en-GB" dirty="0"/>
              <a:t>Only gestures and movements are allowed.</a:t>
            </a:r>
          </a:p>
          <a:p>
            <a:pPr marL="742950" lvl="1" indent="-285750">
              <a:buFont typeface="+mj-lt"/>
              <a:buAutoNum type="arabicPeriod"/>
            </a:pPr>
            <a:r>
              <a:rPr lang="en-GB" dirty="0"/>
              <a:t>Encourage creativity and teamwork.</a:t>
            </a:r>
          </a:p>
          <a:p>
            <a:pPr>
              <a:buFont typeface="+mj-lt"/>
              <a:buAutoNum type="arabicPeriod"/>
            </a:pPr>
            <a:r>
              <a:rPr lang="en-GB" b="1" dirty="0"/>
              <a:t>Winning:</a:t>
            </a:r>
            <a:endParaRPr lang="en-GB" dirty="0"/>
          </a:p>
          <a:p>
            <a:pPr marL="742950" lvl="1" indent="-285750">
              <a:buFont typeface="+mj-lt"/>
              <a:buAutoNum type="arabicPeriod"/>
            </a:pPr>
            <a:r>
              <a:rPr lang="en-GB" dirty="0"/>
              <a:t>The team with the most points after a set number of rounds wins!</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9805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20D568FA-43F5-9A13-6FDB-D5AECBD20F3C}"/>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7FCDB28F-19A4-A437-4EDF-D25E98A55EA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Today is the 2</a:t>
            </a:r>
            <a:r>
              <a:rPr lang="en-GB" baseline="30000" dirty="0"/>
              <a:t>nd </a:t>
            </a:r>
            <a:r>
              <a:rPr lang="en-GB" dirty="0"/>
              <a:t>of a four-part series on Surah Qaaf. The next session will be on…. Inshallah.</a:t>
            </a:r>
            <a:endParaRPr dirty="0"/>
          </a:p>
        </p:txBody>
      </p:sp>
      <p:sp>
        <p:nvSpPr>
          <p:cNvPr id="29" name="Google Shape;29;p1:notes">
            <a:extLst>
              <a:ext uri="{FF2B5EF4-FFF2-40B4-BE49-F238E27FC236}">
                <a16:creationId xmlns:a16="http://schemas.microsoft.com/office/drawing/2014/main" id="{434EE579-35F9-D07B-9881-E78BA649E2D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4991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a:extLst>
            <a:ext uri="{FF2B5EF4-FFF2-40B4-BE49-F238E27FC236}">
              <a16:creationId xmlns:a16="http://schemas.microsoft.com/office/drawing/2014/main" id="{583BD788-F1E0-BEE5-9C54-C69BF1323677}"/>
            </a:ext>
          </a:extLst>
        </p:cNvPr>
        <p:cNvGrpSpPr/>
        <p:nvPr/>
      </p:nvGrpSpPr>
      <p:grpSpPr>
        <a:xfrm>
          <a:off x="0" y="0"/>
          <a:ext cx="0" cy="0"/>
          <a:chOff x="0" y="0"/>
          <a:chExt cx="0" cy="0"/>
        </a:xfrm>
      </p:grpSpPr>
      <p:sp>
        <p:nvSpPr>
          <p:cNvPr id="47" name="Google Shape;47;p3:notes">
            <a:extLst>
              <a:ext uri="{FF2B5EF4-FFF2-40B4-BE49-F238E27FC236}">
                <a16:creationId xmlns:a16="http://schemas.microsoft.com/office/drawing/2014/main" id="{E034751B-9BF2-C9CA-D2FF-92668D4F4E4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Today we will…</a:t>
            </a:r>
            <a:endParaRPr dirty="0"/>
          </a:p>
        </p:txBody>
      </p:sp>
      <p:sp>
        <p:nvSpPr>
          <p:cNvPr id="48" name="Google Shape;48;p3:notes">
            <a:extLst>
              <a:ext uri="{FF2B5EF4-FFF2-40B4-BE49-F238E27FC236}">
                <a16:creationId xmlns:a16="http://schemas.microsoft.com/office/drawing/2014/main" id="{4B9C5A17-B47B-9595-A08A-5334FF493A0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9916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A1949ACE-1557-1601-99A4-1551EA2C83F8}"/>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427BB80E-E8C0-AD8D-FAEE-A432F6F84A5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We often talk about how great the Qur’an is, but do we truly believe it? These questions will help us and inshaAllah motivate us to strengthen our connection with the Greatest Book.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[Ask learners to (privately) jot down the answers to these questions and give them some time to reflect. Then go round eliciting ideas for how they can become closer to the Qur’an].</a:t>
            </a:r>
            <a:endParaRPr dirty="0"/>
          </a:p>
        </p:txBody>
      </p:sp>
      <p:sp>
        <p:nvSpPr>
          <p:cNvPr id="104" name="Google Shape;104;p7:notes">
            <a:extLst>
              <a:ext uri="{FF2B5EF4-FFF2-40B4-BE49-F238E27FC236}">
                <a16:creationId xmlns:a16="http://schemas.microsoft.com/office/drawing/2014/main" id="{A1CBCC4F-61BD-EF7D-5AB6-8E2DAB6468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835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587BCFD5-863F-A0C7-3AB7-0EE377592580}"/>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17D9A7A4-1B83-0AFE-BA7E-333D8E9B3E3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The theme of resurrection continues but now from a new angle: the journey that we will all go on.</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It is a single journey which begins with birth, goes through death and ends with resurrection and deed reckoning. Throughout the journey, we are under Allah’s watchful gaze. We cannot escape. When we realise this, our hearts are filled with awe and worry. Only Allah knows our innermost thoughts. </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In this āyah, Allah is asking: Who created you the first time round? This āyah is about Allah’s power once again. </a:t>
            </a: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Repeating something is easier than creating it from scratch.</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The disbelievers are confused and doubtful about resurrection. </a:t>
            </a:r>
            <a:endParaRPr dirty="0"/>
          </a:p>
        </p:txBody>
      </p:sp>
      <p:sp>
        <p:nvSpPr>
          <p:cNvPr id="200" name="Google Shape;200;p13:notes">
            <a:extLst>
              <a:ext uri="{FF2B5EF4-FFF2-40B4-BE49-F238E27FC236}">
                <a16:creationId xmlns:a16="http://schemas.microsoft.com/office/drawing/2014/main" id="{55998E86-1882-E55A-FDD4-88F4FD7A9A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7385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ADACE1D6-B1AF-F327-F6F5-742DEBC51430}"/>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4EA46FE4-A469-7860-B626-1536F2C4BFB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Allah will now take us on a journey: everything we do in this life will be written, we will die, and we will be resurrected.</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Allah draws our attention to one of the biggest proofs of His power, existence, Oneness and resurrection: the </a:t>
            </a:r>
            <a:r>
              <a:rPr lang="en-GB" sz="1800" b="1" i="0" u="none" strike="noStrike" dirty="0">
                <a:solidFill>
                  <a:srgbClr val="000000"/>
                </a:solidFill>
                <a:effectLst/>
                <a:latin typeface="Arial" panose="020B0604020202020204" pitchFamily="34" charset="0"/>
              </a:rPr>
              <a:t>creation of the human being</a:t>
            </a:r>
            <a:r>
              <a:rPr lang="en-GB" sz="1800" b="0" i="0" u="none" strike="noStrike" dirty="0">
                <a:solidFill>
                  <a:srgbClr val="000000"/>
                </a:solidFill>
                <a:effectLst/>
                <a:latin typeface="Arial" panose="020B0604020202020204" pitchFamily="34" charset="0"/>
              </a:rPr>
              <a:t>. Always think about the human body and reflect on it. When you study biology in school, don’t just study it to pass the exam. Think of the incredible ways Allah has made us and reflect on it to become closer to Him. </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Next, Allah says that He knows every single of our thoughts. When we imagine this fact, we are bound to experience a shiver down our spine. If we really understood this statement, we would not dare say a single word that does not please Allah. We wouldn’t even think of a bad thought. This statement is sufficient to make us careful, always alert. This is the essence of </a:t>
            </a:r>
            <a:r>
              <a:rPr lang="en-GB" sz="1800" b="1" i="0" u="none" strike="noStrike" dirty="0">
                <a:solidFill>
                  <a:srgbClr val="000000"/>
                </a:solidFill>
                <a:effectLst/>
                <a:latin typeface="Arial" panose="020B0604020202020204" pitchFamily="34" charset="0"/>
              </a:rPr>
              <a:t>taqwa</a:t>
            </a:r>
            <a:r>
              <a:rPr lang="en-GB" sz="1800" b="0" i="0" u="none" strike="noStrike" dirty="0">
                <a:solidFill>
                  <a:srgbClr val="000000"/>
                </a:solidFill>
                <a:effectLst/>
                <a:latin typeface="Arial" panose="020B0604020202020204" pitchFamily="34" charset="0"/>
              </a:rPr>
              <a:t>. [Remember as we are fasting, taqwa is the objective of fasting. Allah wants us to cultivate taqwa through fasting]. </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This analogy is beautiful because the </a:t>
            </a:r>
            <a:r>
              <a:rPr lang="en-GB" sz="1800" b="1" i="0" u="none" strike="noStrike" dirty="0">
                <a:solidFill>
                  <a:srgbClr val="000000"/>
                </a:solidFill>
                <a:effectLst/>
                <a:latin typeface="Arial" panose="020B0604020202020204" pitchFamily="34" charset="0"/>
              </a:rPr>
              <a:t>jugular vein</a:t>
            </a:r>
            <a:r>
              <a:rPr lang="en-GB" sz="1800" b="0" i="0" u="none" strike="noStrike" dirty="0">
                <a:solidFill>
                  <a:srgbClr val="000000"/>
                </a:solidFill>
                <a:effectLst/>
                <a:latin typeface="Arial" panose="020B0604020202020204" pitchFamily="34" charset="0"/>
              </a:rPr>
              <a:t>, despite its closeness, is not felt by a person due to its hidden nature. Similarly, a person does not always perceive Allah’s closeness to them, even though it is a reality.</a:t>
            </a:r>
            <a:endParaRPr dirty="0"/>
          </a:p>
        </p:txBody>
      </p:sp>
      <p:sp>
        <p:nvSpPr>
          <p:cNvPr id="200" name="Google Shape;200;p13:notes">
            <a:extLst>
              <a:ext uri="{FF2B5EF4-FFF2-40B4-BE49-F238E27FC236}">
                <a16:creationId xmlns:a16="http://schemas.microsoft.com/office/drawing/2014/main" id="{3B8872AC-ED65-167A-2006-6C4B9652AE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0707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A53B7A73-B1D9-135C-E0E7-3F6518DF4E50}"/>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92060D98-5DBA-76C6-E1A9-57479F4FF45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It’s difficult sometimes as we cannot see them, but always try to think of the angels who are recording everything.</a:t>
            </a:r>
          </a:p>
          <a:p>
            <a:pPr marL="0" lvl="0" indent="0" algn="l" rtl="0">
              <a:spcBef>
                <a:spcPts val="0"/>
              </a:spcBef>
              <a:spcAft>
                <a:spcPts val="0"/>
              </a:spcAft>
              <a:buNone/>
            </a:pPr>
            <a:endParaRPr lang="en-GB" dirty="0"/>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The Prophet </a:t>
            </a:r>
            <a:r>
              <a:rPr lang="ar-SA" sz="1800" b="0" i="0" u="none" strike="noStrike" dirty="0">
                <a:solidFill>
                  <a:srgbClr val="000000"/>
                </a:solidFill>
                <a:effectLst/>
                <a:latin typeface="Arial" panose="020B0604020202020204" pitchFamily="34" charset="0"/>
              </a:rPr>
              <a:t>ﷺ </a:t>
            </a:r>
            <a:r>
              <a:rPr lang="en-GB" sz="1800" b="0" i="0" u="none" strike="noStrike" dirty="0">
                <a:solidFill>
                  <a:srgbClr val="000000"/>
                </a:solidFill>
                <a:effectLst/>
                <a:latin typeface="Arial" panose="020B0604020202020204" pitchFamily="34" charset="0"/>
              </a:rPr>
              <a:t>said, “The scribe (angel) on the left delays registering the sin of a Muslim for six hours. If he repents (within these six hours), and seeks Allah’s forgiveness, they drop it off. If he doesn’t, they write it down as a single sin” (Ṭabarānī).</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solidFill>
                  <a:srgbClr val="1E1E1E"/>
                </a:solidFill>
                <a:latin typeface="Inter Light"/>
                <a:ea typeface="Inter Light"/>
                <a:cs typeface="Inter Light"/>
                <a:sym typeface="Inter Light"/>
              </a:rPr>
              <a:t>[A] What does this teach you about Allah ﷻ?</a:t>
            </a: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dirty="0"/>
              <a:t>Allah’s immense mercy and forgiveness. He is al-</a:t>
            </a:r>
            <a:r>
              <a:rPr lang="en-GB" dirty="0" err="1"/>
              <a:t>Ghafur</a:t>
            </a:r>
            <a:r>
              <a:rPr lang="en-GB" dirty="0"/>
              <a:t> </a:t>
            </a:r>
            <a:r>
              <a:rPr lang="en-GB" dirty="0" err="1"/>
              <a:t>ar</a:t>
            </a:r>
            <a:r>
              <a:rPr lang="en-GB" dirty="0"/>
              <a:t>-Rahim. </a:t>
            </a:r>
            <a:endParaRPr dirty="0"/>
          </a:p>
        </p:txBody>
      </p:sp>
      <p:sp>
        <p:nvSpPr>
          <p:cNvPr id="200" name="Google Shape;200;p13:notes">
            <a:extLst>
              <a:ext uri="{FF2B5EF4-FFF2-40B4-BE49-F238E27FC236}">
                <a16:creationId xmlns:a16="http://schemas.microsoft.com/office/drawing/2014/main" id="{FC07EFE3-E1C1-ABCB-7436-8F06A0369C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240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19DA9B52-1A07-5A2A-0C8E-BC861BBC0C5F}"/>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C3A95C66-CBD6-92CC-579A-81127805543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i="0" u="none" strike="noStrike" dirty="0">
                <a:solidFill>
                  <a:srgbClr val="000000"/>
                </a:solidFill>
                <a:effectLst/>
                <a:latin typeface="Arial" panose="020B0604020202020204" pitchFamily="34" charset="0"/>
              </a:rPr>
              <a:t>We have to be very </a:t>
            </a:r>
            <a:r>
              <a:rPr lang="en-GB" sz="1800" b="0" i="0" u="none" strike="noStrike" dirty="0" err="1">
                <a:solidFill>
                  <a:srgbClr val="000000"/>
                </a:solidFill>
                <a:effectLst/>
                <a:latin typeface="Arial" panose="020B0604020202020204" pitchFamily="34" charset="0"/>
              </a:rPr>
              <a:t>very</a:t>
            </a:r>
            <a:r>
              <a:rPr lang="en-GB" sz="1800" b="0" i="0" u="none" strike="noStrike" dirty="0">
                <a:solidFill>
                  <a:srgbClr val="000000"/>
                </a:solidFill>
                <a:effectLst/>
                <a:latin typeface="Arial" panose="020B0604020202020204" pitchFamily="34" charset="0"/>
              </a:rPr>
              <a:t> careful with our speech.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i="0" u="none" strike="noStrike" dirty="0">
                <a:solidFill>
                  <a:srgbClr val="000000"/>
                </a:solidFill>
                <a:effectLst/>
                <a:latin typeface="Arial" panose="020B0604020202020204" pitchFamily="34" charset="0"/>
              </a:rPr>
              <a:t>The Prophet </a:t>
            </a:r>
            <a:r>
              <a:rPr lang="ar-SA" sz="1800" b="0" i="0" u="none" strike="noStrike" dirty="0">
                <a:solidFill>
                  <a:srgbClr val="000000"/>
                </a:solidFill>
                <a:effectLst/>
                <a:latin typeface="Arial" panose="020B0604020202020204" pitchFamily="34" charset="0"/>
              </a:rPr>
              <a:t>ﷺ </a:t>
            </a:r>
            <a:r>
              <a:rPr lang="en-GB" sz="1800" b="0" i="0" u="none" strike="noStrike" dirty="0">
                <a:solidFill>
                  <a:srgbClr val="000000"/>
                </a:solidFill>
                <a:effectLst/>
                <a:latin typeface="Arial" panose="020B0604020202020204" pitchFamily="34" charset="0"/>
              </a:rPr>
              <a:t>said, “Indeed, one of you utters a statement which pleases Allah, thinking it does not amount to much; yet Allah decrees His pleasure with him because of it, until the day he will meet Him. And indeed, one of you utters a statement which angers Allah, thinking it does not amount to much; yet Allah decrees His anger with him because of it, until the day he will meet Him” (</a:t>
            </a:r>
            <a:r>
              <a:rPr lang="en-GB" sz="1800" b="0" i="0" u="none" strike="noStrike" dirty="0" err="1">
                <a:solidFill>
                  <a:srgbClr val="000000"/>
                </a:solidFill>
                <a:effectLst/>
                <a:latin typeface="Arial" panose="020B0604020202020204" pitchFamily="34" charset="0"/>
              </a:rPr>
              <a:t>Tirmidhī</a:t>
            </a:r>
            <a:r>
              <a:rPr lang="en-GB" sz="1800" b="0" i="0" u="none" strike="noStrike" dirty="0">
                <a:solidFill>
                  <a:srgbClr val="000000"/>
                </a:solidFill>
                <a:effectLst/>
                <a:latin typeface="Arial" panose="020B0604020202020204" pitchFamily="34" charset="0"/>
              </a:rPr>
              <a:t>).</a:t>
            </a:r>
          </a:p>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A8A081C0-739A-01FA-6641-557EFB26A87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8062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rgbClr val="FAAC69"/>
        </a:solidFill>
        <a:effectLst/>
      </p:bgPr>
    </p:bg>
    <p:spTree>
      <p:nvGrpSpPr>
        <p:cNvPr id="1" name="Shape 1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
        <p:cNvGrpSpPr/>
        <p:nvPr/>
      </p:nvGrpSpPr>
      <p:grpSpPr>
        <a:xfrm>
          <a:off x="0" y="0"/>
          <a:ext cx="0" cy="0"/>
          <a:chOff x="0" y="0"/>
          <a:chExt cx="0" cy="0"/>
        </a:xfrm>
      </p:grpSpPr>
      <p:sp>
        <p:nvSpPr>
          <p:cNvPr id="3" name="Google Shape;10;p1">
            <a:extLst>
              <a:ext uri="{FF2B5EF4-FFF2-40B4-BE49-F238E27FC236}">
                <a16:creationId xmlns:a16="http://schemas.microsoft.com/office/drawing/2014/main" id="{077FCDA5-8720-17E2-D497-88FD2FFDA64A}"/>
              </a:ext>
            </a:extLst>
          </p:cNvPr>
          <p:cNvSpPr/>
          <p:nvPr userDrawn="1"/>
        </p:nvSpPr>
        <p:spPr>
          <a:xfrm rot="16200000" flipH="1">
            <a:off x="11483250" y="276362"/>
            <a:ext cx="7081110" cy="6528392"/>
          </a:xfrm>
          <a:prstGeom prst="round1Rect">
            <a:avLst>
              <a:gd name="adj" fmla="val 18250"/>
            </a:avLst>
          </a:prstGeom>
          <a:solidFill>
            <a:srgbClr val="C3B8D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pic>
        <p:nvPicPr>
          <p:cNvPr id="5" name="Graphic 4">
            <a:extLst>
              <a:ext uri="{FF2B5EF4-FFF2-40B4-BE49-F238E27FC236}">
                <a16:creationId xmlns:a16="http://schemas.microsoft.com/office/drawing/2014/main" id="{E2044A7A-89D3-ABFC-8077-F02EAC4D01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56687" y="9629133"/>
            <a:ext cx="1945439" cy="38062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flipH="1">
            <a:off x="17167934" y="9377778"/>
            <a:ext cx="1120066" cy="909221"/>
          </a:xfrm>
          <a:prstGeom prst="round1Rect">
            <a:avLst>
              <a:gd name="adj" fmla="val 37898"/>
            </a:avLst>
          </a:prstGeom>
          <a:solidFill>
            <a:srgbClr val="FAA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
          <p:cNvSpPr txBox="1"/>
          <p:nvPr/>
        </p:nvSpPr>
        <p:spPr>
          <a:xfrm>
            <a:off x="13594452" y="9632353"/>
            <a:ext cx="3300904" cy="400069"/>
          </a:xfrm>
          <a:prstGeom prst="rect">
            <a:avLst/>
          </a:prstGeom>
          <a:noFill/>
          <a:ln>
            <a:noFill/>
          </a:ln>
        </p:spPr>
        <p:txBody>
          <a:bodyPr spcFirstLastPara="1" wrap="square" lIns="91425" tIns="45700" rIns="91425" bIns="45700" anchor="t" anchorCtr="0">
            <a:spAutoFit/>
          </a:bodyPr>
          <a:lstStyle/>
          <a:p>
            <a:pPr algn="r" rtl="0"/>
            <a:r>
              <a:rPr lang="en-US" sz="2000" b="0" i="0" u="none" strike="noStrike" baseline="0" dirty="0">
                <a:solidFill>
                  <a:srgbClr val="1E1E1E"/>
                </a:solidFill>
                <a:latin typeface="Inter Medium" panose="02000503000000020004" pitchFamily="2" charset="0"/>
                <a:ea typeface="Inter Medium" panose="02000503000000020004" pitchFamily="2" charset="0"/>
              </a:rPr>
              <a:t>Surah </a:t>
            </a:r>
            <a:r>
              <a:rPr lang="en-US" sz="2000" b="0" i="0" u="none" strike="noStrike" baseline="0" dirty="0" err="1">
                <a:solidFill>
                  <a:srgbClr val="1E1E1E"/>
                </a:solidFill>
                <a:latin typeface="Inter Medium" panose="02000503000000020004" pitchFamily="2" charset="0"/>
                <a:ea typeface="Inter Medium" panose="02000503000000020004" pitchFamily="2" charset="0"/>
              </a:rPr>
              <a:t>Qāf</a:t>
            </a:r>
            <a:r>
              <a:rPr lang="en-US" sz="2000" b="0" i="0" u="none" strike="noStrike" baseline="0" dirty="0">
                <a:solidFill>
                  <a:srgbClr val="1E1E1E"/>
                </a:solidFill>
                <a:latin typeface="Inter Medium" panose="02000503000000020004" pitchFamily="2" charset="0"/>
                <a:ea typeface="Inter Medium" panose="02000503000000020004" pitchFamily="2" charset="0"/>
              </a:rPr>
              <a:t>: </a:t>
            </a:r>
            <a:r>
              <a:rPr lang="en-US" sz="2000" b="0" i="0" u="none" strike="noStrike" baseline="0" dirty="0">
                <a:solidFill>
                  <a:srgbClr val="1E1E1E"/>
                </a:solidFill>
                <a:latin typeface="Inter" panose="020B0502030000000004" pitchFamily="34" charset="0"/>
                <a:ea typeface="Inter" panose="020B0502030000000004" pitchFamily="34" charset="0"/>
              </a:rPr>
              <a:t>Session 2</a:t>
            </a:r>
            <a:endParaRPr lang="en-US" sz="2000" b="0" i="0" u="none" strike="noStrike" baseline="0" dirty="0">
              <a:solidFill>
                <a:srgbClr val="FFFFFF"/>
              </a:solidFill>
              <a:latin typeface="Inter" panose="020B0502030000000004" pitchFamily="34" charset="0"/>
              <a:ea typeface="Inter" panose="020B0502030000000004" pitchFamily="34" charset="0"/>
            </a:endParaRPr>
          </a:p>
        </p:txBody>
      </p:sp>
      <p:sp>
        <p:nvSpPr>
          <p:cNvPr id="12" name="Google Shape;12;p1"/>
          <p:cNvSpPr txBox="1"/>
          <p:nvPr/>
        </p:nvSpPr>
        <p:spPr>
          <a:xfrm>
            <a:off x="17458859" y="9603934"/>
            <a:ext cx="5565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2400">
                <a:solidFill>
                  <a:schemeClr val="bg1"/>
                </a:solidFill>
                <a:latin typeface="Inter Tight"/>
                <a:ea typeface="Inter Tight"/>
                <a:cs typeface="Inter Tight"/>
                <a:sym typeface="Inter Tight"/>
              </a:rPr>
              <a:t>‹#›</a:t>
            </a:fld>
            <a:endParaRPr sz="2400" dirty="0">
              <a:solidFill>
                <a:schemeClr val="bg1"/>
              </a:solidFill>
              <a:latin typeface="Inter Tight"/>
              <a:ea typeface="Inter Tight"/>
              <a:cs typeface="Inter Tight"/>
              <a:sym typeface="Inter Tight"/>
            </a:endParaRPr>
          </a:p>
        </p:txBody>
      </p:sp>
      <p:sp>
        <p:nvSpPr>
          <p:cNvPr id="2" name="Google Shape;10;p1">
            <a:extLst>
              <a:ext uri="{FF2B5EF4-FFF2-40B4-BE49-F238E27FC236}">
                <a16:creationId xmlns:a16="http://schemas.microsoft.com/office/drawing/2014/main" id="{5870D812-4FA5-6431-F486-3705502D5806}"/>
              </a:ext>
            </a:extLst>
          </p:cNvPr>
          <p:cNvSpPr/>
          <p:nvPr userDrawn="1"/>
        </p:nvSpPr>
        <p:spPr>
          <a:xfrm>
            <a:off x="0" y="9377779"/>
            <a:ext cx="14066196" cy="909221"/>
          </a:xfrm>
          <a:prstGeom prst="round1Rect">
            <a:avLst>
              <a:gd name="adj" fmla="val 37898"/>
            </a:avLst>
          </a:prstGeom>
          <a:solidFill>
            <a:srgbClr val="FAA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 name="Graphic 3">
            <a:extLst>
              <a:ext uri="{FF2B5EF4-FFF2-40B4-BE49-F238E27FC236}">
                <a16:creationId xmlns:a16="http://schemas.microsoft.com/office/drawing/2014/main" id="{CA7D5EC6-2C2B-27EA-2177-963475E0C30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756687" y="9629133"/>
            <a:ext cx="1945439" cy="380629"/>
          </a:xfrm>
          <a:prstGeom prst="rect">
            <a:avLst/>
          </a:prstGeom>
        </p:spPr>
      </p:pic>
      <p:pic>
        <p:nvPicPr>
          <p:cNvPr id="5" name="Graphic 4">
            <a:extLst>
              <a:ext uri="{FF2B5EF4-FFF2-40B4-BE49-F238E27FC236}">
                <a16:creationId xmlns:a16="http://schemas.microsoft.com/office/drawing/2014/main" id="{901D0D65-F913-654D-0269-E6F47AD33A8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030117" y="9687181"/>
            <a:ext cx="2366253" cy="249771"/>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0.png"/><Relationship Id="rId4" Type="http://schemas.openxmlformats.org/officeDocument/2006/relationships/notesSlide" Target="../notesSlides/notesSlide12.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2.jpg"/><Relationship Id="rId7" Type="http://schemas.openxmlformats.org/officeDocument/2006/relationships/diagramColors" Target="../diagrams/colors4.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image" Target="../media/image23.bin"/><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bin"/><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6.bin"/><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bin"/><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bin"/><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bin"/><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bin"/><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bin"/><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bin"/><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3" name="Freeform: Shape 2">
            <a:extLst>
              <a:ext uri="{FF2B5EF4-FFF2-40B4-BE49-F238E27FC236}">
                <a16:creationId xmlns:a16="http://schemas.microsoft.com/office/drawing/2014/main" id="{922B4B19-AC17-5B8F-1540-886A2A242A32}"/>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sp>
        <p:nvSpPr>
          <p:cNvPr id="107" name="Google Shape;107;p16"/>
          <p:cNvSpPr txBox="1"/>
          <p:nvPr/>
        </p:nvSpPr>
        <p:spPr>
          <a:xfrm>
            <a:off x="2008851" y="1107350"/>
            <a:ext cx="1518186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1E1E1E"/>
                </a:solidFill>
                <a:latin typeface="+mj-lt"/>
                <a:ea typeface="Inter Tight Medium"/>
                <a:cs typeface="Inter Tight Medium"/>
                <a:sym typeface="Inter Tight Medium"/>
              </a:rPr>
              <a:t>Important Notes for the Educator  </a:t>
            </a:r>
            <a:endParaRPr lang="en-US" sz="1600" dirty="0">
              <a:highlight>
                <a:srgbClr val="FFFF00"/>
              </a:highlight>
              <a:latin typeface="+mj-lt"/>
            </a:endParaRPr>
          </a:p>
        </p:txBody>
      </p:sp>
      <p:sp>
        <p:nvSpPr>
          <p:cNvPr id="109" name="Google Shape;109;p16"/>
          <p:cNvSpPr txBox="1"/>
          <p:nvPr/>
        </p:nvSpPr>
        <p:spPr>
          <a:xfrm>
            <a:off x="2008851" y="2193719"/>
            <a:ext cx="15380515" cy="637093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Tx/>
              <a:buChar char="-"/>
            </a:pPr>
            <a:endParaRPr lang="en-GB" sz="1800" dirty="0"/>
          </a:p>
          <a:p>
            <a:pPr marL="342900" marR="0" lvl="0" indent="-342900" algn="l" rtl="0">
              <a:lnSpc>
                <a:spcPct val="150000"/>
              </a:lnSpc>
              <a:spcBef>
                <a:spcPts val="0"/>
              </a:spcBef>
              <a:spcAft>
                <a:spcPts val="0"/>
              </a:spcAft>
              <a:buFont typeface="Arial" panose="020B0604020202020204" pitchFamily="34" charset="0"/>
              <a:buChar char="•"/>
            </a:pPr>
            <a:r>
              <a:rPr lang="en-GB" sz="2000" dirty="0"/>
              <a:t>The PowerPoints are </a:t>
            </a:r>
            <a:r>
              <a:rPr lang="en-GB" sz="2000" b="1" dirty="0"/>
              <a:t>animated</a:t>
            </a:r>
            <a:r>
              <a:rPr lang="en-GB" sz="2000" dirty="0"/>
              <a:t> so please use the PPT version if possible.</a:t>
            </a:r>
          </a:p>
          <a:p>
            <a:pPr marL="342900" marR="0" lvl="0" indent="-342900" algn="l" rtl="0">
              <a:lnSpc>
                <a:spcPct val="150000"/>
              </a:lnSpc>
              <a:spcBef>
                <a:spcPts val="0"/>
              </a:spcBef>
              <a:spcAft>
                <a:spcPts val="0"/>
              </a:spcAft>
              <a:buFont typeface="Arial" panose="020B0604020202020204" pitchFamily="34" charset="0"/>
              <a:buChar char="•"/>
            </a:pPr>
            <a:r>
              <a:rPr lang="en-GB" sz="2000" dirty="0"/>
              <a:t>Keep the </a:t>
            </a:r>
            <a:r>
              <a:rPr lang="en-GB" sz="2000" b="1" dirty="0"/>
              <a:t>competition</a:t>
            </a:r>
            <a:r>
              <a:rPr lang="en-GB" sz="2000" dirty="0"/>
              <a:t> active throughout the four sessions. There is a slide in the first session with instructions.</a:t>
            </a:r>
          </a:p>
          <a:p>
            <a:pPr marL="342900" marR="0" lvl="0" indent="-342900" algn="l" rtl="0">
              <a:lnSpc>
                <a:spcPct val="150000"/>
              </a:lnSpc>
              <a:spcBef>
                <a:spcPts val="0"/>
              </a:spcBef>
              <a:spcAft>
                <a:spcPts val="0"/>
              </a:spcAft>
              <a:buFont typeface="Arial" panose="020B0604020202020204" pitchFamily="34" charset="0"/>
              <a:buChar char="•"/>
            </a:pPr>
            <a:r>
              <a:rPr lang="en-GB" sz="2000" dirty="0"/>
              <a:t>Recite the passage/ayah aloud and encourage learners to recite after you OR ask learners to recite an ayah each.</a:t>
            </a:r>
          </a:p>
          <a:p>
            <a:pPr marL="342900" marR="0" lvl="0" indent="-342900" algn="l" rtl="0">
              <a:lnSpc>
                <a:spcPct val="150000"/>
              </a:lnSpc>
              <a:spcBef>
                <a:spcPts val="0"/>
              </a:spcBef>
              <a:spcAft>
                <a:spcPts val="0"/>
              </a:spcAft>
              <a:buFont typeface="Arial" panose="020B0604020202020204" pitchFamily="34" charset="0"/>
              <a:buChar char="•"/>
            </a:pPr>
            <a:r>
              <a:rPr lang="en-GB" sz="2000" dirty="0"/>
              <a:t>Encourage learners to memorise Surah </a:t>
            </a:r>
            <a:r>
              <a:rPr lang="en-GB" sz="2000" dirty="0" err="1"/>
              <a:t>Qaf</a:t>
            </a:r>
            <a:r>
              <a:rPr lang="en-GB" sz="2000" dirty="0"/>
              <a:t> and its translation. Reward them for successful completion.</a:t>
            </a:r>
          </a:p>
          <a:p>
            <a:pPr marL="342900" indent="-342900">
              <a:lnSpc>
                <a:spcPct val="150000"/>
              </a:lnSpc>
              <a:buFont typeface="Arial" panose="020B0604020202020204" pitchFamily="34" charset="0"/>
              <a:buChar char="•"/>
            </a:pPr>
            <a:r>
              <a:rPr lang="en-GB" sz="2000" dirty="0"/>
              <a:t>There are </a:t>
            </a:r>
            <a:r>
              <a:rPr lang="en-GB" sz="2000" b="1" dirty="0"/>
              <a:t>speaker notes </a:t>
            </a:r>
            <a:r>
              <a:rPr lang="en-GB" sz="2000" dirty="0"/>
              <a:t>under each slide. Read the notes before delivering the session.</a:t>
            </a:r>
          </a:p>
          <a:p>
            <a:pPr marL="342900" marR="0" lvl="0" indent="-342900" algn="l" rtl="0">
              <a:lnSpc>
                <a:spcPct val="150000"/>
              </a:lnSpc>
              <a:spcBef>
                <a:spcPts val="0"/>
              </a:spcBef>
              <a:spcAft>
                <a:spcPts val="0"/>
              </a:spcAft>
              <a:buFont typeface="Arial" panose="020B0604020202020204" pitchFamily="34" charset="0"/>
              <a:buChar char="•"/>
            </a:pPr>
            <a:r>
              <a:rPr lang="en-GB" sz="2000" dirty="0"/>
              <a:t>Please thoroughly read the </a:t>
            </a:r>
            <a:r>
              <a:rPr lang="en-GB" sz="2000" b="1" dirty="0"/>
              <a:t>free PDF </a:t>
            </a:r>
            <a:r>
              <a:rPr lang="en-GB" sz="2000" dirty="0"/>
              <a:t>‘A Journey through Surah </a:t>
            </a:r>
            <a:r>
              <a:rPr lang="en-GB" sz="2000" dirty="0" err="1"/>
              <a:t>Qaf</a:t>
            </a:r>
            <a:r>
              <a:rPr lang="en-GB" sz="2000" dirty="0"/>
              <a:t>’ in addition to reading tafsir books and lectures of this surah.</a:t>
            </a:r>
          </a:p>
          <a:p>
            <a:pPr marL="342900" marR="0" lvl="0" indent="-342900" algn="l" rtl="0">
              <a:lnSpc>
                <a:spcPct val="150000"/>
              </a:lnSpc>
              <a:spcBef>
                <a:spcPts val="0"/>
              </a:spcBef>
              <a:spcAft>
                <a:spcPts val="0"/>
              </a:spcAft>
              <a:buFont typeface="Arial" panose="020B0604020202020204" pitchFamily="34" charset="0"/>
              <a:buChar char="•"/>
            </a:pPr>
            <a:r>
              <a:rPr lang="en-GB" sz="2000" dirty="0"/>
              <a:t>Feel free to adjust this PPT to your learners’ needs.</a:t>
            </a:r>
          </a:p>
          <a:p>
            <a:pPr marL="342900" marR="0" lvl="0" indent="-342900" algn="l" rtl="0">
              <a:lnSpc>
                <a:spcPct val="150000"/>
              </a:lnSpc>
              <a:spcBef>
                <a:spcPts val="0"/>
              </a:spcBef>
              <a:spcAft>
                <a:spcPts val="0"/>
              </a:spcAft>
              <a:buFont typeface="Arial" panose="020B0604020202020204" pitchFamily="34" charset="0"/>
              <a:buChar char="•"/>
            </a:pPr>
            <a:r>
              <a:rPr lang="en-GB" sz="2000" dirty="0"/>
              <a:t>[</a:t>
            </a:r>
            <a:r>
              <a:rPr lang="en-GB" sz="2000" b="1" dirty="0"/>
              <a:t>A] in the PPT = Active learning. </a:t>
            </a:r>
            <a:r>
              <a:rPr lang="en-GB" sz="2000" dirty="0"/>
              <a:t>This can be done orally, in writing, on mini-whiteboards (MWB), classroom board, through discussion; alone, in pairs, groups etc, and through other methods. Try to use a variety of methods within each session. These can all contribute to the competition score.</a:t>
            </a:r>
          </a:p>
          <a:p>
            <a:pPr marL="342900" marR="0" lvl="0" indent="-342900" algn="l" rtl="0">
              <a:lnSpc>
                <a:spcPct val="150000"/>
              </a:lnSpc>
              <a:spcBef>
                <a:spcPts val="0"/>
              </a:spcBef>
              <a:spcAft>
                <a:spcPts val="0"/>
              </a:spcAft>
              <a:buFont typeface="Arial" panose="020B0604020202020204" pitchFamily="34" charset="0"/>
              <a:buChar char="•"/>
            </a:pPr>
            <a:r>
              <a:rPr lang="en-GB" sz="2000" dirty="0"/>
              <a:t>LWA is not responsible for external links.</a:t>
            </a:r>
          </a:p>
          <a:p>
            <a:pPr marL="342900" marR="0" lvl="0" indent="-342900" algn="l" rtl="0">
              <a:lnSpc>
                <a:spcPct val="150000"/>
              </a:lnSpc>
              <a:spcBef>
                <a:spcPts val="0"/>
              </a:spcBef>
              <a:spcAft>
                <a:spcPts val="0"/>
              </a:spcAft>
              <a:buFont typeface="Arial" panose="020B0604020202020204" pitchFamily="34" charset="0"/>
              <a:buChar char="•"/>
            </a:pPr>
            <a:r>
              <a:rPr lang="en-GB" sz="2000" dirty="0"/>
              <a:t>If you benefit from this resource, please remember the project in your duʿas. Your feedback to improve the resources is highly appreciated.</a:t>
            </a:r>
            <a:endParaRPr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E4EC54AC-7DF6-96DF-3DAD-C8B2B3B9703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BF9CE04-EB87-8A99-A6E0-F790EA8B5902}"/>
              </a:ext>
            </a:extLst>
          </p:cNvPr>
          <p:cNvPicPr>
            <a:picLocks noChangeAspect="1"/>
          </p:cNvPicPr>
          <p:nvPr/>
        </p:nvPicPr>
        <p:blipFill>
          <a:blip r:embed="rId3"/>
          <a:stretch>
            <a:fillRect/>
          </a:stretch>
        </p:blipFill>
        <p:spPr>
          <a:xfrm>
            <a:off x="0" y="0"/>
            <a:ext cx="18288000" cy="12187238"/>
          </a:xfrm>
          <a:prstGeom prst="rect">
            <a:avLst/>
          </a:prstGeom>
        </p:spPr>
      </p:pic>
      <p:sp>
        <p:nvSpPr>
          <p:cNvPr id="3" name="Freeform: Shape 2">
            <a:extLst>
              <a:ext uri="{FF2B5EF4-FFF2-40B4-BE49-F238E27FC236}">
                <a16:creationId xmlns:a16="http://schemas.microsoft.com/office/drawing/2014/main" id="{E4657245-C89F-C10A-E3A2-54DBB0B3F546}"/>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sp>
        <p:nvSpPr>
          <p:cNvPr id="4" name="Google Shape;203;p22">
            <a:extLst>
              <a:ext uri="{FF2B5EF4-FFF2-40B4-BE49-F238E27FC236}">
                <a16:creationId xmlns:a16="http://schemas.microsoft.com/office/drawing/2014/main" id="{539BFEA9-4074-242B-445A-04097A9EC95C}"/>
              </a:ext>
            </a:extLst>
          </p:cNvPr>
          <p:cNvSpPr txBox="1"/>
          <p:nvPr/>
        </p:nvSpPr>
        <p:spPr>
          <a:xfrm>
            <a:off x="1908355" y="2545682"/>
            <a:ext cx="13147714" cy="61554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600" dirty="0">
                <a:solidFill>
                  <a:schemeClr val="bg1"/>
                </a:solidFill>
                <a:latin typeface="Inter Medium" panose="020B0604020202020204" charset="0"/>
                <a:ea typeface="Inter Medium" panose="020B0604020202020204" charset="0"/>
                <a:cs typeface="Inter Light"/>
                <a:sym typeface="Inter Light"/>
              </a:rPr>
              <a:t>You can hide your thoughts from the world, but never from Allah—His knowledge is absolute. </a:t>
            </a: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PK" dirty="0"/>
          </a:p>
        </p:txBody>
      </p:sp>
      <p:sp>
        <p:nvSpPr>
          <p:cNvPr id="6" name="TextBox 5">
            <a:extLst>
              <a:ext uri="{FF2B5EF4-FFF2-40B4-BE49-F238E27FC236}">
                <a16:creationId xmlns:a16="http://schemas.microsoft.com/office/drawing/2014/main" id="{5B42A286-364B-F64D-E6C9-BC11F92D7BE8}"/>
              </a:ext>
            </a:extLst>
          </p:cNvPr>
          <p:cNvSpPr txBox="1"/>
          <p:nvPr/>
        </p:nvSpPr>
        <p:spPr>
          <a:xfrm>
            <a:off x="1939159" y="977952"/>
            <a:ext cx="2207172" cy="3154710"/>
          </a:xfrm>
          <a:prstGeom prst="rect">
            <a:avLst/>
          </a:prstGeom>
          <a:noFill/>
        </p:spPr>
        <p:txBody>
          <a:bodyPr wrap="square" rtlCol="0">
            <a:spAutoFit/>
          </a:bodyPr>
          <a:lstStyle/>
          <a:p>
            <a:pPr marL="0" marR="0" lvl="0" indent="0" algn="l" rtl="0">
              <a:spcBef>
                <a:spcPts val="0"/>
              </a:spcBef>
              <a:spcAft>
                <a:spcPts val="0"/>
              </a:spcAft>
              <a:buNone/>
            </a:pPr>
            <a:r>
              <a:rPr lang="en-US" sz="19900" dirty="0">
                <a:solidFill>
                  <a:srgbClr val="FAAC69"/>
                </a:solidFill>
                <a:latin typeface="Brandon Grotesque Black" panose="020B0A03020203060202" pitchFamily="34" charset="0"/>
                <a:ea typeface="Inter Tight Medium"/>
                <a:cs typeface="Inter Tight Medium"/>
                <a:sym typeface="Inter Tight Medium"/>
              </a:rPr>
              <a:t>“</a:t>
            </a:r>
            <a:endParaRPr lang="en-US" sz="19900" dirty="0">
              <a:solidFill>
                <a:srgbClr val="FAAC69"/>
              </a:solidFill>
              <a:latin typeface="Brandon Grotesque Black" panose="020B0A03020203060202" pitchFamily="34" charset="0"/>
              <a:ea typeface="Inter Tight Medium"/>
            </a:endParaRPr>
          </a:p>
        </p:txBody>
      </p:sp>
    </p:spTree>
    <p:extLst>
      <p:ext uri="{BB962C8B-B14F-4D97-AF65-F5344CB8AC3E}">
        <p14:creationId xmlns:p14="http://schemas.microsoft.com/office/powerpoint/2010/main" val="2504115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8DA166FE-A5EC-BCFC-DBE0-FE728F205D74}"/>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E098528A-E057-CF0B-2188-ECFF19480FD8}"/>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sp>
        <p:nvSpPr>
          <p:cNvPr id="5" name="Google Shape;107;p16">
            <a:extLst>
              <a:ext uri="{FF2B5EF4-FFF2-40B4-BE49-F238E27FC236}">
                <a16:creationId xmlns:a16="http://schemas.microsoft.com/office/drawing/2014/main" id="{D04A5295-B666-72E7-DCC9-050B54CE715D}"/>
              </a:ext>
            </a:extLst>
          </p:cNvPr>
          <p:cNvSpPr txBox="1"/>
          <p:nvPr/>
        </p:nvSpPr>
        <p:spPr>
          <a:xfrm>
            <a:off x="2008851" y="1420490"/>
            <a:ext cx="8035901"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highlight>
                  <a:srgbClr val="FAAC69"/>
                </a:highlight>
                <a:latin typeface="+mj-lt"/>
                <a:ea typeface="Inter Tight Medium"/>
                <a:cs typeface="Inter Tight Medium"/>
                <a:sym typeface="Inter Tight Medium"/>
              </a:rPr>
              <a:t>The 24-Hour Playback Challenge</a:t>
            </a:r>
            <a:endParaRPr lang="en-US" sz="1200" dirty="0">
              <a:solidFill>
                <a:srgbClr val="4B116F"/>
              </a:solidFill>
              <a:highlight>
                <a:srgbClr val="FFFF00"/>
              </a:highlight>
              <a:latin typeface="+mj-lt"/>
            </a:endParaRPr>
          </a:p>
        </p:txBody>
      </p:sp>
      <p:graphicFrame>
        <p:nvGraphicFramePr>
          <p:cNvPr id="2" name="Diagram 1">
            <a:extLst>
              <a:ext uri="{FF2B5EF4-FFF2-40B4-BE49-F238E27FC236}">
                <a16:creationId xmlns:a16="http://schemas.microsoft.com/office/drawing/2014/main" id="{37FD7FBA-687A-427A-0913-3682C0113080}"/>
              </a:ext>
            </a:extLst>
          </p:cNvPr>
          <p:cNvGraphicFramePr/>
          <p:nvPr>
            <p:extLst>
              <p:ext uri="{D42A27DB-BD31-4B8C-83A1-F6EECF244321}">
                <p14:modId xmlns:p14="http://schemas.microsoft.com/office/powerpoint/2010/main" val="3478792228"/>
              </p:ext>
            </p:extLst>
          </p:nvPr>
        </p:nvGraphicFramePr>
        <p:xfrm>
          <a:off x="4782086" y="3767328"/>
          <a:ext cx="8723827" cy="4644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2896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D2B7C0A1-8D8D-D219-0590-84BFA82035D7}"/>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F4984278-FD33-9785-2CF0-5310323C9CF3}"/>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AC59F3B4-E899-4892-E655-2B113C6D4A0B}"/>
              </a:ext>
            </a:extLst>
          </p:cNvPr>
          <p:cNvSpPr txBox="1"/>
          <p:nvPr/>
        </p:nvSpPr>
        <p:spPr>
          <a:xfrm>
            <a:off x="1932841" y="1444743"/>
            <a:ext cx="597548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No Escape!</a:t>
            </a:r>
            <a:endParaRPr sz="1600" dirty="0">
              <a:solidFill>
                <a:srgbClr val="4B116F"/>
              </a:solidFill>
              <a:highlight>
                <a:srgbClr val="FFFF00"/>
              </a:highlight>
              <a:latin typeface="+mj-lt"/>
            </a:endParaRPr>
          </a:p>
        </p:txBody>
      </p:sp>
      <p:sp>
        <p:nvSpPr>
          <p:cNvPr id="5" name="Background frame">
            <a:extLst>
              <a:ext uri="{FF2B5EF4-FFF2-40B4-BE49-F238E27FC236}">
                <a16:creationId xmlns:a16="http://schemas.microsoft.com/office/drawing/2014/main" id="{40416C40-521F-E5CE-64B9-79510651369F}"/>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54958211-B2A6-6A45-5482-FC99DDB9D635}"/>
              </a:ext>
            </a:extLst>
          </p:cNvPr>
          <p:cNvSpPr txBox="1"/>
          <p:nvPr/>
        </p:nvSpPr>
        <p:spPr>
          <a:xfrm>
            <a:off x="9836727" y="5000202"/>
            <a:ext cx="6965193" cy="830997"/>
          </a:xfrm>
          <a:prstGeom prst="rect">
            <a:avLst/>
          </a:prstGeom>
          <a:noFill/>
        </p:spPr>
        <p:txBody>
          <a:bodyPr wrap="square" rtlCol="0">
            <a:spAutoFit/>
          </a:bodyPr>
          <a:lstStyle/>
          <a:p>
            <a:pPr marL="0" indent="0" algn="ctr">
              <a:buNone/>
            </a:pPr>
            <a:r>
              <a:rPr lang="en-GB" sz="2400" b="0" i="0" u="none" strike="noStrike" dirty="0">
                <a:solidFill>
                  <a:srgbClr val="000000"/>
                </a:solidFill>
                <a:effectLst/>
                <a:latin typeface="Inter"/>
              </a:rPr>
              <a:t>The trance of death will bring the Truth with it: ‘This is what you tried to escape.’</a:t>
            </a:r>
            <a:endParaRPr lang="en-GB" sz="4400" dirty="0">
              <a:effectLst/>
            </a:endParaRPr>
          </a:p>
        </p:txBody>
      </p:sp>
      <p:sp>
        <p:nvSpPr>
          <p:cNvPr id="7" name="Arabic Dua">
            <a:extLst>
              <a:ext uri="{FF2B5EF4-FFF2-40B4-BE49-F238E27FC236}">
                <a16:creationId xmlns:a16="http://schemas.microsoft.com/office/drawing/2014/main" id="{B2ECCCE1-F2FC-4ABD-F3E6-7B3936FD5BE4}"/>
              </a:ext>
            </a:extLst>
          </p:cNvPr>
          <p:cNvSpPr txBox="1"/>
          <p:nvPr/>
        </p:nvSpPr>
        <p:spPr>
          <a:xfrm>
            <a:off x="9399373" y="2187097"/>
            <a:ext cx="7363622" cy="1685077"/>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وَجَآءَتْ سَكْرَةُ ٱلْمَوْتِ بِٱلْحَقِّ ذَٰلِكَ مَا كُنتَ مِنْهُ تَحِيدُ ‎﴿١٩﴾</a:t>
            </a:r>
          </a:p>
        </p:txBody>
      </p:sp>
      <p:graphicFrame>
        <p:nvGraphicFramePr>
          <p:cNvPr id="2" name="Diagram 1">
            <a:extLst>
              <a:ext uri="{FF2B5EF4-FFF2-40B4-BE49-F238E27FC236}">
                <a16:creationId xmlns:a16="http://schemas.microsoft.com/office/drawing/2014/main" id="{6EFA1C79-AC84-A6AE-F0F6-37FA398CA47B}"/>
              </a:ext>
            </a:extLst>
          </p:cNvPr>
          <p:cNvGraphicFramePr/>
          <p:nvPr>
            <p:extLst>
              <p:ext uri="{D42A27DB-BD31-4B8C-83A1-F6EECF244321}">
                <p14:modId xmlns:p14="http://schemas.microsoft.com/office/powerpoint/2010/main" val="686723077"/>
              </p:ext>
            </p:extLst>
          </p:nvPr>
        </p:nvGraphicFramePr>
        <p:xfrm>
          <a:off x="705209" y="2926495"/>
          <a:ext cx="7912046" cy="5648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Heartbeat_flatline_sound_HD">
            <a:hlinkClick r:id="" action="ppaction://media"/>
            <a:extLst>
              <a:ext uri="{FF2B5EF4-FFF2-40B4-BE49-F238E27FC236}">
                <a16:creationId xmlns:a16="http://schemas.microsoft.com/office/drawing/2014/main" id="{D645861B-B09F-052B-D14E-E7A25E5FA50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31445" y="7697089"/>
            <a:ext cx="487363" cy="487363"/>
          </a:xfrm>
          <a:prstGeom prst="rect">
            <a:avLst/>
          </a:prstGeom>
        </p:spPr>
      </p:pic>
    </p:spTree>
    <p:extLst>
      <p:ext uri="{BB962C8B-B14F-4D97-AF65-F5344CB8AC3E}">
        <p14:creationId xmlns:p14="http://schemas.microsoft.com/office/powerpoint/2010/main" val="8244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graphicEl>
                                              <a:dgm id="{9F60D0E8-480B-40E1-BEDA-F0EB7BC72A86}"/>
                                            </p:graphicEl>
                                          </p:spTgt>
                                        </p:tgtEl>
                                        <p:attrNameLst>
                                          <p:attrName>style.visibility</p:attrName>
                                        </p:attrNameLst>
                                      </p:cBhvr>
                                      <p:to>
                                        <p:strVal val="visible"/>
                                      </p:to>
                                    </p:set>
                                    <p:anim calcmode="lin" valueType="num">
                                      <p:cBhvr additive="base">
                                        <p:cTn id="11" dur="500" fill="hold"/>
                                        <p:tgtEl>
                                          <p:spTgt spid="2">
                                            <p:graphicEl>
                                              <a:dgm id="{9F60D0E8-480B-40E1-BEDA-F0EB7BC72A86}"/>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graphicEl>
                                              <a:dgm id="{9F60D0E8-480B-40E1-BEDA-F0EB7BC72A86}"/>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graphicEl>
                                              <a:dgm id="{4D8166D2-1731-4100-9E4D-35FF94B368BB}"/>
                                            </p:graphicEl>
                                          </p:spTgt>
                                        </p:tgtEl>
                                        <p:attrNameLst>
                                          <p:attrName>style.visibility</p:attrName>
                                        </p:attrNameLst>
                                      </p:cBhvr>
                                      <p:to>
                                        <p:strVal val="visible"/>
                                      </p:to>
                                    </p:set>
                                    <p:anim calcmode="lin" valueType="num">
                                      <p:cBhvr additive="base">
                                        <p:cTn id="17" dur="500" fill="hold"/>
                                        <p:tgtEl>
                                          <p:spTgt spid="2">
                                            <p:graphicEl>
                                              <a:dgm id="{4D8166D2-1731-4100-9E4D-35FF94B368BB}"/>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graphicEl>
                                              <a:dgm id="{4D8166D2-1731-4100-9E4D-35FF94B368BB}"/>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graphicEl>
                                              <a:dgm id="{84B37FE1-3CCB-4B44-A01A-7CDA24FBDCFC}"/>
                                            </p:graphicEl>
                                          </p:spTgt>
                                        </p:tgtEl>
                                        <p:attrNameLst>
                                          <p:attrName>style.visibility</p:attrName>
                                        </p:attrNameLst>
                                      </p:cBhvr>
                                      <p:to>
                                        <p:strVal val="visible"/>
                                      </p:to>
                                    </p:set>
                                    <p:anim calcmode="lin" valueType="num">
                                      <p:cBhvr additive="base">
                                        <p:cTn id="23" dur="500" fill="hold"/>
                                        <p:tgtEl>
                                          <p:spTgt spid="2">
                                            <p:graphicEl>
                                              <a:dgm id="{84B37FE1-3CCB-4B44-A01A-7CDA24FBDCFC}"/>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graphicEl>
                                              <a:dgm id="{84B37FE1-3CCB-4B44-A01A-7CDA24FBDCFC}"/>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graphicEl>
                                              <a:dgm id="{B63B34FF-601D-4F19-A8DB-24897B842782}"/>
                                            </p:graphicEl>
                                          </p:spTgt>
                                        </p:tgtEl>
                                        <p:attrNameLst>
                                          <p:attrName>style.visibility</p:attrName>
                                        </p:attrNameLst>
                                      </p:cBhvr>
                                      <p:to>
                                        <p:strVal val="visible"/>
                                      </p:to>
                                    </p:set>
                                    <p:anim calcmode="lin" valueType="num">
                                      <p:cBhvr additive="base">
                                        <p:cTn id="29" dur="500" fill="hold"/>
                                        <p:tgtEl>
                                          <p:spTgt spid="2">
                                            <p:graphicEl>
                                              <a:dgm id="{B63B34FF-601D-4F19-A8DB-24897B842782}"/>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graphicEl>
                                              <a:dgm id="{B63B34FF-601D-4F19-A8DB-24897B842782}"/>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graphicEl>
                                              <a:dgm id="{C5C43AEF-AE49-46A1-AD8C-9B5B75BA7967}"/>
                                            </p:graphicEl>
                                          </p:spTgt>
                                        </p:tgtEl>
                                        <p:attrNameLst>
                                          <p:attrName>style.visibility</p:attrName>
                                        </p:attrNameLst>
                                      </p:cBhvr>
                                      <p:to>
                                        <p:strVal val="visible"/>
                                      </p:to>
                                    </p:set>
                                    <p:anim calcmode="lin" valueType="num">
                                      <p:cBhvr additive="base">
                                        <p:cTn id="35" dur="500" fill="hold"/>
                                        <p:tgtEl>
                                          <p:spTgt spid="2">
                                            <p:graphicEl>
                                              <a:dgm id="{C5C43AEF-AE49-46A1-AD8C-9B5B75BA7967}"/>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graphicEl>
                                              <a:dgm id="{C5C43AEF-AE49-46A1-AD8C-9B5B75BA7967}"/>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graphicEl>
                                              <a:dgm id="{803866FD-596D-431E-AA43-473901874D3D}"/>
                                            </p:graphicEl>
                                          </p:spTgt>
                                        </p:tgtEl>
                                        <p:attrNameLst>
                                          <p:attrName>style.visibility</p:attrName>
                                        </p:attrNameLst>
                                      </p:cBhvr>
                                      <p:to>
                                        <p:strVal val="visible"/>
                                      </p:to>
                                    </p:set>
                                    <p:anim calcmode="lin" valueType="num">
                                      <p:cBhvr additive="base">
                                        <p:cTn id="41" dur="500" fill="hold"/>
                                        <p:tgtEl>
                                          <p:spTgt spid="2">
                                            <p:graphicEl>
                                              <a:dgm id="{803866FD-596D-431E-AA43-473901874D3D}"/>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graphicEl>
                                              <a:dgm id="{803866FD-596D-431E-AA43-473901874D3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Graphic spid="2"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A0C07993-E1D7-AA08-B195-FF10BEA61797}"/>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73F632B5-3769-36D5-4CF1-9B26099511FF}"/>
              </a:ext>
            </a:extLst>
          </p:cNvPr>
          <p:cNvSpPr/>
          <p:nvPr/>
        </p:nvSpPr>
        <p:spPr>
          <a:xfrm>
            <a:off x="9148517" y="4661429"/>
            <a:ext cx="7912045" cy="1537352"/>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D271A306-C4F7-0968-83B6-CF68570A133A}"/>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A Petrifying</a:t>
            </a:r>
          </a:p>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Sound</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33FC0EAB-7C87-20C8-C6AB-18E6EE0CF322}"/>
              </a:ext>
            </a:extLst>
          </p:cNvPr>
          <p:cNvSpPr txBox="1"/>
          <p:nvPr/>
        </p:nvSpPr>
        <p:spPr>
          <a:xfrm>
            <a:off x="1932842" y="3501521"/>
            <a:ext cx="6527418" cy="2462172"/>
          </a:xfrm>
          <a:prstGeom prst="rect">
            <a:avLst/>
          </a:prstGeom>
          <a:noFill/>
          <a:ln>
            <a:noFill/>
          </a:ln>
        </p:spPr>
        <p:txBody>
          <a:bodyPr spcFirstLastPara="1" wrap="square" lIns="91425" tIns="45700" rIns="91425" bIns="45700" anchor="t" anchorCtr="0">
            <a:spAutoFit/>
          </a:bodyPr>
          <a:lstStyle/>
          <a:p>
            <a:pPr marL="342900" lvl="0" indent="-342900">
              <a:lnSpc>
                <a:spcPct val="150000"/>
              </a:lnSpc>
              <a:spcAft>
                <a:spcPts val="600"/>
              </a:spcAft>
              <a:buFont typeface="Arial" panose="020B0604020202020204" pitchFamily="34" charset="0"/>
              <a:buChar char="•"/>
            </a:pPr>
            <a:r>
              <a:rPr lang="en-GB" sz="2400" dirty="0">
                <a:solidFill>
                  <a:srgbClr val="1E1E1E"/>
                </a:solidFill>
                <a:latin typeface="Inter Light" panose="020B0604020202020204" charset="0"/>
                <a:ea typeface="Inter Light" panose="020B0604020202020204" charset="0"/>
              </a:rPr>
              <a:t>The angel has already placed the trumpet on his lips, awaiting the command to blow.</a:t>
            </a:r>
          </a:p>
          <a:p>
            <a:pPr marL="342900" lvl="0" indent="-342900">
              <a:lnSpc>
                <a:spcPct val="150000"/>
              </a:lnSpc>
              <a:spcAft>
                <a:spcPts val="600"/>
              </a:spcAft>
              <a:buFont typeface="Arial" panose="020B0604020202020204" pitchFamily="34" charset="0"/>
              <a:buChar char="•"/>
            </a:pPr>
            <a:r>
              <a:rPr lang="en-GB" sz="2400" dirty="0">
                <a:solidFill>
                  <a:srgbClr val="1E1E1E"/>
                </a:solidFill>
                <a:latin typeface="Inter Light" panose="020B0604020202020204" charset="0"/>
                <a:ea typeface="Inter Light" panose="020B0604020202020204" charset="0"/>
                <a:cs typeface="Inter Light"/>
                <a:sym typeface="Inter Light"/>
              </a:rPr>
              <a:t>[A] What is this angel called?</a:t>
            </a:r>
            <a:endParaRPr lang="en-US" sz="2400" dirty="0">
              <a:solidFill>
                <a:srgbClr val="1E1E1E"/>
              </a:solidFill>
              <a:latin typeface="Inter Light" panose="020B0604020202020204" charset="0"/>
              <a:ea typeface="Inter Light" panose="020B0604020202020204" charset="0"/>
              <a:cs typeface="Inter Light"/>
              <a:sym typeface="Inter Light"/>
            </a:endParaRPr>
          </a:p>
        </p:txBody>
      </p:sp>
      <p:sp>
        <p:nvSpPr>
          <p:cNvPr id="5" name="Background frame">
            <a:extLst>
              <a:ext uri="{FF2B5EF4-FFF2-40B4-BE49-F238E27FC236}">
                <a16:creationId xmlns:a16="http://schemas.microsoft.com/office/drawing/2014/main" id="{9EA370C9-C5EE-E9D3-3145-A43CAAA2950C}"/>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C77EAF04-BD57-156F-2DB9-676EEE8849AD}"/>
              </a:ext>
            </a:extLst>
          </p:cNvPr>
          <p:cNvSpPr txBox="1"/>
          <p:nvPr/>
        </p:nvSpPr>
        <p:spPr>
          <a:xfrm>
            <a:off x="9836727" y="5000202"/>
            <a:ext cx="6965193" cy="830997"/>
          </a:xfrm>
          <a:prstGeom prst="rect">
            <a:avLst/>
          </a:prstGeom>
          <a:noFill/>
        </p:spPr>
        <p:txBody>
          <a:bodyPr wrap="square" rtlCol="0">
            <a:spAutoFit/>
          </a:bodyPr>
          <a:lstStyle/>
          <a:p>
            <a:pPr marL="0" indent="0" algn="ctr">
              <a:buNone/>
            </a:pPr>
            <a:r>
              <a:rPr lang="en-GB" sz="2400" b="0" i="0" u="none" strike="noStrike" dirty="0">
                <a:solidFill>
                  <a:srgbClr val="000000"/>
                </a:solidFill>
                <a:effectLst/>
                <a:latin typeface="Inter"/>
              </a:rPr>
              <a:t>The Trumpet will be sounded: ‘This is the Day [you were] warned of.’</a:t>
            </a:r>
            <a:endParaRPr lang="en-GB" sz="4400" dirty="0">
              <a:effectLst/>
            </a:endParaRPr>
          </a:p>
        </p:txBody>
      </p:sp>
      <p:sp>
        <p:nvSpPr>
          <p:cNvPr id="7" name="Arabic Dua">
            <a:extLst>
              <a:ext uri="{FF2B5EF4-FFF2-40B4-BE49-F238E27FC236}">
                <a16:creationId xmlns:a16="http://schemas.microsoft.com/office/drawing/2014/main" id="{87FD5932-4FCE-E855-0235-92247DB12D41}"/>
              </a:ext>
            </a:extLst>
          </p:cNvPr>
          <p:cNvSpPr txBox="1"/>
          <p:nvPr/>
        </p:nvSpPr>
        <p:spPr>
          <a:xfrm>
            <a:off x="9399373" y="2187097"/>
            <a:ext cx="7363622" cy="854080"/>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وَنُفِخَ فِى ٱلصُّورِ ذَٰلِكَ يَوْمُ ٱلْوَعِيدِ ‎﴿٢٠﴾</a:t>
            </a:r>
          </a:p>
        </p:txBody>
      </p:sp>
      <p:sp>
        <p:nvSpPr>
          <p:cNvPr id="8" name="Freeform: Shape 7">
            <a:extLst>
              <a:ext uri="{FF2B5EF4-FFF2-40B4-BE49-F238E27FC236}">
                <a16:creationId xmlns:a16="http://schemas.microsoft.com/office/drawing/2014/main" id="{678D1813-0E40-4450-80EF-4F76C76437AA}"/>
              </a:ext>
            </a:extLst>
          </p:cNvPr>
          <p:cNvSpPr/>
          <p:nvPr/>
        </p:nvSpPr>
        <p:spPr>
          <a:xfrm rot="20799858">
            <a:off x="-245960" y="5234151"/>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pic>
        <p:nvPicPr>
          <p:cNvPr id="4" name="Picture 3">
            <a:extLst>
              <a:ext uri="{FF2B5EF4-FFF2-40B4-BE49-F238E27FC236}">
                <a16:creationId xmlns:a16="http://schemas.microsoft.com/office/drawing/2014/main" id="{ECE813AF-9488-2E16-4119-742DB23707ED}"/>
              </a:ext>
            </a:extLst>
          </p:cNvPr>
          <p:cNvPicPr>
            <a:picLocks noChangeAspect="1"/>
          </p:cNvPicPr>
          <p:nvPr/>
        </p:nvPicPr>
        <p:blipFill>
          <a:blip r:embed="rId3"/>
          <a:stretch>
            <a:fillRect/>
          </a:stretch>
        </p:blipFill>
        <p:spPr>
          <a:xfrm>
            <a:off x="10523335" y="6491417"/>
            <a:ext cx="5115698" cy="2877580"/>
          </a:xfrm>
          <a:prstGeom prst="rect">
            <a:avLst/>
          </a:prstGeom>
          <a:effectLst>
            <a:softEdge rad="635000"/>
          </a:effectLst>
        </p:spPr>
      </p:pic>
    </p:spTree>
    <p:extLst>
      <p:ext uri="{BB962C8B-B14F-4D97-AF65-F5344CB8AC3E}">
        <p14:creationId xmlns:p14="http://schemas.microsoft.com/office/powerpoint/2010/main" val="421030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4542E1A7-94E0-C18F-61EA-21376475E450}"/>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FCA8D85D-726A-4F71-EA2D-44467FA56D28}"/>
              </a:ext>
            </a:extLst>
          </p:cNvPr>
          <p:cNvSpPr/>
          <p:nvPr/>
        </p:nvSpPr>
        <p:spPr>
          <a:xfrm>
            <a:off x="9125161" y="4625758"/>
            <a:ext cx="7912045" cy="1579883"/>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0B697C81-FAB5-88BE-8888-8060524559D2}"/>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To the Divine Court</a:t>
            </a:r>
            <a:endParaRPr sz="1600" dirty="0">
              <a:solidFill>
                <a:srgbClr val="4B116F"/>
              </a:solidFill>
              <a:latin typeface="+mj-lt"/>
            </a:endParaRPr>
          </a:p>
        </p:txBody>
      </p:sp>
      <p:sp>
        <p:nvSpPr>
          <p:cNvPr id="5" name="Background frame">
            <a:extLst>
              <a:ext uri="{FF2B5EF4-FFF2-40B4-BE49-F238E27FC236}">
                <a16:creationId xmlns:a16="http://schemas.microsoft.com/office/drawing/2014/main" id="{FDABA455-782E-AA07-D612-8045DE08178A}"/>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B80D2DDF-0009-E938-CC28-A9AD39725BAA}"/>
              </a:ext>
            </a:extLst>
          </p:cNvPr>
          <p:cNvSpPr txBox="1"/>
          <p:nvPr/>
        </p:nvSpPr>
        <p:spPr>
          <a:xfrm>
            <a:off x="9836727" y="5000202"/>
            <a:ext cx="6965193" cy="830997"/>
          </a:xfrm>
          <a:prstGeom prst="rect">
            <a:avLst/>
          </a:prstGeom>
          <a:noFill/>
        </p:spPr>
        <p:txBody>
          <a:bodyPr wrap="square" rtlCol="0">
            <a:spAutoFit/>
          </a:bodyPr>
          <a:lstStyle/>
          <a:p>
            <a:pPr marL="0" indent="0" algn="ctr">
              <a:buNone/>
            </a:pPr>
            <a:r>
              <a:rPr lang="en-GB" sz="2400" b="0" i="0" u="none" strike="noStrike" dirty="0">
                <a:solidFill>
                  <a:srgbClr val="000000"/>
                </a:solidFill>
                <a:effectLst/>
                <a:latin typeface="Inter"/>
              </a:rPr>
              <a:t>Each person will arrive attended by an [angel] to drive him on and another to bear witness:</a:t>
            </a:r>
            <a:endParaRPr lang="en-GB" sz="4400" dirty="0">
              <a:effectLst/>
            </a:endParaRPr>
          </a:p>
        </p:txBody>
      </p:sp>
      <p:sp>
        <p:nvSpPr>
          <p:cNvPr id="7" name="Arabic Dua">
            <a:extLst>
              <a:ext uri="{FF2B5EF4-FFF2-40B4-BE49-F238E27FC236}">
                <a16:creationId xmlns:a16="http://schemas.microsoft.com/office/drawing/2014/main" id="{C5039D9E-115D-F918-0FE7-1B28D40CC06F}"/>
              </a:ext>
            </a:extLst>
          </p:cNvPr>
          <p:cNvSpPr txBox="1"/>
          <p:nvPr/>
        </p:nvSpPr>
        <p:spPr>
          <a:xfrm>
            <a:off x="9399373" y="2187097"/>
            <a:ext cx="7363622" cy="854080"/>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وَجَآءَتْ كُلُّ نَفْسٍ مَّعَهَا سَآئِقٌ وَشَهِيدٌ ‎﴿٢١﴾</a:t>
            </a:r>
          </a:p>
        </p:txBody>
      </p:sp>
      <p:sp>
        <p:nvSpPr>
          <p:cNvPr id="8" name="Freeform: Shape 7">
            <a:extLst>
              <a:ext uri="{FF2B5EF4-FFF2-40B4-BE49-F238E27FC236}">
                <a16:creationId xmlns:a16="http://schemas.microsoft.com/office/drawing/2014/main" id="{029BF366-0CFB-8617-21F0-918CF6808898}"/>
              </a:ext>
            </a:extLst>
          </p:cNvPr>
          <p:cNvSpPr/>
          <p:nvPr/>
        </p:nvSpPr>
        <p:spPr>
          <a:xfrm rot="20799858">
            <a:off x="-245960" y="5234151"/>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pic>
        <p:nvPicPr>
          <p:cNvPr id="11" name="Picture 10">
            <a:extLst>
              <a:ext uri="{FF2B5EF4-FFF2-40B4-BE49-F238E27FC236}">
                <a16:creationId xmlns:a16="http://schemas.microsoft.com/office/drawing/2014/main" id="{8F822F86-7AEE-33DB-1890-58BDDB499679}"/>
              </a:ext>
            </a:extLst>
          </p:cNvPr>
          <p:cNvPicPr>
            <a:picLocks noChangeAspect="1"/>
          </p:cNvPicPr>
          <p:nvPr/>
        </p:nvPicPr>
        <p:blipFill>
          <a:blip r:embed="rId3"/>
          <a:stretch>
            <a:fillRect/>
          </a:stretch>
        </p:blipFill>
        <p:spPr>
          <a:xfrm>
            <a:off x="10676581" y="6407586"/>
            <a:ext cx="4846882" cy="3229993"/>
          </a:xfrm>
          <a:prstGeom prst="rect">
            <a:avLst/>
          </a:prstGeom>
          <a:effectLst>
            <a:softEdge rad="635000"/>
          </a:effectLst>
        </p:spPr>
      </p:pic>
      <p:graphicFrame>
        <p:nvGraphicFramePr>
          <p:cNvPr id="2" name="Diagram 1">
            <a:extLst>
              <a:ext uri="{FF2B5EF4-FFF2-40B4-BE49-F238E27FC236}">
                <a16:creationId xmlns:a16="http://schemas.microsoft.com/office/drawing/2014/main" id="{87CF7061-1EA2-6010-D4E1-5F11B2A1C45D}"/>
              </a:ext>
            </a:extLst>
          </p:cNvPr>
          <p:cNvGraphicFramePr/>
          <p:nvPr>
            <p:extLst>
              <p:ext uri="{D42A27DB-BD31-4B8C-83A1-F6EECF244321}">
                <p14:modId xmlns:p14="http://schemas.microsoft.com/office/powerpoint/2010/main" val="1595813877"/>
              </p:ext>
            </p:extLst>
          </p:nvPr>
        </p:nvGraphicFramePr>
        <p:xfrm>
          <a:off x="1764282" y="3695710"/>
          <a:ext cx="6535346" cy="44166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898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9F60D0E8-480B-40E1-BEDA-F0EB7BC72A86}"/>
                                            </p:graphicEl>
                                          </p:spTgt>
                                        </p:tgtEl>
                                        <p:attrNameLst>
                                          <p:attrName>style.visibility</p:attrName>
                                        </p:attrNameLst>
                                      </p:cBhvr>
                                      <p:to>
                                        <p:strVal val="visible"/>
                                      </p:to>
                                    </p:set>
                                    <p:anim calcmode="lin" valueType="num">
                                      <p:cBhvr additive="base">
                                        <p:cTn id="7" dur="500" fill="hold"/>
                                        <p:tgtEl>
                                          <p:spTgt spid="2">
                                            <p:graphicEl>
                                              <a:dgm id="{9F60D0E8-480B-40E1-BEDA-F0EB7BC72A8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9F60D0E8-480B-40E1-BEDA-F0EB7BC72A86}"/>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graphicEl>
                                              <a:dgm id="{4D8166D2-1731-4100-9E4D-35FF94B368BB}"/>
                                            </p:graphicEl>
                                          </p:spTgt>
                                        </p:tgtEl>
                                        <p:attrNameLst>
                                          <p:attrName>style.visibility</p:attrName>
                                        </p:attrNameLst>
                                      </p:cBhvr>
                                      <p:to>
                                        <p:strVal val="visible"/>
                                      </p:to>
                                    </p:set>
                                    <p:anim calcmode="lin" valueType="num">
                                      <p:cBhvr additive="base">
                                        <p:cTn id="13" dur="500" fill="hold"/>
                                        <p:tgtEl>
                                          <p:spTgt spid="2">
                                            <p:graphicEl>
                                              <a:dgm id="{4D8166D2-1731-4100-9E4D-35FF94B368BB}"/>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graphicEl>
                                              <a:dgm id="{4D8166D2-1731-4100-9E4D-35FF94B368BB}"/>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graphicEl>
                                              <a:dgm id="{84B37FE1-3CCB-4B44-A01A-7CDA24FBDCFC}"/>
                                            </p:graphicEl>
                                          </p:spTgt>
                                        </p:tgtEl>
                                        <p:attrNameLst>
                                          <p:attrName>style.visibility</p:attrName>
                                        </p:attrNameLst>
                                      </p:cBhvr>
                                      <p:to>
                                        <p:strVal val="visible"/>
                                      </p:to>
                                    </p:set>
                                    <p:anim calcmode="lin" valueType="num">
                                      <p:cBhvr additive="base">
                                        <p:cTn id="19" dur="500" fill="hold"/>
                                        <p:tgtEl>
                                          <p:spTgt spid="2">
                                            <p:graphicEl>
                                              <a:dgm id="{84B37FE1-3CCB-4B44-A01A-7CDA24FBDCFC}"/>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graphicEl>
                                              <a:dgm id="{84B37FE1-3CCB-4B44-A01A-7CDA24FBDCFC}"/>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graphicEl>
                                              <a:dgm id="{B63B34FF-601D-4F19-A8DB-24897B842782}"/>
                                            </p:graphicEl>
                                          </p:spTgt>
                                        </p:tgtEl>
                                        <p:attrNameLst>
                                          <p:attrName>style.visibility</p:attrName>
                                        </p:attrNameLst>
                                      </p:cBhvr>
                                      <p:to>
                                        <p:strVal val="visible"/>
                                      </p:to>
                                    </p:set>
                                    <p:anim calcmode="lin" valueType="num">
                                      <p:cBhvr additive="base">
                                        <p:cTn id="25" dur="500" fill="hold"/>
                                        <p:tgtEl>
                                          <p:spTgt spid="2">
                                            <p:graphicEl>
                                              <a:dgm id="{B63B34FF-601D-4F19-A8DB-24897B842782}"/>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graphicEl>
                                              <a:dgm id="{B63B34FF-601D-4F19-A8DB-24897B842782}"/>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67FE61DC-C771-A12C-6C73-6F8516739A70}"/>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4CB7C4FD-E908-FEEF-00E3-4836688D4CB2}"/>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4B13C18C-4DC8-E4AA-57F8-053BCA53E072}"/>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The Veil </a:t>
            </a:r>
          </a:p>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Is Lifted</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32FABF61-BADA-AD13-3B1B-BFB64E1B08DB}"/>
              </a:ext>
            </a:extLst>
          </p:cNvPr>
          <p:cNvSpPr txBox="1"/>
          <p:nvPr/>
        </p:nvSpPr>
        <p:spPr>
          <a:xfrm>
            <a:off x="1932842" y="3501521"/>
            <a:ext cx="6527418" cy="309311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You were heedless and denied the Day of Judgement.</a:t>
            </a:r>
          </a:p>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Today, you will see everything.</a:t>
            </a:r>
          </a:p>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We still have time. We need to remove the </a:t>
            </a:r>
            <a:r>
              <a:rPr lang="en-GB" sz="2400" dirty="0" err="1">
                <a:solidFill>
                  <a:srgbClr val="1E1E1E"/>
                </a:solidFill>
                <a:latin typeface="Inter Light"/>
                <a:ea typeface="Inter Light"/>
                <a:cs typeface="Inter Light"/>
                <a:sym typeface="Inter Light"/>
              </a:rPr>
              <a:t>ghaflah</a:t>
            </a:r>
            <a:r>
              <a:rPr lang="en-GB" sz="2400" dirty="0">
                <a:solidFill>
                  <a:srgbClr val="1E1E1E"/>
                </a:solidFill>
                <a:latin typeface="Inter Light"/>
                <a:ea typeface="Inter Light"/>
                <a:cs typeface="Inter Light"/>
                <a:sym typeface="Inter Light"/>
              </a:rPr>
              <a:t>.</a:t>
            </a:r>
          </a:p>
        </p:txBody>
      </p:sp>
      <p:sp>
        <p:nvSpPr>
          <p:cNvPr id="5" name="Background frame">
            <a:extLst>
              <a:ext uri="{FF2B5EF4-FFF2-40B4-BE49-F238E27FC236}">
                <a16:creationId xmlns:a16="http://schemas.microsoft.com/office/drawing/2014/main" id="{2EB62C78-0FD0-B265-81E1-C70CB41B6AED}"/>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B776DF65-D85A-F69E-C54E-168525716653}"/>
              </a:ext>
            </a:extLst>
          </p:cNvPr>
          <p:cNvSpPr txBox="1"/>
          <p:nvPr/>
        </p:nvSpPr>
        <p:spPr>
          <a:xfrm>
            <a:off x="9836727" y="5000202"/>
            <a:ext cx="6965193" cy="1200329"/>
          </a:xfrm>
          <a:prstGeom prst="rect">
            <a:avLst/>
          </a:prstGeom>
          <a:noFill/>
        </p:spPr>
        <p:txBody>
          <a:bodyPr wrap="square" rtlCol="0">
            <a:spAutoFit/>
          </a:bodyPr>
          <a:lstStyle/>
          <a:p>
            <a:pPr marL="0" indent="0" algn="ctr">
              <a:buNone/>
            </a:pPr>
            <a:r>
              <a:rPr lang="en-GB" sz="2400" b="0" i="0" u="none" strike="noStrike" dirty="0">
                <a:solidFill>
                  <a:srgbClr val="000000"/>
                </a:solidFill>
                <a:effectLst/>
                <a:latin typeface="Inter"/>
              </a:rPr>
              <a:t>‘You paid no attention to this [Day]; but today We have removed your veil and your sight is sharp.’</a:t>
            </a:r>
            <a:endParaRPr lang="en-GB" sz="4400" dirty="0">
              <a:effectLst/>
            </a:endParaRPr>
          </a:p>
        </p:txBody>
      </p:sp>
      <p:sp>
        <p:nvSpPr>
          <p:cNvPr id="7" name="Arabic Dua">
            <a:extLst>
              <a:ext uri="{FF2B5EF4-FFF2-40B4-BE49-F238E27FC236}">
                <a16:creationId xmlns:a16="http://schemas.microsoft.com/office/drawing/2014/main" id="{3F8066C4-1726-3A39-A063-8DC4EC553F6C}"/>
              </a:ext>
            </a:extLst>
          </p:cNvPr>
          <p:cNvSpPr txBox="1"/>
          <p:nvPr/>
        </p:nvSpPr>
        <p:spPr>
          <a:xfrm>
            <a:off x="9399373" y="2187097"/>
            <a:ext cx="7363622" cy="1685077"/>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لَّقَدْ كُنتَ فِى غَفْلَةٍ مِّنْ هَـٰذَا فَكَشَفْنَا عَنكَ غِطَآءَكَ فَبَصَرُكَ ٱلْيَوْمَ حَدِيدٌ ‎﴿٢٢﴾</a:t>
            </a:r>
          </a:p>
        </p:txBody>
      </p:sp>
      <p:sp>
        <p:nvSpPr>
          <p:cNvPr id="8" name="Freeform: Shape 7">
            <a:extLst>
              <a:ext uri="{FF2B5EF4-FFF2-40B4-BE49-F238E27FC236}">
                <a16:creationId xmlns:a16="http://schemas.microsoft.com/office/drawing/2014/main" id="{9C8CA38D-B819-437D-F18D-62BE141EDA3A}"/>
              </a:ext>
            </a:extLst>
          </p:cNvPr>
          <p:cNvSpPr/>
          <p:nvPr/>
        </p:nvSpPr>
        <p:spPr>
          <a:xfrm rot="20799858">
            <a:off x="-245960" y="5234151"/>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pic>
        <p:nvPicPr>
          <p:cNvPr id="4" name="Picture 3">
            <a:extLst>
              <a:ext uri="{FF2B5EF4-FFF2-40B4-BE49-F238E27FC236}">
                <a16:creationId xmlns:a16="http://schemas.microsoft.com/office/drawing/2014/main" id="{8A36FBE6-2D0C-C6CF-0B4D-A64AE07D6A8B}"/>
              </a:ext>
            </a:extLst>
          </p:cNvPr>
          <p:cNvPicPr>
            <a:picLocks noChangeAspect="1"/>
          </p:cNvPicPr>
          <p:nvPr/>
        </p:nvPicPr>
        <p:blipFill>
          <a:blip r:embed="rId3">
            <a:duotone>
              <a:prstClr val="black"/>
              <a:schemeClr val="accent2">
                <a:tint val="45000"/>
                <a:satMod val="400000"/>
              </a:schemeClr>
            </a:duotone>
          </a:blip>
          <a:stretch>
            <a:fillRect/>
          </a:stretch>
        </p:blipFill>
        <p:spPr>
          <a:xfrm>
            <a:off x="9672624" y="6859619"/>
            <a:ext cx="7129296" cy="2239045"/>
          </a:xfrm>
          <a:prstGeom prst="rect">
            <a:avLst/>
          </a:prstGeom>
          <a:effectLst>
            <a:softEdge rad="495300"/>
          </a:effectLst>
        </p:spPr>
      </p:pic>
    </p:spTree>
    <p:extLst>
      <p:ext uri="{BB962C8B-B14F-4D97-AF65-F5344CB8AC3E}">
        <p14:creationId xmlns:p14="http://schemas.microsoft.com/office/powerpoint/2010/main" val="69357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89EAF9BE-7091-10B9-5607-643EAB57A78B}"/>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CBBCB41A-6371-6764-88E6-950C6C63033F}"/>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BA3EF61A-A643-D3A8-6F2E-396BCA319E62}"/>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Secrets </a:t>
            </a:r>
          </a:p>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Unveiled</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3A385BDD-5B3F-C429-C797-B45A43A33F04}"/>
              </a:ext>
            </a:extLst>
          </p:cNvPr>
          <p:cNvSpPr txBox="1"/>
          <p:nvPr/>
        </p:nvSpPr>
        <p:spPr>
          <a:xfrm>
            <a:off x="1932842" y="3501521"/>
            <a:ext cx="6527418" cy="2677616"/>
          </a:xfrm>
          <a:prstGeom prst="rect">
            <a:avLst/>
          </a:prstGeom>
          <a:noFill/>
          <a:ln>
            <a:noFill/>
          </a:ln>
        </p:spPr>
        <p:txBody>
          <a:bodyPr spcFirstLastPara="1" wrap="square" lIns="91425" tIns="45700" rIns="91425" bIns="45700" anchor="t" anchorCtr="0">
            <a:spAutoFit/>
          </a:bodyPr>
          <a:lstStyle/>
          <a:p>
            <a:pPr marL="342900" indent="-342900" fontAlgn="base">
              <a:buFont typeface="Arial" panose="020B0604020202020204" pitchFamily="34" charset="0"/>
              <a:buChar char="•"/>
            </a:pPr>
            <a:r>
              <a:rPr lang="ar-SA" sz="2400" dirty="0">
                <a:solidFill>
                  <a:srgbClr val="413169"/>
                </a:solidFill>
                <a:latin typeface="Noto Naskh Arabic SemiBold" pitchFamily="2" charset="-78"/>
                <a:cs typeface="Noto Naskh Arabic SemiBold" pitchFamily="2" charset="-78"/>
              </a:rPr>
              <a:t>قَرِينُه</a:t>
            </a:r>
            <a:r>
              <a:rPr lang="en-GB" sz="2400" dirty="0">
                <a:solidFill>
                  <a:srgbClr val="413169"/>
                </a:solidFill>
                <a:latin typeface="Noto Naskh Arabic SemiBold" pitchFamily="2" charset="-78"/>
                <a:cs typeface="Noto Naskh Arabic SemiBold" pitchFamily="2" charset="-78"/>
              </a:rPr>
              <a:t>: </a:t>
            </a:r>
            <a:r>
              <a:rPr lang="en-GB" sz="2400" dirty="0">
                <a:solidFill>
                  <a:srgbClr val="1E1E1E"/>
                </a:solidFill>
                <a:latin typeface="Inter Light"/>
                <a:ea typeface="Inter Light"/>
                <a:cs typeface="Inter Light"/>
              </a:rPr>
              <a:t>Close companion, the one who is always with you.</a:t>
            </a:r>
          </a:p>
          <a:p>
            <a:pPr fontAlgn="base"/>
            <a:endParaRPr lang="en-GB" sz="2400" dirty="0">
              <a:solidFill>
                <a:srgbClr val="1E1E1E"/>
              </a:solidFill>
              <a:latin typeface="Inter Light"/>
              <a:ea typeface="Inter Light"/>
              <a:cs typeface="Inter Light"/>
            </a:endParaRPr>
          </a:p>
          <a:p>
            <a:pPr marL="342900" indent="-342900" fontAlgn="base">
              <a:buFont typeface="Arial" panose="020B0604020202020204" pitchFamily="34" charset="0"/>
              <a:buChar char="•"/>
            </a:pPr>
            <a:r>
              <a:rPr lang="en-GB" sz="2400" dirty="0">
                <a:solidFill>
                  <a:srgbClr val="1E1E1E"/>
                </a:solidFill>
                <a:latin typeface="Inter Light"/>
                <a:ea typeface="Inter Light"/>
                <a:cs typeface="Inter Light"/>
              </a:rPr>
              <a:t>Witness statement in Divine court</a:t>
            </a:r>
          </a:p>
          <a:p>
            <a:pPr marL="342900" indent="-342900" fontAlgn="base">
              <a:buFont typeface="Arial" panose="020B0604020202020204" pitchFamily="34" charset="0"/>
              <a:buChar char="•"/>
            </a:pPr>
            <a:endParaRPr lang="en-GB" sz="2400" dirty="0">
              <a:solidFill>
                <a:srgbClr val="1E1E1E"/>
              </a:solidFill>
              <a:latin typeface="Inter Light"/>
              <a:ea typeface="Inter Light"/>
              <a:cs typeface="Inter Light"/>
            </a:endParaRPr>
          </a:p>
          <a:p>
            <a:pPr marL="342900" indent="-342900" fontAlgn="base">
              <a:buFont typeface="Arial" panose="020B0604020202020204" pitchFamily="34" charset="0"/>
              <a:buChar char="•"/>
            </a:pPr>
            <a:r>
              <a:rPr lang="en-GB" sz="2400" dirty="0">
                <a:solidFill>
                  <a:srgbClr val="1E1E1E"/>
                </a:solidFill>
                <a:latin typeface="Inter Light"/>
                <a:ea typeface="Inter Light"/>
                <a:cs typeface="Inter Light"/>
              </a:rPr>
              <a:t>[A] What/who else will testify for/against you on the Day of Judgement?</a:t>
            </a:r>
          </a:p>
        </p:txBody>
      </p:sp>
      <p:sp>
        <p:nvSpPr>
          <p:cNvPr id="5" name="Background frame">
            <a:extLst>
              <a:ext uri="{FF2B5EF4-FFF2-40B4-BE49-F238E27FC236}">
                <a16:creationId xmlns:a16="http://schemas.microsoft.com/office/drawing/2014/main" id="{C1CD34A3-D3FB-61C2-4164-7A7577F0C0DE}"/>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67D28AB5-B989-50A4-E293-3784A87267A3}"/>
              </a:ext>
            </a:extLst>
          </p:cNvPr>
          <p:cNvSpPr txBox="1"/>
          <p:nvPr/>
        </p:nvSpPr>
        <p:spPr>
          <a:xfrm>
            <a:off x="9836727" y="5000202"/>
            <a:ext cx="6965193" cy="830997"/>
          </a:xfrm>
          <a:prstGeom prst="rect">
            <a:avLst/>
          </a:prstGeom>
          <a:noFill/>
        </p:spPr>
        <p:txBody>
          <a:bodyPr wrap="square" rtlCol="0">
            <a:spAutoFit/>
          </a:bodyPr>
          <a:lstStyle/>
          <a:p>
            <a:pPr marL="0" indent="0" algn="ctr">
              <a:buNone/>
            </a:pPr>
            <a:r>
              <a:rPr lang="en-GB" sz="2400" b="0" i="0" u="none" strike="noStrike" dirty="0">
                <a:solidFill>
                  <a:srgbClr val="000000"/>
                </a:solidFill>
                <a:effectLst/>
                <a:latin typeface="Inter"/>
              </a:rPr>
              <a:t>The person’s attendant will say, ‘Here is what I have prepared’-</a:t>
            </a:r>
            <a:endParaRPr lang="en-GB" sz="4400" dirty="0">
              <a:effectLst/>
            </a:endParaRPr>
          </a:p>
        </p:txBody>
      </p:sp>
      <p:sp>
        <p:nvSpPr>
          <p:cNvPr id="7" name="Arabic Dua">
            <a:extLst>
              <a:ext uri="{FF2B5EF4-FFF2-40B4-BE49-F238E27FC236}">
                <a16:creationId xmlns:a16="http://schemas.microsoft.com/office/drawing/2014/main" id="{397AC123-DA89-EF25-F211-80C21861B9C8}"/>
              </a:ext>
            </a:extLst>
          </p:cNvPr>
          <p:cNvSpPr txBox="1"/>
          <p:nvPr/>
        </p:nvSpPr>
        <p:spPr>
          <a:xfrm>
            <a:off x="9399373" y="2187097"/>
            <a:ext cx="7363622" cy="854080"/>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وَقَالَ قَرِينُهُۥ هَـٰذَا مَا لَدَىَّ عَتِيدٌ ‎﴿٢٣﴾</a:t>
            </a:r>
          </a:p>
        </p:txBody>
      </p:sp>
      <p:sp>
        <p:nvSpPr>
          <p:cNvPr id="8" name="Freeform: Shape 7">
            <a:extLst>
              <a:ext uri="{FF2B5EF4-FFF2-40B4-BE49-F238E27FC236}">
                <a16:creationId xmlns:a16="http://schemas.microsoft.com/office/drawing/2014/main" id="{C15DB2D9-432B-0878-34E0-ED97FD20D6A3}"/>
              </a:ext>
            </a:extLst>
          </p:cNvPr>
          <p:cNvSpPr/>
          <p:nvPr/>
        </p:nvSpPr>
        <p:spPr>
          <a:xfrm rot="20799858">
            <a:off x="-245960" y="5234151"/>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pic>
        <p:nvPicPr>
          <p:cNvPr id="4" name="Picture 3">
            <a:extLst>
              <a:ext uri="{FF2B5EF4-FFF2-40B4-BE49-F238E27FC236}">
                <a16:creationId xmlns:a16="http://schemas.microsoft.com/office/drawing/2014/main" id="{C2081EAA-380F-B6BB-2D33-A57C660AE818}"/>
              </a:ext>
            </a:extLst>
          </p:cNvPr>
          <p:cNvPicPr>
            <a:picLocks noChangeAspect="1"/>
          </p:cNvPicPr>
          <p:nvPr/>
        </p:nvPicPr>
        <p:blipFill>
          <a:blip r:embed="rId3"/>
          <a:stretch>
            <a:fillRect/>
          </a:stretch>
        </p:blipFill>
        <p:spPr>
          <a:xfrm>
            <a:off x="11423248" y="6759027"/>
            <a:ext cx="3792149" cy="2527112"/>
          </a:xfrm>
          <a:prstGeom prst="rect">
            <a:avLst/>
          </a:prstGeom>
          <a:effectLst>
            <a:softEdge rad="38100"/>
          </a:effectLst>
        </p:spPr>
      </p:pic>
    </p:spTree>
    <p:extLst>
      <p:ext uri="{BB962C8B-B14F-4D97-AF65-F5344CB8AC3E}">
        <p14:creationId xmlns:p14="http://schemas.microsoft.com/office/powerpoint/2010/main" val="88706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05A1BB48-4ABA-9A58-6B28-85136DF66BA1}"/>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62B9B1AA-43AE-0795-37E0-45E47BE98108}"/>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511F6F2C-2B5F-15CE-F894-3B91F02A80AC}"/>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The </a:t>
            </a:r>
          </a:p>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Verdict</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C620DC9A-3DD2-6522-259E-89FD4FA53953}"/>
              </a:ext>
            </a:extLst>
          </p:cNvPr>
          <p:cNvSpPr txBox="1"/>
          <p:nvPr/>
        </p:nvSpPr>
        <p:spPr>
          <a:xfrm>
            <a:off x="1932842" y="3501521"/>
            <a:ext cx="6527418" cy="3647112"/>
          </a:xfrm>
          <a:prstGeom prst="rect">
            <a:avLst/>
          </a:prstGeom>
          <a:noFill/>
          <a:ln>
            <a:noFill/>
          </a:ln>
        </p:spPr>
        <p:txBody>
          <a:bodyPr spcFirstLastPara="1" wrap="square" lIns="91425" tIns="45700" rIns="91425" bIns="45700" anchor="t" anchorCtr="0">
            <a:spAutoFit/>
          </a:bodyPr>
          <a:lstStyle/>
          <a:p>
            <a:pPr marL="342900" indent="-342900" fontAlgn="base">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rPr>
              <a:t>Verses 24-26 reason for revelation: </a:t>
            </a:r>
            <a:r>
              <a:rPr lang="en-GB" sz="2400" dirty="0" err="1">
                <a:solidFill>
                  <a:srgbClr val="1E1E1E"/>
                </a:solidFill>
                <a:latin typeface="Inter Light"/>
                <a:ea typeface="Inter Light"/>
                <a:cs typeface="Inter Light"/>
              </a:rPr>
              <a:t>Walīd</a:t>
            </a:r>
            <a:r>
              <a:rPr lang="en-GB" sz="2400" dirty="0">
                <a:solidFill>
                  <a:srgbClr val="1E1E1E"/>
                </a:solidFill>
                <a:latin typeface="Inter Light"/>
                <a:ea typeface="Inter Light"/>
                <a:cs typeface="Inter Light"/>
              </a:rPr>
              <a:t> b. </a:t>
            </a:r>
            <a:r>
              <a:rPr lang="en-GB" sz="2400" dirty="0" err="1">
                <a:solidFill>
                  <a:srgbClr val="1E1E1E"/>
                </a:solidFill>
                <a:latin typeface="Inter Light"/>
                <a:ea typeface="Inter Light"/>
                <a:cs typeface="Inter Light"/>
              </a:rPr>
              <a:t>Mughīrah</a:t>
            </a:r>
            <a:r>
              <a:rPr lang="en-GB" sz="2400" dirty="0">
                <a:solidFill>
                  <a:srgbClr val="1E1E1E"/>
                </a:solidFill>
                <a:latin typeface="Inter Light"/>
                <a:ea typeface="Inter Light"/>
                <a:cs typeface="Inter Light"/>
              </a:rPr>
              <a:t>.</a:t>
            </a:r>
          </a:p>
          <a:p>
            <a:pPr marL="342900" indent="-342900" fontAlgn="base">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rPr>
              <a:t>Strong verse; direct command. </a:t>
            </a:r>
          </a:p>
          <a:p>
            <a:pPr marL="342900" indent="-342900" fontAlgn="base">
              <a:lnSpc>
                <a:spcPct val="150000"/>
              </a:lnSpc>
              <a:spcAft>
                <a:spcPts val="600"/>
              </a:spcAft>
              <a:buFont typeface="Arial" panose="020B0604020202020204" pitchFamily="34" charset="0"/>
              <a:buChar char="•"/>
            </a:pPr>
            <a:r>
              <a:rPr lang="ar-SA" sz="2400" dirty="0">
                <a:solidFill>
                  <a:srgbClr val="413169"/>
                </a:solidFill>
                <a:latin typeface="Noto Naskh Arabic SemiBold" pitchFamily="2" charset="-78"/>
                <a:cs typeface="Noto Naskh Arabic SemiBold" pitchFamily="2" charset="-78"/>
              </a:rPr>
              <a:t>كَفَّارٍ </a:t>
            </a:r>
            <a:r>
              <a:rPr lang="en-GB" sz="2400" dirty="0">
                <a:solidFill>
                  <a:srgbClr val="413169"/>
                </a:solidFill>
                <a:latin typeface="Noto Naskh Arabic SemiBold" pitchFamily="2" charset="-78"/>
                <a:cs typeface="Noto Naskh Arabic SemiBold" pitchFamily="2" charset="-78"/>
              </a:rPr>
              <a:t>: </a:t>
            </a:r>
            <a:r>
              <a:rPr lang="en-GB" sz="2400" dirty="0">
                <a:solidFill>
                  <a:srgbClr val="1E1E1E"/>
                </a:solidFill>
                <a:latin typeface="Inter Light"/>
                <a:ea typeface="Inter Light"/>
                <a:cs typeface="Inter Light"/>
              </a:rPr>
              <a:t>noun of intensity of </a:t>
            </a:r>
            <a:r>
              <a:rPr lang="en-GB" sz="2400" dirty="0" err="1">
                <a:solidFill>
                  <a:srgbClr val="1E1E1E"/>
                </a:solidFill>
                <a:latin typeface="Inter Light"/>
                <a:ea typeface="Inter Light"/>
                <a:cs typeface="Inter Light"/>
              </a:rPr>
              <a:t>kāfir</a:t>
            </a:r>
            <a:r>
              <a:rPr lang="en-GB" sz="2400" dirty="0">
                <a:solidFill>
                  <a:srgbClr val="1E1E1E"/>
                </a:solidFill>
                <a:latin typeface="Inter Light"/>
                <a:ea typeface="Inter Light"/>
                <a:cs typeface="Inter Light"/>
              </a:rPr>
              <a:t>. Allah gave them chance upon chance, but they were extremely </a:t>
            </a:r>
            <a:r>
              <a:rPr lang="en-GB" sz="2400" b="1" dirty="0">
                <a:solidFill>
                  <a:srgbClr val="1E1E1E"/>
                </a:solidFill>
                <a:latin typeface="Inter Light"/>
                <a:ea typeface="Inter Light"/>
                <a:cs typeface="Inter Light"/>
              </a:rPr>
              <a:t>stubborn</a:t>
            </a:r>
            <a:r>
              <a:rPr lang="en-GB" sz="2400" dirty="0">
                <a:solidFill>
                  <a:srgbClr val="1E1E1E"/>
                </a:solidFill>
                <a:latin typeface="Inter Light"/>
                <a:ea typeface="Inter Light"/>
                <a:cs typeface="Inter Light"/>
              </a:rPr>
              <a:t> and denied the truth.</a:t>
            </a:r>
          </a:p>
        </p:txBody>
      </p:sp>
      <p:sp>
        <p:nvSpPr>
          <p:cNvPr id="5" name="Background frame">
            <a:extLst>
              <a:ext uri="{FF2B5EF4-FFF2-40B4-BE49-F238E27FC236}">
                <a16:creationId xmlns:a16="http://schemas.microsoft.com/office/drawing/2014/main" id="{7B53A790-F961-ED18-BE6D-33ADCF9B825D}"/>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29D0D11A-7B28-6134-4D56-0CA24E334995}"/>
              </a:ext>
            </a:extLst>
          </p:cNvPr>
          <p:cNvSpPr txBox="1"/>
          <p:nvPr/>
        </p:nvSpPr>
        <p:spPr>
          <a:xfrm>
            <a:off x="9836727" y="5000202"/>
            <a:ext cx="6965193" cy="461665"/>
          </a:xfrm>
          <a:prstGeom prst="rect">
            <a:avLst/>
          </a:prstGeom>
          <a:noFill/>
        </p:spPr>
        <p:txBody>
          <a:bodyPr wrap="square" rtlCol="0">
            <a:spAutoFit/>
          </a:bodyPr>
          <a:lstStyle/>
          <a:p>
            <a:pPr marL="0" indent="0" algn="ctr">
              <a:buNone/>
            </a:pPr>
            <a:r>
              <a:rPr lang="en-GB" sz="2400" b="0" i="0" u="none" strike="noStrike" dirty="0">
                <a:solidFill>
                  <a:srgbClr val="000000"/>
                </a:solidFill>
                <a:effectLst/>
                <a:latin typeface="Inter"/>
              </a:rPr>
              <a:t>‘Hurl every stubborn disbeliever into Hell, </a:t>
            </a:r>
            <a:endParaRPr lang="en-GB" sz="4400" dirty="0">
              <a:effectLst/>
            </a:endParaRPr>
          </a:p>
        </p:txBody>
      </p:sp>
      <p:sp>
        <p:nvSpPr>
          <p:cNvPr id="7" name="Arabic Dua">
            <a:extLst>
              <a:ext uri="{FF2B5EF4-FFF2-40B4-BE49-F238E27FC236}">
                <a16:creationId xmlns:a16="http://schemas.microsoft.com/office/drawing/2014/main" id="{1BCD004C-262A-513C-968D-6C3DE40E0C1B}"/>
              </a:ext>
            </a:extLst>
          </p:cNvPr>
          <p:cNvSpPr txBox="1"/>
          <p:nvPr/>
        </p:nvSpPr>
        <p:spPr>
          <a:xfrm>
            <a:off x="9399373" y="2187097"/>
            <a:ext cx="7363622" cy="854080"/>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أَلْقِيَا فِى جَهَنَّمَ كُلَّ كَفَّارٍ عَنِيدٍ ‎﴿٢٤﴾‏</a:t>
            </a:r>
          </a:p>
        </p:txBody>
      </p:sp>
      <p:pic>
        <p:nvPicPr>
          <p:cNvPr id="13" name="Picture 12">
            <a:extLst>
              <a:ext uri="{FF2B5EF4-FFF2-40B4-BE49-F238E27FC236}">
                <a16:creationId xmlns:a16="http://schemas.microsoft.com/office/drawing/2014/main" id="{54A1589D-3F8D-2028-B49F-504769714B06}"/>
              </a:ext>
            </a:extLst>
          </p:cNvPr>
          <p:cNvPicPr>
            <a:picLocks noChangeAspect="1"/>
          </p:cNvPicPr>
          <p:nvPr/>
        </p:nvPicPr>
        <p:blipFill>
          <a:blip r:embed="rId3"/>
          <a:stretch>
            <a:fillRect/>
          </a:stretch>
        </p:blipFill>
        <p:spPr>
          <a:xfrm>
            <a:off x="10868069" y="6417998"/>
            <a:ext cx="4710805" cy="3363809"/>
          </a:xfrm>
          <a:prstGeom prst="rect">
            <a:avLst/>
          </a:prstGeom>
          <a:effectLst>
            <a:softEdge rad="635000"/>
          </a:effectLst>
        </p:spPr>
      </p:pic>
    </p:spTree>
    <p:extLst>
      <p:ext uri="{BB962C8B-B14F-4D97-AF65-F5344CB8AC3E}">
        <p14:creationId xmlns:p14="http://schemas.microsoft.com/office/powerpoint/2010/main" val="331010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8F8F3AA3-07DF-33D0-1A56-A25D9A51F8B8}"/>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241BCFCD-D96B-20F4-CAB2-DBDF5205458A}"/>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67CD26DD-A676-CD8E-D6CF-06EAB4D94584}"/>
              </a:ext>
            </a:extLst>
          </p:cNvPr>
          <p:cNvSpPr txBox="1"/>
          <p:nvPr/>
        </p:nvSpPr>
        <p:spPr>
          <a:xfrm>
            <a:off x="1932840" y="1444743"/>
            <a:ext cx="7051671"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The Qualities of the People of Hell</a:t>
            </a:r>
            <a:endParaRPr sz="1600" dirty="0">
              <a:solidFill>
                <a:srgbClr val="4B116F"/>
              </a:solidFill>
              <a:latin typeface="+mj-lt"/>
            </a:endParaRPr>
          </a:p>
        </p:txBody>
      </p:sp>
      <p:sp>
        <p:nvSpPr>
          <p:cNvPr id="5" name="Background frame">
            <a:extLst>
              <a:ext uri="{FF2B5EF4-FFF2-40B4-BE49-F238E27FC236}">
                <a16:creationId xmlns:a16="http://schemas.microsoft.com/office/drawing/2014/main" id="{E7819C95-BBE3-AC2C-469C-5423132D0763}"/>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731AC9E4-9603-491A-E22A-46C9FDC83C0B}"/>
              </a:ext>
            </a:extLst>
          </p:cNvPr>
          <p:cNvSpPr txBox="1"/>
          <p:nvPr/>
        </p:nvSpPr>
        <p:spPr>
          <a:xfrm>
            <a:off x="9836727" y="4869575"/>
            <a:ext cx="6965193" cy="1569660"/>
          </a:xfrm>
          <a:prstGeom prst="rect">
            <a:avLst/>
          </a:prstGeom>
          <a:noFill/>
        </p:spPr>
        <p:txBody>
          <a:bodyPr wrap="square" rtlCol="0">
            <a:spAutoFit/>
          </a:bodyPr>
          <a:lstStyle/>
          <a:p>
            <a:pPr marL="0" indent="0" algn="ctr">
              <a:buNone/>
            </a:pPr>
            <a:r>
              <a:rPr lang="en-GB" sz="2400" b="0" i="0" u="none" strike="noStrike" dirty="0">
                <a:solidFill>
                  <a:srgbClr val="000000"/>
                </a:solidFill>
                <a:effectLst/>
                <a:latin typeface="Inter"/>
              </a:rPr>
              <a:t>everyone who hindered good, was aggressive, caused others to doubt, and set up other gods alongside God. Hurl him into severe punishment!’-</a:t>
            </a:r>
            <a:endParaRPr lang="en-GB" sz="4400" dirty="0">
              <a:effectLst/>
            </a:endParaRPr>
          </a:p>
        </p:txBody>
      </p:sp>
      <p:sp>
        <p:nvSpPr>
          <p:cNvPr id="7" name="Arabic Dua">
            <a:extLst>
              <a:ext uri="{FF2B5EF4-FFF2-40B4-BE49-F238E27FC236}">
                <a16:creationId xmlns:a16="http://schemas.microsoft.com/office/drawing/2014/main" id="{66B6C886-C47E-CB6A-F010-6EE8D2882D3B}"/>
              </a:ext>
            </a:extLst>
          </p:cNvPr>
          <p:cNvSpPr txBox="1"/>
          <p:nvPr/>
        </p:nvSpPr>
        <p:spPr>
          <a:xfrm>
            <a:off x="9399373" y="1832538"/>
            <a:ext cx="7363622" cy="2516073"/>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مَّنَّاعٍ لِّلْخَيْرِ مُعْتَدٍ مُّرِيبٍ ‎﴿٢٥﴾ ٱلَّذِى جَعَلَ مَعَ ٱللَّهِ إِلَـٰهًا ءَاخَرَ فَأَلْقِيَاهُ فِى ٱلْعَذَابِ ٱلشَّدِيدِ ‎﴿٢٦﴾</a:t>
            </a:r>
          </a:p>
        </p:txBody>
      </p:sp>
      <p:sp>
        <p:nvSpPr>
          <p:cNvPr id="8" name="Freeform: Shape 7">
            <a:extLst>
              <a:ext uri="{FF2B5EF4-FFF2-40B4-BE49-F238E27FC236}">
                <a16:creationId xmlns:a16="http://schemas.microsoft.com/office/drawing/2014/main" id="{F7FFD8CF-DB19-E756-2647-3B1C3E15735C}"/>
              </a:ext>
            </a:extLst>
          </p:cNvPr>
          <p:cNvSpPr/>
          <p:nvPr/>
        </p:nvSpPr>
        <p:spPr>
          <a:xfrm rot="20799858">
            <a:off x="-245960" y="5234151"/>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graphicFrame>
        <p:nvGraphicFramePr>
          <p:cNvPr id="2" name="Diagram 1">
            <a:extLst>
              <a:ext uri="{FF2B5EF4-FFF2-40B4-BE49-F238E27FC236}">
                <a16:creationId xmlns:a16="http://schemas.microsoft.com/office/drawing/2014/main" id="{1DC91E9A-F56B-0412-8438-72BA7E017698}"/>
              </a:ext>
            </a:extLst>
          </p:cNvPr>
          <p:cNvGraphicFramePr/>
          <p:nvPr>
            <p:extLst>
              <p:ext uri="{D42A27DB-BD31-4B8C-83A1-F6EECF244321}">
                <p14:modId xmlns:p14="http://schemas.microsoft.com/office/powerpoint/2010/main" val="3091139688"/>
              </p:ext>
            </p:extLst>
          </p:nvPr>
        </p:nvGraphicFramePr>
        <p:xfrm>
          <a:off x="705209" y="3383695"/>
          <a:ext cx="7800838" cy="5648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7774D67B-CCAE-7091-DCEF-500023F2932A}"/>
              </a:ext>
            </a:extLst>
          </p:cNvPr>
          <p:cNvPicPr>
            <a:picLocks noChangeAspect="1"/>
          </p:cNvPicPr>
          <p:nvPr/>
        </p:nvPicPr>
        <p:blipFill>
          <a:blip r:embed="rId8"/>
          <a:stretch>
            <a:fillRect/>
          </a:stretch>
        </p:blipFill>
        <p:spPr>
          <a:xfrm>
            <a:off x="10711074" y="6439235"/>
            <a:ext cx="4434247" cy="2955009"/>
          </a:xfrm>
          <a:prstGeom prst="rect">
            <a:avLst/>
          </a:prstGeom>
          <a:effectLst>
            <a:softEdge rad="673100"/>
          </a:effectLst>
        </p:spPr>
      </p:pic>
    </p:spTree>
    <p:extLst>
      <p:ext uri="{BB962C8B-B14F-4D97-AF65-F5344CB8AC3E}">
        <p14:creationId xmlns:p14="http://schemas.microsoft.com/office/powerpoint/2010/main" val="161358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9F60D0E8-480B-40E1-BEDA-F0EB7BC72A86}"/>
                                            </p:graphicEl>
                                          </p:spTgt>
                                        </p:tgtEl>
                                        <p:attrNameLst>
                                          <p:attrName>style.visibility</p:attrName>
                                        </p:attrNameLst>
                                      </p:cBhvr>
                                      <p:to>
                                        <p:strVal val="visible"/>
                                      </p:to>
                                    </p:set>
                                    <p:anim calcmode="lin" valueType="num">
                                      <p:cBhvr additive="base">
                                        <p:cTn id="7" dur="500" fill="hold"/>
                                        <p:tgtEl>
                                          <p:spTgt spid="2">
                                            <p:graphicEl>
                                              <a:dgm id="{9F60D0E8-480B-40E1-BEDA-F0EB7BC72A8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9F60D0E8-480B-40E1-BEDA-F0EB7BC72A86}"/>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graphicEl>
                                              <a:dgm id="{4D8166D2-1731-4100-9E4D-35FF94B368BB}"/>
                                            </p:graphicEl>
                                          </p:spTgt>
                                        </p:tgtEl>
                                        <p:attrNameLst>
                                          <p:attrName>style.visibility</p:attrName>
                                        </p:attrNameLst>
                                      </p:cBhvr>
                                      <p:to>
                                        <p:strVal val="visible"/>
                                      </p:to>
                                    </p:set>
                                    <p:anim calcmode="lin" valueType="num">
                                      <p:cBhvr additive="base">
                                        <p:cTn id="13" dur="500" fill="hold"/>
                                        <p:tgtEl>
                                          <p:spTgt spid="2">
                                            <p:graphicEl>
                                              <a:dgm id="{4D8166D2-1731-4100-9E4D-35FF94B368BB}"/>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graphicEl>
                                              <a:dgm id="{4D8166D2-1731-4100-9E4D-35FF94B368BB}"/>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graphicEl>
                                              <a:dgm id="{84B37FE1-3CCB-4B44-A01A-7CDA24FBDCFC}"/>
                                            </p:graphicEl>
                                          </p:spTgt>
                                        </p:tgtEl>
                                        <p:attrNameLst>
                                          <p:attrName>style.visibility</p:attrName>
                                        </p:attrNameLst>
                                      </p:cBhvr>
                                      <p:to>
                                        <p:strVal val="visible"/>
                                      </p:to>
                                    </p:set>
                                    <p:anim calcmode="lin" valueType="num">
                                      <p:cBhvr additive="base">
                                        <p:cTn id="19" dur="500" fill="hold"/>
                                        <p:tgtEl>
                                          <p:spTgt spid="2">
                                            <p:graphicEl>
                                              <a:dgm id="{84B37FE1-3CCB-4B44-A01A-7CDA24FBDCFC}"/>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graphicEl>
                                              <a:dgm id="{84B37FE1-3CCB-4B44-A01A-7CDA24FBDCFC}"/>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graphicEl>
                                              <a:dgm id="{B63B34FF-601D-4F19-A8DB-24897B842782}"/>
                                            </p:graphicEl>
                                          </p:spTgt>
                                        </p:tgtEl>
                                        <p:attrNameLst>
                                          <p:attrName>style.visibility</p:attrName>
                                        </p:attrNameLst>
                                      </p:cBhvr>
                                      <p:to>
                                        <p:strVal val="visible"/>
                                      </p:to>
                                    </p:set>
                                    <p:anim calcmode="lin" valueType="num">
                                      <p:cBhvr additive="base">
                                        <p:cTn id="25" dur="500" fill="hold"/>
                                        <p:tgtEl>
                                          <p:spTgt spid="2">
                                            <p:graphicEl>
                                              <a:dgm id="{B63B34FF-601D-4F19-A8DB-24897B842782}"/>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graphicEl>
                                              <a:dgm id="{B63B34FF-601D-4F19-A8DB-24897B842782}"/>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graphicEl>
                                              <a:dgm id="{C5C43AEF-AE49-46A1-AD8C-9B5B75BA7967}"/>
                                            </p:graphicEl>
                                          </p:spTgt>
                                        </p:tgtEl>
                                        <p:attrNameLst>
                                          <p:attrName>style.visibility</p:attrName>
                                        </p:attrNameLst>
                                      </p:cBhvr>
                                      <p:to>
                                        <p:strVal val="visible"/>
                                      </p:to>
                                    </p:set>
                                    <p:anim calcmode="lin" valueType="num">
                                      <p:cBhvr additive="base">
                                        <p:cTn id="31" dur="500" fill="hold"/>
                                        <p:tgtEl>
                                          <p:spTgt spid="2">
                                            <p:graphicEl>
                                              <a:dgm id="{C5C43AEF-AE49-46A1-AD8C-9B5B75BA7967}"/>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graphicEl>
                                              <a:dgm id="{C5C43AEF-AE49-46A1-AD8C-9B5B75BA7967}"/>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graphicEl>
                                              <a:dgm id="{803866FD-596D-431E-AA43-473901874D3D}"/>
                                            </p:graphicEl>
                                          </p:spTgt>
                                        </p:tgtEl>
                                        <p:attrNameLst>
                                          <p:attrName>style.visibility</p:attrName>
                                        </p:attrNameLst>
                                      </p:cBhvr>
                                      <p:to>
                                        <p:strVal val="visible"/>
                                      </p:to>
                                    </p:set>
                                    <p:anim calcmode="lin" valueType="num">
                                      <p:cBhvr additive="base">
                                        <p:cTn id="37" dur="500" fill="hold"/>
                                        <p:tgtEl>
                                          <p:spTgt spid="2">
                                            <p:graphicEl>
                                              <a:dgm id="{803866FD-596D-431E-AA43-473901874D3D}"/>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graphicEl>
                                              <a:dgm id="{803866FD-596D-431E-AA43-473901874D3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545C27F5-B5D9-C788-61C2-DE44A864A1E9}"/>
            </a:ext>
          </a:extLst>
        </p:cNvPr>
        <p:cNvGrpSpPr/>
        <p:nvPr/>
      </p:nvGrpSpPr>
      <p:grpSpPr>
        <a:xfrm>
          <a:off x="0" y="0"/>
          <a:ext cx="0" cy="0"/>
          <a:chOff x="0" y="0"/>
          <a:chExt cx="0" cy="0"/>
        </a:xfrm>
      </p:grpSpPr>
      <p:sp>
        <p:nvSpPr>
          <p:cNvPr id="5" name="Google Shape;107;p16">
            <a:extLst>
              <a:ext uri="{FF2B5EF4-FFF2-40B4-BE49-F238E27FC236}">
                <a16:creationId xmlns:a16="http://schemas.microsoft.com/office/drawing/2014/main" id="{99AC502F-8A7C-F99F-385B-B5CB1BDDD823}"/>
              </a:ext>
            </a:extLst>
          </p:cNvPr>
          <p:cNvSpPr txBox="1"/>
          <p:nvPr/>
        </p:nvSpPr>
        <p:spPr>
          <a:xfrm>
            <a:off x="2008851" y="1420490"/>
            <a:ext cx="8035901"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highlight>
                  <a:srgbClr val="FAAC69"/>
                </a:highlight>
                <a:latin typeface="+mj-lt"/>
                <a:ea typeface="Inter Tight Medium"/>
                <a:cs typeface="Inter Tight Medium"/>
                <a:sym typeface="Inter Tight Medium"/>
              </a:rPr>
              <a:t>Role Play </a:t>
            </a:r>
            <a:endParaRPr lang="en-US" sz="1200" dirty="0">
              <a:solidFill>
                <a:srgbClr val="4B116F"/>
              </a:solidFill>
              <a:highlight>
                <a:srgbClr val="FFFF00"/>
              </a:highlight>
              <a:latin typeface="+mj-lt"/>
            </a:endParaRPr>
          </a:p>
        </p:txBody>
      </p:sp>
      <p:sp>
        <p:nvSpPr>
          <p:cNvPr id="2" name="TextBox 1">
            <a:extLst>
              <a:ext uri="{FF2B5EF4-FFF2-40B4-BE49-F238E27FC236}">
                <a16:creationId xmlns:a16="http://schemas.microsoft.com/office/drawing/2014/main" id="{0FE96819-74EB-D37B-95BF-4BC756292BF3}"/>
              </a:ext>
            </a:extLst>
          </p:cNvPr>
          <p:cNvSpPr txBox="1"/>
          <p:nvPr/>
        </p:nvSpPr>
        <p:spPr>
          <a:xfrm>
            <a:off x="2008851" y="3359442"/>
            <a:ext cx="4410610" cy="3785652"/>
          </a:xfrm>
          <a:prstGeom prst="rect">
            <a:avLst/>
          </a:prstGeom>
          <a:noFill/>
        </p:spPr>
        <p:txBody>
          <a:bodyPr wrap="square" rtlCol="0">
            <a:spAutoFit/>
          </a:bodyPr>
          <a:lstStyle/>
          <a:p>
            <a:r>
              <a:rPr lang="en-GB" sz="2400" dirty="0">
                <a:solidFill>
                  <a:srgbClr val="1E1E1E"/>
                </a:solidFill>
                <a:latin typeface="Inter Light"/>
                <a:ea typeface="Inter Light"/>
              </a:rPr>
              <a:t>You will be given one of the following words. Prepare a short role play which outlines the specific characteristic.</a:t>
            </a:r>
          </a:p>
          <a:p>
            <a:endParaRPr lang="en-GB" sz="2400" dirty="0">
              <a:solidFill>
                <a:srgbClr val="1E1E1E"/>
              </a:solidFill>
              <a:latin typeface="Inter Light"/>
              <a:ea typeface="Inter Light"/>
            </a:endParaRPr>
          </a:p>
          <a:p>
            <a:r>
              <a:rPr lang="en-GB" sz="2400" dirty="0">
                <a:solidFill>
                  <a:srgbClr val="1E1E1E"/>
                </a:solidFill>
                <a:latin typeface="Inter Light"/>
                <a:ea typeface="Inter Light"/>
              </a:rPr>
              <a:t>The rest of the teams will guess which word was allocated to you. </a:t>
            </a:r>
          </a:p>
          <a:p>
            <a:endParaRPr lang="en-GB" sz="2400" dirty="0">
              <a:solidFill>
                <a:srgbClr val="1E1E1E"/>
              </a:solidFill>
              <a:latin typeface="Inter Light"/>
              <a:ea typeface="Inter Light"/>
            </a:endParaRPr>
          </a:p>
          <a:p>
            <a:r>
              <a:rPr lang="en-GB" sz="2400" dirty="0">
                <a:solidFill>
                  <a:srgbClr val="1E1E1E"/>
                </a:solidFill>
                <a:latin typeface="Inter Light"/>
                <a:ea typeface="Inter Light"/>
              </a:rPr>
              <a:t>Your teacher will guide you.</a:t>
            </a:r>
          </a:p>
        </p:txBody>
      </p:sp>
      <p:graphicFrame>
        <p:nvGraphicFramePr>
          <p:cNvPr id="7" name="Diagram 6">
            <a:extLst>
              <a:ext uri="{FF2B5EF4-FFF2-40B4-BE49-F238E27FC236}">
                <a16:creationId xmlns:a16="http://schemas.microsoft.com/office/drawing/2014/main" id="{66427709-8657-CA38-15D2-F02B56AB6BDF}"/>
              </a:ext>
            </a:extLst>
          </p:cNvPr>
          <p:cNvGraphicFramePr/>
          <p:nvPr>
            <p:extLst>
              <p:ext uri="{D42A27DB-BD31-4B8C-83A1-F6EECF244321}">
                <p14:modId xmlns:p14="http://schemas.microsoft.com/office/powerpoint/2010/main" val="3197897224"/>
              </p:ext>
            </p:extLst>
          </p:nvPr>
        </p:nvGraphicFramePr>
        <p:xfrm>
          <a:off x="6096000" y="73851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1403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0DCBB-040A-418E-D75E-B91FEB57AD2E}"/>
            </a:ext>
          </a:extLst>
        </p:cNvPr>
        <p:cNvGrpSpPr/>
        <p:nvPr/>
      </p:nvGrpSpPr>
      <p:grpSpPr>
        <a:xfrm>
          <a:off x="0" y="0"/>
          <a:ext cx="0" cy="0"/>
          <a:chOff x="0" y="0"/>
          <a:chExt cx="0" cy="0"/>
        </a:xfrm>
      </p:grpSpPr>
      <p:sp>
        <p:nvSpPr>
          <p:cNvPr id="2" name="Google Shape;50;p12">
            <a:extLst>
              <a:ext uri="{FF2B5EF4-FFF2-40B4-BE49-F238E27FC236}">
                <a16:creationId xmlns:a16="http://schemas.microsoft.com/office/drawing/2014/main" id="{43E63277-2C11-D7F3-98A3-FD56809766BE}"/>
              </a:ext>
            </a:extLst>
          </p:cNvPr>
          <p:cNvSpPr txBox="1"/>
          <p:nvPr/>
        </p:nvSpPr>
        <p:spPr>
          <a:xfrm>
            <a:off x="4949290" y="1569328"/>
            <a:ext cx="8035901" cy="1200288"/>
          </a:xfrm>
          <a:prstGeom prst="rect">
            <a:avLst/>
          </a:prstGeom>
          <a:noFill/>
          <a:ln>
            <a:noFill/>
          </a:ln>
        </p:spPr>
        <p:txBody>
          <a:bodyPr spcFirstLastPara="1" wrap="square" lIns="91425" tIns="45700" rIns="91425" bIns="45700" anchor="t" anchorCtr="0">
            <a:spAutoFit/>
          </a:bodyPr>
          <a:lstStyle/>
          <a:p>
            <a:pPr algn="r"/>
            <a:r>
              <a:rPr lang="ar-SA" sz="7200" dirty="0">
                <a:solidFill>
                  <a:srgbClr val="4B116F"/>
                </a:solidFill>
                <a:highlight>
                  <a:srgbClr val="FAAC69"/>
                </a:highlight>
                <a:latin typeface="Noto Naskh Arabic SemiBold" pitchFamily="2" charset="-78"/>
                <a:cs typeface="Noto Naskh Arabic SemiBold" pitchFamily="2" charset="-78"/>
              </a:rPr>
              <a:t>بِسۡمِ ٱللَّهِ ٱلرَّحۡمَـٰنِ ٱلرَّحِیمِ</a:t>
            </a:r>
            <a:endParaRPr lang="en-US" sz="7200" dirty="0">
              <a:solidFill>
                <a:srgbClr val="4B116F"/>
              </a:solidFill>
              <a:highlight>
                <a:srgbClr val="FAAC69"/>
              </a:highlight>
              <a:latin typeface="+mj-lt"/>
              <a:ea typeface="Inter Tight Medium"/>
              <a:cs typeface="Inter Tight Medium"/>
              <a:sym typeface="Inter Tight Medium"/>
            </a:endParaRPr>
          </a:p>
        </p:txBody>
      </p:sp>
      <p:sp>
        <p:nvSpPr>
          <p:cNvPr id="5" name="Google Shape;107;p16">
            <a:extLst>
              <a:ext uri="{FF2B5EF4-FFF2-40B4-BE49-F238E27FC236}">
                <a16:creationId xmlns:a16="http://schemas.microsoft.com/office/drawing/2014/main" id="{56AE0B8F-432A-9EB8-20E2-45A967EF5428}"/>
              </a:ext>
            </a:extLst>
          </p:cNvPr>
          <p:cNvSpPr txBox="1"/>
          <p:nvPr/>
        </p:nvSpPr>
        <p:spPr>
          <a:xfrm>
            <a:off x="5723207" y="3034569"/>
            <a:ext cx="8035901"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4B116F"/>
                </a:solidFill>
                <a:latin typeface="+mj-lt"/>
                <a:ea typeface="Inter Tight Medium"/>
                <a:cs typeface="Inter Tight Medium"/>
                <a:sym typeface="Inter Tight Medium"/>
              </a:rPr>
              <a:t>Welcome Back!</a:t>
            </a:r>
          </a:p>
          <a:p>
            <a:pPr marL="0" marR="0" lvl="0" indent="0" algn="l" rtl="0">
              <a:spcBef>
                <a:spcPts val="0"/>
              </a:spcBef>
              <a:spcAft>
                <a:spcPts val="0"/>
              </a:spcAft>
              <a:buNone/>
            </a:pPr>
            <a:endParaRPr lang="en-US" sz="1600" dirty="0">
              <a:solidFill>
                <a:srgbClr val="4B116F"/>
              </a:solidFill>
              <a:latin typeface="+mj-lt"/>
            </a:endParaRPr>
          </a:p>
        </p:txBody>
      </p:sp>
      <p:pic>
        <p:nvPicPr>
          <p:cNvPr id="4" name="Picture 3">
            <a:extLst>
              <a:ext uri="{FF2B5EF4-FFF2-40B4-BE49-F238E27FC236}">
                <a16:creationId xmlns:a16="http://schemas.microsoft.com/office/drawing/2014/main" id="{603BB6B7-83F7-CA0F-2DCF-1F7BECA070C6}"/>
              </a:ext>
            </a:extLst>
          </p:cNvPr>
          <p:cNvPicPr>
            <a:picLocks noChangeAspect="1"/>
          </p:cNvPicPr>
          <p:nvPr/>
        </p:nvPicPr>
        <p:blipFill>
          <a:blip r:embed="rId3"/>
          <a:stretch>
            <a:fillRect/>
          </a:stretch>
        </p:blipFill>
        <p:spPr>
          <a:xfrm>
            <a:off x="3316414" y="6860095"/>
            <a:ext cx="2657475" cy="1724025"/>
          </a:xfrm>
          <a:prstGeom prst="rect">
            <a:avLst/>
          </a:prstGeom>
        </p:spPr>
      </p:pic>
      <p:pic>
        <p:nvPicPr>
          <p:cNvPr id="9" name="Picture 8">
            <a:extLst>
              <a:ext uri="{FF2B5EF4-FFF2-40B4-BE49-F238E27FC236}">
                <a16:creationId xmlns:a16="http://schemas.microsoft.com/office/drawing/2014/main" id="{915F5FAC-6360-9B2E-92F4-71EBA6DE2CA0}"/>
              </a:ext>
            </a:extLst>
          </p:cNvPr>
          <p:cNvPicPr>
            <a:picLocks noChangeAspect="1"/>
          </p:cNvPicPr>
          <p:nvPr/>
        </p:nvPicPr>
        <p:blipFill>
          <a:blip r:embed="rId4"/>
          <a:stretch>
            <a:fillRect/>
          </a:stretch>
        </p:blipFill>
        <p:spPr>
          <a:xfrm>
            <a:off x="8523732" y="6846570"/>
            <a:ext cx="2667000" cy="1714500"/>
          </a:xfrm>
          <a:prstGeom prst="rect">
            <a:avLst/>
          </a:prstGeom>
        </p:spPr>
      </p:pic>
      <p:pic>
        <p:nvPicPr>
          <p:cNvPr id="11" name="Picture 10">
            <a:extLst>
              <a:ext uri="{FF2B5EF4-FFF2-40B4-BE49-F238E27FC236}">
                <a16:creationId xmlns:a16="http://schemas.microsoft.com/office/drawing/2014/main" id="{DBAE6316-160C-1EDB-4250-F0C9140B5330}"/>
              </a:ext>
            </a:extLst>
          </p:cNvPr>
          <p:cNvPicPr>
            <a:picLocks noChangeAspect="1"/>
          </p:cNvPicPr>
          <p:nvPr/>
        </p:nvPicPr>
        <p:blipFill>
          <a:blip r:embed="rId5"/>
          <a:stretch>
            <a:fillRect/>
          </a:stretch>
        </p:blipFill>
        <p:spPr>
          <a:xfrm>
            <a:off x="14026134" y="6296977"/>
            <a:ext cx="1866900" cy="2447925"/>
          </a:xfrm>
          <a:prstGeom prst="rect">
            <a:avLst/>
          </a:prstGeom>
        </p:spPr>
      </p:pic>
      <p:sp>
        <p:nvSpPr>
          <p:cNvPr id="12" name="TextBox 11">
            <a:extLst>
              <a:ext uri="{FF2B5EF4-FFF2-40B4-BE49-F238E27FC236}">
                <a16:creationId xmlns:a16="http://schemas.microsoft.com/office/drawing/2014/main" id="{A262494A-08D1-C030-3ACE-F5B175044B1E}"/>
              </a:ext>
            </a:extLst>
          </p:cNvPr>
          <p:cNvSpPr txBox="1"/>
          <p:nvPr/>
        </p:nvSpPr>
        <p:spPr>
          <a:xfrm>
            <a:off x="6419088" y="6967728"/>
            <a:ext cx="1536192" cy="1015663"/>
          </a:xfrm>
          <a:prstGeom prst="rect">
            <a:avLst/>
          </a:prstGeom>
          <a:noFill/>
        </p:spPr>
        <p:txBody>
          <a:bodyPr wrap="square" rtlCol="0">
            <a:spAutoFit/>
          </a:bodyPr>
          <a:lstStyle/>
          <a:p>
            <a:pPr algn="ctr"/>
            <a:r>
              <a:rPr lang="en-GB" sz="6000" dirty="0">
                <a:latin typeface="+mn-lt"/>
              </a:rPr>
              <a:t>+</a:t>
            </a:r>
          </a:p>
        </p:txBody>
      </p:sp>
      <p:sp>
        <p:nvSpPr>
          <p:cNvPr id="13" name="TextBox 12">
            <a:extLst>
              <a:ext uri="{FF2B5EF4-FFF2-40B4-BE49-F238E27FC236}">
                <a16:creationId xmlns:a16="http://schemas.microsoft.com/office/drawing/2014/main" id="{E14C30E9-4BFF-7334-8F02-48DA94B9810E}"/>
              </a:ext>
            </a:extLst>
          </p:cNvPr>
          <p:cNvSpPr txBox="1"/>
          <p:nvPr/>
        </p:nvSpPr>
        <p:spPr>
          <a:xfrm>
            <a:off x="11875008" y="6882384"/>
            <a:ext cx="1536192" cy="1015663"/>
          </a:xfrm>
          <a:prstGeom prst="rect">
            <a:avLst/>
          </a:prstGeom>
          <a:noFill/>
        </p:spPr>
        <p:txBody>
          <a:bodyPr wrap="square" rtlCol="0">
            <a:spAutoFit/>
          </a:bodyPr>
          <a:lstStyle/>
          <a:p>
            <a:pPr algn="ctr"/>
            <a:r>
              <a:rPr lang="en-GB" sz="6000" dirty="0">
                <a:latin typeface="+mn-lt"/>
              </a:rPr>
              <a:t>+</a:t>
            </a:r>
          </a:p>
        </p:txBody>
      </p:sp>
      <p:sp>
        <p:nvSpPr>
          <p:cNvPr id="14" name="TextBox 13">
            <a:extLst>
              <a:ext uri="{FF2B5EF4-FFF2-40B4-BE49-F238E27FC236}">
                <a16:creationId xmlns:a16="http://schemas.microsoft.com/office/drawing/2014/main" id="{B403B363-72B9-CDCA-CCEE-AB4496644A46}"/>
              </a:ext>
            </a:extLst>
          </p:cNvPr>
          <p:cNvSpPr txBox="1"/>
          <p:nvPr/>
        </p:nvSpPr>
        <p:spPr>
          <a:xfrm>
            <a:off x="3913632" y="4992624"/>
            <a:ext cx="10040112" cy="461665"/>
          </a:xfrm>
          <a:prstGeom prst="rect">
            <a:avLst/>
          </a:prstGeom>
          <a:noFill/>
        </p:spPr>
        <p:txBody>
          <a:bodyPr wrap="square" rtlCol="0">
            <a:spAutoFit/>
          </a:bodyPr>
          <a:lstStyle/>
          <a:p>
            <a:pPr algn="ctr"/>
            <a:r>
              <a:rPr lang="en-GB" sz="2400" dirty="0">
                <a:latin typeface="+mn-lt"/>
              </a:rPr>
              <a:t>Can you guess the word?</a:t>
            </a:r>
          </a:p>
        </p:txBody>
      </p:sp>
    </p:spTree>
    <p:extLst>
      <p:ext uri="{BB962C8B-B14F-4D97-AF65-F5344CB8AC3E}">
        <p14:creationId xmlns:p14="http://schemas.microsoft.com/office/powerpoint/2010/main" val="9205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DA4F4CC1-5701-C278-176F-8741C0CAE58C}"/>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BE665091-BAFC-CE9F-422A-4A589924474E}"/>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6A0294AD-1834-70A5-85B6-42A1E9E81515}"/>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Your Devil Will Disown You</a:t>
            </a:r>
            <a:endParaRPr sz="1600" dirty="0">
              <a:solidFill>
                <a:srgbClr val="4B116F"/>
              </a:solidFill>
              <a:latin typeface="+mj-lt"/>
            </a:endParaRPr>
          </a:p>
        </p:txBody>
      </p:sp>
      <p:sp>
        <p:nvSpPr>
          <p:cNvPr id="5" name="Background frame">
            <a:extLst>
              <a:ext uri="{FF2B5EF4-FFF2-40B4-BE49-F238E27FC236}">
                <a16:creationId xmlns:a16="http://schemas.microsoft.com/office/drawing/2014/main" id="{2E78FF3C-5D7A-4A70-2B62-9BF886D59FB2}"/>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61C88172-AFD3-C7EE-2998-6A6C3464018A}"/>
              </a:ext>
            </a:extLst>
          </p:cNvPr>
          <p:cNvSpPr txBox="1"/>
          <p:nvPr/>
        </p:nvSpPr>
        <p:spPr>
          <a:xfrm>
            <a:off x="9836727" y="5000202"/>
            <a:ext cx="6965193" cy="1200329"/>
          </a:xfrm>
          <a:prstGeom prst="rect">
            <a:avLst/>
          </a:prstGeom>
          <a:noFill/>
        </p:spPr>
        <p:txBody>
          <a:bodyPr wrap="square" rtlCol="0">
            <a:spAutoFit/>
          </a:bodyPr>
          <a:lstStyle/>
          <a:p>
            <a:pPr marL="0" indent="0" algn="ctr">
              <a:buNone/>
            </a:pPr>
            <a:r>
              <a:rPr lang="en-GB" sz="2400" b="0" i="0" u="none" strike="noStrike" dirty="0">
                <a:solidFill>
                  <a:srgbClr val="000000"/>
                </a:solidFill>
                <a:effectLst/>
                <a:latin typeface="Inter"/>
              </a:rPr>
              <a:t>and his [evil] companion will say, ‘Lord, I did not make him transgress; he had already gone far astray himself.’</a:t>
            </a:r>
            <a:endParaRPr lang="en-GB" sz="4400" dirty="0">
              <a:effectLst/>
            </a:endParaRPr>
          </a:p>
        </p:txBody>
      </p:sp>
      <p:sp>
        <p:nvSpPr>
          <p:cNvPr id="7" name="Arabic Dua">
            <a:extLst>
              <a:ext uri="{FF2B5EF4-FFF2-40B4-BE49-F238E27FC236}">
                <a16:creationId xmlns:a16="http://schemas.microsoft.com/office/drawing/2014/main" id="{AF0EB32D-CBC9-65AC-0ED6-51872AF32636}"/>
              </a:ext>
            </a:extLst>
          </p:cNvPr>
          <p:cNvSpPr txBox="1"/>
          <p:nvPr/>
        </p:nvSpPr>
        <p:spPr>
          <a:xfrm>
            <a:off x="9399373" y="2187097"/>
            <a:ext cx="7363622" cy="1685077"/>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 قَالَ قَرِينُهُۥ رَبَّنَا مَآ أَطْغَيْتُهُۥ وَلَـٰكِن كَانَ فِى ضَلَـٰلٍ بَعِيدٍ ‎﴿٢٧﴾</a:t>
            </a:r>
          </a:p>
        </p:txBody>
      </p:sp>
      <p:sp>
        <p:nvSpPr>
          <p:cNvPr id="8" name="Freeform: Shape 7">
            <a:extLst>
              <a:ext uri="{FF2B5EF4-FFF2-40B4-BE49-F238E27FC236}">
                <a16:creationId xmlns:a16="http://schemas.microsoft.com/office/drawing/2014/main" id="{479BA16E-4748-1D6E-B120-4CB4125B03D2}"/>
              </a:ext>
            </a:extLst>
          </p:cNvPr>
          <p:cNvSpPr/>
          <p:nvPr/>
        </p:nvSpPr>
        <p:spPr>
          <a:xfrm rot="20799858">
            <a:off x="-245960" y="5234151"/>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sp>
        <p:nvSpPr>
          <p:cNvPr id="2" name="Speech Bubble: Oval 1">
            <a:extLst>
              <a:ext uri="{FF2B5EF4-FFF2-40B4-BE49-F238E27FC236}">
                <a16:creationId xmlns:a16="http://schemas.microsoft.com/office/drawing/2014/main" id="{6A389489-739A-BC88-6908-383EC134B171}"/>
              </a:ext>
            </a:extLst>
          </p:cNvPr>
          <p:cNvSpPr/>
          <p:nvPr/>
        </p:nvSpPr>
        <p:spPr>
          <a:xfrm>
            <a:off x="2777264" y="3800364"/>
            <a:ext cx="5085009" cy="3701448"/>
          </a:xfrm>
          <a:prstGeom prst="wedgeEllipseCallout">
            <a:avLst/>
          </a:prstGeom>
          <a:solidFill>
            <a:srgbClr val="FAAC69"/>
          </a:solidFill>
          <a:ln>
            <a:solidFill>
              <a:srgbClr val="FAAC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It wasn’t me! It’s not my fault!</a:t>
            </a:r>
          </a:p>
        </p:txBody>
      </p:sp>
    </p:spTree>
    <p:extLst>
      <p:ext uri="{BB962C8B-B14F-4D97-AF65-F5344CB8AC3E}">
        <p14:creationId xmlns:p14="http://schemas.microsoft.com/office/powerpoint/2010/main" val="2498881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5CEAF475-BE82-12C6-A808-B71265690D78}"/>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954B83B9-8963-FE47-BBAF-489DB1C552E3}"/>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26BA84CC-DBC4-9206-37E8-A22CF4AD8553}"/>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A Powerful Beginning</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CD75D96B-E7D9-C011-DAC5-F7DAA07D3CCF}"/>
              </a:ext>
            </a:extLst>
          </p:cNvPr>
          <p:cNvSpPr txBox="1"/>
          <p:nvPr/>
        </p:nvSpPr>
        <p:spPr>
          <a:xfrm>
            <a:off x="1932842" y="3501521"/>
            <a:ext cx="6527418" cy="3647112"/>
          </a:xfrm>
          <a:prstGeom prst="rect">
            <a:avLst/>
          </a:prstGeom>
          <a:noFill/>
          <a:ln>
            <a:noFill/>
          </a:ln>
        </p:spPr>
        <p:txBody>
          <a:bodyPr spcFirstLastPara="1" wrap="square" lIns="91425" tIns="45700" rIns="91425" bIns="45700" anchor="t" anchorCtr="0">
            <a:spAutoFit/>
          </a:bodyPr>
          <a:lstStyle/>
          <a:p>
            <a:pPr marL="342900" lvl="0" indent="-342900">
              <a:lnSpc>
                <a:spcPct val="150000"/>
              </a:lnSpc>
              <a:spcAft>
                <a:spcPts val="600"/>
              </a:spcAft>
              <a:buFont typeface="Arial" panose="020B0604020202020204" pitchFamily="34" charset="0"/>
              <a:buChar char="•"/>
            </a:pPr>
            <a:r>
              <a:rPr lang="en-GB" sz="2400" b="1" dirty="0">
                <a:solidFill>
                  <a:srgbClr val="1E1E1E"/>
                </a:solidFill>
                <a:latin typeface="Inter Light"/>
                <a:ea typeface="Inter Light"/>
                <a:cs typeface="Inter Light"/>
                <a:sym typeface="Inter Light"/>
              </a:rPr>
              <a:t>Warning: </a:t>
            </a:r>
            <a:r>
              <a:rPr lang="en-GB" sz="2400" dirty="0">
                <a:solidFill>
                  <a:srgbClr val="1E1E1E"/>
                </a:solidFill>
                <a:latin typeface="Inter Light"/>
                <a:ea typeface="Inter Light"/>
                <a:cs typeface="Inter Light"/>
                <a:sym typeface="Inter Light"/>
              </a:rPr>
              <a:t>(1) The Qur’ān; (2) Warning of the Messengers</a:t>
            </a:r>
          </a:p>
          <a:p>
            <a:pPr marL="342900" lvl="0"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Allah’s perfect </a:t>
            </a:r>
            <a:r>
              <a:rPr lang="en-GB" sz="2400" b="1" dirty="0">
                <a:solidFill>
                  <a:srgbClr val="1E1E1E"/>
                </a:solidFill>
                <a:latin typeface="Inter Light"/>
                <a:ea typeface="Inter Light"/>
                <a:cs typeface="Inter Light"/>
                <a:sym typeface="Inter Light"/>
              </a:rPr>
              <a:t>knowledge</a:t>
            </a:r>
            <a:r>
              <a:rPr lang="en-GB" sz="2400" dirty="0">
                <a:solidFill>
                  <a:srgbClr val="1E1E1E"/>
                </a:solidFill>
                <a:latin typeface="Inter Light"/>
                <a:ea typeface="Inter Light"/>
                <a:cs typeface="Inter Light"/>
                <a:sym typeface="Inter Light"/>
              </a:rPr>
              <a:t> prevents any statement being altered in front of Him </a:t>
            </a:r>
          </a:p>
          <a:p>
            <a:pPr marL="342900" lvl="0"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Allah’s perfect </a:t>
            </a:r>
            <a:r>
              <a:rPr lang="en-GB" sz="2400" b="1" dirty="0">
                <a:solidFill>
                  <a:srgbClr val="1E1E1E"/>
                </a:solidFill>
                <a:latin typeface="Inter Light"/>
                <a:ea typeface="Inter Light"/>
                <a:cs typeface="Inter Light"/>
                <a:sym typeface="Inter Light"/>
              </a:rPr>
              <a:t>justice</a:t>
            </a:r>
            <a:r>
              <a:rPr lang="en-GB" sz="2400" dirty="0">
                <a:solidFill>
                  <a:srgbClr val="1E1E1E"/>
                </a:solidFill>
                <a:latin typeface="Inter Light"/>
                <a:ea typeface="Inter Light"/>
                <a:cs typeface="Inter Light"/>
                <a:sym typeface="Inter Light"/>
              </a:rPr>
              <a:t> prevents Him from wronging His servants </a:t>
            </a:r>
          </a:p>
        </p:txBody>
      </p:sp>
      <p:sp>
        <p:nvSpPr>
          <p:cNvPr id="5" name="Background frame">
            <a:extLst>
              <a:ext uri="{FF2B5EF4-FFF2-40B4-BE49-F238E27FC236}">
                <a16:creationId xmlns:a16="http://schemas.microsoft.com/office/drawing/2014/main" id="{C0888E6B-056A-28DB-7797-0D6984CB161E}"/>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67342EAF-7990-D2F1-F916-00A94F3D3237}"/>
              </a:ext>
            </a:extLst>
          </p:cNvPr>
          <p:cNvSpPr txBox="1"/>
          <p:nvPr/>
        </p:nvSpPr>
        <p:spPr>
          <a:xfrm>
            <a:off x="9836727" y="5000202"/>
            <a:ext cx="6965193" cy="1877437"/>
          </a:xfrm>
          <a:prstGeom prst="rect">
            <a:avLst/>
          </a:prstGeom>
          <a:noFill/>
        </p:spPr>
        <p:txBody>
          <a:bodyPr wrap="square" rtlCol="0">
            <a:spAutoFit/>
          </a:bodyPr>
          <a:lstStyle/>
          <a:p>
            <a:pPr marL="0" indent="0" algn="ctr">
              <a:buNone/>
            </a:pPr>
            <a:r>
              <a:rPr lang="en-GB" sz="2400" b="0" i="0" u="none" strike="noStrike" dirty="0">
                <a:solidFill>
                  <a:srgbClr val="000000"/>
                </a:solidFill>
                <a:effectLst/>
                <a:latin typeface="Inter"/>
              </a:rPr>
              <a:t>God will say, ‘Do not argue in My presence. I sent you a warning. and My word cannot be changed: I am not unjust to any creature.’</a:t>
            </a:r>
          </a:p>
          <a:p>
            <a:pPr marL="0" indent="0" algn="ctr">
              <a:buNone/>
            </a:pPr>
            <a:endParaRPr lang="en-GB" sz="4400" dirty="0">
              <a:effectLst/>
            </a:endParaRPr>
          </a:p>
        </p:txBody>
      </p:sp>
      <p:sp>
        <p:nvSpPr>
          <p:cNvPr id="7" name="Arabic Dua">
            <a:extLst>
              <a:ext uri="{FF2B5EF4-FFF2-40B4-BE49-F238E27FC236}">
                <a16:creationId xmlns:a16="http://schemas.microsoft.com/office/drawing/2014/main" id="{A2D9A780-87D5-9A61-AB06-4E0BBC0B3F9E}"/>
              </a:ext>
            </a:extLst>
          </p:cNvPr>
          <p:cNvSpPr txBox="1"/>
          <p:nvPr/>
        </p:nvSpPr>
        <p:spPr>
          <a:xfrm>
            <a:off x="9399373" y="1757894"/>
            <a:ext cx="7363622" cy="3347070"/>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 قَالَ لَا تَخْتَصِمُوا۟ لَدَىَّ وَقَدْ قَدَّمْتُ إِلَيْكُم بِٱلْوَعِيدِ ‎﴿٢٨﴾</a:t>
            </a:r>
            <a:r>
              <a:rPr lang="en-GB" sz="3600" i="0" u="none" strike="noStrike" dirty="0">
                <a:solidFill>
                  <a:srgbClr val="413169"/>
                </a:solidFill>
                <a:effectLst/>
                <a:latin typeface="Noto Naskh Arabic SemiBold" pitchFamily="2" charset="-78"/>
                <a:cs typeface="Noto Naskh Arabic SemiBold" pitchFamily="2" charset="-78"/>
              </a:rPr>
              <a:t> </a:t>
            </a:r>
            <a:r>
              <a:rPr lang="ar-SA" sz="3600" i="0" u="none" strike="noStrike" dirty="0">
                <a:solidFill>
                  <a:srgbClr val="413169"/>
                </a:solidFill>
                <a:effectLst/>
                <a:latin typeface="Noto Naskh Arabic SemiBold" pitchFamily="2" charset="-78"/>
                <a:cs typeface="Noto Naskh Arabic SemiBold" pitchFamily="2" charset="-78"/>
              </a:rPr>
              <a:t>مَا يُبَدَّلُ ٱلْقَوْلُ لَدَىَّ وَمَآ أَنَا۠ بِظَلَّـٰمٍ لِّلْعَبِيدِ ‎﴿٢٩﴾</a:t>
            </a:r>
          </a:p>
          <a:p>
            <a:pPr algn="ctr" rtl="1">
              <a:lnSpc>
                <a:spcPct val="150000"/>
              </a:lnSpc>
            </a:pPr>
            <a:endParaRPr lang="ar-SA" sz="3600" i="0" u="none" strike="noStrike" dirty="0">
              <a:solidFill>
                <a:srgbClr val="413169"/>
              </a:solidFill>
              <a:effectLst/>
              <a:latin typeface="Noto Naskh Arabic SemiBold" pitchFamily="2" charset="-78"/>
              <a:cs typeface="Noto Naskh Arabic SemiBold" pitchFamily="2" charset="-78"/>
            </a:endParaRPr>
          </a:p>
        </p:txBody>
      </p:sp>
      <p:pic>
        <p:nvPicPr>
          <p:cNvPr id="4" name="Picture 3">
            <a:extLst>
              <a:ext uri="{FF2B5EF4-FFF2-40B4-BE49-F238E27FC236}">
                <a16:creationId xmlns:a16="http://schemas.microsoft.com/office/drawing/2014/main" id="{AF8B1A3C-7B35-84D8-7653-A6F1153BE721}"/>
              </a:ext>
            </a:extLst>
          </p:cNvPr>
          <p:cNvPicPr>
            <a:picLocks noChangeAspect="1"/>
          </p:cNvPicPr>
          <p:nvPr/>
        </p:nvPicPr>
        <p:blipFill>
          <a:blip r:embed="rId3"/>
          <a:stretch>
            <a:fillRect/>
          </a:stretch>
        </p:blipFill>
        <p:spPr>
          <a:xfrm>
            <a:off x="12237940" y="6877639"/>
            <a:ext cx="2162766" cy="2132352"/>
          </a:xfrm>
          <a:prstGeom prst="rect">
            <a:avLst/>
          </a:prstGeom>
        </p:spPr>
      </p:pic>
    </p:spTree>
    <p:extLst>
      <p:ext uri="{BB962C8B-B14F-4D97-AF65-F5344CB8AC3E}">
        <p14:creationId xmlns:p14="http://schemas.microsoft.com/office/powerpoint/2010/main" val="32473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C501E496-3DBF-FB6A-9418-B1289CCD1757}"/>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7CFFC25B-B54C-ED60-CCBF-928BFC23D658}"/>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pic>
        <p:nvPicPr>
          <p:cNvPr id="5" name="Picture 4">
            <a:extLst>
              <a:ext uri="{FF2B5EF4-FFF2-40B4-BE49-F238E27FC236}">
                <a16:creationId xmlns:a16="http://schemas.microsoft.com/office/drawing/2014/main" id="{983BC3E3-9915-F38C-B89C-F5C12656B817}"/>
              </a:ext>
            </a:extLst>
          </p:cNvPr>
          <p:cNvPicPr>
            <a:picLocks noChangeAspect="1"/>
          </p:cNvPicPr>
          <p:nvPr/>
        </p:nvPicPr>
        <p:blipFill>
          <a:blip r:embed="rId3"/>
          <a:stretch>
            <a:fillRect/>
          </a:stretch>
        </p:blipFill>
        <p:spPr>
          <a:xfrm>
            <a:off x="0" y="0"/>
            <a:ext cx="18288000" cy="12187238"/>
          </a:xfrm>
          <a:prstGeom prst="rect">
            <a:avLst/>
          </a:prstGeom>
        </p:spPr>
      </p:pic>
      <p:sp>
        <p:nvSpPr>
          <p:cNvPr id="4" name="Google Shape;203;p22">
            <a:extLst>
              <a:ext uri="{FF2B5EF4-FFF2-40B4-BE49-F238E27FC236}">
                <a16:creationId xmlns:a16="http://schemas.microsoft.com/office/drawing/2014/main" id="{A9EA73C4-D572-7C7C-3F83-24F8254B4B88}"/>
              </a:ext>
            </a:extLst>
          </p:cNvPr>
          <p:cNvSpPr txBox="1"/>
          <p:nvPr/>
        </p:nvSpPr>
        <p:spPr>
          <a:xfrm>
            <a:off x="1908355" y="2545682"/>
            <a:ext cx="13147714" cy="49551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600" dirty="0">
                <a:solidFill>
                  <a:schemeClr val="bg1"/>
                </a:solidFill>
                <a:latin typeface="Inter Medium" panose="020B0604020202020204" charset="0"/>
                <a:ea typeface="Inter Medium" panose="020B0604020202020204" charset="0"/>
                <a:sym typeface="Inter Light"/>
              </a:rPr>
              <a:t>Allah never wrongs anyone—even the weight of a speck. His justice is perfect, even when it seems unfair.</a:t>
            </a: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PK" dirty="0"/>
          </a:p>
        </p:txBody>
      </p:sp>
      <p:sp>
        <p:nvSpPr>
          <p:cNvPr id="6" name="TextBox 5">
            <a:extLst>
              <a:ext uri="{FF2B5EF4-FFF2-40B4-BE49-F238E27FC236}">
                <a16:creationId xmlns:a16="http://schemas.microsoft.com/office/drawing/2014/main" id="{90CF3BB6-1C30-E234-4F59-F293EE0F80FD}"/>
              </a:ext>
            </a:extLst>
          </p:cNvPr>
          <p:cNvSpPr txBox="1"/>
          <p:nvPr/>
        </p:nvSpPr>
        <p:spPr>
          <a:xfrm>
            <a:off x="1939159" y="977952"/>
            <a:ext cx="2207172" cy="3154710"/>
          </a:xfrm>
          <a:prstGeom prst="rect">
            <a:avLst/>
          </a:prstGeom>
          <a:noFill/>
        </p:spPr>
        <p:txBody>
          <a:bodyPr wrap="square" rtlCol="0">
            <a:spAutoFit/>
          </a:bodyPr>
          <a:lstStyle/>
          <a:p>
            <a:pPr marL="0" marR="0" lvl="0" indent="0" algn="l" rtl="0">
              <a:spcBef>
                <a:spcPts val="0"/>
              </a:spcBef>
              <a:spcAft>
                <a:spcPts val="0"/>
              </a:spcAft>
              <a:buNone/>
            </a:pPr>
            <a:r>
              <a:rPr lang="en-US" sz="19900" dirty="0">
                <a:solidFill>
                  <a:srgbClr val="FAAC69"/>
                </a:solidFill>
                <a:latin typeface="Brandon Grotesque Black" panose="020B0A03020203060202" pitchFamily="34" charset="0"/>
                <a:ea typeface="Inter Tight Medium"/>
                <a:cs typeface="Inter Tight Medium"/>
                <a:sym typeface="Inter Tight Medium"/>
              </a:rPr>
              <a:t>“</a:t>
            </a:r>
            <a:endParaRPr lang="en-US" sz="19900" dirty="0">
              <a:solidFill>
                <a:srgbClr val="FAAC69"/>
              </a:solidFill>
              <a:latin typeface="Brandon Grotesque Black" panose="020B0A03020203060202" pitchFamily="34" charset="0"/>
              <a:ea typeface="Inter Tight Medium"/>
            </a:endParaRPr>
          </a:p>
        </p:txBody>
      </p:sp>
    </p:spTree>
    <p:extLst>
      <p:ext uri="{BB962C8B-B14F-4D97-AF65-F5344CB8AC3E}">
        <p14:creationId xmlns:p14="http://schemas.microsoft.com/office/powerpoint/2010/main" val="1278645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9FDB932D-C33A-1CB9-EBC8-164FCF1EDD31}"/>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9B71AF7F-3B8D-F2DE-FF49-DE8DC1BD83EF}"/>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sp>
        <p:nvSpPr>
          <p:cNvPr id="5" name="Google Shape;107;p16">
            <a:extLst>
              <a:ext uri="{FF2B5EF4-FFF2-40B4-BE49-F238E27FC236}">
                <a16:creationId xmlns:a16="http://schemas.microsoft.com/office/drawing/2014/main" id="{39750532-D071-5632-954F-F609C819DBC8}"/>
              </a:ext>
            </a:extLst>
          </p:cNvPr>
          <p:cNvSpPr txBox="1"/>
          <p:nvPr/>
        </p:nvSpPr>
        <p:spPr>
          <a:xfrm>
            <a:off x="2008851" y="1420490"/>
            <a:ext cx="8035901"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highlight>
                  <a:srgbClr val="FAAC69"/>
                </a:highlight>
                <a:latin typeface="+mj-lt"/>
                <a:ea typeface="Inter Tight Medium"/>
                <a:cs typeface="Inter Tight Medium"/>
                <a:sym typeface="Inter Tight Medium"/>
              </a:rPr>
              <a:t>The Defendant’s </a:t>
            </a:r>
          </a:p>
          <a:p>
            <a:pPr marL="0" marR="0" lvl="0" indent="0" algn="l" rtl="0">
              <a:spcBef>
                <a:spcPts val="0"/>
              </a:spcBef>
              <a:spcAft>
                <a:spcPts val="0"/>
              </a:spcAft>
              <a:buNone/>
            </a:pPr>
            <a:r>
              <a:rPr lang="en-US" sz="6000" dirty="0">
                <a:solidFill>
                  <a:srgbClr val="4B116F"/>
                </a:solidFill>
                <a:highlight>
                  <a:srgbClr val="FAAC69"/>
                </a:highlight>
                <a:latin typeface="+mj-lt"/>
                <a:ea typeface="Inter Tight Medium"/>
                <a:cs typeface="Inter Tight Medium"/>
                <a:sym typeface="Inter Tight Medium"/>
              </a:rPr>
              <a:t>Chair</a:t>
            </a:r>
            <a:endParaRPr lang="en-US" sz="1200" dirty="0">
              <a:solidFill>
                <a:srgbClr val="4B116F"/>
              </a:solidFill>
              <a:highlight>
                <a:srgbClr val="FFFF00"/>
              </a:highlight>
              <a:latin typeface="+mj-lt"/>
            </a:endParaRPr>
          </a:p>
        </p:txBody>
      </p:sp>
      <p:pic>
        <p:nvPicPr>
          <p:cNvPr id="4" name="Picture 3">
            <a:extLst>
              <a:ext uri="{FF2B5EF4-FFF2-40B4-BE49-F238E27FC236}">
                <a16:creationId xmlns:a16="http://schemas.microsoft.com/office/drawing/2014/main" id="{B321ED76-6A84-40CE-F0B7-420F725EB9CD}"/>
              </a:ext>
            </a:extLst>
          </p:cNvPr>
          <p:cNvPicPr>
            <a:picLocks noChangeAspect="1"/>
          </p:cNvPicPr>
          <p:nvPr/>
        </p:nvPicPr>
        <p:blipFill>
          <a:blip r:embed="rId3"/>
          <a:stretch>
            <a:fillRect/>
          </a:stretch>
        </p:blipFill>
        <p:spPr>
          <a:xfrm>
            <a:off x="7547877" y="4353339"/>
            <a:ext cx="2570158" cy="3729934"/>
          </a:xfrm>
          <a:prstGeom prst="rect">
            <a:avLst/>
          </a:prstGeom>
        </p:spPr>
      </p:pic>
    </p:spTree>
    <p:extLst>
      <p:ext uri="{BB962C8B-B14F-4D97-AF65-F5344CB8AC3E}">
        <p14:creationId xmlns:p14="http://schemas.microsoft.com/office/powerpoint/2010/main" val="1032530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2F18DC19-BAA4-7E6E-4D5F-1B1DD083603E}"/>
            </a:ext>
          </a:extLst>
        </p:cNvPr>
        <p:cNvGrpSpPr/>
        <p:nvPr/>
      </p:nvGrpSpPr>
      <p:grpSpPr>
        <a:xfrm>
          <a:off x="0" y="0"/>
          <a:ext cx="0" cy="0"/>
          <a:chOff x="0" y="0"/>
          <a:chExt cx="0" cy="0"/>
        </a:xfrm>
      </p:grpSpPr>
      <p:sp>
        <p:nvSpPr>
          <p:cNvPr id="164" name="Google Shape;164;p20">
            <a:extLst>
              <a:ext uri="{FF2B5EF4-FFF2-40B4-BE49-F238E27FC236}">
                <a16:creationId xmlns:a16="http://schemas.microsoft.com/office/drawing/2014/main" id="{43EA2DC7-5BFB-DF71-352C-6ABA1465F96B}"/>
              </a:ext>
            </a:extLst>
          </p:cNvPr>
          <p:cNvSpPr txBox="1"/>
          <p:nvPr/>
        </p:nvSpPr>
        <p:spPr>
          <a:xfrm>
            <a:off x="1699376" y="3544219"/>
            <a:ext cx="711388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4B116F"/>
                </a:solidFill>
                <a:highlight>
                  <a:srgbClr val="FAAC69"/>
                </a:highlight>
                <a:latin typeface="+mj-lt"/>
                <a:ea typeface="Inter Tight Medium"/>
                <a:cs typeface="Inter Tight Medium"/>
                <a:sym typeface="Inter Tight Medium"/>
              </a:rPr>
              <a:t>Plenary</a:t>
            </a:r>
            <a:endParaRPr dirty="0">
              <a:solidFill>
                <a:srgbClr val="4B116F"/>
              </a:solidFill>
              <a:highlight>
                <a:srgbClr val="FAAC69"/>
              </a:highlight>
              <a:latin typeface="+mj-lt"/>
            </a:endParaRPr>
          </a:p>
        </p:txBody>
      </p:sp>
      <p:sp>
        <p:nvSpPr>
          <p:cNvPr id="2" name="Rectangle 1">
            <a:extLst>
              <a:ext uri="{FF2B5EF4-FFF2-40B4-BE49-F238E27FC236}">
                <a16:creationId xmlns:a16="http://schemas.microsoft.com/office/drawing/2014/main" id="{5886CEBF-1011-6859-A6EB-E411695F57FB}"/>
              </a:ext>
            </a:extLst>
          </p:cNvPr>
          <p:cNvSpPr/>
          <p:nvPr/>
        </p:nvSpPr>
        <p:spPr>
          <a:xfrm>
            <a:off x="0" y="0"/>
            <a:ext cx="18288000" cy="2665379"/>
          </a:xfrm>
          <a:prstGeom prst="rect">
            <a:avLst/>
          </a:prstGeom>
          <a:solidFill>
            <a:srgbClr val="C3B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9" name="Picture 8">
            <a:extLst>
              <a:ext uri="{FF2B5EF4-FFF2-40B4-BE49-F238E27FC236}">
                <a16:creationId xmlns:a16="http://schemas.microsoft.com/office/drawing/2014/main" id="{B892A311-F9F7-6276-C9C6-FDEB61277153}"/>
              </a:ext>
            </a:extLst>
          </p:cNvPr>
          <p:cNvPicPr>
            <a:picLocks noChangeAspect="1"/>
          </p:cNvPicPr>
          <p:nvPr/>
        </p:nvPicPr>
        <p:blipFill>
          <a:blip r:embed="rId3"/>
          <a:stretch>
            <a:fillRect/>
          </a:stretch>
        </p:blipFill>
        <p:spPr>
          <a:xfrm>
            <a:off x="9474743" y="2478122"/>
            <a:ext cx="6558788" cy="6938222"/>
          </a:xfrm>
          <a:prstGeom prst="rect">
            <a:avLst/>
          </a:prstGeom>
        </p:spPr>
      </p:pic>
      <p:sp>
        <p:nvSpPr>
          <p:cNvPr id="10" name="TextBox 9">
            <a:extLst>
              <a:ext uri="{FF2B5EF4-FFF2-40B4-BE49-F238E27FC236}">
                <a16:creationId xmlns:a16="http://schemas.microsoft.com/office/drawing/2014/main" id="{57990FB1-B9BA-CBCD-CD73-23ECFB42B109}"/>
              </a:ext>
            </a:extLst>
          </p:cNvPr>
          <p:cNvSpPr txBox="1"/>
          <p:nvPr/>
        </p:nvSpPr>
        <p:spPr>
          <a:xfrm>
            <a:off x="10547131" y="5966940"/>
            <a:ext cx="4130566" cy="1938992"/>
          </a:xfrm>
          <a:prstGeom prst="rect">
            <a:avLst/>
          </a:prstGeom>
          <a:noFill/>
        </p:spPr>
        <p:txBody>
          <a:bodyPr wrap="square" rtlCol="0">
            <a:spAutoFit/>
          </a:bodyPr>
          <a:lstStyle/>
          <a:p>
            <a:pPr algn="ctr"/>
            <a:r>
              <a:rPr lang="en-GB" sz="2400" dirty="0">
                <a:latin typeface="+mn-lt"/>
              </a:rPr>
              <a:t>What one </a:t>
            </a:r>
            <a:r>
              <a:rPr lang="en-GB" sz="2400" b="1" dirty="0">
                <a:latin typeface="+mn-lt"/>
              </a:rPr>
              <a:t>specific</a:t>
            </a:r>
            <a:r>
              <a:rPr lang="en-GB" sz="2400" dirty="0">
                <a:latin typeface="+mn-lt"/>
              </a:rPr>
              <a:t> action can you do to protect yourself from having the characteristics of the People of Hell?</a:t>
            </a:r>
            <a:endParaRPr lang="en-GB" sz="2400" dirty="0">
              <a:highlight>
                <a:srgbClr val="FFFF00"/>
              </a:highlight>
              <a:latin typeface="+mn-lt"/>
            </a:endParaRPr>
          </a:p>
        </p:txBody>
      </p:sp>
      <p:pic>
        <p:nvPicPr>
          <p:cNvPr id="4" name="Picture 3">
            <a:extLst>
              <a:ext uri="{FF2B5EF4-FFF2-40B4-BE49-F238E27FC236}">
                <a16:creationId xmlns:a16="http://schemas.microsoft.com/office/drawing/2014/main" id="{5044851E-5DE7-66EC-7AE2-50EDDAA2DC29}"/>
              </a:ext>
            </a:extLst>
          </p:cNvPr>
          <p:cNvPicPr>
            <a:picLocks noChangeAspect="1"/>
          </p:cNvPicPr>
          <p:nvPr/>
        </p:nvPicPr>
        <p:blipFill>
          <a:blip r:embed="rId4"/>
          <a:stretch>
            <a:fillRect/>
          </a:stretch>
        </p:blipFill>
        <p:spPr>
          <a:xfrm>
            <a:off x="1630018" y="5218182"/>
            <a:ext cx="5891028" cy="3925818"/>
          </a:xfrm>
          <a:prstGeom prst="rect">
            <a:avLst/>
          </a:prstGeom>
          <a:effectLst>
            <a:softEdge rad="609600"/>
          </a:effectLst>
        </p:spPr>
      </p:pic>
    </p:spTree>
    <p:extLst>
      <p:ext uri="{BB962C8B-B14F-4D97-AF65-F5344CB8AC3E}">
        <p14:creationId xmlns:p14="http://schemas.microsoft.com/office/powerpoint/2010/main" val="370009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2758B-CC84-AA9E-440B-9C59D20A9277}"/>
            </a:ext>
          </a:extLst>
        </p:cNvPr>
        <p:cNvGrpSpPr/>
        <p:nvPr/>
      </p:nvGrpSpPr>
      <p:grpSpPr>
        <a:xfrm>
          <a:off x="0" y="0"/>
          <a:ext cx="0" cy="0"/>
          <a:chOff x="0" y="0"/>
          <a:chExt cx="0" cy="0"/>
        </a:xfrm>
      </p:grpSpPr>
      <p:sp>
        <p:nvSpPr>
          <p:cNvPr id="5" name="Google Shape;107;p16">
            <a:extLst>
              <a:ext uri="{FF2B5EF4-FFF2-40B4-BE49-F238E27FC236}">
                <a16:creationId xmlns:a16="http://schemas.microsoft.com/office/drawing/2014/main" id="{8501010F-17D6-3B9F-2084-0061413F2349}"/>
              </a:ext>
            </a:extLst>
          </p:cNvPr>
          <p:cNvSpPr txBox="1"/>
          <p:nvPr/>
        </p:nvSpPr>
        <p:spPr>
          <a:xfrm>
            <a:off x="2008851" y="1420490"/>
            <a:ext cx="8035901"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4B116F"/>
                </a:solidFill>
                <a:effectLst/>
                <a:uLnTx/>
                <a:uFillTx/>
                <a:latin typeface="Pangea Afrikan SemiBold"/>
                <a:ea typeface="Inter Tight Medium"/>
                <a:cs typeface="Inter Tight Medium"/>
                <a:sym typeface="Inter Tight Medium"/>
              </a:rPr>
              <a:t>For Next Week</a:t>
            </a:r>
            <a:endParaRPr kumimoji="0" lang="en-US" sz="1600" b="0" i="0" u="none" strike="noStrike" kern="0" cap="none" spc="0" normalizeH="0" baseline="0" noProof="0" dirty="0">
              <a:ln>
                <a:noFill/>
              </a:ln>
              <a:solidFill>
                <a:srgbClr val="4B116F"/>
              </a:solidFill>
              <a:effectLst/>
              <a:uLnTx/>
              <a:uFillTx/>
              <a:latin typeface="Pangea Afrikan SemiBold"/>
              <a:cs typeface="Arial"/>
              <a:sym typeface="Arial"/>
            </a:endParaRPr>
          </a:p>
        </p:txBody>
      </p:sp>
      <p:sp>
        <p:nvSpPr>
          <p:cNvPr id="3" name="TextBox 2">
            <a:extLst>
              <a:ext uri="{FF2B5EF4-FFF2-40B4-BE49-F238E27FC236}">
                <a16:creationId xmlns:a16="http://schemas.microsoft.com/office/drawing/2014/main" id="{E7AE4CBA-8CAA-80C0-473A-FC97EA67EBA1}"/>
              </a:ext>
            </a:extLst>
          </p:cNvPr>
          <p:cNvSpPr txBox="1"/>
          <p:nvPr/>
        </p:nvSpPr>
        <p:spPr>
          <a:xfrm>
            <a:off x="12447037" y="1847459"/>
            <a:ext cx="5393093" cy="3416320"/>
          </a:xfrm>
          <a:prstGeom prst="rect">
            <a:avLst/>
          </a:prstGeom>
          <a:noFill/>
        </p:spPr>
        <p:txBody>
          <a:bodyPr wrap="square" rtlCol="0">
            <a:spAutoFit/>
          </a:bodyPr>
          <a:lstStyle/>
          <a:p>
            <a:pPr algn="ctr" rtl="1"/>
            <a:r>
              <a:rPr lang="ar-SA" sz="5400" dirty="0">
                <a:solidFill>
                  <a:schemeClr val="tx1">
                    <a:lumMod val="75000"/>
                    <a:lumOff val="25000"/>
                  </a:schemeClr>
                </a:solidFill>
                <a:latin typeface="Noto Naskh Arabic SemiBold" pitchFamily="2" charset="-78"/>
                <a:cs typeface="Noto Naskh Arabic SemiBold" pitchFamily="2" charset="-78"/>
              </a:rPr>
              <a:t>سُبْحَانَكَ اللّٰهُمَّ وَبِحَمْدِكَ ، أَشْهَدُ أَنْ لَّا إِلٰهَ إِلَّا أَنْتَ</a:t>
            </a:r>
            <a:r>
              <a:rPr lang="en-GB" sz="5400" dirty="0">
                <a:solidFill>
                  <a:schemeClr val="tx1">
                    <a:lumMod val="75000"/>
                    <a:lumOff val="25000"/>
                  </a:schemeClr>
                </a:solidFill>
                <a:latin typeface="Noto Naskh Arabic SemiBold" pitchFamily="2" charset="-78"/>
                <a:cs typeface="Noto Naskh Arabic SemiBold" pitchFamily="2" charset="-78"/>
              </a:rPr>
              <a:t> </a:t>
            </a:r>
            <a:r>
              <a:rPr lang="ar-SA" sz="5400" dirty="0">
                <a:solidFill>
                  <a:schemeClr val="tx1">
                    <a:lumMod val="75000"/>
                    <a:lumOff val="25000"/>
                  </a:schemeClr>
                </a:solidFill>
                <a:latin typeface="Noto Naskh Arabic SemiBold" pitchFamily="2" charset="-78"/>
                <a:cs typeface="Noto Naskh Arabic SemiBold" pitchFamily="2" charset="-78"/>
              </a:rPr>
              <a:t>، أَسْتَغْفِرُكَ وأَتُوْبُ إِلَيْكَ</a:t>
            </a:r>
            <a:endParaRPr lang="en-GB" sz="5400" dirty="0">
              <a:solidFill>
                <a:schemeClr val="tx1">
                  <a:lumMod val="75000"/>
                  <a:lumOff val="25000"/>
                </a:schemeClr>
              </a:solidFill>
              <a:latin typeface="Noto Naskh Arabic SemiBold" pitchFamily="2" charset="-78"/>
              <a:cs typeface="Noto Naskh Arabic SemiBold" pitchFamily="2" charset="-78"/>
            </a:endParaRPr>
          </a:p>
        </p:txBody>
      </p:sp>
      <p:sp>
        <p:nvSpPr>
          <p:cNvPr id="4" name="Google Shape;203;p22">
            <a:extLst>
              <a:ext uri="{FF2B5EF4-FFF2-40B4-BE49-F238E27FC236}">
                <a16:creationId xmlns:a16="http://schemas.microsoft.com/office/drawing/2014/main" id="{329FCC45-E6F6-68D4-1265-0775EC5CAD87}"/>
              </a:ext>
            </a:extLst>
          </p:cNvPr>
          <p:cNvSpPr txBox="1"/>
          <p:nvPr/>
        </p:nvSpPr>
        <p:spPr>
          <a:xfrm>
            <a:off x="2008851" y="3555619"/>
            <a:ext cx="6889531" cy="1354176"/>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600"/>
              </a:spcAft>
            </a:pPr>
            <a:r>
              <a:rPr lang="en-GB" sz="2400" dirty="0">
                <a:solidFill>
                  <a:srgbClr val="1E1E1E"/>
                </a:solidFill>
                <a:latin typeface="Inter Light"/>
                <a:ea typeface="Inter Light"/>
                <a:cs typeface="Inter Light"/>
                <a:sym typeface="Inter Light"/>
              </a:rPr>
              <a:t>1) Memorise Ayahs 13-29</a:t>
            </a:r>
          </a:p>
          <a:p>
            <a:pPr marR="0" lvl="0" algn="l" rtl="0">
              <a:lnSpc>
                <a:spcPct val="150000"/>
              </a:lnSpc>
              <a:spcBef>
                <a:spcPts val="0"/>
              </a:spcBef>
              <a:spcAft>
                <a:spcPts val="600"/>
              </a:spcAft>
            </a:pPr>
            <a:r>
              <a:rPr lang="en-GB" sz="2400" dirty="0">
                <a:solidFill>
                  <a:srgbClr val="1E1E1E"/>
                </a:solidFill>
                <a:latin typeface="Inter Light"/>
                <a:ea typeface="Inter Light"/>
                <a:cs typeface="Inter Light"/>
                <a:sym typeface="Inter Light"/>
              </a:rPr>
              <a:t>2) Bonus: Memorise the translation</a:t>
            </a:r>
            <a:endParaRPr lang="en-US" sz="2400" dirty="0">
              <a:solidFill>
                <a:srgbClr val="1E1E1E"/>
              </a:solidFill>
              <a:latin typeface="Inter Light"/>
              <a:ea typeface="Inter Light"/>
              <a:cs typeface="Inter Light"/>
              <a:sym typeface="Inter Light"/>
            </a:endParaRPr>
          </a:p>
        </p:txBody>
      </p:sp>
    </p:spTree>
    <p:extLst>
      <p:ext uri="{BB962C8B-B14F-4D97-AF65-F5344CB8AC3E}">
        <p14:creationId xmlns:p14="http://schemas.microsoft.com/office/powerpoint/2010/main" val="3704324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DC5D28-CD55-5E33-8339-902E5157ABB3}"/>
              </a:ext>
            </a:extLst>
          </p:cNvPr>
          <p:cNvSpPr txBox="1"/>
          <p:nvPr/>
        </p:nvSpPr>
        <p:spPr>
          <a:xfrm>
            <a:off x="6848669" y="3939636"/>
            <a:ext cx="9423918" cy="1569660"/>
          </a:xfrm>
          <a:prstGeom prst="rect">
            <a:avLst/>
          </a:prstGeom>
          <a:noFill/>
        </p:spPr>
        <p:txBody>
          <a:bodyPr wrap="square" rtlCol="0">
            <a:spAutoFit/>
          </a:bodyPr>
          <a:lstStyle/>
          <a:p>
            <a:r>
              <a:rPr lang="en-GB" sz="9600" dirty="0">
                <a:solidFill>
                  <a:srgbClr val="4B116F"/>
                </a:solidFill>
                <a:highlight>
                  <a:srgbClr val="FAAC69"/>
                </a:highlight>
              </a:rPr>
              <a:t>The End</a:t>
            </a:r>
          </a:p>
        </p:txBody>
      </p:sp>
    </p:spTree>
    <p:extLst>
      <p:ext uri="{BB962C8B-B14F-4D97-AF65-F5344CB8AC3E}">
        <p14:creationId xmlns:p14="http://schemas.microsoft.com/office/powerpoint/2010/main" val="1037130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7;p16">
            <a:extLst>
              <a:ext uri="{FF2B5EF4-FFF2-40B4-BE49-F238E27FC236}">
                <a16:creationId xmlns:a16="http://schemas.microsoft.com/office/drawing/2014/main" id="{8668B9D9-CDBC-D357-0E2A-C4A10E87B553}"/>
              </a:ext>
            </a:extLst>
          </p:cNvPr>
          <p:cNvSpPr txBox="1"/>
          <p:nvPr/>
        </p:nvSpPr>
        <p:spPr>
          <a:xfrm>
            <a:off x="2008851" y="1420490"/>
            <a:ext cx="863434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4B116F"/>
                </a:solidFill>
                <a:latin typeface="+mj-lt"/>
                <a:ea typeface="Inter Tight Medium"/>
                <a:cs typeface="Inter Tight Medium"/>
                <a:sym typeface="Inter Tight Medium"/>
              </a:rPr>
              <a:t>Additional Activities</a:t>
            </a:r>
            <a:endParaRPr lang="en-US" sz="1600" dirty="0">
              <a:solidFill>
                <a:srgbClr val="4B116F"/>
              </a:solidFill>
              <a:highlight>
                <a:srgbClr val="FFFF00"/>
              </a:highlight>
              <a:latin typeface="+mj-lt"/>
            </a:endParaRPr>
          </a:p>
        </p:txBody>
      </p:sp>
      <p:sp>
        <p:nvSpPr>
          <p:cNvPr id="4" name="Google Shape;203;p22">
            <a:extLst>
              <a:ext uri="{FF2B5EF4-FFF2-40B4-BE49-F238E27FC236}">
                <a16:creationId xmlns:a16="http://schemas.microsoft.com/office/drawing/2014/main" id="{A8AB62E3-CE20-F06D-EB6B-42EFE84855F7}"/>
              </a:ext>
            </a:extLst>
          </p:cNvPr>
          <p:cNvSpPr txBox="1"/>
          <p:nvPr/>
        </p:nvSpPr>
        <p:spPr>
          <a:xfrm>
            <a:off x="2008851" y="3555619"/>
            <a:ext cx="6889531" cy="1985118"/>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600"/>
              </a:spcAft>
              <a:buAutoNum type="arabicParenR"/>
            </a:pPr>
            <a:r>
              <a:rPr lang="en-GB" sz="2400" dirty="0">
                <a:solidFill>
                  <a:srgbClr val="1E1E1E"/>
                </a:solidFill>
                <a:latin typeface="Inter Light"/>
                <a:ea typeface="Inter Light"/>
                <a:cs typeface="Inter Light"/>
                <a:sym typeface="Inter Light"/>
              </a:rPr>
              <a:t>Guess the word</a:t>
            </a:r>
          </a:p>
          <a:p>
            <a:pPr marL="457200" marR="0" lvl="0" indent="-457200" algn="l" rtl="0">
              <a:lnSpc>
                <a:spcPct val="150000"/>
              </a:lnSpc>
              <a:spcBef>
                <a:spcPts val="0"/>
              </a:spcBef>
              <a:spcAft>
                <a:spcPts val="600"/>
              </a:spcAft>
              <a:buAutoNum type="arabicParenR"/>
            </a:pPr>
            <a:r>
              <a:rPr lang="en-GB" sz="2400" dirty="0">
                <a:solidFill>
                  <a:srgbClr val="1E1E1E"/>
                </a:solidFill>
                <a:latin typeface="Inter Light"/>
                <a:ea typeface="Inter Light"/>
                <a:cs typeface="Inter Light"/>
                <a:sym typeface="Inter Light"/>
              </a:rPr>
              <a:t>Charades</a:t>
            </a:r>
          </a:p>
          <a:p>
            <a:pPr marL="457200" marR="0" lvl="0" indent="-457200" algn="l" rtl="0">
              <a:lnSpc>
                <a:spcPct val="150000"/>
              </a:lnSpc>
              <a:spcBef>
                <a:spcPts val="0"/>
              </a:spcBef>
              <a:spcAft>
                <a:spcPts val="600"/>
              </a:spcAft>
              <a:buAutoNum type="arabicParenR"/>
            </a:pPr>
            <a:endParaRPr lang="en-US" sz="2400" dirty="0">
              <a:solidFill>
                <a:srgbClr val="1E1E1E"/>
              </a:solidFill>
              <a:latin typeface="Inter Light"/>
              <a:ea typeface="Inter Light"/>
              <a:cs typeface="Inter Light"/>
              <a:sym typeface="Inter Light"/>
            </a:endParaRPr>
          </a:p>
        </p:txBody>
      </p:sp>
    </p:spTree>
    <p:extLst>
      <p:ext uri="{BB962C8B-B14F-4D97-AF65-F5344CB8AC3E}">
        <p14:creationId xmlns:p14="http://schemas.microsoft.com/office/powerpoint/2010/main" val="418780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B0675585-680E-73F9-69EC-404FE793A7D4}"/>
            </a:ext>
          </a:extLst>
        </p:cNvPr>
        <p:cNvGrpSpPr/>
        <p:nvPr/>
      </p:nvGrpSpPr>
      <p:grpSpPr>
        <a:xfrm>
          <a:off x="0" y="0"/>
          <a:ext cx="0" cy="0"/>
          <a:chOff x="0" y="0"/>
          <a:chExt cx="0" cy="0"/>
        </a:xfrm>
      </p:grpSpPr>
      <p:sp>
        <p:nvSpPr>
          <p:cNvPr id="31" name="Google Shape;31;p10">
            <a:extLst>
              <a:ext uri="{FF2B5EF4-FFF2-40B4-BE49-F238E27FC236}">
                <a16:creationId xmlns:a16="http://schemas.microsoft.com/office/drawing/2014/main" id="{DCF05D27-B9CF-7C87-C99E-9B6E2D61FA08}"/>
              </a:ext>
            </a:extLst>
          </p:cNvPr>
          <p:cNvSpPr txBox="1"/>
          <p:nvPr/>
        </p:nvSpPr>
        <p:spPr>
          <a:xfrm>
            <a:off x="976333" y="2241438"/>
            <a:ext cx="12726900" cy="22159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800" b="1" dirty="0">
                <a:solidFill>
                  <a:srgbClr val="4B116F"/>
                </a:solidFill>
                <a:latin typeface="+mj-lt"/>
                <a:sym typeface="Inter Tight SemiBold"/>
              </a:rPr>
              <a:t>Every Step</a:t>
            </a:r>
            <a:endParaRPr dirty="0">
              <a:solidFill>
                <a:srgbClr val="4B116F"/>
              </a:solidFill>
              <a:latin typeface="+mj-lt"/>
            </a:endParaRPr>
          </a:p>
        </p:txBody>
      </p:sp>
      <p:sp>
        <p:nvSpPr>
          <p:cNvPr id="32" name="Google Shape;32;p10">
            <a:extLst>
              <a:ext uri="{FF2B5EF4-FFF2-40B4-BE49-F238E27FC236}">
                <a16:creationId xmlns:a16="http://schemas.microsoft.com/office/drawing/2014/main" id="{A1D37F51-8B19-86F7-0667-62D423A48B38}"/>
              </a:ext>
            </a:extLst>
          </p:cNvPr>
          <p:cNvSpPr txBox="1"/>
          <p:nvPr/>
        </p:nvSpPr>
        <p:spPr>
          <a:xfrm>
            <a:off x="976333" y="3896288"/>
            <a:ext cx="16236900" cy="22159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800" b="1" dirty="0">
                <a:solidFill>
                  <a:srgbClr val="4B116F"/>
                </a:solidFill>
                <a:latin typeface="+mj-lt"/>
                <a:sym typeface="Inter Tight SemiBold"/>
              </a:rPr>
              <a:t>Counts</a:t>
            </a:r>
            <a:endParaRPr lang="en-US" dirty="0">
              <a:solidFill>
                <a:srgbClr val="4B116F"/>
              </a:solidFill>
              <a:latin typeface="+mj-lt"/>
            </a:endParaRPr>
          </a:p>
        </p:txBody>
      </p:sp>
      <p:sp>
        <p:nvSpPr>
          <p:cNvPr id="5" name="Rectangle: Rounded Corners 4">
            <a:extLst>
              <a:ext uri="{FF2B5EF4-FFF2-40B4-BE49-F238E27FC236}">
                <a16:creationId xmlns:a16="http://schemas.microsoft.com/office/drawing/2014/main" id="{C16F2494-66B3-F6B2-5AF3-02624BEB200C}"/>
              </a:ext>
            </a:extLst>
          </p:cNvPr>
          <p:cNvSpPr/>
          <p:nvPr/>
        </p:nvSpPr>
        <p:spPr>
          <a:xfrm>
            <a:off x="976332" y="6236328"/>
            <a:ext cx="4953822" cy="1006257"/>
          </a:xfrm>
          <a:prstGeom prst="roundRect">
            <a:avLst>
              <a:gd name="adj" fmla="val 50000"/>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1E1E"/>
                </a:solidFill>
                <a:latin typeface="Inter Tight Medium" panose="020B0604020202020204" charset="0"/>
                <a:ea typeface="Inter Tight Medium" panose="020B0604020202020204" charset="0"/>
                <a:cs typeface="Inter Tight Medium" panose="020B0604020202020204" charset="0"/>
                <a:sym typeface="Inter Tight"/>
              </a:rPr>
              <a:t>Surah Q</a:t>
            </a:r>
            <a:r>
              <a:rPr lang="en-GB" sz="3200" dirty="0">
                <a:solidFill>
                  <a:srgbClr val="1E1E1E"/>
                </a:solidFill>
                <a:latin typeface="Inter Tight Medium" panose="020B0604020202020204" charset="0"/>
                <a:ea typeface="Inter Tight Medium" panose="020B0604020202020204" charset="0"/>
                <a:cs typeface="Inter Tight Medium" panose="020B0604020202020204" charset="0"/>
                <a:sym typeface="Inter Tight"/>
              </a:rPr>
              <a:t>a</a:t>
            </a:r>
            <a:r>
              <a:rPr lang="en-US" sz="3200" dirty="0">
                <a:solidFill>
                  <a:srgbClr val="1E1E1E"/>
                </a:solidFill>
                <a:latin typeface="Inter Tight Medium" panose="020B0604020202020204" charset="0"/>
                <a:ea typeface="Inter Tight Medium" panose="020B0604020202020204" charset="0"/>
                <a:cs typeface="Inter Tight Medium" panose="020B0604020202020204" charset="0"/>
                <a:sym typeface="Inter Tight"/>
              </a:rPr>
              <a:t>f</a:t>
            </a:r>
            <a:r>
              <a:rPr lang="en-US" sz="3200" dirty="0">
                <a:solidFill>
                  <a:srgbClr val="1E1E1E"/>
                </a:solidFill>
                <a:latin typeface="Inter Tight"/>
                <a:ea typeface="Inter Tight"/>
                <a:cs typeface="Inter Tight"/>
                <a:sym typeface="Inter Tight"/>
              </a:rPr>
              <a:t>: Session 2</a:t>
            </a:r>
            <a:endParaRPr lang="en-US" sz="3200" dirty="0"/>
          </a:p>
        </p:txBody>
      </p:sp>
      <p:sp>
        <p:nvSpPr>
          <p:cNvPr id="2" name="Rectangle: Rounded Corners 1">
            <a:extLst>
              <a:ext uri="{FF2B5EF4-FFF2-40B4-BE49-F238E27FC236}">
                <a16:creationId xmlns:a16="http://schemas.microsoft.com/office/drawing/2014/main" id="{5A8CC14A-1412-1E3C-4C8A-0432A1DA4F29}"/>
              </a:ext>
            </a:extLst>
          </p:cNvPr>
          <p:cNvSpPr/>
          <p:nvPr/>
        </p:nvSpPr>
        <p:spPr>
          <a:xfrm>
            <a:off x="976332" y="-1088670"/>
            <a:ext cx="3047028" cy="2977331"/>
          </a:xfrm>
          <a:prstGeom prst="roundRect">
            <a:avLst/>
          </a:prstGeom>
          <a:solidFill>
            <a:schemeClr val="bg1">
              <a:alpha val="9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ar-IQ" sz="400" dirty="0"/>
              <a:t>سورة</a:t>
            </a:r>
            <a:endParaRPr lang="en-PK" sz="400" dirty="0"/>
          </a:p>
        </p:txBody>
      </p:sp>
      <p:pic>
        <p:nvPicPr>
          <p:cNvPr id="4" name="Graphic 3">
            <a:extLst>
              <a:ext uri="{FF2B5EF4-FFF2-40B4-BE49-F238E27FC236}">
                <a16:creationId xmlns:a16="http://schemas.microsoft.com/office/drawing/2014/main" id="{857D57CD-0939-E619-86B0-5B914CB37C3A}"/>
              </a:ext>
            </a:extLst>
          </p:cNvPr>
          <p:cNvPicPr>
            <a:picLocks noChangeAspect="1"/>
          </p:cNvPicPr>
          <p:nvPr/>
        </p:nvPicPr>
        <p:blipFill>
          <a:blip r:embed="rId3">
            <a:extLst>
              <a:ext uri="{96DAC541-7B7A-43D3-8B79-37D633B846F1}">
                <asvg:svgBlip xmlns:asvg="http://schemas.microsoft.com/office/drawing/2016/SVG/main" r:embed="rId4"/>
              </a:ext>
            </a:extLst>
          </a:blip>
          <a:srcRect r="45241" b="49855"/>
          <a:stretch>
            <a:fillRect/>
          </a:stretch>
        </p:blipFill>
        <p:spPr>
          <a:xfrm>
            <a:off x="7054503" y="1"/>
            <a:ext cx="11233497" cy="10286999"/>
          </a:xfrm>
          <a:custGeom>
            <a:avLst/>
            <a:gdLst>
              <a:gd name="connsiteX0" fmla="*/ 0 w 11233497"/>
              <a:gd name="connsiteY0" fmla="*/ 0 h 10286999"/>
              <a:gd name="connsiteX1" fmla="*/ 11233497 w 11233497"/>
              <a:gd name="connsiteY1" fmla="*/ 0 h 10286999"/>
              <a:gd name="connsiteX2" fmla="*/ 11233497 w 11233497"/>
              <a:gd name="connsiteY2" fmla="*/ 10286999 h 10286999"/>
              <a:gd name="connsiteX3" fmla="*/ 0 w 11233497"/>
              <a:gd name="connsiteY3" fmla="*/ 10286999 h 10286999"/>
            </a:gdLst>
            <a:ahLst/>
            <a:cxnLst>
              <a:cxn ang="0">
                <a:pos x="connsiteX0" y="connsiteY0"/>
              </a:cxn>
              <a:cxn ang="0">
                <a:pos x="connsiteX1" y="connsiteY1"/>
              </a:cxn>
              <a:cxn ang="0">
                <a:pos x="connsiteX2" y="connsiteY2"/>
              </a:cxn>
              <a:cxn ang="0">
                <a:pos x="connsiteX3" y="connsiteY3"/>
              </a:cxn>
            </a:cxnLst>
            <a:rect l="l" t="t" r="r" b="b"/>
            <a:pathLst>
              <a:path w="11233497" h="10286999">
                <a:moveTo>
                  <a:pt x="0" y="0"/>
                </a:moveTo>
                <a:lnTo>
                  <a:pt x="11233497" y="0"/>
                </a:lnTo>
                <a:lnTo>
                  <a:pt x="11233497" y="10286999"/>
                </a:lnTo>
                <a:lnTo>
                  <a:pt x="0" y="10286999"/>
                </a:lnTo>
                <a:close/>
              </a:path>
            </a:pathLst>
          </a:custGeom>
        </p:spPr>
      </p:pic>
      <p:pic>
        <p:nvPicPr>
          <p:cNvPr id="29" name="Graphic 28">
            <a:extLst>
              <a:ext uri="{FF2B5EF4-FFF2-40B4-BE49-F238E27FC236}">
                <a16:creationId xmlns:a16="http://schemas.microsoft.com/office/drawing/2014/main" id="{E9240DC3-3A32-925F-FAF6-B247F34DC0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00622" y="8936706"/>
            <a:ext cx="2311044" cy="654143"/>
          </a:xfrm>
          <a:prstGeom prst="rect">
            <a:avLst/>
          </a:prstGeom>
        </p:spPr>
      </p:pic>
      <p:pic>
        <p:nvPicPr>
          <p:cNvPr id="37" name="Graphic 36">
            <a:extLst>
              <a:ext uri="{FF2B5EF4-FFF2-40B4-BE49-F238E27FC236}">
                <a16:creationId xmlns:a16="http://schemas.microsoft.com/office/drawing/2014/main" id="{01DF7B22-441D-9C05-735D-10DD105E93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6332" y="8998354"/>
            <a:ext cx="2707622" cy="530848"/>
          </a:xfrm>
          <a:prstGeom prst="rect">
            <a:avLst/>
          </a:prstGeom>
        </p:spPr>
      </p:pic>
      <p:sp>
        <p:nvSpPr>
          <p:cNvPr id="6" name="TextBox 5">
            <a:extLst>
              <a:ext uri="{FF2B5EF4-FFF2-40B4-BE49-F238E27FC236}">
                <a16:creationId xmlns:a16="http://schemas.microsoft.com/office/drawing/2014/main" id="{B2CA87C2-6EFE-0907-D86C-AC2D8CA97AEA}"/>
              </a:ext>
            </a:extLst>
          </p:cNvPr>
          <p:cNvSpPr txBox="1"/>
          <p:nvPr/>
        </p:nvSpPr>
        <p:spPr>
          <a:xfrm>
            <a:off x="1238250" y="533400"/>
            <a:ext cx="2445704" cy="923330"/>
          </a:xfrm>
          <a:prstGeom prst="rect">
            <a:avLst/>
          </a:prstGeom>
          <a:noFill/>
        </p:spPr>
        <p:txBody>
          <a:bodyPr wrap="square" rtlCol="0">
            <a:spAutoFit/>
          </a:bodyPr>
          <a:lstStyle/>
          <a:p>
            <a:pPr algn="ctr"/>
            <a:r>
              <a:rPr lang="ar-IQ" sz="5400" dirty="0">
                <a:solidFill>
                  <a:srgbClr val="4B116F"/>
                </a:solidFill>
                <a:latin typeface="(A) Arslan Wessam B" panose="03020402040406030203" pitchFamily="66" charset="-78"/>
                <a:cs typeface="(A) Arslan Wessam B" panose="03020402040406030203" pitchFamily="66" charset="-78"/>
              </a:rPr>
              <a:t>سورة ق</a:t>
            </a:r>
            <a:endParaRPr lang="en-GB" sz="5400" dirty="0">
              <a:solidFill>
                <a:srgbClr val="4B116F"/>
              </a:solidFill>
              <a:latin typeface="(A) Arslan Wessam B" panose="03020402040406030203" pitchFamily="66" charset="-78"/>
              <a:cs typeface="(A) Arslan Wessam B" panose="03020402040406030203" pitchFamily="66" charset="-78"/>
            </a:endParaRPr>
          </a:p>
        </p:txBody>
      </p:sp>
    </p:spTree>
    <p:extLst>
      <p:ext uri="{BB962C8B-B14F-4D97-AF65-F5344CB8AC3E}">
        <p14:creationId xmlns:p14="http://schemas.microsoft.com/office/powerpoint/2010/main" val="155370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
          <a:extLst>
            <a:ext uri="{FF2B5EF4-FFF2-40B4-BE49-F238E27FC236}">
              <a16:creationId xmlns:a16="http://schemas.microsoft.com/office/drawing/2014/main" id="{1A115C99-8C6D-138F-84FC-1BB920658F7F}"/>
            </a:ext>
          </a:extLst>
        </p:cNvPr>
        <p:cNvGrpSpPr/>
        <p:nvPr/>
      </p:nvGrpSpPr>
      <p:grpSpPr>
        <a:xfrm>
          <a:off x="0" y="0"/>
          <a:ext cx="0" cy="0"/>
          <a:chOff x="0" y="0"/>
          <a:chExt cx="0" cy="0"/>
        </a:xfrm>
      </p:grpSpPr>
      <p:sp>
        <p:nvSpPr>
          <p:cNvPr id="27" name="Freeform: Shape 26">
            <a:extLst>
              <a:ext uri="{FF2B5EF4-FFF2-40B4-BE49-F238E27FC236}">
                <a16:creationId xmlns:a16="http://schemas.microsoft.com/office/drawing/2014/main" id="{26319CE8-1761-7AD9-B718-2CEFA17617EC}"/>
              </a:ext>
            </a:extLst>
          </p:cNvPr>
          <p:cNvSpPr/>
          <p:nvPr/>
        </p:nvSpPr>
        <p:spPr>
          <a:xfrm rot="20799858">
            <a:off x="-264332" y="4652873"/>
            <a:ext cx="11077764" cy="6018171"/>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sp>
        <p:nvSpPr>
          <p:cNvPr id="50" name="Google Shape;50;p12">
            <a:extLst>
              <a:ext uri="{FF2B5EF4-FFF2-40B4-BE49-F238E27FC236}">
                <a16:creationId xmlns:a16="http://schemas.microsoft.com/office/drawing/2014/main" id="{D707901E-9D17-C4E7-1381-A3E8966F4865}"/>
              </a:ext>
            </a:extLst>
          </p:cNvPr>
          <p:cNvSpPr txBox="1"/>
          <p:nvPr/>
        </p:nvSpPr>
        <p:spPr>
          <a:xfrm>
            <a:off x="2030117" y="1469723"/>
            <a:ext cx="7517920"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4B116F"/>
                </a:solidFill>
                <a:latin typeface="+mj-lt"/>
                <a:ea typeface="Inter Tight Medium"/>
                <a:cs typeface="Inter Tight Medium"/>
                <a:sym typeface="Inter Tight Medium"/>
              </a:rPr>
              <a:t>Session</a:t>
            </a:r>
          </a:p>
          <a:p>
            <a:pPr marL="0" marR="0" lvl="0" indent="0" algn="l" rtl="0">
              <a:spcBef>
                <a:spcPts val="0"/>
              </a:spcBef>
              <a:spcAft>
                <a:spcPts val="0"/>
              </a:spcAft>
              <a:buNone/>
            </a:pPr>
            <a:r>
              <a:rPr lang="en-US" sz="7200" dirty="0">
                <a:solidFill>
                  <a:srgbClr val="4B116F"/>
                </a:solidFill>
                <a:latin typeface="+mj-lt"/>
                <a:ea typeface="Inter Tight Medium"/>
                <a:cs typeface="Inter Tight Medium"/>
                <a:sym typeface="Inter Tight Medium"/>
              </a:rPr>
              <a:t>Objectives</a:t>
            </a:r>
            <a:endParaRPr dirty="0">
              <a:highlight>
                <a:srgbClr val="FFFF00"/>
              </a:highlight>
              <a:latin typeface="+mj-lt"/>
            </a:endParaRPr>
          </a:p>
        </p:txBody>
      </p:sp>
      <p:grpSp>
        <p:nvGrpSpPr>
          <p:cNvPr id="24" name="Group 23">
            <a:extLst>
              <a:ext uri="{FF2B5EF4-FFF2-40B4-BE49-F238E27FC236}">
                <a16:creationId xmlns:a16="http://schemas.microsoft.com/office/drawing/2014/main" id="{97602D51-98F8-E279-8C76-8DEE2EE90408}"/>
              </a:ext>
            </a:extLst>
          </p:cNvPr>
          <p:cNvGrpSpPr/>
          <p:nvPr/>
        </p:nvGrpSpPr>
        <p:grpSpPr>
          <a:xfrm>
            <a:off x="9548037" y="1470479"/>
            <a:ext cx="7121556" cy="1511423"/>
            <a:chOff x="9548037" y="1729424"/>
            <a:chExt cx="7121556" cy="1511423"/>
          </a:xfrm>
        </p:grpSpPr>
        <p:sp>
          <p:nvSpPr>
            <p:cNvPr id="4" name="Rectangle: Rounded Corners 3">
              <a:extLst>
                <a:ext uri="{FF2B5EF4-FFF2-40B4-BE49-F238E27FC236}">
                  <a16:creationId xmlns:a16="http://schemas.microsoft.com/office/drawing/2014/main" id="{842BF837-97DD-37D1-5BC0-95A0A929126B}"/>
                </a:ext>
              </a:extLst>
            </p:cNvPr>
            <p:cNvSpPr/>
            <p:nvPr/>
          </p:nvSpPr>
          <p:spPr>
            <a:xfrm>
              <a:off x="9548037" y="1729424"/>
              <a:ext cx="7121556" cy="1511423"/>
            </a:xfrm>
            <a:prstGeom prst="roundRect">
              <a:avLst/>
            </a:prstGeom>
            <a:solidFill>
              <a:schemeClr val="bg1"/>
            </a:solidFill>
            <a:ln>
              <a:noFill/>
            </a:ln>
            <a:effectLst>
              <a:outerShdw blurRad="508000" dist="2540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Google Shape;121;p17">
              <a:extLst>
                <a:ext uri="{FF2B5EF4-FFF2-40B4-BE49-F238E27FC236}">
                  <a16:creationId xmlns:a16="http://schemas.microsoft.com/office/drawing/2014/main" id="{F05BBA9B-0492-962E-A5FE-0008E76A60A0}"/>
                </a:ext>
              </a:extLst>
            </p:cNvPr>
            <p:cNvSpPr/>
            <p:nvPr/>
          </p:nvSpPr>
          <p:spPr>
            <a:xfrm>
              <a:off x="10048458" y="2142235"/>
              <a:ext cx="685800" cy="685800"/>
            </a:xfrm>
            <a:prstGeom prst="ellipse">
              <a:avLst/>
            </a:prstGeom>
            <a:solidFill>
              <a:srgbClr val="FAA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 name="Google Shape;122;p17">
              <a:extLst>
                <a:ext uri="{FF2B5EF4-FFF2-40B4-BE49-F238E27FC236}">
                  <a16:creationId xmlns:a16="http://schemas.microsoft.com/office/drawing/2014/main" id="{2851F9C4-C435-D2E0-C80E-3725FE2B01B2}"/>
                </a:ext>
              </a:extLst>
            </p:cNvPr>
            <p:cNvSpPr txBox="1"/>
            <p:nvPr/>
          </p:nvSpPr>
          <p:spPr>
            <a:xfrm>
              <a:off x="10048459" y="2285080"/>
              <a:ext cx="6858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1E1E1E"/>
                  </a:solidFill>
                  <a:latin typeface="Inter Tight Medium"/>
                  <a:ea typeface="Inter Tight Medium"/>
                  <a:cs typeface="Inter Tight Medium"/>
                  <a:sym typeface="Inter Tight Medium"/>
                </a:rPr>
                <a:t>01</a:t>
              </a:r>
              <a:endParaRPr dirty="0"/>
            </a:p>
          </p:txBody>
        </p:sp>
        <p:sp>
          <p:nvSpPr>
            <p:cNvPr id="5" name="Google Shape;124;p17">
              <a:extLst>
                <a:ext uri="{FF2B5EF4-FFF2-40B4-BE49-F238E27FC236}">
                  <a16:creationId xmlns:a16="http://schemas.microsoft.com/office/drawing/2014/main" id="{66A62FF3-9B69-1077-2B09-D6EF2FE28F5C}"/>
                </a:ext>
              </a:extLst>
            </p:cNvPr>
            <p:cNvSpPr txBox="1"/>
            <p:nvPr/>
          </p:nvSpPr>
          <p:spPr>
            <a:xfrm>
              <a:off x="11008858" y="2069657"/>
              <a:ext cx="522075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E1E1E"/>
                  </a:solidFill>
                  <a:latin typeface="Inter" panose="020B0502030000000004" pitchFamily="34" charset="0"/>
                  <a:ea typeface="Inter" panose="020B0502030000000004" pitchFamily="34" charset="0"/>
                  <a:cs typeface="Inter Tight Medium"/>
                  <a:sym typeface="Inter Tight Medium"/>
                </a:rPr>
                <a:t>Reflect on the impact of being aware of Allah’s closeness to us</a:t>
              </a:r>
              <a:endParaRPr lang="en-US" dirty="0">
                <a:latin typeface="Inter" panose="020B0502030000000004" pitchFamily="34" charset="0"/>
                <a:ea typeface="Inter" panose="020B0502030000000004" pitchFamily="34" charset="0"/>
              </a:endParaRPr>
            </a:p>
          </p:txBody>
        </p:sp>
      </p:grpSp>
      <p:grpSp>
        <p:nvGrpSpPr>
          <p:cNvPr id="25" name="Group 24">
            <a:extLst>
              <a:ext uri="{FF2B5EF4-FFF2-40B4-BE49-F238E27FC236}">
                <a16:creationId xmlns:a16="http://schemas.microsoft.com/office/drawing/2014/main" id="{B8C09E94-9A2A-87C1-604C-4B183EC57F60}"/>
              </a:ext>
            </a:extLst>
          </p:cNvPr>
          <p:cNvGrpSpPr/>
          <p:nvPr/>
        </p:nvGrpSpPr>
        <p:grpSpPr>
          <a:xfrm>
            <a:off x="9548037" y="3286684"/>
            <a:ext cx="7121556" cy="1511423"/>
            <a:chOff x="9548037" y="3545629"/>
            <a:chExt cx="7121556" cy="1511423"/>
          </a:xfrm>
        </p:grpSpPr>
        <p:sp>
          <p:nvSpPr>
            <p:cNvPr id="10" name="Rectangle: Rounded Corners 9">
              <a:extLst>
                <a:ext uri="{FF2B5EF4-FFF2-40B4-BE49-F238E27FC236}">
                  <a16:creationId xmlns:a16="http://schemas.microsoft.com/office/drawing/2014/main" id="{D95DE43A-1164-51B5-9119-C2B42E6C2A04}"/>
                </a:ext>
              </a:extLst>
            </p:cNvPr>
            <p:cNvSpPr/>
            <p:nvPr/>
          </p:nvSpPr>
          <p:spPr>
            <a:xfrm>
              <a:off x="9548037" y="3545629"/>
              <a:ext cx="7121556" cy="1511423"/>
            </a:xfrm>
            <a:prstGeom prst="roundRect">
              <a:avLst/>
            </a:prstGeom>
            <a:solidFill>
              <a:schemeClr val="bg1"/>
            </a:solidFill>
            <a:ln>
              <a:noFill/>
            </a:ln>
            <a:effectLst>
              <a:outerShdw blurRad="508000" dist="2540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Google Shape;121;p17">
              <a:extLst>
                <a:ext uri="{FF2B5EF4-FFF2-40B4-BE49-F238E27FC236}">
                  <a16:creationId xmlns:a16="http://schemas.microsoft.com/office/drawing/2014/main" id="{81D35237-C8EC-8200-0F12-6E0545A2ADD3}"/>
                </a:ext>
              </a:extLst>
            </p:cNvPr>
            <p:cNvSpPr/>
            <p:nvPr/>
          </p:nvSpPr>
          <p:spPr>
            <a:xfrm>
              <a:off x="10048458" y="3958440"/>
              <a:ext cx="685800" cy="685800"/>
            </a:xfrm>
            <a:prstGeom prst="ellipse">
              <a:avLst/>
            </a:prstGeom>
            <a:solidFill>
              <a:srgbClr val="FAA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5" name="Google Shape;122;p17">
              <a:extLst>
                <a:ext uri="{FF2B5EF4-FFF2-40B4-BE49-F238E27FC236}">
                  <a16:creationId xmlns:a16="http://schemas.microsoft.com/office/drawing/2014/main" id="{D47065B9-BE32-F3B3-6D8E-73F2D837460B}"/>
                </a:ext>
              </a:extLst>
            </p:cNvPr>
            <p:cNvSpPr txBox="1"/>
            <p:nvPr/>
          </p:nvSpPr>
          <p:spPr>
            <a:xfrm>
              <a:off x="10048459" y="4101285"/>
              <a:ext cx="6858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1E1E1E"/>
                  </a:solidFill>
                  <a:latin typeface="Inter Tight Medium"/>
                  <a:ea typeface="Inter Tight Medium"/>
                  <a:cs typeface="Inter Tight Medium"/>
                  <a:sym typeface="Inter Tight Medium"/>
                </a:rPr>
                <a:t>02</a:t>
              </a:r>
              <a:endParaRPr dirty="0"/>
            </a:p>
          </p:txBody>
        </p:sp>
        <p:sp>
          <p:nvSpPr>
            <p:cNvPr id="16" name="Google Shape;124;p17">
              <a:extLst>
                <a:ext uri="{FF2B5EF4-FFF2-40B4-BE49-F238E27FC236}">
                  <a16:creationId xmlns:a16="http://schemas.microsoft.com/office/drawing/2014/main" id="{7CB9BE12-7B76-B556-A7B5-7A7601716C47}"/>
                </a:ext>
              </a:extLst>
            </p:cNvPr>
            <p:cNvSpPr txBox="1"/>
            <p:nvPr/>
          </p:nvSpPr>
          <p:spPr>
            <a:xfrm>
              <a:off x="11008858" y="3885862"/>
              <a:ext cx="522075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E1E1E"/>
                  </a:solidFill>
                  <a:latin typeface="Inter" panose="020B0502030000000004" pitchFamily="34" charset="0"/>
                  <a:ea typeface="Inter" panose="020B0502030000000004" pitchFamily="34" charset="0"/>
                  <a:cs typeface="Inter Tight Medium"/>
                  <a:sym typeface="Inter Tight Medium"/>
                </a:rPr>
                <a:t>Practise taking an ‘audit’ of your actions</a:t>
              </a:r>
              <a:endParaRPr lang="en-US" dirty="0">
                <a:latin typeface="Inter" panose="020B0502030000000004" pitchFamily="34" charset="0"/>
                <a:ea typeface="Inter" panose="020B0502030000000004" pitchFamily="34" charset="0"/>
              </a:endParaRPr>
            </a:p>
          </p:txBody>
        </p:sp>
      </p:grpSp>
      <p:grpSp>
        <p:nvGrpSpPr>
          <p:cNvPr id="13" name="Group 12">
            <a:extLst>
              <a:ext uri="{FF2B5EF4-FFF2-40B4-BE49-F238E27FC236}">
                <a16:creationId xmlns:a16="http://schemas.microsoft.com/office/drawing/2014/main" id="{60AD24D1-CE3B-CB1B-4263-2BB70D72D531}"/>
              </a:ext>
            </a:extLst>
          </p:cNvPr>
          <p:cNvGrpSpPr/>
          <p:nvPr/>
        </p:nvGrpSpPr>
        <p:grpSpPr>
          <a:xfrm>
            <a:off x="9548037" y="5179014"/>
            <a:ext cx="7121556" cy="1511423"/>
            <a:chOff x="9548037" y="5437959"/>
            <a:chExt cx="7121556" cy="1511423"/>
          </a:xfrm>
        </p:grpSpPr>
        <p:sp>
          <p:nvSpPr>
            <p:cNvPr id="11" name="Rectangle: Rounded Corners 10">
              <a:extLst>
                <a:ext uri="{FF2B5EF4-FFF2-40B4-BE49-F238E27FC236}">
                  <a16:creationId xmlns:a16="http://schemas.microsoft.com/office/drawing/2014/main" id="{0C0AA16F-E17B-09FB-5F56-B9E1B1239DB9}"/>
                </a:ext>
              </a:extLst>
            </p:cNvPr>
            <p:cNvSpPr/>
            <p:nvPr/>
          </p:nvSpPr>
          <p:spPr>
            <a:xfrm>
              <a:off x="9548037" y="5437959"/>
              <a:ext cx="7121556" cy="1511423"/>
            </a:xfrm>
            <a:prstGeom prst="roundRect">
              <a:avLst/>
            </a:prstGeom>
            <a:solidFill>
              <a:schemeClr val="bg1"/>
            </a:solidFill>
            <a:ln>
              <a:noFill/>
            </a:ln>
            <a:effectLst>
              <a:outerShdw blurRad="508000" dist="2540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Google Shape;121;p17">
              <a:extLst>
                <a:ext uri="{FF2B5EF4-FFF2-40B4-BE49-F238E27FC236}">
                  <a16:creationId xmlns:a16="http://schemas.microsoft.com/office/drawing/2014/main" id="{05C59006-C320-1AF6-378D-0302CEC56F21}"/>
                </a:ext>
              </a:extLst>
            </p:cNvPr>
            <p:cNvSpPr/>
            <p:nvPr/>
          </p:nvSpPr>
          <p:spPr>
            <a:xfrm>
              <a:off x="10048458" y="5850770"/>
              <a:ext cx="685800" cy="685800"/>
            </a:xfrm>
            <a:prstGeom prst="ellipse">
              <a:avLst/>
            </a:prstGeom>
            <a:solidFill>
              <a:srgbClr val="FAA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 name="Google Shape;122;p17">
              <a:extLst>
                <a:ext uri="{FF2B5EF4-FFF2-40B4-BE49-F238E27FC236}">
                  <a16:creationId xmlns:a16="http://schemas.microsoft.com/office/drawing/2014/main" id="{7FF03EEF-6168-92F9-8478-7A2E18AE6536}"/>
                </a:ext>
              </a:extLst>
            </p:cNvPr>
            <p:cNvSpPr txBox="1"/>
            <p:nvPr/>
          </p:nvSpPr>
          <p:spPr>
            <a:xfrm>
              <a:off x="10048459" y="5993615"/>
              <a:ext cx="6858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1E1E1E"/>
                  </a:solidFill>
                  <a:latin typeface="Inter Tight Medium"/>
                  <a:ea typeface="Inter Tight Medium"/>
                  <a:cs typeface="Inter Tight Medium"/>
                  <a:sym typeface="Inter Tight Medium"/>
                </a:rPr>
                <a:t>03</a:t>
              </a:r>
              <a:endParaRPr dirty="0"/>
            </a:p>
          </p:txBody>
        </p:sp>
        <p:sp>
          <p:nvSpPr>
            <p:cNvPr id="19" name="Google Shape;124;p17">
              <a:extLst>
                <a:ext uri="{FF2B5EF4-FFF2-40B4-BE49-F238E27FC236}">
                  <a16:creationId xmlns:a16="http://schemas.microsoft.com/office/drawing/2014/main" id="{C38AE80A-1BE5-91E2-27E7-460C187CBACA}"/>
                </a:ext>
              </a:extLst>
            </p:cNvPr>
            <p:cNvSpPr txBox="1"/>
            <p:nvPr/>
          </p:nvSpPr>
          <p:spPr>
            <a:xfrm>
              <a:off x="11008858" y="5610243"/>
              <a:ext cx="511783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E1E1E"/>
                  </a:solidFill>
                  <a:latin typeface="Inter" panose="020B0502030000000004" pitchFamily="34" charset="0"/>
                  <a:ea typeface="Inter" panose="020B0502030000000004" pitchFamily="34" charset="0"/>
                  <a:cs typeface="Inter Tight Medium"/>
                  <a:sym typeface="Inter Tight Medium"/>
                </a:rPr>
                <a:t>Explore the characteristics of the People of Hell and develop strategies to avoid them</a:t>
              </a:r>
              <a:endParaRPr lang="en-US" dirty="0">
                <a:latin typeface="Inter" panose="020B0502030000000004" pitchFamily="34" charset="0"/>
                <a:ea typeface="Inter" panose="020B0502030000000004" pitchFamily="34" charset="0"/>
              </a:endParaRPr>
            </a:p>
          </p:txBody>
        </p:sp>
      </p:grpSp>
      <p:grpSp>
        <p:nvGrpSpPr>
          <p:cNvPr id="26" name="Group 25">
            <a:extLst>
              <a:ext uri="{FF2B5EF4-FFF2-40B4-BE49-F238E27FC236}">
                <a16:creationId xmlns:a16="http://schemas.microsoft.com/office/drawing/2014/main" id="{7EF187AB-46A0-8D37-35BD-375B4DB6B520}"/>
              </a:ext>
            </a:extLst>
          </p:cNvPr>
          <p:cNvGrpSpPr/>
          <p:nvPr/>
        </p:nvGrpSpPr>
        <p:grpSpPr>
          <a:xfrm>
            <a:off x="9548037" y="7067033"/>
            <a:ext cx="7121556" cy="1511423"/>
            <a:chOff x="9548037" y="7325978"/>
            <a:chExt cx="7121556" cy="1511423"/>
          </a:xfrm>
        </p:grpSpPr>
        <p:sp>
          <p:nvSpPr>
            <p:cNvPr id="12" name="Rectangle: Rounded Corners 11">
              <a:extLst>
                <a:ext uri="{FF2B5EF4-FFF2-40B4-BE49-F238E27FC236}">
                  <a16:creationId xmlns:a16="http://schemas.microsoft.com/office/drawing/2014/main" id="{4FEF9D2B-30B9-0A97-4E65-ABF399CC923F}"/>
                </a:ext>
              </a:extLst>
            </p:cNvPr>
            <p:cNvSpPr/>
            <p:nvPr/>
          </p:nvSpPr>
          <p:spPr>
            <a:xfrm>
              <a:off x="9548037" y="7325978"/>
              <a:ext cx="7121556" cy="1511423"/>
            </a:xfrm>
            <a:prstGeom prst="roundRect">
              <a:avLst/>
            </a:prstGeom>
            <a:solidFill>
              <a:schemeClr val="bg1"/>
            </a:solidFill>
            <a:ln>
              <a:noFill/>
            </a:ln>
            <a:effectLst>
              <a:outerShdw blurRad="508000" dist="2540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Google Shape;121;p17">
              <a:extLst>
                <a:ext uri="{FF2B5EF4-FFF2-40B4-BE49-F238E27FC236}">
                  <a16:creationId xmlns:a16="http://schemas.microsoft.com/office/drawing/2014/main" id="{9B55CADE-551D-C8C3-0AA2-FFBACC12568E}"/>
                </a:ext>
              </a:extLst>
            </p:cNvPr>
            <p:cNvSpPr/>
            <p:nvPr/>
          </p:nvSpPr>
          <p:spPr>
            <a:xfrm>
              <a:off x="10048458" y="7738789"/>
              <a:ext cx="685800" cy="685800"/>
            </a:xfrm>
            <a:prstGeom prst="ellipse">
              <a:avLst/>
            </a:prstGeom>
            <a:solidFill>
              <a:srgbClr val="FAA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 name="Google Shape;122;p17">
              <a:extLst>
                <a:ext uri="{FF2B5EF4-FFF2-40B4-BE49-F238E27FC236}">
                  <a16:creationId xmlns:a16="http://schemas.microsoft.com/office/drawing/2014/main" id="{0DCE89D1-FD12-4BD8-8D9F-EAF2E3EA21A7}"/>
                </a:ext>
              </a:extLst>
            </p:cNvPr>
            <p:cNvSpPr txBox="1"/>
            <p:nvPr/>
          </p:nvSpPr>
          <p:spPr>
            <a:xfrm>
              <a:off x="10048459" y="7881634"/>
              <a:ext cx="6858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1E1E1E"/>
                  </a:solidFill>
                  <a:latin typeface="Inter Tight Medium"/>
                  <a:ea typeface="Inter Tight Medium"/>
                  <a:cs typeface="Inter Tight Medium"/>
                  <a:sym typeface="Inter Tight Medium"/>
                </a:rPr>
                <a:t>04</a:t>
              </a:r>
              <a:endParaRPr dirty="0"/>
            </a:p>
          </p:txBody>
        </p:sp>
        <p:sp>
          <p:nvSpPr>
            <p:cNvPr id="22" name="Google Shape;124;p17">
              <a:extLst>
                <a:ext uri="{FF2B5EF4-FFF2-40B4-BE49-F238E27FC236}">
                  <a16:creationId xmlns:a16="http://schemas.microsoft.com/office/drawing/2014/main" id="{CE2999E3-71B1-DC1C-BE10-8F9BB4CBDD08}"/>
                </a:ext>
              </a:extLst>
            </p:cNvPr>
            <p:cNvSpPr txBox="1"/>
            <p:nvPr/>
          </p:nvSpPr>
          <p:spPr>
            <a:xfrm>
              <a:off x="11008858" y="7666211"/>
              <a:ext cx="522075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1E1E1E"/>
                  </a:solidFill>
                  <a:latin typeface="Inter" panose="020B0502030000000004" pitchFamily="34" charset="0"/>
                  <a:ea typeface="Inter" panose="020B0502030000000004" pitchFamily="34" charset="0"/>
                  <a:cs typeface="Inter Tight Medium"/>
                </a:rPr>
                <a:t>Recite and reflect upon verses 15-29 of Surah </a:t>
              </a:r>
              <a:r>
                <a:rPr lang="en-US" sz="2400" dirty="0" err="1">
                  <a:solidFill>
                    <a:srgbClr val="1E1E1E"/>
                  </a:solidFill>
                  <a:latin typeface="Inter" panose="020B0502030000000004" pitchFamily="34" charset="0"/>
                  <a:ea typeface="Inter" panose="020B0502030000000004" pitchFamily="34" charset="0"/>
                  <a:cs typeface="Inter Tight Medium"/>
                </a:rPr>
                <a:t>Qāf</a:t>
              </a:r>
              <a:endParaRPr lang="en-US" sz="2400" dirty="0">
                <a:solidFill>
                  <a:srgbClr val="1E1E1E"/>
                </a:solidFill>
                <a:latin typeface="Inter" panose="020B0502030000000004" pitchFamily="34" charset="0"/>
                <a:ea typeface="Inter" panose="020B0502030000000004" pitchFamily="34" charset="0"/>
                <a:cs typeface="Inter Tight Medium"/>
              </a:endParaRPr>
            </a:p>
          </p:txBody>
        </p:sp>
      </p:grpSp>
      <p:pic>
        <p:nvPicPr>
          <p:cNvPr id="23" name="Graphic 22">
            <a:extLst>
              <a:ext uri="{FF2B5EF4-FFF2-40B4-BE49-F238E27FC236}">
                <a16:creationId xmlns:a16="http://schemas.microsoft.com/office/drawing/2014/main" id="{6D8CA011-D846-148B-9007-F473DFBB0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0117" y="9687181"/>
            <a:ext cx="2366253" cy="249771"/>
          </a:xfrm>
          <a:prstGeom prst="rect">
            <a:avLst/>
          </a:prstGeom>
        </p:spPr>
      </p:pic>
    </p:spTree>
    <p:extLst>
      <p:ext uri="{BB962C8B-B14F-4D97-AF65-F5344CB8AC3E}">
        <p14:creationId xmlns:p14="http://schemas.microsoft.com/office/powerpoint/2010/main" val="404011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649798BD-6ABF-6D92-29AB-F1900D0B6C38}"/>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B9F8FD0D-C435-0DB3-88FA-3F9BF24EB00A}"/>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sp>
        <p:nvSpPr>
          <p:cNvPr id="4" name="Google Shape;203;p22">
            <a:extLst>
              <a:ext uri="{FF2B5EF4-FFF2-40B4-BE49-F238E27FC236}">
                <a16:creationId xmlns:a16="http://schemas.microsoft.com/office/drawing/2014/main" id="{0CE6DB9E-A776-572C-403E-2081A901D74A}"/>
              </a:ext>
            </a:extLst>
          </p:cNvPr>
          <p:cNvSpPr txBox="1"/>
          <p:nvPr/>
        </p:nvSpPr>
        <p:spPr>
          <a:xfrm>
            <a:off x="1908355" y="3160532"/>
            <a:ext cx="7571377" cy="1677342"/>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600"/>
              </a:spcAft>
            </a:pPr>
            <a:r>
              <a:rPr lang="en-GB" sz="2400" dirty="0">
                <a:solidFill>
                  <a:srgbClr val="1E1E1E"/>
                </a:solidFill>
                <a:latin typeface="Inter Light"/>
                <a:ea typeface="Inter Light"/>
                <a:cs typeface="Inter Light"/>
                <a:sym typeface="Inter Light"/>
              </a:rPr>
              <a:t>[A] What did we learn in the previous </a:t>
            </a:r>
            <a:r>
              <a:rPr lang="en-GB" sz="2400" dirty="0" err="1">
                <a:solidFill>
                  <a:srgbClr val="1E1E1E"/>
                </a:solidFill>
                <a:latin typeface="Inter Light"/>
                <a:ea typeface="Inter Light"/>
                <a:cs typeface="Inter Light"/>
                <a:sym typeface="Inter Light"/>
              </a:rPr>
              <a:t>āyāt</a:t>
            </a:r>
            <a:r>
              <a:rPr lang="en-GB" sz="2400" dirty="0">
                <a:solidFill>
                  <a:srgbClr val="1E1E1E"/>
                </a:solidFill>
                <a:latin typeface="Inter Light"/>
                <a:ea typeface="Inter Light"/>
                <a:cs typeface="Inter Light"/>
                <a:sym typeface="Inter Light"/>
              </a:rPr>
              <a:t> of Surah </a:t>
            </a:r>
            <a:r>
              <a:rPr lang="en-GB" sz="2400" dirty="0" err="1">
                <a:solidFill>
                  <a:srgbClr val="1E1E1E"/>
                </a:solidFill>
                <a:latin typeface="Inter Light"/>
                <a:ea typeface="Inter Light"/>
                <a:cs typeface="Inter Light"/>
                <a:sym typeface="Inter Light"/>
              </a:rPr>
              <a:t>Qāf</a:t>
            </a:r>
            <a:r>
              <a:rPr lang="en-GB" sz="2400" dirty="0">
                <a:solidFill>
                  <a:srgbClr val="1E1E1E"/>
                </a:solidFill>
                <a:latin typeface="Inter Light"/>
                <a:ea typeface="Inter Light"/>
                <a:cs typeface="Inter Light"/>
                <a:sym typeface="Inter Light"/>
              </a:rPr>
              <a:t>?</a:t>
            </a:r>
            <a:endParaRPr lang="en-US" sz="2400" dirty="0">
              <a:solidFill>
                <a:srgbClr val="1E1E1E"/>
              </a:solidFill>
              <a:latin typeface="Inter Light"/>
              <a:ea typeface="Inter Light"/>
              <a:cs typeface="Inter Light"/>
              <a:sym typeface="Inter Light"/>
            </a:endParaRPr>
          </a:p>
          <a:p>
            <a:pPr marR="0" lvl="0" algn="l" rtl="0">
              <a:lnSpc>
                <a:spcPct val="150000"/>
              </a:lnSpc>
              <a:spcBef>
                <a:spcPts val="0"/>
              </a:spcBef>
              <a:spcAft>
                <a:spcPts val="600"/>
              </a:spcAft>
            </a:pPr>
            <a:endParaRPr lang="en-PK" dirty="0"/>
          </a:p>
        </p:txBody>
      </p:sp>
      <p:sp>
        <p:nvSpPr>
          <p:cNvPr id="5" name="Google Shape;107;p16">
            <a:extLst>
              <a:ext uri="{FF2B5EF4-FFF2-40B4-BE49-F238E27FC236}">
                <a16:creationId xmlns:a16="http://schemas.microsoft.com/office/drawing/2014/main" id="{BD27BB5F-359A-9C26-0F2A-2F694F1C3E4D}"/>
              </a:ext>
            </a:extLst>
          </p:cNvPr>
          <p:cNvSpPr txBox="1"/>
          <p:nvPr/>
        </p:nvSpPr>
        <p:spPr>
          <a:xfrm>
            <a:off x="2008851" y="1420490"/>
            <a:ext cx="8035901"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highlight>
                  <a:srgbClr val="FAAC69"/>
                </a:highlight>
                <a:latin typeface="+mj-lt"/>
                <a:ea typeface="Inter Tight Medium"/>
                <a:cs typeface="Inter Tight Medium"/>
                <a:sym typeface="Inter Tight Medium"/>
              </a:rPr>
              <a:t>Quick Recap</a:t>
            </a:r>
            <a:endParaRPr lang="en-US" sz="1200" dirty="0">
              <a:solidFill>
                <a:srgbClr val="4B116F"/>
              </a:solidFill>
              <a:highlight>
                <a:srgbClr val="FAAC69"/>
              </a:highlight>
              <a:latin typeface="+mj-lt"/>
            </a:endParaRPr>
          </a:p>
        </p:txBody>
      </p:sp>
      <p:graphicFrame>
        <p:nvGraphicFramePr>
          <p:cNvPr id="6" name="Diagram 5">
            <a:extLst>
              <a:ext uri="{FF2B5EF4-FFF2-40B4-BE49-F238E27FC236}">
                <a16:creationId xmlns:a16="http://schemas.microsoft.com/office/drawing/2014/main" id="{FF16454E-B2A3-4579-99DA-98951F665F8A}"/>
              </a:ext>
            </a:extLst>
          </p:cNvPr>
          <p:cNvGraphicFramePr/>
          <p:nvPr>
            <p:extLst>
              <p:ext uri="{D42A27DB-BD31-4B8C-83A1-F6EECF244321}">
                <p14:modId xmlns:p14="http://schemas.microsoft.com/office/powerpoint/2010/main" val="3827365564"/>
              </p:ext>
            </p:extLst>
          </p:nvPr>
        </p:nvGraphicFramePr>
        <p:xfrm>
          <a:off x="1908355" y="3925030"/>
          <a:ext cx="8429297" cy="5282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2333E794-19B2-38C8-C19E-7003481A34C8}"/>
              </a:ext>
            </a:extLst>
          </p:cNvPr>
          <p:cNvPicPr>
            <a:picLocks noChangeAspect="1"/>
          </p:cNvPicPr>
          <p:nvPr/>
        </p:nvPicPr>
        <p:blipFill>
          <a:blip r:embed="rId8"/>
          <a:stretch>
            <a:fillRect/>
          </a:stretch>
        </p:blipFill>
        <p:spPr>
          <a:xfrm>
            <a:off x="12183663" y="2215175"/>
            <a:ext cx="4429743" cy="6992326"/>
          </a:xfrm>
          <a:prstGeom prst="rect">
            <a:avLst/>
          </a:prstGeom>
          <a:effectLst>
            <a:softEdge rad="685800"/>
          </a:effectLst>
        </p:spPr>
      </p:pic>
    </p:spTree>
    <p:extLst>
      <p:ext uri="{BB962C8B-B14F-4D97-AF65-F5344CB8AC3E}">
        <p14:creationId xmlns:p14="http://schemas.microsoft.com/office/powerpoint/2010/main" val="350582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graphicEl>
                                              <a:dgm id="{F0BD7CA7-1F5B-4BA2-B434-45730325F87B}"/>
                                            </p:graphicEl>
                                          </p:spTgt>
                                        </p:tgtEl>
                                        <p:attrNameLst>
                                          <p:attrName>style.visibility</p:attrName>
                                        </p:attrNameLst>
                                      </p:cBhvr>
                                      <p:to>
                                        <p:strVal val="visible"/>
                                      </p:to>
                                    </p:set>
                                    <p:anim calcmode="lin" valueType="num">
                                      <p:cBhvr additive="base">
                                        <p:cTn id="7" dur="500" fill="hold"/>
                                        <p:tgtEl>
                                          <p:spTgt spid="6">
                                            <p:graphicEl>
                                              <a:dgm id="{F0BD7CA7-1F5B-4BA2-B434-45730325F87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F0BD7CA7-1F5B-4BA2-B434-45730325F87B}"/>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graphicEl>
                                              <a:dgm id="{716EB27D-BE11-49C3-80AC-0D1C0348CDF4}"/>
                                            </p:graphicEl>
                                          </p:spTgt>
                                        </p:tgtEl>
                                        <p:attrNameLst>
                                          <p:attrName>style.visibility</p:attrName>
                                        </p:attrNameLst>
                                      </p:cBhvr>
                                      <p:to>
                                        <p:strVal val="visible"/>
                                      </p:to>
                                    </p:set>
                                    <p:anim calcmode="lin" valueType="num">
                                      <p:cBhvr additive="base">
                                        <p:cTn id="13" dur="500" fill="hold"/>
                                        <p:tgtEl>
                                          <p:spTgt spid="6">
                                            <p:graphicEl>
                                              <a:dgm id="{716EB27D-BE11-49C3-80AC-0D1C0348CDF4}"/>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graphicEl>
                                              <a:dgm id="{716EB27D-BE11-49C3-80AC-0D1C0348CDF4}"/>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graphicEl>
                                              <a:dgm id="{08A19630-0B51-4390-B03B-A8EF4A2DD46B}"/>
                                            </p:graphicEl>
                                          </p:spTgt>
                                        </p:tgtEl>
                                        <p:attrNameLst>
                                          <p:attrName>style.visibility</p:attrName>
                                        </p:attrNameLst>
                                      </p:cBhvr>
                                      <p:to>
                                        <p:strVal val="visible"/>
                                      </p:to>
                                    </p:set>
                                    <p:anim calcmode="lin" valueType="num">
                                      <p:cBhvr additive="base">
                                        <p:cTn id="19" dur="500" fill="hold"/>
                                        <p:tgtEl>
                                          <p:spTgt spid="6">
                                            <p:graphicEl>
                                              <a:dgm id="{08A19630-0B51-4390-B03B-A8EF4A2DD46B}"/>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graphicEl>
                                              <a:dgm id="{08A19630-0B51-4390-B03B-A8EF4A2DD46B}"/>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E4581846-71DF-84B2-12BB-3B02ABBA1C54}"/>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4E05090A-5732-49DC-2C52-136ED06B4767}"/>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E897C786-D19C-BED4-D1BB-44129CE52B45}"/>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Allah’s </a:t>
            </a:r>
          </a:p>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Might</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89C1E58B-B487-94C2-A8DE-D38958D98BBA}"/>
              </a:ext>
            </a:extLst>
          </p:cNvPr>
          <p:cNvSpPr txBox="1"/>
          <p:nvPr/>
        </p:nvSpPr>
        <p:spPr>
          <a:xfrm>
            <a:off x="1932842" y="3501521"/>
            <a:ext cx="6527418" cy="1908174"/>
          </a:xfrm>
          <a:prstGeom prst="rect">
            <a:avLst/>
          </a:prstGeom>
          <a:noFill/>
          <a:ln>
            <a:noFill/>
          </a:ln>
        </p:spPr>
        <p:txBody>
          <a:bodyPr spcFirstLastPara="1" wrap="square" lIns="91425" tIns="45700" rIns="91425" bIns="45700" anchor="t" anchorCtr="0">
            <a:spAutoFit/>
          </a:bodyPr>
          <a:lstStyle/>
          <a:p>
            <a:pPr marL="342900" lvl="0"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Who created you the first time round?</a:t>
            </a:r>
          </a:p>
          <a:p>
            <a:pPr marL="342900" lvl="0"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Is it easier to create something from scratch or to re-create something?</a:t>
            </a:r>
            <a:endParaRPr lang="en-US" sz="2400" dirty="0">
              <a:solidFill>
                <a:srgbClr val="1E1E1E"/>
              </a:solidFill>
              <a:latin typeface="Inter Light"/>
              <a:ea typeface="Inter Light"/>
              <a:cs typeface="Inter Light"/>
              <a:sym typeface="Inter Light"/>
            </a:endParaRPr>
          </a:p>
        </p:txBody>
      </p:sp>
      <p:sp>
        <p:nvSpPr>
          <p:cNvPr id="5" name="Background frame">
            <a:extLst>
              <a:ext uri="{FF2B5EF4-FFF2-40B4-BE49-F238E27FC236}">
                <a16:creationId xmlns:a16="http://schemas.microsoft.com/office/drawing/2014/main" id="{55EE2159-17A3-1282-0E32-F5F0F5C85B2E}"/>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CBC01F6E-2666-A7D4-6D5F-1B58015D380F}"/>
              </a:ext>
            </a:extLst>
          </p:cNvPr>
          <p:cNvSpPr txBox="1"/>
          <p:nvPr/>
        </p:nvSpPr>
        <p:spPr>
          <a:xfrm>
            <a:off x="9836727" y="5000202"/>
            <a:ext cx="6965193" cy="830997"/>
          </a:xfrm>
          <a:prstGeom prst="rect">
            <a:avLst/>
          </a:prstGeom>
          <a:noFill/>
        </p:spPr>
        <p:txBody>
          <a:bodyPr wrap="square" rtlCol="0">
            <a:spAutoFit/>
          </a:bodyPr>
          <a:lstStyle/>
          <a:p>
            <a:pPr marL="0" indent="0" algn="ctr">
              <a:buNone/>
            </a:pPr>
            <a:r>
              <a:rPr lang="en-GB" sz="2400" b="0" i="0" u="none" strike="noStrike" dirty="0">
                <a:solidFill>
                  <a:srgbClr val="000000"/>
                </a:solidFill>
                <a:effectLst/>
                <a:latin typeface="Inter"/>
              </a:rPr>
              <a:t>So, were We incapable of the first creation? No indeed! Yet they doubt a second creation.</a:t>
            </a:r>
            <a:endParaRPr lang="en-GB" sz="4400" dirty="0">
              <a:effectLst/>
            </a:endParaRPr>
          </a:p>
        </p:txBody>
      </p:sp>
      <p:sp>
        <p:nvSpPr>
          <p:cNvPr id="7" name="Arabic Dua">
            <a:extLst>
              <a:ext uri="{FF2B5EF4-FFF2-40B4-BE49-F238E27FC236}">
                <a16:creationId xmlns:a16="http://schemas.microsoft.com/office/drawing/2014/main" id="{FA7B2CFA-D6E3-36CD-D2D5-FEF883449B89}"/>
              </a:ext>
            </a:extLst>
          </p:cNvPr>
          <p:cNvSpPr txBox="1"/>
          <p:nvPr/>
        </p:nvSpPr>
        <p:spPr>
          <a:xfrm>
            <a:off x="9399373" y="2187097"/>
            <a:ext cx="7363622" cy="1685077"/>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أَفَعَيِينَا بِٱلْخَلْقِ ٱلْأَوَّلِ بَلْ هُمْ فِى لَبْسٍ مِّنْ خَلْقٍ جَدِيدٍ ‎﴿١٥﴾‏</a:t>
            </a:r>
          </a:p>
        </p:txBody>
      </p:sp>
      <p:sp>
        <p:nvSpPr>
          <p:cNvPr id="8" name="Freeform: Shape 7">
            <a:extLst>
              <a:ext uri="{FF2B5EF4-FFF2-40B4-BE49-F238E27FC236}">
                <a16:creationId xmlns:a16="http://schemas.microsoft.com/office/drawing/2014/main" id="{AD5AF63E-D07B-66B4-52E9-6A6742D4EF50}"/>
              </a:ext>
            </a:extLst>
          </p:cNvPr>
          <p:cNvSpPr/>
          <p:nvPr/>
        </p:nvSpPr>
        <p:spPr>
          <a:xfrm rot="20799858">
            <a:off x="-245960" y="5234151"/>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pic>
        <p:nvPicPr>
          <p:cNvPr id="4" name="Picture 3">
            <a:extLst>
              <a:ext uri="{FF2B5EF4-FFF2-40B4-BE49-F238E27FC236}">
                <a16:creationId xmlns:a16="http://schemas.microsoft.com/office/drawing/2014/main" id="{1AD64896-8065-14F0-FE39-ED1053AC01D3}"/>
              </a:ext>
            </a:extLst>
          </p:cNvPr>
          <p:cNvPicPr>
            <a:picLocks noChangeAspect="1"/>
          </p:cNvPicPr>
          <p:nvPr/>
        </p:nvPicPr>
        <p:blipFill>
          <a:blip r:embed="rId3"/>
          <a:stretch>
            <a:fillRect/>
          </a:stretch>
        </p:blipFill>
        <p:spPr>
          <a:xfrm>
            <a:off x="10549404" y="6273120"/>
            <a:ext cx="5128433" cy="3453679"/>
          </a:xfrm>
          <a:prstGeom prst="rect">
            <a:avLst/>
          </a:prstGeom>
          <a:effectLst>
            <a:softEdge rad="660400"/>
          </a:effectLst>
        </p:spPr>
      </p:pic>
    </p:spTree>
    <p:extLst>
      <p:ext uri="{BB962C8B-B14F-4D97-AF65-F5344CB8AC3E}">
        <p14:creationId xmlns:p14="http://schemas.microsoft.com/office/powerpoint/2010/main" val="428664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2453600D-75C6-4FCA-0C4A-379B57379EAC}"/>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CCADA0E0-C1F2-4B9C-59D9-D1F7F67541DA}"/>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B0E50201-CB2A-2FD0-99B4-F8021B004404}"/>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The Human </a:t>
            </a:r>
          </a:p>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Being</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AC0D7EE9-63EA-D5DC-2B68-2D48C125B0BE}"/>
              </a:ext>
            </a:extLst>
          </p:cNvPr>
          <p:cNvSpPr txBox="1"/>
          <p:nvPr/>
        </p:nvSpPr>
        <p:spPr>
          <a:xfrm>
            <a:off x="1932842" y="3501521"/>
            <a:ext cx="6527418" cy="4201110"/>
          </a:xfrm>
          <a:prstGeom prst="rect">
            <a:avLst/>
          </a:prstGeom>
          <a:noFill/>
          <a:ln>
            <a:noFill/>
          </a:ln>
        </p:spPr>
        <p:txBody>
          <a:bodyPr spcFirstLastPara="1" wrap="square" lIns="91425" tIns="45700" rIns="91425" bIns="45700" anchor="t" anchorCtr="0">
            <a:spAutoFit/>
          </a:bodyPr>
          <a:lstStyle/>
          <a:p>
            <a:pPr marL="342900" lvl="0"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Reflect on one of Allah’s greatest signs: YOU!</a:t>
            </a:r>
          </a:p>
          <a:p>
            <a:pPr marL="342900" lvl="0"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[A] Allah knows your every single thought. How should this belief affect us?</a:t>
            </a:r>
          </a:p>
          <a:p>
            <a:pPr marL="342900" lvl="0"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Just as the jugular vein is close yet can go unnoticed, Allah’s presence is near even if not always perceived.</a:t>
            </a:r>
            <a:endParaRPr lang="en-US" sz="2400" dirty="0">
              <a:solidFill>
                <a:srgbClr val="1E1E1E"/>
              </a:solidFill>
              <a:latin typeface="Inter Light"/>
              <a:ea typeface="Inter Light"/>
              <a:cs typeface="Inter Light"/>
              <a:sym typeface="Inter Light"/>
            </a:endParaRPr>
          </a:p>
        </p:txBody>
      </p:sp>
      <p:sp>
        <p:nvSpPr>
          <p:cNvPr id="5" name="Background frame">
            <a:extLst>
              <a:ext uri="{FF2B5EF4-FFF2-40B4-BE49-F238E27FC236}">
                <a16:creationId xmlns:a16="http://schemas.microsoft.com/office/drawing/2014/main" id="{07D35830-CFEB-4AAB-6831-637A4CD60310}"/>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19A994EE-217F-8B80-588A-76E13765EC41}"/>
              </a:ext>
            </a:extLst>
          </p:cNvPr>
          <p:cNvSpPr txBox="1"/>
          <p:nvPr/>
        </p:nvSpPr>
        <p:spPr>
          <a:xfrm>
            <a:off x="9836727" y="5000202"/>
            <a:ext cx="6965193" cy="1200329"/>
          </a:xfrm>
          <a:prstGeom prst="rect">
            <a:avLst/>
          </a:prstGeom>
          <a:noFill/>
        </p:spPr>
        <p:txBody>
          <a:bodyPr wrap="square" rtlCol="0">
            <a:spAutoFit/>
          </a:bodyPr>
          <a:lstStyle/>
          <a:p>
            <a:pPr marL="0" indent="0" algn="ctr">
              <a:buNone/>
            </a:pPr>
            <a:r>
              <a:rPr lang="en-GB" sz="2400" b="0" i="0" u="none" strike="noStrike" dirty="0">
                <a:solidFill>
                  <a:srgbClr val="000000"/>
                </a:solidFill>
                <a:effectLst/>
                <a:latin typeface="Inter"/>
              </a:rPr>
              <a:t>We created man––We know what his soul whispers to him: We are closer to him than his jugular vein––</a:t>
            </a:r>
            <a:endParaRPr lang="en-GB" sz="4400" dirty="0">
              <a:effectLst/>
            </a:endParaRPr>
          </a:p>
        </p:txBody>
      </p:sp>
      <p:sp>
        <p:nvSpPr>
          <p:cNvPr id="7" name="Arabic Dua">
            <a:extLst>
              <a:ext uri="{FF2B5EF4-FFF2-40B4-BE49-F238E27FC236}">
                <a16:creationId xmlns:a16="http://schemas.microsoft.com/office/drawing/2014/main" id="{D8285F57-EAB5-0AC1-E86E-E447FE809A3C}"/>
              </a:ext>
            </a:extLst>
          </p:cNvPr>
          <p:cNvSpPr txBox="1"/>
          <p:nvPr/>
        </p:nvSpPr>
        <p:spPr>
          <a:xfrm>
            <a:off x="9399373" y="2187097"/>
            <a:ext cx="7363622" cy="1685077"/>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وَلَقَدْ خَلَقْنَا ٱلْإِنسَـٰنَ وَنَعْلَمُ مَا تُوَسْوِسُ بِهِۦ نَفْسُهُۥ وَنَحْنُ أَقْرَبُ إِلَيْهِ مِنْ حَبْلِ ٱلْوَرِيدِ ‎﴿١٦﴾</a:t>
            </a:r>
          </a:p>
        </p:txBody>
      </p:sp>
      <p:pic>
        <p:nvPicPr>
          <p:cNvPr id="12" name="Picture 11">
            <a:extLst>
              <a:ext uri="{FF2B5EF4-FFF2-40B4-BE49-F238E27FC236}">
                <a16:creationId xmlns:a16="http://schemas.microsoft.com/office/drawing/2014/main" id="{1E7274E1-DF98-2AFF-A682-E81F5DD73DB4}"/>
              </a:ext>
            </a:extLst>
          </p:cNvPr>
          <p:cNvPicPr>
            <a:picLocks noChangeAspect="1"/>
          </p:cNvPicPr>
          <p:nvPr/>
        </p:nvPicPr>
        <p:blipFill>
          <a:blip r:embed="rId3"/>
          <a:stretch>
            <a:fillRect/>
          </a:stretch>
        </p:blipFill>
        <p:spPr>
          <a:xfrm>
            <a:off x="10488081" y="6550090"/>
            <a:ext cx="5662484" cy="2831242"/>
          </a:xfrm>
          <a:prstGeom prst="rect">
            <a:avLst/>
          </a:prstGeom>
          <a:effectLst>
            <a:softEdge rad="635000"/>
          </a:effectLst>
        </p:spPr>
      </p:pic>
    </p:spTree>
    <p:extLst>
      <p:ext uri="{BB962C8B-B14F-4D97-AF65-F5344CB8AC3E}">
        <p14:creationId xmlns:p14="http://schemas.microsoft.com/office/powerpoint/2010/main" val="413656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523B52D1-08EB-E769-FFB0-B1C6927BD48C}"/>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7A849D8B-B153-4905-DDB1-7561DE9F9AA4}"/>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FF7D4139-9C9C-AD86-645F-8DE3A48D0A56}"/>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The Two </a:t>
            </a:r>
          </a:p>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Angels</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F5D9846A-42CC-C6E1-91F2-2FDB5DC08F4C}"/>
              </a:ext>
            </a:extLst>
          </p:cNvPr>
          <p:cNvSpPr txBox="1"/>
          <p:nvPr/>
        </p:nvSpPr>
        <p:spPr>
          <a:xfrm>
            <a:off x="1932842" y="3501521"/>
            <a:ext cx="6527418" cy="4678163"/>
          </a:xfrm>
          <a:prstGeom prst="rect">
            <a:avLst/>
          </a:prstGeom>
          <a:noFill/>
          <a:ln>
            <a:noFill/>
          </a:ln>
        </p:spPr>
        <p:txBody>
          <a:bodyPr spcFirstLastPara="1" wrap="square" lIns="91425" tIns="45700" rIns="91425" bIns="45700" anchor="t" anchorCtr="0">
            <a:spAutoFit/>
          </a:bodyPr>
          <a:lstStyle/>
          <a:p>
            <a:pPr marL="342900" lvl="0"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rPr>
              <a:t>The angel on the left delays registering the sin of a Muslim for six hours. If he repents (within these six hours), and seeks Allah’s forgiveness, they drop it off. If he doesn’t, they write it down as a single sin.</a:t>
            </a:r>
          </a:p>
          <a:p>
            <a:pPr marL="342900" lvl="0"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[A] What does this teach you about Allah ﷻ?</a:t>
            </a:r>
            <a:endParaRPr lang="en-US" sz="2400" dirty="0">
              <a:solidFill>
                <a:srgbClr val="1E1E1E"/>
              </a:solidFill>
              <a:latin typeface="Inter Light"/>
              <a:ea typeface="Inter Light"/>
              <a:cs typeface="Inter Light"/>
              <a:sym typeface="Inter Light"/>
            </a:endParaRPr>
          </a:p>
        </p:txBody>
      </p:sp>
      <p:sp>
        <p:nvSpPr>
          <p:cNvPr id="5" name="Background frame">
            <a:extLst>
              <a:ext uri="{FF2B5EF4-FFF2-40B4-BE49-F238E27FC236}">
                <a16:creationId xmlns:a16="http://schemas.microsoft.com/office/drawing/2014/main" id="{09DEB4CA-7E17-BD83-3A93-7AC3C73D8AC3}"/>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E1079BE4-F2EE-C407-53C5-9500CB6AC4AB}"/>
              </a:ext>
            </a:extLst>
          </p:cNvPr>
          <p:cNvSpPr txBox="1"/>
          <p:nvPr/>
        </p:nvSpPr>
        <p:spPr>
          <a:xfrm>
            <a:off x="9836727" y="5000202"/>
            <a:ext cx="6965193" cy="830997"/>
          </a:xfrm>
          <a:prstGeom prst="rect">
            <a:avLst/>
          </a:prstGeom>
          <a:noFill/>
        </p:spPr>
        <p:txBody>
          <a:bodyPr wrap="square" rtlCol="0">
            <a:spAutoFit/>
          </a:bodyPr>
          <a:lstStyle/>
          <a:p>
            <a:pPr marL="0" indent="0" algn="ctr">
              <a:buNone/>
            </a:pPr>
            <a:r>
              <a:rPr lang="en-GB" sz="2400" b="0" i="0" u="none" strike="noStrike" dirty="0">
                <a:solidFill>
                  <a:srgbClr val="000000"/>
                </a:solidFill>
                <a:effectLst/>
                <a:latin typeface="Inter"/>
              </a:rPr>
              <a:t>with two receptors set to record, one on his right side and one on his left:</a:t>
            </a:r>
            <a:endParaRPr lang="en-GB" sz="4400" dirty="0">
              <a:effectLst/>
            </a:endParaRPr>
          </a:p>
        </p:txBody>
      </p:sp>
      <p:sp>
        <p:nvSpPr>
          <p:cNvPr id="7" name="Arabic Dua">
            <a:extLst>
              <a:ext uri="{FF2B5EF4-FFF2-40B4-BE49-F238E27FC236}">
                <a16:creationId xmlns:a16="http://schemas.microsoft.com/office/drawing/2014/main" id="{2735FAB3-CC26-8A67-32C7-59EC8137F4E6}"/>
              </a:ext>
            </a:extLst>
          </p:cNvPr>
          <p:cNvSpPr txBox="1"/>
          <p:nvPr/>
        </p:nvSpPr>
        <p:spPr>
          <a:xfrm>
            <a:off x="9399373" y="2187097"/>
            <a:ext cx="7363622" cy="1685077"/>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إِذْ يَتَلَقَّى ٱلْمُتَلَقِّيَانِ عَنِ ٱلْيَمِينِ وَعَنِ ٱلشِّمَالِ قَعِيدٌ ‎﴿١٧﴾‏</a:t>
            </a:r>
          </a:p>
        </p:txBody>
      </p:sp>
      <p:pic>
        <p:nvPicPr>
          <p:cNvPr id="4" name="Picture 3">
            <a:extLst>
              <a:ext uri="{FF2B5EF4-FFF2-40B4-BE49-F238E27FC236}">
                <a16:creationId xmlns:a16="http://schemas.microsoft.com/office/drawing/2014/main" id="{D132E0E4-A66D-AD3A-5BAA-6CA6A1971A35}"/>
              </a:ext>
            </a:extLst>
          </p:cNvPr>
          <p:cNvPicPr>
            <a:picLocks noChangeAspect="1"/>
          </p:cNvPicPr>
          <p:nvPr/>
        </p:nvPicPr>
        <p:blipFill>
          <a:blip r:embed="rId3"/>
          <a:stretch>
            <a:fillRect/>
          </a:stretch>
        </p:blipFill>
        <p:spPr>
          <a:xfrm>
            <a:off x="11197550" y="6491417"/>
            <a:ext cx="4425716" cy="2949325"/>
          </a:xfrm>
          <a:prstGeom prst="rect">
            <a:avLst/>
          </a:prstGeom>
          <a:effectLst>
            <a:softEdge rad="698500"/>
          </a:effectLst>
        </p:spPr>
      </p:pic>
    </p:spTree>
    <p:extLst>
      <p:ext uri="{BB962C8B-B14F-4D97-AF65-F5344CB8AC3E}">
        <p14:creationId xmlns:p14="http://schemas.microsoft.com/office/powerpoint/2010/main" val="291838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F45B63D5-CEED-61D9-E0DF-8880A2EB1CC4}"/>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33FB8454-6800-2222-6E6F-84503669824A}"/>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C9A7C2A7-3C33-8FBD-D760-3721AEF51FAF}"/>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Every Single </a:t>
            </a:r>
          </a:p>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Word</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5A42DDED-4D9F-3496-F81A-C586696427D8}"/>
              </a:ext>
            </a:extLst>
          </p:cNvPr>
          <p:cNvSpPr txBox="1"/>
          <p:nvPr/>
        </p:nvSpPr>
        <p:spPr>
          <a:xfrm>
            <a:off x="1932842" y="3501521"/>
            <a:ext cx="6527418" cy="1908174"/>
          </a:xfrm>
          <a:prstGeom prst="rect">
            <a:avLst/>
          </a:prstGeom>
          <a:noFill/>
          <a:ln>
            <a:noFill/>
          </a:ln>
        </p:spPr>
        <p:txBody>
          <a:bodyPr spcFirstLastPara="1" wrap="square" lIns="91425" tIns="45700" rIns="91425" bIns="45700" anchor="t" anchorCtr="0">
            <a:spAutoFit/>
          </a:bodyPr>
          <a:lstStyle/>
          <a:p>
            <a:pPr marL="342900" lvl="0"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Angels who carefully watch and write everything down.</a:t>
            </a:r>
          </a:p>
          <a:p>
            <a:pPr marL="342900" lvl="0"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[A] How can we act upon this verse?</a:t>
            </a:r>
            <a:endParaRPr lang="en-US" sz="2400" dirty="0">
              <a:solidFill>
                <a:srgbClr val="1E1E1E"/>
              </a:solidFill>
              <a:latin typeface="Inter Light"/>
              <a:ea typeface="Inter Light"/>
              <a:cs typeface="Inter Light"/>
              <a:sym typeface="Inter Light"/>
            </a:endParaRPr>
          </a:p>
        </p:txBody>
      </p:sp>
      <p:sp>
        <p:nvSpPr>
          <p:cNvPr id="5" name="Background frame">
            <a:extLst>
              <a:ext uri="{FF2B5EF4-FFF2-40B4-BE49-F238E27FC236}">
                <a16:creationId xmlns:a16="http://schemas.microsoft.com/office/drawing/2014/main" id="{A99490D0-23D8-7365-0FFE-121BFF850B6E}"/>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8FF8891D-3C2D-B2F0-6B84-19FA9395BA3B}"/>
              </a:ext>
            </a:extLst>
          </p:cNvPr>
          <p:cNvSpPr txBox="1"/>
          <p:nvPr/>
        </p:nvSpPr>
        <p:spPr>
          <a:xfrm>
            <a:off x="9836727" y="5000202"/>
            <a:ext cx="6965193" cy="830997"/>
          </a:xfrm>
          <a:prstGeom prst="rect">
            <a:avLst/>
          </a:prstGeom>
          <a:noFill/>
        </p:spPr>
        <p:txBody>
          <a:bodyPr wrap="square" rtlCol="0">
            <a:spAutoFit/>
          </a:bodyPr>
          <a:lstStyle/>
          <a:p>
            <a:pPr marL="0" indent="0" algn="ctr">
              <a:buNone/>
            </a:pPr>
            <a:r>
              <a:rPr lang="en-GB" sz="2400" b="0" i="0" u="none" strike="noStrike" dirty="0">
                <a:solidFill>
                  <a:srgbClr val="000000"/>
                </a:solidFill>
                <a:effectLst/>
                <a:latin typeface="Inter"/>
              </a:rPr>
              <a:t>he does not utter a single word without an ever-present watcher.</a:t>
            </a:r>
            <a:endParaRPr lang="en-GB" sz="4400" dirty="0">
              <a:effectLst/>
            </a:endParaRPr>
          </a:p>
        </p:txBody>
      </p:sp>
      <p:sp>
        <p:nvSpPr>
          <p:cNvPr id="7" name="Arabic Dua">
            <a:extLst>
              <a:ext uri="{FF2B5EF4-FFF2-40B4-BE49-F238E27FC236}">
                <a16:creationId xmlns:a16="http://schemas.microsoft.com/office/drawing/2014/main" id="{B502E822-2CD2-90E2-0E8E-73E76EC6F4B6}"/>
              </a:ext>
            </a:extLst>
          </p:cNvPr>
          <p:cNvSpPr txBox="1"/>
          <p:nvPr/>
        </p:nvSpPr>
        <p:spPr>
          <a:xfrm>
            <a:off x="9399373" y="2187097"/>
            <a:ext cx="7363622" cy="854080"/>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مَّا يَلْفِظُ مِن قَوْلٍ إِلَّا لَدَيْهِ رَقِيبٌ عَتِيدٌ ‎﴿١٨﴾</a:t>
            </a:r>
          </a:p>
        </p:txBody>
      </p:sp>
      <p:sp>
        <p:nvSpPr>
          <p:cNvPr id="8" name="Freeform: Shape 7">
            <a:extLst>
              <a:ext uri="{FF2B5EF4-FFF2-40B4-BE49-F238E27FC236}">
                <a16:creationId xmlns:a16="http://schemas.microsoft.com/office/drawing/2014/main" id="{5D181243-49FA-34C5-7816-4FA0E2C47ABF}"/>
              </a:ext>
            </a:extLst>
          </p:cNvPr>
          <p:cNvSpPr/>
          <p:nvPr/>
        </p:nvSpPr>
        <p:spPr>
          <a:xfrm rot="20799858">
            <a:off x="-245960" y="5234151"/>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pic>
        <p:nvPicPr>
          <p:cNvPr id="4" name="Picture 3">
            <a:extLst>
              <a:ext uri="{FF2B5EF4-FFF2-40B4-BE49-F238E27FC236}">
                <a16:creationId xmlns:a16="http://schemas.microsoft.com/office/drawing/2014/main" id="{260A1079-3F29-CB42-234D-74E59445672A}"/>
              </a:ext>
            </a:extLst>
          </p:cNvPr>
          <p:cNvPicPr>
            <a:picLocks noChangeAspect="1"/>
          </p:cNvPicPr>
          <p:nvPr/>
        </p:nvPicPr>
        <p:blipFill>
          <a:blip r:embed="rId3"/>
          <a:stretch>
            <a:fillRect/>
          </a:stretch>
        </p:blipFill>
        <p:spPr>
          <a:xfrm>
            <a:off x="11873707" y="6667287"/>
            <a:ext cx="2683541" cy="2457117"/>
          </a:xfrm>
          <a:prstGeom prst="rect">
            <a:avLst/>
          </a:prstGeom>
          <a:effectLst>
            <a:softEdge rad="0"/>
          </a:effectLst>
        </p:spPr>
      </p:pic>
    </p:spTree>
    <p:extLst>
      <p:ext uri="{BB962C8B-B14F-4D97-AF65-F5344CB8AC3E}">
        <p14:creationId xmlns:p14="http://schemas.microsoft.com/office/powerpoint/2010/main" val="419005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E8364A"/>
      </a:accent6>
      <a:hlink>
        <a:srgbClr val="0563C1"/>
      </a:hlink>
      <a:folHlink>
        <a:srgbClr val="954F72"/>
      </a:folHlink>
    </a:clrScheme>
    <a:fontScheme name="Custom 9">
      <a:majorFont>
        <a:latin typeface="Pangea Afrikan SemiBold"/>
        <a:ea typeface=""/>
        <a:cs typeface=""/>
      </a:majorFont>
      <a:minorFont>
        <a:latin typeface="int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3876</TotalTime>
  <Words>3545</Words>
  <Application>Microsoft Office PowerPoint</Application>
  <PresentationFormat>Custom</PresentationFormat>
  <Paragraphs>306</Paragraphs>
  <Slides>27</Slides>
  <Notes>27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Inter Tight Medium</vt:lpstr>
      <vt:lpstr>Inter</vt:lpstr>
      <vt:lpstr>(A) Arslan Wessam B</vt:lpstr>
      <vt:lpstr>Arial</vt:lpstr>
      <vt:lpstr>Brandon Grotesque Black</vt:lpstr>
      <vt:lpstr>Pangea Afrikan SemiBold</vt:lpstr>
      <vt:lpstr>Calibri</vt:lpstr>
      <vt:lpstr>Noto Naskh Arabic SemiBold</vt:lpstr>
      <vt:lpstr>Inter Medium</vt:lpstr>
      <vt:lpstr>Inter Light</vt:lpstr>
      <vt:lpstr>Inter Tight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Zaeem Javaid</dc:creator>
  <cp:lastModifiedBy>Zaeem Javaid</cp:lastModifiedBy>
  <cp:revision>25</cp:revision>
  <dcterms:modified xsi:type="dcterms:W3CDTF">2025-02-25T08:10:52Z</dcterms:modified>
</cp:coreProperties>
</file>