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4" r:id="rId14"/>
    <p:sldId id="315" r:id="rId15"/>
    <p:sldId id="268" r:id="rId16"/>
    <p:sldId id="269" r:id="rId17"/>
    <p:sldId id="270" r:id="rId18"/>
    <p:sldId id="271" r:id="rId19"/>
    <p:sldId id="272" r:id="rId20"/>
    <p:sldId id="273" r:id="rId21"/>
    <p:sldId id="318" r:id="rId22"/>
    <p:sldId id="274" r:id="rId23"/>
    <p:sldId id="319" r:id="rId24"/>
    <p:sldId id="322" r:id="rId25"/>
    <p:sldId id="276" r:id="rId26"/>
    <p:sldId id="277" r:id="rId27"/>
    <p:sldId id="278" r:id="rId28"/>
    <p:sldId id="316" r:id="rId29"/>
    <p:sldId id="279" r:id="rId30"/>
    <p:sldId id="280" r:id="rId31"/>
    <p:sldId id="282" r:id="rId32"/>
    <p:sldId id="281" r:id="rId33"/>
    <p:sldId id="283" r:id="rId34"/>
    <p:sldId id="323" r:id="rId35"/>
    <p:sldId id="286" r:id="rId36"/>
    <p:sldId id="287" r:id="rId37"/>
    <p:sldId id="288" r:id="rId38"/>
    <p:sldId id="289" r:id="rId39"/>
    <p:sldId id="290" r:id="rId40"/>
    <p:sldId id="291" r:id="rId41"/>
    <p:sldId id="292" r:id="rId42"/>
    <p:sldId id="293" r:id="rId43"/>
    <p:sldId id="321" r:id="rId44"/>
    <p:sldId id="294" r:id="rId45"/>
    <p:sldId id="295" r:id="rId46"/>
    <p:sldId id="296" r:id="rId47"/>
    <p:sldId id="297" r:id="rId48"/>
    <p:sldId id="298" r:id="rId49"/>
    <p:sldId id="300" r:id="rId50"/>
    <p:sldId id="324" r:id="rId51"/>
    <p:sldId id="302" r:id="rId52"/>
    <p:sldId id="301"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x="12192000" cy="6858000"/>
  <p:notesSz cx="6858000" cy="9144000"/>
  <p:embeddedFontLst>
    <p:embeddedFont>
      <p:font typeface="Calibri" panose="020F0502020204030204" pitchFamily="34" charset="0"/>
      <p:regular r:id="rId67"/>
      <p:bold r:id="rId68"/>
      <p:italic r:id="rId69"/>
      <p:boldItalic r:id="rId70"/>
    </p:embeddedFont>
    <p:embeddedFont>
      <p:font typeface="FF Good Pro Bold" panose="020B0604020202020204" charset="0"/>
      <p:regular r:id="rId71"/>
    </p:embeddedFont>
    <p:embeddedFont>
      <p:font typeface="KFGQP_ Uthman_Taha_Naskh" panose="020B0604020202020204" charset="-78"/>
      <p:bold r:id="rId72"/>
    </p:embeddedFont>
    <p:embeddedFont>
      <p:font typeface="KFGQPC Arabic Symbols 01" panose="02000000000000000000" pitchFamily="2" charset="2"/>
      <p:regular r:id="rId73"/>
    </p:embeddedFont>
    <p:embeddedFont>
      <p:font typeface="KFGQPC Uthmanic Script HAFS" panose="02000000000000000000" pitchFamily="2" charset="-78"/>
      <p:regular r:id="rId74"/>
    </p:embeddedFont>
    <p:embeddedFont>
      <p:font typeface="KFGQPC_Uthman_Taha_Naskh" panose="020B0604020202020204" charset="-78"/>
      <p:regular r:id="rId75"/>
    </p:embeddedFont>
    <p:embeddedFont>
      <p:font typeface="Mulish" pitchFamily="2" charset="0"/>
      <p:regular r:id="rId76"/>
      <p:bold r:id="rId77"/>
      <p:italic r:id="rId78"/>
      <p:boldItalic r:id="rId79"/>
    </p:embeddedFont>
    <p:embeddedFont>
      <p:font typeface="Mulish ExtraBold" pitchFamily="2" charset="0"/>
      <p:bold r:id="rId80"/>
      <p:boldItalic r:id="rId81"/>
    </p:embeddedFont>
    <p:embeddedFont>
      <p:font typeface="Mulish SemiBold" pitchFamily="2" charset="0"/>
      <p:bold r:id="rId82"/>
      <p:boldItalic r:id="rId83"/>
    </p:embeddedFont>
    <p:embeddedFont>
      <p:font typeface="Mulish SemiBold" pitchFamily="2" charset="0"/>
      <p:bold r:id="rId82"/>
      <p:boldItalic r:id="rId83"/>
    </p:embeddedFont>
    <p:embeddedFont>
      <p:font typeface="Source Sans 3" panose="020B0303030403020204" pitchFamily="34" charset="0"/>
      <p:regular r:id="rId84"/>
      <p:bold r:id="rId85"/>
      <p:italic r:id="rId86"/>
      <p:boldItalic r:id="rId87"/>
    </p:embeddedFont>
    <p:embeddedFont>
      <p:font typeface="Source Sans 3 Bold" panose="020B0303030403020204" pitchFamily="34" charset="0"/>
      <p:bold r:id="rId88"/>
    </p:embeddedFont>
    <p:embeddedFont>
      <p:font typeface="Source Sans 3 medium italic" panose="020B0604020202020204" charset="0"/>
      <p:italic r:id="rId89"/>
    </p:embeddedFont>
    <p:embeddedFont>
      <p:font typeface="Source Sans Pro SemiBold" panose="020B0603030403020204" pitchFamily="34" charset="0"/>
      <p:bold r:id="rId90"/>
      <p:boldItalic r:id="rId9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dmin" lastIdx="27"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4759"/>
    <a:srgbClr val="006068"/>
    <a:srgbClr val="1C3557"/>
    <a:srgbClr val="B8D1C9"/>
    <a:srgbClr val="94BAAE"/>
    <a:srgbClr val="00A3B0"/>
    <a:srgbClr val="CD6574"/>
    <a:srgbClr val="0098A4"/>
    <a:srgbClr val="3565A5"/>
    <a:srgbClr val="ECE8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4197F-D48C-457E-B95E-8A5B493183BF}" v="11" dt="2023-06-21T14:38:19.923"/>
    <p1510:client id="{3022673A-01B5-4103-8300-FA947AC0972B}" v="341" dt="2023-06-21T07:15:10.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24.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9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E6DE5C-F341-459C-B93C-E8866CF8AF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CE316C1-7F83-4687-A847-D1FD7251BBF1}">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Qirān</a:t>
          </a:r>
          <a:endParaRPr lang="en-GB" sz="2000" b="1" kern="1200" dirty="0">
            <a:solidFill>
              <a:schemeClr val="lt1"/>
            </a:solidFill>
            <a:latin typeface="+mn-lt"/>
            <a:ea typeface="+mn-ea"/>
            <a:cs typeface="+mn-cs"/>
          </a:endParaRPr>
        </a:p>
      </dgm:t>
    </dgm:pt>
    <dgm:pt modelId="{D29CC3B9-4668-4098-B354-99F6226CA898}" type="parTrans" cxnId="{D9CCE19E-EB6C-4C6A-B23A-A0A6FECFB295}">
      <dgm:prSet/>
      <dgm:spPr/>
      <dgm:t>
        <a:bodyPr/>
        <a:lstStyle/>
        <a:p>
          <a:endParaRPr lang="en-GB"/>
        </a:p>
      </dgm:t>
    </dgm:pt>
    <dgm:pt modelId="{3693ADA7-4577-4AF7-887C-8C0BCE47D097}" type="sibTrans" cxnId="{D9CCE19E-EB6C-4C6A-B23A-A0A6FECFB295}">
      <dgm:prSet/>
      <dgm:spPr/>
      <dgm:t>
        <a:bodyPr/>
        <a:lstStyle/>
        <a:p>
          <a:endParaRPr lang="en-GB"/>
        </a:p>
      </dgm:t>
    </dgm:pt>
    <dgm:pt modelId="{71DCD229-AF91-4F70-8667-8BE8DE2F1DC8}">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Tamattuʿ</a:t>
          </a:r>
          <a:endParaRPr lang="en-GB" sz="2000" b="1" kern="1200" dirty="0">
            <a:solidFill>
              <a:schemeClr val="lt1"/>
            </a:solidFill>
            <a:latin typeface="+mn-lt"/>
            <a:ea typeface="+mn-ea"/>
            <a:cs typeface="+mn-cs"/>
          </a:endParaRPr>
        </a:p>
      </dgm:t>
    </dgm:pt>
    <dgm:pt modelId="{1B973616-EECE-4C7C-8F84-9688D650794A}" type="parTrans" cxnId="{F46127F1-75B2-4AE2-AD38-ED52BD3A2355}">
      <dgm:prSet/>
      <dgm:spPr/>
      <dgm:t>
        <a:bodyPr/>
        <a:lstStyle/>
        <a:p>
          <a:endParaRPr lang="en-GB"/>
        </a:p>
      </dgm:t>
    </dgm:pt>
    <dgm:pt modelId="{D039F3E1-2E00-4046-8F24-836904EBF800}" type="sibTrans" cxnId="{F46127F1-75B2-4AE2-AD38-ED52BD3A2355}">
      <dgm:prSet/>
      <dgm:spPr/>
      <dgm:t>
        <a:bodyPr/>
        <a:lstStyle/>
        <a:p>
          <a:endParaRPr lang="en-GB"/>
        </a:p>
      </dgm:t>
    </dgm:pt>
    <dgm:pt modelId="{29AFB959-3064-4F8F-81A3-4D267CF73E45}">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Ifrād</a:t>
          </a:r>
          <a:endParaRPr lang="en-GB" sz="2000" b="1" kern="1200" dirty="0">
            <a:solidFill>
              <a:schemeClr val="lt1"/>
            </a:solidFill>
            <a:latin typeface="+mn-lt"/>
            <a:ea typeface="+mn-ea"/>
            <a:cs typeface="+mn-cs"/>
          </a:endParaRPr>
        </a:p>
      </dgm:t>
    </dgm:pt>
    <dgm:pt modelId="{F1A56157-DB3E-400E-B5D3-621010DF1243}" type="parTrans" cxnId="{EED6C7AD-180A-4059-9F4E-12C41D001B47}">
      <dgm:prSet/>
      <dgm:spPr/>
      <dgm:t>
        <a:bodyPr/>
        <a:lstStyle/>
        <a:p>
          <a:endParaRPr lang="en-GB"/>
        </a:p>
      </dgm:t>
    </dgm:pt>
    <dgm:pt modelId="{7324A558-F341-44AE-B569-4BC986EC38A4}" type="sibTrans" cxnId="{EED6C7AD-180A-4059-9F4E-12C41D001B47}">
      <dgm:prSet/>
      <dgm:spPr/>
      <dgm:t>
        <a:bodyPr/>
        <a:lstStyle/>
        <a:p>
          <a:endParaRPr lang="en-GB"/>
        </a:p>
      </dgm:t>
    </dgm:pt>
    <dgm:pt modelId="{A850AD90-2F9F-418A-90E4-F18DB1CE27D4}" type="pres">
      <dgm:prSet presAssocID="{CBE6DE5C-F341-459C-B93C-E8866CF8AF12}" presName="diagram" presStyleCnt="0">
        <dgm:presLayoutVars>
          <dgm:dir/>
          <dgm:resizeHandles val="exact"/>
        </dgm:presLayoutVars>
      </dgm:prSet>
      <dgm:spPr/>
    </dgm:pt>
    <dgm:pt modelId="{BBBFEBAF-B502-49E3-B6D8-3761C9B1169D}" type="pres">
      <dgm:prSet presAssocID="{1CE316C1-7F83-4687-A847-D1FD7251BBF1}" presName="node" presStyleLbl="node1" presStyleIdx="0" presStyleCnt="3">
        <dgm:presLayoutVars>
          <dgm:bulletEnabled val="1"/>
        </dgm:presLayoutVars>
      </dgm:prSet>
      <dgm:spPr>
        <a:xfrm>
          <a:off x="0" y="275521"/>
          <a:ext cx="1838285" cy="1102971"/>
        </a:xfrm>
        <a:prstGeom prst="roundRect">
          <a:avLst/>
        </a:prstGeom>
      </dgm:spPr>
    </dgm:pt>
    <dgm:pt modelId="{6E30D0DB-DEC1-4F8B-8001-0C9E4162324B}" type="pres">
      <dgm:prSet presAssocID="{3693ADA7-4577-4AF7-887C-8C0BCE47D097}" presName="sibTrans" presStyleCnt="0"/>
      <dgm:spPr/>
    </dgm:pt>
    <dgm:pt modelId="{CD73D429-BF5E-4729-BB30-A713FAD6673F}" type="pres">
      <dgm:prSet presAssocID="{71DCD229-AF91-4F70-8667-8BE8DE2F1DC8}" presName="node" presStyleLbl="node1" presStyleIdx="1" presStyleCnt="3">
        <dgm:presLayoutVars>
          <dgm:bulletEnabled val="1"/>
        </dgm:presLayoutVars>
      </dgm:prSet>
      <dgm:spPr>
        <a:xfrm>
          <a:off x="2022114" y="275521"/>
          <a:ext cx="1838285" cy="1102971"/>
        </a:xfrm>
        <a:prstGeom prst="roundRect">
          <a:avLst/>
        </a:prstGeom>
      </dgm:spPr>
    </dgm:pt>
    <dgm:pt modelId="{566E3A97-D723-4596-BC77-D50028F5CD02}" type="pres">
      <dgm:prSet presAssocID="{D039F3E1-2E00-4046-8F24-836904EBF800}" presName="sibTrans" presStyleCnt="0"/>
      <dgm:spPr/>
    </dgm:pt>
    <dgm:pt modelId="{DABBF289-B601-4D76-AED4-100B518CB5C5}" type="pres">
      <dgm:prSet presAssocID="{29AFB959-3064-4F8F-81A3-4D267CF73E45}" presName="node" presStyleLbl="node1" presStyleIdx="2" presStyleCnt="3">
        <dgm:presLayoutVars>
          <dgm:bulletEnabled val="1"/>
        </dgm:presLayoutVars>
      </dgm:prSet>
      <dgm:spPr>
        <a:xfrm>
          <a:off x="4044228" y="275521"/>
          <a:ext cx="1838285" cy="1102971"/>
        </a:xfrm>
        <a:prstGeom prst="roundRect">
          <a:avLst/>
        </a:prstGeom>
      </dgm:spPr>
    </dgm:pt>
  </dgm:ptLst>
  <dgm:cxnLst>
    <dgm:cxn modelId="{DF408C60-4E19-4023-8816-3AA066B32F35}" type="presOf" srcId="{71DCD229-AF91-4F70-8667-8BE8DE2F1DC8}" destId="{CD73D429-BF5E-4729-BB30-A713FAD6673F}" srcOrd="0" destOrd="0" presId="urn:microsoft.com/office/officeart/2005/8/layout/default"/>
    <dgm:cxn modelId="{E11F0174-C4C3-45F2-BBBB-699A2C8D34AD}" type="presOf" srcId="{29AFB959-3064-4F8F-81A3-4D267CF73E45}" destId="{DABBF289-B601-4D76-AED4-100B518CB5C5}" srcOrd="0" destOrd="0" presId="urn:microsoft.com/office/officeart/2005/8/layout/default"/>
    <dgm:cxn modelId="{83E6F68B-21B5-4731-9E36-45ADA93B039D}" type="presOf" srcId="{1CE316C1-7F83-4687-A847-D1FD7251BBF1}" destId="{BBBFEBAF-B502-49E3-B6D8-3761C9B1169D}" srcOrd="0" destOrd="0" presId="urn:microsoft.com/office/officeart/2005/8/layout/default"/>
    <dgm:cxn modelId="{D9CCE19E-EB6C-4C6A-B23A-A0A6FECFB295}" srcId="{CBE6DE5C-F341-459C-B93C-E8866CF8AF12}" destId="{1CE316C1-7F83-4687-A847-D1FD7251BBF1}" srcOrd="0" destOrd="0" parTransId="{D29CC3B9-4668-4098-B354-99F6226CA898}" sibTransId="{3693ADA7-4577-4AF7-887C-8C0BCE47D097}"/>
    <dgm:cxn modelId="{EED6C7AD-180A-4059-9F4E-12C41D001B47}" srcId="{CBE6DE5C-F341-459C-B93C-E8866CF8AF12}" destId="{29AFB959-3064-4F8F-81A3-4D267CF73E45}" srcOrd="2" destOrd="0" parTransId="{F1A56157-DB3E-400E-B5D3-621010DF1243}" sibTransId="{7324A558-F341-44AE-B569-4BC986EC38A4}"/>
    <dgm:cxn modelId="{D139CFBF-ED7B-4F3A-B0B4-8FAEF68CAD99}" type="presOf" srcId="{CBE6DE5C-F341-459C-B93C-E8866CF8AF12}" destId="{A850AD90-2F9F-418A-90E4-F18DB1CE27D4}" srcOrd="0" destOrd="0" presId="urn:microsoft.com/office/officeart/2005/8/layout/default"/>
    <dgm:cxn modelId="{F46127F1-75B2-4AE2-AD38-ED52BD3A2355}" srcId="{CBE6DE5C-F341-459C-B93C-E8866CF8AF12}" destId="{71DCD229-AF91-4F70-8667-8BE8DE2F1DC8}" srcOrd="1" destOrd="0" parTransId="{1B973616-EECE-4C7C-8F84-9688D650794A}" sibTransId="{D039F3E1-2E00-4046-8F24-836904EBF800}"/>
    <dgm:cxn modelId="{C2690901-3D35-4ECD-9DBA-3F61C82AC819}" type="presParOf" srcId="{A850AD90-2F9F-418A-90E4-F18DB1CE27D4}" destId="{BBBFEBAF-B502-49E3-B6D8-3761C9B1169D}" srcOrd="0" destOrd="0" presId="urn:microsoft.com/office/officeart/2005/8/layout/default"/>
    <dgm:cxn modelId="{C58B4401-77BE-439D-AAC7-03F1FF0D535E}" type="presParOf" srcId="{A850AD90-2F9F-418A-90E4-F18DB1CE27D4}" destId="{6E30D0DB-DEC1-4F8B-8001-0C9E4162324B}" srcOrd="1" destOrd="0" presId="urn:microsoft.com/office/officeart/2005/8/layout/default"/>
    <dgm:cxn modelId="{89319254-4178-46F8-A94D-9B92ADFFE045}" type="presParOf" srcId="{A850AD90-2F9F-418A-90E4-F18DB1CE27D4}" destId="{CD73D429-BF5E-4729-BB30-A713FAD6673F}" srcOrd="2" destOrd="0" presId="urn:microsoft.com/office/officeart/2005/8/layout/default"/>
    <dgm:cxn modelId="{26383315-D638-468D-AF7B-225BB55780B0}" type="presParOf" srcId="{A850AD90-2F9F-418A-90E4-F18DB1CE27D4}" destId="{566E3A97-D723-4596-BC77-D50028F5CD02}" srcOrd="3" destOrd="0" presId="urn:microsoft.com/office/officeart/2005/8/layout/default"/>
    <dgm:cxn modelId="{D0ED153E-DD32-4AE6-B443-403B5C74093D}" type="presParOf" srcId="{A850AD90-2F9F-418A-90E4-F18DB1CE27D4}" destId="{DABBF289-B601-4D76-AED4-100B518CB5C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E6DE5C-F341-459C-B93C-E8866CF8AF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CE316C1-7F83-4687-A847-D1FD7251BBF1}">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All believers are brothers. Everyone has been created equal – the only distinguisher in front of Allah </a:t>
          </a:r>
          <a:r>
            <a:rPr lang="en-US" sz="1800" b="0" kern="1200" dirty="0">
              <a:solidFill>
                <a:schemeClr val="lt1"/>
              </a:solidFill>
              <a:latin typeface="KFGQPC Arabic Symbols 01" panose="02000000000000000000" pitchFamily="2" charset="2"/>
              <a:ea typeface="+mn-ea"/>
              <a:cs typeface="+mn-cs"/>
            </a:rPr>
            <a:t>d </a:t>
          </a:r>
          <a:r>
            <a:rPr lang="en-US" sz="1800" b="0" kern="1200" dirty="0">
              <a:solidFill>
                <a:schemeClr val="lt1"/>
              </a:solidFill>
              <a:latin typeface="+mn-lt"/>
              <a:ea typeface="+mn-ea"/>
              <a:cs typeface="+mn-cs"/>
            </a:rPr>
            <a:t>is </a:t>
          </a:r>
          <a:r>
            <a:rPr lang="en-US" sz="1800" b="0" kern="1200" dirty="0" err="1">
              <a:solidFill>
                <a:schemeClr val="lt1"/>
              </a:solidFill>
              <a:latin typeface="+mn-lt"/>
              <a:ea typeface="+mn-ea"/>
              <a:cs typeface="+mn-cs"/>
            </a:rPr>
            <a:t>taqwā</a:t>
          </a:r>
          <a:endParaRPr lang="en-GB" sz="1800" b="0" kern="1200" dirty="0">
            <a:solidFill>
              <a:schemeClr val="lt1"/>
            </a:solidFill>
            <a:latin typeface="+mn-lt"/>
            <a:ea typeface="+mn-ea"/>
            <a:cs typeface="+mn-cs"/>
          </a:endParaRPr>
        </a:p>
      </dgm:t>
    </dgm:pt>
    <dgm:pt modelId="{D29CC3B9-4668-4098-B354-99F6226CA898}" type="parTrans" cxnId="{D9CCE19E-EB6C-4C6A-B23A-A0A6FECFB295}">
      <dgm:prSet/>
      <dgm:spPr/>
      <dgm:t>
        <a:bodyPr/>
        <a:lstStyle/>
        <a:p>
          <a:endParaRPr lang="en-GB"/>
        </a:p>
      </dgm:t>
    </dgm:pt>
    <dgm:pt modelId="{3693ADA7-4577-4AF7-887C-8C0BCE47D097}" type="sibTrans" cxnId="{D9CCE19E-EB6C-4C6A-B23A-A0A6FECFB295}">
      <dgm:prSet/>
      <dgm:spPr/>
      <dgm:t>
        <a:bodyPr/>
        <a:lstStyle/>
        <a:p>
          <a:endParaRPr lang="en-GB"/>
        </a:p>
      </dgm:t>
    </dgm:pt>
    <dgm:pt modelId="{71DCD229-AF91-4F70-8667-8BE8DE2F1DC8}">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Be kind to your slaves</a:t>
          </a:r>
          <a:endParaRPr lang="en-GB" sz="1800" b="0" kern="1200" dirty="0">
            <a:solidFill>
              <a:schemeClr val="lt1"/>
            </a:solidFill>
            <a:latin typeface="+mn-lt"/>
            <a:ea typeface="+mn-ea"/>
            <a:cs typeface="+mn-cs"/>
          </a:endParaRPr>
        </a:p>
      </dgm:t>
    </dgm:pt>
    <dgm:pt modelId="{1B973616-EECE-4C7C-8F84-9688D650794A}" type="parTrans" cxnId="{F46127F1-75B2-4AE2-AD38-ED52BD3A2355}">
      <dgm:prSet/>
      <dgm:spPr/>
      <dgm:t>
        <a:bodyPr/>
        <a:lstStyle/>
        <a:p>
          <a:endParaRPr lang="en-GB"/>
        </a:p>
      </dgm:t>
    </dgm:pt>
    <dgm:pt modelId="{D039F3E1-2E00-4046-8F24-836904EBF800}" type="sibTrans" cxnId="{F46127F1-75B2-4AE2-AD38-ED52BD3A2355}">
      <dgm:prSet/>
      <dgm:spPr/>
      <dgm:t>
        <a:bodyPr/>
        <a:lstStyle/>
        <a:p>
          <a:endParaRPr lang="en-GB"/>
        </a:p>
      </dgm:t>
    </dgm:pt>
    <dgm:pt modelId="{29AFB959-3064-4F8F-81A3-4D267CF73E45}">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Your blood, property &amp; </a:t>
          </a:r>
          <a:r>
            <a:rPr lang="en-US" sz="1800" b="0" kern="1200" dirty="0" err="1">
              <a:solidFill>
                <a:schemeClr val="lt1"/>
              </a:solidFill>
              <a:latin typeface="+mn-lt"/>
              <a:ea typeface="+mn-ea"/>
              <a:cs typeface="+mn-cs"/>
            </a:rPr>
            <a:t>honour</a:t>
          </a:r>
          <a:r>
            <a:rPr lang="en-US" sz="1800" b="0" kern="1200" dirty="0">
              <a:solidFill>
                <a:schemeClr val="lt1"/>
              </a:solidFill>
              <a:latin typeface="+mn-lt"/>
              <a:ea typeface="+mn-ea"/>
              <a:cs typeface="+mn-cs"/>
            </a:rPr>
            <a:t> are forbidden for you</a:t>
          </a:r>
          <a:endParaRPr lang="en-GB" sz="1800" b="0" kern="1200" dirty="0">
            <a:solidFill>
              <a:schemeClr val="lt1"/>
            </a:solidFill>
            <a:latin typeface="+mn-lt"/>
            <a:ea typeface="+mn-ea"/>
            <a:cs typeface="+mn-cs"/>
          </a:endParaRPr>
        </a:p>
      </dgm:t>
    </dgm:pt>
    <dgm:pt modelId="{F1A56157-DB3E-400E-B5D3-621010DF1243}" type="parTrans" cxnId="{EED6C7AD-180A-4059-9F4E-12C41D001B47}">
      <dgm:prSet/>
      <dgm:spPr/>
      <dgm:t>
        <a:bodyPr/>
        <a:lstStyle/>
        <a:p>
          <a:endParaRPr lang="en-GB"/>
        </a:p>
      </dgm:t>
    </dgm:pt>
    <dgm:pt modelId="{7324A558-F341-44AE-B569-4BC986EC38A4}" type="sibTrans" cxnId="{EED6C7AD-180A-4059-9F4E-12C41D001B47}">
      <dgm:prSet/>
      <dgm:spPr/>
      <dgm:t>
        <a:bodyPr/>
        <a:lstStyle/>
        <a:p>
          <a:endParaRPr lang="en-GB"/>
        </a:p>
      </dgm:t>
    </dgm:pt>
    <dgm:pt modelId="{A850AD90-2F9F-418A-90E4-F18DB1CE27D4}" type="pres">
      <dgm:prSet presAssocID="{CBE6DE5C-F341-459C-B93C-E8866CF8AF12}" presName="diagram" presStyleCnt="0">
        <dgm:presLayoutVars>
          <dgm:dir/>
          <dgm:resizeHandles val="exact"/>
        </dgm:presLayoutVars>
      </dgm:prSet>
      <dgm:spPr/>
    </dgm:pt>
    <dgm:pt modelId="{BBBFEBAF-B502-49E3-B6D8-3761C9B1169D}" type="pres">
      <dgm:prSet presAssocID="{1CE316C1-7F83-4687-A847-D1FD7251BBF1}" presName="node" presStyleLbl="node1" presStyleIdx="0" presStyleCnt="3" custScaleX="190418">
        <dgm:presLayoutVars>
          <dgm:bulletEnabled val="1"/>
        </dgm:presLayoutVars>
      </dgm:prSet>
      <dgm:spPr>
        <a:xfrm>
          <a:off x="0" y="275521"/>
          <a:ext cx="1838285" cy="1102971"/>
        </a:xfrm>
        <a:prstGeom prst="roundRect">
          <a:avLst/>
        </a:prstGeom>
      </dgm:spPr>
    </dgm:pt>
    <dgm:pt modelId="{6E30D0DB-DEC1-4F8B-8001-0C9E4162324B}" type="pres">
      <dgm:prSet presAssocID="{3693ADA7-4577-4AF7-887C-8C0BCE47D097}" presName="sibTrans" presStyleCnt="0"/>
      <dgm:spPr/>
    </dgm:pt>
    <dgm:pt modelId="{CD73D429-BF5E-4729-BB30-A713FAD6673F}" type="pres">
      <dgm:prSet presAssocID="{71DCD229-AF91-4F70-8667-8BE8DE2F1DC8}" presName="node" presStyleLbl="node1" presStyleIdx="1" presStyleCnt="3" custScaleX="81011">
        <dgm:presLayoutVars>
          <dgm:bulletEnabled val="1"/>
        </dgm:presLayoutVars>
      </dgm:prSet>
      <dgm:spPr>
        <a:xfrm>
          <a:off x="2022114" y="275521"/>
          <a:ext cx="1838285" cy="1102971"/>
        </a:xfrm>
        <a:prstGeom prst="roundRect">
          <a:avLst/>
        </a:prstGeom>
      </dgm:spPr>
    </dgm:pt>
    <dgm:pt modelId="{566E3A97-D723-4596-BC77-D50028F5CD02}" type="pres">
      <dgm:prSet presAssocID="{D039F3E1-2E00-4046-8F24-836904EBF800}" presName="sibTrans" presStyleCnt="0"/>
      <dgm:spPr/>
    </dgm:pt>
    <dgm:pt modelId="{DABBF289-B601-4D76-AED4-100B518CB5C5}" type="pres">
      <dgm:prSet presAssocID="{29AFB959-3064-4F8F-81A3-4D267CF73E45}" presName="node" presStyleLbl="node1" presStyleIdx="2" presStyleCnt="3" custScaleX="120957">
        <dgm:presLayoutVars>
          <dgm:bulletEnabled val="1"/>
        </dgm:presLayoutVars>
      </dgm:prSet>
      <dgm:spPr>
        <a:xfrm>
          <a:off x="4044228" y="275521"/>
          <a:ext cx="1838285" cy="1102971"/>
        </a:xfrm>
        <a:prstGeom prst="roundRect">
          <a:avLst/>
        </a:prstGeom>
      </dgm:spPr>
    </dgm:pt>
  </dgm:ptLst>
  <dgm:cxnLst>
    <dgm:cxn modelId="{DF408C60-4E19-4023-8816-3AA066B32F35}" type="presOf" srcId="{71DCD229-AF91-4F70-8667-8BE8DE2F1DC8}" destId="{CD73D429-BF5E-4729-BB30-A713FAD6673F}" srcOrd="0" destOrd="0" presId="urn:microsoft.com/office/officeart/2005/8/layout/default"/>
    <dgm:cxn modelId="{E11F0174-C4C3-45F2-BBBB-699A2C8D34AD}" type="presOf" srcId="{29AFB959-3064-4F8F-81A3-4D267CF73E45}" destId="{DABBF289-B601-4D76-AED4-100B518CB5C5}" srcOrd="0" destOrd="0" presId="urn:microsoft.com/office/officeart/2005/8/layout/default"/>
    <dgm:cxn modelId="{83E6F68B-21B5-4731-9E36-45ADA93B039D}" type="presOf" srcId="{1CE316C1-7F83-4687-A847-D1FD7251BBF1}" destId="{BBBFEBAF-B502-49E3-B6D8-3761C9B1169D}" srcOrd="0" destOrd="0" presId="urn:microsoft.com/office/officeart/2005/8/layout/default"/>
    <dgm:cxn modelId="{D9CCE19E-EB6C-4C6A-B23A-A0A6FECFB295}" srcId="{CBE6DE5C-F341-459C-B93C-E8866CF8AF12}" destId="{1CE316C1-7F83-4687-A847-D1FD7251BBF1}" srcOrd="0" destOrd="0" parTransId="{D29CC3B9-4668-4098-B354-99F6226CA898}" sibTransId="{3693ADA7-4577-4AF7-887C-8C0BCE47D097}"/>
    <dgm:cxn modelId="{EED6C7AD-180A-4059-9F4E-12C41D001B47}" srcId="{CBE6DE5C-F341-459C-B93C-E8866CF8AF12}" destId="{29AFB959-3064-4F8F-81A3-4D267CF73E45}" srcOrd="2" destOrd="0" parTransId="{F1A56157-DB3E-400E-B5D3-621010DF1243}" sibTransId="{7324A558-F341-44AE-B569-4BC986EC38A4}"/>
    <dgm:cxn modelId="{D139CFBF-ED7B-4F3A-B0B4-8FAEF68CAD99}" type="presOf" srcId="{CBE6DE5C-F341-459C-B93C-E8866CF8AF12}" destId="{A850AD90-2F9F-418A-90E4-F18DB1CE27D4}" srcOrd="0" destOrd="0" presId="urn:microsoft.com/office/officeart/2005/8/layout/default"/>
    <dgm:cxn modelId="{F46127F1-75B2-4AE2-AD38-ED52BD3A2355}" srcId="{CBE6DE5C-F341-459C-B93C-E8866CF8AF12}" destId="{71DCD229-AF91-4F70-8667-8BE8DE2F1DC8}" srcOrd="1" destOrd="0" parTransId="{1B973616-EECE-4C7C-8F84-9688D650794A}" sibTransId="{D039F3E1-2E00-4046-8F24-836904EBF800}"/>
    <dgm:cxn modelId="{C2690901-3D35-4ECD-9DBA-3F61C82AC819}" type="presParOf" srcId="{A850AD90-2F9F-418A-90E4-F18DB1CE27D4}" destId="{BBBFEBAF-B502-49E3-B6D8-3761C9B1169D}" srcOrd="0" destOrd="0" presId="urn:microsoft.com/office/officeart/2005/8/layout/default"/>
    <dgm:cxn modelId="{C58B4401-77BE-439D-AAC7-03F1FF0D535E}" type="presParOf" srcId="{A850AD90-2F9F-418A-90E4-F18DB1CE27D4}" destId="{6E30D0DB-DEC1-4F8B-8001-0C9E4162324B}" srcOrd="1" destOrd="0" presId="urn:microsoft.com/office/officeart/2005/8/layout/default"/>
    <dgm:cxn modelId="{89319254-4178-46F8-A94D-9B92ADFFE045}" type="presParOf" srcId="{A850AD90-2F9F-418A-90E4-F18DB1CE27D4}" destId="{CD73D429-BF5E-4729-BB30-A713FAD6673F}" srcOrd="2" destOrd="0" presId="urn:microsoft.com/office/officeart/2005/8/layout/default"/>
    <dgm:cxn modelId="{26383315-D638-468D-AF7B-225BB55780B0}" type="presParOf" srcId="{A850AD90-2F9F-418A-90E4-F18DB1CE27D4}" destId="{566E3A97-D723-4596-BC77-D50028F5CD02}" srcOrd="3" destOrd="0" presId="urn:microsoft.com/office/officeart/2005/8/layout/default"/>
    <dgm:cxn modelId="{D0ED153E-DD32-4AE6-B443-403B5C74093D}" type="presParOf" srcId="{A850AD90-2F9F-418A-90E4-F18DB1CE27D4}" destId="{DABBF289-B601-4D76-AED4-100B518CB5C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FEBAF-B502-49E3-B6D8-3761C9B1169D}">
      <dsp:nvSpPr>
        <dsp:cNvPr id="0" name=""/>
        <dsp:cNvSpPr/>
      </dsp:nvSpPr>
      <dsp:spPr>
        <a:xfrm>
          <a:off x="0" y="275521"/>
          <a:ext cx="1838285" cy="1102971"/>
        </a:xfrm>
        <a:prstGeom prst="roundRect">
          <a:avLst/>
        </a:prstGeom>
        <a:gradFill flip="none" rotWithShape="1">
          <a:gsLst>
            <a:gs pos="18000">
              <a:srgbClr val="CD6574"/>
            </a:gs>
            <a:gs pos="100000">
              <a:srgbClr val="C34759"/>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Qirān</a:t>
          </a:r>
          <a:endParaRPr lang="en-GB" sz="2000" b="1" kern="1200" dirty="0">
            <a:solidFill>
              <a:schemeClr val="lt1"/>
            </a:solidFill>
            <a:latin typeface="+mn-lt"/>
            <a:ea typeface="+mn-ea"/>
            <a:cs typeface="+mn-cs"/>
          </a:endParaRPr>
        </a:p>
      </dsp:txBody>
      <dsp:txXfrm>
        <a:off x="53843" y="329364"/>
        <a:ext cx="1730599" cy="995285"/>
      </dsp:txXfrm>
    </dsp:sp>
    <dsp:sp modelId="{CD73D429-BF5E-4729-BB30-A713FAD6673F}">
      <dsp:nvSpPr>
        <dsp:cNvPr id="0" name=""/>
        <dsp:cNvSpPr/>
      </dsp:nvSpPr>
      <dsp:spPr>
        <a:xfrm>
          <a:off x="2022114" y="275521"/>
          <a:ext cx="1838285" cy="1102971"/>
        </a:xfrm>
        <a:prstGeom prst="roundRect">
          <a:avLst/>
        </a:prstGeom>
        <a:gradFill flip="none" rotWithShape="1">
          <a:gsLst>
            <a:gs pos="18000">
              <a:srgbClr val="3565A5"/>
            </a:gs>
            <a:gs pos="100000">
              <a:srgbClr val="1C3557"/>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Tamattuʿ</a:t>
          </a:r>
          <a:endParaRPr lang="en-GB" sz="2000" b="1" kern="1200" dirty="0">
            <a:solidFill>
              <a:schemeClr val="lt1"/>
            </a:solidFill>
            <a:latin typeface="+mn-lt"/>
            <a:ea typeface="+mn-ea"/>
            <a:cs typeface="+mn-cs"/>
          </a:endParaRPr>
        </a:p>
      </dsp:txBody>
      <dsp:txXfrm>
        <a:off x="2075957" y="329364"/>
        <a:ext cx="1730599" cy="995285"/>
      </dsp:txXfrm>
    </dsp:sp>
    <dsp:sp modelId="{DABBF289-B601-4D76-AED4-100B518CB5C5}">
      <dsp:nvSpPr>
        <dsp:cNvPr id="0" name=""/>
        <dsp:cNvSpPr/>
      </dsp:nvSpPr>
      <dsp:spPr>
        <a:xfrm>
          <a:off x="4044228" y="275521"/>
          <a:ext cx="1838285" cy="1102971"/>
        </a:xfrm>
        <a:prstGeom prst="roundRect">
          <a:avLst/>
        </a:prstGeom>
        <a:gradFill flip="none" rotWithShape="1">
          <a:gsLst>
            <a:gs pos="18000">
              <a:srgbClr val="0098A4"/>
            </a:gs>
            <a:gs pos="100000">
              <a:srgbClr val="006068"/>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Ifrād</a:t>
          </a:r>
          <a:endParaRPr lang="en-GB" sz="2000" b="1" kern="1200" dirty="0">
            <a:solidFill>
              <a:schemeClr val="lt1"/>
            </a:solidFill>
            <a:latin typeface="+mn-lt"/>
            <a:ea typeface="+mn-ea"/>
            <a:cs typeface="+mn-cs"/>
          </a:endParaRPr>
        </a:p>
      </dsp:txBody>
      <dsp:txXfrm>
        <a:off x="4098071" y="329364"/>
        <a:ext cx="1730599" cy="995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FEBAF-B502-49E3-B6D8-3761C9B1169D}">
      <dsp:nvSpPr>
        <dsp:cNvPr id="0" name=""/>
        <dsp:cNvSpPr/>
      </dsp:nvSpPr>
      <dsp:spPr>
        <a:xfrm>
          <a:off x="16986" y="307"/>
          <a:ext cx="4786951" cy="1508350"/>
        </a:xfrm>
        <a:prstGeom prst="roundRect">
          <a:avLst/>
        </a:prstGeom>
        <a:gradFill flip="none" rotWithShape="1">
          <a:gsLst>
            <a:gs pos="18000">
              <a:srgbClr val="CD6574"/>
            </a:gs>
            <a:gs pos="100000">
              <a:srgbClr val="C34759"/>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All believers are brothers. Everyone has been created equal – the only distinguisher in front of Allah </a:t>
          </a:r>
          <a:r>
            <a:rPr lang="en-US" sz="1800" b="0" kern="1200" dirty="0">
              <a:solidFill>
                <a:schemeClr val="lt1"/>
              </a:solidFill>
              <a:latin typeface="KFGQPC Arabic Symbols 01" panose="02000000000000000000" pitchFamily="2" charset="2"/>
              <a:ea typeface="+mn-ea"/>
              <a:cs typeface="+mn-cs"/>
            </a:rPr>
            <a:t>d </a:t>
          </a:r>
          <a:r>
            <a:rPr lang="en-US" sz="1800" b="0" kern="1200" dirty="0">
              <a:solidFill>
                <a:schemeClr val="lt1"/>
              </a:solidFill>
              <a:latin typeface="+mn-lt"/>
              <a:ea typeface="+mn-ea"/>
              <a:cs typeface="+mn-cs"/>
            </a:rPr>
            <a:t>is </a:t>
          </a:r>
          <a:r>
            <a:rPr lang="en-US" sz="1800" b="0" kern="1200" dirty="0" err="1">
              <a:solidFill>
                <a:schemeClr val="lt1"/>
              </a:solidFill>
              <a:latin typeface="+mn-lt"/>
              <a:ea typeface="+mn-ea"/>
              <a:cs typeface="+mn-cs"/>
            </a:rPr>
            <a:t>taqwā</a:t>
          </a:r>
          <a:endParaRPr lang="en-GB" sz="1800" b="0" kern="1200" dirty="0">
            <a:solidFill>
              <a:schemeClr val="lt1"/>
            </a:solidFill>
            <a:latin typeface="+mn-lt"/>
            <a:ea typeface="+mn-ea"/>
            <a:cs typeface="+mn-cs"/>
          </a:endParaRPr>
        </a:p>
      </dsp:txBody>
      <dsp:txXfrm>
        <a:off x="90618" y="73939"/>
        <a:ext cx="4639687" cy="1361086"/>
      </dsp:txXfrm>
    </dsp:sp>
    <dsp:sp modelId="{CD73D429-BF5E-4729-BB30-A713FAD6673F}">
      <dsp:nvSpPr>
        <dsp:cNvPr id="0" name=""/>
        <dsp:cNvSpPr/>
      </dsp:nvSpPr>
      <dsp:spPr>
        <a:xfrm>
          <a:off x="5055329" y="307"/>
          <a:ext cx="2036549" cy="1508350"/>
        </a:xfrm>
        <a:prstGeom prst="roundRect">
          <a:avLst/>
        </a:prstGeom>
        <a:gradFill flip="none" rotWithShape="1">
          <a:gsLst>
            <a:gs pos="18000">
              <a:srgbClr val="3565A5"/>
            </a:gs>
            <a:gs pos="100000">
              <a:srgbClr val="1C3557"/>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Be kind to your slaves</a:t>
          </a:r>
          <a:endParaRPr lang="en-GB" sz="1800" b="0" kern="1200" dirty="0">
            <a:solidFill>
              <a:schemeClr val="lt1"/>
            </a:solidFill>
            <a:latin typeface="+mn-lt"/>
            <a:ea typeface="+mn-ea"/>
            <a:cs typeface="+mn-cs"/>
          </a:endParaRPr>
        </a:p>
      </dsp:txBody>
      <dsp:txXfrm>
        <a:off x="5128961" y="73939"/>
        <a:ext cx="1889285" cy="1361086"/>
      </dsp:txXfrm>
    </dsp:sp>
    <dsp:sp modelId="{DABBF289-B601-4D76-AED4-100B518CB5C5}">
      <dsp:nvSpPr>
        <dsp:cNvPr id="0" name=""/>
        <dsp:cNvSpPr/>
      </dsp:nvSpPr>
      <dsp:spPr>
        <a:xfrm>
          <a:off x="7343270" y="307"/>
          <a:ext cx="3040759" cy="1508350"/>
        </a:xfrm>
        <a:prstGeom prst="roundRect">
          <a:avLst/>
        </a:prstGeom>
        <a:gradFill flip="none" rotWithShape="1">
          <a:gsLst>
            <a:gs pos="18000">
              <a:srgbClr val="0098A4"/>
            </a:gs>
            <a:gs pos="100000">
              <a:srgbClr val="006068"/>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Your blood, property &amp; </a:t>
          </a:r>
          <a:r>
            <a:rPr lang="en-US" sz="1800" b="0" kern="1200" dirty="0" err="1">
              <a:solidFill>
                <a:schemeClr val="lt1"/>
              </a:solidFill>
              <a:latin typeface="+mn-lt"/>
              <a:ea typeface="+mn-ea"/>
              <a:cs typeface="+mn-cs"/>
            </a:rPr>
            <a:t>honour</a:t>
          </a:r>
          <a:r>
            <a:rPr lang="en-US" sz="1800" b="0" kern="1200" dirty="0">
              <a:solidFill>
                <a:schemeClr val="lt1"/>
              </a:solidFill>
              <a:latin typeface="+mn-lt"/>
              <a:ea typeface="+mn-ea"/>
              <a:cs typeface="+mn-cs"/>
            </a:rPr>
            <a:t> are forbidden for you</a:t>
          </a:r>
          <a:endParaRPr lang="en-GB" sz="1800" b="0" kern="1200" dirty="0">
            <a:solidFill>
              <a:schemeClr val="lt1"/>
            </a:solidFill>
            <a:latin typeface="+mn-lt"/>
            <a:ea typeface="+mn-ea"/>
            <a:cs typeface="+mn-cs"/>
          </a:endParaRPr>
        </a:p>
      </dsp:txBody>
      <dsp:txXfrm>
        <a:off x="7416902" y="73939"/>
        <a:ext cx="2893495" cy="13610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23BBD-B361-40AC-AD94-2C51DE1ED818}" type="datetimeFigureOut">
              <a:rPr lang="en-GB" smtClean="0"/>
              <a:t>22/06/2023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B9100-713F-4258-A543-CECC20504E93}" type="slidenum">
              <a:rPr lang="en-GB" smtClean="0"/>
              <a:t>‹#›</a:t>
            </a:fld>
            <a:endParaRPr lang="en-GB"/>
          </a:p>
        </p:txBody>
      </p:sp>
    </p:spTree>
    <p:extLst>
      <p:ext uri="{BB962C8B-B14F-4D97-AF65-F5344CB8AC3E}">
        <p14:creationId xmlns:p14="http://schemas.microsoft.com/office/powerpoint/2010/main" val="113855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37</a:t>
            </a:fld>
            <a:endParaRPr lang="en-GB"/>
          </a:p>
        </p:txBody>
      </p:sp>
    </p:spTree>
    <p:extLst>
      <p:ext uri="{BB962C8B-B14F-4D97-AF65-F5344CB8AC3E}">
        <p14:creationId xmlns:p14="http://schemas.microsoft.com/office/powerpoint/2010/main" val="402650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62</a:t>
            </a:fld>
            <a:endParaRPr lang="en-GB"/>
          </a:p>
        </p:txBody>
      </p:sp>
    </p:spTree>
    <p:extLst>
      <p:ext uri="{BB962C8B-B14F-4D97-AF65-F5344CB8AC3E}">
        <p14:creationId xmlns:p14="http://schemas.microsoft.com/office/powerpoint/2010/main" val="191587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400" dirty="0">
                <a:solidFill>
                  <a:srgbClr val="C34759"/>
                </a:solidFill>
                <a:latin typeface="KFGQPC_Uthman_Taha_Naskh" panose="02000000000000000000" pitchFamily="2" charset="-78"/>
                <a:cs typeface="KFGQPC_Uthman_Taha_Naskh" panose="02000000000000000000" pitchFamily="2" charset="-78"/>
              </a:rPr>
              <a:t>:سُبْحَانَ اللّٰهِ</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Negating all defects, flaws, and shortcomings from Allah.</a:t>
            </a:r>
          </a:p>
          <a:p>
            <a:r>
              <a:rPr lang="ar-SA" sz="1400" dirty="0">
                <a:solidFill>
                  <a:srgbClr val="C34759"/>
                </a:solidFill>
                <a:latin typeface="KFGQPC_Uthman_Taha_Naskh" panose="02000000000000000000" pitchFamily="2" charset="-78"/>
                <a:cs typeface="KFGQPC_Uthman_Taha_Naskh" panose="02000000000000000000" pitchFamily="2" charset="-78"/>
              </a:rPr>
              <a:t>اَلْحَمْدُ لِلّٰهِ </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Affirming all of the attributes of perfection and majesty for Allah.</a:t>
            </a:r>
          </a:p>
          <a:p>
            <a:r>
              <a:rPr lang="ar-SA" sz="1400" dirty="0">
                <a:solidFill>
                  <a:srgbClr val="C34759"/>
                </a:solidFill>
                <a:latin typeface="KFGQPC_Uthman_Taha_Naskh" panose="02000000000000000000" pitchFamily="2" charset="-78"/>
                <a:cs typeface="KFGQPC_Uthman_Taha_Naskh" panose="02000000000000000000" pitchFamily="2" charset="-78"/>
              </a:rPr>
              <a:t>اَللّٰهُ أَكْبَرُ </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Magnifying Allah and proclaiming His greatness above everything.</a:t>
            </a:r>
          </a:p>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63</a:t>
            </a:fld>
            <a:endParaRPr lang="en-GB"/>
          </a:p>
        </p:txBody>
      </p:sp>
    </p:spTree>
    <p:extLst>
      <p:ext uri="{BB962C8B-B14F-4D97-AF65-F5344CB8AC3E}">
        <p14:creationId xmlns:p14="http://schemas.microsoft.com/office/powerpoint/2010/main" val="385153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C1A0F-179C-86E6-B82F-4D26D9CA16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7356A2-7B8D-C5AF-3770-46511EF0AD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66EDE4-1575-4E3F-952A-0A8C9EB585CB}"/>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5" name="Footer Placeholder 4">
            <a:extLst>
              <a:ext uri="{FF2B5EF4-FFF2-40B4-BE49-F238E27FC236}">
                <a16:creationId xmlns:a16="http://schemas.microsoft.com/office/drawing/2014/main" id="{1F077CA4-FCE8-9513-7E82-E2586C760C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94B26-F7EC-595F-83B8-F2C299261F12}"/>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185811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D55C-55BF-D43A-9150-2A62A67D67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E7EB96-96C7-CB34-E3F2-B846BE6E8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A8AABE-3435-06F1-031D-821C113463A1}"/>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5" name="Footer Placeholder 4">
            <a:extLst>
              <a:ext uri="{FF2B5EF4-FFF2-40B4-BE49-F238E27FC236}">
                <a16:creationId xmlns:a16="http://schemas.microsoft.com/office/drawing/2014/main" id="{AD7567B7-F12C-3530-C243-B1BA12FD41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4D3AA4-51DB-1A32-036B-F2D73B0F5475}"/>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426475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F90EDB-608E-E7A2-0A70-2B10A96293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DC2C7F-B8BF-4539-A19E-566D436D21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8F800A-E9CD-1832-0255-BD3004E6D3C1}"/>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5" name="Footer Placeholder 4">
            <a:extLst>
              <a:ext uri="{FF2B5EF4-FFF2-40B4-BE49-F238E27FC236}">
                <a16:creationId xmlns:a16="http://schemas.microsoft.com/office/drawing/2014/main" id="{C279476E-9FE3-1AB0-512A-EBF2245FD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916DD-756D-29D2-72AA-1098FF477C93}"/>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65610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B8D1C9">
            <a:alpha val="35000"/>
          </a:srgb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E4BCB07-39B9-90BC-8BB3-FC1F4F837FDD}"/>
              </a:ext>
            </a:extLst>
          </p:cNvPr>
          <p:cNvSpPr/>
          <p:nvPr userDrawn="1"/>
        </p:nvSpPr>
        <p:spPr>
          <a:xfrm rot="10800000">
            <a:off x="2243596" y="-964861"/>
            <a:ext cx="10243893" cy="7686336"/>
          </a:xfrm>
          <a:custGeom>
            <a:avLst/>
            <a:gdLst>
              <a:gd name="connsiteX0" fmla="*/ 4700323 w 10243893"/>
              <a:gd name="connsiteY0" fmla="*/ 214651 h 7686336"/>
              <a:gd name="connsiteX1" fmla="*/ 4917272 w 10243893"/>
              <a:gd name="connsiteY1" fmla="*/ 144149 h 7686336"/>
              <a:gd name="connsiteX2" fmla="*/ 4917272 w 10243893"/>
              <a:gd name="connsiteY2" fmla="*/ 57079 h 7686336"/>
              <a:gd name="connsiteX3" fmla="*/ 4834434 w 10243893"/>
              <a:gd name="connsiteY3" fmla="*/ 30233 h 7686336"/>
              <a:gd name="connsiteX4" fmla="*/ 4834434 w 10243893"/>
              <a:gd name="connsiteY4" fmla="*/ 30112 h 7686336"/>
              <a:gd name="connsiteX5" fmla="*/ 6315469 w 10243893"/>
              <a:gd name="connsiteY5" fmla="*/ 214651 h 7686336"/>
              <a:gd name="connsiteX6" fmla="*/ 6532418 w 10243893"/>
              <a:gd name="connsiteY6" fmla="*/ 144149 h 7686336"/>
              <a:gd name="connsiteX7" fmla="*/ 6532418 w 10243893"/>
              <a:gd name="connsiteY7" fmla="*/ 57079 h 7686336"/>
              <a:gd name="connsiteX8" fmla="*/ 6449581 w 10243893"/>
              <a:gd name="connsiteY8" fmla="*/ 30233 h 7686336"/>
              <a:gd name="connsiteX9" fmla="*/ 6449581 w 10243893"/>
              <a:gd name="connsiteY9" fmla="*/ 30112 h 7686336"/>
              <a:gd name="connsiteX10" fmla="*/ 7930132 w 10243893"/>
              <a:gd name="connsiteY10" fmla="*/ 214651 h 7686336"/>
              <a:gd name="connsiteX11" fmla="*/ 8147081 w 10243893"/>
              <a:gd name="connsiteY11" fmla="*/ 144149 h 7686336"/>
              <a:gd name="connsiteX12" fmla="*/ 8147081 w 10243893"/>
              <a:gd name="connsiteY12" fmla="*/ 57079 h 7686336"/>
              <a:gd name="connsiteX13" fmla="*/ 8064243 w 10243893"/>
              <a:gd name="connsiteY13" fmla="*/ 30233 h 7686336"/>
              <a:gd name="connsiteX14" fmla="*/ 8064123 w 10243893"/>
              <a:gd name="connsiteY14" fmla="*/ 30112 h 7686336"/>
              <a:gd name="connsiteX15" fmla="*/ 9545036 w 10243893"/>
              <a:gd name="connsiteY15" fmla="*/ 214651 h 7686336"/>
              <a:gd name="connsiteX16" fmla="*/ 9761985 w 10243893"/>
              <a:gd name="connsiteY16" fmla="*/ 144149 h 7686336"/>
              <a:gd name="connsiteX17" fmla="*/ 9761985 w 10243893"/>
              <a:gd name="connsiteY17" fmla="*/ 57079 h 7686336"/>
              <a:gd name="connsiteX18" fmla="*/ 9679148 w 10243893"/>
              <a:gd name="connsiteY18" fmla="*/ 30233 h 7686336"/>
              <a:gd name="connsiteX19" fmla="*/ 9679148 w 10243893"/>
              <a:gd name="connsiteY19" fmla="*/ 30112 h 7686336"/>
              <a:gd name="connsiteX20" fmla="*/ 1469788 w 10243893"/>
              <a:gd name="connsiteY20" fmla="*/ 214772 h 7686336"/>
              <a:gd name="connsiteX21" fmla="*/ 1686737 w 10243893"/>
              <a:gd name="connsiteY21" fmla="*/ 144270 h 7686336"/>
              <a:gd name="connsiteX22" fmla="*/ 1686737 w 10243893"/>
              <a:gd name="connsiteY22" fmla="*/ 57200 h 7686336"/>
              <a:gd name="connsiteX23" fmla="*/ 1603900 w 10243893"/>
              <a:gd name="connsiteY23" fmla="*/ 30354 h 7686336"/>
              <a:gd name="connsiteX24" fmla="*/ 1603900 w 10243893"/>
              <a:gd name="connsiteY24" fmla="*/ 30233 h 7686336"/>
              <a:gd name="connsiteX25" fmla="*/ 3084693 w 10243893"/>
              <a:gd name="connsiteY25" fmla="*/ 214772 h 7686336"/>
              <a:gd name="connsiteX26" fmla="*/ 3301641 w 10243893"/>
              <a:gd name="connsiteY26" fmla="*/ 144270 h 7686336"/>
              <a:gd name="connsiteX27" fmla="*/ 3301641 w 10243893"/>
              <a:gd name="connsiteY27" fmla="*/ 57200 h 7686336"/>
              <a:gd name="connsiteX28" fmla="*/ 3218804 w 10243893"/>
              <a:gd name="connsiteY28" fmla="*/ 30354 h 7686336"/>
              <a:gd name="connsiteX29" fmla="*/ 3218683 w 10243893"/>
              <a:gd name="connsiteY29" fmla="*/ 30233 h 7686336"/>
              <a:gd name="connsiteX30" fmla="*/ 615052 w 10243893"/>
              <a:gd name="connsiteY30" fmla="*/ 215135 h 7686336"/>
              <a:gd name="connsiteX31" fmla="*/ 481034 w 10243893"/>
              <a:gd name="connsiteY31" fmla="*/ 30725 h 7686336"/>
              <a:gd name="connsiteX32" fmla="*/ 481061 w 10243893"/>
              <a:gd name="connsiteY32" fmla="*/ 30716 h 7686336"/>
              <a:gd name="connsiteX33" fmla="*/ 480940 w 10243893"/>
              <a:gd name="connsiteY33" fmla="*/ 30595 h 7686336"/>
              <a:gd name="connsiteX34" fmla="*/ 481034 w 10243893"/>
              <a:gd name="connsiteY34" fmla="*/ 30725 h 7686336"/>
              <a:gd name="connsiteX35" fmla="*/ 398224 w 10243893"/>
              <a:gd name="connsiteY35" fmla="*/ 57563 h 7686336"/>
              <a:gd name="connsiteX36" fmla="*/ 398224 w 10243893"/>
              <a:gd name="connsiteY36" fmla="*/ 144633 h 7686336"/>
              <a:gd name="connsiteX37" fmla="*/ 2229956 w 10243893"/>
              <a:gd name="connsiteY37" fmla="*/ 215135 h 7686336"/>
              <a:gd name="connsiteX38" fmla="*/ 2095939 w 10243893"/>
              <a:gd name="connsiteY38" fmla="*/ 30725 h 7686336"/>
              <a:gd name="connsiteX39" fmla="*/ 2095966 w 10243893"/>
              <a:gd name="connsiteY39" fmla="*/ 30716 h 7686336"/>
              <a:gd name="connsiteX40" fmla="*/ 2095845 w 10243893"/>
              <a:gd name="connsiteY40" fmla="*/ 30595 h 7686336"/>
              <a:gd name="connsiteX41" fmla="*/ 2095939 w 10243893"/>
              <a:gd name="connsiteY41" fmla="*/ 30725 h 7686336"/>
              <a:gd name="connsiteX42" fmla="*/ 2013128 w 10243893"/>
              <a:gd name="connsiteY42" fmla="*/ 57563 h 7686336"/>
              <a:gd name="connsiteX43" fmla="*/ 2013128 w 10243893"/>
              <a:gd name="connsiteY43" fmla="*/ 144633 h 7686336"/>
              <a:gd name="connsiteX44" fmla="*/ 3844982 w 10243893"/>
              <a:gd name="connsiteY44" fmla="*/ 215135 h 7686336"/>
              <a:gd name="connsiteX45" fmla="*/ 3710964 w 10243893"/>
              <a:gd name="connsiteY45" fmla="*/ 30725 h 7686336"/>
              <a:gd name="connsiteX46" fmla="*/ 3710991 w 10243893"/>
              <a:gd name="connsiteY46" fmla="*/ 30716 h 7686336"/>
              <a:gd name="connsiteX47" fmla="*/ 3710870 w 10243893"/>
              <a:gd name="connsiteY47" fmla="*/ 30595 h 7686336"/>
              <a:gd name="connsiteX48" fmla="*/ 3710964 w 10243893"/>
              <a:gd name="connsiteY48" fmla="*/ 30725 h 7686336"/>
              <a:gd name="connsiteX49" fmla="*/ 3628154 w 10243893"/>
              <a:gd name="connsiteY49" fmla="*/ 57563 h 7686336"/>
              <a:gd name="connsiteX50" fmla="*/ 3628154 w 10243893"/>
              <a:gd name="connsiteY50" fmla="*/ 144633 h 7686336"/>
              <a:gd name="connsiteX51" fmla="*/ 5459886 w 10243893"/>
              <a:gd name="connsiteY51" fmla="*/ 215135 h 7686336"/>
              <a:gd name="connsiteX52" fmla="*/ 5325869 w 10243893"/>
              <a:gd name="connsiteY52" fmla="*/ 30725 h 7686336"/>
              <a:gd name="connsiteX53" fmla="*/ 5325896 w 10243893"/>
              <a:gd name="connsiteY53" fmla="*/ 30716 h 7686336"/>
              <a:gd name="connsiteX54" fmla="*/ 5325775 w 10243893"/>
              <a:gd name="connsiteY54" fmla="*/ 30595 h 7686336"/>
              <a:gd name="connsiteX55" fmla="*/ 5325869 w 10243893"/>
              <a:gd name="connsiteY55" fmla="*/ 30725 h 7686336"/>
              <a:gd name="connsiteX56" fmla="*/ 5243058 w 10243893"/>
              <a:gd name="connsiteY56" fmla="*/ 57563 h 7686336"/>
              <a:gd name="connsiteX57" fmla="*/ 5243058 w 10243893"/>
              <a:gd name="connsiteY57" fmla="*/ 144633 h 7686336"/>
              <a:gd name="connsiteX58" fmla="*/ 7074791 w 10243893"/>
              <a:gd name="connsiteY58" fmla="*/ 215135 h 7686336"/>
              <a:gd name="connsiteX59" fmla="*/ 6940773 w 10243893"/>
              <a:gd name="connsiteY59" fmla="*/ 30725 h 7686336"/>
              <a:gd name="connsiteX60" fmla="*/ 6940800 w 10243893"/>
              <a:gd name="connsiteY60" fmla="*/ 30716 h 7686336"/>
              <a:gd name="connsiteX61" fmla="*/ 6940679 w 10243893"/>
              <a:gd name="connsiteY61" fmla="*/ 30595 h 7686336"/>
              <a:gd name="connsiteX62" fmla="*/ 6940773 w 10243893"/>
              <a:gd name="connsiteY62" fmla="*/ 30725 h 7686336"/>
              <a:gd name="connsiteX63" fmla="*/ 6857962 w 10243893"/>
              <a:gd name="connsiteY63" fmla="*/ 57563 h 7686336"/>
              <a:gd name="connsiteX64" fmla="*/ 6857962 w 10243893"/>
              <a:gd name="connsiteY64" fmla="*/ 144633 h 7686336"/>
              <a:gd name="connsiteX65" fmla="*/ 8689695 w 10243893"/>
              <a:gd name="connsiteY65" fmla="*/ 215135 h 7686336"/>
              <a:gd name="connsiteX66" fmla="*/ 8555677 w 10243893"/>
              <a:gd name="connsiteY66" fmla="*/ 30725 h 7686336"/>
              <a:gd name="connsiteX67" fmla="*/ 8555704 w 10243893"/>
              <a:gd name="connsiteY67" fmla="*/ 30716 h 7686336"/>
              <a:gd name="connsiteX68" fmla="*/ 8555583 w 10243893"/>
              <a:gd name="connsiteY68" fmla="*/ 30595 h 7686336"/>
              <a:gd name="connsiteX69" fmla="*/ 8555677 w 10243893"/>
              <a:gd name="connsiteY69" fmla="*/ 30725 h 7686336"/>
              <a:gd name="connsiteX70" fmla="*/ 8472867 w 10243893"/>
              <a:gd name="connsiteY70" fmla="*/ 57563 h 7686336"/>
              <a:gd name="connsiteX71" fmla="*/ 8472867 w 10243893"/>
              <a:gd name="connsiteY71" fmla="*/ 144633 h 7686336"/>
              <a:gd name="connsiteX72" fmla="*/ 2411836 w 10243893"/>
              <a:gd name="connsiteY72" fmla="*/ 292652 h 7686336"/>
              <a:gd name="connsiteX73" fmla="*/ 2411715 w 10243893"/>
              <a:gd name="connsiteY73" fmla="*/ 292652 h 7686336"/>
              <a:gd name="connsiteX74" fmla="*/ 2411738 w 10243893"/>
              <a:gd name="connsiteY74" fmla="*/ 292621 h 7686336"/>
              <a:gd name="connsiteX75" fmla="*/ 6134315 w 10243893"/>
              <a:gd name="connsiteY75" fmla="*/ 292773 h 7686336"/>
              <a:gd name="connsiteX76" fmla="*/ 6134194 w 10243893"/>
              <a:gd name="connsiteY76" fmla="*/ 292773 h 7686336"/>
              <a:gd name="connsiteX77" fmla="*/ 6134292 w 10243893"/>
              <a:gd name="connsiteY77" fmla="*/ 292741 h 7686336"/>
              <a:gd name="connsiteX78" fmla="*/ 7748978 w 10243893"/>
              <a:gd name="connsiteY78" fmla="*/ 292773 h 7686336"/>
              <a:gd name="connsiteX79" fmla="*/ 7748857 w 10243893"/>
              <a:gd name="connsiteY79" fmla="*/ 292773 h 7686336"/>
              <a:gd name="connsiteX80" fmla="*/ 7748955 w 10243893"/>
              <a:gd name="connsiteY80" fmla="*/ 292741 h 7686336"/>
              <a:gd name="connsiteX81" fmla="*/ 796448 w 10243893"/>
              <a:gd name="connsiteY81" fmla="*/ 292893 h 7686336"/>
              <a:gd name="connsiteX82" fmla="*/ 796327 w 10243893"/>
              <a:gd name="connsiteY82" fmla="*/ 292893 h 7686336"/>
              <a:gd name="connsiteX83" fmla="*/ 796350 w 10243893"/>
              <a:gd name="connsiteY83" fmla="*/ 292861 h 7686336"/>
              <a:gd name="connsiteX84" fmla="*/ 1288634 w 10243893"/>
              <a:gd name="connsiteY84" fmla="*/ 292893 h 7686336"/>
              <a:gd name="connsiteX85" fmla="*/ 1288513 w 10243893"/>
              <a:gd name="connsiteY85" fmla="*/ 292893 h 7686336"/>
              <a:gd name="connsiteX86" fmla="*/ 1288611 w 10243893"/>
              <a:gd name="connsiteY86" fmla="*/ 292861 h 7686336"/>
              <a:gd name="connsiteX87" fmla="*/ 2903539 w 10243893"/>
              <a:gd name="connsiteY87" fmla="*/ 292893 h 7686336"/>
              <a:gd name="connsiteX88" fmla="*/ 2903418 w 10243893"/>
              <a:gd name="connsiteY88" fmla="*/ 292893 h 7686336"/>
              <a:gd name="connsiteX89" fmla="*/ 2903516 w 10243893"/>
              <a:gd name="connsiteY89" fmla="*/ 292861 h 7686336"/>
              <a:gd name="connsiteX90" fmla="*/ 4026861 w 10243893"/>
              <a:gd name="connsiteY90" fmla="*/ 292893 h 7686336"/>
              <a:gd name="connsiteX91" fmla="*/ 4026740 w 10243893"/>
              <a:gd name="connsiteY91" fmla="*/ 292893 h 7686336"/>
              <a:gd name="connsiteX92" fmla="*/ 4026763 w 10243893"/>
              <a:gd name="connsiteY92" fmla="*/ 292861 h 7686336"/>
              <a:gd name="connsiteX93" fmla="*/ 5641766 w 10243893"/>
              <a:gd name="connsiteY93" fmla="*/ 292893 h 7686336"/>
              <a:gd name="connsiteX94" fmla="*/ 5641645 w 10243893"/>
              <a:gd name="connsiteY94" fmla="*/ 292893 h 7686336"/>
              <a:gd name="connsiteX95" fmla="*/ 5641668 w 10243893"/>
              <a:gd name="connsiteY95" fmla="*/ 292861 h 7686336"/>
              <a:gd name="connsiteX96" fmla="*/ 7256670 w 10243893"/>
              <a:gd name="connsiteY96" fmla="*/ 292893 h 7686336"/>
              <a:gd name="connsiteX97" fmla="*/ 7256549 w 10243893"/>
              <a:gd name="connsiteY97" fmla="*/ 292893 h 7686336"/>
              <a:gd name="connsiteX98" fmla="*/ 7256572 w 10243893"/>
              <a:gd name="connsiteY98" fmla="*/ 292861 h 7686336"/>
              <a:gd name="connsiteX99" fmla="*/ 8871574 w 10243893"/>
              <a:gd name="connsiteY99" fmla="*/ 292893 h 7686336"/>
              <a:gd name="connsiteX100" fmla="*/ 8871453 w 10243893"/>
              <a:gd name="connsiteY100" fmla="*/ 292893 h 7686336"/>
              <a:gd name="connsiteX101" fmla="*/ 8871476 w 10243893"/>
              <a:gd name="connsiteY101" fmla="*/ 292861 h 7686336"/>
              <a:gd name="connsiteX102" fmla="*/ 1704514 w 10243893"/>
              <a:gd name="connsiteY102" fmla="*/ 385768 h 7686336"/>
              <a:gd name="connsiteX103" fmla="*/ 1838626 w 10243893"/>
              <a:gd name="connsiteY103" fmla="*/ 201228 h 7686336"/>
              <a:gd name="connsiteX104" fmla="*/ 1787472 w 10243893"/>
              <a:gd name="connsiteY104" fmla="*/ 130726 h 7686336"/>
              <a:gd name="connsiteX105" fmla="*/ 1787351 w 10243893"/>
              <a:gd name="connsiteY105" fmla="*/ 130726 h 7686336"/>
              <a:gd name="connsiteX106" fmla="*/ 1704514 w 10243893"/>
              <a:gd name="connsiteY106" fmla="*/ 157693 h 7686336"/>
              <a:gd name="connsiteX107" fmla="*/ 1994989 w 10243893"/>
              <a:gd name="connsiteY107" fmla="*/ 385768 h 7686336"/>
              <a:gd name="connsiteX108" fmla="*/ 1994989 w 10243893"/>
              <a:gd name="connsiteY108" fmla="*/ 157693 h 7686336"/>
              <a:gd name="connsiteX109" fmla="*/ 1912151 w 10243893"/>
              <a:gd name="connsiteY109" fmla="*/ 130726 h 7686336"/>
              <a:gd name="connsiteX110" fmla="*/ 1912030 w 10243893"/>
              <a:gd name="connsiteY110" fmla="*/ 130726 h 7686336"/>
              <a:gd name="connsiteX111" fmla="*/ 1860877 w 10243893"/>
              <a:gd name="connsiteY111" fmla="*/ 201228 h 7686336"/>
              <a:gd name="connsiteX112" fmla="*/ 3319418 w 10243893"/>
              <a:gd name="connsiteY112" fmla="*/ 385768 h 7686336"/>
              <a:gd name="connsiteX113" fmla="*/ 3453530 w 10243893"/>
              <a:gd name="connsiteY113" fmla="*/ 201228 h 7686336"/>
              <a:gd name="connsiteX114" fmla="*/ 3402377 w 10243893"/>
              <a:gd name="connsiteY114" fmla="*/ 130726 h 7686336"/>
              <a:gd name="connsiteX115" fmla="*/ 3402256 w 10243893"/>
              <a:gd name="connsiteY115" fmla="*/ 130726 h 7686336"/>
              <a:gd name="connsiteX116" fmla="*/ 3319418 w 10243893"/>
              <a:gd name="connsiteY116" fmla="*/ 157693 h 7686336"/>
              <a:gd name="connsiteX117" fmla="*/ 3609893 w 10243893"/>
              <a:gd name="connsiteY117" fmla="*/ 385768 h 7686336"/>
              <a:gd name="connsiteX118" fmla="*/ 3609893 w 10243893"/>
              <a:gd name="connsiteY118" fmla="*/ 157693 h 7686336"/>
              <a:gd name="connsiteX119" fmla="*/ 3527056 w 10243893"/>
              <a:gd name="connsiteY119" fmla="*/ 130726 h 7686336"/>
              <a:gd name="connsiteX120" fmla="*/ 3475902 w 10243893"/>
              <a:gd name="connsiteY120" fmla="*/ 201228 h 7686336"/>
              <a:gd name="connsiteX121" fmla="*/ 4934323 w 10243893"/>
              <a:gd name="connsiteY121" fmla="*/ 385768 h 7686336"/>
              <a:gd name="connsiteX122" fmla="*/ 5068435 w 10243893"/>
              <a:gd name="connsiteY122" fmla="*/ 201228 h 7686336"/>
              <a:gd name="connsiteX123" fmla="*/ 5017281 w 10243893"/>
              <a:gd name="connsiteY123" fmla="*/ 130726 h 7686336"/>
              <a:gd name="connsiteX124" fmla="*/ 5017160 w 10243893"/>
              <a:gd name="connsiteY124" fmla="*/ 130726 h 7686336"/>
              <a:gd name="connsiteX125" fmla="*/ 4934323 w 10243893"/>
              <a:gd name="connsiteY125" fmla="*/ 157693 h 7686336"/>
              <a:gd name="connsiteX126" fmla="*/ 5224798 w 10243893"/>
              <a:gd name="connsiteY126" fmla="*/ 385768 h 7686336"/>
              <a:gd name="connsiteX127" fmla="*/ 5224798 w 10243893"/>
              <a:gd name="connsiteY127" fmla="*/ 157693 h 7686336"/>
              <a:gd name="connsiteX128" fmla="*/ 5141961 w 10243893"/>
              <a:gd name="connsiteY128" fmla="*/ 130726 h 7686336"/>
              <a:gd name="connsiteX129" fmla="*/ 5141840 w 10243893"/>
              <a:gd name="connsiteY129" fmla="*/ 130726 h 7686336"/>
              <a:gd name="connsiteX130" fmla="*/ 5090686 w 10243893"/>
              <a:gd name="connsiteY130" fmla="*/ 201228 h 7686336"/>
              <a:gd name="connsiteX131" fmla="*/ 6550679 w 10243893"/>
              <a:gd name="connsiteY131" fmla="*/ 385889 h 7686336"/>
              <a:gd name="connsiteX132" fmla="*/ 6684791 w 10243893"/>
              <a:gd name="connsiteY132" fmla="*/ 201349 h 7686336"/>
              <a:gd name="connsiteX133" fmla="*/ 6633637 w 10243893"/>
              <a:gd name="connsiteY133" fmla="*/ 130847 h 7686336"/>
              <a:gd name="connsiteX134" fmla="*/ 6633516 w 10243893"/>
              <a:gd name="connsiteY134" fmla="*/ 130726 h 7686336"/>
              <a:gd name="connsiteX135" fmla="*/ 6550679 w 10243893"/>
              <a:gd name="connsiteY135" fmla="*/ 157693 h 7686336"/>
              <a:gd name="connsiteX136" fmla="*/ 6841154 w 10243893"/>
              <a:gd name="connsiteY136" fmla="*/ 385889 h 7686336"/>
              <a:gd name="connsiteX137" fmla="*/ 6841154 w 10243893"/>
              <a:gd name="connsiteY137" fmla="*/ 157814 h 7686336"/>
              <a:gd name="connsiteX138" fmla="*/ 6758316 w 10243893"/>
              <a:gd name="connsiteY138" fmla="*/ 130847 h 7686336"/>
              <a:gd name="connsiteX139" fmla="*/ 6758195 w 10243893"/>
              <a:gd name="connsiteY139" fmla="*/ 130847 h 7686336"/>
              <a:gd name="connsiteX140" fmla="*/ 6707041 w 10243893"/>
              <a:gd name="connsiteY140" fmla="*/ 201349 h 7686336"/>
              <a:gd name="connsiteX141" fmla="*/ 8165341 w 10243893"/>
              <a:gd name="connsiteY141" fmla="*/ 385889 h 7686336"/>
              <a:gd name="connsiteX142" fmla="*/ 8299453 w 10243893"/>
              <a:gd name="connsiteY142" fmla="*/ 201349 h 7686336"/>
              <a:gd name="connsiteX143" fmla="*/ 8248299 w 10243893"/>
              <a:gd name="connsiteY143" fmla="*/ 130847 h 7686336"/>
              <a:gd name="connsiteX144" fmla="*/ 8248178 w 10243893"/>
              <a:gd name="connsiteY144" fmla="*/ 130726 h 7686336"/>
              <a:gd name="connsiteX145" fmla="*/ 8165341 w 10243893"/>
              <a:gd name="connsiteY145" fmla="*/ 157693 h 7686336"/>
              <a:gd name="connsiteX146" fmla="*/ 8455815 w 10243893"/>
              <a:gd name="connsiteY146" fmla="*/ 385889 h 7686336"/>
              <a:gd name="connsiteX147" fmla="*/ 8455815 w 10243893"/>
              <a:gd name="connsiteY147" fmla="*/ 157814 h 7686336"/>
              <a:gd name="connsiteX148" fmla="*/ 8372979 w 10243893"/>
              <a:gd name="connsiteY148" fmla="*/ 130847 h 7686336"/>
              <a:gd name="connsiteX149" fmla="*/ 8321825 w 10243893"/>
              <a:gd name="connsiteY149" fmla="*/ 201349 h 7686336"/>
              <a:gd name="connsiteX150" fmla="*/ 9780245 w 10243893"/>
              <a:gd name="connsiteY150" fmla="*/ 385889 h 7686336"/>
              <a:gd name="connsiteX151" fmla="*/ 9914357 w 10243893"/>
              <a:gd name="connsiteY151" fmla="*/ 201349 h 7686336"/>
              <a:gd name="connsiteX152" fmla="*/ 9863203 w 10243893"/>
              <a:gd name="connsiteY152" fmla="*/ 130847 h 7686336"/>
              <a:gd name="connsiteX153" fmla="*/ 9863082 w 10243893"/>
              <a:gd name="connsiteY153" fmla="*/ 130726 h 7686336"/>
              <a:gd name="connsiteX154" fmla="*/ 9780245 w 10243893"/>
              <a:gd name="connsiteY154" fmla="*/ 157693 h 7686336"/>
              <a:gd name="connsiteX155" fmla="*/ 10070720 w 10243893"/>
              <a:gd name="connsiteY155" fmla="*/ 385889 h 7686336"/>
              <a:gd name="connsiteX156" fmla="*/ 10070720 w 10243893"/>
              <a:gd name="connsiteY156" fmla="*/ 157814 h 7686336"/>
              <a:gd name="connsiteX157" fmla="*/ 9987883 w 10243893"/>
              <a:gd name="connsiteY157" fmla="*/ 130847 h 7686336"/>
              <a:gd name="connsiteX158" fmla="*/ 9987761 w 10243893"/>
              <a:gd name="connsiteY158" fmla="*/ 130847 h 7686336"/>
              <a:gd name="connsiteX159" fmla="*/ 9936608 w 10243893"/>
              <a:gd name="connsiteY159" fmla="*/ 201349 h 7686336"/>
              <a:gd name="connsiteX160" fmla="*/ 4827542 w 10243893"/>
              <a:gd name="connsiteY160" fmla="*/ 533787 h 7686336"/>
              <a:gd name="connsiteX161" fmla="*/ 4917272 w 10243893"/>
              <a:gd name="connsiteY161" fmla="*/ 410317 h 7686336"/>
              <a:gd name="connsiteX162" fmla="*/ 4917272 w 10243893"/>
              <a:gd name="connsiteY162" fmla="*/ 163256 h 7686336"/>
              <a:gd name="connsiteX163" fmla="*/ 4682425 w 10243893"/>
              <a:gd name="connsiteY163" fmla="*/ 239563 h 7686336"/>
              <a:gd name="connsiteX164" fmla="*/ 4592695 w 10243893"/>
              <a:gd name="connsiteY164" fmla="*/ 363033 h 7686336"/>
              <a:gd name="connsiteX165" fmla="*/ 4682425 w 10243893"/>
              <a:gd name="connsiteY165" fmla="*/ 486624 h 7686336"/>
              <a:gd name="connsiteX166" fmla="*/ 6442809 w 10243893"/>
              <a:gd name="connsiteY166" fmla="*/ 533787 h 7686336"/>
              <a:gd name="connsiteX167" fmla="*/ 6532539 w 10243893"/>
              <a:gd name="connsiteY167" fmla="*/ 410317 h 7686336"/>
              <a:gd name="connsiteX168" fmla="*/ 6532539 w 10243893"/>
              <a:gd name="connsiteY168" fmla="*/ 163256 h 7686336"/>
              <a:gd name="connsiteX169" fmla="*/ 6297571 w 10243893"/>
              <a:gd name="connsiteY169" fmla="*/ 239563 h 7686336"/>
              <a:gd name="connsiteX170" fmla="*/ 6297813 w 10243893"/>
              <a:gd name="connsiteY170" fmla="*/ 239563 h 7686336"/>
              <a:gd name="connsiteX171" fmla="*/ 6208083 w 10243893"/>
              <a:gd name="connsiteY171" fmla="*/ 363033 h 7686336"/>
              <a:gd name="connsiteX172" fmla="*/ 6297692 w 10243893"/>
              <a:gd name="connsiteY172" fmla="*/ 486624 h 7686336"/>
              <a:gd name="connsiteX173" fmla="*/ 8057471 w 10243893"/>
              <a:gd name="connsiteY173" fmla="*/ 533787 h 7686336"/>
              <a:gd name="connsiteX174" fmla="*/ 8147202 w 10243893"/>
              <a:gd name="connsiteY174" fmla="*/ 410317 h 7686336"/>
              <a:gd name="connsiteX175" fmla="*/ 8147202 w 10243893"/>
              <a:gd name="connsiteY175" fmla="*/ 163256 h 7686336"/>
              <a:gd name="connsiteX176" fmla="*/ 7912234 w 10243893"/>
              <a:gd name="connsiteY176" fmla="*/ 239563 h 7686336"/>
              <a:gd name="connsiteX177" fmla="*/ 7912354 w 10243893"/>
              <a:gd name="connsiteY177" fmla="*/ 239563 h 7686336"/>
              <a:gd name="connsiteX178" fmla="*/ 7822624 w 10243893"/>
              <a:gd name="connsiteY178" fmla="*/ 363033 h 7686336"/>
              <a:gd name="connsiteX179" fmla="*/ 7912354 w 10243893"/>
              <a:gd name="connsiteY179" fmla="*/ 486624 h 7686336"/>
              <a:gd name="connsiteX180" fmla="*/ 9672255 w 10243893"/>
              <a:gd name="connsiteY180" fmla="*/ 533787 h 7686336"/>
              <a:gd name="connsiteX181" fmla="*/ 9761985 w 10243893"/>
              <a:gd name="connsiteY181" fmla="*/ 410317 h 7686336"/>
              <a:gd name="connsiteX182" fmla="*/ 9761985 w 10243893"/>
              <a:gd name="connsiteY182" fmla="*/ 163256 h 7686336"/>
              <a:gd name="connsiteX183" fmla="*/ 9527138 w 10243893"/>
              <a:gd name="connsiteY183" fmla="*/ 239563 h 7686336"/>
              <a:gd name="connsiteX184" fmla="*/ 9437408 w 10243893"/>
              <a:gd name="connsiteY184" fmla="*/ 363033 h 7686336"/>
              <a:gd name="connsiteX185" fmla="*/ 9527138 w 10243893"/>
              <a:gd name="connsiteY185" fmla="*/ 486624 h 7686336"/>
              <a:gd name="connsiteX186" fmla="*/ 1597128 w 10243893"/>
              <a:gd name="connsiteY186" fmla="*/ 533908 h 7686336"/>
              <a:gd name="connsiteX187" fmla="*/ 1686858 w 10243893"/>
              <a:gd name="connsiteY187" fmla="*/ 410438 h 7686336"/>
              <a:gd name="connsiteX188" fmla="*/ 1686858 w 10243893"/>
              <a:gd name="connsiteY188" fmla="*/ 163377 h 7686336"/>
              <a:gd name="connsiteX189" fmla="*/ 1451890 w 10243893"/>
              <a:gd name="connsiteY189" fmla="*/ 239684 h 7686336"/>
              <a:gd name="connsiteX190" fmla="*/ 1452011 w 10243893"/>
              <a:gd name="connsiteY190" fmla="*/ 239684 h 7686336"/>
              <a:gd name="connsiteX191" fmla="*/ 1362281 w 10243893"/>
              <a:gd name="connsiteY191" fmla="*/ 363154 h 7686336"/>
              <a:gd name="connsiteX192" fmla="*/ 1452011 w 10243893"/>
              <a:gd name="connsiteY192" fmla="*/ 486745 h 7686336"/>
              <a:gd name="connsiteX193" fmla="*/ 3211911 w 10243893"/>
              <a:gd name="connsiteY193" fmla="*/ 533908 h 7686336"/>
              <a:gd name="connsiteX194" fmla="*/ 3301641 w 10243893"/>
              <a:gd name="connsiteY194" fmla="*/ 410438 h 7686336"/>
              <a:gd name="connsiteX195" fmla="*/ 3301641 w 10243893"/>
              <a:gd name="connsiteY195" fmla="*/ 163377 h 7686336"/>
              <a:gd name="connsiteX196" fmla="*/ 3066795 w 10243893"/>
              <a:gd name="connsiteY196" fmla="*/ 239684 h 7686336"/>
              <a:gd name="connsiteX197" fmla="*/ 2977064 w 10243893"/>
              <a:gd name="connsiteY197" fmla="*/ 363154 h 7686336"/>
              <a:gd name="connsiteX198" fmla="*/ 3066795 w 10243893"/>
              <a:gd name="connsiteY198" fmla="*/ 486745 h 7686336"/>
              <a:gd name="connsiteX199" fmla="*/ 487954 w 10243893"/>
              <a:gd name="connsiteY199" fmla="*/ 534029 h 7686336"/>
              <a:gd name="connsiteX200" fmla="*/ 633071 w 10243893"/>
              <a:gd name="connsiteY200" fmla="*/ 486866 h 7686336"/>
              <a:gd name="connsiteX201" fmla="*/ 722801 w 10243893"/>
              <a:gd name="connsiteY201" fmla="*/ 363396 h 7686336"/>
              <a:gd name="connsiteX202" fmla="*/ 633071 w 10243893"/>
              <a:gd name="connsiteY202" fmla="*/ 239926 h 7686336"/>
              <a:gd name="connsiteX203" fmla="*/ 633192 w 10243893"/>
              <a:gd name="connsiteY203" fmla="*/ 239926 h 7686336"/>
              <a:gd name="connsiteX204" fmla="*/ 398224 w 10243893"/>
              <a:gd name="connsiteY204" fmla="*/ 163619 h 7686336"/>
              <a:gd name="connsiteX205" fmla="*/ 398224 w 10243893"/>
              <a:gd name="connsiteY205" fmla="*/ 410559 h 7686336"/>
              <a:gd name="connsiteX206" fmla="*/ 2102859 w 10243893"/>
              <a:gd name="connsiteY206" fmla="*/ 534029 h 7686336"/>
              <a:gd name="connsiteX207" fmla="*/ 2247975 w 10243893"/>
              <a:gd name="connsiteY207" fmla="*/ 486866 h 7686336"/>
              <a:gd name="connsiteX208" fmla="*/ 2337705 w 10243893"/>
              <a:gd name="connsiteY208" fmla="*/ 363396 h 7686336"/>
              <a:gd name="connsiteX209" fmla="*/ 2247975 w 10243893"/>
              <a:gd name="connsiteY209" fmla="*/ 239926 h 7686336"/>
              <a:gd name="connsiteX210" fmla="*/ 2248096 w 10243893"/>
              <a:gd name="connsiteY210" fmla="*/ 239926 h 7686336"/>
              <a:gd name="connsiteX211" fmla="*/ 2013128 w 10243893"/>
              <a:gd name="connsiteY211" fmla="*/ 163619 h 7686336"/>
              <a:gd name="connsiteX212" fmla="*/ 2013128 w 10243893"/>
              <a:gd name="connsiteY212" fmla="*/ 410559 h 7686336"/>
              <a:gd name="connsiteX213" fmla="*/ 3717884 w 10243893"/>
              <a:gd name="connsiteY213" fmla="*/ 534270 h 7686336"/>
              <a:gd name="connsiteX214" fmla="*/ 3863001 w 10243893"/>
              <a:gd name="connsiteY214" fmla="*/ 487108 h 7686336"/>
              <a:gd name="connsiteX215" fmla="*/ 3952731 w 10243893"/>
              <a:gd name="connsiteY215" fmla="*/ 363638 h 7686336"/>
              <a:gd name="connsiteX216" fmla="*/ 3863001 w 10243893"/>
              <a:gd name="connsiteY216" fmla="*/ 240168 h 7686336"/>
              <a:gd name="connsiteX217" fmla="*/ 3863001 w 10243893"/>
              <a:gd name="connsiteY217" fmla="*/ 239926 h 7686336"/>
              <a:gd name="connsiteX218" fmla="*/ 3628154 w 10243893"/>
              <a:gd name="connsiteY218" fmla="*/ 163619 h 7686336"/>
              <a:gd name="connsiteX219" fmla="*/ 3628154 w 10243893"/>
              <a:gd name="connsiteY219" fmla="*/ 410801 h 7686336"/>
              <a:gd name="connsiteX220" fmla="*/ 5332789 w 10243893"/>
              <a:gd name="connsiteY220" fmla="*/ 534270 h 7686336"/>
              <a:gd name="connsiteX221" fmla="*/ 5477905 w 10243893"/>
              <a:gd name="connsiteY221" fmla="*/ 487108 h 7686336"/>
              <a:gd name="connsiteX222" fmla="*/ 5567635 w 10243893"/>
              <a:gd name="connsiteY222" fmla="*/ 363638 h 7686336"/>
              <a:gd name="connsiteX223" fmla="*/ 5477905 w 10243893"/>
              <a:gd name="connsiteY223" fmla="*/ 240168 h 7686336"/>
              <a:gd name="connsiteX224" fmla="*/ 5477905 w 10243893"/>
              <a:gd name="connsiteY224" fmla="*/ 239926 h 7686336"/>
              <a:gd name="connsiteX225" fmla="*/ 5243058 w 10243893"/>
              <a:gd name="connsiteY225" fmla="*/ 163619 h 7686336"/>
              <a:gd name="connsiteX226" fmla="*/ 5243058 w 10243893"/>
              <a:gd name="connsiteY226" fmla="*/ 410801 h 7686336"/>
              <a:gd name="connsiteX227" fmla="*/ 6947693 w 10243893"/>
              <a:gd name="connsiteY227" fmla="*/ 534270 h 7686336"/>
              <a:gd name="connsiteX228" fmla="*/ 7092810 w 10243893"/>
              <a:gd name="connsiteY228" fmla="*/ 487108 h 7686336"/>
              <a:gd name="connsiteX229" fmla="*/ 7182540 w 10243893"/>
              <a:gd name="connsiteY229" fmla="*/ 363638 h 7686336"/>
              <a:gd name="connsiteX230" fmla="*/ 7092810 w 10243893"/>
              <a:gd name="connsiteY230" fmla="*/ 240168 h 7686336"/>
              <a:gd name="connsiteX231" fmla="*/ 7092810 w 10243893"/>
              <a:gd name="connsiteY231" fmla="*/ 239926 h 7686336"/>
              <a:gd name="connsiteX232" fmla="*/ 6857962 w 10243893"/>
              <a:gd name="connsiteY232" fmla="*/ 163619 h 7686336"/>
              <a:gd name="connsiteX233" fmla="*/ 6857962 w 10243893"/>
              <a:gd name="connsiteY233" fmla="*/ 410801 h 7686336"/>
              <a:gd name="connsiteX234" fmla="*/ 8562597 w 10243893"/>
              <a:gd name="connsiteY234" fmla="*/ 534270 h 7686336"/>
              <a:gd name="connsiteX235" fmla="*/ 8707714 w 10243893"/>
              <a:gd name="connsiteY235" fmla="*/ 487108 h 7686336"/>
              <a:gd name="connsiteX236" fmla="*/ 8797444 w 10243893"/>
              <a:gd name="connsiteY236" fmla="*/ 363638 h 7686336"/>
              <a:gd name="connsiteX237" fmla="*/ 8707714 w 10243893"/>
              <a:gd name="connsiteY237" fmla="*/ 240168 h 7686336"/>
              <a:gd name="connsiteX238" fmla="*/ 8707714 w 10243893"/>
              <a:gd name="connsiteY238" fmla="*/ 239926 h 7686336"/>
              <a:gd name="connsiteX239" fmla="*/ 8472867 w 10243893"/>
              <a:gd name="connsiteY239" fmla="*/ 163619 h 7686336"/>
              <a:gd name="connsiteX240" fmla="*/ 8472867 w 10243893"/>
              <a:gd name="connsiteY240" fmla="*/ 410801 h 7686336"/>
              <a:gd name="connsiteX241" fmla="*/ 2494552 w 10243893"/>
              <a:gd name="connsiteY241" fmla="*/ 547573 h 7686336"/>
              <a:gd name="connsiteX242" fmla="*/ 2494552 w 10243893"/>
              <a:gd name="connsiteY242" fmla="*/ 406568 h 7686336"/>
              <a:gd name="connsiteX243" fmla="*/ 2628664 w 10243893"/>
              <a:gd name="connsiteY243" fmla="*/ 363033 h 7686336"/>
              <a:gd name="connsiteX244" fmla="*/ 2494552 w 10243893"/>
              <a:gd name="connsiteY244" fmla="*/ 319498 h 7686336"/>
              <a:gd name="connsiteX245" fmla="*/ 2494552 w 10243893"/>
              <a:gd name="connsiteY245" fmla="*/ 178614 h 7686336"/>
              <a:gd name="connsiteX246" fmla="*/ 2411738 w 10243893"/>
              <a:gd name="connsiteY246" fmla="*/ 292621 h 7686336"/>
              <a:gd name="connsiteX247" fmla="*/ 2277724 w 10243893"/>
              <a:gd name="connsiteY247" fmla="*/ 249117 h 7686336"/>
              <a:gd name="connsiteX248" fmla="*/ 2360561 w 10243893"/>
              <a:gd name="connsiteY248" fmla="*/ 363154 h 7686336"/>
              <a:gd name="connsiteX249" fmla="*/ 2277724 w 10243893"/>
              <a:gd name="connsiteY249" fmla="*/ 477070 h 7686336"/>
              <a:gd name="connsiteX250" fmla="*/ 2411715 w 10243893"/>
              <a:gd name="connsiteY250" fmla="*/ 433535 h 7686336"/>
              <a:gd name="connsiteX251" fmla="*/ 4436332 w 10243893"/>
              <a:gd name="connsiteY251" fmla="*/ 547694 h 7686336"/>
              <a:gd name="connsiteX252" fmla="*/ 4519169 w 10243893"/>
              <a:gd name="connsiteY252" fmla="*/ 433656 h 7686336"/>
              <a:gd name="connsiteX253" fmla="*/ 4653160 w 10243893"/>
              <a:gd name="connsiteY253" fmla="*/ 477191 h 7686336"/>
              <a:gd name="connsiteX254" fmla="*/ 4570322 w 10243893"/>
              <a:gd name="connsiteY254" fmla="*/ 363275 h 7686336"/>
              <a:gd name="connsiteX255" fmla="*/ 4653160 w 10243893"/>
              <a:gd name="connsiteY255" fmla="*/ 249238 h 7686336"/>
              <a:gd name="connsiteX256" fmla="*/ 4519169 w 10243893"/>
              <a:gd name="connsiteY256" fmla="*/ 292773 h 7686336"/>
              <a:gd name="connsiteX257" fmla="*/ 4436332 w 10243893"/>
              <a:gd name="connsiteY257" fmla="*/ 178735 h 7686336"/>
              <a:gd name="connsiteX258" fmla="*/ 4436332 w 10243893"/>
              <a:gd name="connsiteY258" fmla="*/ 319619 h 7686336"/>
              <a:gd name="connsiteX259" fmla="*/ 4302220 w 10243893"/>
              <a:gd name="connsiteY259" fmla="*/ 363154 h 7686336"/>
              <a:gd name="connsiteX260" fmla="*/ 4436332 w 10243893"/>
              <a:gd name="connsiteY260" fmla="*/ 406689 h 7686336"/>
              <a:gd name="connsiteX261" fmla="*/ 6051478 w 10243893"/>
              <a:gd name="connsiteY261" fmla="*/ 547694 h 7686336"/>
              <a:gd name="connsiteX262" fmla="*/ 6134315 w 10243893"/>
              <a:gd name="connsiteY262" fmla="*/ 433656 h 7686336"/>
              <a:gd name="connsiteX263" fmla="*/ 6268306 w 10243893"/>
              <a:gd name="connsiteY263" fmla="*/ 477191 h 7686336"/>
              <a:gd name="connsiteX264" fmla="*/ 6185469 w 10243893"/>
              <a:gd name="connsiteY264" fmla="*/ 363275 h 7686336"/>
              <a:gd name="connsiteX265" fmla="*/ 6268306 w 10243893"/>
              <a:gd name="connsiteY265" fmla="*/ 249238 h 7686336"/>
              <a:gd name="connsiteX266" fmla="*/ 6134292 w 10243893"/>
              <a:gd name="connsiteY266" fmla="*/ 292741 h 7686336"/>
              <a:gd name="connsiteX267" fmla="*/ 6051478 w 10243893"/>
              <a:gd name="connsiteY267" fmla="*/ 178735 h 7686336"/>
              <a:gd name="connsiteX268" fmla="*/ 6051478 w 10243893"/>
              <a:gd name="connsiteY268" fmla="*/ 319619 h 7686336"/>
              <a:gd name="connsiteX269" fmla="*/ 5917366 w 10243893"/>
              <a:gd name="connsiteY269" fmla="*/ 363154 h 7686336"/>
              <a:gd name="connsiteX270" fmla="*/ 6051478 w 10243893"/>
              <a:gd name="connsiteY270" fmla="*/ 406689 h 7686336"/>
              <a:gd name="connsiteX271" fmla="*/ 7666140 w 10243893"/>
              <a:gd name="connsiteY271" fmla="*/ 547694 h 7686336"/>
              <a:gd name="connsiteX272" fmla="*/ 7748978 w 10243893"/>
              <a:gd name="connsiteY272" fmla="*/ 433656 h 7686336"/>
              <a:gd name="connsiteX273" fmla="*/ 7882968 w 10243893"/>
              <a:gd name="connsiteY273" fmla="*/ 477191 h 7686336"/>
              <a:gd name="connsiteX274" fmla="*/ 7800131 w 10243893"/>
              <a:gd name="connsiteY274" fmla="*/ 363275 h 7686336"/>
              <a:gd name="connsiteX275" fmla="*/ 7882968 w 10243893"/>
              <a:gd name="connsiteY275" fmla="*/ 249238 h 7686336"/>
              <a:gd name="connsiteX276" fmla="*/ 7748955 w 10243893"/>
              <a:gd name="connsiteY276" fmla="*/ 292741 h 7686336"/>
              <a:gd name="connsiteX277" fmla="*/ 7666140 w 10243893"/>
              <a:gd name="connsiteY277" fmla="*/ 178735 h 7686336"/>
              <a:gd name="connsiteX278" fmla="*/ 7666140 w 10243893"/>
              <a:gd name="connsiteY278" fmla="*/ 319619 h 7686336"/>
              <a:gd name="connsiteX279" fmla="*/ 7532029 w 10243893"/>
              <a:gd name="connsiteY279" fmla="*/ 363154 h 7686336"/>
              <a:gd name="connsiteX280" fmla="*/ 7666140 w 10243893"/>
              <a:gd name="connsiteY280" fmla="*/ 406689 h 7686336"/>
              <a:gd name="connsiteX281" fmla="*/ 9281044 w 10243893"/>
              <a:gd name="connsiteY281" fmla="*/ 547694 h 7686336"/>
              <a:gd name="connsiteX282" fmla="*/ 9363882 w 10243893"/>
              <a:gd name="connsiteY282" fmla="*/ 433656 h 7686336"/>
              <a:gd name="connsiteX283" fmla="*/ 9497873 w 10243893"/>
              <a:gd name="connsiteY283" fmla="*/ 477191 h 7686336"/>
              <a:gd name="connsiteX284" fmla="*/ 9415035 w 10243893"/>
              <a:gd name="connsiteY284" fmla="*/ 363275 h 7686336"/>
              <a:gd name="connsiteX285" fmla="*/ 9497873 w 10243893"/>
              <a:gd name="connsiteY285" fmla="*/ 249238 h 7686336"/>
              <a:gd name="connsiteX286" fmla="*/ 9363882 w 10243893"/>
              <a:gd name="connsiteY286" fmla="*/ 292773 h 7686336"/>
              <a:gd name="connsiteX287" fmla="*/ 9281044 w 10243893"/>
              <a:gd name="connsiteY287" fmla="*/ 178735 h 7686336"/>
              <a:gd name="connsiteX288" fmla="*/ 9281044 w 10243893"/>
              <a:gd name="connsiteY288" fmla="*/ 319619 h 7686336"/>
              <a:gd name="connsiteX289" fmla="*/ 9146933 w 10243893"/>
              <a:gd name="connsiteY289" fmla="*/ 363154 h 7686336"/>
              <a:gd name="connsiteX290" fmla="*/ 9281044 w 10243893"/>
              <a:gd name="connsiteY290" fmla="*/ 406689 h 7686336"/>
              <a:gd name="connsiteX291" fmla="*/ 879164 w 10243893"/>
              <a:gd name="connsiteY291" fmla="*/ 547815 h 7686336"/>
              <a:gd name="connsiteX292" fmla="*/ 879164 w 10243893"/>
              <a:gd name="connsiteY292" fmla="*/ 406810 h 7686336"/>
              <a:gd name="connsiteX293" fmla="*/ 1013276 w 10243893"/>
              <a:gd name="connsiteY293" fmla="*/ 363275 h 7686336"/>
              <a:gd name="connsiteX294" fmla="*/ 879164 w 10243893"/>
              <a:gd name="connsiteY294" fmla="*/ 319740 h 7686336"/>
              <a:gd name="connsiteX295" fmla="*/ 879164 w 10243893"/>
              <a:gd name="connsiteY295" fmla="*/ 178856 h 7686336"/>
              <a:gd name="connsiteX296" fmla="*/ 796350 w 10243893"/>
              <a:gd name="connsiteY296" fmla="*/ 292861 h 7686336"/>
              <a:gd name="connsiteX297" fmla="*/ 662336 w 10243893"/>
              <a:gd name="connsiteY297" fmla="*/ 249358 h 7686336"/>
              <a:gd name="connsiteX298" fmla="*/ 745173 w 10243893"/>
              <a:gd name="connsiteY298" fmla="*/ 363396 h 7686336"/>
              <a:gd name="connsiteX299" fmla="*/ 662336 w 10243893"/>
              <a:gd name="connsiteY299" fmla="*/ 477312 h 7686336"/>
              <a:gd name="connsiteX300" fmla="*/ 796327 w 10243893"/>
              <a:gd name="connsiteY300" fmla="*/ 433777 h 7686336"/>
              <a:gd name="connsiteX301" fmla="*/ 1205797 w 10243893"/>
              <a:gd name="connsiteY301" fmla="*/ 547815 h 7686336"/>
              <a:gd name="connsiteX302" fmla="*/ 1288634 w 10243893"/>
              <a:gd name="connsiteY302" fmla="*/ 433777 h 7686336"/>
              <a:gd name="connsiteX303" fmla="*/ 1422625 w 10243893"/>
              <a:gd name="connsiteY303" fmla="*/ 477312 h 7686336"/>
              <a:gd name="connsiteX304" fmla="*/ 1339788 w 10243893"/>
              <a:gd name="connsiteY304" fmla="*/ 363396 h 7686336"/>
              <a:gd name="connsiteX305" fmla="*/ 1422625 w 10243893"/>
              <a:gd name="connsiteY305" fmla="*/ 249358 h 7686336"/>
              <a:gd name="connsiteX306" fmla="*/ 1288611 w 10243893"/>
              <a:gd name="connsiteY306" fmla="*/ 292861 h 7686336"/>
              <a:gd name="connsiteX307" fmla="*/ 1205797 w 10243893"/>
              <a:gd name="connsiteY307" fmla="*/ 178856 h 7686336"/>
              <a:gd name="connsiteX308" fmla="*/ 1205797 w 10243893"/>
              <a:gd name="connsiteY308" fmla="*/ 319740 h 7686336"/>
              <a:gd name="connsiteX309" fmla="*/ 1071806 w 10243893"/>
              <a:gd name="connsiteY309" fmla="*/ 363275 h 7686336"/>
              <a:gd name="connsiteX310" fmla="*/ 1205797 w 10243893"/>
              <a:gd name="connsiteY310" fmla="*/ 406810 h 7686336"/>
              <a:gd name="connsiteX311" fmla="*/ 2820701 w 10243893"/>
              <a:gd name="connsiteY311" fmla="*/ 547815 h 7686336"/>
              <a:gd name="connsiteX312" fmla="*/ 2903539 w 10243893"/>
              <a:gd name="connsiteY312" fmla="*/ 433777 h 7686336"/>
              <a:gd name="connsiteX313" fmla="*/ 3037530 w 10243893"/>
              <a:gd name="connsiteY313" fmla="*/ 477312 h 7686336"/>
              <a:gd name="connsiteX314" fmla="*/ 2954692 w 10243893"/>
              <a:gd name="connsiteY314" fmla="*/ 363396 h 7686336"/>
              <a:gd name="connsiteX315" fmla="*/ 3037530 w 10243893"/>
              <a:gd name="connsiteY315" fmla="*/ 249358 h 7686336"/>
              <a:gd name="connsiteX316" fmla="*/ 2903516 w 10243893"/>
              <a:gd name="connsiteY316" fmla="*/ 292861 h 7686336"/>
              <a:gd name="connsiteX317" fmla="*/ 2820701 w 10243893"/>
              <a:gd name="connsiteY317" fmla="*/ 178856 h 7686336"/>
              <a:gd name="connsiteX318" fmla="*/ 2820701 w 10243893"/>
              <a:gd name="connsiteY318" fmla="*/ 319740 h 7686336"/>
              <a:gd name="connsiteX319" fmla="*/ 2686590 w 10243893"/>
              <a:gd name="connsiteY319" fmla="*/ 363275 h 7686336"/>
              <a:gd name="connsiteX320" fmla="*/ 2820701 w 10243893"/>
              <a:gd name="connsiteY320" fmla="*/ 406810 h 7686336"/>
              <a:gd name="connsiteX321" fmla="*/ 4109577 w 10243893"/>
              <a:gd name="connsiteY321" fmla="*/ 547815 h 7686336"/>
              <a:gd name="connsiteX322" fmla="*/ 4109577 w 10243893"/>
              <a:gd name="connsiteY322" fmla="*/ 406810 h 7686336"/>
              <a:gd name="connsiteX323" fmla="*/ 4243690 w 10243893"/>
              <a:gd name="connsiteY323" fmla="*/ 363275 h 7686336"/>
              <a:gd name="connsiteX324" fmla="*/ 4109577 w 10243893"/>
              <a:gd name="connsiteY324" fmla="*/ 319740 h 7686336"/>
              <a:gd name="connsiteX325" fmla="*/ 4109577 w 10243893"/>
              <a:gd name="connsiteY325" fmla="*/ 178856 h 7686336"/>
              <a:gd name="connsiteX326" fmla="*/ 4026763 w 10243893"/>
              <a:gd name="connsiteY326" fmla="*/ 292861 h 7686336"/>
              <a:gd name="connsiteX327" fmla="*/ 3892749 w 10243893"/>
              <a:gd name="connsiteY327" fmla="*/ 249358 h 7686336"/>
              <a:gd name="connsiteX328" fmla="*/ 3975587 w 10243893"/>
              <a:gd name="connsiteY328" fmla="*/ 363396 h 7686336"/>
              <a:gd name="connsiteX329" fmla="*/ 3892749 w 10243893"/>
              <a:gd name="connsiteY329" fmla="*/ 477312 h 7686336"/>
              <a:gd name="connsiteX330" fmla="*/ 4026740 w 10243893"/>
              <a:gd name="connsiteY330" fmla="*/ 433777 h 7686336"/>
              <a:gd name="connsiteX331" fmla="*/ 5724482 w 10243893"/>
              <a:gd name="connsiteY331" fmla="*/ 547815 h 7686336"/>
              <a:gd name="connsiteX332" fmla="*/ 5724482 w 10243893"/>
              <a:gd name="connsiteY332" fmla="*/ 406810 h 7686336"/>
              <a:gd name="connsiteX333" fmla="*/ 5858594 w 10243893"/>
              <a:gd name="connsiteY333" fmla="*/ 363275 h 7686336"/>
              <a:gd name="connsiteX334" fmla="*/ 5724482 w 10243893"/>
              <a:gd name="connsiteY334" fmla="*/ 319740 h 7686336"/>
              <a:gd name="connsiteX335" fmla="*/ 5724482 w 10243893"/>
              <a:gd name="connsiteY335" fmla="*/ 178856 h 7686336"/>
              <a:gd name="connsiteX336" fmla="*/ 5641668 w 10243893"/>
              <a:gd name="connsiteY336" fmla="*/ 292861 h 7686336"/>
              <a:gd name="connsiteX337" fmla="*/ 5507654 w 10243893"/>
              <a:gd name="connsiteY337" fmla="*/ 249358 h 7686336"/>
              <a:gd name="connsiteX338" fmla="*/ 5590491 w 10243893"/>
              <a:gd name="connsiteY338" fmla="*/ 363396 h 7686336"/>
              <a:gd name="connsiteX339" fmla="*/ 5507654 w 10243893"/>
              <a:gd name="connsiteY339" fmla="*/ 477312 h 7686336"/>
              <a:gd name="connsiteX340" fmla="*/ 5641645 w 10243893"/>
              <a:gd name="connsiteY340" fmla="*/ 433777 h 7686336"/>
              <a:gd name="connsiteX341" fmla="*/ 7339386 w 10243893"/>
              <a:gd name="connsiteY341" fmla="*/ 547815 h 7686336"/>
              <a:gd name="connsiteX342" fmla="*/ 7339386 w 10243893"/>
              <a:gd name="connsiteY342" fmla="*/ 406810 h 7686336"/>
              <a:gd name="connsiteX343" fmla="*/ 7473498 w 10243893"/>
              <a:gd name="connsiteY343" fmla="*/ 363275 h 7686336"/>
              <a:gd name="connsiteX344" fmla="*/ 7339386 w 10243893"/>
              <a:gd name="connsiteY344" fmla="*/ 319740 h 7686336"/>
              <a:gd name="connsiteX345" fmla="*/ 7339386 w 10243893"/>
              <a:gd name="connsiteY345" fmla="*/ 178856 h 7686336"/>
              <a:gd name="connsiteX346" fmla="*/ 7256572 w 10243893"/>
              <a:gd name="connsiteY346" fmla="*/ 292861 h 7686336"/>
              <a:gd name="connsiteX347" fmla="*/ 7122558 w 10243893"/>
              <a:gd name="connsiteY347" fmla="*/ 249358 h 7686336"/>
              <a:gd name="connsiteX348" fmla="*/ 7205396 w 10243893"/>
              <a:gd name="connsiteY348" fmla="*/ 363396 h 7686336"/>
              <a:gd name="connsiteX349" fmla="*/ 7122558 w 10243893"/>
              <a:gd name="connsiteY349" fmla="*/ 477312 h 7686336"/>
              <a:gd name="connsiteX350" fmla="*/ 7256549 w 10243893"/>
              <a:gd name="connsiteY350" fmla="*/ 433777 h 7686336"/>
              <a:gd name="connsiteX351" fmla="*/ 8954291 w 10243893"/>
              <a:gd name="connsiteY351" fmla="*/ 547815 h 7686336"/>
              <a:gd name="connsiteX352" fmla="*/ 8954291 w 10243893"/>
              <a:gd name="connsiteY352" fmla="*/ 406810 h 7686336"/>
              <a:gd name="connsiteX353" fmla="*/ 9088402 w 10243893"/>
              <a:gd name="connsiteY353" fmla="*/ 363275 h 7686336"/>
              <a:gd name="connsiteX354" fmla="*/ 8954291 w 10243893"/>
              <a:gd name="connsiteY354" fmla="*/ 319740 h 7686336"/>
              <a:gd name="connsiteX355" fmla="*/ 8954291 w 10243893"/>
              <a:gd name="connsiteY355" fmla="*/ 178856 h 7686336"/>
              <a:gd name="connsiteX356" fmla="*/ 8871476 w 10243893"/>
              <a:gd name="connsiteY356" fmla="*/ 292861 h 7686336"/>
              <a:gd name="connsiteX357" fmla="*/ 8737463 w 10243893"/>
              <a:gd name="connsiteY357" fmla="*/ 249358 h 7686336"/>
              <a:gd name="connsiteX358" fmla="*/ 8820300 w 10243893"/>
              <a:gd name="connsiteY358" fmla="*/ 363396 h 7686336"/>
              <a:gd name="connsiteX359" fmla="*/ 8737463 w 10243893"/>
              <a:gd name="connsiteY359" fmla="*/ 477312 h 7686336"/>
              <a:gd name="connsiteX360" fmla="*/ 8871453 w 10243893"/>
              <a:gd name="connsiteY360" fmla="*/ 433777 h 7686336"/>
              <a:gd name="connsiteX361" fmla="*/ 1849751 w 10243893"/>
              <a:gd name="connsiteY361" fmla="*/ 616140 h 7686336"/>
              <a:gd name="connsiteX362" fmla="*/ 1994989 w 10243893"/>
              <a:gd name="connsiteY362" fmla="*/ 568978 h 7686336"/>
              <a:gd name="connsiteX363" fmla="*/ 1994989 w 10243893"/>
              <a:gd name="connsiteY363" fmla="*/ 416363 h 7686336"/>
              <a:gd name="connsiteX364" fmla="*/ 1849751 w 10243893"/>
              <a:gd name="connsiteY364" fmla="*/ 216586 h 7686336"/>
              <a:gd name="connsiteX365" fmla="*/ 1704514 w 10243893"/>
              <a:gd name="connsiteY365" fmla="*/ 416363 h 7686336"/>
              <a:gd name="connsiteX366" fmla="*/ 1704514 w 10243893"/>
              <a:gd name="connsiteY366" fmla="*/ 568978 h 7686336"/>
              <a:gd name="connsiteX367" fmla="*/ 3464656 w 10243893"/>
              <a:gd name="connsiteY367" fmla="*/ 616140 h 7686336"/>
              <a:gd name="connsiteX368" fmla="*/ 3609893 w 10243893"/>
              <a:gd name="connsiteY368" fmla="*/ 568978 h 7686336"/>
              <a:gd name="connsiteX369" fmla="*/ 3609893 w 10243893"/>
              <a:gd name="connsiteY369" fmla="*/ 416363 h 7686336"/>
              <a:gd name="connsiteX370" fmla="*/ 3464656 w 10243893"/>
              <a:gd name="connsiteY370" fmla="*/ 216586 h 7686336"/>
              <a:gd name="connsiteX371" fmla="*/ 3319418 w 10243893"/>
              <a:gd name="connsiteY371" fmla="*/ 416363 h 7686336"/>
              <a:gd name="connsiteX372" fmla="*/ 3319418 w 10243893"/>
              <a:gd name="connsiteY372" fmla="*/ 568978 h 7686336"/>
              <a:gd name="connsiteX373" fmla="*/ 5079560 w 10243893"/>
              <a:gd name="connsiteY373" fmla="*/ 616140 h 7686336"/>
              <a:gd name="connsiteX374" fmla="*/ 5224798 w 10243893"/>
              <a:gd name="connsiteY374" fmla="*/ 568978 h 7686336"/>
              <a:gd name="connsiteX375" fmla="*/ 5224798 w 10243893"/>
              <a:gd name="connsiteY375" fmla="*/ 416363 h 7686336"/>
              <a:gd name="connsiteX376" fmla="*/ 5079560 w 10243893"/>
              <a:gd name="connsiteY376" fmla="*/ 216586 h 7686336"/>
              <a:gd name="connsiteX377" fmla="*/ 4934323 w 10243893"/>
              <a:gd name="connsiteY377" fmla="*/ 416363 h 7686336"/>
              <a:gd name="connsiteX378" fmla="*/ 4934323 w 10243893"/>
              <a:gd name="connsiteY378" fmla="*/ 568978 h 7686336"/>
              <a:gd name="connsiteX379" fmla="*/ 6695916 w 10243893"/>
              <a:gd name="connsiteY379" fmla="*/ 616261 h 7686336"/>
              <a:gd name="connsiteX380" fmla="*/ 6841154 w 10243893"/>
              <a:gd name="connsiteY380" fmla="*/ 569098 h 7686336"/>
              <a:gd name="connsiteX381" fmla="*/ 6841154 w 10243893"/>
              <a:gd name="connsiteY381" fmla="*/ 416484 h 7686336"/>
              <a:gd name="connsiteX382" fmla="*/ 6695916 w 10243893"/>
              <a:gd name="connsiteY382" fmla="*/ 216707 h 7686336"/>
              <a:gd name="connsiteX383" fmla="*/ 6550679 w 10243893"/>
              <a:gd name="connsiteY383" fmla="*/ 416484 h 7686336"/>
              <a:gd name="connsiteX384" fmla="*/ 6550679 w 10243893"/>
              <a:gd name="connsiteY384" fmla="*/ 569098 h 7686336"/>
              <a:gd name="connsiteX385" fmla="*/ 8310578 w 10243893"/>
              <a:gd name="connsiteY385" fmla="*/ 616261 h 7686336"/>
              <a:gd name="connsiteX386" fmla="*/ 8455815 w 10243893"/>
              <a:gd name="connsiteY386" fmla="*/ 569098 h 7686336"/>
              <a:gd name="connsiteX387" fmla="*/ 8455815 w 10243893"/>
              <a:gd name="connsiteY387" fmla="*/ 416484 h 7686336"/>
              <a:gd name="connsiteX388" fmla="*/ 8310578 w 10243893"/>
              <a:gd name="connsiteY388" fmla="*/ 216707 h 7686336"/>
              <a:gd name="connsiteX389" fmla="*/ 8165341 w 10243893"/>
              <a:gd name="connsiteY389" fmla="*/ 416484 h 7686336"/>
              <a:gd name="connsiteX390" fmla="*/ 8165341 w 10243893"/>
              <a:gd name="connsiteY390" fmla="*/ 569098 h 7686336"/>
              <a:gd name="connsiteX391" fmla="*/ 9925604 w 10243893"/>
              <a:gd name="connsiteY391" fmla="*/ 616261 h 7686336"/>
              <a:gd name="connsiteX392" fmla="*/ 10070841 w 10243893"/>
              <a:gd name="connsiteY392" fmla="*/ 569098 h 7686336"/>
              <a:gd name="connsiteX393" fmla="*/ 10070841 w 10243893"/>
              <a:gd name="connsiteY393" fmla="*/ 416484 h 7686336"/>
              <a:gd name="connsiteX394" fmla="*/ 9925604 w 10243893"/>
              <a:gd name="connsiteY394" fmla="*/ 216707 h 7686336"/>
              <a:gd name="connsiteX395" fmla="*/ 9780366 w 10243893"/>
              <a:gd name="connsiteY395" fmla="*/ 416484 h 7686336"/>
              <a:gd name="connsiteX396" fmla="*/ 9780366 w 10243893"/>
              <a:gd name="connsiteY396" fmla="*/ 569098 h 7686336"/>
              <a:gd name="connsiteX397" fmla="*/ 10242441 w 10243893"/>
              <a:gd name="connsiteY397" fmla="*/ 654113 h 7686336"/>
              <a:gd name="connsiteX398" fmla="*/ 10221641 w 10243893"/>
              <a:gd name="connsiteY398" fmla="*/ 625573 h 7686336"/>
              <a:gd name="connsiteX399" fmla="*/ 10242441 w 10243893"/>
              <a:gd name="connsiteY399" fmla="*/ 597033 h 7686336"/>
              <a:gd name="connsiteX400" fmla="*/ 2657808 w 10243893"/>
              <a:gd name="connsiteY400" fmla="*/ 771899 h 7686336"/>
              <a:gd name="connsiteX401" fmla="*/ 2803046 w 10243893"/>
              <a:gd name="connsiteY401" fmla="*/ 572122 h 7686336"/>
              <a:gd name="connsiteX402" fmla="*/ 2803046 w 10243893"/>
              <a:gd name="connsiteY402" fmla="*/ 419508 h 7686336"/>
              <a:gd name="connsiteX403" fmla="*/ 2657808 w 10243893"/>
              <a:gd name="connsiteY403" fmla="*/ 372345 h 7686336"/>
              <a:gd name="connsiteX404" fmla="*/ 2512571 w 10243893"/>
              <a:gd name="connsiteY404" fmla="*/ 419508 h 7686336"/>
              <a:gd name="connsiteX405" fmla="*/ 2512571 w 10243893"/>
              <a:gd name="connsiteY405" fmla="*/ 572122 h 7686336"/>
              <a:gd name="connsiteX406" fmla="*/ 1042420 w 10243893"/>
              <a:gd name="connsiteY406" fmla="*/ 772141 h 7686336"/>
              <a:gd name="connsiteX407" fmla="*/ 1187657 w 10243893"/>
              <a:gd name="connsiteY407" fmla="*/ 572364 h 7686336"/>
              <a:gd name="connsiteX408" fmla="*/ 1187657 w 10243893"/>
              <a:gd name="connsiteY408" fmla="*/ 419749 h 7686336"/>
              <a:gd name="connsiteX409" fmla="*/ 1042420 w 10243893"/>
              <a:gd name="connsiteY409" fmla="*/ 372587 h 7686336"/>
              <a:gd name="connsiteX410" fmla="*/ 897183 w 10243893"/>
              <a:gd name="connsiteY410" fmla="*/ 419749 h 7686336"/>
              <a:gd name="connsiteX411" fmla="*/ 897183 w 10243893"/>
              <a:gd name="connsiteY411" fmla="*/ 572364 h 7686336"/>
              <a:gd name="connsiteX412" fmla="*/ 4272834 w 10243893"/>
              <a:gd name="connsiteY412" fmla="*/ 772141 h 7686336"/>
              <a:gd name="connsiteX413" fmla="*/ 4418071 w 10243893"/>
              <a:gd name="connsiteY413" fmla="*/ 572364 h 7686336"/>
              <a:gd name="connsiteX414" fmla="*/ 4418071 w 10243893"/>
              <a:gd name="connsiteY414" fmla="*/ 419749 h 7686336"/>
              <a:gd name="connsiteX415" fmla="*/ 4272834 w 10243893"/>
              <a:gd name="connsiteY415" fmla="*/ 372587 h 7686336"/>
              <a:gd name="connsiteX416" fmla="*/ 4127596 w 10243893"/>
              <a:gd name="connsiteY416" fmla="*/ 419749 h 7686336"/>
              <a:gd name="connsiteX417" fmla="*/ 4127596 w 10243893"/>
              <a:gd name="connsiteY417" fmla="*/ 572364 h 7686336"/>
              <a:gd name="connsiteX418" fmla="*/ 5887738 w 10243893"/>
              <a:gd name="connsiteY418" fmla="*/ 772141 h 7686336"/>
              <a:gd name="connsiteX419" fmla="*/ 6032976 w 10243893"/>
              <a:gd name="connsiteY419" fmla="*/ 572364 h 7686336"/>
              <a:gd name="connsiteX420" fmla="*/ 6032976 w 10243893"/>
              <a:gd name="connsiteY420" fmla="*/ 419749 h 7686336"/>
              <a:gd name="connsiteX421" fmla="*/ 5887738 w 10243893"/>
              <a:gd name="connsiteY421" fmla="*/ 372587 h 7686336"/>
              <a:gd name="connsiteX422" fmla="*/ 5742501 w 10243893"/>
              <a:gd name="connsiteY422" fmla="*/ 419749 h 7686336"/>
              <a:gd name="connsiteX423" fmla="*/ 5742501 w 10243893"/>
              <a:gd name="connsiteY423" fmla="*/ 572364 h 7686336"/>
              <a:gd name="connsiteX424" fmla="*/ 7502642 w 10243893"/>
              <a:gd name="connsiteY424" fmla="*/ 772141 h 7686336"/>
              <a:gd name="connsiteX425" fmla="*/ 7647880 w 10243893"/>
              <a:gd name="connsiteY425" fmla="*/ 572364 h 7686336"/>
              <a:gd name="connsiteX426" fmla="*/ 7647880 w 10243893"/>
              <a:gd name="connsiteY426" fmla="*/ 419749 h 7686336"/>
              <a:gd name="connsiteX427" fmla="*/ 7502642 w 10243893"/>
              <a:gd name="connsiteY427" fmla="*/ 372587 h 7686336"/>
              <a:gd name="connsiteX428" fmla="*/ 7357405 w 10243893"/>
              <a:gd name="connsiteY428" fmla="*/ 419749 h 7686336"/>
              <a:gd name="connsiteX429" fmla="*/ 7357405 w 10243893"/>
              <a:gd name="connsiteY429" fmla="*/ 572364 h 7686336"/>
              <a:gd name="connsiteX430" fmla="*/ 9117547 w 10243893"/>
              <a:gd name="connsiteY430" fmla="*/ 772141 h 7686336"/>
              <a:gd name="connsiteX431" fmla="*/ 9262784 w 10243893"/>
              <a:gd name="connsiteY431" fmla="*/ 572364 h 7686336"/>
              <a:gd name="connsiteX432" fmla="*/ 9262784 w 10243893"/>
              <a:gd name="connsiteY432" fmla="*/ 419749 h 7686336"/>
              <a:gd name="connsiteX433" fmla="*/ 9117547 w 10243893"/>
              <a:gd name="connsiteY433" fmla="*/ 372587 h 7686336"/>
              <a:gd name="connsiteX434" fmla="*/ 8972309 w 10243893"/>
              <a:gd name="connsiteY434" fmla="*/ 419749 h 7686336"/>
              <a:gd name="connsiteX435" fmla="*/ 8972309 w 10243893"/>
              <a:gd name="connsiteY435" fmla="*/ 572364 h 7686336"/>
              <a:gd name="connsiteX436" fmla="*/ 4917634 w 10243893"/>
              <a:gd name="connsiteY436" fmla="*/ 809992 h 7686336"/>
              <a:gd name="connsiteX437" fmla="*/ 4917634 w 10243893"/>
              <a:gd name="connsiteY437" fmla="*/ 669108 h 7686336"/>
              <a:gd name="connsiteX438" fmla="*/ 5051746 w 10243893"/>
              <a:gd name="connsiteY438" fmla="*/ 625573 h 7686336"/>
              <a:gd name="connsiteX439" fmla="*/ 4917634 w 10243893"/>
              <a:gd name="connsiteY439" fmla="*/ 582038 h 7686336"/>
              <a:gd name="connsiteX440" fmla="*/ 4917634 w 10243893"/>
              <a:gd name="connsiteY440" fmla="*/ 441033 h 7686336"/>
              <a:gd name="connsiteX441" fmla="*/ 4834797 w 10243893"/>
              <a:gd name="connsiteY441" fmla="*/ 555071 h 7686336"/>
              <a:gd name="connsiteX442" fmla="*/ 4834676 w 10243893"/>
              <a:gd name="connsiteY442" fmla="*/ 555071 h 7686336"/>
              <a:gd name="connsiteX443" fmla="*/ 4700685 w 10243893"/>
              <a:gd name="connsiteY443" fmla="*/ 511536 h 7686336"/>
              <a:gd name="connsiteX444" fmla="*/ 4783523 w 10243893"/>
              <a:gd name="connsiteY444" fmla="*/ 625452 h 7686336"/>
              <a:gd name="connsiteX445" fmla="*/ 4700685 w 10243893"/>
              <a:gd name="connsiteY445" fmla="*/ 739489 h 7686336"/>
              <a:gd name="connsiteX446" fmla="*/ 4834797 w 10243893"/>
              <a:gd name="connsiteY446" fmla="*/ 695954 h 7686336"/>
              <a:gd name="connsiteX447" fmla="*/ 6532781 w 10243893"/>
              <a:gd name="connsiteY447" fmla="*/ 809992 h 7686336"/>
              <a:gd name="connsiteX448" fmla="*/ 6532781 w 10243893"/>
              <a:gd name="connsiteY448" fmla="*/ 669108 h 7686336"/>
              <a:gd name="connsiteX449" fmla="*/ 6666892 w 10243893"/>
              <a:gd name="connsiteY449" fmla="*/ 625573 h 7686336"/>
              <a:gd name="connsiteX450" fmla="*/ 6532781 w 10243893"/>
              <a:gd name="connsiteY450" fmla="*/ 582038 h 7686336"/>
              <a:gd name="connsiteX451" fmla="*/ 6532781 w 10243893"/>
              <a:gd name="connsiteY451" fmla="*/ 441033 h 7686336"/>
              <a:gd name="connsiteX452" fmla="*/ 6449943 w 10243893"/>
              <a:gd name="connsiteY452" fmla="*/ 555071 h 7686336"/>
              <a:gd name="connsiteX453" fmla="*/ 6449822 w 10243893"/>
              <a:gd name="connsiteY453" fmla="*/ 555071 h 7686336"/>
              <a:gd name="connsiteX454" fmla="*/ 6315832 w 10243893"/>
              <a:gd name="connsiteY454" fmla="*/ 511536 h 7686336"/>
              <a:gd name="connsiteX455" fmla="*/ 6398669 w 10243893"/>
              <a:gd name="connsiteY455" fmla="*/ 625452 h 7686336"/>
              <a:gd name="connsiteX456" fmla="*/ 6315832 w 10243893"/>
              <a:gd name="connsiteY456" fmla="*/ 739489 h 7686336"/>
              <a:gd name="connsiteX457" fmla="*/ 6449943 w 10243893"/>
              <a:gd name="connsiteY457" fmla="*/ 695954 h 7686336"/>
              <a:gd name="connsiteX458" fmla="*/ 8147443 w 10243893"/>
              <a:gd name="connsiteY458" fmla="*/ 809992 h 7686336"/>
              <a:gd name="connsiteX459" fmla="*/ 8147443 w 10243893"/>
              <a:gd name="connsiteY459" fmla="*/ 669108 h 7686336"/>
              <a:gd name="connsiteX460" fmla="*/ 8281555 w 10243893"/>
              <a:gd name="connsiteY460" fmla="*/ 625573 h 7686336"/>
              <a:gd name="connsiteX461" fmla="*/ 8147443 w 10243893"/>
              <a:gd name="connsiteY461" fmla="*/ 582038 h 7686336"/>
              <a:gd name="connsiteX462" fmla="*/ 8147443 w 10243893"/>
              <a:gd name="connsiteY462" fmla="*/ 441033 h 7686336"/>
              <a:gd name="connsiteX463" fmla="*/ 8064606 w 10243893"/>
              <a:gd name="connsiteY463" fmla="*/ 555071 h 7686336"/>
              <a:gd name="connsiteX464" fmla="*/ 7930615 w 10243893"/>
              <a:gd name="connsiteY464" fmla="*/ 511536 h 7686336"/>
              <a:gd name="connsiteX465" fmla="*/ 8013453 w 10243893"/>
              <a:gd name="connsiteY465" fmla="*/ 625452 h 7686336"/>
              <a:gd name="connsiteX466" fmla="*/ 7930615 w 10243893"/>
              <a:gd name="connsiteY466" fmla="*/ 739489 h 7686336"/>
              <a:gd name="connsiteX467" fmla="*/ 8064606 w 10243893"/>
              <a:gd name="connsiteY467" fmla="*/ 695954 h 7686336"/>
              <a:gd name="connsiteX468" fmla="*/ 9762348 w 10243893"/>
              <a:gd name="connsiteY468" fmla="*/ 809992 h 7686336"/>
              <a:gd name="connsiteX469" fmla="*/ 9762348 w 10243893"/>
              <a:gd name="connsiteY469" fmla="*/ 669108 h 7686336"/>
              <a:gd name="connsiteX470" fmla="*/ 9896459 w 10243893"/>
              <a:gd name="connsiteY470" fmla="*/ 625573 h 7686336"/>
              <a:gd name="connsiteX471" fmla="*/ 9762348 w 10243893"/>
              <a:gd name="connsiteY471" fmla="*/ 582038 h 7686336"/>
              <a:gd name="connsiteX472" fmla="*/ 9762348 w 10243893"/>
              <a:gd name="connsiteY472" fmla="*/ 441033 h 7686336"/>
              <a:gd name="connsiteX473" fmla="*/ 9679510 w 10243893"/>
              <a:gd name="connsiteY473" fmla="*/ 555071 h 7686336"/>
              <a:gd name="connsiteX474" fmla="*/ 9679389 w 10243893"/>
              <a:gd name="connsiteY474" fmla="*/ 555071 h 7686336"/>
              <a:gd name="connsiteX475" fmla="*/ 9545399 w 10243893"/>
              <a:gd name="connsiteY475" fmla="*/ 511536 h 7686336"/>
              <a:gd name="connsiteX476" fmla="*/ 9628236 w 10243893"/>
              <a:gd name="connsiteY476" fmla="*/ 625452 h 7686336"/>
              <a:gd name="connsiteX477" fmla="*/ 9545399 w 10243893"/>
              <a:gd name="connsiteY477" fmla="*/ 739489 h 7686336"/>
              <a:gd name="connsiteX478" fmla="*/ 9679510 w 10243893"/>
              <a:gd name="connsiteY478" fmla="*/ 695954 h 7686336"/>
              <a:gd name="connsiteX479" fmla="*/ 1687100 w 10243893"/>
              <a:gd name="connsiteY479" fmla="*/ 810113 h 7686336"/>
              <a:gd name="connsiteX480" fmla="*/ 1687100 w 10243893"/>
              <a:gd name="connsiteY480" fmla="*/ 669229 h 7686336"/>
              <a:gd name="connsiteX481" fmla="*/ 1821212 w 10243893"/>
              <a:gd name="connsiteY481" fmla="*/ 625694 h 7686336"/>
              <a:gd name="connsiteX482" fmla="*/ 1687100 w 10243893"/>
              <a:gd name="connsiteY482" fmla="*/ 582159 h 7686336"/>
              <a:gd name="connsiteX483" fmla="*/ 1687100 w 10243893"/>
              <a:gd name="connsiteY483" fmla="*/ 441154 h 7686336"/>
              <a:gd name="connsiteX484" fmla="*/ 1604263 w 10243893"/>
              <a:gd name="connsiteY484" fmla="*/ 555191 h 7686336"/>
              <a:gd name="connsiteX485" fmla="*/ 1604142 w 10243893"/>
              <a:gd name="connsiteY485" fmla="*/ 555191 h 7686336"/>
              <a:gd name="connsiteX486" fmla="*/ 1470151 w 10243893"/>
              <a:gd name="connsiteY486" fmla="*/ 511656 h 7686336"/>
              <a:gd name="connsiteX487" fmla="*/ 1552988 w 10243893"/>
              <a:gd name="connsiteY487" fmla="*/ 625573 h 7686336"/>
              <a:gd name="connsiteX488" fmla="*/ 1470151 w 10243893"/>
              <a:gd name="connsiteY488" fmla="*/ 739610 h 7686336"/>
              <a:gd name="connsiteX489" fmla="*/ 1604263 w 10243893"/>
              <a:gd name="connsiteY489" fmla="*/ 696075 h 7686336"/>
              <a:gd name="connsiteX490" fmla="*/ 2013007 w 10243893"/>
              <a:gd name="connsiteY490" fmla="*/ 810113 h 7686336"/>
              <a:gd name="connsiteX491" fmla="*/ 2095845 w 10243893"/>
              <a:gd name="connsiteY491" fmla="*/ 696196 h 7686336"/>
              <a:gd name="connsiteX492" fmla="*/ 2229799 w 10243893"/>
              <a:gd name="connsiteY492" fmla="*/ 739680 h 7686336"/>
              <a:gd name="connsiteX493" fmla="*/ 2229836 w 10243893"/>
              <a:gd name="connsiteY493" fmla="*/ 739731 h 7686336"/>
              <a:gd name="connsiteX494" fmla="*/ 2229956 w 10243893"/>
              <a:gd name="connsiteY494" fmla="*/ 739731 h 7686336"/>
              <a:gd name="connsiteX495" fmla="*/ 2229799 w 10243893"/>
              <a:gd name="connsiteY495" fmla="*/ 739680 h 7686336"/>
              <a:gd name="connsiteX496" fmla="*/ 2146998 w 10243893"/>
              <a:gd name="connsiteY496" fmla="*/ 625694 h 7686336"/>
              <a:gd name="connsiteX497" fmla="*/ 2229836 w 10243893"/>
              <a:gd name="connsiteY497" fmla="*/ 511777 h 7686336"/>
              <a:gd name="connsiteX498" fmla="*/ 2095845 w 10243893"/>
              <a:gd name="connsiteY498" fmla="*/ 555312 h 7686336"/>
              <a:gd name="connsiteX499" fmla="*/ 2013007 w 10243893"/>
              <a:gd name="connsiteY499" fmla="*/ 441275 h 7686336"/>
              <a:gd name="connsiteX500" fmla="*/ 2013007 w 10243893"/>
              <a:gd name="connsiteY500" fmla="*/ 582280 h 7686336"/>
              <a:gd name="connsiteX501" fmla="*/ 1878895 w 10243893"/>
              <a:gd name="connsiteY501" fmla="*/ 625815 h 7686336"/>
              <a:gd name="connsiteX502" fmla="*/ 2013007 w 10243893"/>
              <a:gd name="connsiteY502" fmla="*/ 669350 h 7686336"/>
              <a:gd name="connsiteX503" fmla="*/ 3302004 w 10243893"/>
              <a:gd name="connsiteY503" fmla="*/ 810113 h 7686336"/>
              <a:gd name="connsiteX504" fmla="*/ 3302004 w 10243893"/>
              <a:gd name="connsiteY504" fmla="*/ 669229 h 7686336"/>
              <a:gd name="connsiteX505" fmla="*/ 3436116 w 10243893"/>
              <a:gd name="connsiteY505" fmla="*/ 625694 h 7686336"/>
              <a:gd name="connsiteX506" fmla="*/ 3302004 w 10243893"/>
              <a:gd name="connsiteY506" fmla="*/ 582159 h 7686336"/>
              <a:gd name="connsiteX507" fmla="*/ 3302004 w 10243893"/>
              <a:gd name="connsiteY507" fmla="*/ 441154 h 7686336"/>
              <a:gd name="connsiteX508" fmla="*/ 3219167 w 10243893"/>
              <a:gd name="connsiteY508" fmla="*/ 555191 h 7686336"/>
              <a:gd name="connsiteX509" fmla="*/ 3085176 w 10243893"/>
              <a:gd name="connsiteY509" fmla="*/ 511656 h 7686336"/>
              <a:gd name="connsiteX510" fmla="*/ 3168014 w 10243893"/>
              <a:gd name="connsiteY510" fmla="*/ 625573 h 7686336"/>
              <a:gd name="connsiteX511" fmla="*/ 3085176 w 10243893"/>
              <a:gd name="connsiteY511" fmla="*/ 739610 h 7686336"/>
              <a:gd name="connsiteX512" fmla="*/ 3219167 w 10243893"/>
              <a:gd name="connsiteY512" fmla="*/ 696075 h 7686336"/>
              <a:gd name="connsiteX513" fmla="*/ 3628033 w 10243893"/>
              <a:gd name="connsiteY513" fmla="*/ 810113 h 7686336"/>
              <a:gd name="connsiteX514" fmla="*/ 3710870 w 10243893"/>
              <a:gd name="connsiteY514" fmla="*/ 696196 h 7686336"/>
              <a:gd name="connsiteX515" fmla="*/ 3844824 w 10243893"/>
              <a:gd name="connsiteY515" fmla="*/ 739680 h 7686336"/>
              <a:gd name="connsiteX516" fmla="*/ 3844861 w 10243893"/>
              <a:gd name="connsiteY516" fmla="*/ 739731 h 7686336"/>
              <a:gd name="connsiteX517" fmla="*/ 3844982 w 10243893"/>
              <a:gd name="connsiteY517" fmla="*/ 739731 h 7686336"/>
              <a:gd name="connsiteX518" fmla="*/ 3844824 w 10243893"/>
              <a:gd name="connsiteY518" fmla="*/ 739680 h 7686336"/>
              <a:gd name="connsiteX519" fmla="*/ 3762024 w 10243893"/>
              <a:gd name="connsiteY519" fmla="*/ 625694 h 7686336"/>
              <a:gd name="connsiteX520" fmla="*/ 3844861 w 10243893"/>
              <a:gd name="connsiteY520" fmla="*/ 511777 h 7686336"/>
              <a:gd name="connsiteX521" fmla="*/ 3710870 w 10243893"/>
              <a:gd name="connsiteY521" fmla="*/ 555312 h 7686336"/>
              <a:gd name="connsiteX522" fmla="*/ 3628033 w 10243893"/>
              <a:gd name="connsiteY522" fmla="*/ 441275 h 7686336"/>
              <a:gd name="connsiteX523" fmla="*/ 3628033 w 10243893"/>
              <a:gd name="connsiteY523" fmla="*/ 582280 h 7686336"/>
              <a:gd name="connsiteX524" fmla="*/ 3493921 w 10243893"/>
              <a:gd name="connsiteY524" fmla="*/ 625815 h 7686336"/>
              <a:gd name="connsiteX525" fmla="*/ 3628033 w 10243893"/>
              <a:gd name="connsiteY525" fmla="*/ 669350 h 7686336"/>
              <a:gd name="connsiteX526" fmla="*/ 5242937 w 10243893"/>
              <a:gd name="connsiteY526" fmla="*/ 810113 h 7686336"/>
              <a:gd name="connsiteX527" fmla="*/ 5325775 w 10243893"/>
              <a:gd name="connsiteY527" fmla="*/ 696196 h 7686336"/>
              <a:gd name="connsiteX528" fmla="*/ 5459729 w 10243893"/>
              <a:gd name="connsiteY528" fmla="*/ 739680 h 7686336"/>
              <a:gd name="connsiteX529" fmla="*/ 5459766 w 10243893"/>
              <a:gd name="connsiteY529" fmla="*/ 739731 h 7686336"/>
              <a:gd name="connsiteX530" fmla="*/ 5459886 w 10243893"/>
              <a:gd name="connsiteY530" fmla="*/ 739731 h 7686336"/>
              <a:gd name="connsiteX531" fmla="*/ 5459729 w 10243893"/>
              <a:gd name="connsiteY531" fmla="*/ 739680 h 7686336"/>
              <a:gd name="connsiteX532" fmla="*/ 5376928 w 10243893"/>
              <a:gd name="connsiteY532" fmla="*/ 625694 h 7686336"/>
              <a:gd name="connsiteX533" fmla="*/ 5459766 w 10243893"/>
              <a:gd name="connsiteY533" fmla="*/ 511777 h 7686336"/>
              <a:gd name="connsiteX534" fmla="*/ 5325775 w 10243893"/>
              <a:gd name="connsiteY534" fmla="*/ 555312 h 7686336"/>
              <a:gd name="connsiteX535" fmla="*/ 5242937 w 10243893"/>
              <a:gd name="connsiteY535" fmla="*/ 441275 h 7686336"/>
              <a:gd name="connsiteX536" fmla="*/ 5242937 w 10243893"/>
              <a:gd name="connsiteY536" fmla="*/ 582280 h 7686336"/>
              <a:gd name="connsiteX537" fmla="*/ 5108825 w 10243893"/>
              <a:gd name="connsiteY537" fmla="*/ 625815 h 7686336"/>
              <a:gd name="connsiteX538" fmla="*/ 5242937 w 10243893"/>
              <a:gd name="connsiteY538" fmla="*/ 669350 h 7686336"/>
              <a:gd name="connsiteX539" fmla="*/ 6857842 w 10243893"/>
              <a:gd name="connsiteY539" fmla="*/ 810113 h 7686336"/>
              <a:gd name="connsiteX540" fmla="*/ 6940679 w 10243893"/>
              <a:gd name="connsiteY540" fmla="*/ 696196 h 7686336"/>
              <a:gd name="connsiteX541" fmla="*/ 7074633 w 10243893"/>
              <a:gd name="connsiteY541" fmla="*/ 739680 h 7686336"/>
              <a:gd name="connsiteX542" fmla="*/ 7074670 w 10243893"/>
              <a:gd name="connsiteY542" fmla="*/ 739731 h 7686336"/>
              <a:gd name="connsiteX543" fmla="*/ 7074791 w 10243893"/>
              <a:gd name="connsiteY543" fmla="*/ 739731 h 7686336"/>
              <a:gd name="connsiteX544" fmla="*/ 7074633 w 10243893"/>
              <a:gd name="connsiteY544" fmla="*/ 739680 h 7686336"/>
              <a:gd name="connsiteX545" fmla="*/ 6991832 w 10243893"/>
              <a:gd name="connsiteY545" fmla="*/ 625694 h 7686336"/>
              <a:gd name="connsiteX546" fmla="*/ 7074670 w 10243893"/>
              <a:gd name="connsiteY546" fmla="*/ 511777 h 7686336"/>
              <a:gd name="connsiteX547" fmla="*/ 6940679 w 10243893"/>
              <a:gd name="connsiteY547" fmla="*/ 555312 h 7686336"/>
              <a:gd name="connsiteX548" fmla="*/ 6857842 w 10243893"/>
              <a:gd name="connsiteY548" fmla="*/ 441275 h 7686336"/>
              <a:gd name="connsiteX549" fmla="*/ 6857842 w 10243893"/>
              <a:gd name="connsiteY549" fmla="*/ 582280 h 7686336"/>
              <a:gd name="connsiteX550" fmla="*/ 6723730 w 10243893"/>
              <a:gd name="connsiteY550" fmla="*/ 625815 h 7686336"/>
              <a:gd name="connsiteX551" fmla="*/ 6857842 w 10243893"/>
              <a:gd name="connsiteY551" fmla="*/ 669350 h 7686336"/>
              <a:gd name="connsiteX552" fmla="*/ 8472746 w 10243893"/>
              <a:gd name="connsiteY552" fmla="*/ 810113 h 7686336"/>
              <a:gd name="connsiteX553" fmla="*/ 8555583 w 10243893"/>
              <a:gd name="connsiteY553" fmla="*/ 696196 h 7686336"/>
              <a:gd name="connsiteX554" fmla="*/ 8689537 w 10243893"/>
              <a:gd name="connsiteY554" fmla="*/ 739680 h 7686336"/>
              <a:gd name="connsiteX555" fmla="*/ 8689574 w 10243893"/>
              <a:gd name="connsiteY555" fmla="*/ 739731 h 7686336"/>
              <a:gd name="connsiteX556" fmla="*/ 8689695 w 10243893"/>
              <a:gd name="connsiteY556" fmla="*/ 739731 h 7686336"/>
              <a:gd name="connsiteX557" fmla="*/ 8689537 w 10243893"/>
              <a:gd name="connsiteY557" fmla="*/ 739680 h 7686336"/>
              <a:gd name="connsiteX558" fmla="*/ 8606737 w 10243893"/>
              <a:gd name="connsiteY558" fmla="*/ 625694 h 7686336"/>
              <a:gd name="connsiteX559" fmla="*/ 8689574 w 10243893"/>
              <a:gd name="connsiteY559" fmla="*/ 511777 h 7686336"/>
              <a:gd name="connsiteX560" fmla="*/ 8555583 w 10243893"/>
              <a:gd name="connsiteY560" fmla="*/ 555312 h 7686336"/>
              <a:gd name="connsiteX561" fmla="*/ 8472746 w 10243893"/>
              <a:gd name="connsiteY561" fmla="*/ 441275 h 7686336"/>
              <a:gd name="connsiteX562" fmla="*/ 8472746 w 10243893"/>
              <a:gd name="connsiteY562" fmla="*/ 582280 h 7686336"/>
              <a:gd name="connsiteX563" fmla="*/ 8338634 w 10243893"/>
              <a:gd name="connsiteY563" fmla="*/ 625815 h 7686336"/>
              <a:gd name="connsiteX564" fmla="*/ 8472746 w 10243893"/>
              <a:gd name="connsiteY564" fmla="*/ 669350 h 7686336"/>
              <a:gd name="connsiteX565" fmla="*/ 879164 w 10243893"/>
              <a:gd name="connsiteY565" fmla="*/ 825229 h 7686336"/>
              <a:gd name="connsiteX566" fmla="*/ 879164 w 10243893"/>
              <a:gd name="connsiteY566" fmla="*/ 578168 h 7686336"/>
              <a:gd name="connsiteX567" fmla="*/ 789434 w 10243893"/>
              <a:gd name="connsiteY567" fmla="*/ 454698 h 7686336"/>
              <a:gd name="connsiteX568" fmla="*/ 644317 w 10243893"/>
              <a:gd name="connsiteY568" fmla="*/ 501982 h 7686336"/>
              <a:gd name="connsiteX569" fmla="*/ 644196 w 10243893"/>
              <a:gd name="connsiteY569" fmla="*/ 502103 h 7686336"/>
              <a:gd name="connsiteX570" fmla="*/ 554466 w 10243893"/>
              <a:gd name="connsiteY570" fmla="*/ 625452 h 7686336"/>
              <a:gd name="connsiteX571" fmla="*/ 644196 w 10243893"/>
              <a:gd name="connsiteY571" fmla="*/ 748922 h 7686336"/>
              <a:gd name="connsiteX572" fmla="*/ 2494069 w 10243893"/>
              <a:gd name="connsiteY572" fmla="*/ 825229 h 7686336"/>
              <a:gd name="connsiteX573" fmla="*/ 2494069 w 10243893"/>
              <a:gd name="connsiteY573" fmla="*/ 578168 h 7686336"/>
              <a:gd name="connsiteX574" fmla="*/ 2404338 w 10243893"/>
              <a:gd name="connsiteY574" fmla="*/ 454698 h 7686336"/>
              <a:gd name="connsiteX575" fmla="*/ 2259222 w 10243893"/>
              <a:gd name="connsiteY575" fmla="*/ 501982 h 7686336"/>
              <a:gd name="connsiteX576" fmla="*/ 2259101 w 10243893"/>
              <a:gd name="connsiteY576" fmla="*/ 502103 h 7686336"/>
              <a:gd name="connsiteX577" fmla="*/ 2169370 w 10243893"/>
              <a:gd name="connsiteY577" fmla="*/ 625452 h 7686336"/>
              <a:gd name="connsiteX578" fmla="*/ 2259101 w 10243893"/>
              <a:gd name="connsiteY578" fmla="*/ 748922 h 7686336"/>
              <a:gd name="connsiteX579" fmla="*/ 4436090 w 10243893"/>
              <a:gd name="connsiteY579" fmla="*/ 825229 h 7686336"/>
              <a:gd name="connsiteX580" fmla="*/ 4671058 w 10243893"/>
              <a:gd name="connsiteY580" fmla="*/ 748922 h 7686336"/>
              <a:gd name="connsiteX581" fmla="*/ 4760788 w 10243893"/>
              <a:gd name="connsiteY581" fmla="*/ 625452 h 7686336"/>
              <a:gd name="connsiteX582" fmla="*/ 4671058 w 10243893"/>
              <a:gd name="connsiteY582" fmla="*/ 502103 h 7686336"/>
              <a:gd name="connsiteX583" fmla="*/ 4525941 w 10243893"/>
              <a:gd name="connsiteY583" fmla="*/ 454940 h 7686336"/>
              <a:gd name="connsiteX584" fmla="*/ 4525820 w 10243893"/>
              <a:gd name="connsiteY584" fmla="*/ 454698 h 7686336"/>
              <a:gd name="connsiteX585" fmla="*/ 4436090 w 10243893"/>
              <a:gd name="connsiteY585" fmla="*/ 578168 h 7686336"/>
              <a:gd name="connsiteX586" fmla="*/ 6051236 w 10243893"/>
              <a:gd name="connsiteY586" fmla="*/ 825229 h 7686336"/>
              <a:gd name="connsiteX587" fmla="*/ 6286204 w 10243893"/>
              <a:gd name="connsiteY587" fmla="*/ 748922 h 7686336"/>
              <a:gd name="connsiteX588" fmla="*/ 6375934 w 10243893"/>
              <a:gd name="connsiteY588" fmla="*/ 625452 h 7686336"/>
              <a:gd name="connsiteX589" fmla="*/ 6286204 w 10243893"/>
              <a:gd name="connsiteY589" fmla="*/ 502103 h 7686336"/>
              <a:gd name="connsiteX590" fmla="*/ 6141087 w 10243893"/>
              <a:gd name="connsiteY590" fmla="*/ 454940 h 7686336"/>
              <a:gd name="connsiteX591" fmla="*/ 6140966 w 10243893"/>
              <a:gd name="connsiteY591" fmla="*/ 454698 h 7686336"/>
              <a:gd name="connsiteX592" fmla="*/ 6051236 w 10243893"/>
              <a:gd name="connsiteY592" fmla="*/ 578168 h 7686336"/>
              <a:gd name="connsiteX593" fmla="*/ 7666019 w 10243893"/>
              <a:gd name="connsiteY593" fmla="*/ 825229 h 7686336"/>
              <a:gd name="connsiteX594" fmla="*/ 7900867 w 10243893"/>
              <a:gd name="connsiteY594" fmla="*/ 748922 h 7686336"/>
              <a:gd name="connsiteX595" fmla="*/ 7990597 w 10243893"/>
              <a:gd name="connsiteY595" fmla="*/ 625452 h 7686336"/>
              <a:gd name="connsiteX596" fmla="*/ 7900867 w 10243893"/>
              <a:gd name="connsiteY596" fmla="*/ 502103 h 7686336"/>
              <a:gd name="connsiteX597" fmla="*/ 7755750 w 10243893"/>
              <a:gd name="connsiteY597" fmla="*/ 454940 h 7686336"/>
              <a:gd name="connsiteX598" fmla="*/ 7755750 w 10243893"/>
              <a:gd name="connsiteY598" fmla="*/ 454698 h 7686336"/>
              <a:gd name="connsiteX599" fmla="*/ 7666019 w 10243893"/>
              <a:gd name="connsiteY599" fmla="*/ 578168 h 7686336"/>
              <a:gd name="connsiteX600" fmla="*/ 9280924 w 10243893"/>
              <a:gd name="connsiteY600" fmla="*/ 825229 h 7686336"/>
              <a:gd name="connsiteX601" fmla="*/ 9515771 w 10243893"/>
              <a:gd name="connsiteY601" fmla="*/ 748922 h 7686336"/>
              <a:gd name="connsiteX602" fmla="*/ 9605501 w 10243893"/>
              <a:gd name="connsiteY602" fmla="*/ 625452 h 7686336"/>
              <a:gd name="connsiteX603" fmla="*/ 9515771 w 10243893"/>
              <a:gd name="connsiteY603" fmla="*/ 502103 h 7686336"/>
              <a:gd name="connsiteX604" fmla="*/ 9370654 w 10243893"/>
              <a:gd name="connsiteY604" fmla="*/ 454940 h 7686336"/>
              <a:gd name="connsiteX605" fmla="*/ 9370654 w 10243893"/>
              <a:gd name="connsiteY605" fmla="*/ 454698 h 7686336"/>
              <a:gd name="connsiteX606" fmla="*/ 9280924 w 10243893"/>
              <a:gd name="connsiteY606" fmla="*/ 578168 h 7686336"/>
              <a:gd name="connsiteX607" fmla="*/ 1205555 w 10243893"/>
              <a:gd name="connsiteY607" fmla="*/ 825350 h 7686336"/>
              <a:gd name="connsiteX608" fmla="*/ 1440523 w 10243893"/>
              <a:gd name="connsiteY608" fmla="*/ 749043 h 7686336"/>
              <a:gd name="connsiteX609" fmla="*/ 1530253 w 10243893"/>
              <a:gd name="connsiteY609" fmla="*/ 625573 h 7686336"/>
              <a:gd name="connsiteX610" fmla="*/ 1440523 w 10243893"/>
              <a:gd name="connsiteY610" fmla="*/ 502224 h 7686336"/>
              <a:gd name="connsiteX611" fmla="*/ 1295406 w 10243893"/>
              <a:gd name="connsiteY611" fmla="*/ 455061 h 7686336"/>
              <a:gd name="connsiteX612" fmla="*/ 1295285 w 10243893"/>
              <a:gd name="connsiteY612" fmla="*/ 454819 h 7686336"/>
              <a:gd name="connsiteX613" fmla="*/ 1205555 w 10243893"/>
              <a:gd name="connsiteY613" fmla="*/ 578289 h 7686336"/>
              <a:gd name="connsiteX614" fmla="*/ 2820581 w 10243893"/>
              <a:gd name="connsiteY614" fmla="*/ 825350 h 7686336"/>
              <a:gd name="connsiteX615" fmla="*/ 3055427 w 10243893"/>
              <a:gd name="connsiteY615" fmla="*/ 749043 h 7686336"/>
              <a:gd name="connsiteX616" fmla="*/ 3145158 w 10243893"/>
              <a:gd name="connsiteY616" fmla="*/ 625573 h 7686336"/>
              <a:gd name="connsiteX617" fmla="*/ 3055427 w 10243893"/>
              <a:gd name="connsiteY617" fmla="*/ 502224 h 7686336"/>
              <a:gd name="connsiteX618" fmla="*/ 2910311 w 10243893"/>
              <a:gd name="connsiteY618" fmla="*/ 455061 h 7686336"/>
              <a:gd name="connsiteX619" fmla="*/ 2910311 w 10243893"/>
              <a:gd name="connsiteY619" fmla="*/ 454819 h 7686336"/>
              <a:gd name="connsiteX620" fmla="*/ 2820581 w 10243893"/>
              <a:gd name="connsiteY620" fmla="*/ 578289 h 7686336"/>
              <a:gd name="connsiteX621" fmla="*/ 4109094 w 10243893"/>
              <a:gd name="connsiteY621" fmla="*/ 825471 h 7686336"/>
              <a:gd name="connsiteX622" fmla="*/ 4109094 w 10243893"/>
              <a:gd name="connsiteY622" fmla="*/ 578410 h 7686336"/>
              <a:gd name="connsiteX623" fmla="*/ 4019363 w 10243893"/>
              <a:gd name="connsiteY623" fmla="*/ 454940 h 7686336"/>
              <a:gd name="connsiteX624" fmla="*/ 3874247 w 10243893"/>
              <a:gd name="connsiteY624" fmla="*/ 502224 h 7686336"/>
              <a:gd name="connsiteX625" fmla="*/ 3874247 w 10243893"/>
              <a:gd name="connsiteY625" fmla="*/ 502345 h 7686336"/>
              <a:gd name="connsiteX626" fmla="*/ 3784517 w 10243893"/>
              <a:gd name="connsiteY626" fmla="*/ 625694 h 7686336"/>
              <a:gd name="connsiteX627" fmla="*/ 3874247 w 10243893"/>
              <a:gd name="connsiteY627" fmla="*/ 749164 h 7686336"/>
              <a:gd name="connsiteX628" fmla="*/ 5723998 w 10243893"/>
              <a:gd name="connsiteY628" fmla="*/ 825471 h 7686336"/>
              <a:gd name="connsiteX629" fmla="*/ 5723998 w 10243893"/>
              <a:gd name="connsiteY629" fmla="*/ 578410 h 7686336"/>
              <a:gd name="connsiteX630" fmla="*/ 5634268 w 10243893"/>
              <a:gd name="connsiteY630" fmla="*/ 454940 h 7686336"/>
              <a:gd name="connsiteX631" fmla="*/ 5489152 w 10243893"/>
              <a:gd name="connsiteY631" fmla="*/ 502224 h 7686336"/>
              <a:gd name="connsiteX632" fmla="*/ 5489152 w 10243893"/>
              <a:gd name="connsiteY632" fmla="*/ 502345 h 7686336"/>
              <a:gd name="connsiteX633" fmla="*/ 5399421 w 10243893"/>
              <a:gd name="connsiteY633" fmla="*/ 625694 h 7686336"/>
              <a:gd name="connsiteX634" fmla="*/ 5489152 w 10243893"/>
              <a:gd name="connsiteY634" fmla="*/ 749164 h 7686336"/>
              <a:gd name="connsiteX635" fmla="*/ 7338903 w 10243893"/>
              <a:gd name="connsiteY635" fmla="*/ 825471 h 7686336"/>
              <a:gd name="connsiteX636" fmla="*/ 7338903 w 10243893"/>
              <a:gd name="connsiteY636" fmla="*/ 578410 h 7686336"/>
              <a:gd name="connsiteX637" fmla="*/ 7249173 w 10243893"/>
              <a:gd name="connsiteY637" fmla="*/ 454940 h 7686336"/>
              <a:gd name="connsiteX638" fmla="*/ 7104056 w 10243893"/>
              <a:gd name="connsiteY638" fmla="*/ 502224 h 7686336"/>
              <a:gd name="connsiteX639" fmla="*/ 7103935 w 10243893"/>
              <a:gd name="connsiteY639" fmla="*/ 502345 h 7686336"/>
              <a:gd name="connsiteX640" fmla="*/ 7014326 w 10243893"/>
              <a:gd name="connsiteY640" fmla="*/ 625694 h 7686336"/>
              <a:gd name="connsiteX641" fmla="*/ 7104056 w 10243893"/>
              <a:gd name="connsiteY641" fmla="*/ 749164 h 7686336"/>
              <a:gd name="connsiteX642" fmla="*/ 8953807 w 10243893"/>
              <a:gd name="connsiteY642" fmla="*/ 825471 h 7686336"/>
              <a:gd name="connsiteX643" fmla="*/ 8953807 w 10243893"/>
              <a:gd name="connsiteY643" fmla="*/ 578410 h 7686336"/>
              <a:gd name="connsiteX644" fmla="*/ 8864077 w 10243893"/>
              <a:gd name="connsiteY644" fmla="*/ 454940 h 7686336"/>
              <a:gd name="connsiteX645" fmla="*/ 8718960 w 10243893"/>
              <a:gd name="connsiteY645" fmla="*/ 502224 h 7686336"/>
              <a:gd name="connsiteX646" fmla="*/ 8718960 w 10243893"/>
              <a:gd name="connsiteY646" fmla="*/ 502345 h 7686336"/>
              <a:gd name="connsiteX647" fmla="*/ 8629230 w 10243893"/>
              <a:gd name="connsiteY647" fmla="*/ 625694 h 7686336"/>
              <a:gd name="connsiteX648" fmla="*/ 8718960 w 10243893"/>
              <a:gd name="connsiteY648" fmla="*/ 749164 h 7686336"/>
              <a:gd name="connsiteX649" fmla="*/ 2595529 w 10243893"/>
              <a:gd name="connsiteY649" fmla="*/ 857880 h 7686336"/>
              <a:gd name="connsiteX650" fmla="*/ 2646683 w 10243893"/>
              <a:gd name="connsiteY650" fmla="*/ 787378 h 7686336"/>
              <a:gd name="connsiteX651" fmla="*/ 2646804 w 10243893"/>
              <a:gd name="connsiteY651" fmla="*/ 787378 h 7686336"/>
              <a:gd name="connsiteX652" fmla="*/ 2512692 w 10243893"/>
              <a:gd name="connsiteY652" fmla="*/ 602838 h 7686336"/>
              <a:gd name="connsiteX653" fmla="*/ 2512692 w 10243893"/>
              <a:gd name="connsiteY653" fmla="*/ 830913 h 7686336"/>
              <a:gd name="connsiteX654" fmla="*/ 2720208 w 10243893"/>
              <a:gd name="connsiteY654" fmla="*/ 857880 h 7686336"/>
              <a:gd name="connsiteX655" fmla="*/ 2803046 w 10243893"/>
              <a:gd name="connsiteY655" fmla="*/ 830913 h 7686336"/>
              <a:gd name="connsiteX656" fmla="*/ 2803046 w 10243893"/>
              <a:gd name="connsiteY656" fmla="*/ 603005 h 7686336"/>
              <a:gd name="connsiteX657" fmla="*/ 2803167 w 10243893"/>
              <a:gd name="connsiteY657" fmla="*/ 602838 h 7686336"/>
              <a:gd name="connsiteX658" fmla="*/ 2803046 w 10243893"/>
              <a:gd name="connsiteY658" fmla="*/ 602838 h 7686336"/>
              <a:gd name="connsiteX659" fmla="*/ 2803046 w 10243893"/>
              <a:gd name="connsiteY659" fmla="*/ 603005 h 7686336"/>
              <a:gd name="connsiteX660" fmla="*/ 2669055 w 10243893"/>
              <a:gd name="connsiteY660" fmla="*/ 787378 h 7686336"/>
              <a:gd name="connsiteX661" fmla="*/ 980141 w 10243893"/>
              <a:gd name="connsiteY661" fmla="*/ 858122 h 7686336"/>
              <a:gd name="connsiteX662" fmla="*/ 1031294 w 10243893"/>
              <a:gd name="connsiteY662" fmla="*/ 787620 h 7686336"/>
              <a:gd name="connsiteX663" fmla="*/ 1031415 w 10243893"/>
              <a:gd name="connsiteY663" fmla="*/ 787620 h 7686336"/>
              <a:gd name="connsiteX664" fmla="*/ 897303 w 10243893"/>
              <a:gd name="connsiteY664" fmla="*/ 603080 h 7686336"/>
              <a:gd name="connsiteX665" fmla="*/ 897303 w 10243893"/>
              <a:gd name="connsiteY665" fmla="*/ 831155 h 7686336"/>
              <a:gd name="connsiteX666" fmla="*/ 1104820 w 10243893"/>
              <a:gd name="connsiteY666" fmla="*/ 858122 h 7686336"/>
              <a:gd name="connsiteX667" fmla="*/ 1187657 w 10243893"/>
              <a:gd name="connsiteY667" fmla="*/ 831155 h 7686336"/>
              <a:gd name="connsiteX668" fmla="*/ 1187657 w 10243893"/>
              <a:gd name="connsiteY668" fmla="*/ 603247 h 7686336"/>
              <a:gd name="connsiteX669" fmla="*/ 1187778 w 10243893"/>
              <a:gd name="connsiteY669" fmla="*/ 603080 h 7686336"/>
              <a:gd name="connsiteX670" fmla="*/ 1187657 w 10243893"/>
              <a:gd name="connsiteY670" fmla="*/ 603080 h 7686336"/>
              <a:gd name="connsiteX671" fmla="*/ 1187657 w 10243893"/>
              <a:gd name="connsiteY671" fmla="*/ 603247 h 7686336"/>
              <a:gd name="connsiteX672" fmla="*/ 1053667 w 10243893"/>
              <a:gd name="connsiteY672" fmla="*/ 787620 h 7686336"/>
              <a:gd name="connsiteX673" fmla="*/ 4210554 w 10243893"/>
              <a:gd name="connsiteY673" fmla="*/ 858122 h 7686336"/>
              <a:gd name="connsiteX674" fmla="*/ 4261708 w 10243893"/>
              <a:gd name="connsiteY674" fmla="*/ 787620 h 7686336"/>
              <a:gd name="connsiteX675" fmla="*/ 4261829 w 10243893"/>
              <a:gd name="connsiteY675" fmla="*/ 787620 h 7686336"/>
              <a:gd name="connsiteX676" fmla="*/ 4127717 w 10243893"/>
              <a:gd name="connsiteY676" fmla="*/ 603080 h 7686336"/>
              <a:gd name="connsiteX677" fmla="*/ 4127717 w 10243893"/>
              <a:gd name="connsiteY677" fmla="*/ 831155 h 7686336"/>
              <a:gd name="connsiteX678" fmla="*/ 4335234 w 10243893"/>
              <a:gd name="connsiteY678" fmla="*/ 858122 h 7686336"/>
              <a:gd name="connsiteX679" fmla="*/ 4418071 w 10243893"/>
              <a:gd name="connsiteY679" fmla="*/ 831155 h 7686336"/>
              <a:gd name="connsiteX680" fmla="*/ 4418071 w 10243893"/>
              <a:gd name="connsiteY680" fmla="*/ 603247 h 7686336"/>
              <a:gd name="connsiteX681" fmla="*/ 4418192 w 10243893"/>
              <a:gd name="connsiteY681" fmla="*/ 603080 h 7686336"/>
              <a:gd name="connsiteX682" fmla="*/ 4418071 w 10243893"/>
              <a:gd name="connsiteY682" fmla="*/ 603080 h 7686336"/>
              <a:gd name="connsiteX683" fmla="*/ 4418071 w 10243893"/>
              <a:gd name="connsiteY683" fmla="*/ 603247 h 7686336"/>
              <a:gd name="connsiteX684" fmla="*/ 4284080 w 10243893"/>
              <a:gd name="connsiteY684" fmla="*/ 787620 h 7686336"/>
              <a:gd name="connsiteX685" fmla="*/ 5825459 w 10243893"/>
              <a:gd name="connsiteY685" fmla="*/ 858122 h 7686336"/>
              <a:gd name="connsiteX686" fmla="*/ 5876613 w 10243893"/>
              <a:gd name="connsiteY686" fmla="*/ 787620 h 7686336"/>
              <a:gd name="connsiteX687" fmla="*/ 5876733 w 10243893"/>
              <a:gd name="connsiteY687" fmla="*/ 787620 h 7686336"/>
              <a:gd name="connsiteX688" fmla="*/ 5742622 w 10243893"/>
              <a:gd name="connsiteY688" fmla="*/ 603080 h 7686336"/>
              <a:gd name="connsiteX689" fmla="*/ 5742622 w 10243893"/>
              <a:gd name="connsiteY689" fmla="*/ 831155 h 7686336"/>
              <a:gd name="connsiteX690" fmla="*/ 5950138 w 10243893"/>
              <a:gd name="connsiteY690" fmla="*/ 858122 h 7686336"/>
              <a:gd name="connsiteX691" fmla="*/ 6032976 w 10243893"/>
              <a:gd name="connsiteY691" fmla="*/ 831155 h 7686336"/>
              <a:gd name="connsiteX692" fmla="*/ 6032976 w 10243893"/>
              <a:gd name="connsiteY692" fmla="*/ 603247 h 7686336"/>
              <a:gd name="connsiteX693" fmla="*/ 6033097 w 10243893"/>
              <a:gd name="connsiteY693" fmla="*/ 603080 h 7686336"/>
              <a:gd name="connsiteX694" fmla="*/ 6032976 w 10243893"/>
              <a:gd name="connsiteY694" fmla="*/ 603080 h 7686336"/>
              <a:gd name="connsiteX695" fmla="*/ 6032976 w 10243893"/>
              <a:gd name="connsiteY695" fmla="*/ 603247 h 7686336"/>
              <a:gd name="connsiteX696" fmla="*/ 5898985 w 10243893"/>
              <a:gd name="connsiteY696" fmla="*/ 787620 h 7686336"/>
              <a:gd name="connsiteX697" fmla="*/ 7440364 w 10243893"/>
              <a:gd name="connsiteY697" fmla="*/ 858122 h 7686336"/>
              <a:gd name="connsiteX698" fmla="*/ 7491517 w 10243893"/>
              <a:gd name="connsiteY698" fmla="*/ 787620 h 7686336"/>
              <a:gd name="connsiteX699" fmla="*/ 7491638 w 10243893"/>
              <a:gd name="connsiteY699" fmla="*/ 787620 h 7686336"/>
              <a:gd name="connsiteX700" fmla="*/ 7357526 w 10243893"/>
              <a:gd name="connsiteY700" fmla="*/ 603080 h 7686336"/>
              <a:gd name="connsiteX701" fmla="*/ 7357526 w 10243893"/>
              <a:gd name="connsiteY701" fmla="*/ 831155 h 7686336"/>
              <a:gd name="connsiteX702" fmla="*/ 7565043 w 10243893"/>
              <a:gd name="connsiteY702" fmla="*/ 858122 h 7686336"/>
              <a:gd name="connsiteX703" fmla="*/ 7647880 w 10243893"/>
              <a:gd name="connsiteY703" fmla="*/ 831155 h 7686336"/>
              <a:gd name="connsiteX704" fmla="*/ 7647880 w 10243893"/>
              <a:gd name="connsiteY704" fmla="*/ 603247 h 7686336"/>
              <a:gd name="connsiteX705" fmla="*/ 7648001 w 10243893"/>
              <a:gd name="connsiteY705" fmla="*/ 603080 h 7686336"/>
              <a:gd name="connsiteX706" fmla="*/ 7647880 w 10243893"/>
              <a:gd name="connsiteY706" fmla="*/ 603080 h 7686336"/>
              <a:gd name="connsiteX707" fmla="*/ 7647880 w 10243893"/>
              <a:gd name="connsiteY707" fmla="*/ 603247 h 7686336"/>
              <a:gd name="connsiteX708" fmla="*/ 7513889 w 10243893"/>
              <a:gd name="connsiteY708" fmla="*/ 787620 h 7686336"/>
              <a:gd name="connsiteX709" fmla="*/ 9055267 w 10243893"/>
              <a:gd name="connsiteY709" fmla="*/ 858122 h 7686336"/>
              <a:gd name="connsiteX710" fmla="*/ 9106421 w 10243893"/>
              <a:gd name="connsiteY710" fmla="*/ 787620 h 7686336"/>
              <a:gd name="connsiteX711" fmla="*/ 9106542 w 10243893"/>
              <a:gd name="connsiteY711" fmla="*/ 787620 h 7686336"/>
              <a:gd name="connsiteX712" fmla="*/ 8972430 w 10243893"/>
              <a:gd name="connsiteY712" fmla="*/ 603080 h 7686336"/>
              <a:gd name="connsiteX713" fmla="*/ 8972430 w 10243893"/>
              <a:gd name="connsiteY713" fmla="*/ 831155 h 7686336"/>
              <a:gd name="connsiteX714" fmla="*/ 9179947 w 10243893"/>
              <a:gd name="connsiteY714" fmla="*/ 858122 h 7686336"/>
              <a:gd name="connsiteX715" fmla="*/ 9262784 w 10243893"/>
              <a:gd name="connsiteY715" fmla="*/ 831155 h 7686336"/>
              <a:gd name="connsiteX716" fmla="*/ 9262784 w 10243893"/>
              <a:gd name="connsiteY716" fmla="*/ 603247 h 7686336"/>
              <a:gd name="connsiteX717" fmla="*/ 9262905 w 10243893"/>
              <a:gd name="connsiteY717" fmla="*/ 603080 h 7686336"/>
              <a:gd name="connsiteX718" fmla="*/ 9262784 w 10243893"/>
              <a:gd name="connsiteY718" fmla="*/ 603080 h 7686336"/>
              <a:gd name="connsiteX719" fmla="*/ 9262784 w 10243893"/>
              <a:gd name="connsiteY719" fmla="*/ 603247 h 7686336"/>
              <a:gd name="connsiteX720" fmla="*/ 9128793 w 10243893"/>
              <a:gd name="connsiteY720" fmla="*/ 787620 h 7686336"/>
              <a:gd name="connsiteX721" fmla="*/ 2903902 w 10243893"/>
              <a:gd name="connsiteY721" fmla="*/ 957890 h 7686336"/>
              <a:gd name="connsiteX722" fmla="*/ 3038013 w 10243893"/>
              <a:gd name="connsiteY722" fmla="*/ 773350 h 7686336"/>
              <a:gd name="connsiteX723" fmla="*/ 3037893 w 10243893"/>
              <a:gd name="connsiteY723" fmla="*/ 773471 h 7686336"/>
              <a:gd name="connsiteX724" fmla="*/ 2821064 w 10243893"/>
              <a:gd name="connsiteY724" fmla="*/ 843973 h 7686336"/>
              <a:gd name="connsiteX725" fmla="*/ 2821064 w 10243893"/>
              <a:gd name="connsiteY725" fmla="*/ 931043 h 7686336"/>
              <a:gd name="connsiteX726" fmla="*/ 796448 w 10243893"/>
              <a:gd name="connsiteY726" fmla="*/ 958132 h 7686336"/>
              <a:gd name="connsiteX727" fmla="*/ 879285 w 10243893"/>
              <a:gd name="connsiteY727" fmla="*/ 931285 h 7686336"/>
              <a:gd name="connsiteX728" fmla="*/ 879285 w 10243893"/>
              <a:gd name="connsiteY728" fmla="*/ 844215 h 7686336"/>
              <a:gd name="connsiteX729" fmla="*/ 879285 w 10243893"/>
              <a:gd name="connsiteY729" fmla="*/ 844094 h 7686336"/>
              <a:gd name="connsiteX730" fmla="*/ 662336 w 10243893"/>
              <a:gd name="connsiteY730" fmla="*/ 773592 h 7686336"/>
              <a:gd name="connsiteX731" fmla="*/ 2411352 w 10243893"/>
              <a:gd name="connsiteY731" fmla="*/ 958132 h 7686336"/>
              <a:gd name="connsiteX732" fmla="*/ 2494189 w 10243893"/>
              <a:gd name="connsiteY732" fmla="*/ 931285 h 7686336"/>
              <a:gd name="connsiteX733" fmla="*/ 2494189 w 10243893"/>
              <a:gd name="connsiteY733" fmla="*/ 844215 h 7686336"/>
              <a:gd name="connsiteX734" fmla="*/ 2494189 w 10243893"/>
              <a:gd name="connsiteY734" fmla="*/ 844094 h 7686336"/>
              <a:gd name="connsiteX735" fmla="*/ 2277240 w 10243893"/>
              <a:gd name="connsiteY735" fmla="*/ 773592 h 7686336"/>
              <a:gd name="connsiteX736" fmla="*/ 4519048 w 10243893"/>
              <a:gd name="connsiteY736" fmla="*/ 958132 h 7686336"/>
              <a:gd name="connsiteX737" fmla="*/ 4653160 w 10243893"/>
              <a:gd name="connsiteY737" fmla="*/ 773592 h 7686336"/>
              <a:gd name="connsiteX738" fmla="*/ 4653039 w 10243893"/>
              <a:gd name="connsiteY738" fmla="*/ 773713 h 7686336"/>
              <a:gd name="connsiteX739" fmla="*/ 4436211 w 10243893"/>
              <a:gd name="connsiteY739" fmla="*/ 844215 h 7686336"/>
              <a:gd name="connsiteX740" fmla="*/ 4436211 w 10243893"/>
              <a:gd name="connsiteY740" fmla="*/ 931285 h 7686336"/>
              <a:gd name="connsiteX741" fmla="*/ 6134073 w 10243893"/>
              <a:gd name="connsiteY741" fmla="*/ 958132 h 7686336"/>
              <a:gd name="connsiteX742" fmla="*/ 6268185 w 10243893"/>
              <a:gd name="connsiteY742" fmla="*/ 773592 h 7686336"/>
              <a:gd name="connsiteX743" fmla="*/ 6268064 w 10243893"/>
              <a:gd name="connsiteY743" fmla="*/ 773713 h 7686336"/>
              <a:gd name="connsiteX744" fmla="*/ 6051236 w 10243893"/>
              <a:gd name="connsiteY744" fmla="*/ 844215 h 7686336"/>
              <a:gd name="connsiteX745" fmla="*/ 6051236 w 10243893"/>
              <a:gd name="connsiteY745" fmla="*/ 931285 h 7686336"/>
              <a:gd name="connsiteX746" fmla="*/ 7748736 w 10243893"/>
              <a:gd name="connsiteY746" fmla="*/ 958132 h 7686336"/>
              <a:gd name="connsiteX747" fmla="*/ 7882847 w 10243893"/>
              <a:gd name="connsiteY747" fmla="*/ 773592 h 7686336"/>
              <a:gd name="connsiteX748" fmla="*/ 7882727 w 10243893"/>
              <a:gd name="connsiteY748" fmla="*/ 773713 h 7686336"/>
              <a:gd name="connsiteX749" fmla="*/ 7665898 w 10243893"/>
              <a:gd name="connsiteY749" fmla="*/ 844215 h 7686336"/>
              <a:gd name="connsiteX750" fmla="*/ 7665898 w 10243893"/>
              <a:gd name="connsiteY750" fmla="*/ 931285 h 7686336"/>
              <a:gd name="connsiteX751" fmla="*/ 9363761 w 10243893"/>
              <a:gd name="connsiteY751" fmla="*/ 958132 h 7686336"/>
              <a:gd name="connsiteX752" fmla="*/ 9497873 w 10243893"/>
              <a:gd name="connsiteY752" fmla="*/ 773592 h 7686336"/>
              <a:gd name="connsiteX753" fmla="*/ 9497752 w 10243893"/>
              <a:gd name="connsiteY753" fmla="*/ 773713 h 7686336"/>
              <a:gd name="connsiteX754" fmla="*/ 9280924 w 10243893"/>
              <a:gd name="connsiteY754" fmla="*/ 844215 h 7686336"/>
              <a:gd name="connsiteX755" fmla="*/ 9280924 w 10243893"/>
              <a:gd name="connsiteY755" fmla="*/ 931285 h 7686336"/>
              <a:gd name="connsiteX756" fmla="*/ 4026378 w 10243893"/>
              <a:gd name="connsiteY756" fmla="*/ 958373 h 7686336"/>
              <a:gd name="connsiteX757" fmla="*/ 4109215 w 10243893"/>
              <a:gd name="connsiteY757" fmla="*/ 931527 h 7686336"/>
              <a:gd name="connsiteX758" fmla="*/ 4109215 w 10243893"/>
              <a:gd name="connsiteY758" fmla="*/ 844457 h 7686336"/>
              <a:gd name="connsiteX759" fmla="*/ 4109215 w 10243893"/>
              <a:gd name="connsiteY759" fmla="*/ 844336 h 7686336"/>
              <a:gd name="connsiteX760" fmla="*/ 3892265 w 10243893"/>
              <a:gd name="connsiteY760" fmla="*/ 773834 h 7686336"/>
              <a:gd name="connsiteX761" fmla="*/ 5641282 w 10243893"/>
              <a:gd name="connsiteY761" fmla="*/ 958373 h 7686336"/>
              <a:gd name="connsiteX762" fmla="*/ 5724119 w 10243893"/>
              <a:gd name="connsiteY762" fmla="*/ 931527 h 7686336"/>
              <a:gd name="connsiteX763" fmla="*/ 5724119 w 10243893"/>
              <a:gd name="connsiteY763" fmla="*/ 844457 h 7686336"/>
              <a:gd name="connsiteX764" fmla="*/ 5724119 w 10243893"/>
              <a:gd name="connsiteY764" fmla="*/ 844336 h 7686336"/>
              <a:gd name="connsiteX765" fmla="*/ 5507170 w 10243893"/>
              <a:gd name="connsiteY765" fmla="*/ 773834 h 7686336"/>
              <a:gd name="connsiteX766" fmla="*/ 7256187 w 10243893"/>
              <a:gd name="connsiteY766" fmla="*/ 958373 h 7686336"/>
              <a:gd name="connsiteX767" fmla="*/ 7339024 w 10243893"/>
              <a:gd name="connsiteY767" fmla="*/ 931527 h 7686336"/>
              <a:gd name="connsiteX768" fmla="*/ 7339024 w 10243893"/>
              <a:gd name="connsiteY768" fmla="*/ 844457 h 7686336"/>
              <a:gd name="connsiteX769" fmla="*/ 7339024 w 10243893"/>
              <a:gd name="connsiteY769" fmla="*/ 844336 h 7686336"/>
              <a:gd name="connsiteX770" fmla="*/ 7122075 w 10243893"/>
              <a:gd name="connsiteY770" fmla="*/ 773834 h 7686336"/>
              <a:gd name="connsiteX771" fmla="*/ 8871091 w 10243893"/>
              <a:gd name="connsiteY771" fmla="*/ 958373 h 7686336"/>
              <a:gd name="connsiteX772" fmla="*/ 8953928 w 10243893"/>
              <a:gd name="connsiteY772" fmla="*/ 931527 h 7686336"/>
              <a:gd name="connsiteX773" fmla="*/ 8953928 w 10243893"/>
              <a:gd name="connsiteY773" fmla="*/ 844457 h 7686336"/>
              <a:gd name="connsiteX774" fmla="*/ 8953928 w 10243893"/>
              <a:gd name="connsiteY774" fmla="*/ 844336 h 7686336"/>
              <a:gd name="connsiteX775" fmla="*/ 8736979 w 10243893"/>
              <a:gd name="connsiteY775" fmla="*/ 773834 h 7686336"/>
              <a:gd name="connsiteX776" fmla="*/ 1288392 w 10243893"/>
              <a:gd name="connsiteY776" fmla="*/ 958494 h 7686336"/>
              <a:gd name="connsiteX777" fmla="*/ 1422504 w 10243893"/>
              <a:gd name="connsiteY777" fmla="*/ 773955 h 7686336"/>
              <a:gd name="connsiteX778" fmla="*/ 1422383 w 10243893"/>
              <a:gd name="connsiteY778" fmla="*/ 774075 h 7686336"/>
              <a:gd name="connsiteX779" fmla="*/ 1205555 w 10243893"/>
              <a:gd name="connsiteY779" fmla="*/ 844578 h 7686336"/>
              <a:gd name="connsiteX780" fmla="*/ 1205555 w 10243893"/>
              <a:gd name="connsiteY780" fmla="*/ 931648 h 7686336"/>
              <a:gd name="connsiteX781" fmla="*/ 3464656 w 10243893"/>
              <a:gd name="connsiteY781" fmla="*/ 1035043 h 7686336"/>
              <a:gd name="connsiteX782" fmla="*/ 3609893 w 10243893"/>
              <a:gd name="connsiteY782" fmla="*/ 835387 h 7686336"/>
              <a:gd name="connsiteX783" fmla="*/ 3609893 w 10243893"/>
              <a:gd name="connsiteY783" fmla="*/ 835266 h 7686336"/>
              <a:gd name="connsiteX784" fmla="*/ 3609893 w 10243893"/>
              <a:gd name="connsiteY784" fmla="*/ 682773 h 7686336"/>
              <a:gd name="connsiteX785" fmla="*/ 3464656 w 10243893"/>
              <a:gd name="connsiteY785" fmla="*/ 635489 h 7686336"/>
              <a:gd name="connsiteX786" fmla="*/ 3464656 w 10243893"/>
              <a:gd name="connsiteY786" fmla="*/ 635610 h 7686336"/>
              <a:gd name="connsiteX787" fmla="*/ 3319418 w 10243893"/>
              <a:gd name="connsiteY787" fmla="*/ 682773 h 7686336"/>
              <a:gd name="connsiteX788" fmla="*/ 3319418 w 10243893"/>
              <a:gd name="connsiteY788" fmla="*/ 835387 h 7686336"/>
              <a:gd name="connsiteX789" fmla="*/ 1849751 w 10243893"/>
              <a:gd name="connsiteY789" fmla="*/ 1035164 h 7686336"/>
              <a:gd name="connsiteX790" fmla="*/ 1994989 w 10243893"/>
              <a:gd name="connsiteY790" fmla="*/ 835508 h 7686336"/>
              <a:gd name="connsiteX791" fmla="*/ 1994989 w 10243893"/>
              <a:gd name="connsiteY791" fmla="*/ 835266 h 7686336"/>
              <a:gd name="connsiteX792" fmla="*/ 1994989 w 10243893"/>
              <a:gd name="connsiteY792" fmla="*/ 682773 h 7686336"/>
              <a:gd name="connsiteX793" fmla="*/ 1849751 w 10243893"/>
              <a:gd name="connsiteY793" fmla="*/ 635489 h 7686336"/>
              <a:gd name="connsiteX794" fmla="*/ 1849751 w 10243893"/>
              <a:gd name="connsiteY794" fmla="*/ 635731 h 7686336"/>
              <a:gd name="connsiteX795" fmla="*/ 1704514 w 10243893"/>
              <a:gd name="connsiteY795" fmla="*/ 682894 h 7686336"/>
              <a:gd name="connsiteX796" fmla="*/ 1704514 w 10243893"/>
              <a:gd name="connsiteY796" fmla="*/ 835508 h 7686336"/>
              <a:gd name="connsiteX797" fmla="*/ 5079560 w 10243893"/>
              <a:gd name="connsiteY797" fmla="*/ 1035164 h 7686336"/>
              <a:gd name="connsiteX798" fmla="*/ 5224798 w 10243893"/>
              <a:gd name="connsiteY798" fmla="*/ 835508 h 7686336"/>
              <a:gd name="connsiteX799" fmla="*/ 5224798 w 10243893"/>
              <a:gd name="connsiteY799" fmla="*/ 835266 h 7686336"/>
              <a:gd name="connsiteX800" fmla="*/ 5224798 w 10243893"/>
              <a:gd name="connsiteY800" fmla="*/ 682773 h 7686336"/>
              <a:gd name="connsiteX801" fmla="*/ 5079560 w 10243893"/>
              <a:gd name="connsiteY801" fmla="*/ 635489 h 7686336"/>
              <a:gd name="connsiteX802" fmla="*/ 5079560 w 10243893"/>
              <a:gd name="connsiteY802" fmla="*/ 635731 h 7686336"/>
              <a:gd name="connsiteX803" fmla="*/ 4934323 w 10243893"/>
              <a:gd name="connsiteY803" fmla="*/ 682894 h 7686336"/>
              <a:gd name="connsiteX804" fmla="*/ 4934323 w 10243893"/>
              <a:gd name="connsiteY804" fmla="*/ 835508 h 7686336"/>
              <a:gd name="connsiteX805" fmla="*/ 6695916 w 10243893"/>
              <a:gd name="connsiteY805" fmla="*/ 1035164 h 7686336"/>
              <a:gd name="connsiteX806" fmla="*/ 6841154 w 10243893"/>
              <a:gd name="connsiteY806" fmla="*/ 835508 h 7686336"/>
              <a:gd name="connsiteX807" fmla="*/ 6841154 w 10243893"/>
              <a:gd name="connsiteY807" fmla="*/ 835387 h 7686336"/>
              <a:gd name="connsiteX808" fmla="*/ 6841154 w 10243893"/>
              <a:gd name="connsiteY808" fmla="*/ 682894 h 7686336"/>
              <a:gd name="connsiteX809" fmla="*/ 6695916 w 10243893"/>
              <a:gd name="connsiteY809" fmla="*/ 635610 h 7686336"/>
              <a:gd name="connsiteX810" fmla="*/ 6695916 w 10243893"/>
              <a:gd name="connsiteY810" fmla="*/ 635731 h 7686336"/>
              <a:gd name="connsiteX811" fmla="*/ 6550679 w 10243893"/>
              <a:gd name="connsiteY811" fmla="*/ 682894 h 7686336"/>
              <a:gd name="connsiteX812" fmla="*/ 6550679 w 10243893"/>
              <a:gd name="connsiteY812" fmla="*/ 835508 h 7686336"/>
              <a:gd name="connsiteX813" fmla="*/ 9925966 w 10243893"/>
              <a:gd name="connsiteY813" fmla="*/ 1035164 h 7686336"/>
              <a:gd name="connsiteX814" fmla="*/ 10071204 w 10243893"/>
              <a:gd name="connsiteY814" fmla="*/ 835508 h 7686336"/>
              <a:gd name="connsiteX815" fmla="*/ 10071204 w 10243893"/>
              <a:gd name="connsiteY815" fmla="*/ 835387 h 7686336"/>
              <a:gd name="connsiteX816" fmla="*/ 10071204 w 10243893"/>
              <a:gd name="connsiteY816" fmla="*/ 682894 h 7686336"/>
              <a:gd name="connsiteX817" fmla="*/ 9925966 w 10243893"/>
              <a:gd name="connsiteY817" fmla="*/ 635610 h 7686336"/>
              <a:gd name="connsiteX818" fmla="*/ 9925966 w 10243893"/>
              <a:gd name="connsiteY818" fmla="*/ 635731 h 7686336"/>
              <a:gd name="connsiteX819" fmla="*/ 9780729 w 10243893"/>
              <a:gd name="connsiteY819" fmla="*/ 682894 h 7686336"/>
              <a:gd name="connsiteX820" fmla="*/ 9780729 w 10243893"/>
              <a:gd name="connsiteY820" fmla="*/ 835508 h 7686336"/>
              <a:gd name="connsiteX821" fmla="*/ 8310578 w 10243893"/>
              <a:gd name="connsiteY821" fmla="*/ 1035285 h 7686336"/>
              <a:gd name="connsiteX822" fmla="*/ 8455815 w 10243893"/>
              <a:gd name="connsiteY822" fmla="*/ 835629 h 7686336"/>
              <a:gd name="connsiteX823" fmla="*/ 8455815 w 10243893"/>
              <a:gd name="connsiteY823" fmla="*/ 835387 h 7686336"/>
              <a:gd name="connsiteX824" fmla="*/ 8455815 w 10243893"/>
              <a:gd name="connsiteY824" fmla="*/ 682894 h 7686336"/>
              <a:gd name="connsiteX825" fmla="*/ 8310578 w 10243893"/>
              <a:gd name="connsiteY825" fmla="*/ 635610 h 7686336"/>
              <a:gd name="connsiteX826" fmla="*/ 8310578 w 10243893"/>
              <a:gd name="connsiteY826" fmla="*/ 635852 h 7686336"/>
              <a:gd name="connsiteX827" fmla="*/ 8165341 w 10243893"/>
              <a:gd name="connsiteY827" fmla="*/ 683015 h 7686336"/>
              <a:gd name="connsiteX828" fmla="*/ 8165341 w 10243893"/>
              <a:gd name="connsiteY828" fmla="*/ 835629 h 7686336"/>
              <a:gd name="connsiteX829" fmla="*/ 4772155 w 10243893"/>
              <a:gd name="connsiteY829" fmla="*/ 1040243 h 7686336"/>
              <a:gd name="connsiteX830" fmla="*/ 4917393 w 10243893"/>
              <a:gd name="connsiteY830" fmla="*/ 993080 h 7686336"/>
              <a:gd name="connsiteX831" fmla="*/ 4917393 w 10243893"/>
              <a:gd name="connsiteY831" fmla="*/ 840466 h 7686336"/>
              <a:gd name="connsiteX832" fmla="*/ 4827662 w 10243893"/>
              <a:gd name="connsiteY832" fmla="*/ 716996 h 7686336"/>
              <a:gd name="connsiteX833" fmla="*/ 4682425 w 10243893"/>
              <a:gd name="connsiteY833" fmla="*/ 764159 h 7686336"/>
              <a:gd name="connsiteX834" fmla="*/ 4682425 w 10243893"/>
              <a:gd name="connsiteY834" fmla="*/ 764038 h 7686336"/>
              <a:gd name="connsiteX835" fmla="*/ 4537188 w 10243893"/>
              <a:gd name="connsiteY835" fmla="*/ 963936 h 7686336"/>
              <a:gd name="connsiteX836" fmla="*/ 6387301 w 10243893"/>
              <a:gd name="connsiteY836" fmla="*/ 1040243 h 7686336"/>
              <a:gd name="connsiteX837" fmla="*/ 6532539 w 10243893"/>
              <a:gd name="connsiteY837" fmla="*/ 993080 h 7686336"/>
              <a:gd name="connsiteX838" fmla="*/ 6532539 w 10243893"/>
              <a:gd name="connsiteY838" fmla="*/ 840466 h 7686336"/>
              <a:gd name="connsiteX839" fmla="*/ 6442809 w 10243893"/>
              <a:gd name="connsiteY839" fmla="*/ 716996 h 7686336"/>
              <a:gd name="connsiteX840" fmla="*/ 6297571 w 10243893"/>
              <a:gd name="connsiteY840" fmla="*/ 764159 h 7686336"/>
              <a:gd name="connsiteX841" fmla="*/ 6297571 w 10243893"/>
              <a:gd name="connsiteY841" fmla="*/ 764038 h 7686336"/>
              <a:gd name="connsiteX842" fmla="*/ 6152334 w 10243893"/>
              <a:gd name="connsiteY842" fmla="*/ 963936 h 7686336"/>
              <a:gd name="connsiteX843" fmla="*/ 8001964 w 10243893"/>
              <a:gd name="connsiteY843" fmla="*/ 1040243 h 7686336"/>
              <a:gd name="connsiteX844" fmla="*/ 8147202 w 10243893"/>
              <a:gd name="connsiteY844" fmla="*/ 993080 h 7686336"/>
              <a:gd name="connsiteX845" fmla="*/ 8147202 w 10243893"/>
              <a:gd name="connsiteY845" fmla="*/ 840466 h 7686336"/>
              <a:gd name="connsiteX846" fmla="*/ 8057471 w 10243893"/>
              <a:gd name="connsiteY846" fmla="*/ 716996 h 7686336"/>
              <a:gd name="connsiteX847" fmla="*/ 7912234 w 10243893"/>
              <a:gd name="connsiteY847" fmla="*/ 764159 h 7686336"/>
              <a:gd name="connsiteX848" fmla="*/ 7912234 w 10243893"/>
              <a:gd name="connsiteY848" fmla="*/ 764038 h 7686336"/>
              <a:gd name="connsiteX849" fmla="*/ 7766997 w 10243893"/>
              <a:gd name="connsiteY849" fmla="*/ 963936 h 7686336"/>
              <a:gd name="connsiteX850" fmla="*/ 9616868 w 10243893"/>
              <a:gd name="connsiteY850" fmla="*/ 1040243 h 7686336"/>
              <a:gd name="connsiteX851" fmla="*/ 9762106 w 10243893"/>
              <a:gd name="connsiteY851" fmla="*/ 993080 h 7686336"/>
              <a:gd name="connsiteX852" fmla="*/ 9762106 w 10243893"/>
              <a:gd name="connsiteY852" fmla="*/ 840466 h 7686336"/>
              <a:gd name="connsiteX853" fmla="*/ 9672376 w 10243893"/>
              <a:gd name="connsiteY853" fmla="*/ 716996 h 7686336"/>
              <a:gd name="connsiteX854" fmla="*/ 9527138 w 10243893"/>
              <a:gd name="connsiteY854" fmla="*/ 764159 h 7686336"/>
              <a:gd name="connsiteX855" fmla="*/ 9527138 w 10243893"/>
              <a:gd name="connsiteY855" fmla="*/ 764038 h 7686336"/>
              <a:gd name="connsiteX856" fmla="*/ 9381901 w 10243893"/>
              <a:gd name="connsiteY856" fmla="*/ 963936 h 7686336"/>
              <a:gd name="connsiteX857" fmla="*/ 1541621 w 10243893"/>
              <a:gd name="connsiteY857" fmla="*/ 1040364 h 7686336"/>
              <a:gd name="connsiteX858" fmla="*/ 1686858 w 10243893"/>
              <a:gd name="connsiteY858" fmla="*/ 993201 h 7686336"/>
              <a:gd name="connsiteX859" fmla="*/ 1686858 w 10243893"/>
              <a:gd name="connsiteY859" fmla="*/ 840587 h 7686336"/>
              <a:gd name="connsiteX860" fmla="*/ 1597128 w 10243893"/>
              <a:gd name="connsiteY860" fmla="*/ 717117 h 7686336"/>
              <a:gd name="connsiteX861" fmla="*/ 1451890 w 10243893"/>
              <a:gd name="connsiteY861" fmla="*/ 764280 h 7686336"/>
              <a:gd name="connsiteX862" fmla="*/ 1451890 w 10243893"/>
              <a:gd name="connsiteY862" fmla="*/ 764159 h 7686336"/>
              <a:gd name="connsiteX863" fmla="*/ 1306653 w 10243893"/>
              <a:gd name="connsiteY863" fmla="*/ 964057 h 7686336"/>
              <a:gd name="connsiteX864" fmla="*/ 3156525 w 10243893"/>
              <a:gd name="connsiteY864" fmla="*/ 1040364 h 7686336"/>
              <a:gd name="connsiteX865" fmla="*/ 3301763 w 10243893"/>
              <a:gd name="connsiteY865" fmla="*/ 993201 h 7686336"/>
              <a:gd name="connsiteX866" fmla="*/ 3301763 w 10243893"/>
              <a:gd name="connsiteY866" fmla="*/ 840587 h 7686336"/>
              <a:gd name="connsiteX867" fmla="*/ 3212032 w 10243893"/>
              <a:gd name="connsiteY867" fmla="*/ 717117 h 7686336"/>
              <a:gd name="connsiteX868" fmla="*/ 3066795 w 10243893"/>
              <a:gd name="connsiteY868" fmla="*/ 764280 h 7686336"/>
              <a:gd name="connsiteX869" fmla="*/ 3066795 w 10243893"/>
              <a:gd name="connsiteY869" fmla="*/ 764159 h 7686336"/>
              <a:gd name="connsiteX870" fmla="*/ 2921557 w 10243893"/>
              <a:gd name="connsiteY870" fmla="*/ 964057 h 7686336"/>
              <a:gd name="connsiteX871" fmla="*/ 543340 w 10243893"/>
              <a:gd name="connsiteY871" fmla="*/ 1040727 h 7686336"/>
              <a:gd name="connsiteX872" fmla="*/ 778308 w 10243893"/>
              <a:gd name="connsiteY872" fmla="*/ 964420 h 7686336"/>
              <a:gd name="connsiteX873" fmla="*/ 633192 w 10243893"/>
              <a:gd name="connsiteY873" fmla="*/ 764522 h 7686336"/>
              <a:gd name="connsiteX874" fmla="*/ 487954 w 10243893"/>
              <a:gd name="connsiteY874" fmla="*/ 717359 h 7686336"/>
              <a:gd name="connsiteX875" fmla="*/ 487833 w 10243893"/>
              <a:gd name="connsiteY875" fmla="*/ 717238 h 7686336"/>
              <a:gd name="connsiteX876" fmla="*/ 398103 w 10243893"/>
              <a:gd name="connsiteY876" fmla="*/ 840708 h 7686336"/>
              <a:gd name="connsiteX877" fmla="*/ 398103 w 10243893"/>
              <a:gd name="connsiteY877" fmla="*/ 840950 h 7686336"/>
              <a:gd name="connsiteX878" fmla="*/ 398103 w 10243893"/>
              <a:gd name="connsiteY878" fmla="*/ 993564 h 7686336"/>
              <a:gd name="connsiteX879" fmla="*/ 2158366 w 10243893"/>
              <a:gd name="connsiteY879" fmla="*/ 1040727 h 7686336"/>
              <a:gd name="connsiteX880" fmla="*/ 2393212 w 10243893"/>
              <a:gd name="connsiteY880" fmla="*/ 964420 h 7686336"/>
              <a:gd name="connsiteX881" fmla="*/ 2248096 w 10243893"/>
              <a:gd name="connsiteY881" fmla="*/ 764522 h 7686336"/>
              <a:gd name="connsiteX882" fmla="*/ 2102859 w 10243893"/>
              <a:gd name="connsiteY882" fmla="*/ 717359 h 7686336"/>
              <a:gd name="connsiteX883" fmla="*/ 2102859 w 10243893"/>
              <a:gd name="connsiteY883" fmla="*/ 717238 h 7686336"/>
              <a:gd name="connsiteX884" fmla="*/ 2013128 w 10243893"/>
              <a:gd name="connsiteY884" fmla="*/ 840708 h 7686336"/>
              <a:gd name="connsiteX885" fmla="*/ 2013128 w 10243893"/>
              <a:gd name="connsiteY885" fmla="*/ 840950 h 7686336"/>
              <a:gd name="connsiteX886" fmla="*/ 2013128 w 10243893"/>
              <a:gd name="connsiteY886" fmla="*/ 993564 h 7686336"/>
              <a:gd name="connsiteX887" fmla="*/ 3773391 w 10243893"/>
              <a:gd name="connsiteY887" fmla="*/ 1040969 h 7686336"/>
              <a:gd name="connsiteX888" fmla="*/ 4008238 w 10243893"/>
              <a:gd name="connsiteY888" fmla="*/ 964662 h 7686336"/>
              <a:gd name="connsiteX889" fmla="*/ 3863122 w 10243893"/>
              <a:gd name="connsiteY889" fmla="*/ 764764 h 7686336"/>
              <a:gd name="connsiteX890" fmla="*/ 3717884 w 10243893"/>
              <a:gd name="connsiteY890" fmla="*/ 717601 h 7686336"/>
              <a:gd name="connsiteX891" fmla="*/ 3717884 w 10243893"/>
              <a:gd name="connsiteY891" fmla="*/ 717480 h 7686336"/>
              <a:gd name="connsiteX892" fmla="*/ 3628154 w 10243893"/>
              <a:gd name="connsiteY892" fmla="*/ 840950 h 7686336"/>
              <a:gd name="connsiteX893" fmla="*/ 3628154 w 10243893"/>
              <a:gd name="connsiteY893" fmla="*/ 841192 h 7686336"/>
              <a:gd name="connsiteX894" fmla="*/ 3628154 w 10243893"/>
              <a:gd name="connsiteY894" fmla="*/ 993806 h 7686336"/>
              <a:gd name="connsiteX895" fmla="*/ 5388175 w 10243893"/>
              <a:gd name="connsiteY895" fmla="*/ 1040969 h 7686336"/>
              <a:gd name="connsiteX896" fmla="*/ 5623142 w 10243893"/>
              <a:gd name="connsiteY896" fmla="*/ 964662 h 7686336"/>
              <a:gd name="connsiteX897" fmla="*/ 5478026 w 10243893"/>
              <a:gd name="connsiteY897" fmla="*/ 764764 h 7686336"/>
              <a:gd name="connsiteX898" fmla="*/ 5332789 w 10243893"/>
              <a:gd name="connsiteY898" fmla="*/ 717601 h 7686336"/>
              <a:gd name="connsiteX899" fmla="*/ 5332668 w 10243893"/>
              <a:gd name="connsiteY899" fmla="*/ 717480 h 7686336"/>
              <a:gd name="connsiteX900" fmla="*/ 5242937 w 10243893"/>
              <a:gd name="connsiteY900" fmla="*/ 840950 h 7686336"/>
              <a:gd name="connsiteX901" fmla="*/ 5242937 w 10243893"/>
              <a:gd name="connsiteY901" fmla="*/ 841192 h 7686336"/>
              <a:gd name="connsiteX902" fmla="*/ 5242937 w 10243893"/>
              <a:gd name="connsiteY902" fmla="*/ 993806 h 7686336"/>
              <a:gd name="connsiteX903" fmla="*/ 7003200 w 10243893"/>
              <a:gd name="connsiteY903" fmla="*/ 1040969 h 7686336"/>
              <a:gd name="connsiteX904" fmla="*/ 7238047 w 10243893"/>
              <a:gd name="connsiteY904" fmla="*/ 964662 h 7686336"/>
              <a:gd name="connsiteX905" fmla="*/ 7092931 w 10243893"/>
              <a:gd name="connsiteY905" fmla="*/ 764764 h 7686336"/>
              <a:gd name="connsiteX906" fmla="*/ 6947693 w 10243893"/>
              <a:gd name="connsiteY906" fmla="*/ 717601 h 7686336"/>
              <a:gd name="connsiteX907" fmla="*/ 6947693 w 10243893"/>
              <a:gd name="connsiteY907" fmla="*/ 717480 h 7686336"/>
              <a:gd name="connsiteX908" fmla="*/ 6857962 w 10243893"/>
              <a:gd name="connsiteY908" fmla="*/ 840950 h 7686336"/>
              <a:gd name="connsiteX909" fmla="*/ 6857962 w 10243893"/>
              <a:gd name="connsiteY909" fmla="*/ 841192 h 7686336"/>
              <a:gd name="connsiteX910" fmla="*/ 6857962 w 10243893"/>
              <a:gd name="connsiteY910" fmla="*/ 993806 h 7686336"/>
              <a:gd name="connsiteX911" fmla="*/ 8618105 w 10243893"/>
              <a:gd name="connsiteY911" fmla="*/ 1040969 h 7686336"/>
              <a:gd name="connsiteX912" fmla="*/ 8852951 w 10243893"/>
              <a:gd name="connsiteY912" fmla="*/ 964662 h 7686336"/>
              <a:gd name="connsiteX913" fmla="*/ 8707835 w 10243893"/>
              <a:gd name="connsiteY913" fmla="*/ 764764 h 7686336"/>
              <a:gd name="connsiteX914" fmla="*/ 8562597 w 10243893"/>
              <a:gd name="connsiteY914" fmla="*/ 717601 h 7686336"/>
              <a:gd name="connsiteX915" fmla="*/ 8562597 w 10243893"/>
              <a:gd name="connsiteY915" fmla="*/ 717480 h 7686336"/>
              <a:gd name="connsiteX916" fmla="*/ 8472867 w 10243893"/>
              <a:gd name="connsiteY916" fmla="*/ 840950 h 7686336"/>
              <a:gd name="connsiteX917" fmla="*/ 8472867 w 10243893"/>
              <a:gd name="connsiteY917" fmla="*/ 841192 h 7686336"/>
              <a:gd name="connsiteX918" fmla="*/ 8472867 w 10243893"/>
              <a:gd name="connsiteY918" fmla="*/ 993806 h 7686336"/>
              <a:gd name="connsiteX919" fmla="*/ 789555 w 10243893"/>
              <a:gd name="connsiteY919" fmla="*/ 1120541 h 7686336"/>
              <a:gd name="connsiteX920" fmla="*/ 840708 w 10243893"/>
              <a:gd name="connsiteY920" fmla="*/ 1049918 h 7686336"/>
              <a:gd name="connsiteX921" fmla="*/ 789555 w 10243893"/>
              <a:gd name="connsiteY921" fmla="*/ 979536 h 7686336"/>
              <a:gd name="connsiteX922" fmla="*/ 572847 w 10243893"/>
              <a:gd name="connsiteY922" fmla="*/ 1049918 h 7686336"/>
              <a:gd name="connsiteX923" fmla="*/ 572968 w 10243893"/>
              <a:gd name="connsiteY923" fmla="*/ 1050039 h 7686336"/>
              <a:gd name="connsiteX924" fmla="*/ 572726 w 10243893"/>
              <a:gd name="connsiteY924" fmla="*/ 1050039 h 7686336"/>
              <a:gd name="connsiteX925" fmla="*/ 2404459 w 10243893"/>
              <a:gd name="connsiteY925" fmla="*/ 1120541 h 7686336"/>
              <a:gd name="connsiteX926" fmla="*/ 2455613 w 10243893"/>
              <a:gd name="connsiteY926" fmla="*/ 1049918 h 7686336"/>
              <a:gd name="connsiteX927" fmla="*/ 2404459 w 10243893"/>
              <a:gd name="connsiteY927" fmla="*/ 979536 h 7686336"/>
              <a:gd name="connsiteX928" fmla="*/ 2187752 w 10243893"/>
              <a:gd name="connsiteY928" fmla="*/ 1049918 h 7686336"/>
              <a:gd name="connsiteX929" fmla="*/ 2187873 w 10243893"/>
              <a:gd name="connsiteY929" fmla="*/ 1050039 h 7686336"/>
              <a:gd name="connsiteX930" fmla="*/ 2187631 w 10243893"/>
              <a:gd name="connsiteY930" fmla="*/ 1050039 h 7686336"/>
              <a:gd name="connsiteX931" fmla="*/ 4019484 w 10243893"/>
              <a:gd name="connsiteY931" fmla="*/ 1120783 h 7686336"/>
              <a:gd name="connsiteX932" fmla="*/ 4070638 w 10243893"/>
              <a:gd name="connsiteY932" fmla="*/ 1050160 h 7686336"/>
              <a:gd name="connsiteX933" fmla="*/ 4019484 w 10243893"/>
              <a:gd name="connsiteY933" fmla="*/ 979778 h 7686336"/>
              <a:gd name="connsiteX934" fmla="*/ 3802777 w 10243893"/>
              <a:gd name="connsiteY934" fmla="*/ 1050160 h 7686336"/>
              <a:gd name="connsiteX935" fmla="*/ 3802898 w 10243893"/>
              <a:gd name="connsiteY935" fmla="*/ 1050280 h 7686336"/>
              <a:gd name="connsiteX936" fmla="*/ 3802656 w 10243893"/>
              <a:gd name="connsiteY936" fmla="*/ 1050280 h 7686336"/>
              <a:gd name="connsiteX937" fmla="*/ 4525941 w 10243893"/>
              <a:gd name="connsiteY937" fmla="*/ 1120783 h 7686336"/>
              <a:gd name="connsiteX938" fmla="*/ 4742890 w 10243893"/>
              <a:gd name="connsiteY938" fmla="*/ 1050160 h 7686336"/>
              <a:gd name="connsiteX939" fmla="*/ 4742648 w 10243893"/>
              <a:gd name="connsiteY939" fmla="*/ 1050160 h 7686336"/>
              <a:gd name="connsiteX940" fmla="*/ 4525941 w 10243893"/>
              <a:gd name="connsiteY940" fmla="*/ 979778 h 7686336"/>
              <a:gd name="connsiteX941" fmla="*/ 4474787 w 10243893"/>
              <a:gd name="connsiteY941" fmla="*/ 1050160 h 7686336"/>
              <a:gd name="connsiteX942" fmla="*/ 4474787 w 10243893"/>
              <a:gd name="connsiteY942" fmla="*/ 1050280 h 7686336"/>
              <a:gd name="connsiteX943" fmla="*/ 5634389 w 10243893"/>
              <a:gd name="connsiteY943" fmla="*/ 1120783 h 7686336"/>
              <a:gd name="connsiteX944" fmla="*/ 5685542 w 10243893"/>
              <a:gd name="connsiteY944" fmla="*/ 1050160 h 7686336"/>
              <a:gd name="connsiteX945" fmla="*/ 5634389 w 10243893"/>
              <a:gd name="connsiteY945" fmla="*/ 979778 h 7686336"/>
              <a:gd name="connsiteX946" fmla="*/ 5417682 w 10243893"/>
              <a:gd name="connsiteY946" fmla="*/ 1050160 h 7686336"/>
              <a:gd name="connsiteX947" fmla="*/ 5417803 w 10243893"/>
              <a:gd name="connsiteY947" fmla="*/ 1050280 h 7686336"/>
              <a:gd name="connsiteX948" fmla="*/ 5417561 w 10243893"/>
              <a:gd name="connsiteY948" fmla="*/ 1050280 h 7686336"/>
              <a:gd name="connsiteX949" fmla="*/ 6141087 w 10243893"/>
              <a:gd name="connsiteY949" fmla="*/ 1120783 h 7686336"/>
              <a:gd name="connsiteX950" fmla="*/ 6358037 w 10243893"/>
              <a:gd name="connsiteY950" fmla="*/ 1050160 h 7686336"/>
              <a:gd name="connsiteX951" fmla="*/ 6357794 w 10243893"/>
              <a:gd name="connsiteY951" fmla="*/ 1050160 h 7686336"/>
              <a:gd name="connsiteX952" fmla="*/ 6141087 w 10243893"/>
              <a:gd name="connsiteY952" fmla="*/ 979778 h 7686336"/>
              <a:gd name="connsiteX953" fmla="*/ 6089934 w 10243893"/>
              <a:gd name="connsiteY953" fmla="*/ 1050160 h 7686336"/>
              <a:gd name="connsiteX954" fmla="*/ 6089934 w 10243893"/>
              <a:gd name="connsiteY954" fmla="*/ 1050280 h 7686336"/>
              <a:gd name="connsiteX955" fmla="*/ 7249294 w 10243893"/>
              <a:gd name="connsiteY955" fmla="*/ 1120783 h 7686336"/>
              <a:gd name="connsiteX956" fmla="*/ 7300447 w 10243893"/>
              <a:gd name="connsiteY956" fmla="*/ 1050160 h 7686336"/>
              <a:gd name="connsiteX957" fmla="*/ 7249294 w 10243893"/>
              <a:gd name="connsiteY957" fmla="*/ 979778 h 7686336"/>
              <a:gd name="connsiteX958" fmla="*/ 7032586 w 10243893"/>
              <a:gd name="connsiteY958" fmla="*/ 1050160 h 7686336"/>
              <a:gd name="connsiteX959" fmla="*/ 7032707 w 10243893"/>
              <a:gd name="connsiteY959" fmla="*/ 1050280 h 7686336"/>
              <a:gd name="connsiteX960" fmla="*/ 7032466 w 10243893"/>
              <a:gd name="connsiteY960" fmla="*/ 1050280 h 7686336"/>
              <a:gd name="connsiteX961" fmla="*/ 7755750 w 10243893"/>
              <a:gd name="connsiteY961" fmla="*/ 1120783 h 7686336"/>
              <a:gd name="connsiteX962" fmla="*/ 7972699 w 10243893"/>
              <a:gd name="connsiteY962" fmla="*/ 1050160 h 7686336"/>
              <a:gd name="connsiteX963" fmla="*/ 7972457 w 10243893"/>
              <a:gd name="connsiteY963" fmla="*/ 1050160 h 7686336"/>
              <a:gd name="connsiteX964" fmla="*/ 7755750 w 10243893"/>
              <a:gd name="connsiteY964" fmla="*/ 979778 h 7686336"/>
              <a:gd name="connsiteX965" fmla="*/ 7704596 w 10243893"/>
              <a:gd name="connsiteY965" fmla="*/ 1050160 h 7686336"/>
              <a:gd name="connsiteX966" fmla="*/ 7704596 w 10243893"/>
              <a:gd name="connsiteY966" fmla="*/ 1050280 h 7686336"/>
              <a:gd name="connsiteX967" fmla="*/ 8864198 w 10243893"/>
              <a:gd name="connsiteY967" fmla="*/ 1120783 h 7686336"/>
              <a:gd name="connsiteX968" fmla="*/ 8915351 w 10243893"/>
              <a:gd name="connsiteY968" fmla="*/ 1050160 h 7686336"/>
              <a:gd name="connsiteX969" fmla="*/ 8864198 w 10243893"/>
              <a:gd name="connsiteY969" fmla="*/ 979778 h 7686336"/>
              <a:gd name="connsiteX970" fmla="*/ 8647491 w 10243893"/>
              <a:gd name="connsiteY970" fmla="*/ 1050160 h 7686336"/>
              <a:gd name="connsiteX971" fmla="*/ 8647612 w 10243893"/>
              <a:gd name="connsiteY971" fmla="*/ 1050280 h 7686336"/>
              <a:gd name="connsiteX972" fmla="*/ 8647369 w 10243893"/>
              <a:gd name="connsiteY972" fmla="*/ 1050280 h 7686336"/>
              <a:gd name="connsiteX973" fmla="*/ 9370654 w 10243893"/>
              <a:gd name="connsiteY973" fmla="*/ 1120783 h 7686336"/>
              <a:gd name="connsiteX974" fmla="*/ 9587603 w 10243893"/>
              <a:gd name="connsiteY974" fmla="*/ 1050160 h 7686336"/>
              <a:gd name="connsiteX975" fmla="*/ 9587361 w 10243893"/>
              <a:gd name="connsiteY975" fmla="*/ 1050160 h 7686336"/>
              <a:gd name="connsiteX976" fmla="*/ 9370654 w 10243893"/>
              <a:gd name="connsiteY976" fmla="*/ 979778 h 7686336"/>
              <a:gd name="connsiteX977" fmla="*/ 9319501 w 10243893"/>
              <a:gd name="connsiteY977" fmla="*/ 1050160 h 7686336"/>
              <a:gd name="connsiteX978" fmla="*/ 9319501 w 10243893"/>
              <a:gd name="connsiteY978" fmla="*/ 1050280 h 7686336"/>
              <a:gd name="connsiteX979" fmla="*/ 1295406 w 10243893"/>
              <a:gd name="connsiteY979" fmla="*/ 1120904 h 7686336"/>
              <a:gd name="connsiteX980" fmla="*/ 1512355 w 10243893"/>
              <a:gd name="connsiteY980" fmla="*/ 1050280 h 7686336"/>
              <a:gd name="connsiteX981" fmla="*/ 1512114 w 10243893"/>
              <a:gd name="connsiteY981" fmla="*/ 1050280 h 7686336"/>
              <a:gd name="connsiteX982" fmla="*/ 1295406 w 10243893"/>
              <a:gd name="connsiteY982" fmla="*/ 979899 h 7686336"/>
              <a:gd name="connsiteX983" fmla="*/ 1244253 w 10243893"/>
              <a:gd name="connsiteY983" fmla="*/ 1050280 h 7686336"/>
              <a:gd name="connsiteX984" fmla="*/ 1244253 w 10243893"/>
              <a:gd name="connsiteY984" fmla="*/ 1050401 h 7686336"/>
              <a:gd name="connsiteX985" fmla="*/ 2910311 w 10243893"/>
              <a:gd name="connsiteY985" fmla="*/ 1120904 h 7686336"/>
              <a:gd name="connsiteX986" fmla="*/ 3127260 w 10243893"/>
              <a:gd name="connsiteY986" fmla="*/ 1050280 h 7686336"/>
              <a:gd name="connsiteX987" fmla="*/ 3127018 w 10243893"/>
              <a:gd name="connsiteY987" fmla="*/ 1050280 h 7686336"/>
              <a:gd name="connsiteX988" fmla="*/ 2910311 w 10243893"/>
              <a:gd name="connsiteY988" fmla="*/ 979899 h 7686336"/>
              <a:gd name="connsiteX989" fmla="*/ 2859157 w 10243893"/>
              <a:gd name="connsiteY989" fmla="*/ 1050280 h 7686336"/>
              <a:gd name="connsiteX990" fmla="*/ 2859157 w 10243893"/>
              <a:gd name="connsiteY990" fmla="*/ 1050401 h 7686336"/>
              <a:gd name="connsiteX991" fmla="*/ 1704514 w 10243893"/>
              <a:gd name="connsiteY991" fmla="*/ 1234578 h 7686336"/>
              <a:gd name="connsiteX992" fmla="*/ 1838582 w 10243893"/>
              <a:gd name="connsiteY992" fmla="*/ 1050100 h 7686336"/>
              <a:gd name="connsiteX993" fmla="*/ 1838626 w 10243893"/>
              <a:gd name="connsiteY993" fmla="*/ 1050160 h 7686336"/>
              <a:gd name="connsiteX994" fmla="*/ 1838626 w 10243893"/>
              <a:gd name="connsiteY994" fmla="*/ 1050039 h 7686336"/>
              <a:gd name="connsiteX995" fmla="*/ 1838582 w 10243893"/>
              <a:gd name="connsiteY995" fmla="*/ 1050100 h 7686336"/>
              <a:gd name="connsiteX996" fmla="*/ 1704514 w 10243893"/>
              <a:gd name="connsiteY996" fmla="*/ 865741 h 7686336"/>
              <a:gd name="connsiteX997" fmla="*/ 1704514 w 10243893"/>
              <a:gd name="connsiteY997" fmla="*/ 1006625 h 7686336"/>
              <a:gd name="connsiteX998" fmla="*/ 1570644 w 10243893"/>
              <a:gd name="connsiteY998" fmla="*/ 1050160 h 7686336"/>
              <a:gd name="connsiteX999" fmla="*/ 1570402 w 10243893"/>
              <a:gd name="connsiteY999" fmla="*/ 1050160 h 7686336"/>
              <a:gd name="connsiteX1000" fmla="*/ 1704514 w 10243893"/>
              <a:gd name="connsiteY1000" fmla="*/ 1093695 h 7686336"/>
              <a:gd name="connsiteX1001" fmla="*/ 3319418 w 10243893"/>
              <a:gd name="connsiteY1001" fmla="*/ 1234578 h 7686336"/>
              <a:gd name="connsiteX1002" fmla="*/ 3453486 w 10243893"/>
              <a:gd name="connsiteY1002" fmla="*/ 1050100 h 7686336"/>
              <a:gd name="connsiteX1003" fmla="*/ 3453530 w 10243893"/>
              <a:gd name="connsiteY1003" fmla="*/ 1050160 h 7686336"/>
              <a:gd name="connsiteX1004" fmla="*/ 3453530 w 10243893"/>
              <a:gd name="connsiteY1004" fmla="*/ 1050039 h 7686336"/>
              <a:gd name="connsiteX1005" fmla="*/ 3453486 w 10243893"/>
              <a:gd name="connsiteY1005" fmla="*/ 1050100 h 7686336"/>
              <a:gd name="connsiteX1006" fmla="*/ 3319418 w 10243893"/>
              <a:gd name="connsiteY1006" fmla="*/ 865741 h 7686336"/>
              <a:gd name="connsiteX1007" fmla="*/ 3319418 w 10243893"/>
              <a:gd name="connsiteY1007" fmla="*/ 1006625 h 7686336"/>
              <a:gd name="connsiteX1008" fmla="*/ 3185549 w 10243893"/>
              <a:gd name="connsiteY1008" fmla="*/ 1050160 h 7686336"/>
              <a:gd name="connsiteX1009" fmla="*/ 3185307 w 10243893"/>
              <a:gd name="connsiteY1009" fmla="*/ 1050160 h 7686336"/>
              <a:gd name="connsiteX1010" fmla="*/ 3319418 w 10243893"/>
              <a:gd name="connsiteY1010" fmla="*/ 1093695 h 7686336"/>
              <a:gd name="connsiteX1011" fmla="*/ 4934323 w 10243893"/>
              <a:gd name="connsiteY1011" fmla="*/ 1234578 h 7686336"/>
              <a:gd name="connsiteX1012" fmla="*/ 5068391 w 10243893"/>
              <a:gd name="connsiteY1012" fmla="*/ 1050100 h 7686336"/>
              <a:gd name="connsiteX1013" fmla="*/ 5068435 w 10243893"/>
              <a:gd name="connsiteY1013" fmla="*/ 1050160 h 7686336"/>
              <a:gd name="connsiteX1014" fmla="*/ 5068435 w 10243893"/>
              <a:gd name="connsiteY1014" fmla="*/ 1050039 h 7686336"/>
              <a:gd name="connsiteX1015" fmla="*/ 5068391 w 10243893"/>
              <a:gd name="connsiteY1015" fmla="*/ 1050100 h 7686336"/>
              <a:gd name="connsiteX1016" fmla="*/ 4934323 w 10243893"/>
              <a:gd name="connsiteY1016" fmla="*/ 865741 h 7686336"/>
              <a:gd name="connsiteX1017" fmla="*/ 4934323 w 10243893"/>
              <a:gd name="connsiteY1017" fmla="*/ 1006625 h 7686336"/>
              <a:gd name="connsiteX1018" fmla="*/ 4800453 w 10243893"/>
              <a:gd name="connsiteY1018" fmla="*/ 1050160 h 7686336"/>
              <a:gd name="connsiteX1019" fmla="*/ 4800211 w 10243893"/>
              <a:gd name="connsiteY1019" fmla="*/ 1050160 h 7686336"/>
              <a:gd name="connsiteX1020" fmla="*/ 4934323 w 10243893"/>
              <a:gd name="connsiteY1020" fmla="*/ 1093695 h 7686336"/>
              <a:gd name="connsiteX1021" fmla="*/ 6550679 w 10243893"/>
              <a:gd name="connsiteY1021" fmla="*/ 1234699 h 7686336"/>
              <a:gd name="connsiteX1022" fmla="*/ 6684747 w 10243893"/>
              <a:gd name="connsiteY1022" fmla="*/ 1050220 h 7686336"/>
              <a:gd name="connsiteX1023" fmla="*/ 6684791 w 10243893"/>
              <a:gd name="connsiteY1023" fmla="*/ 1050280 h 7686336"/>
              <a:gd name="connsiteX1024" fmla="*/ 6684791 w 10243893"/>
              <a:gd name="connsiteY1024" fmla="*/ 1050160 h 7686336"/>
              <a:gd name="connsiteX1025" fmla="*/ 6684747 w 10243893"/>
              <a:gd name="connsiteY1025" fmla="*/ 1050220 h 7686336"/>
              <a:gd name="connsiteX1026" fmla="*/ 6550679 w 10243893"/>
              <a:gd name="connsiteY1026" fmla="*/ 865862 h 7686336"/>
              <a:gd name="connsiteX1027" fmla="*/ 6550679 w 10243893"/>
              <a:gd name="connsiteY1027" fmla="*/ 1006746 h 7686336"/>
              <a:gd name="connsiteX1028" fmla="*/ 6416809 w 10243893"/>
              <a:gd name="connsiteY1028" fmla="*/ 1050280 h 7686336"/>
              <a:gd name="connsiteX1029" fmla="*/ 6416566 w 10243893"/>
              <a:gd name="connsiteY1029" fmla="*/ 1050280 h 7686336"/>
              <a:gd name="connsiteX1030" fmla="*/ 6550679 w 10243893"/>
              <a:gd name="connsiteY1030" fmla="*/ 1093815 h 7686336"/>
              <a:gd name="connsiteX1031" fmla="*/ 8165341 w 10243893"/>
              <a:gd name="connsiteY1031" fmla="*/ 1234699 h 7686336"/>
              <a:gd name="connsiteX1032" fmla="*/ 8299409 w 10243893"/>
              <a:gd name="connsiteY1032" fmla="*/ 1050220 h 7686336"/>
              <a:gd name="connsiteX1033" fmla="*/ 8299453 w 10243893"/>
              <a:gd name="connsiteY1033" fmla="*/ 1050280 h 7686336"/>
              <a:gd name="connsiteX1034" fmla="*/ 8299453 w 10243893"/>
              <a:gd name="connsiteY1034" fmla="*/ 1050160 h 7686336"/>
              <a:gd name="connsiteX1035" fmla="*/ 8299409 w 10243893"/>
              <a:gd name="connsiteY1035" fmla="*/ 1050220 h 7686336"/>
              <a:gd name="connsiteX1036" fmla="*/ 8165341 w 10243893"/>
              <a:gd name="connsiteY1036" fmla="*/ 865862 h 7686336"/>
              <a:gd name="connsiteX1037" fmla="*/ 8165341 w 10243893"/>
              <a:gd name="connsiteY1037" fmla="*/ 1006746 h 7686336"/>
              <a:gd name="connsiteX1038" fmla="*/ 8031471 w 10243893"/>
              <a:gd name="connsiteY1038" fmla="*/ 1050280 h 7686336"/>
              <a:gd name="connsiteX1039" fmla="*/ 8031229 w 10243893"/>
              <a:gd name="connsiteY1039" fmla="*/ 1050280 h 7686336"/>
              <a:gd name="connsiteX1040" fmla="*/ 8165341 w 10243893"/>
              <a:gd name="connsiteY1040" fmla="*/ 1093815 h 7686336"/>
              <a:gd name="connsiteX1041" fmla="*/ 9780245 w 10243893"/>
              <a:gd name="connsiteY1041" fmla="*/ 1234699 h 7686336"/>
              <a:gd name="connsiteX1042" fmla="*/ 9914313 w 10243893"/>
              <a:gd name="connsiteY1042" fmla="*/ 1050220 h 7686336"/>
              <a:gd name="connsiteX1043" fmla="*/ 9914357 w 10243893"/>
              <a:gd name="connsiteY1043" fmla="*/ 1050280 h 7686336"/>
              <a:gd name="connsiteX1044" fmla="*/ 9914357 w 10243893"/>
              <a:gd name="connsiteY1044" fmla="*/ 1050160 h 7686336"/>
              <a:gd name="connsiteX1045" fmla="*/ 9914313 w 10243893"/>
              <a:gd name="connsiteY1045" fmla="*/ 1050220 h 7686336"/>
              <a:gd name="connsiteX1046" fmla="*/ 9780245 w 10243893"/>
              <a:gd name="connsiteY1046" fmla="*/ 865862 h 7686336"/>
              <a:gd name="connsiteX1047" fmla="*/ 9780245 w 10243893"/>
              <a:gd name="connsiteY1047" fmla="*/ 1006746 h 7686336"/>
              <a:gd name="connsiteX1048" fmla="*/ 9646375 w 10243893"/>
              <a:gd name="connsiteY1048" fmla="*/ 1050280 h 7686336"/>
              <a:gd name="connsiteX1049" fmla="*/ 9646133 w 10243893"/>
              <a:gd name="connsiteY1049" fmla="*/ 1050280 h 7686336"/>
              <a:gd name="connsiteX1050" fmla="*/ 9780245 w 10243893"/>
              <a:gd name="connsiteY1050" fmla="*/ 1093815 h 7686336"/>
              <a:gd name="connsiteX1051" fmla="*/ 1994868 w 10243893"/>
              <a:gd name="connsiteY1051" fmla="*/ 1234820 h 7686336"/>
              <a:gd name="connsiteX1052" fmla="*/ 1994868 w 10243893"/>
              <a:gd name="connsiteY1052" fmla="*/ 1093936 h 7686336"/>
              <a:gd name="connsiteX1053" fmla="*/ 2128980 w 10243893"/>
              <a:gd name="connsiteY1053" fmla="*/ 1050280 h 7686336"/>
              <a:gd name="connsiteX1054" fmla="*/ 2128738 w 10243893"/>
              <a:gd name="connsiteY1054" fmla="*/ 1050280 h 7686336"/>
              <a:gd name="connsiteX1055" fmla="*/ 1994868 w 10243893"/>
              <a:gd name="connsiteY1055" fmla="*/ 1006746 h 7686336"/>
              <a:gd name="connsiteX1056" fmla="*/ 1994868 w 10243893"/>
              <a:gd name="connsiteY1056" fmla="*/ 865862 h 7686336"/>
              <a:gd name="connsiteX1057" fmla="*/ 1860756 w 10243893"/>
              <a:gd name="connsiteY1057" fmla="*/ 1050280 h 7686336"/>
              <a:gd name="connsiteX1058" fmla="*/ 3609893 w 10243893"/>
              <a:gd name="connsiteY1058" fmla="*/ 1234820 h 7686336"/>
              <a:gd name="connsiteX1059" fmla="*/ 3609893 w 10243893"/>
              <a:gd name="connsiteY1059" fmla="*/ 1093936 h 7686336"/>
              <a:gd name="connsiteX1060" fmla="*/ 3744005 w 10243893"/>
              <a:gd name="connsiteY1060" fmla="*/ 1050280 h 7686336"/>
              <a:gd name="connsiteX1061" fmla="*/ 3743763 w 10243893"/>
              <a:gd name="connsiteY1061" fmla="*/ 1050280 h 7686336"/>
              <a:gd name="connsiteX1062" fmla="*/ 3609893 w 10243893"/>
              <a:gd name="connsiteY1062" fmla="*/ 1006746 h 7686336"/>
              <a:gd name="connsiteX1063" fmla="*/ 3609893 w 10243893"/>
              <a:gd name="connsiteY1063" fmla="*/ 865862 h 7686336"/>
              <a:gd name="connsiteX1064" fmla="*/ 3475902 w 10243893"/>
              <a:gd name="connsiteY1064" fmla="*/ 1050280 h 7686336"/>
              <a:gd name="connsiteX1065" fmla="*/ 5224677 w 10243893"/>
              <a:gd name="connsiteY1065" fmla="*/ 1234820 h 7686336"/>
              <a:gd name="connsiteX1066" fmla="*/ 5224677 w 10243893"/>
              <a:gd name="connsiteY1066" fmla="*/ 1093936 h 7686336"/>
              <a:gd name="connsiteX1067" fmla="*/ 5358789 w 10243893"/>
              <a:gd name="connsiteY1067" fmla="*/ 1050280 h 7686336"/>
              <a:gd name="connsiteX1068" fmla="*/ 5358547 w 10243893"/>
              <a:gd name="connsiteY1068" fmla="*/ 1050280 h 7686336"/>
              <a:gd name="connsiteX1069" fmla="*/ 5224677 w 10243893"/>
              <a:gd name="connsiteY1069" fmla="*/ 1006746 h 7686336"/>
              <a:gd name="connsiteX1070" fmla="*/ 5224677 w 10243893"/>
              <a:gd name="connsiteY1070" fmla="*/ 865862 h 7686336"/>
              <a:gd name="connsiteX1071" fmla="*/ 5090565 w 10243893"/>
              <a:gd name="connsiteY1071" fmla="*/ 1050280 h 7686336"/>
              <a:gd name="connsiteX1072" fmla="*/ 6841033 w 10243893"/>
              <a:gd name="connsiteY1072" fmla="*/ 1234941 h 7686336"/>
              <a:gd name="connsiteX1073" fmla="*/ 6841033 w 10243893"/>
              <a:gd name="connsiteY1073" fmla="*/ 1094057 h 7686336"/>
              <a:gd name="connsiteX1074" fmla="*/ 6975144 w 10243893"/>
              <a:gd name="connsiteY1074" fmla="*/ 1050401 h 7686336"/>
              <a:gd name="connsiteX1075" fmla="*/ 6974903 w 10243893"/>
              <a:gd name="connsiteY1075" fmla="*/ 1050401 h 7686336"/>
              <a:gd name="connsiteX1076" fmla="*/ 6841033 w 10243893"/>
              <a:gd name="connsiteY1076" fmla="*/ 1006866 h 7686336"/>
              <a:gd name="connsiteX1077" fmla="*/ 6841033 w 10243893"/>
              <a:gd name="connsiteY1077" fmla="*/ 865983 h 7686336"/>
              <a:gd name="connsiteX1078" fmla="*/ 6706920 w 10243893"/>
              <a:gd name="connsiteY1078" fmla="*/ 1050401 h 7686336"/>
              <a:gd name="connsiteX1079" fmla="*/ 8455815 w 10243893"/>
              <a:gd name="connsiteY1079" fmla="*/ 1234941 h 7686336"/>
              <a:gd name="connsiteX1080" fmla="*/ 8455815 w 10243893"/>
              <a:gd name="connsiteY1080" fmla="*/ 1094057 h 7686336"/>
              <a:gd name="connsiteX1081" fmla="*/ 8589928 w 10243893"/>
              <a:gd name="connsiteY1081" fmla="*/ 1050401 h 7686336"/>
              <a:gd name="connsiteX1082" fmla="*/ 8589685 w 10243893"/>
              <a:gd name="connsiteY1082" fmla="*/ 1050401 h 7686336"/>
              <a:gd name="connsiteX1083" fmla="*/ 8455815 w 10243893"/>
              <a:gd name="connsiteY1083" fmla="*/ 1006866 h 7686336"/>
              <a:gd name="connsiteX1084" fmla="*/ 8455815 w 10243893"/>
              <a:gd name="connsiteY1084" fmla="*/ 865983 h 7686336"/>
              <a:gd name="connsiteX1085" fmla="*/ 8321825 w 10243893"/>
              <a:gd name="connsiteY1085" fmla="*/ 1050401 h 7686336"/>
              <a:gd name="connsiteX1086" fmla="*/ 10071083 w 10243893"/>
              <a:gd name="connsiteY1086" fmla="*/ 1234941 h 7686336"/>
              <a:gd name="connsiteX1087" fmla="*/ 10071083 w 10243893"/>
              <a:gd name="connsiteY1087" fmla="*/ 1094057 h 7686336"/>
              <a:gd name="connsiteX1088" fmla="*/ 10205195 w 10243893"/>
              <a:gd name="connsiteY1088" fmla="*/ 1050401 h 7686336"/>
              <a:gd name="connsiteX1089" fmla="*/ 10204953 w 10243893"/>
              <a:gd name="connsiteY1089" fmla="*/ 1050401 h 7686336"/>
              <a:gd name="connsiteX1090" fmla="*/ 10071083 w 10243893"/>
              <a:gd name="connsiteY1090" fmla="*/ 1006866 h 7686336"/>
              <a:gd name="connsiteX1091" fmla="*/ 10071083 w 10243893"/>
              <a:gd name="connsiteY1091" fmla="*/ 865983 h 7686336"/>
              <a:gd name="connsiteX1092" fmla="*/ 9936971 w 10243893"/>
              <a:gd name="connsiteY1092" fmla="*/ 1050401 h 7686336"/>
              <a:gd name="connsiteX1093" fmla="*/ 2657808 w 10243893"/>
              <a:gd name="connsiteY1093" fmla="*/ 1296737 h 7686336"/>
              <a:gd name="connsiteX1094" fmla="*/ 2713315 w 10243893"/>
              <a:gd name="connsiteY1094" fmla="*/ 1220430 h 7686336"/>
              <a:gd name="connsiteX1095" fmla="*/ 2803046 w 10243893"/>
              <a:gd name="connsiteY1095" fmla="*/ 1249574 h 7686336"/>
              <a:gd name="connsiteX1096" fmla="*/ 2803046 w 10243893"/>
              <a:gd name="connsiteY1096" fmla="*/ 1155248 h 7686336"/>
              <a:gd name="connsiteX1097" fmla="*/ 2892776 w 10243893"/>
              <a:gd name="connsiteY1097" fmla="*/ 1126104 h 7686336"/>
              <a:gd name="connsiteX1098" fmla="*/ 2893018 w 10243893"/>
              <a:gd name="connsiteY1098" fmla="*/ 1126225 h 7686336"/>
              <a:gd name="connsiteX1099" fmla="*/ 2837511 w 10243893"/>
              <a:gd name="connsiteY1099" fmla="*/ 1049797 h 7686336"/>
              <a:gd name="connsiteX1100" fmla="*/ 2892897 w 10243893"/>
              <a:gd name="connsiteY1100" fmla="*/ 973490 h 7686336"/>
              <a:gd name="connsiteX1101" fmla="*/ 2803167 w 10243893"/>
              <a:gd name="connsiteY1101" fmla="*/ 944345 h 7686336"/>
              <a:gd name="connsiteX1102" fmla="*/ 2803167 w 10243893"/>
              <a:gd name="connsiteY1102" fmla="*/ 850020 h 7686336"/>
              <a:gd name="connsiteX1103" fmla="*/ 2713436 w 10243893"/>
              <a:gd name="connsiteY1103" fmla="*/ 879164 h 7686336"/>
              <a:gd name="connsiteX1104" fmla="*/ 2657929 w 10243893"/>
              <a:gd name="connsiteY1104" fmla="*/ 802857 h 7686336"/>
              <a:gd name="connsiteX1105" fmla="*/ 2602422 w 10243893"/>
              <a:gd name="connsiteY1105" fmla="*/ 879164 h 7686336"/>
              <a:gd name="connsiteX1106" fmla="*/ 2512692 w 10243893"/>
              <a:gd name="connsiteY1106" fmla="*/ 850020 h 7686336"/>
              <a:gd name="connsiteX1107" fmla="*/ 2512692 w 10243893"/>
              <a:gd name="connsiteY1107" fmla="*/ 944345 h 7686336"/>
              <a:gd name="connsiteX1108" fmla="*/ 2422961 w 10243893"/>
              <a:gd name="connsiteY1108" fmla="*/ 973490 h 7686336"/>
              <a:gd name="connsiteX1109" fmla="*/ 2478348 w 10243893"/>
              <a:gd name="connsiteY1109" fmla="*/ 1049797 h 7686336"/>
              <a:gd name="connsiteX1110" fmla="*/ 2422841 w 10243893"/>
              <a:gd name="connsiteY1110" fmla="*/ 1126104 h 7686336"/>
              <a:gd name="connsiteX1111" fmla="*/ 2512571 w 10243893"/>
              <a:gd name="connsiteY1111" fmla="*/ 1155248 h 7686336"/>
              <a:gd name="connsiteX1112" fmla="*/ 2512571 w 10243893"/>
              <a:gd name="connsiteY1112" fmla="*/ 1249574 h 7686336"/>
              <a:gd name="connsiteX1113" fmla="*/ 2602301 w 10243893"/>
              <a:gd name="connsiteY1113" fmla="*/ 1220430 h 7686336"/>
              <a:gd name="connsiteX1114" fmla="*/ 1042299 w 10243893"/>
              <a:gd name="connsiteY1114" fmla="*/ 1296979 h 7686336"/>
              <a:gd name="connsiteX1115" fmla="*/ 1097806 w 10243893"/>
              <a:gd name="connsiteY1115" fmla="*/ 1220671 h 7686336"/>
              <a:gd name="connsiteX1116" fmla="*/ 1187536 w 10243893"/>
              <a:gd name="connsiteY1116" fmla="*/ 1249816 h 7686336"/>
              <a:gd name="connsiteX1117" fmla="*/ 1187536 w 10243893"/>
              <a:gd name="connsiteY1117" fmla="*/ 1155490 h 7686336"/>
              <a:gd name="connsiteX1118" fmla="*/ 1277267 w 10243893"/>
              <a:gd name="connsiteY1118" fmla="*/ 1126346 h 7686336"/>
              <a:gd name="connsiteX1119" fmla="*/ 1277509 w 10243893"/>
              <a:gd name="connsiteY1119" fmla="*/ 1126467 h 7686336"/>
              <a:gd name="connsiteX1120" fmla="*/ 1222002 w 10243893"/>
              <a:gd name="connsiteY1120" fmla="*/ 1050039 h 7686336"/>
              <a:gd name="connsiteX1121" fmla="*/ 1277388 w 10243893"/>
              <a:gd name="connsiteY1121" fmla="*/ 973732 h 7686336"/>
              <a:gd name="connsiteX1122" fmla="*/ 1187657 w 10243893"/>
              <a:gd name="connsiteY1122" fmla="*/ 944587 h 7686336"/>
              <a:gd name="connsiteX1123" fmla="*/ 1187657 w 10243893"/>
              <a:gd name="connsiteY1123" fmla="*/ 850262 h 7686336"/>
              <a:gd name="connsiteX1124" fmla="*/ 1097927 w 10243893"/>
              <a:gd name="connsiteY1124" fmla="*/ 879406 h 7686336"/>
              <a:gd name="connsiteX1125" fmla="*/ 1042420 w 10243893"/>
              <a:gd name="connsiteY1125" fmla="*/ 803099 h 7686336"/>
              <a:gd name="connsiteX1126" fmla="*/ 986913 w 10243893"/>
              <a:gd name="connsiteY1126" fmla="*/ 879406 h 7686336"/>
              <a:gd name="connsiteX1127" fmla="*/ 897183 w 10243893"/>
              <a:gd name="connsiteY1127" fmla="*/ 850262 h 7686336"/>
              <a:gd name="connsiteX1128" fmla="*/ 897183 w 10243893"/>
              <a:gd name="connsiteY1128" fmla="*/ 944587 h 7686336"/>
              <a:gd name="connsiteX1129" fmla="*/ 807452 w 10243893"/>
              <a:gd name="connsiteY1129" fmla="*/ 973732 h 7686336"/>
              <a:gd name="connsiteX1130" fmla="*/ 862838 w 10243893"/>
              <a:gd name="connsiteY1130" fmla="*/ 1050039 h 7686336"/>
              <a:gd name="connsiteX1131" fmla="*/ 807331 w 10243893"/>
              <a:gd name="connsiteY1131" fmla="*/ 1126346 h 7686336"/>
              <a:gd name="connsiteX1132" fmla="*/ 897062 w 10243893"/>
              <a:gd name="connsiteY1132" fmla="*/ 1155490 h 7686336"/>
              <a:gd name="connsiteX1133" fmla="*/ 897062 w 10243893"/>
              <a:gd name="connsiteY1133" fmla="*/ 1249816 h 7686336"/>
              <a:gd name="connsiteX1134" fmla="*/ 986792 w 10243893"/>
              <a:gd name="connsiteY1134" fmla="*/ 1220671 h 7686336"/>
              <a:gd name="connsiteX1135" fmla="*/ 4273076 w 10243893"/>
              <a:gd name="connsiteY1135" fmla="*/ 1296979 h 7686336"/>
              <a:gd name="connsiteX1136" fmla="*/ 4328583 w 10243893"/>
              <a:gd name="connsiteY1136" fmla="*/ 1220671 h 7686336"/>
              <a:gd name="connsiteX1137" fmla="*/ 4418313 w 10243893"/>
              <a:gd name="connsiteY1137" fmla="*/ 1249816 h 7686336"/>
              <a:gd name="connsiteX1138" fmla="*/ 4418313 w 10243893"/>
              <a:gd name="connsiteY1138" fmla="*/ 1155490 h 7686336"/>
              <a:gd name="connsiteX1139" fmla="*/ 4508043 w 10243893"/>
              <a:gd name="connsiteY1139" fmla="*/ 1126346 h 7686336"/>
              <a:gd name="connsiteX1140" fmla="*/ 4508285 w 10243893"/>
              <a:gd name="connsiteY1140" fmla="*/ 1126467 h 7686336"/>
              <a:gd name="connsiteX1141" fmla="*/ 4452778 w 10243893"/>
              <a:gd name="connsiteY1141" fmla="*/ 1050039 h 7686336"/>
              <a:gd name="connsiteX1142" fmla="*/ 4508164 w 10243893"/>
              <a:gd name="connsiteY1142" fmla="*/ 973732 h 7686336"/>
              <a:gd name="connsiteX1143" fmla="*/ 4418434 w 10243893"/>
              <a:gd name="connsiteY1143" fmla="*/ 944587 h 7686336"/>
              <a:gd name="connsiteX1144" fmla="*/ 4418434 w 10243893"/>
              <a:gd name="connsiteY1144" fmla="*/ 850262 h 7686336"/>
              <a:gd name="connsiteX1145" fmla="*/ 4328704 w 10243893"/>
              <a:gd name="connsiteY1145" fmla="*/ 879406 h 7686336"/>
              <a:gd name="connsiteX1146" fmla="*/ 4273196 w 10243893"/>
              <a:gd name="connsiteY1146" fmla="*/ 803099 h 7686336"/>
              <a:gd name="connsiteX1147" fmla="*/ 4217689 w 10243893"/>
              <a:gd name="connsiteY1147" fmla="*/ 879406 h 7686336"/>
              <a:gd name="connsiteX1148" fmla="*/ 4127959 w 10243893"/>
              <a:gd name="connsiteY1148" fmla="*/ 850262 h 7686336"/>
              <a:gd name="connsiteX1149" fmla="*/ 4127959 w 10243893"/>
              <a:gd name="connsiteY1149" fmla="*/ 944587 h 7686336"/>
              <a:gd name="connsiteX1150" fmla="*/ 4038229 w 10243893"/>
              <a:gd name="connsiteY1150" fmla="*/ 973732 h 7686336"/>
              <a:gd name="connsiteX1151" fmla="*/ 4093615 w 10243893"/>
              <a:gd name="connsiteY1151" fmla="*/ 1050039 h 7686336"/>
              <a:gd name="connsiteX1152" fmla="*/ 4038108 w 10243893"/>
              <a:gd name="connsiteY1152" fmla="*/ 1126346 h 7686336"/>
              <a:gd name="connsiteX1153" fmla="*/ 4127838 w 10243893"/>
              <a:gd name="connsiteY1153" fmla="*/ 1155490 h 7686336"/>
              <a:gd name="connsiteX1154" fmla="*/ 4127838 w 10243893"/>
              <a:gd name="connsiteY1154" fmla="*/ 1249816 h 7686336"/>
              <a:gd name="connsiteX1155" fmla="*/ 4217569 w 10243893"/>
              <a:gd name="connsiteY1155" fmla="*/ 1220671 h 7686336"/>
              <a:gd name="connsiteX1156" fmla="*/ 5887980 w 10243893"/>
              <a:gd name="connsiteY1156" fmla="*/ 1296979 h 7686336"/>
              <a:gd name="connsiteX1157" fmla="*/ 5943487 w 10243893"/>
              <a:gd name="connsiteY1157" fmla="*/ 1220671 h 7686336"/>
              <a:gd name="connsiteX1158" fmla="*/ 6033217 w 10243893"/>
              <a:gd name="connsiteY1158" fmla="*/ 1249816 h 7686336"/>
              <a:gd name="connsiteX1159" fmla="*/ 6033217 w 10243893"/>
              <a:gd name="connsiteY1159" fmla="*/ 1155490 h 7686336"/>
              <a:gd name="connsiteX1160" fmla="*/ 6122948 w 10243893"/>
              <a:gd name="connsiteY1160" fmla="*/ 1126346 h 7686336"/>
              <a:gd name="connsiteX1161" fmla="*/ 6123190 w 10243893"/>
              <a:gd name="connsiteY1161" fmla="*/ 1126467 h 7686336"/>
              <a:gd name="connsiteX1162" fmla="*/ 6067683 w 10243893"/>
              <a:gd name="connsiteY1162" fmla="*/ 1050039 h 7686336"/>
              <a:gd name="connsiteX1163" fmla="*/ 6123069 w 10243893"/>
              <a:gd name="connsiteY1163" fmla="*/ 973732 h 7686336"/>
              <a:gd name="connsiteX1164" fmla="*/ 6033338 w 10243893"/>
              <a:gd name="connsiteY1164" fmla="*/ 944587 h 7686336"/>
              <a:gd name="connsiteX1165" fmla="*/ 6033338 w 10243893"/>
              <a:gd name="connsiteY1165" fmla="*/ 850262 h 7686336"/>
              <a:gd name="connsiteX1166" fmla="*/ 5943608 w 10243893"/>
              <a:gd name="connsiteY1166" fmla="*/ 879406 h 7686336"/>
              <a:gd name="connsiteX1167" fmla="*/ 5888101 w 10243893"/>
              <a:gd name="connsiteY1167" fmla="*/ 803099 h 7686336"/>
              <a:gd name="connsiteX1168" fmla="*/ 5832594 w 10243893"/>
              <a:gd name="connsiteY1168" fmla="*/ 879406 h 7686336"/>
              <a:gd name="connsiteX1169" fmla="*/ 5742864 w 10243893"/>
              <a:gd name="connsiteY1169" fmla="*/ 850262 h 7686336"/>
              <a:gd name="connsiteX1170" fmla="*/ 5742864 w 10243893"/>
              <a:gd name="connsiteY1170" fmla="*/ 944587 h 7686336"/>
              <a:gd name="connsiteX1171" fmla="*/ 5653133 w 10243893"/>
              <a:gd name="connsiteY1171" fmla="*/ 973732 h 7686336"/>
              <a:gd name="connsiteX1172" fmla="*/ 5708519 w 10243893"/>
              <a:gd name="connsiteY1172" fmla="*/ 1050039 h 7686336"/>
              <a:gd name="connsiteX1173" fmla="*/ 5653012 w 10243893"/>
              <a:gd name="connsiteY1173" fmla="*/ 1126346 h 7686336"/>
              <a:gd name="connsiteX1174" fmla="*/ 5742743 w 10243893"/>
              <a:gd name="connsiteY1174" fmla="*/ 1155490 h 7686336"/>
              <a:gd name="connsiteX1175" fmla="*/ 5742743 w 10243893"/>
              <a:gd name="connsiteY1175" fmla="*/ 1249816 h 7686336"/>
              <a:gd name="connsiteX1176" fmla="*/ 5832473 w 10243893"/>
              <a:gd name="connsiteY1176" fmla="*/ 1220671 h 7686336"/>
              <a:gd name="connsiteX1177" fmla="*/ 7502642 w 10243893"/>
              <a:gd name="connsiteY1177" fmla="*/ 1296979 h 7686336"/>
              <a:gd name="connsiteX1178" fmla="*/ 7558150 w 10243893"/>
              <a:gd name="connsiteY1178" fmla="*/ 1220671 h 7686336"/>
              <a:gd name="connsiteX1179" fmla="*/ 7647880 w 10243893"/>
              <a:gd name="connsiteY1179" fmla="*/ 1249816 h 7686336"/>
              <a:gd name="connsiteX1180" fmla="*/ 7647880 w 10243893"/>
              <a:gd name="connsiteY1180" fmla="*/ 1155490 h 7686336"/>
              <a:gd name="connsiteX1181" fmla="*/ 7737611 w 10243893"/>
              <a:gd name="connsiteY1181" fmla="*/ 1126346 h 7686336"/>
              <a:gd name="connsiteX1182" fmla="*/ 7737852 w 10243893"/>
              <a:gd name="connsiteY1182" fmla="*/ 1126467 h 7686336"/>
              <a:gd name="connsiteX1183" fmla="*/ 7682345 w 10243893"/>
              <a:gd name="connsiteY1183" fmla="*/ 1050039 h 7686336"/>
              <a:gd name="connsiteX1184" fmla="*/ 7737731 w 10243893"/>
              <a:gd name="connsiteY1184" fmla="*/ 973732 h 7686336"/>
              <a:gd name="connsiteX1185" fmla="*/ 7648001 w 10243893"/>
              <a:gd name="connsiteY1185" fmla="*/ 944587 h 7686336"/>
              <a:gd name="connsiteX1186" fmla="*/ 7648001 w 10243893"/>
              <a:gd name="connsiteY1186" fmla="*/ 850262 h 7686336"/>
              <a:gd name="connsiteX1187" fmla="*/ 7558271 w 10243893"/>
              <a:gd name="connsiteY1187" fmla="*/ 879406 h 7686336"/>
              <a:gd name="connsiteX1188" fmla="*/ 7502763 w 10243893"/>
              <a:gd name="connsiteY1188" fmla="*/ 803099 h 7686336"/>
              <a:gd name="connsiteX1189" fmla="*/ 7447257 w 10243893"/>
              <a:gd name="connsiteY1189" fmla="*/ 879406 h 7686336"/>
              <a:gd name="connsiteX1190" fmla="*/ 7357526 w 10243893"/>
              <a:gd name="connsiteY1190" fmla="*/ 850262 h 7686336"/>
              <a:gd name="connsiteX1191" fmla="*/ 7357526 w 10243893"/>
              <a:gd name="connsiteY1191" fmla="*/ 944587 h 7686336"/>
              <a:gd name="connsiteX1192" fmla="*/ 7267796 w 10243893"/>
              <a:gd name="connsiteY1192" fmla="*/ 973732 h 7686336"/>
              <a:gd name="connsiteX1193" fmla="*/ 7323182 w 10243893"/>
              <a:gd name="connsiteY1193" fmla="*/ 1050039 h 7686336"/>
              <a:gd name="connsiteX1194" fmla="*/ 7267675 w 10243893"/>
              <a:gd name="connsiteY1194" fmla="*/ 1126346 h 7686336"/>
              <a:gd name="connsiteX1195" fmla="*/ 7357405 w 10243893"/>
              <a:gd name="connsiteY1195" fmla="*/ 1155490 h 7686336"/>
              <a:gd name="connsiteX1196" fmla="*/ 7357405 w 10243893"/>
              <a:gd name="connsiteY1196" fmla="*/ 1249816 h 7686336"/>
              <a:gd name="connsiteX1197" fmla="*/ 7447136 w 10243893"/>
              <a:gd name="connsiteY1197" fmla="*/ 1220671 h 7686336"/>
              <a:gd name="connsiteX1198" fmla="*/ 9117788 w 10243893"/>
              <a:gd name="connsiteY1198" fmla="*/ 1296979 h 7686336"/>
              <a:gd name="connsiteX1199" fmla="*/ 9173296 w 10243893"/>
              <a:gd name="connsiteY1199" fmla="*/ 1220671 h 7686336"/>
              <a:gd name="connsiteX1200" fmla="*/ 9263026 w 10243893"/>
              <a:gd name="connsiteY1200" fmla="*/ 1249816 h 7686336"/>
              <a:gd name="connsiteX1201" fmla="*/ 9263026 w 10243893"/>
              <a:gd name="connsiteY1201" fmla="*/ 1155490 h 7686336"/>
              <a:gd name="connsiteX1202" fmla="*/ 9352757 w 10243893"/>
              <a:gd name="connsiteY1202" fmla="*/ 1126346 h 7686336"/>
              <a:gd name="connsiteX1203" fmla="*/ 9352998 w 10243893"/>
              <a:gd name="connsiteY1203" fmla="*/ 1126467 h 7686336"/>
              <a:gd name="connsiteX1204" fmla="*/ 9297491 w 10243893"/>
              <a:gd name="connsiteY1204" fmla="*/ 1050039 h 7686336"/>
              <a:gd name="connsiteX1205" fmla="*/ 9352877 w 10243893"/>
              <a:gd name="connsiteY1205" fmla="*/ 973732 h 7686336"/>
              <a:gd name="connsiteX1206" fmla="*/ 9263147 w 10243893"/>
              <a:gd name="connsiteY1206" fmla="*/ 944587 h 7686336"/>
              <a:gd name="connsiteX1207" fmla="*/ 9263147 w 10243893"/>
              <a:gd name="connsiteY1207" fmla="*/ 850262 h 7686336"/>
              <a:gd name="connsiteX1208" fmla="*/ 9173417 w 10243893"/>
              <a:gd name="connsiteY1208" fmla="*/ 879406 h 7686336"/>
              <a:gd name="connsiteX1209" fmla="*/ 9117909 w 10243893"/>
              <a:gd name="connsiteY1209" fmla="*/ 803099 h 7686336"/>
              <a:gd name="connsiteX1210" fmla="*/ 9062403 w 10243893"/>
              <a:gd name="connsiteY1210" fmla="*/ 879406 h 7686336"/>
              <a:gd name="connsiteX1211" fmla="*/ 8972672 w 10243893"/>
              <a:gd name="connsiteY1211" fmla="*/ 850262 h 7686336"/>
              <a:gd name="connsiteX1212" fmla="*/ 8972672 w 10243893"/>
              <a:gd name="connsiteY1212" fmla="*/ 944587 h 7686336"/>
              <a:gd name="connsiteX1213" fmla="*/ 8882942 w 10243893"/>
              <a:gd name="connsiteY1213" fmla="*/ 973732 h 7686336"/>
              <a:gd name="connsiteX1214" fmla="*/ 8938328 w 10243893"/>
              <a:gd name="connsiteY1214" fmla="*/ 1050039 h 7686336"/>
              <a:gd name="connsiteX1215" fmla="*/ 8882821 w 10243893"/>
              <a:gd name="connsiteY1215" fmla="*/ 1126346 h 7686336"/>
              <a:gd name="connsiteX1216" fmla="*/ 8972551 w 10243893"/>
              <a:gd name="connsiteY1216" fmla="*/ 1155490 h 7686336"/>
              <a:gd name="connsiteX1217" fmla="*/ 8972551 w 10243893"/>
              <a:gd name="connsiteY1217" fmla="*/ 1249816 h 7686336"/>
              <a:gd name="connsiteX1218" fmla="*/ 9062282 w 10243893"/>
              <a:gd name="connsiteY1218" fmla="*/ 1220671 h 7686336"/>
              <a:gd name="connsiteX1219" fmla="*/ 3038013 w 10243893"/>
              <a:gd name="connsiteY1219" fmla="*/ 1325760 h 7686336"/>
              <a:gd name="connsiteX1220" fmla="*/ 2903996 w 10243893"/>
              <a:gd name="connsiteY1220" fmla="*/ 1141350 h 7686336"/>
              <a:gd name="connsiteX1221" fmla="*/ 2904022 w 10243893"/>
              <a:gd name="connsiteY1221" fmla="*/ 1141341 h 7686336"/>
              <a:gd name="connsiteX1222" fmla="*/ 2903902 w 10243893"/>
              <a:gd name="connsiteY1222" fmla="*/ 1141220 h 7686336"/>
              <a:gd name="connsiteX1223" fmla="*/ 2903996 w 10243893"/>
              <a:gd name="connsiteY1223" fmla="*/ 1141350 h 7686336"/>
              <a:gd name="connsiteX1224" fmla="*/ 2821185 w 10243893"/>
              <a:gd name="connsiteY1224" fmla="*/ 1168188 h 7686336"/>
              <a:gd name="connsiteX1225" fmla="*/ 2821185 w 10243893"/>
              <a:gd name="connsiteY1225" fmla="*/ 1255258 h 7686336"/>
              <a:gd name="connsiteX1226" fmla="*/ 662336 w 10243893"/>
              <a:gd name="connsiteY1226" fmla="*/ 1326002 h 7686336"/>
              <a:gd name="connsiteX1227" fmla="*/ 879285 w 10243893"/>
              <a:gd name="connsiteY1227" fmla="*/ 1255499 h 7686336"/>
              <a:gd name="connsiteX1228" fmla="*/ 879285 w 10243893"/>
              <a:gd name="connsiteY1228" fmla="*/ 1168430 h 7686336"/>
              <a:gd name="connsiteX1229" fmla="*/ 796448 w 10243893"/>
              <a:gd name="connsiteY1229" fmla="*/ 1141583 h 7686336"/>
              <a:gd name="connsiteX1230" fmla="*/ 796448 w 10243893"/>
              <a:gd name="connsiteY1230" fmla="*/ 1141462 h 7686336"/>
              <a:gd name="connsiteX1231" fmla="*/ 2277240 w 10243893"/>
              <a:gd name="connsiteY1231" fmla="*/ 1326002 h 7686336"/>
              <a:gd name="connsiteX1232" fmla="*/ 2494189 w 10243893"/>
              <a:gd name="connsiteY1232" fmla="*/ 1255499 h 7686336"/>
              <a:gd name="connsiteX1233" fmla="*/ 2494189 w 10243893"/>
              <a:gd name="connsiteY1233" fmla="*/ 1168430 h 7686336"/>
              <a:gd name="connsiteX1234" fmla="*/ 2411352 w 10243893"/>
              <a:gd name="connsiteY1234" fmla="*/ 1141583 h 7686336"/>
              <a:gd name="connsiteX1235" fmla="*/ 2411352 w 10243893"/>
              <a:gd name="connsiteY1235" fmla="*/ 1141462 h 7686336"/>
              <a:gd name="connsiteX1236" fmla="*/ 4653160 w 10243893"/>
              <a:gd name="connsiteY1236" fmla="*/ 1326002 h 7686336"/>
              <a:gd name="connsiteX1237" fmla="*/ 4519143 w 10243893"/>
              <a:gd name="connsiteY1237" fmla="*/ 1141592 h 7686336"/>
              <a:gd name="connsiteX1238" fmla="*/ 4519169 w 10243893"/>
              <a:gd name="connsiteY1238" fmla="*/ 1141583 h 7686336"/>
              <a:gd name="connsiteX1239" fmla="*/ 4519048 w 10243893"/>
              <a:gd name="connsiteY1239" fmla="*/ 1141462 h 7686336"/>
              <a:gd name="connsiteX1240" fmla="*/ 4519143 w 10243893"/>
              <a:gd name="connsiteY1240" fmla="*/ 1141592 h 7686336"/>
              <a:gd name="connsiteX1241" fmla="*/ 4436332 w 10243893"/>
              <a:gd name="connsiteY1241" fmla="*/ 1168430 h 7686336"/>
              <a:gd name="connsiteX1242" fmla="*/ 4436332 w 10243893"/>
              <a:gd name="connsiteY1242" fmla="*/ 1255499 h 7686336"/>
              <a:gd name="connsiteX1243" fmla="*/ 6268185 w 10243893"/>
              <a:gd name="connsiteY1243" fmla="*/ 1326002 h 7686336"/>
              <a:gd name="connsiteX1244" fmla="*/ 6134167 w 10243893"/>
              <a:gd name="connsiteY1244" fmla="*/ 1141592 h 7686336"/>
              <a:gd name="connsiteX1245" fmla="*/ 6134194 w 10243893"/>
              <a:gd name="connsiteY1245" fmla="*/ 1141583 h 7686336"/>
              <a:gd name="connsiteX1246" fmla="*/ 6134073 w 10243893"/>
              <a:gd name="connsiteY1246" fmla="*/ 1141462 h 7686336"/>
              <a:gd name="connsiteX1247" fmla="*/ 6134167 w 10243893"/>
              <a:gd name="connsiteY1247" fmla="*/ 1141592 h 7686336"/>
              <a:gd name="connsiteX1248" fmla="*/ 6051357 w 10243893"/>
              <a:gd name="connsiteY1248" fmla="*/ 1168430 h 7686336"/>
              <a:gd name="connsiteX1249" fmla="*/ 6051357 w 10243893"/>
              <a:gd name="connsiteY1249" fmla="*/ 1255499 h 7686336"/>
              <a:gd name="connsiteX1250" fmla="*/ 7882847 w 10243893"/>
              <a:gd name="connsiteY1250" fmla="*/ 1326002 h 7686336"/>
              <a:gd name="connsiteX1251" fmla="*/ 7748830 w 10243893"/>
              <a:gd name="connsiteY1251" fmla="*/ 1141592 h 7686336"/>
              <a:gd name="connsiteX1252" fmla="*/ 7748857 w 10243893"/>
              <a:gd name="connsiteY1252" fmla="*/ 1141583 h 7686336"/>
              <a:gd name="connsiteX1253" fmla="*/ 7748736 w 10243893"/>
              <a:gd name="connsiteY1253" fmla="*/ 1141462 h 7686336"/>
              <a:gd name="connsiteX1254" fmla="*/ 7748830 w 10243893"/>
              <a:gd name="connsiteY1254" fmla="*/ 1141592 h 7686336"/>
              <a:gd name="connsiteX1255" fmla="*/ 7666019 w 10243893"/>
              <a:gd name="connsiteY1255" fmla="*/ 1168430 h 7686336"/>
              <a:gd name="connsiteX1256" fmla="*/ 7666019 w 10243893"/>
              <a:gd name="connsiteY1256" fmla="*/ 1255499 h 7686336"/>
              <a:gd name="connsiteX1257" fmla="*/ 9497873 w 10243893"/>
              <a:gd name="connsiteY1257" fmla="*/ 1326002 h 7686336"/>
              <a:gd name="connsiteX1258" fmla="*/ 9363855 w 10243893"/>
              <a:gd name="connsiteY1258" fmla="*/ 1141592 h 7686336"/>
              <a:gd name="connsiteX1259" fmla="*/ 9363882 w 10243893"/>
              <a:gd name="connsiteY1259" fmla="*/ 1141583 h 7686336"/>
              <a:gd name="connsiteX1260" fmla="*/ 9363761 w 10243893"/>
              <a:gd name="connsiteY1260" fmla="*/ 1141462 h 7686336"/>
              <a:gd name="connsiteX1261" fmla="*/ 9363855 w 10243893"/>
              <a:gd name="connsiteY1261" fmla="*/ 1141592 h 7686336"/>
              <a:gd name="connsiteX1262" fmla="*/ 9281044 w 10243893"/>
              <a:gd name="connsiteY1262" fmla="*/ 1168430 h 7686336"/>
              <a:gd name="connsiteX1263" fmla="*/ 9281044 w 10243893"/>
              <a:gd name="connsiteY1263" fmla="*/ 1255499 h 7686336"/>
              <a:gd name="connsiteX1264" fmla="*/ 3892265 w 10243893"/>
              <a:gd name="connsiteY1264" fmla="*/ 1326244 h 7686336"/>
              <a:gd name="connsiteX1265" fmla="*/ 4109215 w 10243893"/>
              <a:gd name="connsiteY1265" fmla="*/ 1255741 h 7686336"/>
              <a:gd name="connsiteX1266" fmla="*/ 4109215 w 10243893"/>
              <a:gd name="connsiteY1266" fmla="*/ 1168671 h 7686336"/>
              <a:gd name="connsiteX1267" fmla="*/ 4026378 w 10243893"/>
              <a:gd name="connsiteY1267" fmla="*/ 1141825 h 7686336"/>
              <a:gd name="connsiteX1268" fmla="*/ 4026378 w 10243893"/>
              <a:gd name="connsiteY1268" fmla="*/ 1141704 h 7686336"/>
              <a:gd name="connsiteX1269" fmla="*/ 5507170 w 10243893"/>
              <a:gd name="connsiteY1269" fmla="*/ 1326244 h 7686336"/>
              <a:gd name="connsiteX1270" fmla="*/ 5724119 w 10243893"/>
              <a:gd name="connsiteY1270" fmla="*/ 1255741 h 7686336"/>
              <a:gd name="connsiteX1271" fmla="*/ 5724119 w 10243893"/>
              <a:gd name="connsiteY1271" fmla="*/ 1168671 h 7686336"/>
              <a:gd name="connsiteX1272" fmla="*/ 5641282 w 10243893"/>
              <a:gd name="connsiteY1272" fmla="*/ 1141825 h 7686336"/>
              <a:gd name="connsiteX1273" fmla="*/ 5641282 w 10243893"/>
              <a:gd name="connsiteY1273" fmla="*/ 1141704 h 7686336"/>
              <a:gd name="connsiteX1274" fmla="*/ 7122075 w 10243893"/>
              <a:gd name="connsiteY1274" fmla="*/ 1326244 h 7686336"/>
              <a:gd name="connsiteX1275" fmla="*/ 7339024 w 10243893"/>
              <a:gd name="connsiteY1275" fmla="*/ 1255741 h 7686336"/>
              <a:gd name="connsiteX1276" fmla="*/ 7339024 w 10243893"/>
              <a:gd name="connsiteY1276" fmla="*/ 1168671 h 7686336"/>
              <a:gd name="connsiteX1277" fmla="*/ 7256187 w 10243893"/>
              <a:gd name="connsiteY1277" fmla="*/ 1141825 h 7686336"/>
              <a:gd name="connsiteX1278" fmla="*/ 7256187 w 10243893"/>
              <a:gd name="connsiteY1278" fmla="*/ 1141704 h 7686336"/>
              <a:gd name="connsiteX1279" fmla="*/ 8736979 w 10243893"/>
              <a:gd name="connsiteY1279" fmla="*/ 1326244 h 7686336"/>
              <a:gd name="connsiteX1280" fmla="*/ 8953928 w 10243893"/>
              <a:gd name="connsiteY1280" fmla="*/ 1255741 h 7686336"/>
              <a:gd name="connsiteX1281" fmla="*/ 8953928 w 10243893"/>
              <a:gd name="connsiteY1281" fmla="*/ 1168671 h 7686336"/>
              <a:gd name="connsiteX1282" fmla="*/ 8871091 w 10243893"/>
              <a:gd name="connsiteY1282" fmla="*/ 1141825 h 7686336"/>
              <a:gd name="connsiteX1283" fmla="*/ 8871091 w 10243893"/>
              <a:gd name="connsiteY1283" fmla="*/ 1141704 h 7686336"/>
              <a:gd name="connsiteX1284" fmla="*/ 1422504 w 10243893"/>
              <a:gd name="connsiteY1284" fmla="*/ 1326365 h 7686336"/>
              <a:gd name="connsiteX1285" fmla="*/ 1288486 w 10243893"/>
              <a:gd name="connsiteY1285" fmla="*/ 1141955 h 7686336"/>
              <a:gd name="connsiteX1286" fmla="*/ 1288513 w 10243893"/>
              <a:gd name="connsiteY1286" fmla="*/ 1141946 h 7686336"/>
              <a:gd name="connsiteX1287" fmla="*/ 1288392 w 10243893"/>
              <a:gd name="connsiteY1287" fmla="*/ 1141825 h 7686336"/>
              <a:gd name="connsiteX1288" fmla="*/ 1288486 w 10243893"/>
              <a:gd name="connsiteY1288" fmla="*/ 1141955 h 7686336"/>
              <a:gd name="connsiteX1289" fmla="*/ 1205676 w 10243893"/>
              <a:gd name="connsiteY1289" fmla="*/ 1168792 h 7686336"/>
              <a:gd name="connsiteX1290" fmla="*/ 1205676 w 10243893"/>
              <a:gd name="connsiteY1290" fmla="*/ 1255862 h 7686336"/>
              <a:gd name="connsiteX1291" fmla="*/ 4827662 w 10243893"/>
              <a:gd name="connsiteY1291" fmla="*/ 1382597 h 7686336"/>
              <a:gd name="connsiteX1292" fmla="*/ 4917393 w 10243893"/>
              <a:gd name="connsiteY1292" fmla="*/ 1259127 h 7686336"/>
              <a:gd name="connsiteX1293" fmla="*/ 4917393 w 10243893"/>
              <a:gd name="connsiteY1293" fmla="*/ 1106513 h 7686336"/>
              <a:gd name="connsiteX1294" fmla="*/ 4772155 w 10243893"/>
              <a:gd name="connsiteY1294" fmla="*/ 1059350 h 7686336"/>
              <a:gd name="connsiteX1295" fmla="*/ 4772155 w 10243893"/>
              <a:gd name="connsiteY1295" fmla="*/ 1059229 h 7686336"/>
              <a:gd name="connsiteX1296" fmla="*/ 4537188 w 10243893"/>
              <a:gd name="connsiteY1296" fmla="*/ 1135536 h 7686336"/>
              <a:gd name="connsiteX1297" fmla="*/ 4682425 w 10243893"/>
              <a:gd name="connsiteY1297" fmla="*/ 1335434 h 7686336"/>
              <a:gd name="connsiteX1298" fmla="*/ 6442809 w 10243893"/>
              <a:gd name="connsiteY1298" fmla="*/ 1382597 h 7686336"/>
              <a:gd name="connsiteX1299" fmla="*/ 6532539 w 10243893"/>
              <a:gd name="connsiteY1299" fmla="*/ 1259127 h 7686336"/>
              <a:gd name="connsiteX1300" fmla="*/ 6532539 w 10243893"/>
              <a:gd name="connsiteY1300" fmla="*/ 1106513 h 7686336"/>
              <a:gd name="connsiteX1301" fmla="*/ 6387301 w 10243893"/>
              <a:gd name="connsiteY1301" fmla="*/ 1059350 h 7686336"/>
              <a:gd name="connsiteX1302" fmla="*/ 6387301 w 10243893"/>
              <a:gd name="connsiteY1302" fmla="*/ 1059229 h 7686336"/>
              <a:gd name="connsiteX1303" fmla="*/ 6152334 w 10243893"/>
              <a:gd name="connsiteY1303" fmla="*/ 1135536 h 7686336"/>
              <a:gd name="connsiteX1304" fmla="*/ 6297571 w 10243893"/>
              <a:gd name="connsiteY1304" fmla="*/ 1335434 h 7686336"/>
              <a:gd name="connsiteX1305" fmla="*/ 8057471 w 10243893"/>
              <a:gd name="connsiteY1305" fmla="*/ 1382597 h 7686336"/>
              <a:gd name="connsiteX1306" fmla="*/ 8147202 w 10243893"/>
              <a:gd name="connsiteY1306" fmla="*/ 1259127 h 7686336"/>
              <a:gd name="connsiteX1307" fmla="*/ 8147202 w 10243893"/>
              <a:gd name="connsiteY1307" fmla="*/ 1106513 h 7686336"/>
              <a:gd name="connsiteX1308" fmla="*/ 8001964 w 10243893"/>
              <a:gd name="connsiteY1308" fmla="*/ 1059350 h 7686336"/>
              <a:gd name="connsiteX1309" fmla="*/ 8001964 w 10243893"/>
              <a:gd name="connsiteY1309" fmla="*/ 1059229 h 7686336"/>
              <a:gd name="connsiteX1310" fmla="*/ 7766997 w 10243893"/>
              <a:gd name="connsiteY1310" fmla="*/ 1135536 h 7686336"/>
              <a:gd name="connsiteX1311" fmla="*/ 7912234 w 10243893"/>
              <a:gd name="connsiteY1311" fmla="*/ 1335434 h 7686336"/>
              <a:gd name="connsiteX1312" fmla="*/ 9672376 w 10243893"/>
              <a:gd name="connsiteY1312" fmla="*/ 1382597 h 7686336"/>
              <a:gd name="connsiteX1313" fmla="*/ 9762106 w 10243893"/>
              <a:gd name="connsiteY1313" fmla="*/ 1259127 h 7686336"/>
              <a:gd name="connsiteX1314" fmla="*/ 9762106 w 10243893"/>
              <a:gd name="connsiteY1314" fmla="*/ 1106513 h 7686336"/>
              <a:gd name="connsiteX1315" fmla="*/ 9616868 w 10243893"/>
              <a:gd name="connsiteY1315" fmla="*/ 1059350 h 7686336"/>
              <a:gd name="connsiteX1316" fmla="*/ 9616868 w 10243893"/>
              <a:gd name="connsiteY1316" fmla="*/ 1059229 h 7686336"/>
              <a:gd name="connsiteX1317" fmla="*/ 9381901 w 10243893"/>
              <a:gd name="connsiteY1317" fmla="*/ 1135536 h 7686336"/>
              <a:gd name="connsiteX1318" fmla="*/ 9527138 w 10243893"/>
              <a:gd name="connsiteY1318" fmla="*/ 1335434 h 7686336"/>
              <a:gd name="connsiteX1319" fmla="*/ 1597128 w 10243893"/>
              <a:gd name="connsiteY1319" fmla="*/ 1382718 h 7686336"/>
              <a:gd name="connsiteX1320" fmla="*/ 1686858 w 10243893"/>
              <a:gd name="connsiteY1320" fmla="*/ 1259248 h 7686336"/>
              <a:gd name="connsiteX1321" fmla="*/ 1686858 w 10243893"/>
              <a:gd name="connsiteY1321" fmla="*/ 1106634 h 7686336"/>
              <a:gd name="connsiteX1322" fmla="*/ 1541621 w 10243893"/>
              <a:gd name="connsiteY1322" fmla="*/ 1059471 h 7686336"/>
              <a:gd name="connsiteX1323" fmla="*/ 1541621 w 10243893"/>
              <a:gd name="connsiteY1323" fmla="*/ 1059350 h 7686336"/>
              <a:gd name="connsiteX1324" fmla="*/ 1306653 w 10243893"/>
              <a:gd name="connsiteY1324" fmla="*/ 1135657 h 7686336"/>
              <a:gd name="connsiteX1325" fmla="*/ 1451890 w 10243893"/>
              <a:gd name="connsiteY1325" fmla="*/ 1335555 h 7686336"/>
              <a:gd name="connsiteX1326" fmla="*/ 3212032 w 10243893"/>
              <a:gd name="connsiteY1326" fmla="*/ 1382718 h 7686336"/>
              <a:gd name="connsiteX1327" fmla="*/ 3301763 w 10243893"/>
              <a:gd name="connsiteY1327" fmla="*/ 1259248 h 7686336"/>
              <a:gd name="connsiteX1328" fmla="*/ 3301763 w 10243893"/>
              <a:gd name="connsiteY1328" fmla="*/ 1106634 h 7686336"/>
              <a:gd name="connsiteX1329" fmla="*/ 3156525 w 10243893"/>
              <a:gd name="connsiteY1329" fmla="*/ 1059471 h 7686336"/>
              <a:gd name="connsiteX1330" fmla="*/ 3156525 w 10243893"/>
              <a:gd name="connsiteY1330" fmla="*/ 1059350 h 7686336"/>
              <a:gd name="connsiteX1331" fmla="*/ 2921557 w 10243893"/>
              <a:gd name="connsiteY1331" fmla="*/ 1135657 h 7686336"/>
              <a:gd name="connsiteX1332" fmla="*/ 3066795 w 10243893"/>
              <a:gd name="connsiteY1332" fmla="*/ 1335555 h 7686336"/>
              <a:gd name="connsiteX1333" fmla="*/ 488075 w 10243893"/>
              <a:gd name="connsiteY1333" fmla="*/ 1382960 h 7686336"/>
              <a:gd name="connsiteX1334" fmla="*/ 633312 w 10243893"/>
              <a:gd name="connsiteY1334" fmla="*/ 1335797 h 7686336"/>
              <a:gd name="connsiteX1335" fmla="*/ 778429 w 10243893"/>
              <a:gd name="connsiteY1335" fmla="*/ 1135899 h 7686336"/>
              <a:gd name="connsiteX1336" fmla="*/ 543461 w 10243893"/>
              <a:gd name="connsiteY1336" fmla="*/ 1059592 h 7686336"/>
              <a:gd name="connsiteX1337" fmla="*/ 543582 w 10243893"/>
              <a:gd name="connsiteY1337" fmla="*/ 1059713 h 7686336"/>
              <a:gd name="connsiteX1338" fmla="*/ 398345 w 10243893"/>
              <a:gd name="connsiteY1338" fmla="*/ 1106876 h 7686336"/>
              <a:gd name="connsiteX1339" fmla="*/ 398345 w 10243893"/>
              <a:gd name="connsiteY1339" fmla="*/ 1259490 h 7686336"/>
              <a:gd name="connsiteX1340" fmla="*/ 2102859 w 10243893"/>
              <a:gd name="connsiteY1340" fmla="*/ 1382960 h 7686336"/>
              <a:gd name="connsiteX1341" fmla="*/ 2248096 w 10243893"/>
              <a:gd name="connsiteY1341" fmla="*/ 1335797 h 7686336"/>
              <a:gd name="connsiteX1342" fmla="*/ 2393212 w 10243893"/>
              <a:gd name="connsiteY1342" fmla="*/ 1135899 h 7686336"/>
              <a:gd name="connsiteX1343" fmla="*/ 2158366 w 10243893"/>
              <a:gd name="connsiteY1343" fmla="*/ 1059592 h 7686336"/>
              <a:gd name="connsiteX1344" fmla="*/ 2158366 w 10243893"/>
              <a:gd name="connsiteY1344" fmla="*/ 1059713 h 7686336"/>
              <a:gd name="connsiteX1345" fmla="*/ 2013128 w 10243893"/>
              <a:gd name="connsiteY1345" fmla="*/ 1106876 h 7686336"/>
              <a:gd name="connsiteX1346" fmla="*/ 2013128 w 10243893"/>
              <a:gd name="connsiteY1346" fmla="*/ 1259490 h 7686336"/>
              <a:gd name="connsiteX1347" fmla="*/ 3717884 w 10243893"/>
              <a:gd name="connsiteY1347" fmla="*/ 1383202 h 7686336"/>
              <a:gd name="connsiteX1348" fmla="*/ 3863122 w 10243893"/>
              <a:gd name="connsiteY1348" fmla="*/ 1336039 h 7686336"/>
              <a:gd name="connsiteX1349" fmla="*/ 4008238 w 10243893"/>
              <a:gd name="connsiteY1349" fmla="*/ 1136141 h 7686336"/>
              <a:gd name="connsiteX1350" fmla="*/ 3773391 w 10243893"/>
              <a:gd name="connsiteY1350" fmla="*/ 1059834 h 7686336"/>
              <a:gd name="connsiteX1351" fmla="*/ 3773391 w 10243893"/>
              <a:gd name="connsiteY1351" fmla="*/ 1059955 h 7686336"/>
              <a:gd name="connsiteX1352" fmla="*/ 3628154 w 10243893"/>
              <a:gd name="connsiteY1352" fmla="*/ 1107118 h 7686336"/>
              <a:gd name="connsiteX1353" fmla="*/ 3628154 w 10243893"/>
              <a:gd name="connsiteY1353" fmla="*/ 1259732 h 7686336"/>
              <a:gd name="connsiteX1354" fmla="*/ 5332909 w 10243893"/>
              <a:gd name="connsiteY1354" fmla="*/ 1383202 h 7686336"/>
              <a:gd name="connsiteX1355" fmla="*/ 5478147 w 10243893"/>
              <a:gd name="connsiteY1355" fmla="*/ 1336039 h 7686336"/>
              <a:gd name="connsiteX1356" fmla="*/ 5623263 w 10243893"/>
              <a:gd name="connsiteY1356" fmla="*/ 1136141 h 7686336"/>
              <a:gd name="connsiteX1357" fmla="*/ 5388296 w 10243893"/>
              <a:gd name="connsiteY1357" fmla="*/ 1059834 h 7686336"/>
              <a:gd name="connsiteX1358" fmla="*/ 5388416 w 10243893"/>
              <a:gd name="connsiteY1358" fmla="*/ 1059955 h 7686336"/>
              <a:gd name="connsiteX1359" fmla="*/ 5243179 w 10243893"/>
              <a:gd name="connsiteY1359" fmla="*/ 1107118 h 7686336"/>
              <a:gd name="connsiteX1360" fmla="*/ 5243179 w 10243893"/>
              <a:gd name="connsiteY1360" fmla="*/ 1259732 h 7686336"/>
              <a:gd name="connsiteX1361" fmla="*/ 6947693 w 10243893"/>
              <a:gd name="connsiteY1361" fmla="*/ 1383202 h 7686336"/>
              <a:gd name="connsiteX1362" fmla="*/ 7092931 w 10243893"/>
              <a:gd name="connsiteY1362" fmla="*/ 1336039 h 7686336"/>
              <a:gd name="connsiteX1363" fmla="*/ 7238047 w 10243893"/>
              <a:gd name="connsiteY1363" fmla="*/ 1136141 h 7686336"/>
              <a:gd name="connsiteX1364" fmla="*/ 7003200 w 10243893"/>
              <a:gd name="connsiteY1364" fmla="*/ 1059834 h 7686336"/>
              <a:gd name="connsiteX1365" fmla="*/ 7003200 w 10243893"/>
              <a:gd name="connsiteY1365" fmla="*/ 1059955 h 7686336"/>
              <a:gd name="connsiteX1366" fmla="*/ 6857962 w 10243893"/>
              <a:gd name="connsiteY1366" fmla="*/ 1107118 h 7686336"/>
              <a:gd name="connsiteX1367" fmla="*/ 6857962 w 10243893"/>
              <a:gd name="connsiteY1367" fmla="*/ 1259732 h 7686336"/>
              <a:gd name="connsiteX1368" fmla="*/ 8562597 w 10243893"/>
              <a:gd name="connsiteY1368" fmla="*/ 1383202 h 7686336"/>
              <a:gd name="connsiteX1369" fmla="*/ 8707835 w 10243893"/>
              <a:gd name="connsiteY1369" fmla="*/ 1336039 h 7686336"/>
              <a:gd name="connsiteX1370" fmla="*/ 8852951 w 10243893"/>
              <a:gd name="connsiteY1370" fmla="*/ 1136141 h 7686336"/>
              <a:gd name="connsiteX1371" fmla="*/ 8618105 w 10243893"/>
              <a:gd name="connsiteY1371" fmla="*/ 1059834 h 7686336"/>
              <a:gd name="connsiteX1372" fmla="*/ 8618105 w 10243893"/>
              <a:gd name="connsiteY1372" fmla="*/ 1059955 h 7686336"/>
              <a:gd name="connsiteX1373" fmla="*/ 8472867 w 10243893"/>
              <a:gd name="connsiteY1373" fmla="*/ 1107118 h 7686336"/>
              <a:gd name="connsiteX1374" fmla="*/ 8472867 w 10243893"/>
              <a:gd name="connsiteY1374" fmla="*/ 1259732 h 7686336"/>
              <a:gd name="connsiteX1375" fmla="*/ 4834797 w 10243893"/>
              <a:gd name="connsiteY1375" fmla="*/ 1404002 h 7686336"/>
              <a:gd name="connsiteX1376" fmla="*/ 4834892 w 10243893"/>
              <a:gd name="connsiteY1376" fmla="*/ 1403873 h 7686336"/>
              <a:gd name="connsiteX1377" fmla="*/ 4834918 w 10243893"/>
              <a:gd name="connsiteY1377" fmla="*/ 1403881 h 7686336"/>
              <a:gd name="connsiteX1378" fmla="*/ 6449943 w 10243893"/>
              <a:gd name="connsiteY1378" fmla="*/ 1404002 h 7686336"/>
              <a:gd name="connsiteX1379" fmla="*/ 6450037 w 10243893"/>
              <a:gd name="connsiteY1379" fmla="*/ 1403873 h 7686336"/>
              <a:gd name="connsiteX1380" fmla="*/ 6450064 w 10243893"/>
              <a:gd name="connsiteY1380" fmla="*/ 1403881 h 7686336"/>
              <a:gd name="connsiteX1381" fmla="*/ 9679510 w 10243893"/>
              <a:gd name="connsiteY1381" fmla="*/ 1404002 h 7686336"/>
              <a:gd name="connsiteX1382" fmla="*/ 9679604 w 10243893"/>
              <a:gd name="connsiteY1382" fmla="*/ 1403873 h 7686336"/>
              <a:gd name="connsiteX1383" fmla="*/ 9679631 w 10243893"/>
              <a:gd name="connsiteY1383" fmla="*/ 1403881 h 7686336"/>
              <a:gd name="connsiteX1384" fmla="*/ 1604263 w 10243893"/>
              <a:gd name="connsiteY1384" fmla="*/ 1404123 h 7686336"/>
              <a:gd name="connsiteX1385" fmla="*/ 1604357 w 10243893"/>
              <a:gd name="connsiteY1385" fmla="*/ 1403994 h 7686336"/>
              <a:gd name="connsiteX1386" fmla="*/ 1604384 w 10243893"/>
              <a:gd name="connsiteY1386" fmla="*/ 1404002 h 7686336"/>
              <a:gd name="connsiteX1387" fmla="*/ 1849751 w 10243893"/>
              <a:gd name="connsiteY1387" fmla="*/ 1464951 h 7686336"/>
              <a:gd name="connsiteX1388" fmla="*/ 1994989 w 10243893"/>
              <a:gd name="connsiteY1388" fmla="*/ 1417788 h 7686336"/>
              <a:gd name="connsiteX1389" fmla="*/ 1994989 w 10243893"/>
              <a:gd name="connsiteY1389" fmla="*/ 1265174 h 7686336"/>
              <a:gd name="connsiteX1390" fmla="*/ 1849751 w 10243893"/>
              <a:gd name="connsiteY1390" fmla="*/ 1065397 h 7686336"/>
              <a:gd name="connsiteX1391" fmla="*/ 1849751 w 10243893"/>
              <a:gd name="connsiteY1391" fmla="*/ 1065276 h 7686336"/>
              <a:gd name="connsiteX1392" fmla="*/ 1704514 w 10243893"/>
              <a:gd name="connsiteY1392" fmla="*/ 1265174 h 7686336"/>
              <a:gd name="connsiteX1393" fmla="*/ 1704514 w 10243893"/>
              <a:gd name="connsiteY1393" fmla="*/ 1417788 h 7686336"/>
              <a:gd name="connsiteX1394" fmla="*/ 3464656 w 10243893"/>
              <a:gd name="connsiteY1394" fmla="*/ 1464951 h 7686336"/>
              <a:gd name="connsiteX1395" fmla="*/ 3609893 w 10243893"/>
              <a:gd name="connsiteY1395" fmla="*/ 1417788 h 7686336"/>
              <a:gd name="connsiteX1396" fmla="*/ 3609893 w 10243893"/>
              <a:gd name="connsiteY1396" fmla="*/ 1265174 h 7686336"/>
              <a:gd name="connsiteX1397" fmla="*/ 3464656 w 10243893"/>
              <a:gd name="connsiteY1397" fmla="*/ 1065397 h 7686336"/>
              <a:gd name="connsiteX1398" fmla="*/ 3464656 w 10243893"/>
              <a:gd name="connsiteY1398" fmla="*/ 1065276 h 7686336"/>
              <a:gd name="connsiteX1399" fmla="*/ 3319418 w 10243893"/>
              <a:gd name="connsiteY1399" fmla="*/ 1265174 h 7686336"/>
              <a:gd name="connsiteX1400" fmla="*/ 3319418 w 10243893"/>
              <a:gd name="connsiteY1400" fmla="*/ 1417788 h 7686336"/>
              <a:gd name="connsiteX1401" fmla="*/ 5079560 w 10243893"/>
              <a:gd name="connsiteY1401" fmla="*/ 1464951 h 7686336"/>
              <a:gd name="connsiteX1402" fmla="*/ 5224798 w 10243893"/>
              <a:gd name="connsiteY1402" fmla="*/ 1417788 h 7686336"/>
              <a:gd name="connsiteX1403" fmla="*/ 5224798 w 10243893"/>
              <a:gd name="connsiteY1403" fmla="*/ 1265174 h 7686336"/>
              <a:gd name="connsiteX1404" fmla="*/ 5079560 w 10243893"/>
              <a:gd name="connsiteY1404" fmla="*/ 1065397 h 7686336"/>
              <a:gd name="connsiteX1405" fmla="*/ 5079560 w 10243893"/>
              <a:gd name="connsiteY1405" fmla="*/ 1065276 h 7686336"/>
              <a:gd name="connsiteX1406" fmla="*/ 4934323 w 10243893"/>
              <a:gd name="connsiteY1406" fmla="*/ 1265174 h 7686336"/>
              <a:gd name="connsiteX1407" fmla="*/ 4934323 w 10243893"/>
              <a:gd name="connsiteY1407" fmla="*/ 1417788 h 7686336"/>
              <a:gd name="connsiteX1408" fmla="*/ 6695916 w 10243893"/>
              <a:gd name="connsiteY1408" fmla="*/ 1465072 h 7686336"/>
              <a:gd name="connsiteX1409" fmla="*/ 6841154 w 10243893"/>
              <a:gd name="connsiteY1409" fmla="*/ 1417909 h 7686336"/>
              <a:gd name="connsiteX1410" fmla="*/ 6841154 w 10243893"/>
              <a:gd name="connsiteY1410" fmla="*/ 1265295 h 7686336"/>
              <a:gd name="connsiteX1411" fmla="*/ 6695916 w 10243893"/>
              <a:gd name="connsiteY1411" fmla="*/ 1065518 h 7686336"/>
              <a:gd name="connsiteX1412" fmla="*/ 6695916 w 10243893"/>
              <a:gd name="connsiteY1412" fmla="*/ 1065397 h 7686336"/>
              <a:gd name="connsiteX1413" fmla="*/ 6550679 w 10243893"/>
              <a:gd name="connsiteY1413" fmla="*/ 1265295 h 7686336"/>
              <a:gd name="connsiteX1414" fmla="*/ 6550679 w 10243893"/>
              <a:gd name="connsiteY1414" fmla="*/ 1417909 h 7686336"/>
              <a:gd name="connsiteX1415" fmla="*/ 8310578 w 10243893"/>
              <a:gd name="connsiteY1415" fmla="*/ 1465072 h 7686336"/>
              <a:gd name="connsiteX1416" fmla="*/ 8455815 w 10243893"/>
              <a:gd name="connsiteY1416" fmla="*/ 1417909 h 7686336"/>
              <a:gd name="connsiteX1417" fmla="*/ 8455815 w 10243893"/>
              <a:gd name="connsiteY1417" fmla="*/ 1265295 h 7686336"/>
              <a:gd name="connsiteX1418" fmla="*/ 8310578 w 10243893"/>
              <a:gd name="connsiteY1418" fmla="*/ 1065518 h 7686336"/>
              <a:gd name="connsiteX1419" fmla="*/ 8310578 w 10243893"/>
              <a:gd name="connsiteY1419" fmla="*/ 1065397 h 7686336"/>
              <a:gd name="connsiteX1420" fmla="*/ 8165341 w 10243893"/>
              <a:gd name="connsiteY1420" fmla="*/ 1265295 h 7686336"/>
              <a:gd name="connsiteX1421" fmla="*/ 8165341 w 10243893"/>
              <a:gd name="connsiteY1421" fmla="*/ 1417909 h 7686336"/>
              <a:gd name="connsiteX1422" fmla="*/ 9925604 w 10243893"/>
              <a:gd name="connsiteY1422" fmla="*/ 1465072 h 7686336"/>
              <a:gd name="connsiteX1423" fmla="*/ 10070841 w 10243893"/>
              <a:gd name="connsiteY1423" fmla="*/ 1417909 h 7686336"/>
              <a:gd name="connsiteX1424" fmla="*/ 10070841 w 10243893"/>
              <a:gd name="connsiteY1424" fmla="*/ 1265295 h 7686336"/>
              <a:gd name="connsiteX1425" fmla="*/ 9925604 w 10243893"/>
              <a:gd name="connsiteY1425" fmla="*/ 1065518 h 7686336"/>
              <a:gd name="connsiteX1426" fmla="*/ 9925604 w 10243893"/>
              <a:gd name="connsiteY1426" fmla="*/ 1065397 h 7686336"/>
              <a:gd name="connsiteX1427" fmla="*/ 9780366 w 10243893"/>
              <a:gd name="connsiteY1427" fmla="*/ 1265295 h 7686336"/>
              <a:gd name="connsiteX1428" fmla="*/ 9780366 w 10243893"/>
              <a:gd name="connsiteY1428" fmla="*/ 1417909 h 7686336"/>
              <a:gd name="connsiteX1429" fmla="*/ 2512571 w 10243893"/>
              <a:gd name="connsiteY1429" fmla="*/ 1496635 h 7686336"/>
              <a:gd name="connsiteX1430" fmla="*/ 2646683 w 10243893"/>
              <a:gd name="connsiteY1430" fmla="*/ 1312095 h 7686336"/>
              <a:gd name="connsiteX1431" fmla="*/ 2595529 w 10243893"/>
              <a:gd name="connsiteY1431" fmla="*/ 1241592 h 7686336"/>
              <a:gd name="connsiteX1432" fmla="*/ 2595408 w 10243893"/>
              <a:gd name="connsiteY1432" fmla="*/ 1241592 h 7686336"/>
              <a:gd name="connsiteX1433" fmla="*/ 2512571 w 10243893"/>
              <a:gd name="connsiteY1433" fmla="*/ 1268560 h 7686336"/>
              <a:gd name="connsiteX1434" fmla="*/ 2803046 w 10243893"/>
              <a:gd name="connsiteY1434" fmla="*/ 1496635 h 7686336"/>
              <a:gd name="connsiteX1435" fmla="*/ 2803046 w 10243893"/>
              <a:gd name="connsiteY1435" fmla="*/ 1268560 h 7686336"/>
              <a:gd name="connsiteX1436" fmla="*/ 2720208 w 10243893"/>
              <a:gd name="connsiteY1436" fmla="*/ 1241592 h 7686336"/>
              <a:gd name="connsiteX1437" fmla="*/ 2720087 w 10243893"/>
              <a:gd name="connsiteY1437" fmla="*/ 1241592 h 7686336"/>
              <a:gd name="connsiteX1438" fmla="*/ 2668934 w 10243893"/>
              <a:gd name="connsiteY1438" fmla="*/ 1312095 h 7686336"/>
              <a:gd name="connsiteX1439" fmla="*/ 897183 w 10243893"/>
              <a:gd name="connsiteY1439" fmla="*/ 1496876 h 7686336"/>
              <a:gd name="connsiteX1440" fmla="*/ 1031294 w 10243893"/>
              <a:gd name="connsiteY1440" fmla="*/ 1312337 h 7686336"/>
              <a:gd name="connsiteX1441" fmla="*/ 980141 w 10243893"/>
              <a:gd name="connsiteY1441" fmla="*/ 1241834 h 7686336"/>
              <a:gd name="connsiteX1442" fmla="*/ 980020 w 10243893"/>
              <a:gd name="connsiteY1442" fmla="*/ 1241834 h 7686336"/>
              <a:gd name="connsiteX1443" fmla="*/ 897183 w 10243893"/>
              <a:gd name="connsiteY1443" fmla="*/ 1268802 h 7686336"/>
              <a:gd name="connsiteX1444" fmla="*/ 1187657 w 10243893"/>
              <a:gd name="connsiteY1444" fmla="*/ 1496876 h 7686336"/>
              <a:gd name="connsiteX1445" fmla="*/ 1187657 w 10243893"/>
              <a:gd name="connsiteY1445" fmla="*/ 1268802 h 7686336"/>
              <a:gd name="connsiteX1446" fmla="*/ 1104820 w 10243893"/>
              <a:gd name="connsiteY1446" fmla="*/ 1241834 h 7686336"/>
              <a:gd name="connsiteX1447" fmla="*/ 1104699 w 10243893"/>
              <a:gd name="connsiteY1447" fmla="*/ 1241834 h 7686336"/>
              <a:gd name="connsiteX1448" fmla="*/ 1053546 w 10243893"/>
              <a:gd name="connsiteY1448" fmla="*/ 1312337 h 7686336"/>
              <a:gd name="connsiteX1449" fmla="*/ 4127596 w 10243893"/>
              <a:gd name="connsiteY1449" fmla="*/ 1496876 h 7686336"/>
              <a:gd name="connsiteX1450" fmla="*/ 4261708 w 10243893"/>
              <a:gd name="connsiteY1450" fmla="*/ 1312337 h 7686336"/>
              <a:gd name="connsiteX1451" fmla="*/ 4210554 w 10243893"/>
              <a:gd name="connsiteY1451" fmla="*/ 1241834 h 7686336"/>
              <a:gd name="connsiteX1452" fmla="*/ 4210434 w 10243893"/>
              <a:gd name="connsiteY1452" fmla="*/ 1241834 h 7686336"/>
              <a:gd name="connsiteX1453" fmla="*/ 4127596 w 10243893"/>
              <a:gd name="connsiteY1453" fmla="*/ 1268802 h 7686336"/>
              <a:gd name="connsiteX1454" fmla="*/ 4418071 w 10243893"/>
              <a:gd name="connsiteY1454" fmla="*/ 1496876 h 7686336"/>
              <a:gd name="connsiteX1455" fmla="*/ 4418071 w 10243893"/>
              <a:gd name="connsiteY1455" fmla="*/ 1268802 h 7686336"/>
              <a:gd name="connsiteX1456" fmla="*/ 4335234 w 10243893"/>
              <a:gd name="connsiteY1456" fmla="*/ 1241834 h 7686336"/>
              <a:gd name="connsiteX1457" fmla="*/ 4335113 w 10243893"/>
              <a:gd name="connsiteY1457" fmla="*/ 1241834 h 7686336"/>
              <a:gd name="connsiteX1458" fmla="*/ 4283959 w 10243893"/>
              <a:gd name="connsiteY1458" fmla="*/ 1312337 h 7686336"/>
              <a:gd name="connsiteX1459" fmla="*/ 5742501 w 10243893"/>
              <a:gd name="connsiteY1459" fmla="*/ 1496876 h 7686336"/>
              <a:gd name="connsiteX1460" fmla="*/ 5876613 w 10243893"/>
              <a:gd name="connsiteY1460" fmla="*/ 1312337 h 7686336"/>
              <a:gd name="connsiteX1461" fmla="*/ 5825459 w 10243893"/>
              <a:gd name="connsiteY1461" fmla="*/ 1241834 h 7686336"/>
              <a:gd name="connsiteX1462" fmla="*/ 5825338 w 10243893"/>
              <a:gd name="connsiteY1462" fmla="*/ 1241834 h 7686336"/>
              <a:gd name="connsiteX1463" fmla="*/ 5742501 w 10243893"/>
              <a:gd name="connsiteY1463" fmla="*/ 1268802 h 7686336"/>
              <a:gd name="connsiteX1464" fmla="*/ 6032976 w 10243893"/>
              <a:gd name="connsiteY1464" fmla="*/ 1496876 h 7686336"/>
              <a:gd name="connsiteX1465" fmla="*/ 6032976 w 10243893"/>
              <a:gd name="connsiteY1465" fmla="*/ 1268802 h 7686336"/>
              <a:gd name="connsiteX1466" fmla="*/ 5950138 w 10243893"/>
              <a:gd name="connsiteY1466" fmla="*/ 1241834 h 7686336"/>
              <a:gd name="connsiteX1467" fmla="*/ 5950017 w 10243893"/>
              <a:gd name="connsiteY1467" fmla="*/ 1241834 h 7686336"/>
              <a:gd name="connsiteX1468" fmla="*/ 5898864 w 10243893"/>
              <a:gd name="connsiteY1468" fmla="*/ 1312337 h 7686336"/>
              <a:gd name="connsiteX1469" fmla="*/ 7357405 w 10243893"/>
              <a:gd name="connsiteY1469" fmla="*/ 1496876 h 7686336"/>
              <a:gd name="connsiteX1470" fmla="*/ 7491517 w 10243893"/>
              <a:gd name="connsiteY1470" fmla="*/ 1312337 h 7686336"/>
              <a:gd name="connsiteX1471" fmla="*/ 7440364 w 10243893"/>
              <a:gd name="connsiteY1471" fmla="*/ 1241834 h 7686336"/>
              <a:gd name="connsiteX1472" fmla="*/ 7440242 w 10243893"/>
              <a:gd name="connsiteY1472" fmla="*/ 1241834 h 7686336"/>
              <a:gd name="connsiteX1473" fmla="*/ 7357405 w 10243893"/>
              <a:gd name="connsiteY1473" fmla="*/ 1268802 h 7686336"/>
              <a:gd name="connsiteX1474" fmla="*/ 7647880 w 10243893"/>
              <a:gd name="connsiteY1474" fmla="*/ 1496876 h 7686336"/>
              <a:gd name="connsiteX1475" fmla="*/ 7647880 w 10243893"/>
              <a:gd name="connsiteY1475" fmla="*/ 1268802 h 7686336"/>
              <a:gd name="connsiteX1476" fmla="*/ 7565043 w 10243893"/>
              <a:gd name="connsiteY1476" fmla="*/ 1241834 h 7686336"/>
              <a:gd name="connsiteX1477" fmla="*/ 7564922 w 10243893"/>
              <a:gd name="connsiteY1477" fmla="*/ 1241834 h 7686336"/>
              <a:gd name="connsiteX1478" fmla="*/ 7513768 w 10243893"/>
              <a:gd name="connsiteY1478" fmla="*/ 1312337 h 7686336"/>
              <a:gd name="connsiteX1479" fmla="*/ 8972309 w 10243893"/>
              <a:gd name="connsiteY1479" fmla="*/ 1496876 h 7686336"/>
              <a:gd name="connsiteX1480" fmla="*/ 9106421 w 10243893"/>
              <a:gd name="connsiteY1480" fmla="*/ 1312337 h 7686336"/>
              <a:gd name="connsiteX1481" fmla="*/ 9055267 w 10243893"/>
              <a:gd name="connsiteY1481" fmla="*/ 1241834 h 7686336"/>
              <a:gd name="connsiteX1482" fmla="*/ 9055146 w 10243893"/>
              <a:gd name="connsiteY1482" fmla="*/ 1241834 h 7686336"/>
              <a:gd name="connsiteX1483" fmla="*/ 8972309 w 10243893"/>
              <a:gd name="connsiteY1483" fmla="*/ 1268802 h 7686336"/>
              <a:gd name="connsiteX1484" fmla="*/ 9262784 w 10243893"/>
              <a:gd name="connsiteY1484" fmla="*/ 1496876 h 7686336"/>
              <a:gd name="connsiteX1485" fmla="*/ 9262784 w 10243893"/>
              <a:gd name="connsiteY1485" fmla="*/ 1268802 h 7686336"/>
              <a:gd name="connsiteX1486" fmla="*/ 9179947 w 10243893"/>
              <a:gd name="connsiteY1486" fmla="*/ 1241834 h 7686336"/>
              <a:gd name="connsiteX1487" fmla="*/ 9179826 w 10243893"/>
              <a:gd name="connsiteY1487" fmla="*/ 1241834 h 7686336"/>
              <a:gd name="connsiteX1488" fmla="*/ 9128672 w 10243893"/>
              <a:gd name="connsiteY1488" fmla="*/ 1312337 h 7686336"/>
              <a:gd name="connsiteX1489" fmla="*/ 10242441 w 10243893"/>
              <a:gd name="connsiteY1489" fmla="*/ 1503044 h 7686336"/>
              <a:gd name="connsiteX1490" fmla="*/ 10221641 w 10243893"/>
              <a:gd name="connsiteY1490" fmla="*/ 1474504 h 7686336"/>
              <a:gd name="connsiteX1491" fmla="*/ 10242441 w 10243893"/>
              <a:gd name="connsiteY1491" fmla="*/ 1445965 h 7686336"/>
              <a:gd name="connsiteX1492" fmla="*/ 789676 w 10243893"/>
              <a:gd name="connsiteY1492" fmla="*/ 1645137 h 7686336"/>
              <a:gd name="connsiteX1493" fmla="*/ 879406 w 10243893"/>
              <a:gd name="connsiteY1493" fmla="*/ 1521667 h 7686336"/>
              <a:gd name="connsiteX1494" fmla="*/ 879406 w 10243893"/>
              <a:gd name="connsiteY1494" fmla="*/ 1274606 h 7686336"/>
              <a:gd name="connsiteX1495" fmla="*/ 644438 w 10243893"/>
              <a:gd name="connsiteY1495" fmla="*/ 1350913 h 7686336"/>
              <a:gd name="connsiteX1496" fmla="*/ 644559 w 10243893"/>
              <a:gd name="connsiteY1496" fmla="*/ 1351034 h 7686336"/>
              <a:gd name="connsiteX1497" fmla="*/ 554829 w 10243893"/>
              <a:gd name="connsiteY1497" fmla="*/ 1474504 h 7686336"/>
              <a:gd name="connsiteX1498" fmla="*/ 644559 w 10243893"/>
              <a:gd name="connsiteY1498" fmla="*/ 1597974 h 7686336"/>
              <a:gd name="connsiteX1499" fmla="*/ 2404580 w 10243893"/>
              <a:gd name="connsiteY1499" fmla="*/ 1645137 h 7686336"/>
              <a:gd name="connsiteX1500" fmla="*/ 2494310 w 10243893"/>
              <a:gd name="connsiteY1500" fmla="*/ 1521667 h 7686336"/>
              <a:gd name="connsiteX1501" fmla="*/ 2494310 w 10243893"/>
              <a:gd name="connsiteY1501" fmla="*/ 1274606 h 7686336"/>
              <a:gd name="connsiteX1502" fmla="*/ 2259343 w 10243893"/>
              <a:gd name="connsiteY1502" fmla="*/ 1350913 h 7686336"/>
              <a:gd name="connsiteX1503" fmla="*/ 2259463 w 10243893"/>
              <a:gd name="connsiteY1503" fmla="*/ 1351034 h 7686336"/>
              <a:gd name="connsiteX1504" fmla="*/ 2169733 w 10243893"/>
              <a:gd name="connsiteY1504" fmla="*/ 1474504 h 7686336"/>
              <a:gd name="connsiteX1505" fmla="*/ 2259463 w 10243893"/>
              <a:gd name="connsiteY1505" fmla="*/ 1597974 h 7686336"/>
              <a:gd name="connsiteX1506" fmla="*/ 4526062 w 10243893"/>
              <a:gd name="connsiteY1506" fmla="*/ 1645137 h 7686336"/>
              <a:gd name="connsiteX1507" fmla="*/ 4671178 w 10243893"/>
              <a:gd name="connsiteY1507" fmla="*/ 1597974 h 7686336"/>
              <a:gd name="connsiteX1508" fmla="*/ 4760909 w 10243893"/>
              <a:gd name="connsiteY1508" fmla="*/ 1474504 h 7686336"/>
              <a:gd name="connsiteX1509" fmla="*/ 4671178 w 10243893"/>
              <a:gd name="connsiteY1509" fmla="*/ 1351034 h 7686336"/>
              <a:gd name="connsiteX1510" fmla="*/ 4671299 w 10243893"/>
              <a:gd name="connsiteY1510" fmla="*/ 1350913 h 7686336"/>
              <a:gd name="connsiteX1511" fmla="*/ 4436332 w 10243893"/>
              <a:gd name="connsiteY1511" fmla="*/ 1274606 h 7686336"/>
              <a:gd name="connsiteX1512" fmla="*/ 4436332 w 10243893"/>
              <a:gd name="connsiteY1512" fmla="*/ 1521667 h 7686336"/>
              <a:gd name="connsiteX1513" fmla="*/ 6141208 w 10243893"/>
              <a:gd name="connsiteY1513" fmla="*/ 1645137 h 7686336"/>
              <a:gd name="connsiteX1514" fmla="*/ 6286325 w 10243893"/>
              <a:gd name="connsiteY1514" fmla="*/ 1597974 h 7686336"/>
              <a:gd name="connsiteX1515" fmla="*/ 6376055 w 10243893"/>
              <a:gd name="connsiteY1515" fmla="*/ 1474504 h 7686336"/>
              <a:gd name="connsiteX1516" fmla="*/ 6286325 w 10243893"/>
              <a:gd name="connsiteY1516" fmla="*/ 1351034 h 7686336"/>
              <a:gd name="connsiteX1517" fmla="*/ 6286446 w 10243893"/>
              <a:gd name="connsiteY1517" fmla="*/ 1350913 h 7686336"/>
              <a:gd name="connsiteX1518" fmla="*/ 6051478 w 10243893"/>
              <a:gd name="connsiteY1518" fmla="*/ 1274606 h 7686336"/>
              <a:gd name="connsiteX1519" fmla="*/ 6051478 w 10243893"/>
              <a:gd name="connsiteY1519" fmla="*/ 1521667 h 7686336"/>
              <a:gd name="connsiteX1520" fmla="*/ 7755870 w 10243893"/>
              <a:gd name="connsiteY1520" fmla="*/ 1645137 h 7686336"/>
              <a:gd name="connsiteX1521" fmla="*/ 7900987 w 10243893"/>
              <a:gd name="connsiteY1521" fmla="*/ 1597974 h 7686336"/>
              <a:gd name="connsiteX1522" fmla="*/ 7990718 w 10243893"/>
              <a:gd name="connsiteY1522" fmla="*/ 1474504 h 7686336"/>
              <a:gd name="connsiteX1523" fmla="*/ 7900987 w 10243893"/>
              <a:gd name="connsiteY1523" fmla="*/ 1351034 h 7686336"/>
              <a:gd name="connsiteX1524" fmla="*/ 7900987 w 10243893"/>
              <a:gd name="connsiteY1524" fmla="*/ 1350913 h 7686336"/>
              <a:gd name="connsiteX1525" fmla="*/ 7666140 w 10243893"/>
              <a:gd name="connsiteY1525" fmla="*/ 1274606 h 7686336"/>
              <a:gd name="connsiteX1526" fmla="*/ 7666140 w 10243893"/>
              <a:gd name="connsiteY1526" fmla="*/ 1521667 h 7686336"/>
              <a:gd name="connsiteX1527" fmla="*/ 9370775 w 10243893"/>
              <a:gd name="connsiteY1527" fmla="*/ 1645137 h 7686336"/>
              <a:gd name="connsiteX1528" fmla="*/ 9515892 w 10243893"/>
              <a:gd name="connsiteY1528" fmla="*/ 1597974 h 7686336"/>
              <a:gd name="connsiteX1529" fmla="*/ 9605622 w 10243893"/>
              <a:gd name="connsiteY1529" fmla="*/ 1474504 h 7686336"/>
              <a:gd name="connsiteX1530" fmla="*/ 9515892 w 10243893"/>
              <a:gd name="connsiteY1530" fmla="*/ 1351034 h 7686336"/>
              <a:gd name="connsiteX1531" fmla="*/ 9515892 w 10243893"/>
              <a:gd name="connsiteY1531" fmla="*/ 1350913 h 7686336"/>
              <a:gd name="connsiteX1532" fmla="*/ 9281044 w 10243893"/>
              <a:gd name="connsiteY1532" fmla="*/ 1274606 h 7686336"/>
              <a:gd name="connsiteX1533" fmla="*/ 9281044 w 10243893"/>
              <a:gd name="connsiteY1533" fmla="*/ 1521667 h 7686336"/>
              <a:gd name="connsiteX1534" fmla="*/ 1295527 w 10243893"/>
              <a:gd name="connsiteY1534" fmla="*/ 1645258 h 7686336"/>
              <a:gd name="connsiteX1535" fmla="*/ 1440644 w 10243893"/>
              <a:gd name="connsiteY1535" fmla="*/ 1598095 h 7686336"/>
              <a:gd name="connsiteX1536" fmla="*/ 1530374 w 10243893"/>
              <a:gd name="connsiteY1536" fmla="*/ 1474625 h 7686336"/>
              <a:gd name="connsiteX1537" fmla="*/ 1440644 w 10243893"/>
              <a:gd name="connsiteY1537" fmla="*/ 1351155 h 7686336"/>
              <a:gd name="connsiteX1538" fmla="*/ 1440765 w 10243893"/>
              <a:gd name="connsiteY1538" fmla="*/ 1351034 h 7686336"/>
              <a:gd name="connsiteX1539" fmla="*/ 1205797 w 10243893"/>
              <a:gd name="connsiteY1539" fmla="*/ 1274727 h 7686336"/>
              <a:gd name="connsiteX1540" fmla="*/ 1205797 w 10243893"/>
              <a:gd name="connsiteY1540" fmla="*/ 1521788 h 7686336"/>
              <a:gd name="connsiteX1541" fmla="*/ 2910432 w 10243893"/>
              <a:gd name="connsiteY1541" fmla="*/ 1645258 h 7686336"/>
              <a:gd name="connsiteX1542" fmla="*/ 3055548 w 10243893"/>
              <a:gd name="connsiteY1542" fmla="*/ 1598095 h 7686336"/>
              <a:gd name="connsiteX1543" fmla="*/ 3145279 w 10243893"/>
              <a:gd name="connsiteY1543" fmla="*/ 1474625 h 7686336"/>
              <a:gd name="connsiteX1544" fmla="*/ 3055548 w 10243893"/>
              <a:gd name="connsiteY1544" fmla="*/ 1351155 h 7686336"/>
              <a:gd name="connsiteX1545" fmla="*/ 3055548 w 10243893"/>
              <a:gd name="connsiteY1545" fmla="*/ 1351034 h 7686336"/>
              <a:gd name="connsiteX1546" fmla="*/ 2820701 w 10243893"/>
              <a:gd name="connsiteY1546" fmla="*/ 1274727 h 7686336"/>
              <a:gd name="connsiteX1547" fmla="*/ 2820701 w 10243893"/>
              <a:gd name="connsiteY1547" fmla="*/ 1521788 h 7686336"/>
              <a:gd name="connsiteX1548" fmla="*/ 4019484 w 10243893"/>
              <a:gd name="connsiteY1548" fmla="*/ 1645379 h 7686336"/>
              <a:gd name="connsiteX1549" fmla="*/ 4109215 w 10243893"/>
              <a:gd name="connsiteY1549" fmla="*/ 1521909 h 7686336"/>
              <a:gd name="connsiteX1550" fmla="*/ 4109215 w 10243893"/>
              <a:gd name="connsiteY1550" fmla="*/ 1274848 h 7686336"/>
              <a:gd name="connsiteX1551" fmla="*/ 3874368 w 10243893"/>
              <a:gd name="connsiteY1551" fmla="*/ 1351155 h 7686336"/>
              <a:gd name="connsiteX1552" fmla="*/ 3874368 w 10243893"/>
              <a:gd name="connsiteY1552" fmla="*/ 1351276 h 7686336"/>
              <a:gd name="connsiteX1553" fmla="*/ 3784637 w 10243893"/>
              <a:gd name="connsiteY1553" fmla="*/ 1474746 h 7686336"/>
              <a:gd name="connsiteX1554" fmla="*/ 3874368 w 10243893"/>
              <a:gd name="connsiteY1554" fmla="*/ 1598216 h 7686336"/>
              <a:gd name="connsiteX1555" fmla="*/ 5634389 w 10243893"/>
              <a:gd name="connsiteY1555" fmla="*/ 1645379 h 7686336"/>
              <a:gd name="connsiteX1556" fmla="*/ 5724119 w 10243893"/>
              <a:gd name="connsiteY1556" fmla="*/ 1521909 h 7686336"/>
              <a:gd name="connsiteX1557" fmla="*/ 5724119 w 10243893"/>
              <a:gd name="connsiteY1557" fmla="*/ 1274848 h 7686336"/>
              <a:gd name="connsiteX1558" fmla="*/ 5489273 w 10243893"/>
              <a:gd name="connsiteY1558" fmla="*/ 1351155 h 7686336"/>
              <a:gd name="connsiteX1559" fmla="*/ 5489273 w 10243893"/>
              <a:gd name="connsiteY1559" fmla="*/ 1351276 h 7686336"/>
              <a:gd name="connsiteX1560" fmla="*/ 5399542 w 10243893"/>
              <a:gd name="connsiteY1560" fmla="*/ 1474746 h 7686336"/>
              <a:gd name="connsiteX1561" fmla="*/ 5489273 w 10243893"/>
              <a:gd name="connsiteY1561" fmla="*/ 1598216 h 7686336"/>
              <a:gd name="connsiteX1562" fmla="*/ 7249294 w 10243893"/>
              <a:gd name="connsiteY1562" fmla="*/ 1645379 h 7686336"/>
              <a:gd name="connsiteX1563" fmla="*/ 7339024 w 10243893"/>
              <a:gd name="connsiteY1563" fmla="*/ 1521909 h 7686336"/>
              <a:gd name="connsiteX1564" fmla="*/ 7339024 w 10243893"/>
              <a:gd name="connsiteY1564" fmla="*/ 1274848 h 7686336"/>
              <a:gd name="connsiteX1565" fmla="*/ 7104177 w 10243893"/>
              <a:gd name="connsiteY1565" fmla="*/ 1351155 h 7686336"/>
              <a:gd name="connsiteX1566" fmla="*/ 7104297 w 10243893"/>
              <a:gd name="connsiteY1566" fmla="*/ 1351276 h 7686336"/>
              <a:gd name="connsiteX1567" fmla="*/ 7014567 w 10243893"/>
              <a:gd name="connsiteY1567" fmla="*/ 1474746 h 7686336"/>
              <a:gd name="connsiteX1568" fmla="*/ 7104177 w 10243893"/>
              <a:gd name="connsiteY1568" fmla="*/ 1598216 h 7686336"/>
              <a:gd name="connsiteX1569" fmla="*/ 8864198 w 10243893"/>
              <a:gd name="connsiteY1569" fmla="*/ 1645379 h 7686336"/>
              <a:gd name="connsiteX1570" fmla="*/ 8953928 w 10243893"/>
              <a:gd name="connsiteY1570" fmla="*/ 1521909 h 7686336"/>
              <a:gd name="connsiteX1571" fmla="*/ 8953928 w 10243893"/>
              <a:gd name="connsiteY1571" fmla="*/ 1274848 h 7686336"/>
              <a:gd name="connsiteX1572" fmla="*/ 8719081 w 10243893"/>
              <a:gd name="connsiteY1572" fmla="*/ 1351155 h 7686336"/>
              <a:gd name="connsiteX1573" fmla="*/ 8719081 w 10243893"/>
              <a:gd name="connsiteY1573" fmla="*/ 1351276 h 7686336"/>
              <a:gd name="connsiteX1574" fmla="*/ 8629351 w 10243893"/>
              <a:gd name="connsiteY1574" fmla="*/ 1474746 h 7686336"/>
              <a:gd name="connsiteX1575" fmla="*/ 8719081 w 10243893"/>
              <a:gd name="connsiteY1575" fmla="*/ 1598216 h 7686336"/>
              <a:gd name="connsiteX1576" fmla="*/ 4917634 w 10243893"/>
              <a:gd name="connsiteY1576" fmla="*/ 1658923 h 7686336"/>
              <a:gd name="connsiteX1577" fmla="*/ 4917634 w 10243893"/>
              <a:gd name="connsiteY1577" fmla="*/ 1517918 h 7686336"/>
              <a:gd name="connsiteX1578" fmla="*/ 5051746 w 10243893"/>
              <a:gd name="connsiteY1578" fmla="*/ 1474383 h 7686336"/>
              <a:gd name="connsiteX1579" fmla="*/ 4917634 w 10243893"/>
              <a:gd name="connsiteY1579" fmla="*/ 1430848 h 7686336"/>
              <a:gd name="connsiteX1580" fmla="*/ 4917634 w 10243893"/>
              <a:gd name="connsiteY1580" fmla="*/ 1289965 h 7686336"/>
              <a:gd name="connsiteX1581" fmla="*/ 4834892 w 10243893"/>
              <a:gd name="connsiteY1581" fmla="*/ 1403873 h 7686336"/>
              <a:gd name="connsiteX1582" fmla="*/ 4700806 w 10243893"/>
              <a:gd name="connsiteY1582" fmla="*/ 1360346 h 7686336"/>
              <a:gd name="connsiteX1583" fmla="*/ 4783644 w 10243893"/>
              <a:gd name="connsiteY1583" fmla="*/ 1474383 h 7686336"/>
              <a:gd name="connsiteX1584" fmla="*/ 4700806 w 10243893"/>
              <a:gd name="connsiteY1584" fmla="*/ 1588421 h 7686336"/>
              <a:gd name="connsiteX1585" fmla="*/ 4834797 w 10243893"/>
              <a:gd name="connsiteY1585" fmla="*/ 1544886 h 7686336"/>
              <a:gd name="connsiteX1586" fmla="*/ 6532781 w 10243893"/>
              <a:gd name="connsiteY1586" fmla="*/ 1658923 h 7686336"/>
              <a:gd name="connsiteX1587" fmla="*/ 6532781 w 10243893"/>
              <a:gd name="connsiteY1587" fmla="*/ 1517918 h 7686336"/>
              <a:gd name="connsiteX1588" fmla="*/ 6666892 w 10243893"/>
              <a:gd name="connsiteY1588" fmla="*/ 1474383 h 7686336"/>
              <a:gd name="connsiteX1589" fmla="*/ 6532781 w 10243893"/>
              <a:gd name="connsiteY1589" fmla="*/ 1430848 h 7686336"/>
              <a:gd name="connsiteX1590" fmla="*/ 6532781 w 10243893"/>
              <a:gd name="connsiteY1590" fmla="*/ 1289965 h 7686336"/>
              <a:gd name="connsiteX1591" fmla="*/ 6450037 w 10243893"/>
              <a:gd name="connsiteY1591" fmla="*/ 1403873 h 7686336"/>
              <a:gd name="connsiteX1592" fmla="*/ 6315953 w 10243893"/>
              <a:gd name="connsiteY1592" fmla="*/ 1360346 h 7686336"/>
              <a:gd name="connsiteX1593" fmla="*/ 6398790 w 10243893"/>
              <a:gd name="connsiteY1593" fmla="*/ 1474383 h 7686336"/>
              <a:gd name="connsiteX1594" fmla="*/ 6315953 w 10243893"/>
              <a:gd name="connsiteY1594" fmla="*/ 1588421 h 7686336"/>
              <a:gd name="connsiteX1595" fmla="*/ 6449943 w 10243893"/>
              <a:gd name="connsiteY1595" fmla="*/ 1544886 h 7686336"/>
              <a:gd name="connsiteX1596" fmla="*/ 8147443 w 10243893"/>
              <a:gd name="connsiteY1596" fmla="*/ 1658923 h 7686336"/>
              <a:gd name="connsiteX1597" fmla="*/ 8147443 w 10243893"/>
              <a:gd name="connsiteY1597" fmla="*/ 1517918 h 7686336"/>
              <a:gd name="connsiteX1598" fmla="*/ 8281555 w 10243893"/>
              <a:gd name="connsiteY1598" fmla="*/ 1474383 h 7686336"/>
              <a:gd name="connsiteX1599" fmla="*/ 8147443 w 10243893"/>
              <a:gd name="connsiteY1599" fmla="*/ 1430848 h 7686336"/>
              <a:gd name="connsiteX1600" fmla="*/ 8147443 w 10243893"/>
              <a:gd name="connsiteY1600" fmla="*/ 1289965 h 7686336"/>
              <a:gd name="connsiteX1601" fmla="*/ 8064606 w 10243893"/>
              <a:gd name="connsiteY1601" fmla="*/ 1404002 h 7686336"/>
              <a:gd name="connsiteX1602" fmla="*/ 8064606 w 10243893"/>
              <a:gd name="connsiteY1602" fmla="*/ 1403881 h 7686336"/>
              <a:gd name="connsiteX1603" fmla="*/ 7930615 w 10243893"/>
              <a:gd name="connsiteY1603" fmla="*/ 1360346 h 7686336"/>
              <a:gd name="connsiteX1604" fmla="*/ 8013453 w 10243893"/>
              <a:gd name="connsiteY1604" fmla="*/ 1474383 h 7686336"/>
              <a:gd name="connsiteX1605" fmla="*/ 7930615 w 10243893"/>
              <a:gd name="connsiteY1605" fmla="*/ 1588421 h 7686336"/>
              <a:gd name="connsiteX1606" fmla="*/ 8064606 w 10243893"/>
              <a:gd name="connsiteY1606" fmla="*/ 1544886 h 7686336"/>
              <a:gd name="connsiteX1607" fmla="*/ 9762348 w 10243893"/>
              <a:gd name="connsiteY1607" fmla="*/ 1658923 h 7686336"/>
              <a:gd name="connsiteX1608" fmla="*/ 9762348 w 10243893"/>
              <a:gd name="connsiteY1608" fmla="*/ 1517918 h 7686336"/>
              <a:gd name="connsiteX1609" fmla="*/ 9896459 w 10243893"/>
              <a:gd name="connsiteY1609" fmla="*/ 1474383 h 7686336"/>
              <a:gd name="connsiteX1610" fmla="*/ 9762348 w 10243893"/>
              <a:gd name="connsiteY1610" fmla="*/ 1430848 h 7686336"/>
              <a:gd name="connsiteX1611" fmla="*/ 9762348 w 10243893"/>
              <a:gd name="connsiteY1611" fmla="*/ 1289965 h 7686336"/>
              <a:gd name="connsiteX1612" fmla="*/ 9679604 w 10243893"/>
              <a:gd name="connsiteY1612" fmla="*/ 1403873 h 7686336"/>
              <a:gd name="connsiteX1613" fmla="*/ 9545520 w 10243893"/>
              <a:gd name="connsiteY1613" fmla="*/ 1360346 h 7686336"/>
              <a:gd name="connsiteX1614" fmla="*/ 9628357 w 10243893"/>
              <a:gd name="connsiteY1614" fmla="*/ 1474383 h 7686336"/>
              <a:gd name="connsiteX1615" fmla="*/ 9545520 w 10243893"/>
              <a:gd name="connsiteY1615" fmla="*/ 1588421 h 7686336"/>
              <a:gd name="connsiteX1616" fmla="*/ 9679510 w 10243893"/>
              <a:gd name="connsiteY1616" fmla="*/ 1544886 h 7686336"/>
              <a:gd name="connsiteX1617" fmla="*/ 1687100 w 10243893"/>
              <a:gd name="connsiteY1617" fmla="*/ 1659044 h 7686336"/>
              <a:gd name="connsiteX1618" fmla="*/ 1687100 w 10243893"/>
              <a:gd name="connsiteY1618" fmla="*/ 1518039 h 7686336"/>
              <a:gd name="connsiteX1619" fmla="*/ 1821212 w 10243893"/>
              <a:gd name="connsiteY1619" fmla="*/ 1474504 h 7686336"/>
              <a:gd name="connsiteX1620" fmla="*/ 1687100 w 10243893"/>
              <a:gd name="connsiteY1620" fmla="*/ 1430969 h 7686336"/>
              <a:gd name="connsiteX1621" fmla="*/ 1687100 w 10243893"/>
              <a:gd name="connsiteY1621" fmla="*/ 1290085 h 7686336"/>
              <a:gd name="connsiteX1622" fmla="*/ 1604357 w 10243893"/>
              <a:gd name="connsiteY1622" fmla="*/ 1403994 h 7686336"/>
              <a:gd name="connsiteX1623" fmla="*/ 1470272 w 10243893"/>
              <a:gd name="connsiteY1623" fmla="*/ 1360467 h 7686336"/>
              <a:gd name="connsiteX1624" fmla="*/ 1553109 w 10243893"/>
              <a:gd name="connsiteY1624" fmla="*/ 1474504 h 7686336"/>
              <a:gd name="connsiteX1625" fmla="*/ 1470272 w 10243893"/>
              <a:gd name="connsiteY1625" fmla="*/ 1588542 h 7686336"/>
              <a:gd name="connsiteX1626" fmla="*/ 1604263 w 10243893"/>
              <a:gd name="connsiteY1626" fmla="*/ 1545007 h 7686336"/>
              <a:gd name="connsiteX1627" fmla="*/ 3302004 w 10243893"/>
              <a:gd name="connsiteY1627" fmla="*/ 1659044 h 7686336"/>
              <a:gd name="connsiteX1628" fmla="*/ 3302004 w 10243893"/>
              <a:gd name="connsiteY1628" fmla="*/ 1518039 h 7686336"/>
              <a:gd name="connsiteX1629" fmla="*/ 3436116 w 10243893"/>
              <a:gd name="connsiteY1629" fmla="*/ 1474504 h 7686336"/>
              <a:gd name="connsiteX1630" fmla="*/ 3302004 w 10243893"/>
              <a:gd name="connsiteY1630" fmla="*/ 1430969 h 7686336"/>
              <a:gd name="connsiteX1631" fmla="*/ 3302004 w 10243893"/>
              <a:gd name="connsiteY1631" fmla="*/ 1290085 h 7686336"/>
              <a:gd name="connsiteX1632" fmla="*/ 3219167 w 10243893"/>
              <a:gd name="connsiteY1632" fmla="*/ 1404123 h 7686336"/>
              <a:gd name="connsiteX1633" fmla="*/ 3219167 w 10243893"/>
              <a:gd name="connsiteY1633" fmla="*/ 1404002 h 7686336"/>
              <a:gd name="connsiteX1634" fmla="*/ 3085176 w 10243893"/>
              <a:gd name="connsiteY1634" fmla="*/ 1360467 h 7686336"/>
              <a:gd name="connsiteX1635" fmla="*/ 3168014 w 10243893"/>
              <a:gd name="connsiteY1635" fmla="*/ 1474504 h 7686336"/>
              <a:gd name="connsiteX1636" fmla="*/ 3085176 w 10243893"/>
              <a:gd name="connsiteY1636" fmla="*/ 1588542 h 7686336"/>
              <a:gd name="connsiteX1637" fmla="*/ 3219167 w 10243893"/>
              <a:gd name="connsiteY1637" fmla="*/ 1545007 h 7686336"/>
              <a:gd name="connsiteX1638" fmla="*/ 2013007 w 10243893"/>
              <a:gd name="connsiteY1638" fmla="*/ 1659286 h 7686336"/>
              <a:gd name="connsiteX1639" fmla="*/ 2095845 w 10243893"/>
              <a:gd name="connsiteY1639" fmla="*/ 1545249 h 7686336"/>
              <a:gd name="connsiteX1640" fmla="*/ 2229956 w 10243893"/>
              <a:gd name="connsiteY1640" fmla="*/ 1588784 h 7686336"/>
              <a:gd name="connsiteX1641" fmla="*/ 2147119 w 10243893"/>
              <a:gd name="connsiteY1641" fmla="*/ 1474746 h 7686336"/>
              <a:gd name="connsiteX1642" fmla="*/ 2229956 w 10243893"/>
              <a:gd name="connsiteY1642" fmla="*/ 1360709 h 7686336"/>
              <a:gd name="connsiteX1643" fmla="*/ 2095845 w 10243893"/>
              <a:gd name="connsiteY1643" fmla="*/ 1404244 h 7686336"/>
              <a:gd name="connsiteX1644" fmla="*/ 2095845 w 10243893"/>
              <a:gd name="connsiteY1644" fmla="*/ 1404365 h 7686336"/>
              <a:gd name="connsiteX1645" fmla="*/ 2013007 w 10243893"/>
              <a:gd name="connsiteY1645" fmla="*/ 1290327 h 7686336"/>
              <a:gd name="connsiteX1646" fmla="*/ 2013007 w 10243893"/>
              <a:gd name="connsiteY1646" fmla="*/ 1431211 h 7686336"/>
              <a:gd name="connsiteX1647" fmla="*/ 1878895 w 10243893"/>
              <a:gd name="connsiteY1647" fmla="*/ 1474746 h 7686336"/>
              <a:gd name="connsiteX1648" fmla="*/ 2013007 w 10243893"/>
              <a:gd name="connsiteY1648" fmla="*/ 1518281 h 7686336"/>
              <a:gd name="connsiteX1649" fmla="*/ 3628033 w 10243893"/>
              <a:gd name="connsiteY1649" fmla="*/ 1659286 h 7686336"/>
              <a:gd name="connsiteX1650" fmla="*/ 3710870 w 10243893"/>
              <a:gd name="connsiteY1650" fmla="*/ 1545249 h 7686336"/>
              <a:gd name="connsiteX1651" fmla="*/ 3844982 w 10243893"/>
              <a:gd name="connsiteY1651" fmla="*/ 1588784 h 7686336"/>
              <a:gd name="connsiteX1652" fmla="*/ 3762145 w 10243893"/>
              <a:gd name="connsiteY1652" fmla="*/ 1474746 h 7686336"/>
              <a:gd name="connsiteX1653" fmla="*/ 3844982 w 10243893"/>
              <a:gd name="connsiteY1653" fmla="*/ 1360709 h 7686336"/>
              <a:gd name="connsiteX1654" fmla="*/ 3710870 w 10243893"/>
              <a:gd name="connsiteY1654" fmla="*/ 1404244 h 7686336"/>
              <a:gd name="connsiteX1655" fmla="*/ 3710870 w 10243893"/>
              <a:gd name="connsiteY1655" fmla="*/ 1404365 h 7686336"/>
              <a:gd name="connsiteX1656" fmla="*/ 3628033 w 10243893"/>
              <a:gd name="connsiteY1656" fmla="*/ 1290327 h 7686336"/>
              <a:gd name="connsiteX1657" fmla="*/ 3628033 w 10243893"/>
              <a:gd name="connsiteY1657" fmla="*/ 1431211 h 7686336"/>
              <a:gd name="connsiteX1658" fmla="*/ 3493921 w 10243893"/>
              <a:gd name="connsiteY1658" fmla="*/ 1474746 h 7686336"/>
              <a:gd name="connsiteX1659" fmla="*/ 3628033 w 10243893"/>
              <a:gd name="connsiteY1659" fmla="*/ 1518281 h 7686336"/>
              <a:gd name="connsiteX1660" fmla="*/ 5242937 w 10243893"/>
              <a:gd name="connsiteY1660" fmla="*/ 1659286 h 7686336"/>
              <a:gd name="connsiteX1661" fmla="*/ 5325775 w 10243893"/>
              <a:gd name="connsiteY1661" fmla="*/ 1545249 h 7686336"/>
              <a:gd name="connsiteX1662" fmla="*/ 5459886 w 10243893"/>
              <a:gd name="connsiteY1662" fmla="*/ 1588784 h 7686336"/>
              <a:gd name="connsiteX1663" fmla="*/ 5377049 w 10243893"/>
              <a:gd name="connsiteY1663" fmla="*/ 1474746 h 7686336"/>
              <a:gd name="connsiteX1664" fmla="*/ 5459886 w 10243893"/>
              <a:gd name="connsiteY1664" fmla="*/ 1360709 h 7686336"/>
              <a:gd name="connsiteX1665" fmla="*/ 5325775 w 10243893"/>
              <a:gd name="connsiteY1665" fmla="*/ 1404244 h 7686336"/>
              <a:gd name="connsiteX1666" fmla="*/ 5325775 w 10243893"/>
              <a:gd name="connsiteY1666" fmla="*/ 1404365 h 7686336"/>
              <a:gd name="connsiteX1667" fmla="*/ 5242937 w 10243893"/>
              <a:gd name="connsiteY1667" fmla="*/ 1290327 h 7686336"/>
              <a:gd name="connsiteX1668" fmla="*/ 5242937 w 10243893"/>
              <a:gd name="connsiteY1668" fmla="*/ 1431211 h 7686336"/>
              <a:gd name="connsiteX1669" fmla="*/ 5108825 w 10243893"/>
              <a:gd name="connsiteY1669" fmla="*/ 1474746 h 7686336"/>
              <a:gd name="connsiteX1670" fmla="*/ 5242937 w 10243893"/>
              <a:gd name="connsiteY1670" fmla="*/ 1518281 h 7686336"/>
              <a:gd name="connsiteX1671" fmla="*/ 6857842 w 10243893"/>
              <a:gd name="connsiteY1671" fmla="*/ 1659286 h 7686336"/>
              <a:gd name="connsiteX1672" fmla="*/ 6940679 w 10243893"/>
              <a:gd name="connsiteY1672" fmla="*/ 1545249 h 7686336"/>
              <a:gd name="connsiteX1673" fmla="*/ 7074791 w 10243893"/>
              <a:gd name="connsiteY1673" fmla="*/ 1588784 h 7686336"/>
              <a:gd name="connsiteX1674" fmla="*/ 6991953 w 10243893"/>
              <a:gd name="connsiteY1674" fmla="*/ 1474746 h 7686336"/>
              <a:gd name="connsiteX1675" fmla="*/ 7074791 w 10243893"/>
              <a:gd name="connsiteY1675" fmla="*/ 1360709 h 7686336"/>
              <a:gd name="connsiteX1676" fmla="*/ 6940679 w 10243893"/>
              <a:gd name="connsiteY1676" fmla="*/ 1404244 h 7686336"/>
              <a:gd name="connsiteX1677" fmla="*/ 6940679 w 10243893"/>
              <a:gd name="connsiteY1677" fmla="*/ 1404365 h 7686336"/>
              <a:gd name="connsiteX1678" fmla="*/ 6857842 w 10243893"/>
              <a:gd name="connsiteY1678" fmla="*/ 1290327 h 7686336"/>
              <a:gd name="connsiteX1679" fmla="*/ 6857842 w 10243893"/>
              <a:gd name="connsiteY1679" fmla="*/ 1431211 h 7686336"/>
              <a:gd name="connsiteX1680" fmla="*/ 6723730 w 10243893"/>
              <a:gd name="connsiteY1680" fmla="*/ 1474746 h 7686336"/>
              <a:gd name="connsiteX1681" fmla="*/ 6857842 w 10243893"/>
              <a:gd name="connsiteY1681" fmla="*/ 1518281 h 7686336"/>
              <a:gd name="connsiteX1682" fmla="*/ 8472746 w 10243893"/>
              <a:gd name="connsiteY1682" fmla="*/ 1659286 h 7686336"/>
              <a:gd name="connsiteX1683" fmla="*/ 8555583 w 10243893"/>
              <a:gd name="connsiteY1683" fmla="*/ 1545249 h 7686336"/>
              <a:gd name="connsiteX1684" fmla="*/ 8689695 w 10243893"/>
              <a:gd name="connsiteY1684" fmla="*/ 1588784 h 7686336"/>
              <a:gd name="connsiteX1685" fmla="*/ 8606857 w 10243893"/>
              <a:gd name="connsiteY1685" fmla="*/ 1474746 h 7686336"/>
              <a:gd name="connsiteX1686" fmla="*/ 8689695 w 10243893"/>
              <a:gd name="connsiteY1686" fmla="*/ 1360709 h 7686336"/>
              <a:gd name="connsiteX1687" fmla="*/ 8555583 w 10243893"/>
              <a:gd name="connsiteY1687" fmla="*/ 1404244 h 7686336"/>
              <a:gd name="connsiteX1688" fmla="*/ 8555583 w 10243893"/>
              <a:gd name="connsiteY1688" fmla="*/ 1404365 h 7686336"/>
              <a:gd name="connsiteX1689" fmla="*/ 8472746 w 10243893"/>
              <a:gd name="connsiteY1689" fmla="*/ 1290327 h 7686336"/>
              <a:gd name="connsiteX1690" fmla="*/ 8472746 w 10243893"/>
              <a:gd name="connsiteY1690" fmla="*/ 1431211 h 7686336"/>
              <a:gd name="connsiteX1691" fmla="*/ 8338634 w 10243893"/>
              <a:gd name="connsiteY1691" fmla="*/ 1474746 h 7686336"/>
              <a:gd name="connsiteX1692" fmla="*/ 8472746 w 10243893"/>
              <a:gd name="connsiteY1692" fmla="*/ 1518281 h 7686336"/>
              <a:gd name="connsiteX1693" fmla="*/ 2657808 w 10243893"/>
              <a:gd name="connsiteY1693" fmla="*/ 1727007 h 7686336"/>
              <a:gd name="connsiteX1694" fmla="*/ 2803046 w 10243893"/>
              <a:gd name="connsiteY1694" fmla="*/ 1679844 h 7686336"/>
              <a:gd name="connsiteX1695" fmla="*/ 2803046 w 10243893"/>
              <a:gd name="connsiteY1695" fmla="*/ 1527230 h 7686336"/>
              <a:gd name="connsiteX1696" fmla="*/ 2657808 w 10243893"/>
              <a:gd name="connsiteY1696" fmla="*/ 1327453 h 7686336"/>
              <a:gd name="connsiteX1697" fmla="*/ 2512571 w 10243893"/>
              <a:gd name="connsiteY1697" fmla="*/ 1527230 h 7686336"/>
              <a:gd name="connsiteX1698" fmla="*/ 2512571 w 10243893"/>
              <a:gd name="connsiteY1698" fmla="*/ 1679844 h 7686336"/>
              <a:gd name="connsiteX1699" fmla="*/ 1042420 w 10243893"/>
              <a:gd name="connsiteY1699" fmla="*/ 1727249 h 7686336"/>
              <a:gd name="connsiteX1700" fmla="*/ 1187657 w 10243893"/>
              <a:gd name="connsiteY1700" fmla="*/ 1680086 h 7686336"/>
              <a:gd name="connsiteX1701" fmla="*/ 1187657 w 10243893"/>
              <a:gd name="connsiteY1701" fmla="*/ 1527472 h 7686336"/>
              <a:gd name="connsiteX1702" fmla="*/ 1042420 w 10243893"/>
              <a:gd name="connsiteY1702" fmla="*/ 1327695 h 7686336"/>
              <a:gd name="connsiteX1703" fmla="*/ 897183 w 10243893"/>
              <a:gd name="connsiteY1703" fmla="*/ 1527472 h 7686336"/>
              <a:gd name="connsiteX1704" fmla="*/ 897183 w 10243893"/>
              <a:gd name="connsiteY1704" fmla="*/ 1680086 h 7686336"/>
              <a:gd name="connsiteX1705" fmla="*/ 4272955 w 10243893"/>
              <a:gd name="connsiteY1705" fmla="*/ 1727249 h 7686336"/>
              <a:gd name="connsiteX1706" fmla="*/ 4418192 w 10243893"/>
              <a:gd name="connsiteY1706" fmla="*/ 1680086 h 7686336"/>
              <a:gd name="connsiteX1707" fmla="*/ 4418192 w 10243893"/>
              <a:gd name="connsiteY1707" fmla="*/ 1527472 h 7686336"/>
              <a:gd name="connsiteX1708" fmla="*/ 4272955 w 10243893"/>
              <a:gd name="connsiteY1708" fmla="*/ 1327695 h 7686336"/>
              <a:gd name="connsiteX1709" fmla="*/ 4127717 w 10243893"/>
              <a:gd name="connsiteY1709" fmla="*/ 1527472 h 7686336"/>
              <a:gd name="connsiteX1710" fmla="*/ 4127717 w 10243893"/>
              <a:gd name="connsiteY1710" fmla="*/ 1680086 h 7686336"/>
              <a:gd name="connsiteX1711" fmla="*/ 5887859 w 10243893"/>
              <a:gd name="connsiteY1711" fmla="*/ 1727249 h 7686336"/>
              <a:gd name="connsiteX1712" fmla="*/ 6033097 w 10243893"/>
              <a:gd name="connsiteY1712" fmla="*/ 1680086 h 7686336"/>
              <a:gd name="connsiteX1713" fmla="*/ 6033097 w 10243893"/>
              <a:gd name="connsiteY1713" fmla="*/ 1527472 h 7686336"/>
              <a:gd name="connsiteX1714" fmla="*/ 5887859 w 10243893"/>
              <a:gd name="connsiteY1714" fmla="*/ 1327695 h 7686336"/>
              <a:gd name="connsiteX1715" fmla="*/ 5742622 w 10243893"/>
              <a:gd name="connsiteY1715" fmla="*/ 1527472 h 7686336"/>
              <a:gd name="connsiteX1716" fmla="*/ 5742622 w 10243893"/>
              <a:gd name="connsiteY1716" fmla="*/ 1680086 h 7686336"/>
              <a:gd name="connsiteX1717" fmla="*/ 7502642 w 10243893"/>
              <a:gd name="connsiteY1717" fmla="*/ 1727249 h 7686336"/>
              <a:gd name="connsiteX1718" fmla="*/ 7647880 w 10243893"/>
              <a:gd name="connsiteY1718" fmla="*/ 1680086 h 7686336"/>
              <a:gd name="connsiteX1719" fmla="*/ 7647880 w 10243893"/>
              <a:gd name="connsiteY1719" fmla="*/ 1527472 h 7686336"/>
              <a:gd name="connsiteX1720" fmla="*/ 7502642 w 10243893"/>
              <a:gd name="connsiteY1720" fmla="*/ 1327695 h 7686336"/>
              <a:gd name="connsiteX1721" fmla="*/ 7357405 w 10243893"/>
              <a:gd name="connsiteY1721" fmla="*/ 1527472 h 7686336"/>
              <a:gd name="connsiteX1722" fmla="*/ 7357405 w 10243893"/>
              <a:gd name="connsiteY1722" fmla="*/ 1680086 h 7686336"/>
              <a:gd name="connsiteX1723" fmla="*/ 9117668 w 10243893"/>
              <a:gd name="connsiteY1723" fmla="*/ 1727249 h 7686336"/>
              <a:gd name="connsiteX1724" fmla="*/ 9262905 w 10243893"/>
              <a:gd name="connsiteY1724" fmla="*/ 1680086 h 7686336"/>
              <a:gd name="connsiteX1725" fmla="*/ 9262905 w 10243893"/>
              <a:gd name="connsiteY1725" fmla="*/ 1527472 h 7686336"/>
              <a:gd name="connsiteX1726" fmla="*/ 9117668 w 10243893"/>
              <a:gd name="connsiteY1726" fmla="*/ 1327695 h 7686336"/>
              <a:gd name="connsiteX1727" fmla="*/ 8972430 w 10243893"/>
              <a:gd name="connsiteY1727" fmla="*/ 1527472 h 7686336"/>
              <a:gd name="connsiteX1728" fmla="*/ 8972430 w 10243893"/>
              <a:gd name="connsiteY1728" fmla="*/ 1680086 h 7686336"/>
              <a:gd name="connsiteX1729" fmla="*/ 1849751 w 10243893"/>
              <a:gd name="connsiteY1729" fmla="*/ 1883612 h 7686336"/>
              <a:gd name="connsiteX1730" fmla="*/ 1994989 w 10243893"/>
              <a:gd name="connsiteY1730" fmla="*/ 1683835 h 7686336"/>
              <a:gd name="connsiteX1731" fmla="*/ 1994989 w 10243893"/>
              <a:gd name="connsiteY1731" fmla="*/ 1531221 h 7686336"/>
              <a:gd name="connsiteX1732" fmla="*/ 1849751 w 10243893"/>
              <a:gd name="connsiteY1732" fmla="*/ 1484058 h 7686336"/>
              <a:gd name="connsiteX1733" fmla="*/ 1704514 w 10243893"/>
              <a:gd name="connsiteY1733" fmla="*/ 1531221 h 7686336"/>
              <a:gd name="connsiteX1734" fmla="*/ 1704514 w 10243893"/>
              <a:gd name="connsiteY1734" fmla="*/ 1683835 h 7686336"/>
              <a:gd name="connsiteX1735" fmla="*/ 3464656 w 10243893"/>
              <a:gd name="connsiteY1735" fmla="*/ 1883612 h 7686336"/>
              <a:gd name="connsiteX1736" fmla="*/ 3609893 w 10243893"/>
              <a:gd name="connsiteY1736" fmla="*/ 1683835 h 7686336"/>
              <a:gd name="connsiteX1737" fmla="*/ 3609893 w 10243893"/>
              <a:gd name="connsiteY1737" fmla="*/ 1531221 h 7686336"/>
              <a:gd name="connsiteX1738" fmla="*/ 3464656 w 10243893"/>
              <a:gd name="connsiteY1738" fmla="*/ 1484058 h 7686336"/>
              <a:gd name="connsiteX1739" fmla="*/ 3319418 w 10243893"/>
              <a:gd name="connsiteY1739" fmla="*/ 1531221 h 7686336"/>
              <a:gd name="connsiteX1740" fmla="*/ 3319418 w 10243893"/>
              <a:gd name="connsiteY1740" fmla="*/ 1683835 h 7686336"/>
              <a:gd name="connsiteX1741" fmla="*/ 5079560 w 10243893"/>
              <a:gd name="connsiteY1741" fmla="*/ 1883612 h 7686336"/>
              <a:gd name="connsiteX1742" fmla="*/ 5224798 w 10243893"/>
              <a:gd name="connsiteY1742" fmla="*/ 1683835 h 7686336"/>
              <a:gd name="connsiteX1743" fmla="*/ 5224798 w 10243893"/>
              <a:gd name="connsiteY1743" fmla="*/ 1531221 h 7686336"/>
              <a:gd name="connsiteX1744" fmla="*/ 5079560 w 10243893"/>
              <a:gd name="connsiteY1744" fmla="*/ 1484058 h 7686336"/>
              <a:gd name="connsiteX1745" fmla="*/ 4934323 w 10243893"/>
              <a:gd name="connsiteY1745" fmla="*/ 1531221 h 7686336"/>
              <a:gd name="connsiteX1746" fmla="*/ 4934323 w 10243893"/>
              <a:gd name="connsiteY1746" fmla="*/ 1683835 h 7686336"/>
              <a:gd name="connsiteX1747" fmla="*/ 6695916 w 10243893"/>
              <a:gd name="connsiteY1747" fmla="*/ 1883733 h 7686336"/>
              <a:gd name="connsiteX1748" fmla="*/ 6841154 w 10243893"/>
              <a:gd name="connsiteY1748" fmla="*/ 1683956 h 7686336"/>
              <a:gd name="connsiteX1749" fmla="*/ 6841154 w 10243893"/>
              <a:gd name="connsiteY1749" fmla="*/ 1531342 h 7686336"/>
              <a:gd name="connsiteX1750" fmla="*/ 6695916 w 10243893"/>
              <a:gd name="connsiteY1750" fmla="*/ 1484179 h 7686336"/>
              <a:gd name="connsiteX1751" fmla="*/ 6550679 w 10243893"/>
              <a:gd name="connsiteY1751" fmla="*/ 1531342 h 7686336"/>
              <a:gd name="connsiteX1752" fmla="*/ 6550679 w 10243893"/>
              <a:gd name="connsiteY1752" fmla="*/ 1683956 h 7686336"/>
              <a:gd name="connsiteX1753" fmla="*/ 8310578 w 10243893"/>
              <a:gd name="connsiteY1753" fmla="*/ 1883733 h 7686336"/>
              <a:gd name="connsiteX1754" fmla="*/ 8455815 w 10243893"/>
              <a:gd name="connsiteY1754" fmla="*/ 1683956 h 7686336"/>
              <a:gd name="connsiteX1755" fmla="*/ 8455815 w 10243893"/>
              <a:gd name="connsiteY1755" fmla="*/ 1531342 h 7686336"/>
              <a:gd name="connsiteX1756" fmla="*/ 8310578 w 10243893"/>
              <a:gd name="connsiteY1756" fmla="*/ 1484179 h 7686336"/>
              <a:gd name="connsiteX1757" fmla="*/ 8165341 w 10243893"/>
              <a:gd name="connsiteY1757" fmla="*/ 1531342 h 7686336"/>
              <a:gd name="connsiteX1758" fmla="*/ 8165341 w 10243893"/>
              <a:gd name="connsiteY1758" fmla="*/ 1683956 h 7686336"/>
              <a:gd name="connsiteX1759" fmla="*/ 9925604 w 10243893"/>
              <a:gd name="connsiteY1759" fmla="*/ 1883733 h 7686336"/>
              <a:gd name="connsiteX1760" fmla="*/ 10070841 w 10243893"/>
              <a:gd name="connsiteY1760" fmla="*/ 1683956 h 7686336"/>
              <a:gd name="connsiteX1761" fmla="*/ 10070841 w 10243893"/>
              <a:gd name="connsiteY1761" fmla="*/ 1531342 h 7686336"/>
              <a:gd name="connsiteX1762" fmla="*/ 9925604 w 10243893"/>
              <a:gd name="connsiteY1762" fmla="*/ 1484179 h 7686336"/>
              <a:gd name="connsiteX1763" fmla="*/ 9780366 w 10243893"/>
              <a:gd name="connsiteY1763" fmla="*/ 1531342 h 7686336"/>
              <a:gd name="connsiteX1764" fmla="*/ 9780366 w 10243893"/>
              <a:gd name="connsiteY1764" fmla="*/ 1683956 h 7686336"/>
              <a:gd name="connsiteX1765" fmla="*/ 2494552 w 10243893"/>
              <a:gd name="connsiteY1765" fmla="*/ 1921100 h 7686336"/>
              <a:gd name="connsiteX1766" fmla="*/ 2494552 w 10243893"/>
              <a:gd name="connsiteY1766" fmla="*/ 1780216 h 7686336"/>
              <a:gd name="connsiteX1767" fmla="*/ 2628664 w 10243893"/>
              <a:gd name="connsiteY1767" fmla="*/ 1736682 h 7686336"/>
              <a:gd name="connsiteX1768" fmla="*/ 2494552 w 10243893"/>
              <a:gd name="connsiteY1768" fmla="*/ 1693146 h 7686336"/>
              <a:gd name="connsiteX1769" fmla="*/ 2494552 w 10243893"/>
              <a:gd name="connsiteY1769" fmla="*/ 1552142 h 7686336"/>
              <a:gd name="connsiteX1770" fmla="*/ 2411715 w 10243893"/>
              <a:gd name="connsiteY1770" fmla="*/ 1666179 h 7686336"/>
              <a:gd name="connsiteX1771" fmla="*/ 2411594 w 10243893"/>
              <a:gd name="connsiteY1771" fmla="*/ 1666179 h 7686336"/>
              <a:gd name="connsiteX1772" fmla="*/ 2277603 w 10243893"/>
              <a:gd name="connsiteY1772" fmla="*/ 1622644 h 7686336"/>
              <a:gd name="connsiteX1773" fmla="*/ 2360440 w 10243893"/>
              <a:gd name="connsiteY1773" fmla="*/ 1736560 h 7686336"/>
              <a:gd name="connsiteX1774" fmla="*/ 2277603 w 10243893"/>
              <a:gd name="connsiteY1774" fmla="*/ 1850598 h 7686336"/>
              <a:gd name="connsiteX1775" fmla="*/ 2411715 w 10243893"/>
              <a:gd name="connsiteY1775" fmla="*/ 1807063 h 7686336"/>
              <a:gd name="connsiteX1776" fmla="*/ 4436332 w 10243893"/>
              <a:gd name="connsiteY1776" fmla="*/ 1921221 h 7686336"/>
              <a:gd name="connsiteX1777" fmla="*/ 4519169 w 10243893"/>
              <a:gd name="connsiteY1777" fmla="*/ 1807305 h 7686336"/>
              <a:gd name="connsiteX1778" fmla="*/ 4653160 w 10243893"/>
              <a:gd name="connsiteY1778" fmla="*/ 1850840 h 7686336"/>
              <a:gd name="connsiteX1779" fmla="*/ 4570322 w 10243893"/>
              <a:gd name="connsiteY1779" fmla="*/ 1736802 h 7686336"/>
              <a:gd name="connsiteX1780" fmla="*/ 4653160 w 10243893"/>
              <a:gd name="connsiteY1780" fmla="*/ 1622886 h 7686336"/>
              <a:gd name="connsiteX1781" fmla="*/ 4519169 w 10243893"/>
              <a:gd name="connsiteY1781" fmla="*/ 1666421 h 7686336"/>
              <a:gd name="connsiteX1782" fmla="*/ 4436332 w 10243893"/>
              <a:gd name="connsiteY1782" fmla="*/ 1552384 h 7686336"/>
              <a:gd name="connsiteX1783" fmla="*/ 4436332 w 10243893"/>
              <a:gd name="connsiteY1783" fmla="*/ 1693388 h 7686336"/>
              <a:gd name="connsiteX1784" fmla="*/ 4302220 w 10243893"/>
              <a:gd name="connsiteY1784" fmla="*/ 1736923 h 7686336"/>
              <a:gd name="connsiteX1785" fmla="*/ 4436332 w 10243893"/>
              <a:gd name="connsiteY1785" fmla="*/ 1780458 h 7686336"/>
              <a:gd name="connsiteX1786" fmla="*/ 6051357 w 10243893"/>
              <a:gd name="connsiteY1786" fmla="*/ 1921221 h 7686336"/>
              <a:gd name="connsiteX1787" fmla="*/ 6134194 w 10243893"/>
              <a:gd name="connsiteY1787" fmla="*/ 1807305 h 7686336"/>
              <a:gd name="connsiteX1788" fmla="*/ 6268148 w 10243893"/>
              <a:gd name="connsiteY1788" fmla="*/ 1850789 h 7686336"/>
              <a:gd name="connsiteX1789" fmla="*/ 6268185 w 10243893"/>
              <a:gd name="connsiteY1789" fmla="*/ 1850840 h 7686336"/>
              <a:gd name="connsiteX1790" fmla="*/ 6268306 w 10243893"/>
              <a:gd name="connsiteY1790" fmla="*/ 1850840 h 7686336"/>
              <a:gd name="connsiteX1791" fmla="*/ 6268148 w 10243893"/>
              <a:gd name="connsiteY1791" fmla="*/ 1850789 h 7686336"/>
              <a:gd name="connsiteX1792" fmla="*/ 6185348 w 10243893"/>
              <a:gd name="connsiteY1792" fmla="*/ 1736802 h 7686336"/>
              <a:gd name="connsiteX1793" fmla="*/ 6268185 w 10243893"/>
              <a:gd name="connsiteY1793" fmla="*/ 1622886 h 7686336"/>
              <a:gd name="connsiteX1794" fmla="*/ 6134194 w 10243893"/>
              <a:gd name="connsiteY1794" fmla="*/ 1666421 h 7686336"/>
              <a:gd name="connsiteX1795" fmla="*/ 6051357 w 10243893"/>
              <a:gd name="connsiteY1795" fmla="*/ 1552384 h 7686336"/>
              <a:gd name="connsiteX1796" fmla="*/ 6051357 w 10243893"/>
              <a:gd name="connsiteY1796" fmla="*/ 1693388 h 7686336"/>
              <a:gd name="connsiteX1797" fmla="*/ 5917245 w 10243893"/>
              <a:gd name="connsiteY1797" fmla="*/ 1736923 h 7686336"/>
              <a:gd name="connsiteX1798" fmla="*/ 6051357 w 10243893"/>
              <a:gd name="connsiteY1798" fmla="*/ 1780458 h 7686336"/>
              <a:gd name="connsiteX1799" fmla="*/ 7666019 w 10243893"/>
              <a:gd name="connsiteY1799" fmla="*/ 1921221 h 7686336"/>
              <a:gd name="connsiteX1800" fmla="*/ 7748857 w 10243893"/>
              <a:gd name="connsiteY1800" fmla="*/ 1807305 h 7686336"/>
              <a:gd name="connsiteX1801" fmla="*/ 7882810 w 10243893"/>
              <a:gd name="connsiteY1801" fmla="*/ 1850789 h 7686336"/>
              <a:gd name="connsiteX1802" fmla="*/ 7882847 w 10243893"/>
              <a:gd name="connsiteY1802" fmla="*/ 1850840 h 7686336"/>
              <a:gd name="connsiteX1803" fmla="*/ 7882968 w 10243893"/>
              <a:gd name="connsiteY1803" fmla="*/ 1850840 h 7686336"/>
              <a:gd name="connsiteX1804" fmla="*/ 7882810 w 10243893"/>
              <a:gd name="connsiteY1804" fmla="*/ 1850789 h 7686336"/>
              <a:gd name="connsiteX1805" fmla="*/ 7800010 w 10243893"/>
              <a:gd name="connsiteY1805" fmla="*/ 1736802 h 7686336"/>
              <a:gd name="connsiteX1806" fmla="*/ 7882847 w 10243893"/>
              <a:gd name="connsiteY1806" fmla="*/ 1622886 h 7686336"/>
              <a:gd name="connsiteX1807" fmla="*/ 7748857 w 10243893"/>
              <a:gd name="connsiteY1807" fmla="*/ 1666421 h 7686336"/>
              <a:gd name="connsiteX1808" fmla="*/ 7666019 w 10243893"/>
              <a:gd name="connsiteY1808" fmla="*/ 1552384 h 7686336"/>
              <a:gd name="connsiteX1809" fmla="*/ 7666019 w 10243893"/>
              <a:gd name="connsiteY1809" fmla="*/ 1693388 h 7686336"/>
              <a:gd name="connsiteX1810" fmla="*/ 7531908 w 10243893"/>
              <a:gd name="connsiteY1810" fmla="*/ 1736923 h 7686336"/>
              <a:gd name="connsiteX1811" fmla="*/ 7666019 w 10243893"/>
              <a:gd name="connsiteY1811" fmla="*/ 1780458 h 7686336"/>
              <a:gd name="connsiteX1812" fmla="*/ 9281044 w 10243893"/>
              <a:gd name="connsiteY1812" fmla="*/ 1921221 h 7686336"/>
              <a:gd name="connsiteX1813" fmla="*/ 9363882 w 10243893"/>
              <a:gd name="connsiteY1813" fmla="*/ 1807305 h 7686336"/>
              <a:gd name="connsiteX1814" fmla="*/ 9497873 w 10243893"/>
              <a:gd name="connsiteY1814" fmla="*/ 1850840 h 7686336"/>
              <a:gd name="connsiteX1815" fmla="*/ 9415035 w 10243893"/>
              <a:gd name="connsiteY1815" fmla="*/ 1736802 h 7686336"/>
              <a:gd name="connsiteX1816" fmla="*/ 9497873 w 10243893"/>
              <a:gd name="connsiteY1816" fmla="*/ 1622886 h 7686336"/>
              <a:gd name="connsiteX1817" fmla="*/ 9363882 w 10243893"/>
              <a:gd name="connsiteY1817" fmla="*/ 1666421 h 7686336"/>
              <a:gd name="connsiteX1818" fmla="*/ 9281044 w 10243893"/>
              <a:gd name="connsiteY1818" fmla="*/ 1552384 h 7686336"/>
              <a:gd name="connsiteX1819" fmla="*/ 9281044 w 10243893"/>
              <a:gd name="connsiteY1819" fmla="*/ 1693388 h 7686336"/>
              <a:gd name="connsiteX1820" fmla="*/ 9146933 w 10243893"/>
              <a:gd name="connsiteY1820" fmla="*/ 1736923 h 7686336"/>
              <a:gd name="connsiteX1821" fmla="*/ 9281044 w 10243893"/>
              <a:gd name="connsiteY1821" fmla="*/ 1780458 h 7686336"/>
              <a:gd name="connsiteX1822" fmla="*/ 879164 w 10243893"/>
              <a:gd name="connsiteY1822" fmla="*/ 1921342 h 7686336"/>
              <a:gd name="connsiteX1823" fmla="*/ 879164 w 10243893"/>
              <a:gd name="connsiteY1823" fmla="*/ 1780458 h 7686336"/>
              <a:gd name="connsiteX1824" fmla="*/ 1013276 w 10243893"/>
              <a:gd name="connsiteY1824" fmla="*/ 1736923 h 7686336"/>
              <a:gd name="connsiteX1825" fmla="*/ 879164 w 10243893"/>
              <a:gd name="connsiteY1825" fmla="*/ 1693388 h 7686336"/>
              <a:gd name="connsiteX1826" fmla="*/ 879164 w 10243893"/>
              <a:gd name="connsiteY1826" fmla="*/ 1552384 h 7686336"/>
              <a:gd name="connsiteX1827" fmla="*/ 796327 w 10243893"/>
              <a:gd name="connsiteY1827" fmla="*/ 1666421 h 7686336"/>
              <a:gd name="connsiteX1828" fmla="*/ 796206 w 10243893"/>
              <a:gd name="connsiteY1828" fmla="*/ 1666421 h 7686336"/>
              <a:gd name="connsiteX1829" fmla="*/ 662215 w 10243893"/>
              <a:gd name="connsiteY1829" fmla="*/ 1622886 h 7686336"/>
              <a:gd name="connsiteX1830" fmla="*/ 745052 w 10243893"/>
              <a:gd name="connsiteY1830" fmla="*/ 1736802 h 7686336"/>
              <a:gd name="connsiteX1831" fmla="*/ 662215 w 10243893"/>
              <a:gd name="connsiteY1831" fmla="*/ 1850840 h 7686336"/>
              <a:gd name="connsiteX1832" fmla="*/ 796327 w 10243893"/>
              <a:gd name="connsiteY1832" fmla="*/ 1807305 h 7686336"/>
              <a:gd name="connsiteX1833" fmla="*/ 1205676 w 10243893"/>
              <a:gd name="connsiteY1833" fmla="*/ 1921342 h 7686336"/>
              <a:gd name="connsiteX1834" fmla="*/ 1288513 w 10243893"/>
              <a:gd name="connsiteY1834" fmla="*/ 1807426 h 7686336"/>
              <a:gd name="connsiteX1835" fmla="*/ 1422308 w 10243893"/>
              <a:gd name="connsiteY1835" fmla="*/ 1850858 h 7686336"/>
              <a:gd name="connsiteX1836" fmla="*/ 1422383 w 10243893"/>
              <a:gd name="connsiteY1836" fmla="*/ 1850961 h 7686336"/>
              <a:gd name="connsiteX1837" fmla="*/ 1422625 w 10243893"/>
              <a:gd name="connsiteY1837" fmla="*/ 1850961 h 7686336"/>
              <a:gd name="connsiteX1838" fmla="*/ 1422308 w 10243893"/>
              <a:gd name="connsiteY1838" fmla="*/ 1850858 h 7686336"/>
              <a:gd name="connsiteX1839" fmla="*/ 1339546 w 10243893"/>
              <a:gd name="connsiteY1839" fmla="*/ 1736923 h 7686336"/>
              <a:gd name="connsiteX1840" fmla="*/ 1422383 w 10243893"/>
              <a:gd name="connsiteY1840" fmla="*/ 1623007 h 7686336"/>
              <a:gd name="connsiteX1841" fmla="*/ 1288392 w 10243893"/>
              <a:gd name="connsiteY1841" fmla="*/ 1666542 h 7686336"/>
              <a:gd name="connsiteX1842" fmla="*/ 1205555 w 10243893"/>
              <a:gd name="connsiteY1842" fmla="*/ 1552504 h 7686336"/>
              <a:gd name="connsiteX1843" fmla="*/ 1205555 w 10243893"/>
              <a:gd name="connsiteY1843" fmla="*/ 1693509 h 7686336"/>
              <a:gd name="connsiteX1844" fmla="*/ 1071564 w 10243893"/>
              <a:gd name="connsiteY1844" fmla="*/ 1737044 h 7686336"/>
              <a:gd name="connsiteX1845" fmla="*/ 1205676 w 10243893"/>
              <a:gd name="connsiteY1845" fmla="*/ 1780579 h 7686336"/>
              <a:gd name="connsiteX1846" fmla="*/ 2820581 w 10243893"/>
              <a:gd name="connsiteY1846" fmla="*/ 1921342 h 7686336"/>
              <a:gd name="connsiteX1847" fmla="*/ 2903418 w 10243893"/>
              <a:gd name="connsiteY1847" fmla="*/ 1807426 h 7686336"/>
              <a:gd name="connsiteX1848" fmla="*/ 3037372 w 10243893"/>
              <a:gd name="connsiteY1848" fmla="*/ 1850910 h 7686336"/>
              <a:gd name="connsiteX1849" fmla="*/ 3037409 w 10243893"/>
              <a:gd name="connsiteY1849" fmla="*/ 1850961 h 7686336"/>
              <a:gd name="connsiteX1850" fmla="*/ 3037530 w 10243893"/>
              <a:gd name="connsiteY1850" fmla="*/ 1850961 h 7686336"/>
              <a:gd name="connsiteX1851" fmla="*/ 3037372 w 10243893"/>
              <a:gd name="connsiteY1851" fmla="*/ 1850910 h 7686336"/>
              <a:gd name="connsiteX1852" fmla="*/ 2954571 w 10243893"/>
              <a:gd name="connsiteY1852" fmla="*/ 1736923 h 7686336"/>
              <a:gd name="connsiteX1853" fmla="*/ 3037409 w 10243893"/>
              <a:gd name="connsiteY1853" fmla="*/ 1623007 h 7686336"/>
              <a:gd name="connsiteX1854" fmla="*/ 2903418 w 10243893"/>
              <a:gd name="connsiteY1854" fmla="*/ 1666542 h 7686336"/>
              <a:gd name="connsiteX1855" fmla="*/ 2820581 w 10243893"/>
              <a:gd name="connsiteY1855" fmla="*/ 1552504 h 7686336"/>
              <a:gd name="connsiteX1856" fmla="*/ 2820581 w 10243893"/>
              <a:gd name="connsiteY1856" fmla="*/ 1693509 h 7686336"/>
              <a:gd name="connsiteX1857" fmla="*/ 2686469 w 10243893"/>
              <a:gd name="connsiteY1857" fmla="*/ 1737044 h 7686336"/>
              <a:gd name="connsiteX1858" fmla="*/ 2820581 w 10243893"/>
              <a:gd name="connsiteY1858" fmla="*/ 1780579 h 7686336"/>
              <a:gd name="connsiteX1859" fmla="*/ 4109577 w 10243893"/>
              <a:gd name="connsiteY1859" fmla="*/ 1921342 h 7686336"/>
              <a:gd name="connsiteX1860" fmla="*/ 4109577 w 10243893"/>
              <a:gd name="connsiteY1860" fmla="*/ 1780458 h 7686336"/>
              <a:gd name="connsiteX1861" fmla="*/ 4243690 w 10243893"/>
              <a:gd name="connsiteY1861" fmla="*/ 1736923 h 7686336"/>
              <a:gd name="connsiteX1862" fmla="*/ 4109577 w 10243893"/>
              <a:gd name="connsiteY1862" fmla="*/ 1693388 h 7686336"/>
              <a:gd name="connsiteX1863" fmla="*/ 4109577 w 10243893"/>
              <a:gd name="connsiteY1863" fmla="*/ 1552384 h 7686336"/>
              <a:gd name="connsiteX1864" fmla="*/ 4026740 w 10243893"/>
              <a:gd name="connsiteY1864" fmla="*/ 1666421 h 7686336"/>
              <a:gd name="connsiteX1865" fmla="*/ 4026619 w 10243893"/>
              <a:gd name="connsiteY1865" fmla="*/ 1666421 h 7686336"/>
              <a:gd name="connsiteX1866" fmla="*/ 3892629 w 10243893"/>
              <a:gd name="connsiteY1866" fmla="*/ 1622886 h 7686336"/>
              <a:gd name="connsiteX1867" fmla="*/ 3975466 w 10243893"/>
              <a:gd name="connsiteY1867" fmla="*/ 1736802 h 7686336"/>
              <a:gd name="connsiteX1868" fmla="*/ 3892629 w 10243893"/>
              <a:gd name="connsiteY1868" fmla="*/ 1850840 h 7686336"/>
              <a:gd name="connsiteX1869" fmla="*/ 4026740 w 10243893"/>
              <a:gd name="connsiteY1869" fmla="*/ 1807305 h 7686336"/>
              <a:gd name="connsiteX1870" fmla="*/ 5724482 w 10243893"/>
              <a:gd name="connsiteY1870" fmla="*/ 1921342 h 7686336"/>
              <a:gd name="connsiteX1871" fmla="*/ 5724482 w 10243893"/>
              <a:gd name="connsiteY1871" fmla="*/ 1780458 h 7686336"/>
              <a:gd name="connsiteX1872" fmla="*/ 5858594 w 10243893"/>
              <a:gd name="connsiteY1872" fmla="*/ 1736923 h 7686336"/>
              <a:gd name="connsiteX1873" fmla="*/ 5724482 w 10243893"/>
              <a:gd name="connsiteY1873" fmla="*/ 1693388 h 7686336"/>
              <a:gd name="connsiteX1874" fmla="*/ 5724482 w 10243893"/>
              <a:gd name="connsiteY1874" fmla="*/ 1552384 h 7686336"/>
              <a:gd name="connsiteX1875" fmla="*/ 5641645 w 10243893"/>
              <a:gd name="connsiteY1875" fmla="*/ 1666421 h 7686336"/>
              <a:gd name="connsiteX1876" fmla="*/ 5641524 w 10243893"/>
              <a:gd name="connsiteY1876" fmla="*/ 1666421 h 7686336"/>
              <a:gd name="connsiteX1877" fmla="*/ 5507533 w 10243893"/>
              <a:gd name="connsiteY1877" fmla="*/ 1622886 h 7686336"/>
              <a:gd name="connsiteX1878" fmla="*/ 5590370 w 10243893"/>
              <a:gd name="connsiteY1878" fmla="*/ 1736802 h 7686336"/>
              <a:gd name="connsiteX1879" fmla="*/ 5507533 w 10243893"/>
              <a:gd name="connsiteY1879" fmla="*/ 1850840 h 7686336"/>
              <a:gd name="connsiteX1880" fmla="*/ 5641645 w 10243893"/>
              <a:gd name="connsiteY1880" fmla="*/ 1807305 h 7686336"/>
              <a:gd name="connsiteX1881" fmla="*/ 7339386 w 10243893"/>
              <a:gd name="connsiteY1881" fmla="*/ 1921342 h 7686336"/>
              <a:gd name="connsiteX1882" fmla="*/ 7339386 w 10243893"/>
              <a:gd name="connsiteY1882" fmla="*/ 1780458 h 7686336"/>
              <a:gd name="connsiteX1883" fmla="*/ 7473498 w 10243893"/>
              <a:gd name="connsiteY1883" fmla="*/ 1736923 h 7686336"/>
              <a:gd name="connsiteX1884" fmla="*/ 7339386 w 10243893"/>
              <a:gd name="connsiteY1884" fmla="*/ 1693388 h 7686336"/>
              <a:gd name="connsiteX1885" fmla="*/ 7339386 w 10243893"/>
              <a:gd name="connsiteY1885" fmla="*/ 1552384 h 7686336"/>
              <a:gd name="connsiteX1886" fmla="*/ 7256549 w 10243893"/>
              <a:gd name="connsiteY1886" fmla="*/ 1666421 h 7686336"/>
              <a:gd name="connsiteX1887" fmla="*/ 7256428 w 10243893"/>
              <a:gd name="connsiteY1887" fmla="*/ 1666421 h 7686336"/>
              <a:gd name="connsiteX1888" fmla="*/ 7122437 w 10243893"/>
              <a:gd name="connsiteY1888" fmla="*/ 1622886 h 7686336"/>
              <a:gd name="connsiteX1889" fmla="*/ 7205275 w 10243893"/>
              <a:gd name="connsiteY1889" fmla="*/ 1736802 h 7686336"/>
              <a:gd name="connsiteX1890" fmla="*/ 7122437 w 10243893"/>
              <a:gd name="connsiteY1890" fmla="*/ 1850840 h 7686336"/>
              <a:gd name="connsiteX1891" fmla="*/ 7256549 w 10243893"/>
              <a:gd name="connsiteY1891" fmla="*/ 1807305 h 7686336"/>
              <a:gd name="connsiteX1892" fmla="*/ 8954291 w 10243893"/>
              <a:gd name="connsiteY1892" fmla="*/ 1921342 h 7686336"/>
              <a:gd name="connsiteX1893" fmla="*/ 8954291 w 10243893"/>
              <a:gd name="connsiteY1893" fmla="*/ 1780458 h 7686336"/>
              <a:gd name="connsiteX1894" fmla="*/ 9088402 w 10243893"/>
              <a:gd name="connsiteY1894" fmla="*/ 1736923 h 7686336"/>
              <a:gd name="connsiteX1895" fmla="*/ 8954291 w 10243893"/>
              <a:gd name="connsiteY1895" fmla="*/ 1693388 h 7686336"/>
              <a:gd name="connsiteX1896" fmla="*/ 8954291 w 10243893"/>
              <a:gd name="connsiteY1896" fmla="*/ 1552384 h 7686336"/>
              <a:gd name="connsiteX1897" fmla="*/ 8871453 w 10243893"/>
              <a:gd name="connsiteY1897" fmla="*/ 1666421 h 7686336"/>
              <a:gd name="connsiteX1898" fmla="*/ 8871333 w 10243893"/>
              <a:gd name="connsiteY1898" fmla="*/ 1666421 h 7686336"/>
              <a:gd name="connsiteX1899" fmla="*/ 8737342 w 10243893"/>
              <a:gd name="connsiteY1899" fmla="*/ 1622886 h 7686336"/>
              <a:gd name="connsiteX1900" fmla="*/ 8820179 w 10243893"/>
              <a:gd name="connsiteY1900" fmla="*/ 1736802 h 7686336"/>
              <a:gd name="connsiteX1901" fmla="*/ 8737342 w 10243893"/>
              <a:gd name="connsiteY1901" fmla="*/ 1850840 h 7686336"/>
              <a:gd name="connsiteX1902" fmla="*/ 8871453 w 10243893"/>
              <a:gd name="connsiteY1902" fmla="*/ 1807305 h 7686336"/>
              <a:gd name="connsiteX1903" fmla="*/ 397982 w 10243893"/>
              <a:gd name="connsiteY1903" fmla="*/ 1936579 h 7686336"/>
              <a:gd name="connsiteX1904" fmla="*/ 632950 w 10243893"/>
              <a:gd name="connsiteY1904" fmla="*/ 1860272 h 7686336"/>
              <a:gd name="connsiteX1905" fmla="*/ 722680 w 10243893"/>
              <a:gd name="connsiteY1905" fmla="*/ 1736802 h 7686336"/>
              <a:gd name="connsiteX1906" fmla="*/ 632950 w 10243893"/>
              <a:gd name="connsiteY1906" fmla="*/ 1613453 h 7686336"/>
              <a:gd name="connsiteX1907" fmla="*/ 487833 w 10243893"/>
              <a:gd name="connsiteY1907" fmla="*/ 1566290 h 7686336"/>
              <a:gd name="connsiteX1908" fmla="*/ 487712 w 10243893"/>
              <a:gd name="connsiteY1908" fmla="*/ 1566049 h 7686336"/>
              <a:gd name="connsiteX1909" fmla="*/ 397982 w 10243893"/>
              <a:gd name="connsiteY1909" fmla="*/ 1689519 h 7686336"/>
              <a:gd name="connsiteX1910" fmla="*/ 2012886 w 10243893"/>
              <a:gd name="connsiteY1910" fmla="*/ 1936579 h 7686336"/>
              <a:gd name="connsiteX1911" fmla="*/ 2247854 w 10243893"/>
              <a:gd name="connsiteY1911" fmla="*/ 1860272 h 7686336"/>
              <a:gd name="connsiteX1912" fmla="*/ 2337585 w 10243893"/>
              <a:gd name="connsiteY1912" fmla="*/ 1736802 h 7686336"/>
              <a:gd name="connsiteX1913" fmla="*/ 2247854 w 10243893"/>
              <a:gd name="connsiteY1913" fmla="*/ 1613453 h 7686336"/>
              <a:gd name="connsiteX1914" fmla="*/ 2102738 w 10243893"/>
              <a:gd name="connsiteY1914" fmla="*/ 1566290 h 7686336"/>
              <a:gd name="connsiteX1915" fmla="*/ 2102617 w 10243893"/>
              <a:gd name="connsiteY1915" fmla="*/ 1566049 h 7686336"/>
              <a:gd name="connsiteX1916" fmla="*/ 2012886 w 10243893"/>
              <a:gd name="connsiteY1916" fmla="*/ 1689519 h 7686336"/>
              <a:gd name="connsiteX1917" fmla="*/ 4917272 w 10243893"/>
              <a:gd name="connsiteY1917" fmla="*/ 1936579 h 7686336"/>
              <a:gd name="connsiteX1918" fmla="*/ 4917272 w 10243893"/>
              <a:gd name="connsiteY1918" fmla="*/ 1689519 h 7686336"/>
              <a:gd name="connsiteX1919" fmla="*/ 4827542 w 10243893"/>
              <a:gd name="connsiteY1919" fmla="*/ 1566049 h 7686336"/>
              <a:gd name="connsiteX1920" fmla="*/ 4682425 w 10243893"/>
              <a:gd name="connsiteY1920" fmla="*/ 1613211 h 7686336"/>
              <a:gd name="connsiteX1921" fmla="*/ 4682425 w 10243893"/>
              <a:gd name="connsiteY1921" fmla="*/ 1613453 h 7686336"/>
              <a:gd name="connsiteX1922" fmla="*/ 4592695 w 10243893"/>
              <a:gd name="connsiteY1922" fmla="*/ 1736802 h 7686336"/>
              <a:gd name="connsiteX1923" fmla="*/ 4682425 w 10243893"/>
              <a:gd name="connsiteY1923" fmla="*/ 1860272 h 7686336"/>
              <a:gd name="connsiteX1924" fmla="*/ 6532418 w 10243893"/>
              <a:gd name="connsiteY1924" fmla="*/ 1936579 h 7686336"/>
              <a:gd name="connsiteX1925" fmla="*/ 6532418 w 10243893"/>
              <a:gd name="connsiteY1925" fmla="*/ 1689519 h 7686336"/>
              <a:gd name="connsiteX1926" fmla="*/ 6442688 w 10243893"/>
              <a:gd name="connsiteY1926" fmla="*/ 1566049 h 7686336"/>
              <a:gd name="connsiteX1927" fmla="*/ 6297571 w 10243893"/>
              <a:gd name="connsiteY1927" fmla="*/ 1613211 h 7686336"/>
              <a:gd name="connsiteX1928" fmla="*/ 6297329 w 10243893"/>
              <a:gd name="connsiteY1928" fmla="*/ 1613453 h 7686336"/>
              <a:gd name="connsiteX1929" fmla="*/ 6207720 w 10243893"/>
              <a:gd name="connsiteY1929" fmla="*/ 1736802 h 7686336"/>
              <a:gd name="connsiteX1930" fmla="*/ 6297450 w 10243893"/>
              <a:gd name="connsiteY1930" fmla="*/ 1860272 h 7686336"/>
              <a:gd name="connsiteX1931" fmla="*/ 8147081 w 10243893"/>
              <a:gd name="connsiteY1931" fmla="*/ 1936579 h 7686336"/>
              <a:gd name="connsiteX1932" fmla="*/ 8147081 w 10243893"/>
              <a:gd name="connsiteY1932" fmla="*/ 1689519 h 7686336"/>
              <a:gd name="connsiteX1933" fmla="*/ 8057351 w 10243893"/>
              <a:gd name="connsiteY1933" fmla="*/ 1566049 h 7686336"/>
              <a:gd name="connsiteX1934" fmla="*/ 7912234 w 10243893"/>
              <a:gd name="connsiteY1934" fmla="*/ 1613211 h 7686336"/>
              <a:gd name="connsiteX1935" fmla="*/ 7912113 w 10243893"/>
              <a:gd name="connsiteY1935" fmla="*/ 1613453 h 7686336"/>
              <a:gd name="connsiteX1936" fmla="*/ 7822382 w 10243893"/>
              <a:gd name="connsiteY1936" fmla="*/ 1736802 h 7686336"/>
              <a:gd name="connsiteX1937" fmla="*/ 7912113 w 10243893"/>
              <a:gd name="connsiteY1937" fmla="*/ 1860272 h 7686336"/>
              <a:gd name="connsiteX1938" fmla="*/ 9761985 w 10243893"/>
              <a:gd name="connsiteY1938" fmla="*/ 1936579 h 7686336"/>
              <a:gd name="connsiteX1939" fmla="*/ 9761985 w 10243893"/>
              <a:gd name="connsiteY1939" fmla="*/ 1689519 h 7686336"/>
              <a:gd name="connsiteX1940" fmla="*/ 9672255 w 10243893"/>
              <a:gd name="connsiteY1940" fmla="*/ 1566049 h 7686336"/>
              <a:gd name="connsiteX1941" fmla="*/ 9527138 w 10243893"/>
              <a:gd name="connsiteY1941" fmla="*/ 1613211 h 7686336"/>
              <a:gd name="connsiteX1942" fmla="*/ 9527138 w 10243893"/>
              <a:gd name="connsiteY1942" fmla="*/ 1613453 h 7686336"/>
              <a:gd name="connsiteX1943" fmla="*/ 9437408 w 10243893"/>
              <a:gd name="connsiteY1943" fmla="*/ 1736802 h 7686336"/>
              <a:gd name="connsiteX1944" fmla="*/ 9527138 w 10243893"/>
              <a:gd name="connsiteY1944" fmla="*/ 1860272 h 7686336"/>
              <a:gd name="connsiteX1945" fmla="*/ 1686737 w 10243893"/>
              <a:gd name="connsiteY1945" fmla="*/ 1936700 h 7686336"/>
              <a:gd name="connsiteX1946" fmla="*/ 1686737 w 10243893"/>
              <a:gd name="connsiteY1946" fmla="*/ 1689640 h 7686336"/>
              <a:gd name="connsiteX1947" fmla="*/ 1597007 w 10243893"/>
              <a:gd name="connsiteY1947" fmla="*/ 1566170 h 7686336"/>
              <a:gd name="connsiteX1948" fmla="*/ 1451890 w 10243893"/>
              <a:gd name="connsiteY1948" fmla="*/ 1613332 h 7686336"/>
              <a:gd name="connsiteX1949" fmla="*/ 1451769 w 10243893"/>
              <a:gd name="connsiteY1949" fmla="*/ 1613574 h 7686336"/>
              <a:gd name="connsiteX1950" fmla="*/ 1362039 w 10243893"/>
              <a:gd name="connsiteY1950" fmla="*/ 1736923 h 7686336"/>
              <a:gd name="connsiteX1951" fmla="*/ 1451769 w 10243893"/>
              <a:gd name="connsiteY1951" fmla="*/ 1860393 h 7686336"/>
              <a:gd name="connsiteX1952" fmla="*/ 3301641 w 10243893"/>
              <a:gd name="connsiteY1952" fmla="*/ 1936700 h 7686336"/>
              <a:gd name="connsiteX1953" fmla="*/ 3301641 w 10243893"/>
              <a:gd name="connsiteY1953" fmla="*/ 1689640 h 7686336"/>
              <a:gd name="connsiteX1954" fmla="*/ 3211911 w 10243893"/>
              <a:gd name="connsiteY1954" fmla="*/ 1566170 h 7686336"/>
              <a:gd name="connsiteX1955" fmla="*/ 3066795 w 10243893"/>
              <a:gd name="connsiteY1955" fmla="*/ 1613332 h 7686336"/>
              <a:gd name="connsiteX1956" fmla="*/ 3066795 w 10243893"/>
              <a:gd name="connsiteY1956" fmla="*/ 1613574 h 7686336"/>
              <a:gd name="connsiteX1957" fmla="*/ 2977064 w 10243893"/>
              <a:gd name="connsiteY1957" fmla="*/ 1736923 h 7686336"/>
              <a:gd name="connsiteX1958" fmla="*/ 3066795 w 10243893"/>
              <a:gd name="connsiteY1958" fmla="*/ 1860393 h 7686336"/>
              <a:gd name="connsiteX1959" fmla="*/ 3628033 w 10243893"/>
              <a:gd name="connsiteY1959" fmla="*/ 1936821 h 7686336"/>
              <a:gd name="connsiteX1960" fmla="*/ 3862879 w 10243893"/>
              <a:gd name="connsiteY1960" fmla="*/ 1860514 h 7686336"/>
              <a:gd name="connsiteX1961" fmla="*/ 3952610 w 10243893"/>
              <a:gd name="connsiteY1961" fmla="*/ 1737044 h 7686336"/>
              <a:gd name="connsiteX1962" fmla="*/ 3862879 w 10243893"/>
              <a:gd name="connsiteY1962" fmla="*/ 1613695 h 7686336"/>
              <a:gd name="connsiteX1963" fmla="*/ 3717763 w 10243893"/>
              <a:gd name="connsiteY1963" fmla="*/ 1566532 h 7686336"/>
              <a:gd name="connsiteX1964" fmla="*/ 3717763 w 10243893"/>
              <a:gd name="connsiteY1964" fmla="*/ 1566290 h 7686336"/>
              <a:gd name="connsiteX1965" fmla="*/ 3628033 w 10243893"/>
              <a:gd name="connsiteY1965" fmla="*/ 1689760 h 7686336"/>
              <a:gd name="connsiteX1966" fmla="*/ 5242937 w 10243893"/>
              <a:gd name="connsiteY1966" fmla="*/ 1936821 h 7686336"/>
              <a:gd name="connsiteX1967" fmla="*/ 5477784 w 10243893"/>
              <a:gd name="connsiteY1967" fmla="*/ 1860514 h 7686336"/>
              <a:gd name="connsiteX1968" fmla="*/ 5567515 w 10243893"/>
              <a:gd name="connsiteY1968" fmla="*/ 1737044 h 7686336"/>
              <a:gd name="connsiteX1969" fmla="*/ 5477784 w 10243893"/>
              <a:gd name="connsiteY1969" fmla="*/ 1613695 h 7686336"/>
              <a:gd name="connsiteX1970" fmla="*/ 5332668 w 10243893"/>
              <a:gd name="connsiteY1970" fmla="*/ 1566532 h 7686336"/>
              <a:gd name="connsiteX1971" fmla="*/ 5332668 w 10243893"/>
              <a:gd name="connsiteY1971" fmla="*/ 1566290 h 7686336"/>
              <a:gd name="connsiteX1972" fmla="*/ 5242937 w 10243893"/>
              <a:gd name="connsiteY1972" fmla="*/ 1689760 h 7686336"/>
              <a:gd name="connsiteX1973" fmla="*/ 6857842 w 10243893"/>
              <a:gd name="connsiteY1973" fmla="*/ 1936821 h 7686336"/>
              <a:gd name="connsiteX1974" fmla="*/ 7092689 w 10243893"/>
              <a:gd name="connsiteY1974" fmla="*/ 1860514 h 7686336"/>
              <a:gd name="connsiteX1975" fmla="*/ 7182419 w 10243893"/>
              <a:gd name="connsiteY1975" fmla="*/ 1737044 h 7686336"/>
              <a:gd name="connsiteX1976" fmla="*/ 7092689 w 10243893"/>
              <a:gd name="connsiteY1976" fmla="*/ 1613695 h 7686336"/>
              <a:gd name="connsiteX1977" fmla="*/ 6947572 w 10243893"/>
              <a:gd name="connsiteY1977" fmla="*/ 1566532 h 7686336"/>
              <a:gd name="connsiteX1978" fmla="*/ 6947572 w 10243893"/>
              <a:gd name="connsiteY1978" fmla="*/ 1566290 h 7686336"/>
              <a:gd name="connsiteX1979" fmla="*/ 6857842 w 10243893"/>
              <a:gd name="connsiteY1979" fmla="*/ 1689760 h 7686336"/>
              <a:gd name="connsiteX1980" fmla="*/ 8472746 w 10243893"/>
              <a:gd name="connsiteY1980" fmla="*/ 1936821 h 7686336"/>
              <a:gd name="connsiteX1981" fmla="*/ 8707593 w 10243893"/>
              <a:gd name="connsiteY1981" fmla="*/ 1860514 h 7686336"/>
              <a:gd name="connsiteX1982" fmla="*/ 8797323 w 10243893"/>
              <a:gd name="connsiteY1982" fmla="*/ 1737044 h 7686336"/>
              <a:gd name="connsiteX1983" fmla="*/ 8707593 w 10243893"/>
              <a:gd name="connsiteY1983" fmla="*/ 1613695 h 7686336"/>
              <a:gd name="connsiteX1984" fmla="*/ 8562476 w 10243893"/>
              <a:gd name="connsiteY1984" fmla="*/ 1566532 h 7686336"/>
              <a:gd name="connsiteX1985" fmla="*/ 8562476 w 10243893"/>
              <a:gd name="connsiteY1985" fmla="*/ 1566290 h 7686336"/>
              <a:gd name="connsiteX1986" fmla="*/ 8472746 w 10243893"/>
              <a:gd name="connsiteY1986" fmla="*/ 1689760 h 7686336"/>
              <a:gd name="connsiteX1987" fmla="*/ 1787472 w 10243893"/>
              <a:gd name="connsiteY1987" fmla="*/ 1969473 h 7686336"/>
              <a:gd name="connsiteX1988" fmla="*/ 1838626 w 10243893"/>
              <a:gd name="connsiteY1988" fmla="*/ 1898970 h 7686336"/>
              <a:gd name="connsiteX1989" fmla="*/ 1838747 w 10243893"/>
              <a:gd name="connsiteY1989" fmla="*/ 1898970 h 7686336"/>
              <a:gd name="connsiteX1990" fmla="*/ 1704635 w 10243893"/>
              <a:gd name="connsiteY1990" fmla="*/ 1714430 h 7686336"/>
              <a:gd name="connsiteX1991" fmla="*/ 1704635 w 10243893"/>
              <a:gd name="connsiteY1991" fmla="*/ 1942505 h 7686336"/>
              <a:gd name="connsiteX1992" fmla="*/ 3402377 w 10243893"/>
              <a:gd name="connsiteY1992" fmla="*/ 1969473 h 7686336"/>
              <a:gd name="connsiteX1993" fmla="*/ 3453530 w 10243893"/>
              <a:gd name="connsiteY1993" fmla="*/ 1898970 h 7686336"/>
              <a:gd name="connsiteX1994" fmla="*/ 3453651 w 10243893"/>
              <a:gd name="connsiteY1994" fmla="*/ 1898970 h 7686336"/>
              <a:gd name="connsiteX1995" fmla="*/ 3319539 w 10243893"/>
              <a:gd name="connsiteY1995" fmla="*/ 1714430 h 7686336"/>
              <a:gd name="connsiteX1996" fmla="*/ 3319539 w 10243893"/>
              <a:gd name="connsiteY1996" fmla="*/ 1942505 h 7686336"/>
              <a:gd name="connsiteX1997" fmla="*/ 5017281 w 10243893"/>
              <a:gd name="connsiteY1997" fmla="*/ 1969473 h 7686336"/>
              <a:gd name="connsiteX1998" fmla="*/ 5068435 w 10243893"/>
              <a:gd name="connsiteY1998" fmla="*/ 1898970 h 7686336"/>
              <a:gd name="connsiteX1999" fmla="*/ 5068556 w 10243893"/>
              <a:gd name="connsiteY1999" fmla="*/ 1898970 h 7686336"/>
              <a:gd name="connsiteX2000" fmla="*/ 4934444 w 10243893"/>
              <a:gd name="connsiteY2000" fmla="*/ 1714430 h 7686336"/>
              <a:gd name="connsiteX2001" fmla="*/ 4934444 w 10243893"/>
              <a:gd name="connsiteY2001" fmla="*/ 1942505 h 7686336"/>
              <a:gd name="connsiteX2002" fmla="*/ 1912151 w 10243893"/>
              <a:gd name="connsiteY2002" fmla="*/ 1969593 h 7686336"/>
              <a:gd name="connsiteX2003" fmla="*/ 1994989 w 10243893"/>
              <a:gd name="connsiteY2003" fmla="*/ 1942626 h 7686336"/>
              <a:gd name="connsiteX2004" fmla="*/ 1994989 w 10243893"/>
              <a:gd name="connsiteY2004" fmla="*/ 1714718 h 7686336"/>
              <a:gd name="connsiteX2005" fmla="*/ 1995110 w 10243893"/>
              <a:gd name="connsiteY2005" fmla="*/ 1714551 h 7686336"/>
              <a:gd name="connsiteX2006" fmla="*/ 1994989 w 10243893"/>
              <a:gd name="connsiteY2006" fmla="*/ 1714551 h 7686336"/>
              <a:gd name="connsiteX2007" fmla="*/ 1994989 w 10243893"/>
              <a:gd name="connsiteY2007" fmla="*/ 1714718 h 7686336"/>
              <a:gd name="connsiteX2008" fmla="*/ 1860998 w 10243893"/>
              <a:gd name="connsiteY2008" fmla="*/ 1899091 h 7686336"/>
              <a:gd name="connsiteX2009" fmla="*/ 3527056 w 10243893"/>
              <a:gd name="connsiteY2009" fmla="*/ 1969593 h 7686336"/>
              <a:gd name="connsiteX2010" fmla="*/ 3609893 w 10243893"/>
              <a:gd name="connsiteY2010" fmla="*/ 1942626 h 7686336"/>
              <a:gd name="connsiteX2011" fmla="*/ 3609893 w 10243893"/>
              <a:gd name="connsiteY2011" fmla="*/ 1714551 h 7686336"/>
              <a:gd name="connsiteX2012" fmla="*/ 3475902 w 10243893"/>
              <a:gd name="connsiteY2012" fmla="*/ 1899091 h 7686336"/>
              <a:gd name="connsiteX2013" fmla="*/ 5141961 w 10243893"/>
              <a:gd name="connsiteY2013" fmla="*/ 1969593 h 7686336"/>
              <a:gd name="connsiteX2014" fmla="*/ 5224798 w 10243893"/>
              <a:gd name="connsiteY2014" fmla="*/ 1942626 h 7686336"/>
              <a:gd name="connsiteX2015" fmla="*/ 5224798 w 10243893"/>
              <a:gd name="connsiteY2015" fmla="*/ 1714718 h 7686336"/>
              <a:gd name="connsiteX2016" fmla="*/ 5224919 w 10243893"/>
              <a:gd name="connsiteY2016" fmla="*/ 1714551 h 7686336"/>
              <a:gd name="connsiteX2017" fmla="*/ 5224798 w 10243893"/>
              <a:gd name="connsiteY2017" fmla="*/ 1714551 h 7686336"/>
              <a:gd name="connsiteX2018" fmla="*/ 5224798 w 10243893"/>
              <a:gd name="connsiteY2018" fmla="*/ 1714718 h 7686336"/>
              <a:gd name="connsiteX2019" fmla="*/ 5090807 w 10243893"/>
              <a:gd name="connsiteY2019" fmla="*/ 1899091 h 7686336"/>
              <a:gd name="connsiteX2020" fmla="*/ 6633637 w 10243893"/>
              <a:gd name="connsiteY2020" fmla="*/ 1969593 h 7686336"/>
              <a:gd name="connsiteX2021" fmla="*/ 6684791 w 10243893"/>
              <a:gd name="connsiteY2021" fmla="*/ 1899091 h 7686336"/>
              <a:gd name="connsiteX2022" fmla="*/ 6684911 w 10243893"/>
              <a:gd name="connsiteY2022" fmla="*/ 1899091 h 7686336"/>
              <a:gd name="connsiteX2023" fmla="*/ 6550800 w 10243893"/>
              <a:gd name="connsiteY2023" fmla="*/ 1714551 h 7686336"/>
              <a:gd name="connsiteX2024" fmla="*/ 6550800 w 10243893"/>
              <a:gd name="connsiteY2024" fmla="*/ 1942626 h 7686336"/>
              <a:gd name="connsiteX2025" fmla="*/ 8248299 w 10243893"/>
              <a:gd name="connsiteY2025" fmla="*/ 1969593 h 7686336"/>
              <a:gd name="connsiteX2026" fmla="*/ 8299453 w 10243893"/>
              <a:gd name="connsiteY2026" fmla="*/ 1899091 h 7686336"/>
              <a:gd name="connsiteX2027" fmla="*/ 8299574 w 10243893"/>
              <a:gd name="connsiteY2027" fmla="*/ 1899091 h 7686336"/>
              <a:gd name="connsiteX2028" fmla="*/ 8165462 w 10243893"/>
              <a:gd name="connsiteY2028" fmla="*/ 1714551 h 7686336"/>
              <a:gd name="connsiteX2029" fmla="*/ 8165462 w 10243893"/>
              <a:gd name="connsiteY2029" fmla="*/ 1942626 h 7686336"/>
              <a:gd name="connsiteX2030" fmla="*/ 9863203 w 10243893"/>
              <a:gd name="connsiteY2030" fmla="*/ 1969593 h 7686336"/>
              <a:gd name="connsiteX2031" fmla="*/ 9914357 w 10243893"/>
              <a:gd name="connsiteY2031" fmla="*/ 1899091 h 7686336"/>
              <a:gd name="connsiteX2032" fmla="*/ 9914478 w 10243893"/>
              <a:gd name="connsiteY2032" fmla="*/ 1899091 h 7686336"/>
              <a:gd name="connsiteX2033" fmla="*/ 9780366 w 10243893"/>
              <a:gd name="connsiteY2033" fmla="*/ 1714551 h 7686336"/>
              <a:gd name="connsiteX2034" fmla="*/ 9780366 w 10243893"/>
              <a:gd name="connsiteY2034" fmla="*/ 1942626 h 7686336"/>
              <a:gd name="connsiteX2035" fmla="*/ 6758316 w 10243893"/>
              <a:gd name="connsiteY2035" fmla="*/ 1969714 h 7686336"/>
              <a:gd name="connsiteX2036" fmla="*/ 6841154 w 10243893"/>
              <a:gd name="connsiteY2036" fmla="*/ 1942747 h 7686336"/>
              <a:gd name="connsiteX2037" fmla="*/ 6841154 w 10243893"/>
              <a:gd name="connsiteY2037" fmla="*/ 1714837 h 7686336"/>
              <a:gd name="connsiteX2038" fmla="*/ 6841274 w 10243893"/>
              <a:gd name="connsiteY2038" fmla="*/ 1714672 h 7686336"/>
              <a:gd name="connsiteX2039" fmla="*/ 6841154 w 10243893"/>
              <a:gd name="connsiteY2039" fmla="*/ 1714672 h 7686336"/>
              <a:gd name="connsiteX2040" fmla="*/ 6841154 w 10243893"/>
              <a:gd name="connsiteY2040" fmla="*/ 1714837 h 7686336"/>
              <a:gd name="connsiteX2041" fmla="*/ 6707163 w 10243893"/>
              <a:gd name="connsiteY2041" fmla="*/ 1899212 h 7686336"/>
              <a:gd name="connsiteX2042" fmla="*/ 8372979 w 10243893"/>
              <a:gd name="connsiteY2042" fmla="*/ 1969714 h 7686336"/>
              <a:gd name="connsiteX2043" fmla="*/ 8455815 w 10243893"/>
              <a:gd name="connsiteY2043" fmla="*/ 1942747 h 7686336"/>
              <a:gd name="connsiteX2044" fmla="*/ 8455815 w 10243893"/>
              <a:gd name="connsiteY2044" fmla="*/ 1714672 h 7686336"/>
              <a:gd name="connsiteX2045" fmla="*/ 8321825 w 10243893"/>
              <a:gd name="connsiteY2045" fmla="*/ 1899212 h 7686336"/>
              <a:gd name="connsiteX2046" fmla="*/ 9988004 w 10243893"/>
              <a:gd name="connsiteY2046" fmla="*/ 1969714 h 7686336"/>
              <a:gd name="connsiteX2047" fmla="*/ 10070841 w 10243893"/>
              <a:gd name="connsiteY2047" fmla="*/ 1942747 h 7686336"/>
              <a:gd name="connsiteX2048" fmla="*/ 10070841 w 10243893"/>
              <a:gd name="connsiteY2048" fmla="*/ 1714839 h 7686336"/>
              <a:gd name="connsiteX2049" fmla="*/ 10070962 w 10243893"/>
              <a:gd name="connsiteY2049" fmla="*/ 1714672 h 7686336"/>
              <a:gd name="connsiteX2050" fmla="*/ 10070841 w 10243893"/>
              <a:gd name="connsiteY2050" fmla="*/ 1714672 h 7686336"/>
              <a:gd name="connsiteX2051" fmla="*/ 10070841 w 10243893"/>
              <a:gd name="connsiteY2051" fmla="*/ 1714839 h 7686336"/>
              <a:gd name="connsiteX2052" fmla="*/ 9936850 w 10243893"/>
              <a:gd name="connsiteY2052" fmla="*/ 1899212 h 7686336"/>
              <a:gd name="connsiteX2053" fmla="*/ 4834555 w 10243893"/>
              <a:gd name="connsiteY2053" fmla="*/ 2069361 h 7686336"/>
              <a:gd name="connsiteX2054" fmla="*/ 4917393 w 10243893"/>
              <a:gd name="connsiteY2054" fmla="*/ 2042514 h 7686336"/>
              <a:gd name="connsiteX2055" fmla="*/ 4917393 w 10243893"/>
              <a:gd name="connsiteY2055" fmla="*/ 1955445 h 7686336"/>
              <a:gd name="connsiteX2056" fmla="*/ 4917393 w 10243893"/>
              <a:gd name="connsiteY2056" fmla="*/ 1955323 h 7686336"/>
              <a:gd name="connsiteX2057" fmla="*/ 4700444 w 10243893"/>
              <a:gd name="connsiteY2057" fmla="*/ 1884821 h 7686336"/>
              <a:gd name="connsiteX2058" fmla="*/ 6449702 w 10243893"/>
              <a:gd name="connsiteY2058" fmla="*/ 2069361 h 7686336"/>
              <a:gd name="connsiteX2059" fmla="*/ 6532539 w 10243893"/>
              <a:gd name="connsiteY2059" fmla="*/ 2042514 h 7686336"/>
              <a:gd name="connsiteX2060" fmla="*/ 6532539 w 10243893"/>
              <a:gd name="connsiteY2060" fmla="*/ 1955445 h 7686336"/>
              <a:gd name="connsiteX2061" fmla="*/ 6532539 w 10243893"/>
              <a:gd name="connsiteY2061" fmla="*/ 1955323 h 7686336"/>
              <a:gd name="connsiteX2062" fmla="*/ 6315590 w 10243893"/>
              <a:gd name="connsiteY2062" fmla="*/ 1884821 h 7686336"/>
              <a:gd name="connsiteX2063" fmla="*/ 8064364 w 10243893"/>
              <a:gd name="connsiteY2063" fmla="*/ 2069361 h 7686336"/>
              <a:gd name="connsiteX2064" fmla="*/ 8147202 w 10243893"/>
              <a:gd name="connsiteY2064" fmla="*/ 2042514 h 7686336"/>
              <a:gd name="connsiteX2065" fmla="*/ 8147202 w 10243893"/>
              <a:gd name="connsiteY2065" fmla="*/ 1955445 h 7686336"/>
              <a:gd name="connsiteX2066" fmla="*/ 8147322 w 10243893"/>
              <a:gd name="connsiteY2066" fmla="*/ 1955323 h 7686336"/>
              <a:gd name="connsiteX2067" fmla="*/ 7930374 w 10243893"/>
              <a:gd name="connsiteY2067" fmla="*/ 1884821 h 7686336"/>
              <a:gd name="connsiteX2068" fmla="*/ 9679269 w 10243893"/>
              <a:gd name="connsiteY2068" fmla="*/ 2069361 h 7686336"/>
              <a:gd name="connsiteX2069" fmla="*/ 9762106 w 10243893"/>
              <a:gd name="connsiteY2069" fmla="*/ 2042514 h 7686336"/>
              <a:gd name="connsiteX2070" fmla="*/ 9762106 w 10243893"/>
              <a:gd name="connsiteY2070" fmla="*/ 1955445 h 7686336"/>
              <a:gd name="connsiteX2071" fmla="*/ 9762106 w 10243893"/>
              <a:gd name="connsiteY2071" fmla="*/ 1955323 h 7686336"/>
              <a:gd name="connsiteX2072" fmla="*/ 9545157 w 10243893"/>
              <a:gd name="connsiteY2072" fmla="*/ 1884821 h 7686336"/>
              <a:gd name="connsiteX2073" fmla="*/ 1604021 w 10243893"/>
              <a:gd name="connsiteY2073" fmla="*/ 2069482 h 7686336"/>
              <a:gd name="connsiteX2074" fmla="*/ 1686858 w 10243893"/>
              <a:gd name="connsiteY2074" fmla="*/ 2042635 h 7686336"/>
              <a:gd name="connsiteX2075" fmla="*/ 1686858 w 10243893"/>
              <a:gd name="connsiteY2075" fmla="*/ 1955565 h 7686336"/>
              <a:gd name="connsiteX2076" fmla="*/ 1686858 w 10243893"/>
              <a:gd name="connsiteY2076" fmla="*/ 1955445 h 7686336"/>
              <a:gd name="connsiteX2077" fmla="*/ 1469909 w 10243893"/>
              <a:gd name="connsiteY2077" fmla="*/ 1884942 h 7686336"/>
              <a:gd name="connsiteX2078" fmla="*/ 3218925 w 10243893"/>
              <a:gd name="connsiteY2078" fmla="*/ 2069482 h 7686336"/>
              <a:gd name="connsiteX2079" fmla="*/ 3301763 w 10243893"/>
              <a:gd name="connsiteY2079" fmla="*/ 2042635 h 7686336"/>
              <a:gd name="connsiteX2080" fmla="*/ 3301763 w 10243893"/>
              <a:gd name="connsiteY2080" fmla="*/ 1955565 h 7686336"/>
              <a:gd name="connsiteX2081" fmla="*/ 3301884 w 10243893"/>
              <a:gd name="connsiteY2081" fmla="*/ 1955445 h 7686336"/>
              <a:gd name="connsiteX2082" fmla="*/ 3084934 w 10243893"/>
              <a:gd name="connsiteY2082" fmla="*/ 1884942 h 7686336"/>
              <a:gd name="connsiteX2083" fmla="*/ 480940 w 10243893"/>
              <a:gd name="connsiteY2083" fmla="*/ 2069845 h 7686336"/>
              <a:gd name="connsiteX2084" fmla="*/ 615052 w 10243893"/>
              <a:gd name="connsiteY2084" fmla="*/ 1885305 h 7686336"/>
              <a:gd name="connsiteX2085" fmla="*/ 614931 w 10243893"/>
              <a:gd name="connsiteY2085" fmla="*/ 1885426 h 7686336"/>
              <a:gd name="connsiteX2086" fmla="*/ 398103 w 10243893"/>
              <a:gd name="connsiteY2086" fmla="*/ 1955928 h 7686336"/>
              <a:gd name="connsiteX2087" fmla="*/ 398103 w 10243893"/>
              <a:gd name="connsiteY2087" fmla="*/ 2042998 h 7686336"/>
              <a:gd name="connsiteX2088" fmla="*/ 2095845 w 10243893"/>
              <a:gd name="connsiteY2088" fmla="*/ 2069845 h 7686336"/>
              <a:gd name="connsiteX2089" fmla="*/ 2229956 w 10243893"/>
              <a:gd name="connsiteY2089" fmla="*/ 1885305 h 7686336"/>
              <a:gd name="connsiteX2090" fmla="*/ 2229836 w 10243893"/>
              <a:gd name="connsiteY2090" fmla="*/ 1885426 h 7686336"/>
              <a:gd name="connsiteX2091" fmla="*/ 2013007 w 10243893"/>
              <a:gd name="connsiteY2091" fmla="*/ 1955928 h 7686336"/>
              <a:gd name="connsiteX2092" fmla="*/ 2013007 w 10243893"/>
              <a:gd name="connsiteY2092" fmla="*/ 2042998 h 7686336"/>
              <a:gd name="connsiteX2093" fmla="*/ 3710870 w 10243893"/>
              <a:gd name="connsiteY2093" fmla="*/ 2069845 h 7686336"/>
              <a:gd name="connsiteX2094" fmla="*/ 3844982 w 10243893"/>
              <a:gd name="connsiteY2094" fmla="*/ 1885305 h 7686336"/>
              <a:gd name="connsiteX2095" fmla="*/ 3844861 w 10243893"/>
              <a:gd name="connsiteY2095" fmla="*/ 1885426 h 7686336"/>
              <a:gd name="connsiteX2096" fmla="*/ 3628033 w 10243893"/>
              <a:gd name="connsiteY2096" fmla="*/ 1955928 h 7686336"/>
              <a:gd name="connsiteX2097" fmla="*/ 3628033 w 10243893"/>
              <a:gd name="connsiteY2097" fmla="*/ 2042998 h 7686336"/>
              <a:gd name="connsiteX2098" fmla="*/ 5325775 w 10243893"/>
              <a:gd name="connsiteY2098" fmla="*/ 2069845 h 7686336"/>
              <a:gd name="connsiteX2099" fmla="*/ 5459886 w 10243893"/>
              <a:gd name="connsiteY2099" fmla="*/ 1885305 h 7686336"/>
              <a:gd name="connsiteX2100" fmla="*/ 5459766 w 10243893"/>
              <a:gd name="connsiteY2100" fmla="*/ 1885426 h 7686336"/>
              <a:gd name="connsiteX2101" fmla="*/ 5242937 w 10243893"/>
              <a:gd name="connsiteY2101" fmla="*/ 1955928 h 7686336"/>
              <a:gd name="connsiteX2102" fmla="*/ 5242937 w 10243893"/>
              <a:gd name="connsiteY2102" fmla="*/ 2042998 h 7686336"/>
              <a:gd name="connsiteX2103" fmla="*/ 6940679 w 10243893"/>
              <a:gd name="connsiteY2103" fmla="*/ 2069845 h 7686336"/>
              <a:gd name="connsiteX2104" fmla="*/ 7074791 w 10243893"/>
              <a:gd name="connsiteY2104" fmla="*/ 1885305 h 7686336"/>
              <a:gd name="connsiteX2105" fmla="*/ 7074670 w 10243893"/>
              <a:gd name="connsiteY2105" fmla="*/ 1885426 h 7686336"/>
              <a:gd name="connsiteX2106" fmla="*/ 6857842 w 10243893"/>
              <a:gd name="connsiteY2106" fmla="*/ 1955928 h 7686336"/>
              <a:gd name="connsiteX2107" fmla="*/ 6857842 w 10243893"/>
              <a:gd name="connsiteY2107" fmla="*/ 2042998 h 7686336"/>
              <a:gd name="connsiteX2108" fmla="*/ 8555583 w 10243893"/>
              <a:gd name="connsiteY2108" fmla="*/ 2069845 h 7686336"/>
              <a:gd name="connsiteX2109" fmla="*/ 8689695 w 10243893"/>
              <a:gd name="connsiteY2109" fmla="*/ 1885305 h 7686336"/>
              <a:gd name="connsiteX2110" fmla="*/ 8689574 w 10243893"/>
              <a:gd name="connsiteY2110" fmla="*/ 1885426 h 7686336"/>
              <a:gd name="connsiteX2111" fmla="*/ 8472746 w 10243893"/>
              <a:gd name="connsiteY2111" fmla="*/ 1955928 h 7686336"/>
              <a:gd name="connsiteX2112" fmla="*/ 8472746 w 10243893"/>
              <a:gd name="connsiteY2112" fmla="*/ 2042998 h 7686336"/>
              <a:gd name="connsiteX2113" fmla="*/ 2657808 w 10243893"/>
              <a:gd name="connsiteY2113" fmla="*/ 2145789 h 7686336"/>
              <a:gd name="connsiteX2114" fmla="*/ 2803046 w 10243893"/>
              <a:gd name="connsiteY2114" fmla="*/ 1946133 h 7686336"/>
              <a:gd name="connsiteX2115" fmla="*/ 2803046 w 10243893"/>
              <a:gd name="connsiteY2115" fmla="*/ 1946012 h 7686336"/>
              <a:gd name="connsiteX2116" fmla="*/ 2803046 w 10243893"/>
              <a:gd name="connsiteY2116" fmla="*/ 1793519 h 7686336"/>
              <a:gd name="connsiteX2117" fmla="*/ 2657808 w 10243893"/>
              <a:gd name="connsiteY2117" fmla="*/ 1746235 h 7686336"/>
              <a:gd name="connsiteX2118" fmla="*/ 2657808 w 10243893"/>
              <a:gd name="connsiteY2118" fmla="*/ 1746356 h 7686336"/>
              <a:gd name="connsiteX2119" fmla="*/ 2512571 w 10243893"/>
              <a:gd name="connsiteY2119" fmla="*/ 1793519 h 7686336"/>
              <a:gd name="connsiteX2120" fmla="*/ 2512571 w 10243893"/>
              <a:gd name="connsiteY2120" fmla="*/ 1946133 h 7686336"/>
              <a:gd name="connsiteX2121" fmla="*/ 1042420 w 10243893"/>
              <a:gd name="connsiteY2121" fmla="*/ 2146031 h 7686336"/>
              <a:gd name="connsiteX2122" fmla="*/ 1187657 w 10243893"/>
              <a:gd name="connsiteY2122" fmla="*/ 1946375 h 7686336"/>
              <a:gd name="connsiteX2123" fmla="*/ 1187657 w 10243893"/>
              <a:gd name="connsiteY2123" fmla="*/ 1946254 h 7686336"/>
              <a:gd name="connsiteX2124" fmla="*/ 1187657 w 10243893"/>
              <a:gd name="connsiteY2124" fmla="*/ 1793761 h 7686336"/>
              <a:gd name="connsiteX2125" fmla="*/ 1042420 w 10243893"/>
              <a:gd name="connsiteY2125" fmla="*/ 1746477 h 7686336"/>
              <a:gd name="connsiteX2126" fmla="*/ 1042420 w 10243893"/>
              <a:gd name="connsiteY2126" fmla="*/ 1746598 h 7686336"/>
              <a:gd name="connsiteX2127" fmla="*/ 897183 w 10243893"/>
              <a:gd name="connsiteY2127" fmla="*/ 1793761 h 7686336"/>
              <a:gd name="connsiteX2128" fmla="*/ 897183 w 10243893"/>
              <a:gd name="connsiteY2128" fmla="*/ 1946375 h 7686336"/>
              <a:gd name="connsiteX2129" fmla="*/ 4273196 w 10243893"/>
              <a:gd name="connsiteY2129" fmla="*/ 2146031 h 7686336"/>
              <a:gd name="connsiteX2130" fmla="*/ 4418434 w 10243893"/>
              <a:gd name="connsiteY2130" fmla="*/ 1946254 h 7686336"/>
              <a:gd name="connsiteX2131" fmla="*/ 4418434 w 10243893"/>
              <a:gd name="connsiteY2131" fmla="*/ 1793761 h 7686336"/>
              <a:gd name="connsiteX2132" fmla="*/ 4273196 w 10243893"/>
              <a:gd name="connsiteY2132" fmla="*/ 1746477 h 7686336"/>
              <a:gd name="connsiteX2133" fmla="*/ 4273196 w 10243893"/>
              <a:gd name="connsiteY2133" fmla="*/ 1746598 h 7686336"/>
              <a:gd name="connsiteX2134" fmla="*/ 4127959 w 10243893"/>
              <a:gd name="connsiteY2134" fmla="*/ 1793761 h 7686336"/>
              <a:gd name="connsiteX2135" fmla="*/ 4127959 w 10243893"/>
              <a:gd name="connsiteY2135" fmla="*/ 1946375 h 7686336"/>
              <a:gd name="connsiteX2136" fmla="*/ 5888101 w 10243893"/>
              <a:gd name="connsiteY2136" fmla="*/ 2146031 h 7686336"/>
              <a:gd name="connsiteX2137" fmla="*/ 6033338 w 10243893"/>
              <a:gd name="connsiteY2137" fmla="*/ 1946375 h 7686336"/>
              <a:gd name="connsiteX2138" fmla="*/ 6033338 w 10243893"/>
              <a:gd name="connsiteY2138" fmla="*/ 1946254 h 7686336"/>
              <a:gd name="connsiteX2139" fmla="*/ 6033338 w 10243893"/>
              <a:gd name="connsiteY2139" fmla="*/ 1793761 h 7686336"/>
              <a:gd name="connsiteX2140" fmla="*/ 5888101 w 10243893"/>
              <a:gd name="connsiteY2140" fmla="*/ 1746477 h 7686336"/>
              <a:gd name="connsiteX2141" fmla="*/ 5888101 w 10243893"/>
              <a:gd name="connsiteY2141" fmla="*/ 1746598 h 7686336"/>
              <a:gd name="connsiteX2142" fmla="*/ 5742864 w 10243893"/>
              <a:gd name="connsiteY2142" fmla="*/ 1793761 h 7686336"/>
              <a:gd name="connsiteX2143" fmla="*/ 5742864 w 10243893"/>
              <a:gd name="connsiteY2143" fmla="*/ 1946375 h 7686336"/>
              <a:gd name="connsiteX2144" fmla="*/ 7502642 w 10243893"/>
              <a:gd name="connsiteY2144" fmla="*/ 2146031 h 7686336"/>
              <a:gd name="connsiteX2145" fmla="*/ 7647880 w 10243893"/>
              <a:gd name="connsiteY2145" fmla="*/ 1946375 h 7686336"/>
              <a:gd name="connsiteX2146" fmla="*/ 7647880 w 10243893"/>
              <a:gd name="connsiteY2146" fmla="*/ 1946254 h 7686336"/>
              <a:gd name="connsiteX2147" fmla="*/ 7647880 w 10243893"/>
              <a:gd name="connsiteY2147" fmla="*/ 1793761 h 7686336"/>
              <a:gd name="connsiteX2148" fmla="*/ 7502642 w 10243893"/>
              <a:gd name="connsiteY2148" fmla="*/ 1746477 h 7686336"/>
              <a:gd name="connsiteX2149" fmla="*/ 7502642 w 10243893"/>
              <a:gd name="connsiteY2149" fmla="*/ 1746598 h 7686336"/>
              <a:gd name="connsiteX2150" fmla="*/ 7357405 w 10243893"/>
              <a:gd name="connsiteY2150" fmla="*/ 1793761 h 7686336"/>
              <a:gd name="connsiteX2151" fmla="*/ 7357405 w 10243893"/>
              <a:gd name="connsiteY2151" fmla="*/ 1946375 h 7686336"/>
              <a:gd name="connsiteX2152" fmla="*/ 9117909 w 10243893"/>
              <a:gd name="connsiteY2152" fmla="*/ 2146031 h 7686336"/>
              <a:gd name="connsiteX2153" fmla="*/ 9263147 w 10243893"/>
              <a:gd name="connsiteY2153" fmla="*/ 1946254 h 7686336"/>
              <a:gd name="connsiteX2154" fmla="*/ 9263147 w 10243893"/>
              <a:gd name="connsiteY2154" fmla="*/ 1793761 h 7686336"/>
              <a:gd name="connsiteX2155" fmla="*/ 9117909 w 10243893"/>
              <a:gd name="connsiteY2155" fmla="*/ 1746477 h 7686336"/>
              <a:gd name="connsiteX2156" fmla="*/ 9117909 w 10243893"/>
              <a:gd name="connsiteY2156" fmla="*/ 1746598 h 7686336"/>
              <a:gd name="connsiteX2157" fmla="*/ 8972672 w 10243893"/>
              <a:gd name="connsiteY2157" fmla="*/ 1793761 h 7686336"/>
              <a:gd name="connsiteX2158" fmla="*/ 8972672 w 10243893"/>
              <a:gd name="connsiteY2158" fmla="*/ 1946375 h 7686336"/>
              <a:gd name="connsiteX2159" fmla="*/ 734168 w 10243893"/>
              <a:gd name="connsiteY2159" fmla="*/ 2151594 h 7686336"/>
              <a:gd name="connsiteX2160" fmla="*/ 879406 w 10243893"/>
              <a:gd name="connsiteY2160" fmla="*/ 2104431 h 7686336"/>
              <a:gd name="connsiteX2161" fmla="*/ 879406 w 10243893"/>
              <a:gd name="connsiteY2161" fmla="*/ 1951817 h 7686336"/>
              <a:gd name="connsiteX2162" fmla="*/ 789676 w 10243893"/>
              <a:gd name="connsiteY2162" fmla="*/ 1828347 h 7686336"/>
              <a:gd name="connsiteX2163" fmla="*/ 644438 w 10243893"/>
              <a:gd name="connsiteY2163" fmla="*/ 1875510 h 7686336"/>
              <a:gd name="connsiteX2164" fmla="*/ 644438 w 10243893"/>
              <a:gd name="connsiteY2164" fmla="*/ 1875389 h 7686336"/>
              <a:gd name="connsiteX2165" fmla="*/ 499201 w 10243893"/>
              <a:gd name="connsiteY2165" fmla="*/ 2075287 h 7686336"/>
              <a:gd name="connsiteX2166" fmla="*/ 2349073 w 10243893"/>
              <a:gd name="connsiteY2166" fmla="*/ 2151594 h 7686336"/>
              <a:gd name="connsiteX2167" fmla="*/ 2494310 w 10243893"/>
              <a:gd name="connsiteY2167" fmla="*/ 2104431 h 7686336"/>
              <a:gd name="connsiteX2168" fmla="*/ 2494310 w 10243893"/>
              <a:gd name="connsiteY2168" fmla="*/ 1951817 h 7686336"/>
              <a:gd name="connsiteX2169" fmla="*/ 2404580 w 10243893"/>
              <a:gd name="connsiteY2169" fmla="*/ 1828347 h 7686336"/>
              <a:gd name="connsiteX2170" fmla="*/ 2259343 w 10243893"/>
              <a:gd name="connsiteY2170" fmla="*/ 1875510 h 7686336"/>
              <a:gd name="connsiteX2171" fmla="*/ 2259343 w 10243893"/>
              <a:gd name="connsiteY2171" fmla="*/ 1875389 h 7686336"/>
              <a:gd name="connsiteX2172" fmla="*/ 2114105 w 10243893"/>
              <a:gd name="connsiteY2172" fmla="*/ 2075287 h 7686336"/>
              <a:gd name="connsiteX2173" fmla="*/ 3964098 w 10243893"/>
              <a:gd name="connsiteY2173" fmla="*/ 2151835 h 7686336"/>
              <a:gd name="connsiteX2174" fmla="*/ 4109336 w 10243893"/>
              <a:gd name="connsiteY2174" fmla="*/ 2104673 h 7686336"/>
              <a:gd name="connsiteX2175" fmla="*/ 4109336 w 10243893"/>
              <a:gd name="connsiteY2175" fmla="*/ 1952059 h 7686336"/>
              <a:gd name="connsiteX2176" fmla="*/ 4019606 w 10243893"/>
              <a:gd name="connsiteY2176" fmla="*/ 1828588 h 7686336"/>
              <a:gd name="connsiteX2177" fmla="*/ 3874368 w 10243893"/>
              <a:gd name="connsiteY2177" fmla="*/ 1875751 h 7686336"/>
              <a:gd name="connsiteX2178" fmla="*/ 3874368 w 10243893"/>
              <a:gd name="connsiteY2178" fmla="*/ 1875630 h 7686336"/>
              <a:gd name="connsiteX2179" fmla="*/ 3729130 w 10243893"/>
              <a:gd name="connsiteY2179" fmla="*/ 2075528 h 7686336"/>
              <a:gd name="connsiteX2180" fmla="*/ 4581448 w 10243893"/>
              <a:gd name="connsiteY2180" fmla="*/ 2151835 h 7686336"/>
              <a:gd name="connsiteX2181" fmla="*/ 4816295 w 10243893"/>
              <a:gd name="connsiteY2181" fmla="*/ 2075528 h 7686336"/>
              <a:gd name="connsiteX2182" fmla="*/ 4671178 w 10243893"/>
              <a:gd name="connsiteY2182" fmla="*/ 1875630 h 7686336"/>
              <a:gd name="connsiteX2183" fmla="*/ 4525941 w 10243893"/>
              <a:gd name="connsiteY2183" fmla="*/ 1828468 h 7686336"/>
              <a:gd name="connsiteX2184" fmla="*/ 4436211 w 10243893"/>
              <a:gd name="connsiteY2184" fmla="*/ 1952059 h 7686336"/>
              <a:gd name="connsiteX2185" fmla="*/ 4436211 w 10243893"/>
              <a:gd name="connsiteY2185" fmla="*/ 2104673 h 7686336"/>
              <a:gd name="connsiteX2186" fmla="*/ 5579003 w 10243893"/>
              <a:gd name="connsiteY2186" fmla="*/ 2151835 h 7686336"/>
              <a:gd name="connsiteX2187" fmla="*/ 5724240 w 10243893"/>
              <a:gd name="connsiteY2187" fmla="*/ 2104673 h 7686336"/>
              <a:gd name="connsiteX2188" fmla="*/ 5724240 w 10243893"/>
              <a:gd name="connsiteY2188" fmla="*/ 1952059 h 7686336"/>
              <a:gd name="connsiteX2189" fmla="*/ 5634510 w 10243893"/>
              <a:gd name="connsiteY2189" fmla="*/ 1828588 h 7686336"/>
              <a:gd name="connsiteX2190" fmla="*/ 5489273 w 10243893"/>
              <a:gd name="connsiteY2190" fmla="*/ 1875751 h 7686336"/>
              <a:gd name="connsiteX2191" fmla="*/ 5489273 w 10243893"/>
              <a:gd name="connsiteY2191" fmla="*/ 1875630 h 7686336"/>
              <a:gd name="connsiteX2192" fmla="*/ 5344035 w 10243893"/>
              <a:gd name="connsiteY2192" fmla="*/ 2075528 h 7686336"/>
              <a:gd name="connsiteX2193" fmla="*/ 6196474 w 10243893"/>
              <a:gd name="connsiteY2193" fmla="*/ 2151835 h 7686336"/>
              <a:gd name="connsiteX2194" fmla="*/ 6431441 w 10243893"/>
              <a:gd name="connsiteY2194" fmla="*/ 2075528 h 7686336"/>
              <a:gd name="connsiteX2195" fmla="*/ 6286325 w 10243893"/>
              <a:gd name="connsiteY2195" fmla="*/ 1875630 h 7686336"/>
              <a:gd name="connsiteX2196" fmla="*/ 6141087 w 10243893"/>
              <a:gd name="connsiteY2196" fmla="*/ 1828468 h 7686336"/>
              <a:gd name="connsiteX2197" fmla="*/ 6140966 w 10243893"/>
              <a:gd name="connsiteY2197" fmla="*/ 1828468 h 7686336"/>
              <a:gd name="connsiteX2198" fmla="*/ 6051236 w 10243893"/>
              <a:gd name="connsiteY2198" fmla="*/ 1952059 h 7686336"/>
              <a:gd name="connsiteX2199" fmla="*/ 6051236 w 10243893"/>
              <a:gd name="connsiteY2199" fmla="*/ 2104673 h 7686336"/>
              <a:gd name="connsiteX2200" fmla="*/ 7193907 w 10243893"/>
              <a:gd name="connsiteY2200" fmla="*/ 2151835 h 7686336"/>
              <a:gd name="connsiteX2201" fmla="*/ 7339145 w 10243893"/>
              <a:gd name="connsiteY2201" fmla="*/ 2104673 h 7686336"/>
              <a:gd name="connsiteX2202" fmla="*/ 7339145 w 10243893"/>
              <a:gd name="connsiteY2202" fmla="*/ 1952059 h 7686336"/>
              <a:gd name="connsiteX2203" fmla="*/ 7249414 w 10243893"/>
              <a:gd name="connsiteY2203" fmla="*/ 1828588 h 7686336"/>
              <a:gd name="connsiteX2204" fmla="*/ 7104177 w 10243893"/>
              <a:gd name="connsiteY2204" fmla="*/ 1875751 h 7686336"/>
              <a:gd name="connsiteX2205" fmla="*/ 7104177 w 10243893"/>
              <a:gd name="connsiteY2205" fmla="*/ 1875630 h 7686336"/>
              <a:gd name="connsiteX2206" fmla="*/ 6958940 w 10243893"/>
              <a:gd name="connsiteY2206" fmla="*/ 2075528 h 7686336"/>
              <a:gd name="connsiteX2207" fmla="*/ 7811257 w 10243893"/>
              <a:gd name="connsiteY2207" fmla="*/ 2151835 h 7686336"/>
              <a:gd name="connsiteX2208" fmla="*/ 8046103 w 10243893"/>
              <a:gd name="connsiteY2208" fmla="*/ 2075528 h 7686336"/>
              <a:gd name="connsiteX2209" fmla="*/ 7900987 w 10243893"/>
              <a:gd name="connsiteY2209" fmla="*/ 1875630 h 7686336"/>
              <a:gd name="connsiteX2210" fmla="*/ 7755750 w 10243893"/>
              <a:gd name="connsiteY2210" fmla="*/ 1828468 h 7686336"/>
              <a:gd name="connsiteX2211" fmla="*/ 7755629 w 10243893"/>
              <a:gd name="connsiteY2211" fmla="*/ 1828468 h 7686336"/>
              <a:gd name="connsiteX2212" fmla="*/ 7666019 w 10243893"/>
              <a:gd name="connsiteY2212" fmla="*/ 1952059 h 7686336"/>
              <a:gd name="connsiteX2213" fmla="*/ 7666019 w 10243893"/>
              <a:gd name="connsiteY2213" fmla="*/ 2104673 h 7686336"/>
              <a:gd name="connsiteX2214" fmla="*/ 8808811 w 10243893"/>
              <a:gd name="connsiteY2214" fmla="*/ 2151835 h 7686336"/>
              <a:gd name="connsiteX2215" fmla="*/ 8954049 w 10243893"/>
              <a:gd name="connsiteY2215" fmla="*/ 2104673 h 7686336"/>
              <a:gd name="connsiteX2216" fmla="*/ 8954049 w 10243893"/>
              <a:gd name="connsiteY2216" fmla="*/ 1952059 h 7686336"/>
              <a:gd name="connsiteX2217" fmla="*/ 8864319 w 10243893"/>
              <a:gd name="connsiteY2217" fmla="*/ 1828588 h 7686336"/>
              <a:gd name="connsiteX2218" fmla="*/ 8719081 w 10243893"/>
              <a:gd name="connsiteY2218" fmla="*/ 1875751 h 7686336"/>
              <a:gd name="connsiteX2219" fmla="*/ 8719081 w 10243893"/>
              <a:gd name="connsiteY2219" fmla="*/ 1875630 h 7686336"/>
              <a:gd name="connsiteX2220" fmla="*/ 8573844 w 10243893"/>
              <a:gd name="connsiteY2220" fmla="*/ 2075528 h 7686336"/>
              <a:gd name="connsiteX2221" fmla="*/ 9426161 w 10243893"/>
              <a:gd name="connsiteY2221" fmla="*/ 2151835 h 7686336"/>
              <a:gd name="connsiteX2222" fmla="*/ 9661008 w 10243893"/>
              <a:gd name="connsiteY2222" fmla="*/ 2075528 h 7686336"/>
              <a:gd name="connsiteX2223" fmla="*/ 9515892 w 10243893"/>
              <a:gd name="connsiteY2223" fmla="*/ 1875630 h 7686336"/>
              <a:gd name="connsiteX2224" fmla="*/ 9370654 w 10243893"/>
              <a:gd name="connsiteY2224" fmla="*/ 1828468 h 7686336"/>
              <a:gd name="connsiteX2225" fmla="*/ 9280924 w 10243893"/>
              <a:gd name="connsiteY2225" fmla="*/ 1952059 h 7686336"/>
              <a:gd name="connsiteX2226" fmla="*/ 9280924 w 10243893"/>
              <a:gd name="connsiteY2226" fmla="*/ 2104673 h 7686336"/>
              <a:gd name="connsiteX2227" fmla="*/ 1350792 w 10243893"/>
              <a:gd name="connsiteY2227" fmla="*/ 2151956 h 7686336"/>
              <a:gd name="connsiteX2228" fmla="*/ 1585760 w 10243893"/>
              <a:gd name="connsiteY2228" fmla="*/ 2075649 h 7686336"/>
              <a:gd name="connsiteX2229" fmla="*/ 1440644 w 10243893"/>
              <a:gd name="connsiteY2229" fmla="*/ 1875751 h 7686336"/>
              <a:gd name="connsiteX2230" fmla="*/ 1295406 w 10243893"/>
              <a:gd name="connsiteY2230" fmla="*/ 1828588 h 7686336"/>
              <a:gd name="connsiteX2231" fmla="*/ 1295285 w 10243893"/>
              <a:gd name="connsiteY2231" fmla="*/ 1828588 h 7686336"/>
              <a:gd name="connsiteX2232" fmla="*/ 1205555 w 10243893"/>
              <a:gd name="connsiteY2232" fmla="*/ 1952179 h 7686336"/>
              <a:gd name="connsiteX2233" fmla="*/ 1205555 w 10243893"/>
              <a:gd name="connsiteY2233" fmla="*/ 2104794 h 7686336"/>
              <a:gd name="connsiteX2234" fmla="*/ 2965818 w 10243893"/>
              <a:gd name="connsiteY2234" fmla="*/ 2151956 h 7686336"/>
              <a:gd name="connsiteX2235" fmla="*/ 3200665 w 10243893"/>
              <a:gd name="connsiteY2235" fmla="*/ 2075649 h 7686336"/>
              <a:gd name="connsiteX2236" fmla="*/ 3055548 w 10243893"/>
              <a:gd name="connsiteY2236" fmla="*/ 1875751 h 7686336"/>
              <a:gd name="connsiteX2237" fmla="*/ 2910311 w 10243893"/>
              <a:gd name="connsiteY2237" fmla="*/ 1828588 h 7686336"/>
              <a:gd name="connsiteX2238" fmla="*/ 2910190 w 10243893"/>
              <a:gd name="connsiteY2238" fmla="*/ 1828588 h 7686336"/>
              <a:gd name="connsiteX2239" fmla="*/ 2820581 w 10243893"/>
              <a:gd name="connsiteY2239" fmla="*/ 1952179 h 7686336"/>
              <a:gd name="connsiteX2240" fmla="*/ 2820581 w 10243893"/>
              <a:gd name="connsiteY2240" fmla="*/ 2104794 h 7686336"/>
              <a:gd name="connsiteX2241" fmla="*/ 4827542 w 10243893"/>
              <a:gd name="connsiteY2241" fmla="*/ 2231650 h 7686336"/>
              <a:gd name="connsiteX2242" fmla="*/ 4878695 w 10243893"/>
              <a:gd name="connsiteY2242" fmla="*/ 2161147 h 7686336"/>
              <a:gd name="connsiteX2243" fmla="*/ 4827542 w 10243893"/>
              <a:gd name="connsiteY2243" fmla="*/ 2090645 h 7686336"/>
              <a:gd name="connsiteX2244" fmla="*/ 4610713 w 10243893"/>
              <a:gd name="connsiteY2244" fmla="*/ 2161147 h 7686336"/>
              <a:gd name="connsiteX2245" fmla="*/ 6442688 w 10243893"/>
              <a:gd name="connsiteY2245" fmla="*/ 2231650 h 7686336"/>
              <a:gd name="connsiteX2246" fmla="*/ 6493841 w 10243893"/>
              <a:gd name="connsiteY2246" fmla="*/ 2161147 h 7686336"/>
              <a:gd name="connsiteX2247" fmla="*/ 6442688 w 10243893"/>
              <a:gd name="connsiteY2247" fmla="*/ 2090645 h 7686336"/>
              <a:gd name="connsiteX2248" fmla="*/ 6225860 w 10243893"/>
              <a:gd name="connsiteY2248" fmla="*/ 2161147 h 7686336"/>
              <a:gd name="connsiteX2249" fmla="*/ 8057351 w 10243893"/>
              <a:gd name="connsiteY2249" fmla="*/ 2231650 h 7686336"/>
              <a:gd name="connsiteX2250" fmla="*/ 8108504 w 10243893"/>
              <a:gd name="connsiteY2250" fmla="*/ 2161147 h 7686336"/>
              <a:gd name="connsiteX2251" fmla="*/ 8057351 w 10243893"/>
              <a:gd name="connsiteY2251" fmla="*/ 2090645 h 7686336"/>
              <a:gd name="connsiteX2252" fmla="*/ 7840522 w 10243893"/>
              <a:gd name="connsiteY2252" fmla="*/ 2161147 h 7686336"/>
              <a:gd name="connsiteX2253" fmla="*/ 9672255 w 10243893"/>
              <a:gd name="connsiteY2253" fmla="*/ 2231650 h 7686336"/>
              <a:gd name="connsiteX2254" fmla="*/ 9723408 w 10243893"/>
              <a:gd name="connsiteY2254" fmla="*/ 2161147 h 7686336"/>
              <a:gd name="connsiteX2255" fmla="*/ 9672255 w 10243893"/>
              <a:gd name="connsiteY2255" fmla="*/ 2090645 h 7686336"/>
              <a:gd name="connsiteX2256" fmla="*/ 9455426 w 10243893"/>
              <a:gd name="connsiteY2256" fmla="*/ 2161147 h 7686336"/>
              <a:gd name="connsiteX2257" fmla="*/ 1597007 w 10243893"/>
              <a:gd name="connsiteY2257" fmla="*/ 2231770 h 7686336"/>
              <a:gd name="connsiteX2258" fmla="*/ 1648160 w 10243893"/>
              <a:gd name="connsiteY2258" fmla="*/ 2161268 h 7686336"/>
              <a:gd name="connsiteX2259" fmla="*/ 1597007 w 10243893"/>
              <a:gd name="connsiteY2259" fmla="*/ 2090766 h 7686336"/>
              <a:gd name="connsiteX2260" fmla="*/ 1380179 w 10243893"/>
              <a:gd name="connsiteY2260" fmla="*/ 2161268 h 7686336"/>
              <a:gd name="connsiteX2261" fmla="*/ 3211911 w 10243893"/>
              <a:gd name="connsiteY2261" fmla="*/ 2231770 h 7686336"/>
              <a:gd name="connsiteX2262" fmla="*/ 3263065 w 10243893"/>
              <a:gd name="connsiteY2262" fmla="*/ 2161268 h 7686336"/>
              <a:gd name="connsiteX2263" fmla="*/ 3211911 w 10243893"/>
              <a:gd name="connsiteY2263" fmla="*/ 2090766 h 7686336"/>
              <a:gd name="connsiteX2264" fmla="*/ 2995083 w 10243893"/>
              <a:gd name="connsiteY2264" fmla="*/ 2161268 h 7686336"/>
              <a:gd name="connsiteX2265" fmla="*/ 487833 w 10243893"/>
              <a:gd name="connsiteY2265" fmla="*/ 2232254 h 7686336"/>
              <a:gd name="connsiteX2266" fmla="*/ 704782 w 10243893"/>
              <a:gd name="connsiteY2266" fmla="*/ 2161752 h 7686336"/>
              <a:gd name="connsiteX2267" fmla="*/ 487833 w 10243893"/>
              <a:gd name="connsiteY2267" fmla="*/ 2091249 h 7686336"/>
              <a:gd name="connsiteX2268" fmla="*/ 436680 w 10243893"/>
              <a:gd name="connsiteY2268" fmla="*/ 2161752 h 7686336"/>
              <a:gd name="connsiteX2269" fmla="*/ 2102738 w 10243893"/>
              <a:gd name="connsiteY2269" fmla="*/ 2232254 h 7686336"/>
              <a:gd name="connsiteX2270" fmla="*/ 2319687 w 10243893"/>
              <a:gd name="connsiteY2270" fmla="*/ 2161752 h 7686336"/>
              <a:gd name="connsiteX2271" fmla="*/ 2102738 w 10243893"/>
              <a:gd name="connsiteY2271" fmla="*/ 2091249 h 7686336"/>
              <a:gd name="connsiteX2272" fmla="*/ 2051584 w 10243893"/>
              <a:gd name="connsiteY2272" fmla="*/ 2161752 h 7686336"/>
              <a:gd name="connsiteX2273" fmla="*/ 3717763 w 10243893"/>
              <a:gd name="connsiteY2273" fmla="*/ 2232254 h 7686336"/>
              <a:gd name="connsiteX2274" fmla="*/ 3934712 w 10243893"/>
              <a:gd name="connsiteY2274" fmla="*/ 2161752 h 7686336"/>
              <a:gd name="connsiteX2275" fmla="*/ 3717763 w 10243893"/>
              <a:gd name="connsiteY2275" fmla="*/ 2091249 h 7686336"/>
              <a:gd name="connsiteX2276" fmla="*/ 3666610 w 10243893"/>
              <a:gd name="connsiteY2276" fmla="*/ 2161752 h 7686336"/>
              <a:gd name="connsiteX2277" fmla="*/ 5332668 w 10243893"/>
              <a:gd name="connsiteY2277" fmla="*/ 2232254 h 7686336"/>
              <a:gd name="connsiteX2278" fmla="*/ 5549617 w 10243893"/>
              <a:gd name="connsiteY2278" fmla="*/ 2161752 h 7686336"/>
              <a:gd name="connsiteX2279" fmla="*/ 5332668 w 10243893"/>
              <a:gd name="connsiteY2279" fmla="*/ 2091249 h 7686336"/>
              <a:gd name="connsiteX2280" fmla="*/ 5281514 w 10243893"/>
              <a:gd name="connsiteY2280" fmla="*/ 2161752 h 7686336"/>
              <a:gd name="connsiteX2281" fmla="*/ 6947572 w 10243893"/>
              <a:gd name="connsiteY2281" fmla="*/ 2232254 h 7686336"/>
              <a:gd name="connsiteX2282" fmla="*/ 7164521 w 10243893"/>
              <a:gd name="connsiteY2282" fmla="*/ 2161752 h 7686336"/>
              <a:gd name="connsiteX2283" fmla="*/ 6947572 w 10243893"/>
              <a:gd name="connsiteY2283" fmla="*/ 2091249 h 7686336"/>
              <a:gd name="connsiteX2284" fmla="*/ 6896419 w 10243893"/>
              <a:gd name="connsiteY2284" fmla="*/ 2161752 h 7686336"/>
              <a:gd name="connsiteX2285" fmla="*/ 8562476 w 10243893"/>
              <a:gd name="connsiteY2285" fmla="*/ 2232254 h 7686336"/>
              <a:gd name="connsiteX2286" fmla="*/ 8779425 w 10243893"/>
              <a:gd name="connsiteY2286" fmla="*/ 2161752 h 7686336"/>
              <a:gd name="connsiteX2287" fmla="*/ 8562476 w 10243893"/>
              <a:gd name="connsiteY2287" fmla="*/ 2091249 h 7686336"/>
              <a:gd name="connsiteX2288" fmla="*/ 8511323 w 10243893"/>
              <a:gd name="connsiteY2288" fmla="*/ 2161752 h 7686336"/>
              <a:gd name="connsiteX2289" fmla="*/ 2803046 w 10243893"/>
              <a:gd name="connsiteY2289" fmla="*/ 2345324 h 7686336"/>
              <a:gd name="connsiteX2290" fmla="*/ 2803046 w 10243893"/>
              <a:gd name="connsiteY2290" fmla="*/ 2204440 h 7686336"/>
              <a:gd name="connsiteX2291" fmla="*/ 2937157 w 10243893"/>
              <a:gd name="connsiteY2291" fmla="*/ 2160905 h 7686336"/>
              <a:gd name="connsiteX2292" fmla="*/ 2803046 w 10243893"/>
              <a:gd name="connsiteY2292" fmla="*/ 2117370 h 7686336"/>
              <a:gd name="connsiteX2293" fmla="*/ 2803046 w 10243893"/>
              <a:gd name="connsiteY2293" fmla="*/ 1976486 h 7686336"/>
              <a:gd name="connsiteX2294" fmla="*/ 2668934 w 10243893"/>
              <a:gd name="connsiteY2294" fmla="*/ 2160784 h 7686336"/>
              <a:gd name="connsiteX2295" fmla="*/ 2512571 w 10243893"/>
              <a:gd name="connsiteY2295" fmla="*/ 2345445 h 7686336"/>
              <a:gd name="connsiteX2296" fmla="*/ 2646683 w 10243893"/>
              <a:gd name="connsiteY2296" fmla="*/ 2160905 h 7686336"/>
              <a:gd name="connsiteX2297" fmla="*/ 2512571 w 10243893"/>
              <a:gd name="connsiteY2297" fmla="*/ 1976607 h 7686336"/>
              <a:gd name="connsiteX2298" fmla="*/ 2512571 w 10243893"/>
              <a:gd name="connsiteY2298" fmla="*/ 2117491 h 7686336"/>
              <a:gd name="connsiteX2299" fmla="*/ 2378459 w 10243893"/>
              <a:gd name="connsiteY2299" fmla="*/ 2161026 h 7686336"/>
              <a:gd name="connsiteX2300" fmla="*/ 2512571 w 10243893"/>
              <a:gd name="connsiteY2300" fmla="*/ 2204561 h 7686336"/>
              <a:gd name="connsiteX2301" fmla="*/ 1187536 w 10243893"/>
              <a:gd name="connsiteY2301" fmla="*/ 2345566 h 7686336"/>
              <a:gd name="connsiteX2302" fmla="*/ 1187536 w 10243893"/>
              <a:gd name="connsiteY2302" fmla="*/ 2204682 h 7686336"/>
              <a:gd name="connsiteX2303" fmla="*/ 1321648 w 10243893"/>
              <a:gd name="connsiteY2303" fmla="*/ 2161147 h 7686336"/>
              <a:gd name="connsiteX2304" fmla="*/ 1187536 w 10243893"/>
              <a:gd name="connsiteY2304" fmla="*/ 2117612 h 7686336"/>
              <a:gd name="connsiteX2305" fmla="*/ 1187536 w 10243893"/>
              <a:gd name="connsiteY2305" fmla="*/ 1976728 h 7686336"/>
              <a:gd name="connsiteX2306" fmla="*/ 1053425 w 10243893"/>
              <a:gd name="connsiteY2306" fmla="*/ 2161026 h 7686336"/>
              <a:gd name="connsiteX2307" fmla="*/ 4418313 w 10243893"/>
              <a:gd name="connsiteY2307" fmla="*/ 2345566 h 7686336"/>
              <a:gd name="connsiteX2308" fmla="*/ 4418313 w 10243893"/>
              <a:gd name="connsiteY2308" fmla="*/ 2204682 h 7686336"/>
              <a:gd name="connsiteX2309" fmla="*/ 4552304 w 10243893"/>
              <a:gd name="connsiteY2309" fmla="*/ 2161147 h 7686336"/>
              <a:gd name="connsiteX2310" fmla="*/ 4418313 w 10243893"/>
              <a:gd name="connsiteY2310" fmla="*/ 2117612 h 7686336"/>
              <a:gd name="connsiteX2311" fmla="*/ 4418313 w 10243893"/>
              <a:gd name="connsiteY2311" fmla="*/ 1976728 h 7686336"/>
              <a:gd name="connsiteX2312" fmla="*/ 4284201 w 10243893"/>
              <a:gd name="connsiteY2312" fmla="*/ 2161026 h 7686336"/>
              <a:gd name="connsiteX2313" fmla="*/ 6033217 w 10243893"/>
              <a:gd name="connsiteY2313" fmla="*/ 2345566 h 7686336"/>
              <a:gd name="connsiteX2314" fmla="*/ 6033217 w 10243893"/>
              <a:gd name="connsiteY2314" fmla="*/ 2204682 h 7686336"/>
              <a:gd name="connsiteX2315" fmla="*/ 6167329 w 10243893"/>
              <a:gd name="connsiteY2315" fmla="*/ 2161147 h 7686336"/>
              <a:gd name="connsiteX2316" fmla="*/ 6033217 w 10243893"/>
              <a:gd name="connsiteY2316" fmla="*/ 2117612 h 7686336"/>
              <a:gd name="connsiteX2317" fmla="*/ 6033217 w 10243893"/>
              <a:gd name="connsiteY2317" fmla="*/ 1976728 h 7686336"/>
              <a:gd name="connsiteX2318" fmla="*/ 5899106 w 10243893"/>
              <a:gd name="connsiteY2318" fmla="*/ 2161026 h 7686336"/>
              <a:gd name="connsiteX2319" fmla="*/ 7647880 w 10243893"/>
              <a:gd name="connsiteY2319" fmla="*/ 2345566 h 7686336"/>
              <a:gd name="connsiteX2320" fmla="*/ 7647880 w 10243893"/>
              <a:gd name="connsiteY2320" fmla="*/ 2204682 h 7686336"/>
              <a:gd name="connsiteX2321" fmla="*/ 7781992 w 10243893"/>
              <a:gd name="connsiteY2321" fmla="*/ 2161147 h 7686336"/>
              <a:gd name="connsiteX2322" fmla="*/ 7647880 w 10243893"/>
              <a:gd name="connsiteY2322" fmla="*/ 2117612 h 7686336"/>
              <a:gd name="connsiteX2323" fmla="*/ 7647880 w 10243893"/>
              <a:gd name="connsiteY2323" fmla="*/ 1976728 h 7686336"/>
              <a:gd name="connsiteX2324" fmla="*/ 7513768 w 10243893"/>
              <a:gd name="connsiteY2324" fmla="*/ 2161026 h 7686336"/>
              <a:gd name="connsiteX2325" fmla="*/ 9263026 w 10243893"/>
              <a:gd name="connsiteY2325" fmla="*/ 2345566 h 7686336"/>
              <a:gd name="connsiteX2326" fmla="*/ 9263026 w 10243893"/>
              <a:gd name="connsiteY2326" fmla="*/ 2204682 h 7686336"/>
              <a:gd name="connsiteX2327" fmla="*/ 9397017 w 10243893"/>
              <a:gd name="connsiteY2327" fmla="*/ 2161147 h 7686336"/>
              <a:gd name="connsiteX2328" fmla="*/ 9263026 w 10243893"/>
              <a:gd name="connsiteY2328" fmla="*/ 2117612 h 7686336"/>
              <a:gd name="connsiteX2329" fmla="*/ 9263026 w 10243893"/>
              <a:gd name="connsiteY2329" fmla="*/ 1976728 h 7686336"/>
              <a:gd name="connsiteX2330" fmla="*/ 9128914 w 10243893"/>
              <a:gd name="connsiteY2330" fmla="*/ 2161026 h 7686336"/>
              <a:gd name="connsiteX2331" fmla="*/ 897183 w 10243893"/>
              <a:gd name="connsiteY2331" fmla="*/ 2345687 h 7686336"/>
              <a:gd name="connsiteX2332" fmla="*/ 1031294 w 10243893"/>
              <a:gd name="connsiteY2332" fmla="*/ 2161147 h 7686336"/>
              <a:gd name="connsiteX2333" fmla="*/ 897183 w 10243893"/>
              <a:gd name="connsiteY2333" fmla="*/ 1976849 h 7686336"/>
              <a:gd name="connsiteX2334" fmla="*/ 897183 w 10243893"/>
              <a:gd name="connsiteY2334" fmla="*/ 2117733 h 7686336"/>
              <a:gd name="connsiteX2335" fmla="*/ 763071 w 10243893"/>
              <a:gd name="connsiteY2335" fmla="*/ 2161268 h 7686336"/>
              <a:gd name="connsiteX2336" fmla="*/ 897183 w 10243893"/>
              <a:gd name="connsiteY2336" fmla="*/ 2204803 h 7686336"/>
              <a:gd name="connsiteX2337" fmla="*/ 4127596 w 10243893"/>
              <a:gd name="connsiteY2337" fmla="*/ 2345687 h 7686336"/>
              <a:gd name="connsiteX2338" fmla="*/ 4261708 w 10243893"/>
              <a:gd name="connsiteY2338" fmla="*/ 2161147 h 7686336"/>
              <a:gd name="connsiteX2339" fmla="*/ 4127596 w 10243893"/>
              <a:gd name="connsiteY2339" fmla="*/ 1976849 h 7686336"/>
              <a:gd name="connsiteX2340" fmla="*/ 4127596 w 10243893"/>
              <a:gd name="connsiteY2340" fmla="*/ 2117733 h 7686336"/>
              <a:gd name="connsiteX2341" fmla="*/ 3993485 w 10243893"/>
              <a:gd name="connsiteY2341" fmla="*/ 2161268 h 7686336"/>
              <a:gd name="connsiteX2342" fmla="*/ 4127596 w 10243893"/>
              <a:gd name="connsiteY2342" fmla="*/ 2204803 h 7686336"/>
              <a:gd name="connsiteX2343" fmla="*/ 5742501 w 10243893"/>
              <a:gd name="connsiteY2343" fmla="*/ 2345687 h 7686336"/>
              <a:gd name="connsiteX2344" fmla="*/ 5876613 w 10243893"/>
              <a:gd name="connsiteY2344" fmla="*/ 2161147 h 7686336"/>
              <a:gd name="connsiteX2345" fmla="*/ 5742501 w 10243893"/>
              <a:gd name="connsiteY2345" fmla="*/ 1976849 h 7686336"/>
              <a:gd name="connsiteX2346" fmla="*/ 5742501 w 10243893"/>
              <a:gd name="connsiteY2346" fmla="*/ 2117733 h 7686336"/>
              <a:gd name="connsiteX2347" fmla="*/ 5608389 w 10243893"/>
              <a:gd name="connsiteY2347" fmla="*/ 2161268 h 7686336"/>
              <a:gd name="connsiteX2348" fmla="*/ 5742501 w 10243893"/>
              <a:gd name="connsiteY2348" fmla="*/ 2204803 h 7686336"/>
              <a:gd name="connsiteX2349" fmla="*/ 7357405 w 10243893"/>
              <a:gd name="connsiteY2349" fmla="*/ 2345687 h 7686336"/>
              <a:gd name="connsiteX2350" fmla="*/ 7491517 w 10243893"/>
              <a:gd name="connsiteY2350" fmla="*/ 2161147 h 7686336"/>
              <a:gd name="connsiteX2351" fmla="*/ 7357405 w 10243893"/>
              <a:gd name="connsiteY2351" fmla="*/ 1976849 h 7686336"/>
              <a:gd name="connsiteX2352" fmla="*/ 7357405 w 10243893"/>
              <a:gd name="connsiteY2352" fmla="*/ 2117733 h 7686336"/>
              <a:gd name="connsiteX2353" fmla="*/ 7223293 w 10243893"/>
              <a:gd name="connsiteY2353" fmla="*/ 2161268 h 7686336"/>
              <a:gd name="connsiteX2354" fmla="*/ 7357405 w 10243893"/>
              <a:gd name="connsiteY2354" fmla="*/ 2204803 h 7686336"/>
              <a:gd name="connsiteX2355" fmla="*/ 8972309 w 10243893"/>
              <a:gd name="connsiteY2355" fmla="*/ 2345687 h 7686336"/>
              <a:gd name="connsiteX2356" fmla="*/ 9106421 w 10243893"/>
              <a:gd name="connsiteY2356" fmla="*/ 2161147 h 7686336"/>
              <a:gd name="connsiteX2357" fmla="*/ 8972309 w 10243893"/>
              <a:gd name="connsiteY2357" fmla="*/ 1976849 h 7686336"/>
              <a:gd name="connsiteX2358" fmla="*/ 8972309 w 10243893"/>
              <a:gd name="connsiteY2358" fmla="*/ 2117733 h 7686336"/>
              <a:gd name="connsiteX2359" fmla="*/ 8838197 w 10243893"/>
              <a:gd name="connsiteY2359" fmla="*/ 2161268 h 7686336"/>
              <a:gd name="connsiteX2360" fmla="*/ 8972309 w 10243893"/>
              <a:gd name="connsiteY2360" fmla="*/ 2204803 h 7686336"/>
              <a:gd name="connsiteX2361" fmla="*/ 1849630 w 10243893"/>
              <a:gd name="connsiteY2361" fmla="*/ 2408571 h 7686336"/>
              <a:gd name="connsiteX2362" fmla="*/ 1905137 w 10243893"/>
              <a:gd name="connsiteY2362" fmla="*/ 2332264 h 7686336"/>
              <a:gd name="connsiteX2363" fmla="*/ 1994868 w 10243893"/>
              <a:gd name="connsiteY2363" fmla="*/ 2361408 h 7686336"/>
              <a:gd name="connsiteX2364" fmla="*/ 1994868 w 10243893"/>
              <a:gd name="connsiteY2364" fmla="*/ 2267082 h 7686336"/>
              <a:gd name="connsiteX2365" fmla="*/ 2084598 w 10243893"/>
              <a:gd name="connsiteY2365" fmla="*/ 2237938 h 7686336"/>
              <a:gd name="connsiteX2366" fmla="*/ 2029091 w 10243893"/>
              <a:gd name="connsiteY2366" fmla="*/ 2161631 h 7686336"/>
              <a:gd name="connsiteX2367" fmla="*/ 2084598 w 10243893"/>
              <a:gd name="connsiteY2367" fmla="*/ 2085324 h 7686336"/>
              <a:gd name="connsiteX2368" fmla="*/ 1994868 w 10243893"/>
              <a:gd name="connsiteY2368" fmla="*/ 2056180 h 7686336"/>
              <a:gd name="connsiteX2369" fmla="*/ 1994868 w 10243893"/>
              <a:gd name="connsiteY2369" fmla="*/ 1961854 h 7686336"/>
              <a:gd name="connsiteX2370" fmla="*/ 1905137 w 10243893"/>
              <a:gd name="connsiteY2370" fmla="*/ 1990998 h 7686336"/>
              <a:gd name="connsiteX2371" fmla="*/ 1849630 w 10243893"/>
              <a:gd name="connsiteY2371" fmla="*/ 1914691 h 7686336"/>
              <a:gd name="connsiteX2372" fmla="*/ 1794123 w 10243893"/>
              <a:gd name="connsiteY2372" fmla="*/ 1990998 h 7686336"/>
              <a:gd name="connsiteX2373" fmla="*/ 1704393 w 10243893"/>
              <a:gd name="connsiteY2373" fmla="*/ 1961854 h 7686336"/>
              <a:gd name="connsiteX2374" fmla="*/ 1704393 w 10243893"/>
              <a:gd name="connsiteY2374" fmla="*/ 2056180 h 7686336"/>
              <a:gd name="connsiteX2375" fmla="*/ 1614663 w 10243893"/>
              <a:gd name="connsiteY2375" fmla="*/ 2085324 h 7686336"/>
              <a:gd name="connsiteX2376" fmla="*/ 1670170 w 10243893"/>
              <a:gd name="connsiteY2376" fmla="*/ 2161631 h 7686336"/>
              <a:gd name="connsiteX2377" fmla="*/ 1614663 w 10243893"/>
              <a:gd name="connsiteY2377" fmla="*/ 2237938 h 7686336"/>
              <a:gd name="connsiteX2378" fmla="*/ 1704393 w 10243893"/>
              <a:gd name="connsiteY2378" fmla="*/ 2267082 h 7686336"/>
              <a:gd name="connsiteX2379" fmla="*/ 1704393 w 10243893"/>
              <a:gd name="connsiteY2379" fmla="*/ 2361408 h 7686336"/>
              <a:gd name="connsiteX2380" fmla="*/ 1794123 w 10243893"/>
              <a:gd name="connsiteY2380" fmla="*/ 2332264 h 7686336"/>
              <a:gd name="connsiteX2381" fmla="*/ 3464656 w 10243893"/>
              <a:gd name="connsiteY2381" fmla="*/ 2408571 h 7686336"/>
              <a:gd name="connsiteX2382" fmla="*/ 3520163 w 10243893"/>
              <a:gd name="connsiteY2382" fmla="*/ 2332264 h 7686336"/>
              <a:gd name="connsiteX2383" fmla="*/ 3609893 w 10243893"/>
              <a:gd name="connsiteY2383" fmla="*/ 2361408 h 7686336"/>
              <a:gd name="connsiteX2384" fmla="*/ 3609893 w 10243893"/>
              <a:gd name="connsiteY2384" fmla="*/ 2267082 h 7686336"/>
              <a:gd name="connsiteX2385" fmla="*/ 3699623 w 10243893"/>
              <a:gd name="connsiteY2385" fmla="*/ 2237938 h 7686336"/>
              <a:gd name="connsiteX2386" fmla="*/ 3644116 w 10243893"/>
              <a:gd name="connsiteY2386" fmla="*/ 2161631 h 7686336"/>
              <a:gd name="connsiteX2387" fmla="*/ 3699623 w 10243893"/>
              <a:gd name="connsiteY2387" fmla="*/ 2085324 h 7686336"/>
              <a:gd name="connsiteX2388" fmla="*/ 3609893 w 10243893"/>
              <a:gd name="connsiteY2388" fmla="*/ 2056180 h 7686336"/>
              <a:gd name="connsiteX2389" fmla="*/ 3609893 w 10243893"/>
              <a:gd name="connsiteY2389" fmla="*/ 1961854 h 7686336"/>
              <a:gd name="connsiteX2390" fmla="*/ 3520163 w 10243893"/>
              <a:gd name="connsiteY2390" fmla="*/ 1990998 h 7686336"/>
              <a:gd name="connsiteX2391" fmla="*/ 3464656 w 10243893"/>
              <a:gd name="connsiteY2391" fmla="*/ 1914691 h 7686336"/>
              <a:gd name="connsiteX2392" fmla="*/ 3409149 w 10243893"/>
              <a:gd name="connsiteY2392" fmla="*/ 1990998 h 7686336"/>
              <a:gd name="connsiteX2393" fmla="*/ 3319418 w 10243893"/>
              <a:gd name="connsiteY2393" fmla="*/ 1961854 h 7686336"/>
              <a:gd name="connsiteX2394" fmla="*/ 3319418 w 10243893"/>
              <a:gd name="connsiteY2394" fmla="*/ 2056180 h 7686336"/>
              <a:gd name="connsiteX2395" fmla="*/ 3229688 w 10243893"/>
              <a:gd name="connsiteY2395" fmla="*/ 2085324 h 7686336"/>
              <a:gd name="connsiteX2396" fmla="*/ 3285195 w 10243893"/>
              <a:gd name="connsiteY2396" fmla="*/ 2161631 h 7686336"/>
              <a:gd name="connsiteX2397" fmla="*/ 3229688 w 10243893"/>
              <a:gd name="connsiteY2397" fmla="*/ 2237938 h 7686336"/>
              <a:gd name="connsiteX2398" fmla="*/ 3319418 w 10243893"/>
              <a:gd name="connsiteY2398" fmla="*/ 2267082 h 7686336"/>
              <a:gd name="connsiteX2399" fmla="*/ 3319418 w 10243893"/>
              <a:gd name="connsiteY2399" fmla="*/ 2361408 h 7686336"/>
              <a:gd name="connsiteX2400" fmla="*/ 3409149 w 10243893"/>
              <a:gd name="connsiteY2400" fmla="*/ 2332264 h 7686336"/>
              <a:gd name="connsiteX2401" fmla="*/ 5079439 w 10243893"/>
              <a:gd name="connsiteY2401" fmla="*/ 2408571 h 7686336"/>
              <a:gd name="connsiteX2402" fmla="*/ 5134946 w 10243893"/>
              <a:gd name="connsiteY2402" fmla="*/ 2332264 h 7686336"/>
              <a:gd name="connsiteX2403" fmla="*/ 5224677 w 10243893"/>
              <a:gd name="connsiteY2403" fmla="*/ 2361408 h 7686336"/>
              <a:gd name="connsiteX2404" fmla="*/ 5224677 w 10243893"/>
              <a:gd name="connsiteY2404" fmla="*/ 2267082 h 7686336"/>
              <a:gd name="connsiteX2405" fmla="*/ 5314407 w 10243893"/>
              <a:gd name="connsiteY2405" fmla="*/ 2237938 h 7686336"/>
              <a:gd name="connsiteX2406" fmla="*/ 5259021 w 10243893"/>
              <a:gd name="connsiteY2406" fmla="*/ 2161631 h 7686336"/>
              <a:gd name="connsiteX2407" fmla="*/ 5314407 w 10243893"/>
              <a:gd name="connsiteY2407" fmla="*/ 2085324 h 7686336"/>
              <a:gd name="connsiteX2408" fmla="*/ 5224677 w 10243893"/>
              <a:gd name="connsiteY2408" fmla="*/ 2056180 h 7686336"/>
              <a:gd name="connsiteX2409" fmla="*/ 5224677 w 10243893"/>
              <a:gd name="connsiteY2409" fmla="*/ 1961854 h 7686336"/>
              <a:gd name="connsiteX2410" fmla="*/ 5134946 w 10243893"/>
              <a:gd name="connsiteY2410" fmla="*/ 1990998 h 7686336"/>
              <a:gd name="connsiteX2411" fmla="*/ 5079439 w 10243893"/>
              <a:gd name="connsiteY2411" fmla="*/ 1914691 h 7686336"/>
              <a:gd name="connsiteX2412" fmla="*/ 5023932 w 10243893"/>
              <a:gd name="connsiteY2412" fmla="*/ 1990998 h 7686336"/>
              <a:gd name="connsiteX2413" fmla="*/ 4934202 w 10243893"/>
              <a:gd name="connsiteY2413" fmla="*/ 1961854 h 7686336"/>
              <a:gd name="connsiteX2414" fmla="*/ 4934202 w 10243893"/>
              <a:gd name="connsiteY2414" fmla="*/ 2056180 h 7686336"/>
              <a:gd name="connsiteX2415" fmla="*/ 4844472 w 10243893"/>
              <a:gd name="connsiteY2415" fmla="*/ 2085324 h 7686336"/>
              <a:gd name="connsiteX2416" fmla="*/ 4899979 w 10243893"/>
              <a:gd name="connsiteY2416" fmla="*/ 2161631 h 7686336"/>
              <a:gd name="connsiteX2417" fmla="*/ 4844472 w 10243893"/>
              <a:gd name="connsiteY2417" fmla="*/ 2237938 h 7686336"/>
              <a:gd name="connsiteX2418" fmla="*/ 4934202 w 10243893"/>
              <a:gd name="connsiteY2418" fmla="*/ 2267082 h 7686336"/>
              <a:gd name="connsiteX2419" fmla="*/ 4934202 w 10243893"/>
              <a:gd name="connsiteY2419" fmla="*/ 2361408 h 7686336"/>
              <a:gd name="connsiteX2420" fmla="*/ 5023932 w 10243893"/>
              <a:gd name="connsiteY2420" fmla="*/ 2332264 h 7686336"/>
              <a:gd name="connsiteX2421" fmla="*/ 6695795 w 10243893"/>
              <a:gd name="connsiteY2421" fmla="*/ 2408692 h 7686336"/>
              <a:gd name="connsiteX2422" fmla="*/ 6751302 w 10243893"/>
              <a:gd name="connsiteY2422" fmla="*/ 2332385 h 7686336"/>
              <a:gd name="connsiteX2423" fmla="*/ 6841033 w 10243893"/>
              <a:gd name="connsiteY2423" fmla="*/ 2361529 h 7686336"/>
              <a:gd name="connsiteX2424" fmla="*/ 6841033 w 10243893"/>
              <a:gd name="connsiteY2424" fmla="*/ 2267203 h 7686336"/>
              <a:gd name="connsiteX2425" fmla="*/ 6930763 w 10243893"/>
              <a:gd name="connsiteY2425" fmla="*/ 2238059 h 7686336"/>
              <a:gd name="connsiteX2426" fmla="*/ 6875256 w 10243893"/>
              <a:gd name="connsiteY2426" fmla="*/ 2161752 h 7686336"/>
              <a:gd name="connsiteX2427" fmla="*/ 6930763 w 10243893"/>
              <a:gd name="connsiteY2427" fmla="*/ 2085445 h 7686336"/>
              <a:gd name="connsiteX2428" fmla="*/ 6841033 w 10243893"/>
              <a:gd name="connsiteY2428" fmla="*/ 2056300 h 7686336"/>
              <a:gd name="connsiteX2429" fmla="*/ 6841033 w 10243893"/>
              <a:gd name="connsiteY2429" fmla="*/ 1961975 h 7686336"/>
              <a:gd name="connsiteX2430" fmla="*/ 6751302 w 10243893"/>
              <a:gd name="connsiteY2430" fmla="*/ 1991119 h 7686336"/>
              <a:gd name="connsiteX2431" fmla="*/ 6695795 w 10243893"/>
              <a:gd name="connsiteY2431" fmla="*/ 1914812 h 7686336"/>
              <a:gd name="connsiteX2432" fmla="*/ 6640288 w 10243893"/>
              <a:gd name="connsiteY2432" fmla="*/ 1991119 h 7686336"/>
              <a:gd name="connsiteX2433" fmla="*/ 6550558 w 10243893"/>
              <a:gd name="connsiteY2433" fmla="*/ 1961975 h 7686336"/>
              <a:gd name="connsiteX2434" fmla="*/ 6550558 w 10243893"/>
              <a:gd name="connsiteY2434" fmla="*/ 2056300 h 7686336"/>
              <a:gd name="connsiteX2435" fmla="*/ 6460827 w 10243893"/>
              <a:gd name="connsiteY2435" fmla="*/ 2085445 h 7686336"/>
              <a:gd name="connsiteX2436" fmla="*/ 6516334 w 10243893"/>
              <a:gd name="connsiteY2436" fmla="*/ 2161752 h 7686336"/>
              <a:gd name="connsiteX2437" fmla="*/ 6460827 w 10243893"/>
              <a:gd name="connsiteY2437" fmla="*/ 2238059 h 7686336"/>
              <a:gd name="connsiteX2438" fmla="*/ 6550558 w 10243893"/>
              <a:gd name="connsiteY2438" fmla="*/ 2267203 h 7686336"/>
              <a:gd name="connsiteX2439" fmla="*/ 6550558 w 10243893"/>
              <a:gd name="connsiteY2439" fmla="*/ 2361529 h 7686336"/>
              <a:gd name="connsiteX2440" fmla="*/ 6640288 w 10243893"/>
              <a:gd name="connsiteY2440" fmla="*/ 2332385 h 7686336"/>
              <a:gd name="connsiteX2441" fmla="*/ 8310578 w 10243893"/>
              <a:gd name="connsiteY2441" fmla="*/ 2408692 h 7686336"/>
              <a:gd name="connsiteX2442" fmla="*/ 8366086 w 10243893"/>
              <a:gd name="connsiteY2442" fmla="*/ 2332385 h 7686336"/>
              <a:gd name="connsiteX2443" fmla="*/ 8455815 w 10243893"/>
              <a:gd name="connsiteY2443" fmla="*/ 2361529 h 7686336"/>
              <a:gd name="connsiteX2444" fmla="*/ 8455815 w 10243893"/>
              <a:gd name="connsiteY2444" fmla="*/ 2267203 h 7686336"/>
              <a:gd name="connsiteX2445" fmla="*/ 8545546 w 10243893"/>
              <a:gd name="connsiteY2445" fmla="*/ 2238059 h 7686336"/>
              <a:gd name="connsiteX2446" fmla="*/ 8490039 w 10243893"/>
              <a:gd name="connsiteY2446" fmla="*/ 2161752 h 7686336"/>
              <a:gd name="connsiteX2447" fmla="*/ 8545546 w 10243893"/>
              <a:gd name="connsiteY2447" fmla="*/ 2085445 h 7686336"/>
              <a:gd name="connsiteX2448" fmla="*/ 8455815 w 10243893"/>
              <a:gd name="connsiteY2448" fmla="*/ 2056300 h 7686336"/>
              <a:gd name="connsiteX2449" fmla="*/ 8455815 w 10243893"/>
              <a:gd name="connsiteY2449" fmla="*/ 1961975 h 7686336"/>
              <a:gd name="connsiteX2450" fmla="*/ 8366086 w 10243893"/>
              <a:gd name="connsiteY2450" fmla="*/ 1991119 h 7686336"/>
              <a:gd name="connsiteX2451" fmla="*/ 8310578 w 10243893"/>
              <a:gd name="connsiteY2451" fmla="*/ 1914812 h 7686336"/>
              <a:gd name="connsiteX2452" fmla="*/ 8255071 w 10243893"/>
              <a:gd name="connsiteY2452" fmla="*/ 1991119 h 7686336"/>
              <a:gd name="connsiteX2453" fmla="*/ 8165341 w 10243893"/>
              <a:gd name="connsiteY2453" fmla="*/ 1961975 h 7686336"/>
              <a:gd name="connsiteX2454" fmla="*/ 8165341 w 10243893"/>
              <a:gd name="connsiteY2454" fmla="*/ 2056300 h 7686336"/>
              <a:gd name="connsiteX2455" fmla="*/ 8075610 w 10243893"/>
              <a:gd name="connsiteY2455" fmla="*/ 2085445 h 7686336"/>
              <a:gd name="connsiteX2456" fmla="*/ 8131118 w 10243893"/>
              <a:gd name="connsiteY2456" fmla="*/ 2161752 h 7686336"/>
              <a:gd name="connsiteX2457" fmla="*/ 8075610 w 10243893"/>
              <a:gd name="connsiteY2457" fmla="*/ 2238059 h 7686336"/>
              <a:gd name="connsiteX2458" fmla="*/ 8165341 w 10243893"/>
              <a:gd name="connsiteY2458" fmla="*/ 2267203 h 7686336"/>
              <a:gd name="connsiteX2459" fmla="*/ 8165341 w 10243893"/>
              <a:gd name="connsiteY2459" fmla="*/ 2361529 h 7686336"/>
              <a:gd name="connsiteX2460" fmla="*/ 8255071 w 10243893"/>
              <a:gd name="connsiteY2460" fmla="*/ 2332385 h 7686336"/>
              <a:gd name="connsiteX2461" fmla="*/ 9925845 w 10243893"/>
              <a:gd name="connsiteY2461" fmla="*/ 2408692 h 7686336"/>
              <a:gd name="connsiteX2462" fmla="*/ 9981353 w 10243893"/>
              <a:gd name="connsiteY2462" fmla="*/ 2332385 h 7686336"/>
              <a:gd name="connsiteX2463" fmla="*/ 10071083 w 10243893"/>
              <a:gd name="connsiteY2463" fmla="*/ 2361529 h 7686336"/>
              <a:gd name="connsiteX2464" fmla="*/ 10071083 w 10243893"/>
              <a:gd name="connsiteY2464" fmla="*/ 2267203 h 7686336"/>
              <a:gd name="connsiteX2465" fmla="*/ 10160813 w 10243893"/>
              <a:gd name="connsiteY2465" fmla="*/ 2238059 h 7686336"/>
              <a:gd name="connsiteX2466" fmla="*/ 10105306 w 10243893"/>
              <a:gd name="connsiteY2466" fmla="*/ 2161752 h 7686336"/>
              <a:gd name="connsiteX2467" fmla="*/ 10160813 w 10243893"/>
              <a:gd name="connsiteY2467" fmla="*/ 2085445 h 7686336"/>
              <a:gd name="connsiteX2468" fmla="*/ 10071083 w 10243893"/>
              <a:gd name="connsiteY2468" fmla="*/ 2056300 h 7686336"/>
              <a:gd name="connsiteX2469" fmla="*/ 10071083 w 10243893"/>
              <a:gd name="connsiteY2469" fmla="*/ 1961975 h 7686336"/>
              <a:gd name="connsiteX2470" fmla="*/ 9981353 w 10243893"/>
              <a:gd name="connsiteY2470" fmla="*/ 1991119 h 7686336"/>
              <a:gd name="connsiteX2471" fmla="*/ 9925845 w 10243893"/>
              <a:gd name="connsiteY2471" fmla="*/ 1914812 h 7686336"/>
              <a:gd name="connsiteX2472" fmla="*/ 9870339 w 10243893"/>
              <a:gd name="connsiteY2472" fmla="*/ 1991119 h 7686336"/>
              <a:gd name="connsiteX2473" fmla="*/ 9780608 w 10243893"/>
              <a:gd name="connsiteY2473" fmla="*/ 1961975 h 7686336"/>
              <a:gd name="connsiteX2474" fmla="*/ 9780608 w 10243893"/>
              <a:gd name="connsiteY2474" fmla="*/ 2056300 h 7686336"/>
              <a:gd name="connsiteX2475" fmla="*/ 9690878 w 10243893"/>
              <a:gd name="connsiteY2475" fmla="*/ 2085445 h 7686336"/>
              <a:gd name="connsiteX2476" fmla="*/ 9746385 w 10243893"/>
              <a:gd name="connsiteY2476" fmla="*/ 2161752 h 7686336"/>
              <a:gd name="connsiteX2477" fmla="*/ 9690878 w 10243893"/>
              <a:gd name="connsiteY2477" fmla="*/ 2238059 h 7686336"/>
              <a:gd name="connsiteX2478" fmla="*/ 9780608 w 10243893"/>
              <a:gd name="connsiteY2478" fmla="*/ 2267203 h 7686336"/>
              <a:gd name="connsiteX2479" fmla="*/ 9780608 w 10243893"/>
              <a:gd name="connsiteY2479" fmla="*/ 2361529 h 7686336"/>
              <a:gd name="connsiteX2480" fmla="*/ 9870339 w 10243893"/>
              <a:gd name="connsiteY2480" fmla="*/ 2332385 h 7686336"/>
              <a:gd name="connsiteX2481" fmla="*/ 4700444 w 10243893"/>
              <a:gd name="connsiteY2481" fmla="*/ 2437231 h 7686336"/>
              <a:gd name="connsiteX2482" fmla="*/ 4917393 w 10243893"/>
              <a:gd name="connsiteY2482" fmla="*/ 2366729 h 7686336"/>
              <a:gd name="connsiteX2483" fmla="*/ 4917393 w 10243893"/>
              <a:gd name="connsiteY2483" fmla="*/ 2279659 h 7686336"/>
              <a:gd name="connsiteX2484" fmla="*/ 4834555 w 10243893"/>
              <a:gd name="connsiteY2484" fmla="*/ 2252812 h 7686336"/>
              <a:gd name="connsiteX2485" fmla="*/ 4834555 w 10243893"/>
              <a:gd name="connsiteY2485" fmla="*/ 2252692 h 7686336"/>
              <a:gd name="connsiteX2486" fmla="*/ 6315590 w 10243893"/>
              <a:gd name="connsiteY2486" fmla="*/ 2437231 h 7686336"/>
              <a:gd name="connsiteX2487" fmla="*/ 6532539 w 10243893"/>
              <a:gd name="connsiteY2487" fmla="*/ 2366729 h 7686336"/>
              <a:gd name="connsiteX2488" fmla="*/ 6532539 w 10243893"/>
              <a:gd name="connsiteY2488" fmla="*/ 2279659 h 7686336"/>
              <a:gd name="connsiteX2489" fmla="*/ 6449702 w 10243893"/>
              <a:gd name="connsiteY2489" fmla="*/ 2252812 h 7686336"/>
              <a:gd name="connsiteX2490" fmla="*/ 6449702 w 10243893"/>
              <a:gd name="connsiteY2490" fmla="*/ 2252692 h 7686336"/>
              <a:gd name="connsiteX2491" fmla="*/ 7930253 w 10243893"/>
              <a:gd name="connsiteY2491" fmla="*/ 2437231 h 7686336"/>
              <a:gd name="connsiteX2492" fmla="*/ 8147202 w 10243893"/>
              <a:gd name="connsiteY2492" fmla="*/ 2366729 h 7686336"/>
              <a:gd name="connsiteX2493" fmla="*/ 8147202 w 10243893"/>
              <a:gd name="connsiteY2493" fmla="*/ 2279659 h 7686336"/>
              <a:gd name="connsiteX2494" fmla="*/ 8064364 w 10243893"/>
              <a:gd name="connsiteY2494" fmla="*/ 2252812 h 7686336"/>
              <a:gd name="connsiteX2495" fmla="*/ 8064243 w 10243893"/>
              <a:gd name="connsiteY2495" fmla="*/ 2252692 h 7686336"/>
              <a:gd name="connsiteX2496" fmla="*/ 9545157 w 10243893"/>
              <a:gd name="connsiteY2496" fmla="*/ 2437231 h 7686336"/>
              <a:gd name="connsiteX2497" fmla="*/ 9762106 w 10243893"/>
              <a:gd name="connsiteY2497" fmla="*/ 2366729 h 7686336"/>
              <a:gd name="connsiteX2498" fmla="*/ 9762106 w 10243893"/>
              <a:gd name="connsiteY2498" fmla="*/ 2279659 h 7686336"/>
              <a:gd name="connsiteX2499" fmla="*/ 9679269 w 10243893"/>
              <a:gd name="connsiteY2499" fmla="*/ 2252812 h 7686336"/>
              <a:gd name="connsiteX2500" fmla="*/ 9679269 w 10243893"/>
              <a:gd name="connsiteY2500" fmla="*/ 2252692 h 7686336"/>
              <a:gd name="connsiteX2501" fmla="*/ 1469909 w 10243893"/>
              <a:gd name="connsiteY2501" fmla="*/ 2437352 h 7686336"/>
              <a:gd name="connsiteX2502" fmla="*/ 1686858 w 10243893"/>
              <a:gd name="connsiteY2502" fmla="*/ 2366850 h 7686336"/>
              <a:gd name="connsiteX2503" fmla="*/ 1686858 w 10243893"/>
              <a:gd name="connsiteY2503" fmla="*/ 2279780 h 7686336"/>
              <a:gd name="connsiteX2504" fmla="*/ 1604021 w 10243893"/>
              <a:gd name="connsiteY2504" fmla="*/ 2252933 h 7686336"/>
              <a:gd name="connsiteX2505" fmla="*/ 1604021 w 10243893"/>
              <a:gd name="connsiteY2505" fmla="*/ 2252812 h 7686336"/>
              <a:gd name="connsiteX2506" fmla="*/ 3084813 w 10243893"/>
              <a:gd name="connsiteY2506" fmla="*/ 2437352 h 7686336"/>
              <a:gd name="connsiteX2507" fmla="*/ 3301763 w 10243893"/>
              <a:gd name="connsiteY2507" fmla="*/ 2366850 h 7686336"/>
              <a:gd name="connsiteX2508" fmla="*/ 3301763 w 10243893"/>
              <a:gd name="connsiteY2508" fmla="*/ 2279780 h 7686336"/>
              <a:gd name="connsiteX2509" fmla="*/ 3218925 w 10243893"/>
              <a:gd name="connsiteY2509" fmla="*/ 2252933 h 7686336"/>
              <a:gd name="connsiteX2510" fmla="*/ 3218804 w 10243893"/>
              <a:gd name="connsiteY2510" fmla="*/ 2252812 h 7686336"/>
              <a:gd name="connsiteX2511" fmla="*/ 615052 w 10243893"/>
              <a:gd name="connsiteY2511" fmla="*/ 2437715 h 7686336"/>
              <a:gd name="connsiteX2512" fmla="*/ 481034 w 10243893"/>
              <a:gd name="connsiteY2512" fmla="*/ 2253305 h 7686336"/>
              <a:gd name="connsiteX2513" fmla="*/ 481061 w 10243893"/>
              <a:gd name="connsiteY2513" fmla="*/ 2253296 h 7686336"/>
              <a:gd name="connsiteX2514" fmla="*/ 480940 w 10243893"/>
              <a:gd name="connsiteY2514" fmla="*/ 2253175 h 7686336"/>
              <a:gd name="connsiteX2515" fmla="*/ 481034 w 10243893"/>
              <a:gd name="connsiteY2515" fmla="*/ 2253305 h 7686336"/>
              <a:gd name="connsiteX2516" fmla="*/ 398224 w 10243893"/>
              <a:gd name="connsiteY2516" fmla="*/ 2280143 h 7686336"/>
              <a:gd name="connsiteX2517" fmla="*/ 398224 w 10243893"/>
              <a:gd name="connsiteY2517" fmla="*/ 2367213 h 7686336"/>
              <a:gd name="connsiteX2518" fmla="*/ 2229956 w 10243893"/>
              <a:gd name="connsiteY2518" fmla="*/ 2437715 h 7686336"/>
              <a:gd name="connsiteX2519" fmla="*/ 2095939 w 10243893"/>
              <a:gd name="connsiteY2519" fmla="*/ 2253305 h 7686336"/>
              <a:gd name="connsiteX2520" fmla="*/ 2095966 w 10243893"/>
              <a:gd name="connsiteY2520" fmla="*/ 2253296 h 7686336"/>
              <a:gd name="connsiteX2521" fmla="*/ 2095845 w 10243893"/>
              <a:gd name="connsiteY2521" fmla="*/ 2253175 h 7686336"/>
              <a:gd name="connsiteX2522" fmla="*/ 2095939 w 10243893"/>
              <a:gd name="connsiteY2522" fmla="*/ 2253305 h 7686336"/>
              <a:gd name="connsiteX2523" fmla="*/ 2013128 w 10243893"/>
              <a:gd name="connsiteY2523" fmla="*/ 2280143 h 7686336"/>
              <a:gd name="connsiteX2524" fmla="*/ 2013128 w 10243893"/>
              <a:gd name="connsiteY2524" fmla="*/ 2367213 h 7686336"/>
              <a:gd name="connsiteX2525" fmla="*/ 3844982 w 10243893"/>
              <a:gd name="connsiteY2525" fmla="*/ 2437715 h 7686336"/>
              <a:gd name="connsiteX2526" fmla="*/ 3710964 w 10243893"/>
              <a:gd name="connsiteY2526" fmla="*/ 2253305 h 7686336"/>
              <a:gd name="connsiteX2527" fmla="*/ 3710991 w 10243893"/>
              <a:gd name="connsiteY2527" fmla="*/ 2253296 h 7686336"/>
              <a:gd name="connsiteX2528" fmla="*/ 3710870 w 10243893"/>
              <a:gd name="connsiteY2528" fmla="*/ 2253175 h 7686336"/>
              <a:gd name="connsiteX2529" fmla="*/ 3710964 w 10243893"/>
              <a:gd name="connsiteY2529" fmla="*/ 2253305 h 7686336"/>
              <a:gd name="connsiteX2530" fmla="*/ 3628154 w 10243893"/>
              <a:gd name="connsiteY2530" fmla="*/ 2280143 h 7686336"/>
              <a:gd name="connsiteX2531" fmla="*/ 3628154 w 10243893"/>
              <a:gd name="connsiteY2531" fmla="*/ 2367213 h 7686336"/>
              <a:gd name="connsiteX2532" fmla="*/ 5459886 w 10243893"/>
              <a:gd name="connsiteY2532" fmla="*/ 2437715 h 7686336"/>
              <a:gd name="connsiteX2533" fmla="*/ 5325869 w 10243893"/>
              <a:gd name="connsiteY2533" fmla="*/ 2253305 h 7686336"/>
              <a:gd name="connsiteX2534" fmla="*/ 5325896 w 10243893"/>
              <a:gd name="connsiteY2534" fmla="*/ 2253296 h 7686336"/>
              <a:gd name="connsiteX2535" fmla="*/ 5325775 w 10243893"/>
              <a:gd name="connsiteY2535" fmla="*/ 2253175 h 7686336"/>
              <a:gd name="connsiteX2536" fmla="*/ 5325869 w 10243893"/>
              <a:gd name="connsiteY2536" fmla="*/ 2253305 h 7686336"/>
              <a:gd name="connsiteX2537" fmla="*/ 5243058 w 10243893"/>
              <a:gd name="connsiteY2537" fmla="*/ 2280143 h 7686336"/>
              <a:gd name="connsiteX2538" fmla="*/ 5243058 w 10243893"/>
              <a:gd name="connsiteY2538" fmla="*/ 2367213 h 7686336"/>
              <a:gd name="connsiteX2539" fmla="*/ 7074791 w 10243893"/>
              <a:gd name="connsiteY2539" fmla="*/ 2437715 h 7686336"/>
              <a:gd name="connsiteX2540" fmla="*/ 6940773 w 10243893"/>
              <a:gd name="connsiteY2540" fmla="*/ 2253305 h 7686336"/>
              <a:gd name="connsiteX2541" fmla="*/ 6940800 w 10243893"/>
              <a:gd name="connsiteY2541" fmla="*/ 2253296 h 7686336"/>
              <a:gd name="connsiteX2542" fmla="*/ 6940679 w 10243893"/>
              <a:gd name="connsiteY2542" fmla="*/ 2253175 h 7686336"/>
              <a:gd name="connsiteX2543" fmla="*/ 6940773 w 10243893"/>
              <a:gd name="connsiteY2543" fmla="*/ 2253305 h 7686336"/>
              <a:gd name="connsiteX2544" fmla="*/ 6857962 w 10243893"/>
              <a:gd name="connsiteY2544" fmla="*/ 2280143 h 7686336"/>
              <a:gd name="connsiteX2545" fmla="*/ 6857962 w 10243893"/>
              <a:gd name="connsiteY2545" fmla="*/ 2367213 h 7686336"/>
              <a:gd name="connsiteX2546" fmla="*/ 8689695 w 10243893"/>
              <a:gd name="connsiteY2546" fmla="*/ 2437715 h 7686336"/>
              <a:gd name="connsiteX2547" fmla="*/ 8555677 w 10243893"/>
              <a:gd name="connsiteY2547" fmla="*/ 2253305 h 7686336"/>
              <a:gd name="connsiteX2548" fmla="*/ 8555704 w 10243893"/>
              <a:gd name="connsiteY2548" fmla="*/ 2253296 h 7686336"/>
              <a:gd name="connsiteX2549" fmla="*/ 8555583 w 10243893"/>
              <a:gd name="connsiteY2549" fmla="*/ 2253175 h 7686336"/>
              <a:gd name="connsiteX2550" fmla="*/ 8555677 w 10243893"/>
              <a:gd name="connsiteY2550" fmla="*/ 2253305 h 7686336"/>
              <a:gd name="connsiteX2551" fmla="*/ 8472867 w 10243893"/>
              <a:gd name="connsiteY2551" fmla="*/ 2280143 h 7686336"/>
              <a:gd name="connsiteX2552" fmla="*/ 8472867 w 10243893"/>
              <a:gd name="connsiteY2552" fmla="*/ 2367213 h 7686336"/>
              <a:gd name="connsiteX2553" fmla="*/ 789676 w 10243893"/>
              <a:gd name="connsiteY2553" fmla="*/ 2493827 h 7686336"/>
              <a:gd name="connsiteX2554" fmla="*/ 879406 w 10243893"/>
              <a:gd name="connsiteY2554" fmla="*/ 2370357 h 7686336"/>
              <a:gd name="connsiteX2555" fmla="*/ 879406 w 10243893"/>
              <a:gd name="connsiteY2555" fmla="*/ 2217743 h 7686336"/>
              <a:gd name="connsiteX2556" fmla="*/ 734168 w 10243893"/>
              <a:gd name="connsiteY2556" fmla="*/ 2170580 h 7686336"/>
              <a:gd name="connsiteX2557" fmla="*/ 734168 w 10243893"/>
              <a:gd name="connsiteY2557" fmla="*/ 2170459 h 7686336"/>
              <a:gd name="connsiteX2558" fmla="*/ 499201 w 10243893"/>
              <a:gd name="connsiteY2558" fmla="*/ 2246766 h 7686336"/>
              <a:gd name="connsiteX2559" fmla="*/ 644438 w 10243893"/>
              <a:gd name="connsiteY2559" fmla="*/ 2446664 h 7686336"/>
              <a:gd name="connsiteX2560" fmla="*/ 2404580 w 10243893"/>
              <a:gd name="connsiteY2560" fmla="*/ 2493827 h 7686336"/>
              <a:gd name="connsiteX2561" fmla="*/ 2494310 w 10243893"/>
              <a:gd name="connsiteY2561" fmla="*/ 2370357 h 7686336"/>
              <a:gd name="connsiteX2562" fmla="*/ 2494310 w 10243893"/>
              <a:gd name="connsiteY2562" fmla="*/ 2217743 h 7686336"/>
              <a:gd name="connsiteX2563" fmla="*/ 2349073 w 10243893"/>
              <a:gd name="connsiteY2563" fmla="*/ 2170580 h 7686336"/>
              <a:gd name="connsiteX2564" fmla="*/ 2349073 w 10243893"/>
              <a:gd name="connsiteY2564" fmla="*/ 2170459 h 7686336"/>
              <a:gd name="connsiteX2565" fmla="*/ 2114105 w 10243893"/>
              <a:gd name="connsiteY2565" fmla="*/ 2246766 h 7686336"/>
              <a:gd name="connsiteX2566" fmla="*/ 2259343 w 10243893"/>
              <a:gd name="connsiteY2566" fmla="*/ 2446664 h 7686336"/>
              <a:gd name="connsiteX2567" fmla="*/ 4019606 w 10243893"/>
              <a:gd name="connsiteY2567" fmla="*/ 2494069 h 7686336"/>
              <a:gd name="connsiteX2568" fmla="*/ 4109336 w 10243893"/>
              <a:gd name="connsiteY2568" fmla="*/ 2370599 h 7686336"/>
              <a:gd name="connsiteX2569" fmla="*/ 4109336 w 10243893"/>
              <a:gd name="connsiteY2569" fmla="*/ 2217984 h 7686336"/>
              <a:gd name="connsiteX2570" fmla="*/ 3964098 w 10243893"/>
              <a:gd name="connsiteY2570" fmla="*/ 2170822 h 7686336"/>
              <a:gd name="connsiteX2571" fmla="*/ 3964098 w 10243893"/>
              <a:gd name="connsiteY2571" fmla="*/ 2170701 h 7686336"/>
              <a:gd name="connsiteX2572" fmla="*/ 3729130 w 10243893"/>
              <a:gd name="connsiteY2572" fmla="*/ 2247008 h 7686336"/>
              <a:gd name="connsiteX2573" fmla="*/ 3874368 w 10243893"/>
              <a:gd name="connsiteY2573" fmla="*/ 2446906 h 7686336"/>
              <a:gd name="connsiteX2574" fmla="*/ 4525941 w 10243893"/>
              <a:gd name="connsiteY2574" fmla="*/ 2494069 h 7686336"/>
              <a:gd name="connsiteX2575" fmla="*/ 4671178 w 10243893"/>
              <a:gd name="connsiteY2575" fmla="*/ 2446906 h 7686336"/>
              <a:gd name="connsiteX2576" fmla="*/ 4816295 w 10243893"/>
              <a:gd name="connsiteY2576" fmla="*/ 2247008 h 7686336"/>
              <a:gd name="connsiteX2577" fmla="*/ 4581448 w 10243893"/>
              <a:gd name="connsiteY2577" fmla="*/ 2170701 h 7686336"/>
              <a:gd name="connsiteX2578" fmla="*/ 4581448 w 10243893"/>
              <a:gd name="connsiteY2578" fmla="*/ 2170822 h 7686336"/>
              <a:gd name="connsiteX2579" fmla="*/ 4436211 w 10243893"/>
              <a:gd name="connsiteY2579" fmla="*/ 2217984 h 7686336"/>
              <a:gd name="connsiteX2580" fmla="*/ 4436211 w 10243893"/>
              <a:gd name="connsiteY2580" fmla="*/ 2370599 h 7686336"/>
              <a:gd name="connsiteX2581" fmla="*/ 5634510 w 10243893"/>
              <a:gd name="connsiteY2581" fmla="*/ 2494069 h 7686336"/>
              <a:gd name="connsiteX2582" fmla="*/ 5724240 w 10243893"/>
              <a:gd name="connsiteY2582" fmla="*/ 2370599 h 7686336"/>
              <a:gd name="connsiteX2583" fmla="*/ 5724240 w 10243893"/>
              <a:gd name="connsiteY2583" fmla="*/ 2217984 h 7686336"/>
              <a:gd name="connsiteX2584" fmla="*/ 5579003 w 10243893"/>
              <a:gd name="connsiteY2584" fmla="*/ 2170822 h 7686336"/>
              <a:gd name="connsiteX2585" fmla="*/ 5579003 w 10243893"/>
              <a:gd name="connsiteY2585" fmla="*/ 2170701 h 7686336"/>
              <a:gd name="connsiteX2586" fmla="*/ 5344035 w 10243893"/>
              <a:gd name="connsiteY2586" fmla="*/ 2247008 h 7686336"/>
              <a:gd name="connsiteX2587" fmla="*/ 5489273 w 10243893"/>
              <a:gd name="connsiteY2587" fmla="*/ 2446906 h 7686336"/>
              <a:gd name="connsiteX2588" fmla="*/ 6141208 w 10243893"/>
              <a:gd name="connsiteY2588" fmla="*/ 2494069 h 7686336"/>
              <a:gd name="connsiteX2589" fmla="*/ 6286446 w 10243893"/>
              <a:gd name="connsiteY2589" fmla="*/ 2446906 h 7686336"/>
              <a:gd name="connsiteX2590" fmla="*/ 6431562 w 10243893"/>
              <a:gd name="connsiteY2590" fmla="*/ 2247008 h 7686336"/>
              <a:gd name="connsiteX2591" fmla="*/ 6196594 w 10243893"/>
              <a:gd name="connsiteY2591" fmla="*/ 2170701 h 7686336"/>
              <a:gd name="connsiteX2592" fmla="*/ 6196715 w 10243893"/>
              <a:gd name="connsiteY2592" fmla="*/ 2170822 h 7686336"/>
              <a:gd name="connsiteX2593" fmla="*/ 6051478 w 10243893"/>
              <a:gd name="connsiteY2593" fmla="*/ 2217984 h 7686336"/>
              <a:gd name="connsiteX2594" fmla="*/ 6051478 w 10243893"/>
              <a:gd name="connsiteY2594" fmla="*/ 2370599 h 7686336"/>
              <a:gd name="connsiteX2595" fmla="*/ 7249414 w 10243893"/>
              <a:gd name="connsiteY2595" fmla="*/ 2494069 h 7686336"/>
              <a:gd name="connsiteX2596" fmla="*/ 7339145 w 10243893"/>
              <a:gd name="connsiteY2596" fmla="*/ 2370599 h 7686336"/>
              <a:gd name="connsiteX2597" fmla="*/ 7339145 w 10243893"/>
              <a:gd name="connsiteY2597" fmla="*/ 2217984 h 7686336"/>
              <a:gd name="connsiteX2598" fmla="*/ 7193907 w 10243893"/>
              <a:gd name="connsiteY2598" fmla="*/ 2170822 h 7686336"/>
              <a:gd name="connsiteX2599" fmla="*/ 7193907 w 10243893"/>
              <a:gd name="connsiteY2599" fmla="*/ 2170701 h 7686336"/>
              <a:gd name="connsiteX2600" fmla="*/ 6958940 w 10243893"/>
              <a:gd name="connsiteY2600" fmla="*/ 2247008 h 7686336"/>
              <a:gd name="connsiteX2601" fmla="*/ 7104177 w 10243893"/>
              <a:gd name="connsiteY2601" fmla="*/ 2446906 h 7686336"/>
              <a:gd name="connsiteX2602" fmla="*/ 7755750 w 10243893"/>
              <a:gd name="connsiteY2602" fmla="*/ 2494069 h 7686336"/>
              <a:gd name="connsiteX2603" fmla="*/ 7900987 w 10243893"/>
              <a:gd name="connsiteY2603" fmla="*/ 2446906 h 7686336"/>
              <a:gd name="connsiteX2604" fmla="*/ 8046103 w 10243893"/>
              <a:gd name="connsiteY2604" fmla="*/ 2247008 h 7686336"/>
              <a:gd name="connsiteX2605" fmla="*/ 7811257 w 10243893"/>
              <a:gd name="connsiteY2605" fmla="*/ 2170701 h 7686336"/>
              <a:gd name="connsiteX2606" fmla="*/ 7811257 w 10243893"/>
              <a:gd name="connsiteY2606" fmla="*/ 2170822 h 7686336"/>
              <a:gd name="connsiteX2607" fmla="*/ 7666019 w 10243893"/>
              <a:gd name="connsiteY2607" fmla="*/ 2217984 h 7686336"/>
              <a:gd name="connsiteX2608" fmla="*/ 7666019 w 10243893"/>
              <a:gd name="connsiteY2608" fmla="*/ 2370599 h 7686336"/>
              <a:gd name="connsiteX2609" fmla="*/ 8864319 w 10243893"/>
              <a:gd name="connsiteY2609" fmla="*/ 2494069 h 7686336"/>
              <a:gd name="connsiteX2610" fmla="*/ 8954049 w 10243893"/>
              <a:gd name="connsiteY2610" fmla="*/ 2370599 h 7686336"/>
              <a:gd name="connsiteX2611" fmla="*/ 8954049 w 10243893"/>
              <a:gd name="connsiteY2611" fmla="*/ 2217984 h 7686336"/>
              <a:gd name="connsiteX2612" fmla="*/ 8808811 w 10243893"/>
              <a:gd name="connsiteY2612" fmla="*/ 2170822 h 7686336"/>
              <a:gd name="connsiteX2613" fmla="*/ 8808811 w 10243893"/>
              <a:gd name="connsiteY2613" fmla="*/ 2170701 h 7686336"/>
              <a:gd name="connsiteX2614" fmla="*/ 8573844 w 10243893"/>
              <a:gd name="connsiteY2614" fmla="*/ 2247008 h 7686336"/>
              <a:gd name="connsiteX2615" fmla="*/ 8719081 w 10243893"/>
              <a:gd name="connsiteY2615" fmla="*/ 2446906 h 7686336"/>
              <a:gd name="connsiteX2616" fmla="*/ 9370654 w 10243893"/>
              <a:gd name="connsiteY2616" fmla="*/ 2494069 h 7686336"/>
              <a:gd name="connsiteX2617" fmla="*/ 9515892 w 10243893"/>
              <a:gd name="connsiteY2617" fmla="*/ 2446906 h 7686336"/>
              <a:gd name="connsiteX2618" fmla="*/ 9661008 w 10243893"/>
              <a:gd name="connsiteY2618" fmla="*/ 2247008 h 7686336"/>
              <a:gd name="connsiteX2619" fmla="*/ 9426161 w 10243893"/>
              <a:gd name="connsiteY2619" fmla="*/ 2170701 h 7686336"/>
              <a:gd name="connsiteX2620" fmla="*/ 9426161 w 10243893"/>
              <a:gd name="connsiteY2620" fmla="*/ 2170822 h 7686336"/>
              <a:gd name="connsiteX2621" fmla="*/ 9280924 w 10243893"/>
              <a:gd name="connsiteY2621" fmla="*/ 2217984 h 7686336"/>
              <a:gd name="connsiteX2622" fmla="*/ 9280924 w 10243893"/>
              <a:gd name="connsiteY2622" fmla="*/ 2370599 h 7686336"/>
              <a:gd name="connsiteX2623" fmla="*/ 1295527 w 10243893"/>
              <a:gd name="connsiteY2623" fmla="*/ 2494190 h 7686336"/>
              <a:gd name="connsiteX2624" fmla="*/ 1440765 w 10243893"/>
              <a:gd name="connsiteY2624" fmla="*/ 2447027 h 7686336"/>
              <a:gd name="connsiteX2625" fmla="*/ 1585881 w 10243893"/>
              <a:gd name="connsiteY2625" fmla="*/ 2247129 h 7686336"/>
              <a:gd name="connsiteX2626" fmla="*/ 1350913 w 10243893"/>
              <a:gd name="connsiteY2626" fmla="*/ 2170822 h 7686336"/>
              <a:gd name="connsiteX2627" fmla="*/ 1351034 w 10243893"/>
              <a:gd name="connsiteY2627" fmla="*/ 2170942 h 7686336"/>
              <a:gd name="connsiteX2628" fmla="*/ 1205797 w 10243893"/>
              <a:gd name="connsiteY2628" fmla="*/ 2218105 h 7686336"/>
              <a:gd name="connsiteX2629" fmla="*/ 1205797 w 10243893"/>
              <a:gd name="connsiteY2629" fmla="*/ 2370720 h 7686336"/>
              <a:gd name="connsiteX2630" fmla="*/ 2910311 w 10243893"/>
              <a:gd name="connsiteY2630" fmla="*/ 2494190 h 7686336"/>
              <a:gd name="connsiteX2631" fmla="*/ 3055548 w 10243893"/>
              <a:gd name="connsiteY2631" fmla="*/ 2447027 h 7686336"/>
              <a:gd name="connsiteX2632" fmla="*/ 3200665 w 10243893"/>
              <a:gd name="connsiteY2632" fmla="*/ 2247129 h 7686336"/>
              <a:gd name="connsiteX2633" fmla="*/ 2965818 w 10243893"/>
              <a:gd name="connsiteY2633" fmla="*/ 2170822 h 7686336"/>
              <a:gd name="connsiteX2634" fmla="*/ 2965818 w 10243893"/>
              <a:gd name="connsiteY2634" fmla="*/ 2170942 h 7686336"/>
              <a:gd name="connsiteX2635" fmla="*/ 2820581 w 10243893"/>
              <a:gd name="connsiteY2635" fmla="*/ 2218105 h 7686336"/>
              <a:gd name="connsiteX2636" fmla="*/ 2820581 w 10243893"/>
              <a:gd name="connsiteY2636" fmla="*/ 2370720 h 7686336"/>
              <a:gd name="connsiteX2637" fmla="*/ 2411715 w 10243893"/>
              <a:gd name="connsiteY2637" fmla="*/ 2515110 h 7686336"/>
              <a:gd name="connsiteX2638" fmla="*/ 2411809 w 10243893"/>
              <a:gd name="connsiteY2638" fmla="*/ 2514981 h 7686336"/>
              <a:gd name="connsiteX2639" fmla="*/ 2411836 w 10243893"/>
              <a:gd name="connsiteY2639" fmla="*/ 2514990 h 7686336"/>
              <a:gd name="connsiteX2640" fmla="*/ 796327 w 10243893"/>
              <a:gd name="connsiteY2640" fmla="*/ 2515352 h 7686336"/>
              <a:gd name="connsiteX2641" fmla="*/ 796421 w 10243893"/>
              <a:gd name="connsiteY2641" fmla="*/ 2515223 h 7686336"/>
              <a:gd name="connsiteX2642" fmla="*/ 796448 w 10243893"/>
              <a:gd name="connsiteY2642" fmla="*/ 2515231 h 7686336"/>
              <a:gd name="connsiteX2643" fmla="*/ 4026740 w 10243893"/>
              <a:gd name="connsiteY2643" fmla="*/ 2515352 h 7686336"/>
              <a:gd name="connsiteX2644" fmla="*/ 4026834 w 10243893"/>
              <a:gd name="connsiteY2644" fmla="*/ 2515223 h 7686336"/>
              <a:gd name="connsiteX2645" fmla="*/ 4026861 w 10243893"/>
              <a:gd name="connsiteY2645" fmla="*/ 2515231 h 7686336"/>
              <a:gd name="connsiteX2646" fmla="*/ 5641645 w 10243893"/>
              <a:gd name="connsiteY2646" fmla="*/ 2515352 h 7686336"/>
              <a:gd name="connsiteX2647" fmla="*/ 5641739 w 10243893"/>
              <a:gd name="connsiteY2647" fmla="*/ 2515223 h 7686336"/>
              <a:gd name="connsiteX2648" fmla="*/ 5641766 w 10243893"/>
              <a:gd name="connsiteY2648" fmla="*/ 2515231 h 7686336"/>
              <a:gd name="connsiteX2649" fmla="*/ 7256549 w 10243893"/>
              <a:gd name="connsiteY2649" fmla="*/ 2515352 h 7686336"/>
              <a:gd name="connsiteX2650" fmla="*/ 7256643 w 10243893"/>
              <a:gd name="connsiteY2650" fmla="*/ 2515223 h 7686336"/>
              <a:gd name="connsiteX2651" fmla="*/ 7256670 w 10243893"/>
              <a:gd name="connsiteY2651" fmla="*/ 2515231 h 7686336"/>
              <a:gd name="connsiteX2652" fmla="*/ 8871453 w 10243893"/>
              <a:gd name="connsiteY2652" fmla="*/ 2515352 h 7686336"/>
              <a:gd name="connsiteX2653" fmla="*/ 8871547 w 10243893"/>
              <a:gd name="connsiteY2653" fmla="*/ 2515223 h 7686336"/>
              <a:gd name="connsiteX2654" fmla="*/ 8871574 w 10243893"/>
              <a:gd name="connsiteY2654" fmla="*/ 2515231 h 7686336"/>
              <a:gd name="connsiteX2655" fmla="*/ 6134315 w 10243893"/>
              <a:gd name="connsiteY2655" fmla="*/ 2515473 h 7686336"/>
              <a:gd name="connsiteX2656" fmla="*/ 6134194 w 10243893"/>
              <a:gd name="connsiteY2656" fmla="*/ 2515352 h 7686336"/>
              <a:gd name="connsiteX2657" fmla="*/ 6134221 w 10243893"/>
              <a:gd name="connsiteY2657" fmla="*/ 2515344 h 7686336"/>
              <a:gd name="connsiteX2658" fmla="*/ 7748978 w 10243893"/>
              <a:gd name="connsiteY2658" fmla="*/ 2515473 h 7686336"/>
              <a:gd name="connsiteX2659" fmla="*/ 7748857 w 10243893"/>
              <a:gd name="connsiteY2659" fmla="*/ 2515352 h 7686336"/>
              <a:gd name="connsiteX2660" fmla="*/ 7748884 w 10243893"/>
              <a:gd name="connsiteY2660" fmla="*/ 2515344 h 7686336"/>
              <a:gd name="connsiteX2661" fmla="*/ 1288634 w 10243893"/>
              <a:gd name="connsiteY2661" fmla="*/ 2515594 h 7686336"/>
              <a:gd name="connsiteX2662" fmla="*/ 1288513 w 10243893"/>
              <a:gd name="connsiteY2662" fmla="*/ 2515473 h 7686336"/>
              <a:gd name="connsiteX2663" fmla="*/ 1288540 w 10243893"/>
              <a:gd name="connsiteY2663" fmla="*/ 2515465 h 7686336"/>
              <a:gd name="connsiteX2664" fmla="*/ 2903539 w 10243893"/>
              <a:gd name="connsiteY2664" fmla="*/ 2515594 h 7686336"/>
              <a:gd name="connsiteX2665" fmla="*/ 2903418 w 10243893"/>
              <a:gd name="connsiteY2665" fmla="*/ 2515473 h 7686336"/>
              <a:gd name="connsiteX2666" fmla="*/ 2903445 w 10243893"/>
              <a:gd name="connsiteY2666" fmla="*/ 2515465 h 7686336"/>
              <a:gd name="connsiteX2667" fmla="*/ 2657808 w 10243893"/>
              <a:gd name="connsiteY2667" fmla="*/ 2575818 h 7686336"/>
              <a:gd name="connsiteX2668" fmla="*/ 2803046 w 10243893"/>
              <a:gd name="connsiteY2668" fmla="*/ 2528655 h 7686336"/>
              <a:gd name="connsiteX2669" fmla="*/ 2803046 w 10243893"/>
              <a:gd name="connsiteY2669" fmla="*/ 2376041 h 7686336"/>
              <a:gd name="connsiteX2670" fmla="*/ 2657808 w 10243893"/>
              <a:gd name="connsiteY2670" fmla="*/ 2176263 h 7686336"/>
              <a:gd name="connsiteX2671" fmla="*/ 2657808 w 10243893"/>
              <a:gd name="connsiteY2671" fmla="*/ 2176143 h 7686336"/>
              <a:gd name="connsiteX2672" fmla="*/ 2512571 w 10243893"/>
              <a:gd name="connsiteY2672" fmla="*/ 2376041 h 7686336"/>
              <a:gd name="connsiteX2673" fmla="*/ 2512571 w 10243893"/>
              <a:gd name="connsiteY2673" fmla="*/ 2528655 h 7686336"/>
              <a:gd name="connsiteX2674" fmla="*/ 1042420 w 10243893"/>
              <a:gd name="connsiteY2674" fmla="*/ 2576059 h 7686336"/>
              <a:gd name="connsiteX2675" fmla="*/ 1187657 w 10243893"/>
              <a:gd name="connsiteY2675" fmla="*/ 2528897 h 7686336"/>
              <a:gd name="connsiteX2676" fmla="*/ 1187657 w 10243893"/>
              <a:gd name="connsiteY2676" fmla="*/ 2376282 h 7686336"/>
              <a:gd name="connsiteX2677" fmla="*/ 1042420 w 10243893"/>
              <a:gd name="connsiteY2677" fmla="*/ 2176505 h 7686336"/>
              <a:gd name="connsiteX2678" fmla="*/ 1042420 w 10243893"/>
              <a:gd name="connsiteY2678" fmla="*/ 2176384 h 7686336"/>
              <a:gd name="connsiteX2679" fmla="*/ 897183 w 10243893"/>
              <a:gd name="connsiteY2679" fmla="*/ 2376282 h 7686336"/>
              <a:gd name="connsiteX2680" fmla="*/ 897183 w 10243893"/>
              <a:gd name="connsiteY2680" fmla="*/ 2528897 h 7686336"/>
              <a:gd name="connsiteX2681" fmla="*/ 4272955 w 10243893"/>
              <a:gd name="connsiteY2681" fmla="*/ 2576059 h 7686336"/>
              <a:gd name="connsiteX2682" fmla="*/ 4418192 w 10243893"/>
              <a:gd name="connsiteY2682" fmla="*/ 2528897 h 7686336"/>
              <a:gd name="connsiteX2683" fmla="*/ 4418192 w 10243893"/>
              <a:gd name="connsiteY2683" fmla="*/ 2376282 h 7686336"/>
              <a:gd name="connsiteX2684" fmla="*/ 4272955 w 10243893"/>
              <a:gd name="connsiteY2684" fmla="*/ 2176505 h 7686336"/>
              <a:gd name="connsiteX2685" fmla="*/ 4272955 w 10243893"/>
              <a:gd name="connsiteY2685" fmla="*/ 2176384 h 7686336"/>
              <a:gd name="connsiteX2686" fmla="*/ 4127717 w 10243893"/>
              <a:gd name="connsiteY2686" fmla="*/ 2376282 h 7686336"/>
              <a:gd name="connsiteX2687" fmla="*/ 4127717 w 10243893"/>
              <a:gd name="connsiteY2687" fmla="*/ 2528897 h 7686336"/>
              <a:gd name="connsiteX2688" fmla="*/ 5887859 w 10243893"/>
              <a:gd name="connsiteY2688" fmla="*/ 2576059 h 7686336"/>
              <a:gd name="connsiteX2689" fmla="*/ 6033097 w 10243893"/>
              <a:gd name="connsiteY2689" fmla="*/ 2528897 h 7686336"/>
              <a:gd name="connsiteX2690" fmla="*/ 6033097 w 10243893"/>
              <a:gd name="connsiteY2690" fmla="*/ 2376282 h 7686336"/>
              <a:gd name="connsiteX2691" fmla="*/ 5887859 w 10243893"/>
              <a:gd name="connsiteY2691" fmla="*/ 2176505 h 7686336"/>
              <a:gd name="connsiteX2692" fmla="*/ 5887859 w 10243893"/>
              <a:gd name="connsiteY2692" fmla="*/ 2176384 h 7686336"/>
              <a:gd name="connsiteX2693" fmla="*/ 5742622 w 10243893"/>
              <a:gd name="connsiteY2693" fmla="*/ 2376282 h 7686336"/>
              <a:gd name="connsiteX2694" fmla="*/ 5742622 w 10243893"/>
              <a:gd name="connsiteY2694" fmla="*/ 2528897 h 7686336"/>
              <a:gd name="connsiteX2695" fmla="*/ 7502642 w 10243893"/>
              <a:gd name="connsiteY2695" fmla="*/ 2576059 h 7686336"/>
              <a:gd name="connsiteX2696" fmla="*/ 7647880 w 10243893"/>
              <a:gd name="connsiteY2696" fmla="*/ 2528897 h 7686336"/>
              <a:gd name="connsiteX2697" fmla="*/ 7647880 w 10243893"/>
              <a:gd name="connsiteY2697" fmla="*/ 2376282 h 7686336"/>
              <a:gd name="connsiteX2698" fmla="*/ 7502642 w 10243893"/>
              <a:gd name="connsiteY2698" fmla="*/ 2176505 h 7686336"/>
              <a:gd name="connsiteX2699" fmla="*/ 7502642 w 10243893"/>
              <a:gd name="connsiteY2699" fmla="*/ 2176384 h 7686336"/>
              <a:gd name="connsiteX2700" fmla="*/ 7357405 w 10243893"/>
              <a:gd name="connsiteY2700" fmla="*/ 2376282 h 7686336"/>
              <a:gd name="connsiteX2701" fmla="*/ 7357405 w 10243893"/>
              <a:gd name="connsiteY2701" fmla="*/ 2528897 h 7686336"/>
              <a:gd name="connsiteX2702" fmla="*/ 9117668 w 10243893"/>
              <a:gd name="connsiteY2702" fmla="*/ 2576059 h 7686336"/>
              <a:gd name="connsiteX2703" fmla="*/ 9262905 w 10243893"/>
              <a:gd name="connsiteY2703" fmla="*/ 2528897 h 7686336"/>
              <a:gd name="connsiteX2704" fmla="*/ 9262905 w 10243893"/>
              <a:gd name="connsiteY2704" fmla="*/ 2376282 h 7686336"/>
              <a:gd name="connsiteX2705" fmla="*/ 9117668 w 10243893"/>
              <a:gd name="connsiteY2705" fmla="*/ 2176505 h 7686336"/>
              <a:gd name="connsiteX2706" fmla="*/ 9117668 w 10243893"/>
              <a:gd name="connsiteY2706" fmla="*/ 2176384 h 7686336"/>
              <a:gd name="connsiteX2707" fmla="*/ 8972430 w 10243893"/>
              <a:gd name="connsiteY2707" fmla="*/ 2376282 h 7686336"/>
              <a:gd name="connsiteX2708" fmla="*/ 8972430 w 10243893"/>
              <a:gd name="connsiteY2708" fmla="*/ 2528897 h 7686336"/>
              <a:gd name="connsiteX2709" fmla="*/ 1704514 w 10243893"/>
              <a:gd name="connsiteY2709" fmla="*/ 2608227 h 7686336"/>
              <a:gd name="connsiteX2710" fmla="*/ 1838626 w 10243893"/>
              <a:gd name="connsiteY2710" fmla="*/ 2423687 h 7686336"/>
              <a:gd name="connsiteX2711" fmla="*/ 1787472 w 10243893"/>
              <a:gd name="connsiteY2711" fmla="*/ 2353185 h 7686336"/>
              <a:gd name="connsiteX2712" fmla="*/ 1787351 w 10243893"/>
              <a:gd name="connsiteY2712" fmla="*/ 2353185 h 7686336"/>
              <a:gd name="connsiteX2713" fmla="*/ 1704514 w 10243893"/>
              <a:gd name="connsiteY2713" fmla="*/ 2380152 h 7686336"/>
              <a:gd name="connsiteX2714" fmla="*/ 3319418 w 10243893"/>
              <a:gd name="connsiteY2714" fmla="*/ 2608227 h 7686336"/>
              <a:gd name="connsiteX2715" fmla="*/ 3453530 w 10243893"/>
              <a:gd name="connsiteY2715" fmla="*/ 2423687 h 7686336"/>
              <a:gd name="connsiteX2716" fmla="*/ 3402377 w 10243893"/>
              <a:gd name="connsiteY2716" fmla="*/ 2353185 h 7686336"/>
              <a:gd name="connsiteX2717" fmla="*/ 3402256 w 10243893"/>
              <a:gd name="connsiteY2717" fmla="*/ 2353185 h 7686336"/>
              <a:gd name="connsiteX2718" fmla="*/ 3319418 w 10243893"/>
              <a:gd name="connsiteY2718" fmla="*/ 2380152 h 7686336"/>
              <a:gd name="connsiteX2719" fmla="*/ 4934323 w 10243893"/>
              <a:gd name="connsiteY2719" fmla="*/ 2608227 h 7686336"/>
              <a:gd name="connsiteX2720" fmla="*/ 5068435 w 10243893"/>
              <a:gd name="connsiteY2720" fmla="*/ 2423687 h 7686336"/>
              <a:gd name="connsiteX2721" fmla="*/ 5017281 w 10243893"/>
              <a:gd name="connsiteY2721" fmla="*/ 2353185 h 7686336"/>
              <a:gd name="connsiteX2722" fmla="*/ 5017160 w 10243893"/>
              <a:gd name="connsiteY2722" fmla="*/ 2353185 h 7686336"/>
              <a:gd name="connsiteX2723" fmla="*/ 4934323 w 10243893"/>
              <a:gd name="connsiteY2723" fmla="*/ 2380152 h 7686336"/>
              <a:gd name="connsiteX2724" fmla="*/ 1994989 w 10243893"/>
              <a:gd name="connsiteY2724" fmla="*/ 2608348 h 7686336"/>
              <a:gd name="connsiteX2725" fmla="*/ 1994989 w 10243893"/>
              <a:gd name="connsiteY2725" fmla="*/ 2380273 h 7686336"/>
              <a:gd name="connsiteX2726" fmla="*/ 1912151 w 10243893"/>
              <a:gd name="connsiteY2726" fmla="*/ 2353306 h 7686336"/>
              <a:gd name="connsiteX2727" fmla="*/ 1912030 w 10243893"/>
              <a:gd name="connsiteY2727" fmla="*/ 2353306 h 7686336"/>
              <a:gd name="connsiteX2728" fmla="*/ 1860877 w 10243893"/>
              <a:gd name="connsiteY2728" fmla="*/ 2423808 h 7686336"/>
              <a:gd name="connsiteX2729" fmla="*/ 3609893 w 10243893"/>
              <a:gd name="connsiteY2729" fmla="*/ 2608348 h 7686336"/>
              <a:gd name="connsiteX2730" fmla="*/ 3609893 w 10243893"/>
              <a:gd name="connsiteY2730" fmla="*/ 2380273 h 7686336"/>
              <a:gd name="connsiteX2731" fmla="*/ 3527056 w 10243893"/>
              <a:gd name="connsiteY2731" fmla="*/ 2353306 h 7686336"/>
              <a:gd name="connsiteX2732" fmla="*/ 3475902 w 10243893"/>
              <a:gd name="connsiteY2732" fmla="*/ 2423808 h 7686336"/>
              <a:gd name="connsiteX2733" fmla="*/ 5224798 w 10243893"/>
              <a:gd name="connsiteY2733" fmla="*/ 2608348 h 7686336"/>
              <a:gd name="connsiteX2734" fmla="*/ 5224798 w 10243893"/>
              <a:gd name="connsiteY2734" fmla="*/ 2380273 h 7686336"/>
              <a:gd name="connsiteX2735" fmla="*/ 5141961 w 10243893"/>
              <a:gd name="connsiteY2735" fmla="*/ 2353306 h 7686336"/>
              <a:gd name="connsiteX2736" fmla="*/ 5141840 w 10243893"/>
              <a:gd name="connsiteY2736" fmla="*/ 2353306 h 7686336"/>
              <a:gd name="connsiteX2737" fmla="*/ 5090686 w 10243893"/>
              <a:gd name="connsiteY2737" fmla="*/ 2423808 h 7686336"/>
              <a:gd name="connsiteX2738" fmla="*/ 6550679 w 10243893"/>
              <a:gd name="connsiteY2738" fmla="*/ 2608348 h 7686336"/>
              <a:gd name="connsiteX2739" fmla="*/ 6684791 w 10243893"/>
              <a:gd name="connsiteY2739" fmla="*/ 2423808 h 7686336"/>
              <a:gd name="connsiteX2740" fmla="*/ 6633637 w 10243893"/>
              <a:gd name="connsiteY2740" fmla="*/ 2353306 h 7686336"/>
              <a:gd name="connsiteX2741" fmla="*/ 6633516 w 10243893"/>
              <a:gd name="connsiteY2741" fmla="*/ 2353306 h 7686336"/>
              <a:gd name="connsiteX2742" fmla="*/ 6550679 w 10243893"/>
              <a:gd name="connsiteY2742" fmla="*/ 2380273 h 7686336"/>
              <a:gd name="connsiteX2743" fmla="*/ 8165341 w 10243893"/>
              <a:gd name="connsiteY2743" fmla="*/ 2608348 h 7686336"/>
              <a:gd name="connsiteX2744" fmla="*/ 8299453 w 10243893"/>
              <a:gd name="connsiteY2744" fmla="*/ 2423808 h 7686336"/>
              <a:gd name="connsiteX2745" fmla="*/ 8248299 w 10243893"/>
              <a:gd name="connsiteY2745" fmla="*/ 2353306 h 7686336"/>
              <a:gd name="connsiteX2746" fmla="*/ 8248178 w 10243893"/>
              <a:gd name="connsiteY2746" fmla="*/ 2353306 h 7686336"/>
              <a:gd name="connsiteX2747" fmla="*/ 8165341 w 10243893"/>
              <a:gd name="connsiteY2747" fmla="*/ 2380273 h 7686336"/>
              <a:gd name="connsiteX2748" fmla="*/ 9780245 w 10243893"/>
              <a:gd name="connsiteY2748" fmla="*/ 2608348 h 7686336"/>
              <a:gd name="connsiteX2749" fmla="*/ 9914357 w 10243893"/>
              <a:gd name="connsiteY2749" fmla="*/ 2423808 h 7686336"/>
              <a:gd name="connsiteX2750" fmla="*/ 9863203 w 10243893"/>
              <a:gd name="connsiteY2750" fmla="*/ 2353306 h 7686336"/>
              <a:gd name="connsiteX2751" fmla="*/ 9863082 w 10243893"/>
              <a:gd name="connsiteY2751" fmla="*/ 2353306 h 7686336"/>
              <a:gd name="connsiteX2752" fmla="*/ 9780245 w 10243893"/>
              <a:gd name="connsiteY2752" fmla="*/ 2380273 h 7686336"/>
              <a:gd name="connsiteX2753" fmla="*/ 6841154 w 10243893"/>
              <a:gd name="connsiteY2753" fmla="*/ 2608469 h 7686336"/>
              <a:gd name="connsiteX2754" fmla="*/ 6841154 w 10243893"/>
              <a:gd name="connsiteY2754" fmla="*/ 2380394 h 7686336"/>
              <a:gd name="connsiteX2755" fmla="*/ 6758316 w 10243893"/>
              <a:gd name="connsiteY2755" fmla="*/ 2353427 h 7686336"/>
              <a:gd name="connsiteX2756" fmla="*/ 6758195 w 10243893"/>
              <a:gd name="connsiteY2756" fmla="*/ 2353427 h 7686336"/>
              <a:gd name="connsiteX2757" fmla="*/ 6707041 w 10243893"/>
              <a:gd name="connsiteY2757" fmla="*/ 2423929 h 7686336"/>
              <a:gd name="connsiteX2758" fmla="*/ 8455815 w 10243893"/>
              <a:gd name="connsiteY2758" fmla="*/ 2608469 h 7686336"/>
              <a:gd name="connsiteX2759" fmla="*/ 8455815 w 10243893"/>
              <a:gd name="connsiteY2759" fmla="*/ 2380394 h 7686336"/>
              <a:gd name="connsiteX2760" fmla="*/ 8372979 w 10243893"/>
              <a:gd name="connsiteY2760" fmla="*/ 2353427 h 7686336"/>
              <a:gd name="connsiteX2761" fmla="*/ 8321825 w 10243893"/>
              <a:gd name="connsiteY2761" fmla="*/ 2423929 h 7686336"/>
              <a:gd name="connsiteX2762" fmla="*/ 10070841 w 10243893"/>
              <a:gd name="connsiteY2762" fmla="*/ 2608469 h 7686336"/>
              <a:gd name="connsiteX2763" fmla="*/ 10070841 w 10243893"/>
              <a:gd name="connsiteY2763" fmla="*/ 2380394 h 7686336"/>
              <a:gd name="connsiteX2764" fmla="*/ 9988004 w 10243893"/>
              <a:gd name="connsiteY2764" fmla="*/ 2353427 h 7686336"/>
              <a:gd name="connsiteX2765" fmla="*/ 9987883 w 10243893"/>
              <a:gd name="connsiteY2765" fmla="*/ 2353427 h 7686336"/>
              <a:gd name="connsiteX2766" fmla="*/ 9936729 w 10243893"/>
              <a:gd name="connsiteY2766" fmla="*/ 2423929 h 7686336"/>
              <a:gd name="connsiteX2767" fmla="*/ 4827662 w 10243893"/>
              <a:gd name="connsiteY2767" fmla="*/ 2756367 h 7686336"/>
              <a:gd name="connsiteX2768" fmla="*/ 4917393 w 10243893"/>
              <a:gd name="connsiteY2768" fmla="*/ 2632897 h 7686336"/>
              <a:gd name="connsiteX2769" fmla="*/ 4917393 w 10243893"/>
              <a:gd name="connsiteY2769" fmla="*/ 2385836 h 7686336"/>
              <a:gd name="connsiteX2770" fmla="*/ 4682546 w 10243893"/>
              <a:gd name="connsiteY2770" fmla="*/ 2462143 h 7686336"/>
              <a:gd name="connsiteX2771" fmla="*/ 4682546 w 10243893"/>
              <a:gd name="connsiteY2771" fmla="*/ 2462264 h 7686336"/>
              <a:gd name="connsiteX2772" fmla="*/ 4592816 w 10243893"/>
              <a:gd name="connsiteY2772" fmla="*/ 2585734 h 7686336"/>
              <a:gd name="connsiteX2773" fmla="*/ 4682546 w 10243893"/>
              <a:gd name="connsiteY2773" fmla="*/ 2709204 h 7686336"/>
              <a:gd name="connsiteX2774" fmla="*/ 6442930 w 10243893"/>
              <a:gd name="connsiteY2774" fmla="*/ 2756367 h 7686336"/>
              <a:gd name="connsiteX2775" fmla="*/ 6532660 w 10243893"/>
              <a:gd name="connsiteY2775" fmla="*/ 2632897 h 7686336"/>
              <a:gd name="connsiteX2776" fmla="*/ 6532660 w 10243893"/>
              <a:gd name="connsiteY2776" fmla="*/ 2385836 h 7686336"/>
              <a:gd name="connsiteX2777" fmla="*/ 6297692 w 10243893"/>
              <a:gd name="connsiteY2777" fmla="*/ 2462143 h 7686336"/>
              <a:gd name="connsiteX2778" fmla="*/ 6297934 w 10243893"/>
              <a:gd name="connsiteY2778" fmla="*/ 2462264 h 7686336"/>
              <a:gd name="connsiteX2779" fmla="*/ 6208204 w 10243893"/>
              <a:gd name="connsiteY2779" fmla="*/ 2585734 h 7686336"/>
              <a:gd name="connsiteX2780" fmla="*/ 6297813 w 10243893"/>
              <a:gd name="connsiteY2780" fmla="*/ 2709204 h 7686336"/>
              <a:gd name="connsiteX2781" fmla="*/ 8057592 w 10243893"/>
              <a:gd name="connsiteY2781" fmla="*/ 2756367 h 7686336"/>
              <a:gd name="connsiteX2782" fmla="*/ 8147322 w 10243893"/>
              <a:gd name="connsiteY2782" fmla="*/ 2632897 h 7686336"/>
              <a:gd name="connsiteX2783" fmla="*/ 8147322 w 10243893"/>
              <a:gd name="connsiteY2783" fmla="*/ 2385836 h 7686336"/>
              <a:gd name="connsiteX2784" fmla="*/ 7912354 w 10243893"/>
              <a:gd name="connsiteY2784" fmla="*/ 2462143 h 7686336"/>
              <a:gd name="connsiteX2785" fmla="*/ 7912475 w 10243893"/>
              <a:gd name="connsiteY2785" fmla="*/ 2462264 h 7686336"/>
              <a:gd name="connsiteX2786" fmla="*/ 7822745 w 10243893"/>
              <a:gd name="connsiteY2786" fmla="*/ 2585734 h 7686336"/>
              <a:gd name="connsiteX2787" fmla="*/ 7912475 w 10243893"/>
              <a:gd name="connsiteY2787" fmla="*/ 2709204 h 7686336"/>
              <a:gd name="connsiteX2788" fmla="*/ 9672376 w 10243893"/>
              <a:gd name="connsiteY2788" fmla="*/ 2756367 h 7686336"/>
              <a:gd name="connsiteX2789" fmla="*/ 9762106 w 10243893"/>
              <a:gd name="connsiteY2789" fmla="*/ 2632897 h 7686336"/>
              <a:gd name="connsiteX2790" fmla="*/ 9762106 w 10243893"/>
              <a:gd name="connsiteY2790" fmla="*/ 2385836 h 7686336"/>
              <a:gd name="connsiteX2791" fmla="*/ 9527259 w 10243893"/>
              <a:gd name="connsiteY2791" fmla="*/ 2462143 h 7686336"/>
              <a:gd name="connsiteX2792" fmla="*/ 9527259 w 10243893"/>
              <a:gd name="connsiteY2792" fmla="*/ 2462264 h 7686336"/>
              <a:gd name="connsiteX2793" fmla="*/ 9437528 w 10243893"/>
              <a:gd name="connsiteY2793" fmla="*/ 2585734 h 7686336"/>
              <a:gd name="connsiteX2794" fmla="*/ 9527259 w 10243893"/>
              <a:gd name="connsiteY2794" fmla="*/ 2709204 h 7686336"/>
              <a:gd name="connsiteX2795" fmla="*/ 1597249 w 10243893"/>
              <a:gd name="connsiteY2795" fmla="*/ 2756487 h 7686336"/>
              <a:gd name="connsiteX2796" fmla="*/ 1686979 w 10243893"/>
              <a:gd name="connsiteY2796" fmla="*/ 2633018 h 7686336"/>
              <a:gd name="connsiteX2797" fmla="*/ 1686979 w 10243893"/>
              <a:gd name="connsiteY2797" fmla="*/ 2385957 h 7686336"/>
              <a:gd name="connsiteX2798" fmla="*/ 1452011 w 10243893"/>
              <a:gd name="connsiteY2798" fmla="*/ 2462264 h 7686336"/>
              <a:gd name="connsiteX2799" fmla="*/ 1452132 w 10243893"/>
              <a:gd name="connsiteY2799" fmla="*/ 2462385 h 7686336"/>
              <a:gd name="connsiteX2800" fmla="*/ 1362402 w 10243893"/>
              <a:gd name="connsiteY2800" fmla="*/ 2585855 h 7686336"/>
              <a:gd name="connsiteX2801" fmla="*/ 1452132 w 10243893"/>
              <a:gd name="connsiteY2801" fmla="*/ 2709325 h 7686336"/>
              <a:gd name="connsiteX2802" fmla="*/ 3212032 w 10243893"/>
              <a:gd name="connsiteY2802" fmla="*/ 2756487 h 7686336"/>
              <a:gd name="connsiteX2803" fmla="*/ 3301763 w 10243893"/>
              <a:gd name="connsiteY2803" fmla="*/ 2633018 h 7686336"/>
              <a:gd name="connsiteX2804" fmla="*/ 3301763 w 10243893"/>
              <a:gd name="connsiteY2804" fmla="*/ 2385957 h 7686336"/>
              <a:gd name="connsiteX2805" fmla="*/ 3066916 w 10243893"/>
              <a:gd name="connsiteY2805" fmla="*/ 2462264 h 7686336"/>
              <a:gd name="connsiteX2806" fmla="*/ 3066916 w 10243893"/>
              <a:gd name="connsiteY2806" fmla="*/ 2462385 h 7686336"/>
              <a:gd name="connsiteX2807" fmla="*/ 2977185 w 10243893"/>
              <a:gd name="connsiteY2807" fmla="*/ 2585855 h 7686336"/>
              <a:gd name="connsiteX2808" fmla="*/ 3066916 w 10243893"/>
              <a:gd name="connsiteY2808" fmla="*/ 2709325 h 7686336"/>
              <a:gd name="connsiteX2809" fmla="*/ 487954 w 10243893"/>
              <a:gd name="connsiteY2809" fmla="*/ 2756608 h 7686336"/>
              <a:gd name="connsiteX2810" fmla="*/ 633071 w 10243893"/>
              <a:gd name="connsiteY2810" fmla="*/ 2709446 h 7686336"/>
              <a:gd name="connsiteX2811" fmla="*/ 722801 w 10243893"/>
              <a:gd name="connsiteY2811" fmla="*/ 2585976 h 7686336"/>
              <a:gd name="connsiteX2812" fmla="*/ 633071 w 10243893"/>
              <a:gd name="connsiteY2812" fmla="*/ 2462506 h 7686336"/>
              <a:gd name="connsiteX2813" fmla="*/ 633192 w 10243893"/>
              <a:gd name="connsiteY2813" fmla="*/ 2462385 h 7686336"/>
              <a:gd name="connsiteX2814" fmla="*/ 398224 w 10243893"/>
              <a:gd name="connsiteY2814" fmla="*/ 2386078 h 7686336"/>
              <a:gd name="connsiteX2815" fmla="*/ 398224 w 10243893"/>
              <a:gd name="connsiteY2815" fmla="*/ 2633138 h 7686336"/>
              <a:gd name="connsiteX2816" fmla="*/ 2102859 w 10243893"/>
              <a:gd name="connsiteY2816" fmla="*/ 2756608 h 7686336"/>
              <a:gd name="connsiteX2817" fmla="*/ 2247975 w 10243893"/>
              <a:gd name="connsiteY2817" fmla="*/ 2709446 h 7686336"/>
              <a:gd name="connsiteX2818" fmla="*/ 2337705 w 10243893"/>
              <a:gd name="connsiteY2818" fmla="*/ 2585976 h 7686336"/>
              <a:gd name="connsiteX2819" fmla="*/ 2247975 w 10243893"/>
              <a:gd name="connsiteY2819" fmla="*/ 2462506 h 7686336"/>
              <a:gd name="connsiteX2820" fmla="*/ 2248096 w 10243893"/>
              <a:gd name="connsiteY2820" fmla="*/ 2462385 h 7686336"/>
              <a:gd name="connsiteX2821" fmla="*/ 2013128 w 10243893"/>
              <a:gd name="connsiteY2821" fmla="*/ 2386078 h 7686336"/>
              <a:gd name="connsiteX2822" fmla="*/ 2013128 w 10243893"/>
              <a:gd name="connsiteY2822" fmla="*/ 2633138 h 7686336"/>
              <a:gd name="connsiteX2823" fmla="*/ 3717884 w 10243893"/>
              <a:gd name="connsiteY2823" fmla="*/ 2756850 h 7686336"/>
              <a:gd name="connsiteX2824" fmla="*/ 3863001 w 10243893"/>
              <a:gd name="connsiteY2824" fmla="*/ 2709687 h 7686336"/>
              <a:gd name="connsiteX2825" fmla="*/ 3952731 w 10243893"/>
              <a:gd name="connsiteY2825" fmla="*/ 2586218 h 7686336"/>
              <a:gd name="connsiteX2826" fmla="*/ 3863001 w 10243893"/>
              <a:gd name="connsiteY2826" fmla="*/ 2462748 h 7686336"/>
              <a:gd name="connsiteX2827" fmla="*/ 3863001 w 10243893"/>
              <a:gd name="connsiteY2827" fmla="*/ 2462627 h 7686336"/>
              <a:gd name="connsiteX2828" fmla="*/ 3628154 w 10243893"/>
              <a:gd name="connsiteY2828" fmla="*/ 2386320 h 7686336"/>
              <a:gd name="connsiteX2829" fmla="*/ 3628154 w 10243893"/>
              <a:gd name="connsiteY2829" fmla="*/ 2633380 h 7686336"/>
              <a:gd name="connsiteX2830" fmla="*/ 5332789 w 10243893"/>
              <a:gd name="connsiteY2830" fmla="*/ 2756850 h 7686336"/>
              <a:gd name="connsiteX2831" fmla="*/ 5477905 w 10243893"/>
              <a:gd name="connsiteY2831" fmla="*/ 2709687 h 7686336"/>
              <a:gd name="connsiteX2832" fmla="*/ 5567635 w 10243893"/>
              <a:gd name="connsiteY2832" fmla="*/ 2586218 h 7686336"/>
              <a:gd name="connsiteX2833" fmla="*/ 5477905 w 10243893"/>
              <a:gd name="connsiteY2833" fmla="*/ 2462748 h 7686336"/>
              <a:gd name="connsiteX2834" fmla="*/ 5477905 w 10243893"/>
              <a:gd name="connsiteY2834" fmla="*/ 2462627 h 7686336"/>
              <a:gd name="connsiteX2835" fmla="*/ 5243058 w 10243893"/>
              <a:gd name="connsiteY2835" fmla="*/ 2386320 h 7686336"/>
              <a:gd name="connsiteX2836" fmla="*/ 5243058 w 10243893"/>
              <a:gd name="connsiteY2836" fmla="*/ 2633380 h 7686336"/>
              <a:gd name="connsiteX2837" fmla="*/ 6947693 w 10243893"/>
              <a:gd name="connsiteY2837" fmla="*/ 2756850 h 7686336"/>
              <a:gd name="connsiteX2838" fmla="*/ 7092810 w 10243893"/>
              <a:gd name="connsiteY2838" fmla="*/ 2709687 h 7686336"/>
              <a:gd name="connsiteX2839" fmla="*/ 7182540 w 10243893"/>
              <a:gd name="connsiteY2839" fmla="*/ 2586218 h 7686336"/>
              <a:gd name="connsiteX2840" fmla="*/ 7092810 w 10243893"/>
              <a:gd name="connsiteY2840" fmla="*/ 2462748 h 7686336"/>
              <a:gd name="connsiteX2841" fmla="*/ 7092810 w 10243893"/>
              <a:gd name="connsiteY2841" fmla="*/ 2462627 h 7686336"/>
              <a:gd name="connsiteX2842" fmla="*/ 6857962 w 10243893"/>
              <a:gd name="connsiteY2842" fmla="*/ 2386320 h 7686336"/>
              <a:gd name="connsiteX2843" fmla="*/ 6857962 w 10243893"/>
              <a:gd name="connsiteY2843" fmla="*/ 2633380 h 7686336"/>
              <a:gd name="connsiteX2844" fmla="*/ 8562597 w 10243893"/>
              <a:gd name="connsiteY2844" fmla="*/ 2756850 h 7686336"/>
              <a:gd name="connsiteX2845" fmla="*/ 8707714 w 10243893"/>
              <a:gd name="connsiteY2845" fmla="*/ 2709687 h 7686336"/>
              <a:gd name="connsiteX2846" fmla="*/ 8797444 w 10243893"/>
              <a:gd name="connsiteY2846" fmla="*/ 2586218 h 7686336"/>
              <a:gd name="connsiteX2847" fmla="*/ 8707714 w 10243893"/>
              <a:gd name="connsiteY2847" fmla="*/ 2462748 h 7686336"/>
              <a:gd name="connsiteX2848" fmla="*/ 8707714 w 10243893"/>
              <a:gd name="connsiteY2848" fmla="*/ 2462627 h 7686336"/>
              <a:gd name="connsiteX2849" fmla="*/ 8472867 w 10243893"/>
              <a:gd name="connsiteY2849" fmla="*/ 2386320 h 7686336"/>
              <a:gd name="connsiteX2850" fmla="*/ 8472867 w 10243893"/>
              <a:gd name="connsiteY2850" fmla="*/ 2633380 h 7686336"/>
              <a:gd name="connsiteX2851" fmla="*/ 2494552 w 10243893"/>
              <a:gd name="connsiteY2851" fmla="*/ 2769911 h 7686336"/>
              <a:gd name="connsiteX2852" fmla="*/ 2494552 w 10243893"/>
              <a:gd name="connsiteY2852" fmla="*/ 2629027 h 7686336"/>
              <a:gd name="connsiteX2853" fmla="*/ 2628664 w 10243893"/>
              <a:gd name="connsiteY2853" fmla="*/ 2585492 h 7686336"/>
              <a:gd name="connsiteX2854" fmla="*/ 2494552 w 10243893"/>
              <a:gd name="connsiteY2854" fmla="*/ 2541957 h 7686336"/>
              <a:gd name="connsiteX2855" fmla="*/ 2494552 w 10243893"/>
              <a:gd name="connsiteY2855" fmla="*/ 2401073 h 7686336"/>
              <a:gd name="connsiteX2856" fmla="*/ 2411809 w 10243893"/>
              <a:gd name="connsiteY2856" fmla="*/ 2514981 h 7686336"/>
              <a:gd name="connsiteX2857" fmla="*/ 2277724 w 10243893"/>
              <a:gd name="connsiteY2857" fmla="*/ 2471455 h 7686336"/>
              <a:gd name="connsiteX2858" fmla="*/ 2360561 w 10243893"/>
              <a:gd name="connsiteY2858" fmla="*/ 2585492 h 7686336"/>
              <a:gd name="connsiteX2859" fmla="*/ 2277724 w 10243893"/>
              <a:gd name="connsiteY2859" fmla="*/ 2699408 h 7686336"/>
              <a:gd name="connsiteX2860" fmla="*/ 2411715 w 10243893"/>
              <a:gd name="connsiteY2860" fmla="*/ 2655873 h 7686336"/>
              <a:gd name="connsiteX2861" fmla="*/ 879164 w 10243893"/>
              <a:gd name="connsiteY2861" fmla="*/ 2770153 h 7686336"/>
              <a:gd name="connsiteX2862" fmla="*/ 879164 w 10243893"/>
              <a:gd name="connsiteY2862" fmla="*/ 2629269 h 7686336"/>
              <a:gd name="connsiteX2863" fmla="*/ 1013276 w 10243893"/>
              <a:gd name="connsiteY2863" fmla="*/ 2585734 h 7686336"/>
              <a:gd name="connsiteX2864" fmla="*/ 879164 w 10243893"/>
              <a:gd name="connsiteY2864" fmla="*/ 2542199 h 7686336"/>
              <a:gd name="connsiteX2865" fmla="*/ 879164 w 10243893"/>
              <a:gd name="connsiteY2865" fmla="*/ 2401315 h 7686336"/>
              <a:gd name="connsiteX2866" fmla="*/ 796421 w 10243893"/>
              <a:gd name="connsiteY2866" fmla="*/ 2515223 h 7686336"/>
              <a:gd name="connsiteX2867" fmla="*/ 662336 w 10243893"/>
              <a:gd name="connsiteY2867" fmla="*/ 2471696 h 7686336"/>
              <a:gd name="connsiteX2868" fmla="*/ 745173 w 10243893"/>
              <a:gd name="connsiteY2868" fmla="*/ 2585734 h 7686336"/>
              <a:gd name="connsiteX2869" fmla="*/ 662336 w 10243893"/>
              <a:gd name="connsiteY2869" fmla="*/ 2699650 h 7686336"/>
              <a:gd name="connsiteX2870" fmla="*/ 796327 w 10243893"/>
              <a:gd name="connsiteY2870" fmla="*/ 2656115 h 7686336"/>
              <a:gd name="connsiteX2871" fmla="*/ 4109577 w 10243893"/>
              <a:gd name="connsiteY2871" fmla="*/ 2770153 h 7686336"/>
              <a:gd name="connsiteX2872" fmla="*/ 4109577 w 10243893"/>
              <a:gd name="connsiteY2872" fmla="*/ 2629269 h 7686336"/>
              <a:gd name="connsiteX2873" fmla="*/ 4243690 w 10243893"/>
              <a:gd name="connsiteY2873" fmla="*/ 2585734 h 7686336"/>
              <a:gd name="connsiteX2874" fmla="*/ 4109577 w 10243893"/>
              <a:gd name="connsiteY2874" fmla="*/ 2542199 h 7686336"/>
              <a:gd name="connsiteX2875" fmla="*/ 4109577 w 10243893"/>
              <a:gd name="connsiteY2875" fmla="*/ 2401315 h 7686336"/>
              <a:gd name="connsiteX2876" fmla="*/ 4026834 w 10243893"/>
              <a:gd name="connsiteY2876" fmla="*/ 2515223 h 7686336"/>
              <a:gd name="connsiteX2877" fmla="*/ 3892749 w 10243893"/>
              <a:gd name="connsiteY2877" fmla="*/ 2471696 h 7686336"/>
              <a:gd name="connsiteX2878" fmla="*/ 3975587 w 10243893"/>
              <a:gd name="connsiteY2878" fmla="*/ 2585734 h 7686336"/>
              <a:gd name="connsiteX2879" fmla="*/ 3892749 w 10243893"/>
              <a:gd name="connsiteY2879" fmla="*/ 2699650 h 7686336"/>
              <a:gd name="connsiteX2880" fmla="*/ 4026740 w 10243893"/>
              <a:gd name="connsiteY2880" fmla="*/ 2656115 h 7686336"/>
              <a:gd name="connsiteX2881" fmla="*/ 5724482 w 10243893"/>
              <a:gd name="connsiteY2881" fmla="*/ 2770153 h 7686336"/>
              <a:gd name="connsiteX2882" fmla="*/ 5724482 w 10243893"/>
              <a:gd name="connsiteY2882" fmla="*/ 2629269 h 7686336"/>
              <a:gd name="connsiteX2883" fmla="*/ 5858594 w 10243893"/>
              <a:gd name="connsiteY2883" fmla="*/ 2585734 h 7686336"/>
              <a:gd name="connsiteX2884" fmla="*/ 5724482 w 10243893"/>
              <a:gd name="connsiteY2884" fmla="*/ 2542199 h 7686336"/>
              <a:gd name="connsiteX2885" fmla="*/ 5724482 w 10243893"/>
              <a:gd name="connsiteY2885" fmla="*/ 2401315 h 7686336"/>
              <a:gd name="connsiteX2886" fmla="*/ 5641739 w 10243893"/>
              <a:gd name="connsiteY2886" fmla="*/ 2515223 h 7686336"/>
              <a:gd name="connsiteX2887" fmla="*/ 5507654 w 10243893"/>
              <a:gd name="connsiteY2887" fmla="*/ 2471696 h 7686336"/>
              <a:gd name="connsiteX2888" fmla="*/ 5590491 w 10243893"/>
              <a:gd name="connsiteY2888" fmla="*/ 2585734 h 7686336"/>
              <a:gd name="connsiteX2889" fmla="*/ 5507654 w 10243893"/>
              <a:gd name="connsiteY2889" fmla="*/ 2699650 h 7686336"/>
              <a:gd name="connsiteX2890" fmla="*/ 5641645 w 10243893"/>
              <a:gd name="connsiteY2890" fmla="*/ 2656115 h 7686336"/>
              <a:gd name="connsiteX2891" fmla="*/ 7339386 w 10243893"/>
              <a:gd name="connsiteY2891" fmla="*/ 2770153 h 7686336"/>
              <a:gd name="connsiteX2892" fmla="*/ 7339386 w 10243893"/>
              <a:gd name="connsiteY2892" fmla="*/ 2629269 h 7686336"/>
              <a:gd name="connsiteX2893" fmla="*/ 7473498 w 10243893"/>
              <a:gd name="connsiteY2893" fmla="*/ 2585734 h 7686336"/>
              <a:gd name="connsiteX2894" fmla="*/ 7339386 w 10243893"/>
              <a:gd name="connsiteY2894" fmla="*/ 2542199 h 7686336"/>
              <a:gd name="connsiteX2895" fmla="*/ 7339386 w 10243893"/>
              <a:gd name="connsiteY2895" fmla="*/ 2401315 h 7686336"/>
              <a:gd name="connsiteX2896" fmla="*/ 7256643 w 10243893"/>
              <a:gd name="connsiteY2896" fmla="*/ 2515223 h 7686336"/>
              <a:gd name="connsiteX2897" fmla="*/ 7122558 w 10243893"/>
              <a:gd name="connsiteY2897" fmla="*/ 2471696 h 7686336"/>
              <a:gd name="connsiteX2898" fmla="*/ 7205396 w 10243893"/>
              <a:gd name="connsiteY2898" fmla="*/ 2585734 h 7686336"/>
              <a:gd name="connsiteX2899" fmla="*/ 7122558 w 10243893"/>
              <a:gd name="connsiteY2899" fmla="*/ 2699650 h 7686336"/>
              <a:gd name="connsiteX2900" fmla="*/ 7256549 w 10243893"/>
              <a:gd name="connsiteY2900" fmla="*/ 2656115 h 7686336"/>
              <a:gd name="connsiteX2901" fmla="*/ 8954291 w 10243893"/>
              <a:gd name="connsiteY2901" fmla="*/ 2770153 h 7686336"/>
              <a:gd name="connsiteX2902" fmla="*/ 8954291 w 10243893"/>
              <a:gd name="connsiteY2902" fmla="*/ 2629269 h 7686336"/>
              <a:gd name="connsiteX2903" fmla="*/ 9088402 w 10243893"/>
              <a:gd name="connsiteY2903" fmla="*/ 2585734 h 7686336"/>
              <a:gd name="connsiteX2904" fmla="*/ 8954291 w 10243893"/>
              <a:gd name="connsiteY2904" fmla="*/ 2542199 h 7686336"/>
              <a:gd name="connsiteX2905" fmla="*/ 8954291 w 10243893"/>
              <a:gd name="connsiteY2905" fmla="*/ 2401315 h 7686336"/>
              <a:gd name="connsiteX2906" fmla="*/ 8871547 w 10243893"/>
              <a:gd name="connsiteY2906" fmla="*/ 2515223 h 7686336"/>
              <a:gd name="connsiteX2907" fmla="*/ 8737463 w 10243893"/>
              <a:gd name="connsiteY2907" fmla="*/ 2471696 h 7686336"/>
              <a:gd name="connsiteX2908" fmla="*/ 8820300 w 10243893"/>
              <a:gd name="connsiteY2908" fmla="*/ 2585734 h 7686336"/>
              <a:gd name="connsiteX2909" fmla="*/ 8737463 w 10243893"/>
              <a:gd name="connsiteY2909" fmla="*/ 2699650 h 7686336"/>
              <a:gd name="connsiteX2910" fmla="*/ 8871453 w 10243893"/>
              <a:gd name="connsiteY2910" fmla="*/ 2656115 h 7686336"/>
              <a:gd name="connsiteX2911" fmla="*/ 4436332 w 10243893"/>
              <a:gd name="connsiteY2911" fmla="*/ 2770274 h 7686336"/>
              <a:gd name="connsiteX2912" fmla="*/ 4519169 w 10243893"/>
              <a:gd name="connsiteY2912" fmla="*/ 2656236 h 7686336"/>
              <a:gd name="connsiteX2913" fmla="*/ 4653160 w 10243893"/>
              <a:gd name="connsiteY2913" fmla="*/ 2699771 h 7686336"/>
              <a:gd name="connsiteX2914" fmla="*/ 4570322 w 10243893"/>
              <a:gd name="connsiteY2914" fmla="*/ 2585855 h 7686336"/>
              <a:gd name="connsiteX2915" fmla="*/ 4653160 w 10243893"/>
              <a:gd name="connsiteY2915" fmla="*/ 2471817 h 7686336"/>
              <a:gd name="connsiteX2916" fmla="*/ 4519169 w 10243893"/>
              <a:gd name="connsiteY2916" fmla="*/ 2515352 h 7686336"/>
              <a:gd name="connsiteX2917" fmla="*/ 4519169 w 10243893"/>
              <a:gd name="connsiteY2917" fmla="*/ 2515473 h 7686336"/>
              <a:gd name="connsiteX2918" fmla="*/ 4436332 w 10243893"/>
              <a:gd name="connsiteY2918" fmla="*/ 2401436 h 7686336"/>
              <a:gd name="connsiteX2919" fmla="*/ 4436332 w 10243893"/>
              <a:gd name="connsiteY2919" fmla="*/ 2542320 h 7686336"/>
              <a:gd name="connsiteX2920" fmla="*/ 4302220 w 10243893"/>
              <a:gd name="connsiteY2920" fmla="*/ 2585855 h 7686336"/>
              <a:gd name="connsiteX2921" fmla="*/ 4436332 w 10243893"/>
              <a:gd name="connsiteY2921" fmla="*/ 2629390 h 7686336"/>
              <a:gd name="connsiteX2922" fmla="*/ 6051478 w 10243893"/>
              <a:gd name="connsiteY2922" fmla="*/ 2770274 h 7686336"/>
              <a:gd name="connsiteX2923" fmla="*/ 6134315 w 10243893"/>
              <a:gd name="connsiteY2923" fmla="*/ 2656236 h 7686336"/>
              <a:gd name="connsiteX2924" fmla="*/ 6268306 w 10243893"/>
              <a:gd name="connsiteY2924" fmla="*/ 2699771 h 7686336"/>
              <a:gd name="connsiteX2925" fmla="*/ 6185469 w 10243893"/>
              <a:gd name="connsiteY2925" fmla="*/ 2585855 h 7686336"/>
              <a:gd name="connsiteX2926" fmla="*/ 6268306 w 10243893"/>
              <a:gd name="connsiteY2926" fmla="*/ 2471817 h 7686336"/>
              <a:gd name="connsiteX2927" fmla="*/ 6134221 w 10243893"/>
              <a:gd name="connsiteY2927" fmla="*/ 2515344 h 7686336"/>
              <a:gd name="connsiteX2928" fmla="*/ 6051478 w 10243893"/>
              <a:gd name="connsiteY2928" fmla="*/ 2401436 h 7686336"/>
              <a:gd name="connsiteX2929" fmla="*/ 6051478 w 10243893"/>
              <a:gd name="connsiteY2929" fmla="*/ 2542320 h 7686336"/>
              <a:gd name="connsiteX2930" fmla="*/ 5917366 w 10243893"/>
              <a:gd name="connsiteY2930" fmla="*/ 2585855 h 7686336"/>
              <a:gd name="connsiteX2931" fmla="*/ 6051478 w 10243893"/>
              <a:gd name="connsiteY2931" fmla="*/ 2629390 h 7686336"/>
              <a:gd name="connsiteX2932" fmla="*/ 7666140 w 10243893"/>
              <a:gd name="connsiteY2932" fmla="*/ 2770274 h 7686336"/>
              <a:gd name="connsiteX2933" fmla="*/ 7748978 w 10243893"/>
              <a:gd name="connsiteY2933" fmla="*/ 2656236 h 7686336"/>
              <a:gd name="connsiteX2934" fmla="*/ 7882968 w 10243893"/>
              <a:gd name="connsiteY2934" fmla="*/ 2699771 h 7686336"/>
              <a:gd name="connsiteX2935" fmla="*/ 7800131 w 10243893"/>
              <a:gd name="connsiteY2935" fmla="*/ 2585855 h 7686336"/>
              <a:gd name="connsiteX2936" fmla="*/ 7882968 w 10243893"/>
              <a:gd name="connsiteY2936" fmla="*/ 2471817 h 7686336"/>
              <a:gd name="connsiteX2937" fmla="*/ 7748884 w 10243893"/>
              <a:gd name="connsiteY2937" fmla="*/ 2515344 h 7686336"/>
              <a:gd name="connsiteX2938" fmla="*/ 7666140 w 10243893"/>
              <a:gd name="connsiteY2938" fmla="*/ 2401436 h 7686336"/>
              <a:gd name="connsiteX2939" fmla="*/ 7666140 w 10243893"/>
              <a:gd name="connsiteY2939" fmla="*/ 2542320 h 7686336"/>
              <a:gd name="connsiteX2940" fmla="*/ 7532029 w 10243893"/>
              <a:gd name="connsiteY2940" fmla="*/ 2585855 h 7686336"/>
              <a:gd name="connsiteX2941" fmla="*/ 7666140 w 10243893"/>
              <a:gd name="connsiteY2941" fmla="*/ 2629390 h 7686336"/>
              <a:gd name="connsiteX2942" fmla="*/ 9281044 w 10243893"/>
              <a:gd name="connsiteY2942" fmla="*/ 2770274 h 7686336"/>
              <a:gd name="connsiteX2943" fmla="*/ 9363882 w 10243893"/>
              <a:gd name="connsiteY2943" fmla="*/ 2656236 h 7686336"/>
              <a:gd name="connsiteX2944" fmla="*/ 9497873 w 10243893"/>
              <a:gd name="connsiteY2944" fmla="*/ 2699771 h 7686336"/>
              <a:gd name="connsiteX2945" fmla="*/ 9415035 w 10243893"/>
              <a:gd name="connsiteY2945" fmla="*/ 2585855 h 7686336"/>
              <a:gd name="connsiteX2946" fmla="*/ 9497873 w 10243893"/>
              <a:gd name="connsiteY2946" fmla="*/ 2471817 h 7686336"/>
              <a:gd name="connsiteX2947" fmla="*/ 9363882 w 10243893"/>
              <a:gd name="connsiteY2947" fmla="*/ 2515352 h 7686336"/>
              <a:gd name="connsiteX2948" fmla="*/ 9363882 w 10243893"/>
              <a:gd name="connsiteY2948" fmla="*/ 2515473 h 7686336"/>
              <a:gd name="connsiteX2949" fmla="*/ 9281044 w 10243893"/>
              <a:gd name="connsiteY2949" fmla="*/ 2401436 h 7686336"/>
              <a:gd name="connsiteX2950" fmla="*/ 9281044 w 10243893"/>
              <a:gd name="connsiteY2950" fmla="*/ 2542320 h 7686336"/>
              <a:gd name="connsiteX2951" fmla="*/ 9146933 w 10243893"/>
              <a:gd name="connsiteY2951" fmla="*/ 2585855 h 7686336"/>
              <a:gd name="connsiteX2952" fmla="*/ 9281044 w 10243893"/>
              <a:gd name="connsiteY2952" fmla="*/ 2629390 h 7686336"/>
              <a:gd name="connsiteX2953" fmla="*/ 1205797 w 10243893"/>
              <a:gd name="connsiteY2953" fmla="*/ 2770395 h 7686336"/>
              <a:gd name="connsiteX2954" fmla="*/ 1288634 w 10243893"/>
              <a:gd name="connsiteY2954" fmla="*/ 2656357 h 7686336"/>
              <a:gd name="connsiteX2955" fmla="*/ 1422625 w 10243893"/>
              <a:gd name="connsiteY2955" fmla="*/ 2699892 h 7686336"/>
              <a:gd name="connsiteX2956" fmla="*/ 1339788 w 10243893"/>
              <a:gd name="connsiteY2956" fmla="*/ 2585976 h 7686336"/>
              <a:gd name="connsiteX2957" fmla="*/ 1422625 w 10243893"/>
              <a:gd name="connsiteY2957" fmla="*/ 2471938 h 7686336"/>
              <a:gd name="connsiteX2958" fmla="*/ 1288540 w 10243893"/>
              <a:gd name="connsiteY2958" fmla="*/ 2515465 h 7686336"/>
              <a:gd name="connsiteX2959" fmla="*/ 1205797 w 10243893"/>
              <a:gd name="connsiteY2959" fmla="*/ 2401557 h 7686336"/>
              <a:gd name="connsiteX2960" fmla="*/ 1205797 w 10243893"/>
              <a:gd name="connsiteY2960" fmla="*/ 2542441 h 7686336"/>
              <a:gd name="connsiteX2961" fmla="*/ 1071806 w 10243893"/>
              <a:gd name="connsiteY2961" fmla="*/ 2585976 h 7686336"/>
              <a:gd name="connsiteX2962" fmla="*/ 1205797 w 10243893"/>
              <a:gd name="connsiteY2962" fmla="*/ 2629511 h 7686336"/>
              <a:gd name="connsiteX2963" fmla="*/ 2820701 w 10243893"/>
              <a:gd name="connsiteY2963" fmla="*/ 2770395 h 7686336"/>
              <a:gd name="connsiteX2964" fmla="*/ 2903539 w 10243893"/>
              <a:gd name="connsiteY2964" fmla="*/ 2656357 h 7686336"/>
              <a:gd name="connsiteX2965" fmla="*/ 3037530 w 10243893"/>
              <a:gd name="connsiteY2965" fmla="*/ 2699892 h 7686336"/>
              <a:gd name="connsiteX2966" fmla="*/ 2954692 w 10243893"/>
              <a:gd name="connsiteY2966" fmla="*/ 2585976 h 7686336"/>
              <a:gd name="connsiteX2967" fmla="*/ 3037530 w 10243893"/>
              <a:gd name="connsiteY2967" fmla="*/ 2471938 h 7686336"/>
              <a:gd name="connsiteX2968" fmla="*/ 2903445 w 10243893"/>
              <a:gd name="connsiteY2968" fmla="*/ 2515465 h 7686336"/>
              <a:gd name="connsiteX2969" fmla="*/ 2820701 w 10243893"/>
              <a:gd name="connsiteY2969" fmla="*/ 2401557 h 7686336"/>
              <a:gd name="connsiteX2970" fmla="*/ 2820701 w 10243893"/>
              <a:gd name="connsiteY2970" fmla="*/ 2542441 h 7686336"/>
              <a:gd name="connsiteX2971" fmla="*/ 2686590 w 10243893"/>
              <a:gd name="connsiteY2971" fmla="*/ 2585976 h 7686336"/>
              <a:gd name="connsiteX2972" fmla="*/ 2820701 w 10243893"/>
              <a:gd name="connsiteY2972" fmla="*/ 2629511 h 7686336"/>
              <a:gd name="connsiteX2973" fmla="*/ 1849751 w 10243893"/>
              <a:gd name="connsiteY2973" fmla="*/ 2838720 h 7686336"/>
              <a:gd name="connsiteX2974" fmla="*/ 1994989 w 10243893"/>
              <a:gd name="connsiteY2974" fmla="*/ 2791557 h 7686336"/>
              <a:gd name="connsiteX2975" fmla="*/ 1994989 w 10243893"/>
              <a:gd name="connsiteY2975" fmla="*/ 2638943 h 7686336"/>
              <a:gd name="connsiteX2976" fmla="*/ 1849751 w 10243893"/>
              <a:gd name="connsiteY2976" fmla="*/ 2439166 h 7686336"/>
              <a:gd name="connsiteX2977" fmla="*/ 1704514 w 10243893"/>
              <a:gd name="connsiteY2977" fmla="*/ 2638943 h 7686336"/>
              <a:gd name="connsiteX2978" fmla="*/ 1704514 w 10243893"/>
              <a:gd name="connsiteY2978" fmla="*/ 2791557 h 7686336"/>
              <a:gd name="connsiteX2979" fmla="*/ 3464656 w 10243893"/>
              <a:gd name="connsiteY2979" fmla="*/ 2838720 h 7686336"/>
              <a:gd name="connsiteX2980" fmla="*/ 3609893 w 10243893"/>
              <a:gd name="connsiteY2980" fmla="*/ 2791557 h 7686336"/>
              <a:gd name="connsiteX2981" fmla="*/ 3609893 w 10243893"/>
              <a:gd name="connsiteY2981" fmla="*/ 2638943 h 7686336"/>
              <a:gd name="connsiteX2982" fmla="*/ 3464656 w 10243893"/>
              <a:gd name="connsiteY2982" fmla="*/ 2439166 h 7686336"/>
              <a:gd name="connsiteX2983" fmla="*/ 3319418 w 10243893"/>
              <a:gd name="connsiteY2983" fmla="*/ 2638943 h 7686336"/>
              <a:gd name="connsiteX2984" fmla="*/ 3319418 w 10243893"/>
              <a:gd name="connsiteY2984" fmla="*/ 2791557 h 7686336"/>
              <a:gd name="connsiteX2985" fmla="*/ 5079560 w 10243893"/>
              <a:gd name="connsiteY2985" fmla="*/ 2838720 h 7686336"/>
              <a:gd name="connsiteX2986" fmla="*/ 5224798 w 10243893"/>
              <a:gd name="connsiteY2986" fmla="*/ 2791557 h 7686336"/>
              <a:gd name="connsiteX2987" fmla="*/ 5224798 w 10243893"/>
              <a:gd name="connsiteY2987" fmla="*/ 2638943 h 7686336"/>
              <a:gd name="connsiteX2988" fmla="*/ 5079560 w 10243893"/>
              <a:gd name="connsiteY2988" fmla="*/ 2439166 h 7686336"/>
              <a:gd name="connsiteX2989" fmla="*/ 4934323 w 10243893"/>
              <a:gd name="connsiteY2989" fmla="*/ 2638943 h 7686336"/>
              <a:gd name="connsiteX2990" fmla="*/ 4934323 w 10243893"/>
              <a:gd name="connsiteY2990" fmla="*/ 2791557 h 7686336"/>
              <a:gd name="connsiteX2991" fmla="*/ 6695916 w 10243893"/>
              <a:gd name="connsiteY2991" fmla="*/ 2838841 h 7686336"/>
              <a:gd name="connsiteX2992" fmla="*/ 6841154 w 10243893"/>
              <a:gd name="connsiteY2992" fmla="*/ 2791678 h 7686336"/>
              <a:gd name="connsiteX2993" fmla="*/ 6841154 w 10243893"/>
              <a:gd name="connsiteY2993" fmla="*/ 2639064 h 7686336"/>
              <a:gd name="connsiteX2994" fmla="*/ 6695916 w 10243893"/>
              <a:gd name="connsiteY2994" fmla="*/ 2439287 h 7686336"/>
              <a:gd name="connsiteX2995" fmla="*/ 6550679 w 10243893"/>
              <a:gd name="connsiteY2995" fmla="*/ 2639064 h 7686336"/>
              <a:gd name="connsiteX2996" fmla="*/ 6550679 w 10243893"/>
              <a:gd name="connsiteY2996" fmla="*/ 2791678 h 7686336"/>
              <a:gd name="connsiteX2997" fmla="*/ 8310578 w 10243893"/>
              <a:gd name="connsiteY2997" fmla="*/ 2838841 h 7686336"/>
              <a:gd name="connsiteX2998" fmla="*/ 8455815 w 10243893"/>
              <a:gd name="connsiteY2998" fmla="*/ 2791678 h 7686336"/>
              <a:gd name="connsiteX2999" fmla="*/ 8455815 w 10243893"/>
              <a:gd name="connsiteY2999" fmla="*/ 2639064 h 7686336"/>
              <a:gd name="connsiteX3000" fmla="*/ 8310578 w 10243893"/>
              <a:gd name="connsiteY3000" fmla="*/ 2439287 h 7686336"/>
              <a:gd name="connsiteX3001" fmla="*/ 8165341 w 10243893"/>
              <a:gd name="connsiteY3001" fmla="*/ 2639064 h 7686336"/>
              <a:gd name="connsiteX3002" fmla="*/ 8165341 w 10243893"/>
              <a:gd name="connsiteY3002" fmla="*/ 2791678 h 7686336"/>
              <a:gd name="connsiteX3003" fmla="*/ 9925725 w 10243893"/>
              <a:gd name="connsiteY3003" fmla="*/ 2838841 h 7686336"/>
              <a:gd name="connsiteX3004" fmla="*/ 10070962 w 10243893"/>
              <a:gd name="connsiteY3004" fmla="*/ 2791678 h 7686336"/>
              <a:gd name="connsiteX3005" fmla="*/ 10070962 w 10243893"/>
              <a:gd name="connsiteY3005" fmla="*/ 2639064 h 7686336"/>
              <a:gd name="connsiteX3006" fmla="*/ 9925725 w 10243893"/>
              <a:gd name="connsiteY3006" fmla="*/ 2439287 h 7686336"/>
              <a:gd name="connsiteX3007" fmla="*/ 9780487 w 10243893"/>
              <a:gd name="connsiteY3007" fmla="*/ 2639064 h 7686336"/>
              <a:gd name="connsiteX3008" fmla="*/ 9780487 w 10243893"/>
              <a:gd name="connsiteY3008" fmla="*/ 2791678 h 7686336"/>
              <a:gd name="connsiteX3009" fmla="*/ 10242441 w 10243893"/>
              <a:gd name="connsiteY3009" fmla="*/ 2876571 h 7686336"/>
              <a:gd name="connsiteX3010" fmla="*/ 10221641 w 10243893"/>
              <a:gd name="connsiteY3010" fmla="*/ 2848032 h 7686336"/>
              <a:gd name="connsiteX3011" fmla="*/ 10242441 w 10243893"/>
              <a:gd name="connsiteY3011" fmla="*/ 2819492 h 7686336"/>
              <a:gd name="connsiteX3012" fmla="*/ 2657808 w 10243893"/>
              <a:gd name="connsiteY3012" fmla="*/ 2994479 h 7686336"/>
              <a:gd name="connsiteX3013" fmla="*/ 2803046 w 10243893"/>
              <a:gd name="connsiteY3013" fmla="*/ 2794701 h 7686336"/>
              <a:gd name="connsiteX3014" fmla="*/ 2803046 w 10243893"/>
              <a:gd name="connsiteY3014" fmla="*/ 2642087 h 7686336"/>
              <a:gd name="connsiteX3015" fmla="*/ 2657808 w 10243893"/>
              <a:gd name="connsiteY3015" fmla="*/ 2594925 h 7686336"/>
              <a:gd name="connsiteX3016" fmla="*/ 2512571 w 10243893"/>
              <a:gd name="connsiteY3016" fmla="*/ 2642087 h 7686336"/>
              <a:gd name="connsiteX3017" fmla="*/ 2512571 w 10243893"/>
              <a:gd name="connsiteY3017" fmla="*/ 2794701 h 7686336"/>
              <a:gd name="connsiteX3018" fmla="*/ 1042420 w 10243893"/>
              <a:gd name="connsiteY3018" fmla="*/ 2994720 h 7686336"/>
              <a:gd name="connsiteX3019" fmla="*/ 1187657 w 10243893"/>
              <a:gd name="connsiteY3019" fmla="*/ 2794943 h 7686336"/>
              <a:gd name="connsiteX3020" fmla="*/ 1187657 w 10243893"/>
              <a:gd name="connsiteY3020" fmla="*/ 2642329 h 7686336"/>
              <a:gd name="connsiteX3021" fmla="*/ 1042420 w 10243893"/>
              <a:gd name="connsiteY3021" fmla="*/ 2595166 h 7686336"/>
              <a:gd name="connsiteX3022" fmla="*/ 897183 w 10243893"/>
              <a:gd name="connsiteY3022" fmla="*/ 2642329 h 7686336"/>
              <a:gd name="connsiteX3023" fmla="*/ 897183 w 10243893"/>
              <a:gd name="connsiteY3023" fmla="*/ 2794943 h 7686336"/>
              <a:gd name="connsiteX3024" fmla="*/ 4272955 w 10243893"/>
              <a:gd name="connsiteY3024" fmla="*/ 2994720 h 7686336"/>
              <a:gd name="connsiteX3025" fmla="*/ 4418192 w 10243893"/>
              <a:gd name="connsiteY3025" fmla="*/ 2794943 h 7686336"/>
              <a:gd name="connsiteX3026" fmla="*/ 4418192 w 10243893"/>
              <a:gd name="connsiteY3026" fmla="*/ 2642329 h 7686336"/>
              <a:gd name="connsiteX3027" fmla="*/ 4272955 w 10243893"/>
              <a:gd name="connsiteY3027" fmla="*/ 2595166 h 7686336"/>
              <a:gd name="connsiteX3028" fmla="*/ 4127717 w 10243893"/>
              <a:gd name="connsiteY3028" fmla="*/ 2642329 h 7686336"/>
              <a:gd name="connsiteX3029" fmla="*/ 4127717 w 10243893"/>
              <a:gd name="connsiteY3029" fmla="*/ 2794943 h 7686336"/>
              <a:gd name="connsiteX3030" fmla="*/ 5887859 w 10243893"/>
              <a:gd name="connsiteY3030" fmla="*/ 2994720 h 7686336"/>
              <a:gd name="connsiteX3031" fmla="*/ 6033097 w 10243893"/>
              <a:gd name="connsiteY3031" fmla="*/ 2794943 h 7686336"/>
              <a:gd name="connsiteX3032" fmla="*/ 6033097 w 10243893"/>
              <a:gd name="connsiteY3032" fmla="*/ 2642329 h 7686336"/>
              <a:gd name="connsiteX3033" fmla="*/ 5887859 w 10243893"/>
              <a:gd name="connsiteY3033" fmla="*/ 2595166 h 7686336"/>
              <a:gd name="connsiteX3034" fmla="*/ 5742622 w 10243893"/>
              <a:gd name="connsiteY3034" fmla="*/ 2642329 h 7686336"/>
              <a:gd name="connsiteX3035" fmla="*/ 5742622 w 10243893"/>
              <a:gd name="connsiteY3035" fmla="*/ 2794943 h 7686336"/>
              <a:gd name="connsiteX3036" fmla="*/ 7502642 w 10243893"/>
              <a:gd name="connsiteY3036" fmla="*/ 2994720 h 7686336"/>
              <a:gd name="connsiteX3037" fmla="*/ 7647880 w 10243893"/>
              <a:gd name="connsiteY3037" fmla="*/ 2794943 h 7686336"/>
              <a:gd name="connsiteX3038" fmla="*/ 7647880 w 10243893"/>
              <a:gd name="connsiteY3038" fmla="*/ 2642329 h 7686336"/>
              <a:gd name="connsiteX3039" fmla="*/ 7502642 w 10243893"/>
              <a:gd name="connsiteY3039" fmla="*/ 2595166 h 7686336"/>
              <a:gd name="connsiteX3040" fmla="*/ 7357405 w 10243893"/>
              <a:gd name="connsiteY3040" fmla="*/ 2642329 h 7686336"/>
              <a:gd name="connsiteX3041" fmla="*/ 7357405 w 10243893"/>
              <a:gd name="connsiteY3041" fmla="*/ 2794943 h 7686336"/>
              <a:gd name="connsiteX3042" fmla="*/ 9117668 w 10243893"/>
              <a:gd name="connsiteY3042" fmla="*/ 2994720 h 7686336"/>
              <a:gd name="connsiteX3043" fmla="*/ 9262905 w 10243893"/>
              <a:gd name="connsiteY3043" fmla="*/ 2794943 h 7686336"/>
              <a:gd name="connsiteX3044" fmla="*/ 9262905 w 10243893"/>
              <a:gd name="connsiteY3044" fmla="*/ 2642329 h 7686336"/>
              <a:gd name="connsiteX3045" fmla="*/ 9117668 w 10243893"/>
              <a:gd name="connsiteY3045" fmla="*/ 2595166 h 7686336"/>
              <a:gd name="connsiteX3046" fmla="*/ 8972430 w 10243893"/>
              <a:gd name="connsiteY3046" fmla="*/ 2642329 h 7686336"/>
              <a:gd name="connsiteX3047" fmla="*/ 8972430 w 10243893"/>
              <a:gd name="connsiteY3047" fmla="*/ 2794943 h 7686336"/>
              <a:gd name="connsiteX3048" fmla="*/ 4917634 w 10243893"/>
              <a:gd name="connsiteY3048" fmla="*/ 3032572 h 7686336"/>
              <a:gd name="connsiteX3049" fmla="*/ 4917634 w 10243893"/>
              <a:gd name="connsiteY3049" fmla="*/ 2891688 h 7686336"/>
              <a:gd name="connsiteX3050" fmla="*/ 5051746 w 10243893"/>
              <a:gd name="connsiteY3050" fmla="*/ 2848153 h 7686336"/>
              <a:gd name="connsiteX3051" fmla="*/ 4917634 w 10243893"/>
              <a:gd name="connsiteY3051" fmla="*/ 2804618 h 7686336"/>
              <a:gd name="connsiteX3052" fmla="*/ 4917634 w 10243893"/>
              <a:gd name="connsiteY3052" fmla="*/ 2663613 h 7686336"/>
              <a:gd name="connsiteX3053" fmla="*/ 4834797 w 10243893"/>
              <a:gd name="connsiteY3053" fmla="*/ 2777650 h 7686336"/>
              <a:gd name="connsiteX3054" fmla="*/ 4834676 w 10243893"/>
              <a:gd name="connsiteY3054" fmla="*/ 2777650 h 7686336"/>
              <a:gd name="connsiteX3055" fmla="*/ 4700685 w 10243893"/>
              <a:gd name="connsiteY3055" fmla="*/ 2734115 h 7686336"/>
              <a:gd name="connsiteX3056" fmla="*/ 4783523 w 10243893"/>
              <a:gd name="connsiteY3056" fmla="*/ 2848032 h 7686336"/>
              <a:gd name="connsiteX3057" fmla="*/ 4700685 w 10243893"/>
              <a:gd name="connsiteY3057" fmla="*/ 2962069 h 7686336"/>
              <a:gd name="connsiteX3058" fmla="*/ 4834797 w 10243893"/>
              <a:gd name="connsiteY3058" fmla="*/ 2918534 h 7686336"/>
              <a:gd name="connsiteX3059" fmla="*/ 6532781 w 10243893"/>
              <a:gd name="connsiteY3059" fmla="*/ 3032572 h 7686336"/>
              <a:gd name="connsiteX3060" fmla="*/ 6532781 w 10243893"/>
              <a:gd name="connsiteY3060" fmla="*/ 2891688 h 7686336"/>
              <a:gd name="connsiteX3061" fmla="*/ 6666892 w 10243893"/>
              <a:gd name="connsiteY3061" fmla="*/ 2848153 h 7686336"/>
              <a:gd name="connsiteX3062" fmla="*/ 6532781 w 10243893"/>
              <a:gd name="connsiteY3062" fmla="*/ 2804618 h 7686336"/>
              <a:gd name="connsiteX3063" fmla="*/ 6532781 w 10243893"/>
              <a:gd name="connsiteY3063" fmla="*/ 2663613 h 7686336"/>
              <a:gd name="connsiteX3064" fmla="*/ 6449943 w 10243893"/>
              <a:gd name="connsiteY3064" fmla="*/ 2777650 h 7686336"/>
              <a:gd name="connsiteX3065" fmla="*/ 6449822 w 10243893"/>
              <a:gd name="connsiteY3065" fmla="*/ 2777650 h 7686336"/>
              <a:gd name="connsiteX3066" fmla="*/ 6315832 w 10243893"/>
              <a:gd name="connsiteY3066" fmla="*/ 2734115 h 7686336"/>
              <a:gd name="connsiteX3067" fmla="*/ 6398669 w 10243893"/>
              <a:gd name="connsiteY3067" fmla="*/ 2848032 h 7686336"/>
              <a:gd name="connsiteX3068" fmla="*/ 6315832 w 10243893"/>
              <a:gd name="connsiteY3068" fmla="*/ 2962069 h 7686336"/>
              <a:gd name="connsiteX3069" fmla="*/ 6449943 w 10243893"/>
              <a:gd name="connsiteY3069" fmla="*/ 2918534 h 7686336"/>
              <a:gd name="connsiteX3070" fmla="*/ 8147443 w 10243893"/>
              <a:gd name="connsiteY3070" fmla="*/ 3032572 h 7686336"/>
              <a:gd name="connsiteX3071" fmla="*/ 8147443 w 10243893"/>
              <a:gd name="connsiteY3071" fmla="*/ 2891688 h 7686336"/>
              <a:gd name="connsiteX3072" fmla="*/ 8281555 w 10243893"/>
              <a:gd name="connsiteY3072" fmla="*/ 2848153 h 7686336"/>
              <a:gd name="connsiteX3073" fmla="*/ 8147443 w 10243893"/>
              <a:gd name="connsiteY3073" fmla="*/ 2804618 h 7686336"/>
              <a:gd name="connsiteX3074" fmla="*/ 8147443 w 10243893"/>
              <a:gd name="connsiteY3074" fmla="*/ 2663613 h 7686336"/>
              <a:gd name="connsiteX3075" fmla="*/ 8064606 w 10243893"/>
              <a:gd name="connsiteY3075" fmla="*/ 2777650 h 7686336"/>
              <a:gd name="connsiteX3076" fmla="*/ 7930615 w 10243893"/>
              <a:gd name="connsiteY3076" fmla="*/ 2734115 h 7686336"/>
              <a:gd name="connsiteX3077" fmla="*/ 8013453 w 10243893"/>
              <a:gd name="connsiteY3077" fmla="*/ 2848032 h 7686336"/>
              <a:gd name="connsiteX3078" fmla="*/ 7930615 w 10243893"/>
              <a:gd name="connsiteY3078" fmla="*/ 2962069 h 7686336"/>
              <a:gd name="connsiteX3079" fmla="*/ 8064606 w 10243893"/>
              <a:gd name="connsiteY3079" fmla="*/ 2918534 h 7686336"/>
              <a:gd name="connsiteX3080" fmla="*/ 9762348 w 10243893"/>
              <a:gd name="connsiteY3080" fmla="*/ 3032572 h 7686336"/>
              <a:gd name="connsiteX3081" fmla="*/ 9762348 w 10243893"/>
              <a:gd name="connsiteY3081" fmla="*/ 2891688 h 7686336"/>
              <a:gd name="connsiteX3082" fmla="*/ 9896459 w 10243893"/>
              <a:gd name="connsiteY3082" fmla="*/ 2848153 h 7686336"/>
              <a:gd name="connsiteX3083" fmla="*/ 9762348 w 10243893"/>
              <a:gd name="connsiteY3083" fmla="*/ 2804618 h 7686336"/>
              <a:gd name="connsiteX3084" fmla="*/ 9762348 w 10243893"/>
              <a:gd name="connsiteY3084" fmla="*/ 2663613 h 7686336"/>
              <a:gd name="connsiteX3085" fmla="*/ 9679510 w 10243893"/>
              <a:gd name="connsiteY3085" fmla="*/ 2777650 h 7686336"/>
              <a:gd name="connsiteX3086" fmla="*/ 9679389 w 10243893"/>
              <a:gd name="connsiteY3086" fmla="*/ 2777650 h 7686336"/>
              <a:gd name="connsiteX3087" fmla="*/ 9545399 w 10243893"/>
              <a:gd name="connsiteY3087" fmla="*/ 2734115 h 7686336"/>
              <a:gd name="connsiteX3088" fmla="*/ 9628236 w 10243893"/>
              <a:gd name="connsiteY3088" fmla="*/ 2848032 h 7686336"/>
              <a:gd name="connsiteX3089" fmla="*/ 9545399 w 10243893"/>
              <a:gd name="connsiteY3089" fmla="*/ 2962069 h 7686336"/>
              <a:gd name="connsiteX3090" fmla="*/ 9679510 w 10243893"/>
              <a:gd name="connsiteY3090" fmla="*/ 2918534 h 7686336"/>
              <a:gd name="connsiteX3091" fmla="*/ 1687100 w 10243893"/>
              <a:gd name="connsiteY3091" fmla="*/ 3032693 h 7686336"/>
              <a:gd name="connsiteX3092" fmla="*/ 1687100 w 10243893"/>
              <a:gd name="connsiteY3092" fmla="*/ 2891809 h 7686336"/>
              <a:gd name="connsiteX3093" fmla="*/ 1821212 w 10243893"/>
              <a:gd name="connsiteY3093" fmla="*/ 2848274 h 7686336"/>
              <a:gd name="connsiteX3094" fmla="*/ 1687100 w 10243893"/>
              <a:gd name="connsiteY3094" fmla="*/ 2804739 h 7686336"/>
              <a:gd name="connsiteX3095" fmla="*/ 1687100 w 10243893"/>
              <a:gd name="connsiteY3095" fmla="*/ 2663734 h 7686336"/>
              <a:gd name="connsiteX3096" fmla="*/ 1604263 w 10243893"/>
              <a:gd name="connsiteY3096" fmla="*/ 2777771 h 7686336"/>
              <a:gd name="connsiteX3097" fmla="*/ 1604142 w 10243893"/>
              <a:gd name="connsiteY3097" fmla="*/ 2777771 h 7686336"/>
              <a:gd name="connsiteX3098" fmla="*/ 1470151 w 10243893"/>
              <a:gd name="connsiteY3098" fmla="*/ 2734236 h 7686336"/>
              <a:gd name="connsiteX3099" fmla="*/ 1552988 w 10243893"/>
              <a:gd name="connsiteY3099" fmla="*/ 2848153 h 7686336"/>
              <a:gd name="connsiteX3100" fmla="*/ 1470151 w 10243893"/>
              <a:gd name="connsiteY3100" fmla="*/ 2962190 h 7686336"/>
              <a:gd name="connsiteX3101" fmla="*/ 1604263 w 10243893"/>
              <a:gd name="connsiteY3101" fmla="*/ 2918655 h 7686336"/>
              <a:gd name="connsiteX3102" fmla="*/ 2013007 w 10243893"/>
              <a:gd name="connsiteY3102" fmla="*/ 3032693 h 7686336"/>
              <a:gd name="connsiteX3103" fmla="*/ 2095845 w 10243893"/>
              <a:gd name="connsiteY3103" fmla="*/ 2918776 h 7686336"/>
              <a:gd name="connsiteX3104" fmla="*/ 2229799 w 10243893"/>
              <a:gd name="connsiteY3104" fmla="*/ 2962260 h 7686336"/>
              <a:gd name="connsiteX3105" fmla="*/ 2229836 w 10243893"/>
              <a:gd name="connsiteY3105" fmla="*/ 2962311 h 7686336"/>
              <a:gd name="connsiteX3106" fmla="*/ 2229956 w 10243893"/>
              <a:gd name="connsiteY3106" fmla="*/ 2962311 h 7686336"/>
              <a:gd name="connsiteX3107" fmla="*/ 2229799 w 10243893"/>
              <a:gd name="connsiteY3107" fmla="*/ 2962260 h 7686336"/>
              <a:gd name="connsiteX3108" fmla="*/ 2146998 w 10243893"/>
              <a:gd name="connsiteY3108" fmla="*/ 2848274 h 7686336"/>
              <a:gd name="connsiteX3109" fmla="*/ 2229836 w 10243893"/>
              <a:gd name="connsiteY3109" fmla="*/ 2734357 h 7686336"/>
              <a:gd name="connsiteX3110" fmla="*/ 2095845 w 10243893"/>
              <a:gd name="connsiteY3110" fmla="*/ 2777892 h 7686336"/>
              <a:gd name="connsiteX3111" fmla="*/ 2013007 w 10243893"/>
              <a:gd name="connsiteY3111" fmla="*/ 2663855 h 7686336"/>
              <a:gd name="connsiteX3112" fmla="*/ 2013007 w 10243893"/>
              <a:gd name="connsiteY3112" fmla="*/ 2804860 h 7686336"/>
              <a:gd name="connsiteX3113" fmla="*/ 1878895 w 10243893"/>
              <a:gd name="connsiteY3113" fmla="*/ 2848395 h 7686336"/>
              <a:gd name="connsiteX3114" fmla="*/ 2013007 w 10243893"/>
              <a:gd name="connsiteY3114" fmla="*/ 2891930 h 7686336"/>
              <a:gd name="connsiteX3115" fmla="*/ 3302004 w 10243893"/>
              <a:gd name="connsiteY3115" fmla="*/ 3032693 h 7686336"/>
              <a:gd name="connsiteX3116" fmla="*/ 3302004 w 10243893"/>
              <a:gd name="connsiteY3116" fmla="*/ 2891809 h 7686336"/>
              <a:gd name="connsiteX3117" fmla="*/ 3436116 w 10243893"/>
              <a:gd name="connsiteY3117" fmla="*/ 2848274 h 7686336"/>
              <a:gd name="connsiteX3118" fmla="*/ 3302004 w 10243893"/>
              <a:gd name="connsiteY3118" fmla="*/ 2804739 h 7686336"/>
              <a:gd name="connsiteX3119" fmla="*/ 3302004 w 10243893"/>
              <a:gd name="connsiteY3119" fmla="*/ 2663734 h 7686336"/>
              <a:gd name="connsiteX3120" fmla="*/ 3219167 w 10243893"/>
              <a:gd name="connsiteY3120" fmla="*/ 2777771 h 7686336"/>
              <a:gd name="connsiteX3121" fmla="*/ 3085176 w 10243893"/>
              <a:gd name="connsiteY3121" fmla="*/ 2734236 h 7686336"/>
              <a:gd name="connsiteX3122" fmla="*/ 3168014 w 10243893"/>
              <a:gd name="connsiteY3122" fmla="*/ 2848153 h 7686336"/>
              <a:gd name="connsiteX3123" fmla="*/ 3085176 w 10243893"/>
              <a:gd name="connsiteY3123" fmla="*/ 2962190 h 7686336"/>
              <a:gd name="connsiteX3124" fmla="*/ 3219167 w 10243893"/>
              <a:gd name="connsiteY3124" fmla="*/ 2918655 h 7686336"/>
              <a:gd name="connsiteX3125" fmla="*/ 3628033 w 10243893"/>
              <a:gd name="connsiteY3125" fmla="*/ 3032693 h 7686336"/>
              <a:gd name="connsiteX3126" fmla="*/ 3710870 w 10243893"/>
              <a:gd name="connsiteY3126" fmla="*/ 2918776 h 7686336"/>
              <a:gd name="connsiteX3127" fmla="*/ 3844824 w 10243893"/>
              <a:gd name="connsiteY3127" fmla="*/ 2962260 h 7686336"/>
              <a:gd name="connsiteX3128" fmla="*/ 3844861 w 10243893"/>
              <a:gd name="connsiteY3128" fmla="*/ 2962311 h 7686336"/>
              <a:gd name="connsiteX3129" fmla="*/ 3844982 w 10243893"/>
              <a:gd name="connsiteY3129" fmla="*/ 2962311 h 7686336"/>
              <a:gd name="connsiteX3130" fmla="*/ 3844824 w 10243893"/>
              <a:gd name="connsiteY3130" fmla="*/ 2962260 h 7686336"/>
              <a:gd name="connsiteX3131" fmla="*/ 3762024 w 10243893"/>
              <a:gd name="connsiteY3131" fmla="*/ 2848274 h 7686336"/>
              <a:gd name="connsiteX3132" fmla="*/ 3844861 w 10243893"/>
              <a:gd name="connsiteY3132" fmla="*/ 2734357 h 7686336"/>
              <a:gd name="connsiteX3133" fmla="*/ 3710870 w 10243893"/>
              <a:gd name="connsiteY3133" fmla="*/ 2777892 h 7686336"/>
              <a:gd name="connsiteX3134" fmla="*/ 3628033 w 10243893"/>
              <a:gd name="connsiteY3134" fmla="*/ 2663855 h 7686336"/>
              <a:gd name="connsiteX3135" fmla="*/ 3628033 w 10243893"/>
              <a:gd name="connsiteY3135" fmla="*/ 2804860 h 7686336"/>
              <a:gd name="connsiteX3136" fmla="*/ 3493921 w 10243893"/>
              <a:gd name="connsiteY3136" fmla="*/ 2848395 h 7686336"/>
              <a:gd name="connsiteX3137" fmla="*/ 3628033 w 10243893"/>
              <a:gd name="connsiteY3137" fmla="*/ 2891930 h 7686336"/>
              <a:gd name="connsiteX3138" fmla="*/ 5242937 w 10243893"/>
              <a:gd name="connsiteY3138" fmla="*/ 3032693 h 7686336"/>
              <a:gd name="connsiteX3139" fmla="*/ 5325775 w 10243893"/>
              <a:gd name="connsiteY3139" fmla="*/ 2918776 h 7686336"/>
              <a:gd name="connsiteX3140" fmla="*/ 5459729 w 10243893"/>
              <a:gd name="connsiteY3140" fmla="*/ 2962260 h 7686336"/>
              <a:gd name="connsiteX3141" fmla="*/ 5459766 w 10243893"/>
              <a:gd name="connsiteY3141" fmla="*/ 2962311 h 7686336"/>
              <a:gd name="connsiteX3142" fmla="*/ 5459886 w 10243893"/>
              <a:gd name="connsiteY3142" fmla="*/ 2962311 h 7686336"/>
              <a:gd name="connsiteX3143" fmla="*/ 5459729 w 10243893"/>
              <a:gd name="connsiteY3143" fmla="*/ 2962260 h 7686336"/>
              <a:gd name="connsiteX3144" fmla="*/ 5376928 w 10243893"/>
              <a:gd name="connsiteY3144" fmla="*/ 2848274 h 7686336"/>
              <a:gd name="connsiteX3145" fmla="*/ 5459766 w 10243893"/>
              <a:gd name="connsiteY3145" fmla="*/ 2734357 h 7686336"/>
              <a:gd name="connsiteX3146" fmla="*/ 5325775 w 10243893"/>
              <a:gd name="connsiteY3146" fmla="*/ 2777892 h 7686336"/>
              <a:gd name="connsiteX3147" fmla="*/ 5242937 w 10243893"/>
              <a:gd name="connsiteY3147" fmla="*/ 2663855 h 7686336"/>
              <a:gd name="connsiteX3148" fmla="*/ 5242937 w 10243893"/>
              <a:gd name="connsiteY3148" fmla="*/ 2804860 h 7686336"/>
              <a:gd name="connsiteX3149" fmla="*/ 5108825 w 10243893"/>
              <a:gd name="connsiteY3149" fmla="*/ 2848395 h 7686336"/>
              <a:gd name="connsiteX3150" fmla="*/ 5242937 w 10243893"/>
              <a:gd name="connsiteY3150" fmla="*/ 2891930 h 7686336"/>
              <a:gd name="connsiteX3151" fmla="*/ 6857842 w 10243893"/>
              <a:gd name="connsiteY3151" fmla="*/ 3032693 h 7686336"/>
              <a:gd name="connsiteX3152" fmla="*/ 6940679 w 10243893"/>
              <a:gd name="connsiteY3152" fmla="*/ 2918776 h 7686336"/>
              <a:gd name="connsiteX3153" fmla="*/ 7074633 w 10243893"/>
              <a:gd name="connsiteY3153" fmla="*/ 2962260 h 7686336"/>
              <a:gd name="connsiteX3154" fmla="*/ 7074670 w 10243893"/>
              <a:gd name="connsiteY3154" fmla="*/ 2962311 h 7686336"/>
              <a:gd name="connsiteX3155" fmla="*/ 7074791 w 10243893"/>
              <a:gd name="connsiteY3155" fmla="*/ 2962311 h 7686336"/>
              <a:gd name="connsiteX3156" fmla="*/ 7074633 w 10243893"/>
              <a:gd name="connsiteY3156" fmla="*/ 2962260 h 7686336"/>
              <a:gd name="connsiteX3157" fmla="*/ 6991832 w 10243893"/>
              <a:gd name="connsiteY3157" fmla="*/ 2848274 h 7686336"/>
              <a:gd name="connsiteX3158" fmla="*/ 7074670 w 10243893"/>
              <a:gd name="connsiteY3158" fmla="*/ 2734357 h 7686336"/>
              <a:gd name="connsiteX3159" fmla="*/ 6940679 w 10243893"/>
              <a:gd name="connsiteY3159" fmla="*/ 2777892 h 7686336"/>
              <a:gd name="connsiteX3160" fmla="*/ 6857842 w 10243893"/>
              <a:gd name="connsiteY3160" fmla="*/ 2663855 h 7686336"/>
              <a:gd name="connsiteX3161" fmla="*/ 6857842 w 10243893"/>
              <a:gd name="connsiteY3161" fmla="*/ 2804860 h 7686336"/>
              <a:gd name="connsiteX3162" fmla="*/ 6723730 w 10243893"/>
              <a:gd name="connsiteY3162" fmla="*/ 2848395 h 7686336"/>
              <a:gd name="connsiteX3163" fmla="*/ 6857842 w 10243893"/>
              <a:gd name="connsiteY3163" fmla="*/ 2891930 h 7686336"/>
              <a:gd name="connsiteX3164" fmla="*/ 8472746 w 10243893"/>
              <a:gd name="connsiteY3164" fmla="*/ 3032693 h 7686336"/>
              <a:gd name="connsiteX3165" fmla="*/ 8555583 w 10243893"/>
              <a:gd name="connsiteY3165" fmla="*/ 2918776 h 7686336"/>
              <a:gd name="connsiteX3166" fmla="*/ 8689537 w 10243893"/>
              <a:gd name="connsiteY3166" fmla="*/ 2962260 h 7686336"/>
              <a:gd name="connsiteX3167" fmla="*/ 8689574 w 10243893"/>
              <a:gd name="connsiteY3167" fmla="*/ 2962311 h 7686336"/>
              <a:gd name="connsiteX3168" fmla="*/ 8689695 w 10243893"/>
              <a:gd name="connsiteY3168" fmla="*/ 2962311 h 7686336"/>
              <a:gd name="connsiteX3169" fmla="*/ 8689537 w 10243893"/>
              <a:gd name="connsiteY3169" fmla="*/ 2962260 h 7686336"/>
              <a:gd name="connsiteX3170" fmla="*/ 8606737 w 10243893"/>
              <a:gd name="connsiteY3170" fmla="*/ 2848274 h 7686336"/>
              <a:gd name="connsiteX3171" fmla="*/ 8689574 w 10243893"/>
              <a:gd name="connsiteY3171" fmla="*/ 2734357 h 7686336"/>
              <a:gd name="connsiteX3172" fmla="*/ 8555583 w 10243893"/>
              <a:gd name="connsiteY3172" fmla="*/ 2777892 h 7686336"/>
              <a:gd name="connsiteX3173" fmla="*/ 8472746 w 10243893"/>
              <a:gd name="connsiteY3173" fmla="*/ 2663855 h 7686336"/>
              <a:gd name="connsiteX3174" fmla="*/ 8472746 w 10243893"/>
              <a:gd name="connsiteY3174" fmla="*/ 2804860 h 7686336"/>
              <a:gd name="connsiteX3175" fmla="*/ 8338634 w 10243893"/>
              <a:gd name="connsiteY3175" fmla="*/ 2848395 h 7686336"/>
              <a:gd name="connsiteX3176" fmla="*/ 8472746 w 10243893"/>
              <a:gd name="connsiteY3176" fmla="*/ 2891930 h 7686336"/>
              <a:gd name="connsiteX3177" fmla="*/ 879285 w 10243893"/>
              <a:gd name="connsiteY3177" fmla="*/ 3047688 h 7686336"/>
              <a:gd name="connsiteX3178" fmla="*/ 879285 w 10243893"/>
              <a:gd name="connsiteY3178" fmla="*/ 2800627 h 7686336"/>
              <a:gd name="connsiteX3179" fmla="*/ 789555 w 10243893"/>
              <a:gd name="connsiteY3179" fmla="*/ 2677157 h 7686336"/>
              <a:gd name="connsiteX3180" fmla="*/ 644438 w 10243893"/>
              <a:gd name="connsiteY3180" fmla="*/ 2724441 h 7686336"/>
              <a:gd name="connsiteX3181" fmla="*/ 644317 w 10243893"/>
              <a:gd name="connsiteY3181" fmla="*/ 2724562 h 7686336"/>
              <a:gd name="connsiteX3182" fmla="*/ 554587 w 10243893"/>
              <a:gd name="connsiteY3182" fmla="*/ 2847911 h 7686336"/>
              <a:gd name="connsiteX3183" fmla="*/ 644317 w 10243893"/>
              <a:gd name="connsiteY3183" fmla="*/ 2971381 h 7686336"/>
              <a:gd name="connsiteX3184" fmla="*/ 2494189 w 10243893"/>
              <a:gd name="connsiteY3184" fmla="*/ 3047688 h 7686336"/>
              <a:gd name="connsiteX3185" fmla="*/ 2494189 w 10243893"/>
              <a:gd name="connsiteY3185" fmla="*/ 2800627 h 7686336"/>
              <a:gd name="connsiteX3186" fmla="*/ 2404459 w 10243893"/>
              <a:gd name="connsiteY3186" fmla="*/ 2677157 h 7686336"/>
              <a:gd name="connsiteX3187" fmla="*/ 2259343 w 10243893"/>
              <a:gd name="connsiteY3187" fmla="*/ 2724441 h 7686336"/>
              <a:gd name="connsiteX3188" fmla="*/ 2259222 w 10243893"/>
              <a:gd name="connsiteY3188" fmla="*/ 2724562 h 7686336"/>
              <a:gd name="connsiteX3189" fmla="*/ 2169491 w 10243893"/>
              <a:gd name="connsiteY3189" fmla="*/ 2847911 h 7686336"/>
              <a:gd name="connsiteX3190" fmla="*/ 2259222 w 10243893"/>
              <a:gd name="connsiteY3190" fmla="*/ 2971381 h 7686336"/>
              <a:gd name="connsiteX3191" fmla="*/ 4436090 w 10243893"/>
              <a:gd name="connsiteY3191" fmla="*/ 3047688 h 7686336"/>
              <a:gd name="connsiteX3192" fmla="*/ 4671058 w 10243893"/>
              <a:gd name="connsiteY3192" fmla="*/ 2971381 h 7686336"/>
              <a:gd name="connsiteX3193" fmla="*/ 4760788 w 10243893"/>
              <a:gd name="connsiteY3193" fmla="*/ 2847911 h 7686336"/>
              <a:gd name="connsiteX3194" fmla="*/ 4671058 w 10243893"/>
              <a:gd name="connsiteY3194" fmla="*/ 2724562 h 7686336"/>
              <a:gd name="connsiteX3195" fmla="*/ 4525941 w 10243893"/>
              <a:gd name="connsiteY3195" fmla="*/ 2677399 h 7686336"/>
              <a:gd name="connsiteX3196" fmla="*/ 4525820 w 10243893"/>
              <a:gd name="connsiteY3196" fmla="*/ 2677157 h 7686336"/>
              <a:gd name="connsiteX3197" fmla="*/ 4436090 w 10243893"/>
              <a:gd name="connsiteY3197" fmla="*/ 2800627 h 7686336"/>
              <a:gd name="connsiteX3198" fmla="*/ 6051236 w 10243893"/>
              <a:gd name="connsiteY3198" fmla="*/ 3047688 h 7686336"/>
              <a:gd name="connsiteX3199" fmla="*/ 6286204 w 10243893"/>
              <a:gd name="connsiteY3199" fmla="*/ 2971381 h 7686336"/>
              <a:gd name="connsiteX3200" fmla="*/ 6375934 w 10243893"/>
              <a:gd name="connsiteY3200" fmla="*/ 2847911 h 7686336"/>
              <a:gd name="connsiteX3201" fmla="*/ 6286204 w 10243893"/>
              <a:gd name="connsiteY3201" fmla="*/ 2724562 h 7686336"/>
              <a:gd name="connsiteX3202" fmla="*/ 6141087 w 10243893"/>
              <a:gd name="connsiteY3202" fmla="*/ 2677399 h 7686336"/>
              <a:gd name="connsiteX3203" fmla="*/ 6140966 w 10243893"/>
              <a:gd name="connsiteY3203" fmla="*/ 2677157 h 7686336"/>
              <a:gd name="connsiteX3204" fmla="*/ 6051236 w 10243893"/>
              <a:gd name="connsiteY3204" fmla="*/ 2800627 h 7686336"/>
              <a:gd name="connsiteX3205" fmla="*/ 7666019 w 10243893"/>
              <a:gd name="connsiteY3205" fmla="*/ 3047688 h 7686336"/>
              <a:gd name="connsiteX3206" fmla="*/ 7900867 w 10243893"/>
              <a:gd name="connsiteY3206" fmla="*/ 2971381 h 7686336"/>
              <a:gd name="connsiteX3207" fmla="*/ 7990597 w 10243893"/>
              <a:gd name="connsiteY3207" fmla="*/ 2847911 h 7686336"/>
              <a:gd name="connsiteX3208" fmla="*/ 7900867 w 10243893"/>
              <a:gd name="connsiteY3208" fmla="*/ 2724562 h 7686336"/>
              <a:gd name="connsiteX3209" fmla="*/ 7755750 w 10243893"/>
              <a:gd name="connsiteY3209" fmla="*/ 2677399 h 7686336"/>
              <a:gd name="connsiteX3210" fmla="*/ 7755750 w 10243893"/>
              <a:gd name="connsiteY3210" fmla="*/ 2677157 h 7686336"/>
              <a:gd name="connsiteX3211" fmla="*/ 7666019 w 10243893"/>
              <a:gd name="connsiteY3211" fmla="*/ 2800627 h 7686336"/>
              <a:gd name="connsiteX3212" fmla="*/ 9280924 w 10243893"/>
              <a:gd name="connsiteY3212" fmla="*/ 3047688 h 7686336"/>
              <a:gd name="connsiteX3213" fmla="*/ 9515771 w 10243893"/>
              <a:gd name="connsiteY3213" fmla="*/ 2971381 h 7686336"/>
              <a:gd name="connsiteX3214" fmla="*/ 9605501 w 10243893"/>
              <a:gd name="connsiteY3214" fmla="*/ 2847911 h 7686336"/>
              <a:gd name="connsiteX3215" fmla="*/ 9515771 w 10243893"/>
              <a:gd name="connsiteY3215" fmla="*/ 2724562 h 7686336"/>
              <a:gd name="connsiteX3216" fmla="*/ 9370654 w 10243893"/>
              <a:gd name="connsiteY3216" fmla="*/ 2677399 h 7686336"/>
              <a:gd name="connsiteX3217" fmla="*/ 9370654 w 10243893"/>
              <a:gd name="connsiteY3217" fmla="*/ 2677157 h 7686336"/>
              <a:gd name="connsiteX3218" fmla="*/ 9280924 w 10243893"/>
              <a:gd name="connsiteY3218" fmla="*/ 2800627 h 7686336"/>
              <a:gd name="connsiteX3219" fmla="*/ 1205555 w 10243893"/>
              <a:gd name="connsiteY3219" fmla="*/ 3047809 h 7686336"/>
              <a:gd name="connsiteX3220" fmla="*/ 1440523 w 10243893"/>
              <a:gd name="connsiteY3220" fmla="*/ 2971502 h 7686336"/>
              <a:gd name="connsiteX3221" fmla="*/ 1530253 w 10243893"/>
              <a:gd name="connsiteY3221" fmla="*/ 2848032 h 7686336"/>
              <a:gd name="connsiteX3222" fmla="*/ 1440523 w 10243893"/>
              <a:gd name="connsiteY3222" fmla="*/ 2724683 h 7686336"/>
              <a:gd name="connsiteX3223" fmla="*/ 1295406 w 10243893"/>
              <a:gd name="connsiteY3223" fmla="*/ 2677520 h 7686336"/>
              <a:gd name="connsiteX3224" fmla="*/ 1295285 w 10243893"/>
              <a:gd name="connsiteY3224" fmla="*/ 2677278 h 7686336"/>
              <a:gd name="connsiteX3225" fmla="*/ 1205555 w 10243893"/>
              <a:gd name="connsiteY3225" fmla="*/ 2800748 h 7686336"/>
              <a:gd name="connsiteX3226" fmla="*/ 2820581 w 10243893"/>
              <a:gd name="connsiteY3226" fmla="*/ 3047809 h 7686336"/>
              <a:gd name="connsiteX3227" fmla="*/ 3055427 w 10243893"/>
              <a:gd name="connsiteY3227" fmla="*/ 2971502 h 7686336"/>
              <a:gd name="connsiteX3228" fmla="*/ 3145158 w 10243893"/>
              <a:gd name="connsiteY3228" fmla="*/ 2848032 h 7686336"/>
              <a:gd name="connsiteX3229" fmla="*/ 3055427 w 10243893"/>
              <a:gd name="connsiteY3229" fmla="*/ 2724683 h 7686336"/>
              <a:gd name="connsiteX3230" fmla="*/ 2910311 w 10243893"/>
              <a:gd name="connsiteY3230" fmla="*/ 2677520 h 7686336"/>
              <a:gd name="connsiteX3231" fmla="*/ 2910311 w 10243893"/>
              <a:gd name="connsiteY3231" fmla="*/ 2677278 h 7686336"/>
              <a:gd name="connsiteX3232" fmla="*/ 2820581 w 10243893"/>
              <a:gd name="connsiteY3232" fmla="*/ 2800748 h 7686336"/>
              <a:gd name="connsiteX3233" fmla="*/ 4109215 w 10243893"/>
              <a:gd name="connsiteY3233" fmla="*/ 3047930 h 7686336"/>
              <a:gd name="connsiteX3234" fmla="*/ 4109215 w 10243893"/>
              <a:gd name="connsiteY3234" fmla="*/ 2800869 h 7686336"/>
              <a:gd name="connsiteX3235" fmla="*/ 4019484 w 10243893"/>
              <a:gd name="connsiteY3235" fmla="*/ 2677399 h 7686336"/>
              <a:gd name="connsiteX3236" fmla="*/ 3874368 w 10243893"/>
              <a:gd name="connsiteY3236" fmla="*/ 2724683 h 7686336"/>
              <a:gd name="connsiteX3237" fmla="*/ 3874368 w 10243893"/>
              <a:gd name="connsiteY3237" fmla="*/ 2724804 h 7686336"/>
              <a:gd name="connsiteX3238" fmla="*/ 3784637 w 10243893"/>
              <a:gd name="connsiteY3238" fmla="*/ 2848153 h 7686336"/>
              <a:gd name="connsiteX3239" fmla="*/ 3874368 w 10243893"/>
              <a:gd name="connsiteY3239" fmla="*/ 2971623 h 7686336"/>
              <a:gd name="connsiteX3240" fmla="*/ 5724119 w 10243893"/>
              <a:gd name="connsiteY3240" fmla="*/ 3047930 h 7686336"/>
              <a:gd name="connsiteX3241" fmla="*/ 5724119 w 10243893"/>
              <a:gd name="connsiteY3241" fmla="*/ 2800869 h 7686336"/>
              <a:gd name="connsiteX3242" fmla="*/ 5634389 w 10243893"/>
              <a:gd name="connsiteY3242" fmla="*/ 2677399 h 7686336"/>
              <a:gd name="connsiteX3243" fmla="*/ 5489273 w 10243893"/>
              <a:gd name="connsiteY3243" fmla="*/ 2724683 h 7686336"/>
              <a:gd name="connsiteX3244" fmla="*/ 5489273 w 10243893"/>
              <a:gd name="connsiteY3244" fmla="*/ 2724804 h 7686336"/>
              <a:gd name="connsiteX3245" fmla="*/ 5399542 w 10243893"/>
              <a:gd name="connsiteY3245" fmla="*/ 2848153 h 7686336"/>
              <a:gd name="connsiteX3246" fmla="*/ 5489273 w 10243893"/>
              <a:gd name="connsiteY3246" fmla="*/ 2971623 h 7686336"/>
              <a:gd name="connsiteX3247" fmla="*/ 7339024 w 10243893"/>
              <a:gd name="connsiteY3247" fmla="*/ 3047930 h 7686336"/>
              <a:gd name="connsiteX3248" fmla="*/ 7339024 w 10243893"/>
              <a:gd name="connsiteY3248" fmla="*/ 2800869 h 7686336"/>
              <a:gd name="connsiteX3249" fmla="*/ 7249294 w 10243893"/>
              <a:gd name="connsiteY3249" fmla="*/ 2677399 h 7686336"/>
              <a:gd name="connsiteX3250" fmla="*/ 7104177 w 10243893"/>
              <a:gd name="connsiteY3250" fmla="*/ 2724683 h 7686336"/>
              <a:gd name="connsiteX3251" fmla="*/ 7104056 w 10243893"/>
              <a:gd name="connsiteY3251" fmla="*/ 2724804 h 7686336"/>
              <a:gd name="connsiteX3252" fmla="*/ 7014446 w 10243893"/>
              <a:gd name="connsiteY3252" fmla="*/ 2848153 h 7686336"/>
              <a:gd name="connsiteX3253" fmla="*/ 7104177 w 10243893"/>
              <a:gd name="connsiteY3253" fmla="*/ 2971623 h 7686336"/>
              <a:gd name="connsiteX3254" fmla="*/ 8953928 w 10243893"/>
              <a:gd name="connsiteY3254" fmla="*/ 3047930 h 7686336"/>
              <a:gd name="connsiteX3255" fmla="*/ 8953928 w 10243893"/>
              <a:gd name="connsiteY3255" fmla="*/ 2800869 h 7686336"/>
              <a:gd name="connsiteX3256" fmla="*/ 8864198 w 10243893"/>
              <a:gd name="connsiteY3256" fmla="*/ 2677399 h 7686336"/>
              <a:gd name="connsiteX3257" fmla="*/ 8719081 w 10243893"/>
              <a:gd name="connsiteY3257" fmla="*/ 2724683 h 7686336"/>
              <a:gd name="connsiteX3258" fmla="*/ 8719081 w 10243893"/>
              <a:gd name="connsiteY3258" fmla="*/ 2724804 h 7686336"/>
              <a:gd name="connsiteX3259" fmla="*/ 8629351 w 10243893"/>
              <a:gd name="connsiteY3259" fmla="*/ 2848153 h 7686336"/>
              <a:gd name="connsiteX3260" fmla="*/ 8719081 w 10243893"/>
              <a:gd name="connsiteY3260" fmla="*/ 2971623 h 7686336"/>
              <a:gd name="connsiteX3261" fmla="*/ 2595529 w 10243893"/>
              <a:gd name="connsiteY3261" fmla="*/ 3080339 h 7686336"/>
              <a:gd name="connsiteX3262" fmla="*/ 2646683 w 10243893"/>
              <a:gd name="connsiteY3262" fmla="*/ 3009837 h 7686336"/>
              <a:gd name="connsiteX3263" fmla="*/ 2646804 w 10243893"/>
              <a:gd name="connsiteY3263" fmla="*/ 3009837 h 7686336"/>
              <a:gd name="connsiteX3264" fmla="*/ 2512692 w 10243893"/>
              <a:gd name="connsiteY3264" fmla="*/ 2825297 h 7686336"/>
              <a:gd name="connsiteX3265" fmla="*/ 2512692 w 10243893"/>
              <a:gd name="connsiteY3265" fmla="*/ 3053372 h 7686336"/>
              <a:gd name="connsiteX3266" fmla="*/ 2720208 w 10243893"/>
              <a:gd name="connsiteY3266" fmla="*/ 3080460 h 7686336"/>
              <a:gd name="connsiteX3267" fmla="*/ 2803046 w 10243893"/>
              <a:gd name="connsiteY3267" fmla="*/ 3053493 h 7686336"/>
              <a:gd name="connsiteX3268" fmla="*/ 2803046 w 10243893"/>
              <a:gd name="connsiteY3268" fmla="*/ 2825585 h 7686336"/>
              <a:gd name="connsiteX3269" fmla="*/ 2803167 w 10243893"/>
              <a:gd name="connsiteY3269" fmla="*/ 2825418 h 7686336"/>
              <a:gd name="connsiteX3270" fmla="*/ 2803046 w 10243893"/>
              <a:gd name="connsiteY3270" fmla="*/ 2825418 h 7686336"/>
              <a:gd name="connsiteX3271" fmla="*/ 2803046 w 10243893"/>
              <a:gd name="connsiteY3271" fmla="*/ 2825585 h 7686336"/>
              <a:gd name="connsiteX3272" fmla="*/ 2669055 w 10243893"/>
              <a:gd name="connsiteY3272" fmla="*/ 3009958 h 7686336"/>
              <a:gd name="connsiteX3273" fmla="*/ 980141 w 10243893"/>
              <a:gd name="connsiteY3273" fmla="*/ 3080581 h 7686336"/>
              <a:gd name="connsiteX3274" fmla="*/ 1031294 w 10243893"/>
              <a:gd name="connsiteY3274" fmla="*/ 3010078 h 7686336"/>
              <a:gd name="connsiteX3275" fmla="*/ 1031415 w 10243893"/>
              <a:gd name="connsiteY3275" fmla="*/ 3010078 h 7686336"/>
              <a:gd name="connsiteX3276" fmla="*/ 897303 w 10243893"/>
              <a:gd name="connsiteY3276" fmla="*/ 2825539 h 7686336"/>
              <a:gd name="connsiteX3277" fmla="*/ 897303 w 10243893"/>
              <a:gd name="connsiteY3277" fmla="*/ 3053613 h 7686336"/>
              <a:gd name="connsiteX3278" fmla="*/ 4210554 w 10243893"/>
              <a:gd name="connsiteY3278" fmla="*/ 3080581 h 7686336"/>
              <a:gd name="connsiteX3279" fmla="*/ 4261708 w 10243893"/>
              <a:gd name="connsiteY3279" fmla="*/ 3010078 h 7686336"/>
              <a:gd name="connsiteX3280" fmla="*/ 4261829 w 10243893"/>
              <a:gd name="connsiteY3280" fmla="*/ 3010078 h 7686336"/>
              <a:gd name="connsiteX3281" fmla="*/ 4127717 w 10243893"/>
              <a:gd name="connsiteY3281" fmla="*/ 2825539 h 7686336"/>
              <a:gd name="connsiteX3282" fmla="*/ 4127717 w 10243893"/>
              <a:gd name="connsiteY3282" fmla="*/ 3053613 h 7686336"/>
              <a:gd name="connsiteX3283" fmla="*/ 5825459 w 10243893"/>
              <a:gd name="connsiteY3283" fmla="*/ 3080581 h 7686336"/>
              <a:gd name="connsiteX3284" fmla="*/ 5876613 w 10243893"/>
              <a:gd name="connsiteY3284" fmla="*/ 3010078 h 7686336"/>
              <a:gd name="connsiteX3285" fmla="*/ 5876733 w 10243893"/>
              <a:gd name="connsiteY3285" fmla="*/ 3010078 h 7686336"/>
              <a:gd name="connsiteX3286" fmla="*/ 5742622 w 10243893"/>
              <a:gd name="connsiteY3286" fmla="*/ 2825539 h 7686336"/>
              <a:gd name="connsiteX3287" fmla="*/ 5742622 w 10243893"/>
              <a:gd name="connsiteY3287" fmla="*/ 3053613 h 7686336"/>
              <a:gd name="connsiteX3288" fmla="*/ 7440364 w 10243893"/>
              <a:gd name="connsiteY3288" fmla="*/ 3080581 h 7686336"/>
              <a:gd name="connsiteX3289" fmla="*/ 7491517 w 10243893"/>
              <a:gd name="connsiteY3289" fmla="*/ 3010078 h 7686336"/>
              <a:gd name="connsiteX3290" fmla="*/ 7491638 w 10243893"/>
              <a:gd name="connsiteY3290" fmla="*/ 3010078 h 7686336"/>
              <a:gd name="connsiteX3291" fmla="*/ 7357526 w 10243893"/>
              <a:gd name="connsiteY3291" fmla="*/ 2825539 h 7686336"/>
              <a:gd name="connsiteX3292" fmla="*/ 7357526 w 10243893"/>
              <a:gd name="connsiteY3292" fmla="*/ 3053613 h 7686336"/>
              <a:gd name="connsiteX3293" fmla="*/ 9055267 w 10243893"/>
              <a:gd name="connsiteY3293" fmla="*/ 3080581 h 7686336"/>
              <a:gd name="connsiteX3294" fmla="*/ 9106421 w 10243893"/>
              <a:gd name="connsiteY3294" fmla="*/ 3010078 h 7686336"/>
              <a:gd name="connsiteX3295" fmla="*/ 9106542 w 10243893"/>
              <a:gd name="connsiteY3295" fmla="*/ 3010078 h 7686336"/>
              <a:gd name="connsiteX3296" fmla="*/ 8972430 w 10243893"/>
              <a:gd name="connsiteY3296" fmla="*/ 2825539 h 7686336"/>
              <a:gd name="connsiteX3297" fmla="*/ 8972430 w 10243893"/>
              <a:gd name="connsiteY3297" fmla="*/ 3053613 h 7686336"/>
              <a:gd name="connsiteX3298" fmla="*/ 1104820 w 10243893"/>
              <a:gd name="connsiteY3298" fmla="*/ 3080702 h 7686336"/>
              <a:gd name="connsiteX3299" fmla="*/ 1187657 w 10243893"/>
              <a:gd name="connsiteY3299" fmla="*/ 3053734 h 7686336"/>
              <a:gd name="connsiteX3300" fmla="*/ 1187657 w 10243893"/>
              <a:gd name="connsiteY3300" fmla="*/ 2825827 h 7686336"/>
              <a:gd name="connsiteX3301" fmla="*/ 1187778 w 10243893"/>
              <a:gd name="connsiteY3301" fmla="*/ 2825660 h 7686336"/>
              <a:gd name="connsiteX3302" fmla="*/ 1187657 w 10243893"/>
              <a:gd name="connsiteY3302" fmla="*/ 2825660 h 7686336"/>
              <a:gd name="connsiteX3303" fmla="*/ 1187657 w 10243893"/>
              <a:gd name="connsiteY3303" fmla="*/ 2825827 h 7686336"/>
              <a:gd name="connsiteX3304" fmla="*/ 1053667 w 10243893"/>
              <a:gd name="connsiteY3304" fmla="*/ 3010200 h 7686336"/>
              <a:gd name="connsiteX3305" fmla="*/ 4335355 w 10243893"/>
              <a:gd name="connsiteY3305" fmla="*/ 3080702 h 7686336"/>
              <a:gd name="connsiteX3306" fmla="*/ 4418192 w 10243893"/>
              <a:gd name="connsiteY3306" fmla="*/ 3053734 h 7686336"/>
              <a:gd name="connsiteX3307" fmla="*/ 4418192 w 10243893"/>
              <a:gd name="connsiteY3307" fmla="*/ 2825827 h 7686336"/>
              <a:gd name="connsiteX3308" fmla="*/ 4418313 w 10243893"/>
              <a:gd name="connsiteY3308" fmla="*/ 2825660 h 7686336"/>
              <a:gd name="connsiteX3309" fmla="*/ 4418192 w 10243893"/>
              <a:gd name="connsiteY3309" fmla="*/ 2825660 h 7686336"/>
              <a:gd name="connsiteX3310" fmla="*/ 4418192 w 10243893"/>
              <a:gd name="connsiteY3310" fmla="*/ 2825827 h 7686336"/>
              <a:gd name="connsiteX3311" fmla="*/ 4284201 w 10243893"/>
              <a:gd name="connsiteY3311" fmla="*/ 3010200 h 7686336"/>
              <a:gd name="connsiteX3312" fmla="*/ 5950259 w 10243893"/>
              <a:gd name="connsiteY3312" fmla="*/ 3080702 h 7686336"/>
              <a:gd name="connsiteX3313" fmla="*/ 6033097 w 10243893"/>
              <a:gd name="connsiteY3313" fmla="*/ 3053734 h 7686336"/>
              <a:gd name="connsiteX3314" fmla="*/ 6033097 w 10243893"/>
              <a:gd name="connsiteY3314" fmla="*/ 2825825 h 7686336"/>
              <a:gd name="connsiteX3315" fmla="*/ 6033217 w 10243893"/>
              <a:gd name="connsiteY3315" fmla="*/ 2825660 h 7686336"/>
              <a:gd name="connsiteX3316" fmla="*/ 6033097 w 10243893"/>
              <a:gd name="connsiteY3316" fmla="*/ 2825660 h 7686336"/>
              <a:gd name="connsiteX3317" fmla="*/ 6033097 w 10243893"/>
              <a:gd name="connsiteY3317" fmla="*/ 2825825 h 7686336"/>
              <a:gd name="connsiteX3318" fmla="*/ 5899106 w 10243893"/>
              <a:gd name="connsiteY3318" fmla="*/ 3010200 h 7686336"/>
              <a:gd name="connsiteX3319" fmla="*/ 7565043 w 10243893"/>
              <a:gd name="connsiteY3319" fmla="*/ 3080702 h 7686336"/>
              <a:gd name="connsiteX3320" fmla="*/ 7647880 w 10243893"/>
              <a:gd name="connsiteY3320" fmla="*/ 3053734 h 7686336"/>
              <a:gd name="connsiteX3321" fmla="*/ 7647880 w 10243893"/>
              <a:gd name="connsiteY3321" fmla="*/ 2825827 h 7686336"/>
              <a:gd name="connsiteX3322" fmla="*/ 7648001 w 10243893"/>
              <a:gd name="connsiteY3322" fmla="*/ 2825660 h 7686336"/>
              <a:gd name="connsiteX3323" fmla="*/ 7647880 w 10243893"/>
              <a:gd name="connsiteY3323" fmla="*/ 2825660 h 7686336"/>
              <a:gd name="connsiteX3324" fmla="*/ 7647880 w 10243893"/>
              <a:gd name="connsiteY3324" fmla="*/ 2825827 h 7686336"/>
              <a:gd name="connsiteX3325" fmla="*/ 7513889 w 10243893"/>
              <a:gd name="connsiteY3325" fmla="*/ 3010200 h 7686336"/>
              <a:gd name="connsiteX3326" fmla="*/ 9180068 w 10243893"/>
              <a:gd name="connsiteY3326" fmla="*/ 3080702 h 7686336"/>
              <a:gd name="connsiteX3327" fmla="*/ 9262905 w 10243893"/>
              <a:gd name="connsiteY3327" fmla="*/ 3053734 h 7686336"/>
              <a:gd name="connsiteX3328" fmla="*/ 9262905 w 10243893"/>
              <a:gd name="connsiteY3328" fmla="*/ 2825827 h 7686336"/>
              <a:gd name="connsiteX3329" fmla="*/ 9263026 w 10243893"/>
              <a:gd name="connsiteY3329" fmla="*/ 2825660 h 7686336"/>
              <a:gd name="connsiteX3330" fmla="*/ 9262905 w 10243893"/>
              <a:gd name="connsiteY3330" fmla="*/ 2825660 h 7686336"/>
              <a:gd name="connsiteX3331" fmla="*/ 9262905 w 10243893"/>
              <a:gd name="connsiteY3331" fmla="*/ 2825827 h 7686336"/>
              <a:gd name="connsiteX3332" fmla="*/ 9128914 w 10243893"/>
              <a:gd name="connsiteY3332" fmla="*/ 3010200 h 7686336"/>
              <a:gd name="connsiteX3333" fmla="*/ 2903902 w 10243893"/>
              <a:gd name="connsiteY3333" fmla="*/ 3180469 h 7686336"/>
              <a:gd name="connsiteX3334" fmla="*/ 3038013 w 10243893"/>
              <a:gd name="connsiteY3334" fmla="*/ 2995930 h 7686336"/>
              <a:gd name="connsiteX3335" fmla="*/ 3037893 w 10243893"/>
              <a:gd name="connsiteY3335" fmla="*/ 2996051 h 7686336"/>
              <a:gd name="connsiteX3336" fmla="*/ 2821064 w 10243893"/>
              <a:gd name="connsiteY3336" fmla="*/ 3066553 h 7686336"/>
              <a:gd name="connsiteX3337" fmla="*/ 2821064 w 10243893"/>
              <a:gd name="connsiteY3337" fmla="*/ 3153623 h 7686336"/>
              <a:gd name="connsiteX3338" fmla="*/ 796569 w 10243893"/>
              <a:gd name="connsiteY3338" fmla="*/ 3180590 h 7686336"/>
              <a:gd name="connsiteX3339" fmla="*/ 879406 w 10243893"/>
              <a:gd name="connsiteY3339" fmla="*/ 3153744 h 7686336"/>
              <a:gd name="connsiteX3340" fmla="*/ 879406 w 10243893"/>
              <a:gd name="connsiteY3340" fmla="*/ 3066674 h 7686336"/>
              <a:gd name="connsiteX3341" fmla="*/ 879406 w 10243893"/>
              <a:gd name="connsiteY3341" fmla="*/ 3066553 h 7686336"/>
              <a:gd name="connsiteX3342" fmla="*/ 662457 w 10243893"/>
              <a:gd name="connsiteY3342" fmla="*/ 2996051 h 7686336"/>
              <a:gd name="connsiteX3343" fmla="*/ 2411473 w 10243893"/>
              <a:gd name="connsiteY3343" fmla="*/ 3180590 h 7686336"/>
              <a:gd name="connsiteX3344" fmla="*/ 2494310 w 10243893"/>
              <a:gd name="connsiteY3344" fmla="*/ 3153744 h 7686336"/>
              <a:gd name="connsiteX3345" fmla="*/ 2494310 w 10243893"/>
              <a:gd name="connsiteY3345" fmla="*/ 3066674 h 7686336"/>
              <a:gd name="connsiteX3346" fmla="*/ 2494310 w 10243893"/>
              <a:gd name="connsiteY3346" fmla="*/ 3066553 h 7686336"/>
              <a:gd name="connsiteX3347" fmla="*/ 2277361 w 10243893"/>
              <a:gd name="connsiteY3347" fmla="*/ 2996051 h 7686336"/>
              <a:gd name="connsiteX3348" fmla="*/ 4519048 w 10243893"/>
              <a:gd name="connsiteY3348" fmla="*/ 3180711 h 7686336"/>
              <a:gd name="connsiteX3349" fmla="*/ 4653160 w 10243893"/>
              <a:gd name="connsiteY3349" fmla="*/ 2996172 h 7686336"/>
              <a:gd name="connsiteX3350" fmla="*/ 4653039 w 10243893"/>
              <a:gd name="connsiteY3350" fmla="*/ 2996292 h 7686336"/>
              <a:gd name="connsiteX3351" fmla="*/ 4436211 w 10243893"/>
              <a:gd name="connsiteY3351" fmla="*/ 3066795 h 7686336"/>
              <a:gd name="connsiteX3352" fmla="*/ 4436211 w 10243893"/>
              <a:gd name="connsiteY3352" fmla="*/ 3153865 h 7686336"/>
              <a:gd name="connsiteX3353" fmla="*/ 6134073 w 10243893"/>
              <a:gd name="connsiteY3353" fmla="*/ 3180711 h 7686336"/>
              <a:gd name="connsiteX3354" fmla="*/ 6268185 w 10243893"/>
              <a:gd name="connsiteY3354" fmla="*/ 2996172 h 7686336"/>
              <a:gd name="connsiteX3355" fmla="*/ 6268064 w 10243893"/>
              <a:gd name="connsiteY3355" fmla="*/ 2996292 h 7686336"/>
              <a:gd name="connsiteX3356" fmla="*/ 6051236 w 10243893"/>
              <a:gd name="connsiteY3356" fmla="*/ 3066795 h 7686336"/>
              <a:gd name="connsiteX3357" fmla="*/ 6051236 w 10243893"/>
              <a:gd name="connsiteY3357" fmla="*/ 3153865 h 7686336"/>
              <a:gd name="connsiteX3358" fmla="*/ 7748736 w 10243893"/>
              <a:gd name="connsiteY3358" fmla="*/ 3180711 h 7686336"/>
              <a:gd name="connsiteX3359" fmla="*/ 7882847 w 10243893"/>
              <a:gd name="connsiteY3359" fmla="*/ 2996172 h 7686336"/>
              <a:gd name="connsiteX3360" fmla="*/ 7882727 w 10243893"/>
              <a:gd name="connsiteY3360" fmla="*/ 2996292 h 7686336"/>
              <a:gd name="connsiteX3361" fmla="*/ 7665898 w 10243893"/>
              <a:gd name="connsiteY3361" fmla="*/ 3066795 h 7686336"/>
              <a:gd name="connsiteX3362" fmla="*/ 7665898 w 10243893"/>
              <a:gd name="connsiteY3362" fmla="*/ 3153865 h 7686336"/>
              <a:gd name="connsiteX3363" fmla="*/ 9363761 w 10243893"/>
              <a:gd name="connsiteY3363" fmla="*/ 3180711 h 7686336"/>
              <a:gd name="connsiteX3364" fmla="*/ 9497873 w 10243893"/>
              <a:gd name="connsiteY3364" fmla="*/ 2996172 h 7686336"/>
              <a:gd name="connsiteX3365" fmla="*/ 9497752 w 10243893"/>
              <a:gd name="connsiteY3365" fmla="*/ 2996292 h 7686336"/>
              <a:gd name="connsiteX3366" fmla="*/ 9280924 w 10243893"/>
              <a:gd name="connsiteY3366" fmla="*/ 3066795 h 7686336"/>
              <a:gd name="connsiteX3367" fmla="*/ 9280924 w 10243893"/>
              <a:gd name="connsiteY3367" fmla="*/ 3153865 h 7686336"/>
              <a:gd name="connsiteX3368" fmla="*/ 4026498 w 10243893"/>
              <a:gd name="connsiteY3368" fmla="*/ 3180832 h 7686336"/>
              <a:gd name="connsiteX3369" fmla="*/ 4109336 w 10243893"/>
              <a:gd name="connsiteY3369" fmla="*/ 3153986 h 7686336"/>
              <a:gd name="connsiteX3370" fmla="*/ 4109336 w 10243893"/>
              <a:gd name="connsiteY3370" fmla="*/ 3066916 h 7686336"/>
              <a:gd name="connsiteX3371" fmla="*/ 4109336 w 10243893"/>
              <a:gd name="connsiteY3371" fmla="*/ 3066795 h 7686336"/>
              <a:gd name="connsiteX3372" fmla="*/ 3892387 w 10243893"/>
              <a:gd name="connsiteY3372" fmla="*/ 2996292 h 7686336"/>
              <a:gd name="connsiteX3373" fmla="*/ 5641403 w 10243893"/>
              <a:gd name="connsiteY3373" fmla="*/ 3180832 h 7686336"/>
              <a:gd name="connsiteX3374" fmla="*/ 5724240 w 10243893"/>
              <a:gd name="connsiteY3374" fmla="*/ 3153986 h 7686336"/>
              <a:gd name="connsiteX3375" fmla="*/ 5724240 w 10243893"/>
              <a:gd name="connsiteY3375" fmla="*/ 3066916 h 7686336"/>
              <a:gd name="connsiteX3376" fmla="*/ 5724240 w 10243893"/>
              <a:gd name="connsiteY3376" fmla="*/ 3066795 h 7686336"/>
              <a:gd name="connsiteX3377" fmla="*/ 5507291 w 10243893"/>
              <a:gd name="connsiteY3377" fmla="*/ 2996292 h 7686336"/>
              <a:gd name="connsiteX3378" fmla="*/ 7256307 w 10243893"/>
              <a:gd name="connsiteY3378" fmla="*/ 3180832 h 7686336"/>
              <a:gd name="connsiteX3379" fmla="*/ 7339145 w 10243893"/>
              <a:gd name="connsiteY3379" fmla="*/ 3153986 h 7686336"/>
              <a:gd name="connsiteX3380" fmla="*/ 7339145 w 10243893"/>
              <a:gd name="connsiteY3380" fmla="*/ 3066916 h 7686336"/>
              <a:gd name="connsiteX3381" fmla="*/ 7339145 w 10243893"/>
              <a:gd name="connsiteY3381" fmla="*/ 3066795 h 7686336"/>
              <a:gd name="connsiteX3382" fmla="*/ 7122196 w 10243893"/>
              <a:gd name="connsiteY3382" fmla="*/ 2996292 h 7686336"/>
              <a:gd name="connsiteX3383" fmla="*/ 8871212 w 10243893"/>
              <a:gd name="connsiteY3383" fmla="*/ 3180832 h 7686336"/>
              <a:gd name="connsiteX3384" fmla="*/ 8954049 w 10243893"/>
              <a:gd name="connsiteY3384" fmla="*/ 3153986 h 7686336"/>
              <a:gd name="connsiteX3385" fmla="*/ 8954049 w 10243893"/>
              <a:gd name="connsiteY3385" fmla="*/ 3066916 h 7686336"/>
              <a:gd name="connsiteX3386" fmla="*/ 8954049 w 10243893"/>
              <a:gd name="connsiteY3386" fmla="*/ 3066795 h 7686336"/>
              <a:gd name="connsiteX3387" fmla="*/ 8737100 w 10243893"/>
              <a:gd name="connsiteY3387" fmla="*/ 2996292 h 7686336"/>
              <a:gd name="connsiteX3388" fmla="*/ 1288392 w 10243893"/>
              <a:gd name="connsiteY3388" fmla="*/ 3181074 h 7686336"/>
              <a:gd name="connsiteX3389" fmla="*/ 1422504 w 10243893"/>
              <a:gd name="connsiteY3389" fmla="*/ 2996534 h 7686336"/>
              <a:gd name="connsiteX3390" fmla="*/ 1422383 w 10243893"/>
              <a:gd name="connsiteY3390" fmla="*/ 2996655 h 7686336"/>
              <a:gd name="connsiteX3391" fmla="*/ 1205555 w 10243893"/>
              <a:gd name="connsiteY3391" fmla="*/ 3067158 h 7686336"/>
              <a:gd name="connsiteX3392" fmla="*/ 1205555 w 10243893"/>
              <a:gd name="connsiteY3392" fmla="*/ 3154228 h 7686336"/>
              <a:gd name="connsiteX3393" fmla="*/ 1849751 w 10243893"/>
              <a:gd name="connsiteY3393" fmla="*/ 3257502 h 7686336"/>
              <a:gd name="connsiteX3394" fmla="*/ 1994989 w 10243893"/>
              <a:gd name="connsiteY3394" fmla="*/ 3057846 h 7686336"/>
              <a:gd name="connsiteX3395" fmla="*/ 1994989 w 10243893"/>
              <a:gd name="connsiteY3395" fmla="*/ 3057725 h 7686336"/>
              <a:gd name="connsiteX3396" fmla="*/ 1994989 w 10243893"/>
              <a:gd name="connsiteY3396" fmla="*/ 2905232 h 7686336"/>
              <a:gd name="connsiteX3397" fmla="*/ 1849751 w 10243893"/>
              <a:gd name="connsiteY3397" fmla="*/ 2857948 h 7686336"/>
              <a:gd name="connsiteX3398" fmla="*/ 1849751 w 10243893"/>
              <a:gd name="connsiteY3398" fmla="*/ 2858069 h 7686336"/>
              <a:gd name="connsiteX3399" fmla="*/ 1704514 w 10243893"/>
              <a:gd name="connsiteY3399" fmla="*/ 2905232 h 7686336"/>
              <a:gd name="connsiteX3400" fmla="*/ 1704514 w 10243893"/>
              <a:gd name="connsiteY3400" fmla="*/ 3057846 h 7686336"/>
              <a:gd name="connsiteX3401" fmla="*/ 3464656 w 10243893"/>
              <a:gd name="connsiteY3401" fmla="*/ 3257502 h 7686336"/>
              <a:gd name="connsiteX3402" fmla="*/ 3609893 w 10243893"/>
              <a:gd name="connsiteY3402" fmla="*/ 3057846 h 7686336"/>
              <a:gd name="connsiteX3403" fmla="*/ 3609893 w 10243893"/>
              <a:gd name="connsiteY3403" fmla="*/ 3057725 h 7686336"/>
              <a:gd name="connsiteX3404" fmla="*/ 3609893 w 10243893"/>
              <a:gd name="connsiteY3404" fmla="*/ 2905232 h 7686336"/>
              <a:gd name="connsiteX3405" fmla="*/ 3464656 w 10243893"/>
              <a:gd name="connsiteY3405" fmla="*/ 2857948 h 7686336"/>
              <a:gd name="connsiteX3406" fmla="*/ 3464656 w 10243893"/>
              <a:gd name="connsiteY3406" fmla="*/ 2858069 h 7686336"/>
              <a:gd name="connsiteX3407" fmla="*/ 3319418 w 10243893"/>
              <a:gd name="connsiteY3407" fmla="*/ 2905232 h 7686336"/>
              <a:gd name="connsiteX3408" fmla="*/ 3319418 w 10243893"/>
              <a:gd name="connsiteY3408" fmla="*/ 3057846 h 7686336"/>
              <a:gd name="connsiteX3409" fmla="*/ 5079560 w 10243893"/>
              <a:gd name="connsiteY3409" fmla="*/ 3257502 h 7686336"/>
              <a:gd name="connsiteX3410" fmla="*/ 5224798 w 10243893"/>
              <a:gd name="connsiteY3410" fmla="*/ 3057846 h 7686336"/>
              <a:gd name="connsiteX3411" fmla="*/ 5224798 w 10243893"/>
              <a:gd name="connsiteY3411" fmla="*/ 3057725 h 7686336"/>
              <a:gd name="connsiteX3412" fmla="*/ 5224798 w 10243893"/>
              <a:gd name="connsiteY3412" fmla="*/ 2905232 h 7686336"/>
              <a:gd name="connsiteX3413" fmla="*/ 5079560 w 10243893"/>
              <a:gd name="connsiteY3413" fmla="*/ 2857948 h 7686336"/>
              <a:gd name="connsiteX3414" fmla="*/ 5079560 w 10243893"/>
              <a:gd name="connsiteY3414" fmla="*/ 2858069 h 7686336"/>
              <a:gd name="connsiteX3415" fmla="*/ 4934323 w 10243893"/>
              <a:gd name="connsiteY3415" fmla="*/ 2905232 h 7686336"/>
              <a:gd name="connsiteX3416" fmla="*/ 4934323 w 10243893"/>
              <a:gd name="connsiteY3416" fmla="*/ 3057846 h 7686336"/>
              <a:gd name="connsiteX3417" fmla="*/ 6695916 w 10243893"/>
              <a:gd name="connsiteY3417" fmla="*/ 3257623 h 7686336"/>
              <a:gd name="connsiteX3418" fmla="*/ 6841154 w 10243893"/>
              <a:gd name="connsiteY3418" fmla="*/ 3057967 h 7686336"/>
              <a:gd name="connsiteX3419" fmla="*/ 6841154 w 10243893"/>
              <a:gd name="connsiteY3419" fmla="*/ 3057846 h 7686336"/>
              <a:gd name="connsiteX3420" fmla="*/ 6841154 w 10243893"/>
              <a:gd name="connsiteY3420" fmla="*/ 2905353 h 7686336"/>
              <a:gd name="connsiteX3421" fmla="*/ 6695916 w 10243893"/>
              <a:gd name="connsiteY3421" fmla="*/ 2858069 h 7686336"/>
              <a:gd name="connsiteX3422" fmla="*/ 6695916 w 10243893"/>
              <a:gd name="connsiteY3422" fmla="*/ 2858190 h 7686336"/>
              <a:gd name="connsiteX3423" fmla="*/ 6550679 w 10243893"/>
              <a:gd name="connsiteY3423" fmla="*/ 2905353 h 7686336"/>
              <a:gd name="connsiteX3424" fmla="*/ 6550679 w 10243893"/>
              <a:gd name="connsiteY3424" fmla="*/ 3057967 h 7686336"/>
              <a:gd name="connsiteX3425" fmla="*/ 8310578 w 10243893"/>
              <a:gd name="connsiteY3425" fmla="*/ 3257623 h 7686336"/>
              <a:gd name="connsiteX3426" fmla="*/ 8455815 w 10243893"/>
              <a:gd name="connsiteY3426" fmla="*/ 3057967 h 7686336"/>
              <a:gd name="connsiteX3427" fmla="*/ 8455815 w 10243893"/>
              <a:gd name="connsiteY3427" fmla="*/ 3057846 h 7686336"/>
              <a:gd name="connsiteX3428" fmla="*/ 8455815 w 10243893"/>
              <a:gd name="connsiteY3428" fmla="*/ 2905353 h 7686336"/>
              <a:gd name="connsiteX3429" fmla="*/ 8310578 w 10243893"/>
              <a:gd name="connsiteY3429" fmla="*/ 2858069 h 7686336"/>
              <a:gd name="connsiteX3430" fmla="*/ 8310578 w 10243893"/>
              <a:gd name="connsiteY3430" fmla="*/ 2858190 h 7686336"/>
              <a:gd name="connsiteX3431" fmla="*/ 8165341 w 10243893"/>
              <a:gd name="connsiteY3431" fmla="*/ 2905353 h 7686336"/>
              <a:gd name="connsiteX3432" fmla="*/ 8165341 w 10243893"/>
              <a:gd name="connsiteY3432" fmla="*/ 3057967 h 7686336"/>
              <a:gd name="connsiteX3433" fmla="*/ 9925966 w 10243893"/>
              <a:gd name="connsiteY3433" fmla="*/ 3257623 h 7686336"/>
              <a:gd name="connsiteX3434" fmla="*/ 10071204 w 10243893"/>
              <a:gd name="connsiteY3434" fmla="*/ 3057967 h 7686336"/>
              <a:gd name="connsiteX3435" fmla="*/ 10071204 w 10243893"/>
              <a:gd name="connsiteY3435" fmla="*/ 3057846 h 7686336"/>
              <a:gd name="connsiteX3436" fmla="*/ 10071204 w 10243893"/>
              <a:gd name="connsiteY3436" fmla="*/ 2905353 h 7686336"/>
              <a:gd name="connsiteX3437" fmla="*/ 9925966 w 10243893"/>
              <a:gd name="connsiteY3437" fmla="*/ 2858069 h 7686336"/>
              <a:gd name="connsiteX3438" fmla="*/ 9925966 w 10243893"/>
              <a:gd name="connsiteY3438" fmla="*/ 2858190 h 7686336"/>
              <a:gd name="connsiteX3439" fmla="*/ 9780729 w 10243893"/>
              <a:gd name="connsiteY3439" fmla="*/ 2905353 h 7686336"/>
              <a:gd name="connsiteX3440" fmla="*/ 9780729 w 10243893"/>
              <a:gd name="connsiteY3440" fmla="*/ 3057967 h 7686336"/>
              <a:gd name="connsiteX3441" fmla="*/ 4772276 w 10243893"/>
              <a:gd name="connsiteY3441" fmla="*/ 3262823 h 7686336"/>
              <a:gd name="connsiteX3442" fmla="*/ 4917514 w 10243893"/>
              <a:gd name="connsiteY3442" fmla="*/ 3215660 h 7686336"/>
              <a:gd name="connsiteX3443" fmla="*/ 4917514 w 10243893"/>
              <a:gd name="connsiteY3443" fmla="*/ 3063046 h 7686336"/>
              <a:gd name="connsiteX3444" fmla="*/ 4827783 w 10243893"/>
              <a:gd name="connsiteY3444" fmla="*/ 2939576 h 7686336"/>
              <a:gd name="connsiteX3445" fmla="*/ 4682546 w 10243893"/>
              <a:gd name="connsiteY3445" fmla="*/ 2986739 h 7686336"/>
              <a:gd name="connsiteX3446" fmla="*/ 4682546 w 10243893"/>
              <a:gd name="connsiteY3446" fmla="*/ 2986618 h 7686336"/>
              <a:gd name="connsiteX3447" fmla="*/ 4537309 w 10243893"/>
              <a:gd name="connsiteY3447" fmla="*/ 3186516 h 7686336"/>
              <a:gd name="connsiteX3448" fmla="*/ 6387423 w 10243893"/>
              <a:gd name="connsiteY3448" fmla="*/ 3262823 h 7686336"/>
              <a:gd name="connsiteX3449" fmla="*/ 6532660 w 10243893"/>
              <a:gd name="connsiteY3449" fmla="*/ 3215660 h 7686336"/>
              <a:gd name="connsiteX3450" fmla="*/ 6532660 w 10243893"/>
              <a:gd name="connsiteY3450" fmla="*/ 3063046 h 7686336"/>
              <a:gd name="connsiteX3451" fmla="*/ 6442930 w 10243893"/>
              <a:gd name="connsiteY3451" fmla="*/ 2939576 h 7686336"/>
              <a:gd name="connsiteX3452" fmla="*/ 6297692 w 10243893"/>
              <a:gd name="connsiteY3452" fmla="*/ 2986739 h 7686336"/>
              <a:gd name="connsiteX3453" fmla="*/ 6297692 w 10243893"/>
              <a:gd name="connsiteY3453" fmla="*/ 2986618 h 7686336"/>
              <a:gd name="connsiteX3454" fmla="*/ 6152455 w 10243893"/>
              <a:gd name="connsiteY3454" fmla="*/ 3186516 h 7686336"/>
              <a:gd name="connsiteX3455" fmla="*/ 8002085 w 10243893"/>
              <a:gd name="connsiteY3455" fmla="*/ 3262823 h 7686336"/>
              <a:gd name="connsiteX3456" fmla="*/ 8147322 w 10243893"/>
              <a:gd name="connsiteY3456" fmla="*/ 3215660 h 7686336"/>
              <a:gd name="connsiteX3457" fmla="*/ 8147322 w 10243893"/>
              <a:gd name="connsiteY3457" fmla="*/ 3063046 h 7686336"/>
              <a:gd name="connsiteX3458" fmla="*/ 8057592 w 10243893"/>
              <a:gd name="connsiteY3458" fmla="*/ 2939576 h 7686336"/>
              <a:gd name="connsiteX3459" fmla="*/ 7912354 w 10243893"/>
              <a:gd name="connsiteY3459" fmla="*/ 2986739 h 7686336"/>
              <a:gd name="connsiteX3460" fmla="*/ 7912354 w 10243893"/>
              <a:gd name="connsiteY3460" fmla="*/ 2986618 h 7686336"/>
              <a:gd name="connsiteX3461" fmla="*/ 7767118 w 10243893"/>
              <a:gd name="connsiteY3461" fmla="*/ 3186516 h 7686336"/>
              <a:gd name="connsiteX3462" fmla="*/ 9616989 w 10243893"/>
              <a:gd name="connsiteY3462" fmla="*/ 3262823 h 7686336"/>
              <a:gd name="connsiteX3463" fmla="*/ 9762227 w 10243893"/>
              <a:gd name="connsiteY3463" fmla="*/ 3215660 h 7686336"/>
              <a:gd name="connsiteX3464" fmla="*/ 9762227 w 10243893"/>
              <a:gd name="connsiteY3464" fmla="*/ 3063046 h 7686336"/>
              <a:gd name="connsiteX3465" fmla="*/ 9672497 w 10243893"/>
              <a:gd name="connsiteY3465" fmla="*/ 2939576 h 7686336"/>
              <a:gd name="connsiteX3466" fmla="*/ 9527259 w 10243893"/>
              <a:gd name="connsiteY3466" fmla="*/ 2986739 h 7686336"/>
              <a:gd name="connsiteX3467" fmla="*/ 9527259 w 10243893"/>
              <a:gd name="connsiteY3467" fmla="*/ 2986618 h 7686336"/>
              <a:gd name="connsiteX3468" fmla="*/ 9382022 w 10243893"/>
              <a:gd name="connsiteY3468" fmla="*/ 3186516 h 7686336"/>
              <a:gd name="connsiteX3469" fmla="*/ 1541742 w 10243893"/>
              <a:gd name="connsiteY3469" fmla="*/ 3262944 h 7686336"/>
              <a:gd name="connsiteX3470" fmla="*/ 1686979 w 10243893"/>
              <a:gd name="connsiteY3470" fmla="*/ 3215781 h 7686336"/>
              <a:gd name="connsiteX3471" fmla="*/ 1686979 w 10243893"/>
              <a:gd name="connsiteY3471" fmla="*/ 3063167 h 7686336"/>
              <a:gd name="connsiteX3472" fmla="*/ 1597249 w 10243893"/>
              <a:gd name="connsiteY3472" fmla="*/ 2939697 h 7686336"/>
              <a:gd name="connsiteX3473" fmla="*/ 1452011 w 10243893"/>
              <a:gd name="connsiteY3473" fmla="*/ 2986860 h 7686336"/>
              <a:gd name="connsiteX3474" fmla="*/ 1452011 w 10243893"/>
              <a:gd name="connsiteY3474" fmla="*/ 2986739 h 7686336"/>
              <a:gd name="connsiteX3475" fmla="*/ 1306774 w 10243893"/>
              <a:gd name="connsiteY3475" fmla="*/ 3186637 h 7686336"/>
              <a:gd name="connsiteX3476" fmla="*/ 3156646 w 10243893"/>
              <a:gd name="connsiteY3476" fmla="*/ 3262944 h 7686336"/>
              <a:gd name="connsiteX3477" fmla="*/ 3301884 w 10243893"/>
              <a:gd name="connsiteY3477" fmla="*/ 3215781 h 7686336"/>
              <a:gd name="connsiteX3478" fmla="*/ 3301884 w 10243893"/>
              <a:gd name="connsiteY3478" fmla="*/ 3063167 h 7686336"/>
              <a:gd name="connsiteX3479" fmla="*/ 3212153 w 10243893"/>
              <a:gd name="connsiteY3479" fmla="*/ 2939697 h 7686336"/>
              <a:gd name="connsiteX3480" fmla="*/ 3066916 w 10243893"/>
              <a:gd name="connsiteY3480" fmla="*/ 2986860 h 7686336"/>
              <a:gd name="connsiteX3481" fmla="*/ 3066916 w 10243893"/>
              <a:gd name="connsiteY3481" fmla="*/ 2986739 h 7686336"/>
              <a:gd name="connsiteX3482" fmla="*/ 2921678 w 10243893"/>
              <a:gd name="connsiteY3482" fmla="*/ 3186637 h 7686336"/>
              <a:gd name="connsiteX3483" fmla="*/ 543340 w 10243893"/>
              <a:gd name="connsiteY3483" fmla="*/ 3263186 h 7686336"/>
              <a:gd name="connsiteX3484" fmla="*/ 778308 w 10243893"/>
              <a:gd name="connsiteY3484" fmla="*/ 3186879 h 7686336"/>
              <a:gd name="connsiteX3485" fmla="*/ 633192 w 10243893"/>
              <a:gd name="connsiteY3485" fmla="*/ 2986981 h 7686336"/>
              <a:gd name="connsiteX3486" fmla="*/ 487954 w 10243893"/>
              <a:gd name="connsiteY3486" fmla="*/ 2939818 h 7686336"/>
              <a:gd name="connsiteX3487" fmla="*/ 487833 w 10243893"/>
              <a:gd name="connsiteY3487" fmla="*/ 2939697 h 7686336"/>
              <a:gd name="connsiteX3488" fmla="*/ 398103 w 10243893"/>
              <a:gd name="connsiteY3488" fmla="*/ 3063167 h 7686336"/>
              <a:gd name="connsiteX3489" fmla="*/ 398103 w 10243893"/>
              <a:gd name="connsiteY3489" fmla="*/ 3063409 h 7686336"/>
              <a:gd name="connsiteX3490" fmla="*/ 398103 w 10243893"/>
              <a:gd name="connsiteY3490" fmla="*/ 3216023 h 7686336"/>
              <a:gd name="connsiteX3491" fmla="*/ 2158366 w 10243893"/>
              <a:gd name="connsiteY3491" fmla="*/ 3263186 h 7686336"/>
              <a:gd name="connsiteX3492" fmla="*/ 2393212 w 10243893"/>
              <a:gd name="connsiteY3492" fmla="*/ 3186879 h 7686336"/>
              <a:gd name="connsiteX3493" fmla="*/ 2248096 w 10243893"/>
              <a:gd name="connsiteY3493" fmla="*/ 2986981 h 7686336"/>
              <a:gd name="connsiteX3494" fmla="*/ 2102859 w 10243893"/>
              <a:gd name="connsiteY3494" fmla="*/ 2939818 h 7686336"/>
              <a:gd name="connsiteX3495" fmla="*/ 2102859 w 10243893"/>
              <a:gd name="connsiteY3495" fmla="*/ 2939697 h 7686336"/>
              <a:gd name="connsiteX3496" fmla="*/ 2013128 w 10243893"/>
              <a:gd name="connsiteY3496" fmla="*/ 3063167 h 7686336"/>
              <a:gd name="connsiteX3497" fmla="*/ 2013128 w 10243893"/>
              <a:gd name="connsiteY3497" fmla="*/ 3063409 h 7686336"/>
              <a:gd name="connsiteX3498" fmla="*/ 2013128 w 10243893"/>
              <a:gd name="connsiteY3498" fmla="*/ 3216023 h 7686336"/>
              <a:gd name="connsiteX3499" fmla="*/ 3773391 w 10243893"/>
              <a:gd name="connsiteY3499" fmla="*/ 3263428 h 7686336"/>
              <a:gd name="connsiteX3500" fmla="*/ 4008238 w 10243893"/>
              <a:gd name="connsiteY3500" fmla="*/ 3187121 h 7686336"/>
              <a:gd name="connsiteX3501" fmla="*/ 3863122 w 10243893"/>
              <a:gd name="connsiteY3501" fmla="*/ 2987223 h 7686336"/>
              <a:gd name="connsiteX3502" fmla="*/ 3717884 w 10243893"/>
              <a:gd name="connsiteY3502" fmla="*/ 2940060 h 7686336"/>
              <a:gd name="connsiteX3503" fmla="*/ 3717884 w 10243893"/>
              <a:gd name="connsiteY3503" fmla="*/ 2939939 h 7686336"/>
              <a:gd name="connsiteX3504" fmla="*/ 3628154 w 10243893"/>
              <a:gd name="connsiteY3504" fmla="*/ 3063409 h 7686336"/>
              <a:gd name="connsiteX3505" fmla="*/ 3628154 w 10243893"/>
              <a:gd name="connsiteY3505" fmla="*/ 3063651 h 7686336"/>
              <a:gd name="connsiteX3506" fmla="*/ 3628154 w 10243893"/>
              <a:gd name="connsiteY3506" fmla="*/ 3216265 h 7686336"/>
              <a:gd name="connsiteX3507" fmla="*/ 5388175 w 10243893"/>
              <a:gd name="connsiteY3507" fmla="*/ 3263428 h 7686336"/>
              <a:gd name="connsiteX3508" fmla="*/ 5623142 w 10243893"/>
              <a:gd name="connsiteY3508" fmla="*/ 3187121 h 7686336"/>
              <a:gd name="connsiteX3509" fmla="*/ 5478026 w 10243893"/>
              <a:gd name="connsiteY3509" fmla="*/ 2987223 h 7686336"/>
              <a:gd name="connsiteX3510" fmla="*/ 5332789 w 10243893"/>
              <a:gd name="connsiteY3510" fmla="*/ 2940060 h 7686336"/>
              <a:gd name="connsiteX3511" fmla="*/ 5332668 w 10243893"/>
              <a:gd name="connsiteY3511" fmla="*/ 2939939 h 7686336"/>
              <a:gd name="connsiteX3512" fmla="*/ 5242937 w 10243893"/>
              <a:gd name="connsiteY3512" fmla="*/ 3063409 h 7686336"/>
              <a:gd name="connsiteX3513" fmla="*/ 5242937 w 10243893"/>
              <a:gd name="connsiteY3513" fmla="*/ 3063651 h 7686336"/>
              <a:gd name="connsiteX3514" fmla="*/ 5242937 w 10243893"/>
              <a:gd name="connsiteY3514" fmla="*/ 3216265 h 7686336"/>
              <a:gd name="connsiteX3515" fmla="*/ 7003200 w 10243893"/>
              <a:gd name="connsiteY3515" fmla="*/ 3263428 h 7686336"/>
              <a:gd name="connsiteX3516" fmla="*/ 7238047 w 10243893"/>
              <a:gd name="connsiteY3516" fmla="*/ 3187121 h 7686336"/>
              <a:gd name="connsiteX3517" fmla="*/ 7092931 w 10243893"/>
              <a:gd name="connsiteY3517" fmla="*/ 2987223 h 7686336"/>
              <a:gd name="connsiteX3518" fmla="*/ 6947693 w 10243893"/>
              <a:gd name="connsiteY3518" fmla="*/ 2940060 h 7686336"/>
              <a:gd name="connsiteX3519" fmla="*/ 6947693 w 10243893"/>
              <a:gd name="connsiteY3519" fmla="*/ 2939939 h 7686336"/>
              <a:gd name="connsiteX3520" fmla="*/ 6857962 w 10243893"/>
              <a:gd name="connsiteY3520" fmla="*/ 3063409 h 7686336"/>
              <a:gd name="connsiteX3521" fmla="*/ 6857962 w 10243893"/>
              <a:gd name="connsiteY3521" fmla="*/ 3063651 h 7686336"/>
              <a:gd name="connsiteX3522" fmla="*/ 6857962 w 10243893"/>
              <a:gd name="connsiteY3522" fmla="*/ 3216265 h 7686336"/>
              <a:gd name="connsiteX3523" fmla="*/ 8618105 w 10243893"/>
              <a:gd name="connsiteY3523" fmla="*/ 3263428 h 7686336"/>
              <a:gd name="connsiteX3524" fmla="*/ 8852951 w 10243893"/>
              <a:gd name="connsiteY3524" fmla="*/ 3187121 h 7686336"/>
              <a:gd name="connsiteX3525" fmla="*/ 8707835 w 10243893"/>
              <a:gd name="connsiteY3525" fmla="*/ 2987223 h 7686336"/>
              <a:gd name="connsiteX3526" fmla="*/ 8562597 w 10243893"/>
              <a:gd name="connsiteY3526" fmla="*/ 2940060 h 7686336"/>
              <a:gd name="connsiteX3527" fmla="*/ 8562597 w 10243893"/>
              <a:gd name="connsiteY3527" fmla="*/ 2939939 h 7686336"/>
              <a:gd name="connsiteX3528" fmla="*/ 8472867 w 10243893"/>
              <a:gd name="connsiteY3528" fmla="*/ 3063409 h 7686336"/>
              <a:gd name="connsiteX3529" fmla="*/ 8472867 w 10243893"/>
              <a:gd name="connsiteY3529" fmla="*/ 3063651 h 7686336"/>
              <a:gd name="connsiteX3530" fmla="*/ 8472867 w 10243893"/>
              <a:gd name="connsiteY3530" fmla="*/ 3216265 h 7686336"/>
              <a:gd name="connsiteX3531" fmla="*/ 789555 w 10243893"/>
              <a:gd name="connsiteY3531" fmla="*/ 3343000 h 7686336"/>
              <a:gd name="connsiteX3532" fmla="*/ 840708 w 10243893"/>
              <a:gd name="connsiteY3532" fmla="*/ 3272377 h 7686336"/>
              <a:gd name="connsiteX3533" fmla="*/ 789555 w 10243893"/>
              <a:gd name="connsiteY3533" fmla="*/ 3201995 h 7686336"/>
              <a:gd name="connsiteX3534" fmla="*/ 572847 w 10243893"/>
              <a:gd name="connsiteY3534" fmla="*/ 3272377 h 7686336"/>
              <a:gd name="connsiteX3535" fmla="*/ 572968 w 10243893"/>
              <a:gd name="connsiteY3535" fmla="*/ 3272498 h 7686336"/>
              <a:gd name="connsiteX3536" fmla="*/ 572726 w 10243893"/>
              <a:gd name="connsiteY3536" fmla="*/ 3272498 h 7686336"/>
              <a:gd name="connsiteX3537" fmla="*/ 2404459 w 10243893"/>
              <a:gd name="connsiteY3537" fmla="*/ 3343000 h 7686336"/>
              <a:gd name="connsiteX3538" fmla="*/ 2455613 w 10243893"/>
              <a:gd name="connsiteY3538" fmla="*/ 3272377 h 7686336"/>
              <a:gd name="connsiteX3539" fmla="*/ 2404459 w 10243893"/>
              <a:gd name="connsiteY3539" fmla="*/ 3201995 h 7686336"/>
              <a:gd name="connsiteX3540" fmla="*/ 2187752 w 10243893"/>
              <a:gd name="connsiteY3540" fmla="*/ 3272377 h 7686336"/>
              <a:gd name="connsiteX3541" fmla="*/ 2187873 w 10243893"/>
              <a:gd name="connsiteY3541" fmla="*/ 3272498 h 7686336"/>
              <a:gd name="connsiteX3542" fmla="*/ 2187631 w 10243893"/>
              <a:gd name="connsiteY3542" fmla="*/ 3272498 h 7686336"/>
              <a:gd name="connsiteX3543" fmla="*/ 4019484 w 10243893"/>
              <a:gd name="connsiteY3543" fmla="*/ 3343242 h 7686336"/>
              <a:gd name="connsiteX3544" fmla="*/ 4070638 w 10243893"/>
              <a:gd name="connsiteY3544" fmla="*/ 3272618 h 7686336"/>
              <a:gd name="connsiteX3545" fmla="*/ 4019484 w 10243893"/>
              <a:gd name="connsiteY3545" fmla="*/ 3202237 h 7686336"/>
              <a:gd name="connsiteX3546" fmla="*/ 3802777 w 10243893"/>
              <a:gd name="connsiteY3546" fmla="*/ 3272618 h 7686336"/>
              <a:gd name="connsiteX3547" fmla="*/ 3802898 w 10243893"/>
              <a:gd name="connsiteY3547" fmla="*/ 3272739 h 7686336"/>
              <a:gd name="connsiteX3548" fmla="*/ 3802656 w 10243893"/>
              <a:gd name="connsiteY3548" fmla="*/ 3272739 h 7686336"/>
              <a:gd name="connsiteX3549" fmla="*/ 4525941 w 10243893"/>
              <a:gd name="connsiteY3549" fmla="*/ 3343242 h 7686336"/>
              <a:gd name="connsiteX3550" fmla="*/ 4742890 w 10243893"/>
              <a:gd name="connsiteY3550" fmla="*/ 3272618 h 7686336"/>
              <a:gd name="connsiteX3551" fmla="*/ 4742648 w 10243893"/>
              <a:gd name="connsiteY3551" fmla="*/ 3272618 h 7686336"/>
              <a:gd name="connsiteX3552" fmla="*/ 4525941 w 10243893"/>
              <a:gd name="connsiteY3552" fmla="*/ 3202237 h 7686336"/>
              <a:gd name="connsiteX3553" fmla="*/ 4474787 w 10243893"/>
              <a:gd name="connsiteY3553" fmla="*/ 3272618 h 7686336"/>
              <a:gd name="connsiteX3554" fmla="*/ 4474787 w 10243893"/>
              <a:gd name="connsiteY3554" fmla="*/ 3272739 h 7686336"/>
              <a:gd name="connsiteX3555" fmla="*/ 5634389 w 10243893"/>
              <a:gd name="connsiteY3555" fmla="*/ 3343242 h 7686336"/>
              <a:gd name="connsiteX3556" fmla="*/ 5685542 w 10243893"/>
              <a:gd name="connsiteY3556" fmla="*/ 3272618 h 7686336"/>
              <a:gd name="connsiteX3557" fmla="*/ 5634389 w 10243893"/>
              <a:gd name="connsiteY3557" fmla="*/ 3202237 h 7686336"/>
              <a:gd name="connsiteX3558" fmla="*/ 5417682 w 10243893"/>
              <a:gd name="connsiteY3558" fmla="*/ 3272618 h 7686336"/>
              <a:gd name="connsiteX3559" fmla="*/ 5417803 w 10243893"/>
              <a:gd name="connsiteY3559" fmla="*/ 3272739 h 7686336"/>
              <a:gd name="connsiteX3560" fmla="*/ 5417561 w 10243893"/>
              <a:gd name="connsiteY3560" fmla="*/ 3272739 h 7686336"/>
              <a:gd name="connsiteX3561" fmla="*/ 6141087 w 10243893"/>
              <a:gd name="connsiteY3561" fmla="*/ 3343242 h 7686336"/>
              <a:gd name="connsiteX3562" fmla="*/ 6358037 w 10243893"/>
              <a:gd name="connsiteY3562" fmla="*/ 3272618 h 7686336"/>
              <a:gd name="connsiteX3563" fmla="*/ 6357794 w 10243893"/>
              <a:gd name="connsiteY3563" fmla="*/ 3272618 h 7686336"/>
              <a:gd name="connsiteX3564" fmla="*/ 6141087 w 10243893"/>
              <a:gd name="connsiteY3564" fmla="*/ 3202237 h 7686336"/>
              <a:gd name="connsiteX3565" fmla="*/ 6089934 w 10243893"/>
              <a:gd name="connsiteY3565" fmla="*/ 3272618 h 7686336"/>
              <a:gd name="connsiteX3566" fmla="*/ 6089934 w 10243893"/>
              <a:gd name="connsiteY3566" fmla="*/ 3272739 h 7686336"/>
              <a:gd name="connsiteX3567" fmla="*/ 7249294 w 10243893"/>
              <a:gd name="connsiteY3567" fmla="*/ 3343242 h 7686336"/>
              <a:gd name="connsiteX3568" fmla="*/ 7300447 w 10243893"/>
              <a:gd name="connsiteY3568" fmla="*/ 3272618 h 7686336"/>
              <a:gd name="connsiteX3569" fmla="*/ 7249294 w 10243893"/>
              <a:gd name="connsiteY3569" fmla="*/ 3202237 h 7686336"/>
              <a:gd name="connsiteX3570" fmla="*/ 7032586 w 10243893"/>
              <a:gd name="connsiteY3570" fmla="*/ 3272618 h 7686336"/>
              <a:gd name="connsiteX3571" fmla="*/ 7032707 w 10243893"/>
              <a:gd name="connsiteY3571" fmla="*/ 3272739 h 7686336"/>
              <a:gd name="connsiteX3572" fmla="*/ 7032466 w 10243893"/>
              <a:gd name="connsiteY3572" fmla="*/ 3272739 h 7686336"/>
              <a:gd name="connsiteX3573" fmla="*/ 7755750 w 10243893"/>
              <a:gd name="connsiteY3573" fmla="*/ 3343242 h 7686336"/>
              <a:gd name="connsiteX3574" fmla="*/ 7972699 w 10243893"/>
              <a:gd name="connsiteY3574" fmla="*/ 3272618 h 7686336"/>
              <a:gd name="connsiteX3575" fmla="*/ 7972457 w 10243893"/>
              <a:gd name="connsiteY3575" fmla="*/ 3272618 h 7686336"/>
              <a:gd name="connsiteX3576" fmla="*/ 7755750 w 10243893"/>
              <a:gd name="connsiteY3576" fmla="*/ 3202237 h 7686336"/>
              <a:gd name="connsiteX3577" fmla="*/ 7704596 w 10243893"/>
              <a:gd name="connsiteY3577" fmla="*/ 3272618 h 7686336"/>
              <a:gd name="connsiteX3578" fmla="*/ 7704596 w 10243893"/>
              <a:gd name="connsiteY3578" fmla="*/ 3272739 h 7686336"/>
              <a:gd name="connsiteX3579" fmla="*/ 8864198 w 10243893"/>
              <a:gd name="connsiteY3579" fmla="*/ 3343242 h 7686336"/>
              <a:gd name="connsiteX3580" fmla="*/ 8915351 w 10243893"/>
              <a:gd name="connsiteY3580" fmla="*/ 3272618 h 7686336"/>
              <a:gd name="connsiteX3581" fmla="*/ 8864198 w 10243893"/>
              <a:gd name="connsiteY3581" fmla="*/ 3202237 h 7686336"/>
              <a:gd name="connsiteX3582" fmla="*/ 8647491 w 10243893"/>
              <a:gd name="connsiteY3582" fmla="*/ 3272618 h 7686336"/>
              <a:gd name="connsiteX3583" fmla="*/ 8647612 w 10243893"/>
              <a:gd name="connsiteY3583" fmla="*/ 3272739 h 7686336"/>
              <a:gd name="connsiteX3584" fmla="*/ 8647369 w 10243893"/>
              <a:gd name="connsiteY3584" fmla="*/ 3272739 h 7686336"/>
              <a:gd name="connsiteX3585" fmla="*/ 9370654 w 10243893"/>
              <a:gd name="connsiteY3585" fmla="*/ 3343242 h 7686336"/>
              <a:gd name="connsiteX3586" fmla="*/ 9587603 w 10243893"/>
              <a:gd name="connsiteY3586" fmla="*/ 3272618 h 7686336"/>
              <a:gd name="connsiteX3587" fmla="*/ 9587361 w 10243893"/>
              <a:gd name="connsiteY3587" fmla="*/ 3272618 h 7686336"/>
              <a:gd name="connsiteX3588" fmla="*/ 9370654 w 10243893"/>
              <a:gd name="connsiteY3588" fmla="*/ 3202237 h 7686336"/>
              <a:gd name="connsiteX3589" fmla="*/ 9319501 w 10243893"/>
              <a:gd name="connsiteY3589" fmla="*/ 3272618 h 7686336"/>
              <a:gd name="connsiteX3590" fmla="*/ 9319501 w 10243893"/>
              <a:gd name="connsiteY3590" fmla="*/ 3272739 h 7686336"/>
              <a:gd name="connsiteX3591" fmla="*/ 1295406 w 10243893"/>
              <a:gd name="connsiteY3591" fmla="*/ 3343363 h 7686336"/>
              <a:gd name="connsiteX3592" fmla="*/ 1512355 w 10243893"/>
              <a:gd name="connsiteY3592" fmla="*/ 3272739 h 7686336"/>
              <a:gd name="connsiteX3593" fmla="*/ 1512114 w 10243893"/>
              <a:gd name="connsiteY3593" fmla="*/ 3272739 h 7686336"/>
              <a:gd name="connsiteX3594" fmla="*/ 1295406 w 10243893"/>
              <a:gd name="connsiteY3594" fmla="*/ 3202358 h 7686336"/>
              <a:gd name="connsiteX3595" fmla="*/ 1244253 w 10243893"/>
              <a:gd name="connsiteY3595" fmla="*/ 3272739 h 7686336"/>
              <a:gd name="connsiteX3596" fmla="*/ 1244253 w 10243893"/>
              <a:gd name="connsiteY3596" fmla="*/ 3272860 h 7686336"/>
              <a:gd name="connsiteX3597" fmla="*/ 2910311 w 10243893"/>
              <a:gd name="connsiteY3597" fmla="*/ 3343363 h 7686336"/>
              <a:gd name="connsiteX3598" fmla="*/ 3127260 w 10243893"/>
              <a:gd name="connsiteY3598" fmla="*/ 3272739 h 7686336"/>
              <a:gd name="connsiteX3599" fmla="*/ 3127018 w 10243893"/>
              <a:gd name="connsiteY3599" fmla="*/ 3272739 h 7686336"/>
              <a:gd name="connsiteX3600" fmla="*/ 2910311 w 10243893"/>
              <a:gd name="connsiteY3600" fmla="*/ 3202358 h 7686336"/>
              <a:gd name="connsiteX3601" fmla="*/ 2859157 w 10243893"/>
              <a:gd name="connsiteY3601" fmla="*/ 3272739 h 7686336"/>
              <a:gd name="connsiteX3602" fmla="*/ 2859157 w 10243893"/>
              <a:gd name="connsiteY3602" fmla="*/ 3272860 h 7686336"/>
              <a:gd name="connsiteX3603" fmla="*/ 1704514 w 10243893"/>
              <a:gd name="connsiteY3603" fmla="*/ 3457037 h 7686336"/>
              <a:gd name="connsiteX3604" fmla="*/ 1838626 w 10243893"/>
              <a:gd name="connsiteY3604" fmla="*/ 3272498 h 7686336"/>
              <a:gd name="connsiteX3605" fmla="*/ 1704514 w 10243893"/>
              <a:gd name="connsiteY3605" fmla="*/ 3088200 h 7686336"/>
              <a:gd name="connsiteX3606" fmla="*/ 1704514 w 10243893"/>
              <a:gd name="connsiteY3606" fmla="*/ 3229084 h 7686336"/>
              <a:gd name="connsiteX3607" fmla="*/ 1570644 w 10243893"/>
              <a:gd name="connsiteY3607" fmla="*/ 3272618 h 7686336"/>
              <a:gd name="connsiteX3608" fmla="*/ 1570402 w 10243893"/>
              <a:gd name="connsiteY3608" fmla="*/ 3272618 h 7686336"/>
              <a:gd name="connsiteX3609" fmla="*/ 1704514 w 10243893"/>
              <a:gd name="connsiteY3609" fmla="*/ 3316153 h 7686336"/>
              <a:gd name="connsiteX3610" fmla="*/ 3319418 w 10243893"/>
              <a:gd name="connsiteY3610" fmla="*/ 3457037 h 7686336"/>
              <a:gd name="connsiteX3611" fmla="*/ 3453530 w 10243893"/>
              <a:gd name="connsiteY3611" fmla="*/ 3272498 h 7686336"/>
              <a:gd name="connsiteX3612" fmla="*/ 3319418 w 10243893"/>
              <a:gd name="connsiteY3612" fmla="*/ 3088200 h 7686336"/>
              <a:gd name="connsiteX3613" fmla="*/ 3319418 w 10243893"/>
              <a:gd name="connsiteY3613" fmla="*/ 3229084 h 7686336"/>
              <a:gd name="connsiteX3614" fmla="*/ 3185549 w 10243893"/>
              <a:gd name="connsiteY3614" fmla="*/ 3272618 h 7686336"/>
              <a:gd name="connsiteX3615" fmla="*/ 3185307 w 10243893"/>
              <a:gd name="connsiteY3615" fmla="*/ 3272618 h 7686336"/>
              <a:gd name="connsiteX3616" fmla="*/ 3319418 w 10243893"/>
              <a:gd name="connsiteY3616" fmla="*/ 3316153 h 7686336"/>
              <a:gd name="connsiteX3617" fmla="*/ 4934323 w 10243893"/>
              <a:gd name="connsiteY3617" fmla="*/ 3457037 h 7686336"/>
              <a:gd name="connsiteX3618" fmla="*/ 5068435 w 10243893"/>
              <a:gd name="connsiteY3618" fmla="*/ 3272498 h 7686336"/>
              <a:gd name="connsiteX3619" fmla="*/ 4934323 w 10243893"/>
              <a:gd name="connsiteY3619" fmla="*/ 3088200 h 7686336"/>
              <a:gd name="connsiteX3620" fmla="*/ 4934323 w 10243893"/>
              <a:gd name="connsiteY3620" fmla="*/ 3229084 h 7686336"/>
              <a:gd name="connsiteX3621" fmla="*/ 4800453 w 10243893"/>
              <a:gd name="connsiteY3621" fmla="*/ 3272618 h 7686336"/>
              <a:gd name="connsiteX3622" fmla="*/ 4800211 w 10243893"/>
              <a:gd name="connsiteY3622" fmla="*/ 3272618 h 7686336"/>
              <a:gd name="connsiteX3623" fmla="*/ 4934323 w 10243893"/>
              <a:gd name="connsiteY3623" fmla="*/ 3316153 h 7686336"/>
              <a:gd name="connsiteX3624" fmla="*/ 6550679 w 10243893"/>
              <a:gd name="connsiteY3624" fmla="*/ 3457158 h 7686336"/>
              <a:gd name="connsiteX3625" fmla="*/ 6684791 w 10243893"/>
              <a:gd name="connsiteY3625" fmla="*/ 3272618 h 7686336"/>
              <a:gd name="connsiteX3626" fmla="*/ 6550679 w 10243893"/>
              <a:gd name="connsiteY3626" fmla="*/ 3088320 h 7686336"/>
              <a:gd name="connsiteX3627" fmla="*/ 6550679 w 10243893"/>
              <a:gd name="connsiteY3627" fmla="*/ 3229204 h 7686336"/>
              <a:gd name="connsiteX3628" fmla="*/ 6416809 w 10243893"/>
              <a:gd name="connsiteY3628" fmla="*/ 3272739 h 7686336"/>
              <a:gd name="connsiteX3629" fmla="*/ 6416566 w 10243893"/>
              <a:gd name="connsiteY3629" fmla="*/ 3272739 h 7686336"/>
              <a:gd name="connsiteX3630" fmla="*/ 6550679 w 10243893"/>
              <a:gd name="connsiteY3630" fmla="*/ 3316274 h 7686336"/>
              <a:gd name="connsiteX3631" fmla="*/ 8165341 w 10243893"/>
              <a:gd name="connsiteY3631" fmla="*/ 3457158 h 7686336"/>
              <a:gd name="connsiteX3632" fmla="*/ 8299453 w 10243893"/>
              <a:gd name="connsiteY3632" fmla="*/ 3272618 h 7686336"/>
              <a:gd name="connsiteX3633" fmla="*/ 8165341 w 10243893"/>
              <a:gd name="connsiteY3633" fmla="*/ 3088320 h 7686336"/>
              <a:gd name="connsiteX3634" fmla="*/ 8165341 w 10243893"/>
              <a:gd name="connsiteY3634" fmla="*/ 3229204 h 7686336"/>
              <a:gd name="connsiteX3635" fmla="*/ 8031471 w 10243893"/>
              <a:gd name="connsiteY3635" fmla="*/ 3272739 h 7686336"/>
              <a:gd name="connsiteX3636" fmla="*/ 8031229 w 10243893"/>
              <a:gd name="connsiteY3636" fmla="*/ 3272739 h 7686336"/>
              <a:gd name="connsiteX3637" fmla="*/ 8165341 w 10243893"/>
              <a:gd name="connsiteY3637" fmla="*/ 3316274 h 7686336"/>
              <a:gd name="connsiteX3638" fmla="*/ 9780245 w 10243893"/>
              <a:gd name="connsiteY3638" fmla="*/ 3457158 h 7686336"/>
              <a:gd name="connsiteX3639" fmla="*/ 9914357 w 10243893"/>
              <a:gd name="connsiteY3639" fmla="*/ 3272618 h 7686336"/>
              <a:gd name="connsiteX3640" fmla="*/ 9780245 w 10243893"/>
              <a:gd name="connsiteY3640" fmla="*/ 3088320 h 7686336"/>
              <a:gd name="connsiteX3641" fmla="*/ 9780245 w 10243893"/>
              <a:gd name="connsiteY3641" fmla="*/ 3229204 h 7686336"/>
              <a:gd name="connsiteX3642" fmla="*/ 9646375 w 10243893"/>
              <a:gd name="connsiteY3642" fmla="*/ 3272739 h 7686336"/>
              <a:gd name="connsiteX3643" fmla="*/ 9646133 w 10243893"/>
              <a:gd name="connsiteY3643" fmla="*/ 3272739 h 7686336"/>
              <a:gd name="connsiteX3644" fmla="*/ 9780245 w 10243893"/>
              <a:gd name="connsiteY3644" fmla="*/ 3316274 h 7686336"/>
              <a:gd name="connsiteX3645" fmla="*/ 1994868 w 10243893"/>
              <a:gd name="connsiteY3645" fmla="*/ 3457279 h 7686336"/>
              <a:gd name="connsiteX3646" fmla="*/ 1994868 w 10243893"/>
              <a:gd name="connsiteY3646" fmla="*/ 3316395 h 7686336"/>
              <a:gd name="connsiteX3647" fmla="*/ 2128980 w 10243893"/>
              <a:gd name="connsiteY3647" fmla="*/ 3272739 h 7686336"/>
              <a:gd name="connsiteX3648" fmla="*/ 2128738 w 10243893"/>
              <a:gd name="connsiteY3648" fmla="*/ 3272739 h 7686336"/>
              <a:gd name="connsiteX3649" fmla="*/ 1994868 w 10243893"/>
              <a:gd name="connsiteY3649" fmla="*/ 3229204 h 7686336"/>
              <a:gd name="connsiteX3650" fmla="*/ 1994868 w 10243893"/>
              <a:gd name="connsiteY3650" fmla="*/ 3088441 h 7686336"/>
              <a:gd name="connsiteX3651" fmla="*/ 1860756 w 10243893"/>
              <a:gd name="connsiteY3651" fmla="*/ 3272739 h 7686336"/>
              <a:gd name="connsiteX3652" fmla="*/ 3609893 w 10243893"/>
              <a:gd name="connsiteY3652" fmla="*/ 3457279 h 7686336"/>
              <a:gd name="connsiteX3653" fmla="*/ 3609893 w 10243893"/>
              <a:gd name="connsiteY3653" fmla="*/ 3316395 h 7686336"/>
              <a:gd name="connsiteX3654" fmla="*/ 3744005 w 10243893"/>
              <a:gd name="connsiteY3654" fmla="*/ 3272739 h 7686336"/>
              <a:gd name="connsiteX3655" fmla="*/ 3743763 w 10243893"/>
              <a:gd name="connsiteY3655" fmla="*/ 3272739 h 7686336"/>
              <a:gd name="connsiteX3656" fmla="*/ 3609893 w 10243893"/>
              <a:gd name="connsiteY3656" fmla="*/ 3229204 h 7686336"/>
              <a:gd name="connsiteX3657" fmla="*/ 3609893 w 10243893"/>
              <a:gd name="connsiteY3657" fmla="*/ 3088441 h 7686336"/>
              <a:gd name="connsiteX3658" fmla="*/ 3475902 w 10243893"/>
              <a:gd name="connsiteY3658" fmla="*/ 3272739 h 7686336"/>
              <a:gd name="connsiteX3659" fmla="*/ 5224677 w 10243893"/>
              <a:gd name="connsiteY3659" fmla="*/ 3457279 h 7686336"/>
              <a:gd name="connsiteX3660" fmla="*/ 5224677 w 10243893"/>
              <a:gd name="connsiteY3660" fmla="*/ 3316395 h 7686336"/>
              <a:gd name="connsiteX3661" fmla="*/ 5358789 w 10243893"/>
              <a:gd name="connsiteY3661" fmla="*/ 3272739 h 7686336"/>
              <a:gd name="connsiteX3662" fmla="*/ 5358547 w 10243893"/>
              <a:gd name="connsiteY3662" fmla="*/ 3272739 h 7686336"/>
              <a:gd name="connsiteX3663" fmla="*/ 5224677 w 10243893"/>
              <a:gd name="connsiteY3663" fmla="*/ 3229204 h 7686336"/>
              <a:gd name="connsiteX3664" fmla="*/ 5224677 w 10243893"/>
              <a:gd name="connsiteY3664" fmla="*/ 3088441 h 7686336"/>
              <a:gd name="connsiteX3665" fmla="*/ 5090565 w 10243893"/>
              <a:gd name="connsiteY3665" fmla="*/ 3272739 h 7686336"/>
              <a:gd name="connsiteX3666" fmla="*/ 6841033 w 10243893"/>
              <a:gd name="connsiteY3666" fmla="*/ 3457400 h 7686336"/>
              <a:gd name="connsiteX3667" fmla="*/ 6841033 w 10243893"/>
              <a:gd name="connsiteY3667" fmla="*/ 3316516 h 7686336"/>
              <a:gd name="connsiteX3668" fmla="*/ 6975144 w 10243893"/>
              <a:gd name="connsiteY3668" fmla="*/ 3272860 h 7686336"/>
              <a:gd name="connsiteX3669" fmla="*/ 6974903 w 10243893"/>
              <a:gd name="connsiteY3669" fmla="*/ 3272860 h 7686336"/>
              <a:gd name="connsiteX3670" fmla="*/ 6841033 w 10243893"/>
              <a:gd name="connsiteY3670" fmla="*/ 3229325 h 7686336"/>
              <a:gd name="connsiteX3671" fmla="*/ 6841033 w 10243893"/>
              <a:gd name="connsiteY3671" fmla="*/ 3088562 h 7686336"/>
              <a:gd name="connsiteX3672" fmla="*/ 6706920 w 10243893"/>
              <a:gd name="connsiteY3672" fmla="*/ 3272860 h 7686336"/>
              <a:gd name="connsiteX3673" fmla="*/ 8455815 w 10243893"/>
              <a:gd name="connsiteY3673" fmla="*/ 3457400 h 7686336"/>
              <a:gd name="connsiteX3674" fmla="*/ 8455815 w 10243893"/>
              <a:gd name="connsiteY3674" fmla="*/ 3316516 h 7686336"/>
              <a:gd name="connsiteX3675" fmla="*/ 8589928 w 10243893"/>
              <a:gd name="connsiteY3675" fmla="*/ 3272860 h 7686336"/>
              <a:gd name="connsiteX3676" fmla="*/ 8589685 w 10243893"/>
              <a:gd name="connsiteY3676" fmla="*/ 3272860 h 7686336"/>
              <a:gd name="connsiteX3677" fmla="*/ 8455815 w 10243893"/>
              <a:gd name="connsiteY3677" fmla="*/ 3229325 h 7686336"/>
              <a:gd name="connsiteX3678" fmla="*/ 8455815 w 10243893"/>
              <a:gd name="connsiteY3678" fmla="*/ 3088562 h 7686336"/>
              <a:gd name="connsiteX3679" fmla="*/ 8321825 w 10243893"/>
              <a:gd name="connsiteY3679" fmla="*/ 3272860 h 7686336"/>
              <a:gd name="connsiteX3680" fmla="*/ 10071083 w 10243893"/>
              <a:gd name="connsiteY3680" fmla="*/ 3457400 h 7686336"/>
              <a:gd name="connsiteX3681" fmla="*/ 10071083 w 10243893"/>
              <a:gd name="connsiteY3681" fmla="*/ 3316516 h 7686336"/>
              <a:gd name="connsiteX3682" fmla="*/ 10205195 w 10243893"/>
              <a:gd name="connsiteY3682" fmla="*/ 3272860 h 7686336"/>
              <a:gd name="connsiteX3683" fmla="*/ 10204953 w 10243893"/>
              <a:gd name="connsiteY3683" fmla="*/ 3272860 h 7686336"/>
              <a:gd name="connsiteX3684" fmla="*/ 10071083 w 10243893"/>
              <a:gd name="connsiteY3684" fmla="*/ 3229325 h 7686336"/>
              <a:gd name="connsiteX3685" fmla="*/ 10071083 w 10243893"/>
              <a:gd name="connsiteY3685" fmla="*/ 3088562 h 7686336"/>
              <a:gd name="connsiteX3686" fmla="*/ 9936971 w 10243893"/>
              <a:gd name="connsiteY3686" fmla="*/ 3272860 h 7686336"/>
              <a:gd name="connsiteX3687" fmla="*/ 2657808 w 10243893"/>
              <a:gd name="connsiteY3687" fmla="*/ 3519195 h 7686336"/>
              <a:gd name="connsiteX3688" fmla="*/ 2713315 w 10243893"/>
              <a:gd name="connsiteY3688" fmla="*/ 3442888 h 7686336"/>
              <a:gd name="connsiteX3689" fmla="*/ 2803046 w 10243893"/>
              <a:gd name="connsiteY3689" fmla="*/ 3472033 h 7686336"/>
              <a:gd name="connsiteX3690" fmla="*/ 2803046 w 10243893"/>
              <a:gd name="connsiteY3690" fmla="*/ 3377707 h 7686336"/>
              <a:gd name="connsiteX3691" fmla="*/ 2892776 w 10243893"/>
              <a:gd name="connsiteY3691" fmla="*/ 3348563 h 7686336"/>
              <a:gd name="connsiteX3692" fmla="*/ 2893018 w 10243893"/>
              <a:gd name="connsiteY3692" fmla="*/ 3348684 h 7686336"/>
              <a:gd name="connsiteX3693" fmla="*/ 2837511 w 10243893"/>
              <a:gd name="connsiteY3693" fmla="*/ 3272255 h 7686336"/>
              <a:gd name="connsiteX3694" fmla="*/ 2892897 w 10243893"/>
              <a:gd name="connsiteY3694" fmla="*/ 3195948 h 7686336"/>
              <a:gd name="connsiteX3695" fmla="*/ 2803167 w 10243893"/>
              <a:gd name="connsiteY3695" fmla="*/ 3166804 h 7686336"/>
              <a:gd name="connsiteX3696" fmla="*/ 2803167 w 10243893"/>
              <a:gd name="connsiteY3696" fmla="*/ 3072479 h 7686336"/>
              <a:gd name="connsiteX3697" fmla="*/ 2713436 w 10243893"/>
              <a:gd name="connsiteY3697" fmla="*/ 3101623 h 7686336"/>
              <a:gd name="connsiteX3698" fmla="*/ 2657929 w 10243893"/>
              <a:gd name="connsiteY3698" fmla="*/ 3025316 h 7686336"/>
              <a:gd name="connsiteX3699" fmla="*/ 2602422 w 10243893"/>
              <a:gd name="connsiteY3699" fmla="*/ 3101623 h 7686336"/>
              <a:gd name="connsiteX3700" fmla="*/ 2512692 w 10243893"/>
              <a:gd name="connsiteY3700" fmla="*/ 3072479 h 7686336"/>
              <a:gd name="connsiteX3701" fmla="*/ 2512692 w 10243893"/>
              <a:gd name="connsiteY3701" fmla="*/ 3166804 h 7686336"/>
              <a:gd name="connsiteX3702" fmla="*/ 2422961 w 10243893"/>
              <a:gd name="connsiteY3702" fmla="*/ 3195948 h 7686336"/>
              <a:gd name="connsiteX3703" fmla="*/ 2478348 w 10243893"/>
              <a:gd name="connsiteY3703" fmla="*/ 3272255 h 7686336"/>
              <a:gd name="connsiteX3704" fmla="*/ 2422841 w 10243893"/>
              <a:gd name="connsiteY3704" fmla="*/ 3348563 h 7686336"/>
              <a:gd name="connsiteX3705" fmla="*/ 2512571 w 10243893"/>
              <a:gd name="connsiteY3705" fmla="*/ 3377707 h 7686336"/>
              <a:gd name="connsiteX3706" fmla="*/ 2512571 w 10243893"/>
              <a:gd name="connsiteY3706" fmla="*/ 3472033 h 7686336"/>
              <a:gd name="connsiteX3707" fmla="*/ 2602301 w 10243893"/>
              <a:gd name="connsiteY3707" fmla="*/ 3442888 h 7686336"/>
              <a:gd name="connsiteX3708" fmla="*/ 1042299 w 10243893"/>
              <a:gd name="connsiteY3708" fmla="*/ 3519437 h 7686336"/>
              <a:gd name="connsiteX3709" fmla="*/ 1097806 w 10243893"/>
              <a:gd name="connsiteY3709" fmla="*/ 3443130 h 7686336"/>
              <a:gd name="connsiteX3710" fmla="*/ 1187536 w 10243893"/>
              <a:gd name="connsiteY3710" fmla="*/ 3472274 h 7686336"/>
              <a:gd name="connsiteX3711" fmla="*/ 1187536 w 10243893"/>
              <a:gd name="connsiteY3711" fmla="*/ 3377949 h 7686336"/>
              <a:gd name="connsiteX3712" fmla="*/ 1277267 w 10243893"/>
              <a:gd name="connsiteY3712" fmla="*/ 3348805 h 7686336"/>
              <a:gd name="connsiteX3713" fmla="*/ 1277509 w 10243893"/>
              <a:gd name="connsiteY3713" fmla="*/ 3348926 h 7686336"/>
              <a:gd name="connsiteX3714" fmla="*/ 1222002 w 10243893"/>
              <a:gd name="connsiteY3714" fmla="*/ 3272498 h 7686336"/>
              <a:gd name="connsiteX3715" fmla="*/ 1277388 w 10243893"/>
              <a:gd name="connsiteY3715" fmla="*/ 3196191 h 7686336"/>
              <a:gd name="connsiteX3716" fmla="*/ 1187657 w 10243893"/>
              <a:gd name="connsiteY3716" fmla="*/ 3167046 h 7686336"/>
              <a:gd name="connsiteX3717" fmla="*/ 1187657 w 10243893"/>
              <a:gd name="connsiteY3717" fmla="*/ 3072721 h 7686336"/>
              <a:gd name="connsiteX3718" fmla="*/ 1097927 w 10243893"/>
              <a:gd name="connsiteY3718" fmla="*/ 3101865 h 7686336"/>
              <a:gd name="connsiteX3719" fmla="*/ 1042420 w 10243893"/>
              <a:gd name="connsiteY3719" fmla="*/ 3025558 h 7686336"/>
              <a:gd name="connsiteX3720" fmla="*/ 986913 w 10243893"/>
              <a:gd name="connsiteY3720" fmla="*/ 3101865 h 7686336"/>
              <a:gd name="connsiteX3721" fmla="*/ 897183 w 10243893"/>
              <a:gd name="connsiteY3721" fmla="*/ 3072721 h 7686336"/>
              <a:gd name="connsiteX3722" fmla="*/ 897183 w 10243893"/>
              <a:gd name="connsiteY3722" fmla="*/ 3167046 h 7686336"/>
              <a:gd name="connsiteX3723" fmla="*/ 807452 w 10243893"/>
              <a:gd name="connsiteY3723" fmla="*/ 3196191 h 7686336"/>
              <a:gd name="connsiteX3724" fmla="*/ 862838 w 10243893"/>
              <a:gd name="connsiteY3724" fmla="*/ 3272498 h 7686336"/>
              <a:gd name="connsiteX3725" fmla="*/ 807331 w 10243893"/>
              <a:gd name="connsiteY3725" fmla="*/ 3348805 h 7686336"/>
              <a:gd name="connsiteX3726" fmla="*/ 897062 w 10243893"/>
              <a:gd name="connsiteY3726" fmla="*/ 3377949 h 7686336"/>
              <a:gd name="connsiteX3727" fmla="*/ 897062 w 10243893"/>
              <a:gd name="connsiteY3727" fmla="*/ 3472274 h 7686336"/>
              <a:gd name="connsiteX3728" fmla="*/ 986792 w 10243893"/>
              <a:gd name="connsiteY3728" fmla="*/ 3443130 h 7686336"/>
              <a:gd name="connsiteX3729" fmla="*/ 4273076 w 10243893"/>
              <a:gd name="connsiteY3729" fmla="*/ 3519437 h 7686336"/>
              <a:gd name="connsiteX3730" fmla="*/ 4328583 w 10243893"/>
              <a:gd name="connsiteY3730" fmla="*/ 3443130 h 7686336"/>
              <a:gd name="connsiteX3731" fmla="*/ 4418313 w 10243893"/>
              <a:gd name="connsiteY3731" fmla="*/ 3472274 h 7686336"/>
              <a:gd name="connsiteX3732" fmla="*/ 4418313 w 10243893"/>
              <a:gd name="connsiteY3732" fmla="*/ 3377949 h 7686336"/>
              <a:gd name="connsiteX3733" fmla="*/ 4508043 w 10243893"/>
              <a:gd name="connsiteY3733" fmla="*/ 3348805 h 7686336"/>
              <a:gd name="connsiteX3734" fmla="*/ 4508285 w 10243893"/>
              <a:gd name="connsiteY3734" fmla="*/ 3348926 h 7686336"/>
              <a:gd name="connsiteX3735" fmla="*/ 4452778 w 10243893"/>
              <a:gd name="connsiteY3735" fmla="*/ 3272498 h 7686336"/>
              <a:gd name="connsiteX3736" fmla="*/ 4508164 w 10243893"/>
              <a:gd name="connsiteY3736" fmla="*/ 3196191 h 7686336"/>
              <a:gd name="connsiteX3737" fmla="*/ 4418434 w 10243893"/>
              <a:gd name="connsiteY3737" fmla="*/ 3167046 h 7686336"/>
              <a:gd name="connsiteX3738" fmla="*/ 4418434 w 10243893"/>
              <a:gd name="connsiteY3738" fmla="*/ 3072721 h 7686336"/>
              <a:gd name="connsiteX3739" fmla="*/ 4328704 w 10243893"/>
              <a:gd name="connsiteY3739" fmla="*/ 3101865 h 7686336"/>
              <a:gd name="connsiteX3740" fmla="*/ 4273196 w 10243893"/>
              <a:gd name="connsiteY3740" fmla="*/ 3025558 h 7686336"/>
              <a:gd name="connsiteX3741" fmla="*/ 4217689 w 10243893"/>
              <a:gd name="connsiteY3741" fmla="*/ 3101865 h 7686336"/>
              <a:gd name="connsiteX3742" fmla="*/ 4127959 w 10243893"/>
              <a:gd name="connsiteY3742" fmla="*/ 3072721 h 7686336"/>
              <a:gd name="connsiteX3743" fmla="*/ 4127959 w 10243893"/>
              <a:gd name="connsiteY3743" fmla="*/ 3167046 h 7686336"/>
              <a:gd name="connsiteX3744" fmla="*/ 4038229 w 10243893"/>
              <a:gd name="connsiteY3744" fmla="*/ 3196191 h 7686336"/>
              <a:gd name="connsiteX3745" fmla="*/ 4093615 w 10243893"/>
              <a:gd name="connsiteY3745" fmla="*/ 3272498 h 7686336"/>
              <a:gd name="connsiteX3746" fmla="*/ 4038108 w 10243893"/>
              <a:gd name="connsiteY3746" fmla="*/ 3348805 h 7686336"/>
              <a:gd name="connsiteX3747" fmla="*/ 4127838 w 10243893"/>
              <a:gd name="connsiteY3747" fmla="*/ 3377949 h 7686336"/>
              <a:gd name="connsiteX3748" fmla="*/ 4127838 w 10243893"/>
              <a:gd name="connsiteY3748" fmla="*/ 3472274 h 7686336"/>
              <a:gd name="connsiteX3749" fmla="*/ 4217569 w 10243893"/>
              <a:gd name="connsiteY3749" fmla="*/ 3443130 h 7686336"/>
              <a:gd name="connsiteX3750" fmla="*/ 5887980 w 10243893"/>
              <a:gd name="connsiteY3750" fmla="*/ 3519437 h 7686336"/>
              <a:gd name="connsiteX3751" fmla="*/ 5943487 w 10243893"/>
              <a:gd name="connsiteY3751" fmla="*/ 3443130 h 7686336"/>
              <a:gd name="connsiteX3752" fmla="*/ 6033217 w 10243893"/>
              <a:gd name="connsiteY3752" fmla="*/ 3472274 h 7686336"/>
              <a:gd name="connsiteX3753" fmla="*/ 6033217 w 10243893"/>
              <a:gd name="connsiteY3753" fmla="*/ 3377949 h 7686336"/>
              <a:gd name="connsiteX3754" fmla="*/ 6122948 w 10243893"/>
              <a:gd name="connsiteY3754" fmla="*/ 3348805 h 7686336"/>
              <a:gd name="connsiteX3755" fmla="*/ 6123190 w 10243893"/>
              <a:gd name="connsiteY3755" fmla="*/ 3348926 h 7686336"/>
              <a:gd name="connsiteX3756" fmla="*/ 6067683 w 10243893"/>
              <a:gd name="connsiteY3756" fmla="*/ 3272498 h 7686336"/>
              <a:gd name="connsiteX3757" fmla="*/ 6123069 w 10243893"/>
              <a:gd name="connsiteY3757" fmla="*/ 3196191 h 7686336"/>
              <a:gd name="connsiteX3758" fmla="*/ 6033338 w 10243893"/>
              <a:gd name="connsiteY3758" fmla="*/ 3167046 h 7686336"/>
              <a:gd name="connsiteX3759" fmla="*/ 6033338 w 10243893"/>
              <a:gd name="connsiteY3759" fmla="*/ 3072721 h 7686336"/>
              <a:gd name="connsiteX3760" fmla="*/ 5943608 w 10243893"/>
              <a:gd name="connsiteY3760" fmla="*/ 3101865 h 7686336"/>
              <a:gd name="connsiteX3761" fmla="*/ 5888101 w 10243893"/>
              <a:gd name="connsiteY3761" fmla="*/ 3025558 h 7686336"/>
              <a:gd name="connsiteX3762" fmla="*/ 5832594 w 10243893"/>
              <a:gd name="connsiteY3762" fmla="*/ 3101865 h 7686336"/>
              <a:gd name="connsiteX3763" fmla="*/ 5742864 w 10243893"/>
              <a:gd name="connsiteY3763" fmla="*/ 3072721 h 7686336"/>
              <a:gd name="connsiteX3764" fmla="*/ 5742864 w 10243893"/>
              <a:gd name="connsiteY3764" fmla="*/ 3167046 h 7686336"/>
              <a:gd name="connsiteX3765" fmla="*/ 5653133 w 10243893"/>
              <a:gd name="connsiteY3765" fmla="*/ 3196191 h 7686336"/>
              <a:gd name="connsiteX3766" fmla="*/ 5708519 w 10243893"/>
              <a:gd name="connsiteY3766" fmla="*/ 3272498 h 7686336"/>
              <a:gd name="connsiteX3767" fmla="*/ 5653012 w 10243893"/>
              <a:gd name="connsiteY3767" fmla="*/ 3348805 h 7686336"/>
              <a:gd name="connsiteX3768" fmla="*/ 5742743 w 10243893"/>
              <a:gd name="connsiteY3768" fmla="*/ 3377949 h 7686336"/>
              <a:gd name="connsiteX3769" fmla="*/ 5742743 w 10243893"/>
              <a:gd name="connsiteY3769" fmla="*/ 3472274 h 7686336"/>
              <a:gd name="connsiteX3770" fmla="*/ 5832473 w 10243893"/>
              <a:gd name="connsiteY3770" fmla="*/ 3443130 h 7686336"/>
              <a:gd name="connsiteX3771" fmla="*/ 7502642 w 10243893"/>
              <a:gd name="connsiteY3771" fmla="*/ 3519437 h 7686336"/>
              <a:gd name="connsiteX3772" fmla="*/ 7558150 w 10243893"/>
              <a:gd name="connsiteY3772" fmla="*/ 3443130 h 7686336"/>
              <a:gd name="connsiteX3773" fmla="*/ 7647880 w 10243893"/>
              <a:gd name="connsiteY3773" fmla="*/ 3472274 h 7686336"/>
              <a:gd name="connsiteX3774" fmla="*/ 7647880 w 10243893"/>
              <a:gd name="connsiteY3774" fmla="*/ 3377949 h 7686336"/>
              <a:gd name="connsiteX3775" fmla="*/ 7737611 w 10243893"/>
              <a:gd name="connsiteY3775" fmla="*/ 3348805 h 7686336"/>
              <a:gd name="connsiteX3776" fmla="*/ 7737852 w 10243893"/>
              <a:gd name="connsiteY3776" fmla="*/ 3348926 h 7686336"/>
              <a:gd name="connsiteX3777" fmla="*/ 7682345 w 10243893"/>
              <a:gd name="connsiteY3777" fmla="*/ 3272498 h 7686336"/>
              <a:gd name="connsiteX3778" fmla="*/ 7737731 w 10243893"/>
              <a:gd name="connsiteY3778" fmla="*/ 3196191 h 7686336"/>
              <a:gd name="connsiteX3779" fmla="*/ 7648001 w 10243893"/>
              <a:gd name="connsiteY3779" fmla="*/ 3167046 h 7686336"/>
              <a:gd name="connsiteX3780" fmla="*/ 7648001 w 10243893"/>
              <a:gd name="connsiteY3780" fmla="*/ 3072721 h 7686336"/>
              <a:gd name="connsiteX3781" fmla="*/ 7558271 w 10243893"/>
              <a:gd name="connsiteY3781" fmla="*/ 3101865 h 7686336"/>
              <a:gd name="connsiteX3782" fmla="*/ 7502763 w 10243893"/>
              <a:gd name="connsiteY3782" fmla="*/ 3025558 h 7686336"/>
              <a:gd name="connsiteX3783" fmla="*/ 7447257 w 10243893"/>
              <a:gd name="connsiteY3783" fmla="*/ 3101865 h 7686336"/>
              <a:gd name="connsiteX3784" fmla="*/ 7357526 w 10243893"/>
              <a:gd name="connsiteY3784" fmla="*/ 3072721 h 7686336"/>
              <a:gd name="connsiteX3785" fmla="*/ 7357526 w 10243893"/>
              <a:gd name="connsiteY3785" fmla="*/ 3167046 h 7686336"/>
              <a:gd name="connsiteX3786" fmla="*/ 7267796 w 10243893"/>
              <a:gd name="connsiteY3786" fmla="*/ 3196191 h 7686336"/>
              <a:gd name="connsiteX3787" fmla="*/ 7323182 w 10243893"/>
              <a:gd name="connsiteY3787" fmla="*/ 3272498 h 7686336"/>
              <a:gd name="connsiteX3788" fmla="*/ 7267675 w 10243893"/>
              <a:gd name="connsiteY3788" fmla="*/ 3348805 h 7686336"/>
              <a:gd name="connsiteX3789" fmla="*/ 7357405 w 10243893"/>
              <a:gd name="connsiteY3789" fmla="*/ 3377949 h 7686336"/>
              <a:gd name="connsiteX3790" fmla="*/ 7357405 w 10243893"/>
              <a:gd name="connsiteY3790" fmla="*/ 3472274 h 7686336"/>
              <a:gd name="connsiteX3791" fmla="*/ 7447136 w 10243893"/>
              <a:gd name="connsiteY3791" fmla="*/ 3443130 h 7686336"/>
              <a:gd name="connsiteX3792" fmla="*/ 9117788 w 10243893"/>
              <a:gd name="connsiteY3792" fmla="*/ 3519437 h 7686336"/>
              <a:gd name="connsiteX3793" fmla="*/ 9173296 w 10243893"/>
              <a:gd name="connsiteY3793" fmla="*/ 3443130 h 7686336"/>
              <a:gd name="connsiteX3794" fmla="*/ 9263026 w 10243893"/>
              <a:gd name="connsiteY3794" fmla="*/ 3472274 h 7686336"/>
              <a:gd name="connsiteX3795" fmla="*/ 9263026 w 10243893"/>
              <a:gd name="connsiteY3795" fmla="*/ 3377949 h 7686336"/>
              <a:gd name="connsiteX3796" fmla="*/ 9352757 w 10243893"/>
              <a:gd name="connsiteY3796" fmla="*/ 3348805 h 7686336"/>
              <a:gd name="connsiteX3797" fmla="*/ 9352998 w 10243893"/>
              <a:gd name="connsiteY3797" fmla="*/ 3348926 h 7686336"/>
              <a:gd name="connsiteX3798" fmla="*/ 9297491 w 10243893"/>
              <a:gd name="connsiteY3798" fmla="*/ 3272498 h 7686336"/>
              <a:gd name="connsiteX3799" fmla="*/ 9352877 w 10243893"/>
              <a:gd name="connsiteY3799" fmla="*/ 3196191 h 7686336"/>
              <a:gd name="connsiteX3800" fmla="*/ 9263147 w 10243893"/>
              <a:gd name="connsiteY3800" fmla="*/ 3167046 h 7686336"/>
              <a:gd name="connsiteX3801" fmla="*/ 9263147 w 10243893"/>
              <a:gd name="connsiteY3801" fmla="*/ 3072721 h 7686336"/>
              <a:gd name="connsiteX3802" fmla="*/ 9173417 w 10243893"/>
              <a:gd name="connsiteY3802" fmla="*/ 3101865 h 7686336"/>
              <a:gd name="connsiteX3803" fmla="*/ 9117909 w 10243893"/>
              <a:gd name="connsiteY3803" fmla="*/ 3025558 h 7686336"/>
              <a:gd name="connsiteX3804" fmla="*/ 9062403 w 10243893"/>
              <a:gd name="connsiteY3804" fmla="*/ 3101865 h 7686336"/>
              <a:gd name="connsiteX3805" fmla="*/ 8972672 w 10243893"/>
              <a:gd name="connsiteY3805" fmla="*/ 3072721 h 7686336"/>
              <a:gd name="connsiteX3806" fmla="*/ 8972672 w 10243893"/>
              <a:gd name="connsiteY3806" fmla="*/ 3167046 h 7686336"/>
              <a:gd name="connsiteX3807" fmla="*/ 8882942 w 10243893"/>
              <a:gd name="connsiteY3807" fmla="*/ 3196191 h 7686336"/>
              <a:gd name="connsiteX3808" fmla="*/ 8938328 w 10243893"/>
              <a:gd name="connsiteY3808" fmla="*/ 3272498 h 7686336"/>
              <a:gd name="connsiteX3809" fmla="*/ 8882821 w 10243893"/>
              <a:gd name="connsiteY3809" fmla="*/ 3348805 h 7686336"/>
              <a:gd name="connsiteX3810" fmla="*/ 8972551 w 10243893"/>
              <a:gd name="connsiteY3810" fmla="*/ 3377949 h 7686336"/>
              <a:gd name="connsiteX3811" fmla="*/ 8972551 w 10243893"/>
              <a:gd name="connsiteY3811" fmla="*/ 3472274 h 7686336"/>
              <a:gd name="connsiteX3812" fmla="*/ 9062282 w 10243893"/>
              <a:gd name="connsiteY3812" fmla="*/ 3443130 h 7686336"/>
              <a:gd name="connsiteX3813" fmla="*/ 3038013 w 10243893"/>
              <a:gd name="connsiteY3813" fmla="*/ 3548340 h 7686336"/>
              <a:gd name="connsiteX3814" fmla="*/ 2903996 w 10243893"/>
              <a:gd name="connsiteY3814" fmla="*/ 3363930 h 7686336"/>
              <a:gd name="connsiteX3815" fmla="*/ 2904022 w 10243893"/>
              <a:gd name="connsiteY3815" fmla="*/ 3363921 h 7686336"/>
              <a:gd name="connsiteX3816" fmla="*/ 2903902 w 10243893"/>
              <a:gd name="connsiteY3816" fmla="*/ 3363800 h 7686336"/>
              <a:gd name="connsiteX3817" fmla="*/ 2903996 w 10243893"/>
              <a:gd name="connsiteY3817" fmla="*/ 3363930 h 7686336"/>
              <a:gd name="connsiteX3818" fmla="*/ 2821185 w 10243893"/>
              <a:gd name="connsiteY3818" fmla="*/ 3390767 h 7686336"/>
              <a:gd name="connsiteX3819" fmla="*/ 2821185 w 10243893"/>
              <a:gd name="connsiteY3819" fmla="*/ 3477837 h 7686336"/>
              <a:gd name="connsiteX3820" fmla="*/ 662457 w 10243893"/>
              <a:gd name="connsiteY3820" fmla="*/ 3548461 h 7686336"/>
              <a:gd name="connsiteX3821" fmla="*/ 879406 w 10243893"/>
              <a:gd name="connsiteY3821" fmla="*/ 3477958 h 7686336"/>
              <a:gd name="connsiteX3822" fmla="*/ 879406 w 10243893"/>
              <a:gd name="connsiteY3822" fmla="*/ 3390889 h 7686336"/>
              <a:gd name="connsiteX3823" fmla="*/ 796569 w 10243893"/>
              <a:gd name="connsiteY3823" fmla="*/ 3364042 h 7686336"/>
              <a:gd name="connsiteX3824" fmla="*/ 796569 w 10243893"/>
              <a:gd name="connsiteY3824" fmla="*/ 3363921 h 7686336"/>
              <a:gd name="connsiteX3825" fmla="*/ 2277361 w 10243893"/>
              <a:gd name="connsiteY3825" fmla="*/ 3548461 h 7686336"/>
              <a:gd name="connsiteX3826" fmla="*/ 2494310 w 10243893"/>
              <a:gd name="connsiteY3826" fmla="*/ 3477958 h 7686336"/>
              <a:gd name="connsiteX3827" fmla="*/ 2494310 w 10243893"/>
              <a:gd name="connsiteY3827" fmla="*/ 3390889 h 7686336"/>
              <a:gd name="connsiteX3828" fmla="*/ 2411473 w 10243893"/>
              <a:gd name="connsiteY3828" fmla="*/ 3364042 h 7686336"/>
              <a:gd name="connsiteX3829" fmla="*/ 2411473 w 10243893"/>
              <a:gd name="connsiteY3829" fmla="*/ 3363921 h 7686336"/>
              <a:gd name="connsiteX3830" fmla="*/ 4653160 w 10243893"/>
              <a:gd name="connsiteY3830" fmla="*/ 3548581 h 7686336"/>
              <a:gd name="connsiteX3831" fmla="*/ 4519143 w 10243893"/>
              <a:gd name="connsiteY3831" fmla="*/ 3364172 h 7686336"/>
              <a:gd name="connsiteX3832" fmla="*/ 4519169 w 10243893"/>
              <a:gd name="connsiteY3832" fmla="*/ 3364163 h 7686336"/>
              <a:gd name="connsiteX3833" fmla="*/ 4519048 w 10243893"/>
              <a:gd name="connsiteY3833" fmla="*/ 3364042 h 7686336"/>
              <a:gd name="connsiteX3834" fmla="*/ 4519143 w 10243893"/>
              <a:gd name="connsiteY3834" fmla="*/ 3364172 h 7686336"/>
              <a:gd name="connsiteX3835" fmla="*/ 4436332 w 10243893"/>
              <a:gd name="connsiteY3835" fmla="*/ 3391009 h 7686336"/>
              <a:gd name="connsiteX3836" fmla="*/ 4436332 w 10243893"/>
              <a:gd name="connsiteY3836" fmla="*/ 3478079 h 7686336"/>
              <a:gd name="connsiteX3837" fmla="*/ 6268185 w 10243893"/>
              <a:gd name="connsiteY3837" fmla="*/ 3548581 h 7686336"/>
              <a:gd name="connsiteX3838" fmla="*/ 6134167 w 10243893"/>
              <a:gd name="connsiteY3838" fmla="*/ 3364172 h 7686336"/>
              <a:gd name="connsiteX3839" fmla="*/ 6134194 w 10243893"/>
              <a:gd name="connsiteY3839" fmla="*/ 3364163 h 7686336"/>
              <a:gd name="connsiteX3840" fmla="*/ 6134073 w 10243893"/>
              <a:gd name="connsiteY3840" fmla="*/ 3364042 h 7686336"/>
              <a:gd name="connsiteX3841" fmla="*/ 6134167 w 10243893"/>
              <a:gd name="connsiteY3841" fmla="*/ 3364172 h 7686336"/>
              <a:gd name="connsiteX3842" fmla="*/ 6051357 w 10243893"/>
              <a:gd name="connsiteY3842" fmla="*/ 3391009 h 7686336"/>
              <a:gd name="connsiteX3843" fmla="*/ 6051357 w 10243893"/>
              <a:gd name="connsiteY3843" fmla="*/ 3478079 h 7686336"/>
              <a:gd name="connsiteX3844" fmla="*/ 7882847 w 10243893"/>
              <a:gd name="connsiteY3844" fmla="*/ 3548581 h 7686336"/>
              <a:gd name="connsiteX3845" fmla="*/ 7748830 w 10243893"/>
              <a:gd name="connsiteY3845" fmla="*/ 3364172 h 7686336"/>
              <a:gd name="connsiteX3846" fmla="*/ 7748857 w 10243893"/>
              <a:gd name="connsiteY3846" fmla="*/ 3364163 h 7686336"/>
              <a:gd name="connsiteX3847" fmla="*/ 7748736 w 10243893"/>
              <a:gd name="connsiteY3847" fmla="*/ 3364042 h 7686336"/>
              <a:gd name="connsiteX3848" fmla="*/ 7748830 w 10243893"/>
              <a:gd name="connsiteY3848" fmla="*/ 3364172 h 7686336"/>
              <a:gd name="connsiteX3849" fmla="*/ 7666019 w 10243893"/>
              <a:gd name="connsiteY3849" fmla="*/ 3391009 h 7686336"/>
              <a:gd name="connsiteX3850" fmla="*/ 7666019 w 10243893"/>
              <a:gd name="connsiteY3850" fmla="*/ 3478079 h 7686336"/>
              <a:gd name="connsiteX3851" fmla="*/ 9497873 w 10243893"/>
              <a:gd name="connsiteY3851" fmla="*/ 3548581 h 7686336"/>
              <a:gd name="connsiteX3852" fmla="*/ 9363855 w 10243893"/>
              <a:gd name="connsiteY3852" fmla="*/ 3364172 h 7686336"/>
              <a:gd name="connsiteX3853" fmla="*/ 9363882 w 10243893"/>
              <a:gd name="connsiteY3853" fmla="*/ 3364163 h 7686336"/>
              <a:gd name="connsiteX3854" fmla="*/ 9363761 w 10243893"/>
              <a:gd name="connsiteY3854" fmla="*/ 3364042 h 7686336"/>
              <a:gd name="connsiteX3855" fmla="*/ 9363855 w 10243893"/>
              <a:gd name="connsiteY3855" fmla="*/ 3364172 h 7686336"/>
              <a:gd name="connsiteX3856" fmla="*/ 9281044 w 10243893"/>
              <a:gd name="connsiteY3856" fmla="*/ 3391009 h 7686336"/>
              <a:gd name="connsiteX3857" fmla="*/ 9281044 w 10243893"/>
              <a:gd name="connsiteY3857" fmla="*/ 3478079 h 7686336"/>
              <a:gd name="connsiteX3858" fmla="*/ 3892387 w 10243893"/>
              <a:gd name="connsiteY3858" fmla="*/ 3548703 h 7686336"/>
              <a:gd name="connsiteX3859" fmla="*/ 4109336 w 10243893"/>
              <a:gd name="connsiteY3859" fmla="*/ 3478200 h 7686336"/>
              <a:gd name="connsiteX3860" fmla="*/ 4109336 w 10243893"/>
              <a:gd name="connsiteY3860" fmla="*/ 3391130 h 7686336"/>
              <a:gd name="connsiteX3861" fmla="*/ 4026498 w 10243893"/>
              <a:gd name="connsiteY3861" fmla="*/ 3364284 h 7686336"/>
              <a:gd name="connsiteX3862" fmla="*/ 4026498 w 10243893"/>
              <a:gd name="connsiteY3862" fmla="*/ 3364163 h 7686336"/>
              <a:gd name="connsiteX3863" fmla="*/ 5507291 w 10243893"/>
              <a:gd name="connsiteY3863" fmla="*/ 3548703 h 7686336"/>
              <a:gd name="connsiteX3864" fmla="*/ 5724240 w 10243893"/>
              <a:gd name="connsiteY3864" fmla="*/ 3478200 h 7686336"/>
              <a:gd name="connsiteX3865" fmla="*/ 5724240 w 10243893"/>
              <a:gd name="connsiteY3865" fmla="*/ 3391130 h 7686336"/>
              <a:gd name="connsiteX3866" fmla="*/ 5641403 w 10243893"/>
              <a:gd name="connsiteY3866" fmla="*/ 3364284 h 7686336"/>
              <a:gd name="connsiteX3867" fmla="*/ 5641403 w 10243893"/>
              <a:gd name="connsiteY3867" fmla="*/ 3364163 h 7686336"/>
              <a:gd name="connsiteX3868" fmla="*/ 7122196 w 10243893"/>
              <a:gd name="connsiteY3868" fmla="*/ 3548703 h 7686336"/>
              <a:gd name="connsiteX3869" fmla="*/ 7339145 w 10243893"/>
              <a:gd name="connsiteY3869" fmla="*/ 3478200 h 7686336"/>
              <a:gd name="connsiteX3870" fmla="*/ 7339145 w 10243893"/>
              <a:gd name="connsiteY3870" fmla="*/ 3391130 h 7686336"/>
              <a:gd name="connsiteX3871" fmla="*/ 7256307 w 10243893"/>
              <a:gd name="connsiteY3871" fmla="*/ 3364284 h 7686336"/>
              <a:gd name="connsiteX3872" fmla="*/ 7256307 w 10243893"/>
              <a:gd name="connsiteY3872" fmla="*/ 3364163 h 7686336"/>
              <a:gd name="connsiteX3873" fmla="*/ 8737100 w 10243893"/>
              <a:gd name="connsiteY3873" fmla="*/ 3548703 h 7686336"/>
              <a:gd name="connsiteX3874" fmla="*/ 8954049 w 10243893"/>
              <a:gd name="connsiteY3874" fmla="*/ 3478200 h 7686336"/>
              <a:gd name="connsiteX3875" fmla="*/ 8954049 w 10243893"/>
              <a:gd name="connsiteY3875" fmla="*/ 3391130 h 7686336"/>
              <a:gd name="connsiteX3876" fmla="*/ 8871212 w 10243893"/>
              <a:gd name="connsiteY3876" fmla="*/ 3364284 h 7686336"/>
              <a:gd name="connsiteX3877" fmla="*/ 8871212 w 10243893"/>
              <a:gd name="connsiteY3877" fmla="*/ 3364163 h 7686336"/>
              <a:gd name="connsiteX3878" fmla="*/ 1422504 w 10243893"/>
              <a:gd name="connsiteY3878" fmla="*/ 3548944 h 7686336"/>
              <a:gd name="connsiteX3879" fmla="*/ 1288486 w 10243893"/>
              <a:gd name="connsiteY3879" fmla="*/ 3364534 h 7686336"/>
              <a:gd name="connsiteX3880" fmla="*/ 1288513 w 10243893"/>
              <a:gd name="connsiteY3880" fmla="*/ 3364525 h 7686336"/>
              <a:gd name="connsiteX3881" fmla="*/ 1288392 w 10243893"/>
              <a:gd name="connsiteY3881" fmla="*/ 3364405 h 7686336"/>
              <a:gd name="connsiteX3882" fmla="*/ 1288486 w 10243893"/>
              <a:gd name="connsiteY3882" fmla="*/ 3364534 h 7686336"/>
              <a:gd name="connsiteX3883" fmla="*/ 1205676 w 10243893"/>
              <a:gd name="connsiteY3883" fmla="*/ 3391372 h 7686336"/>
              <a:gd name="connsiteX3884" fmla="*/ 1205676 w 10243893"/>
              <a:gd name="connsiteY3884" fmla="*/ 3478442 h 7686336"/>
              <a:gd name="connsiteX3885" fmla="*/ 4827783 w 10243893"/>
              <a:gd name="connsiteY3885" fmla="*/ 3605056 h 7686336"/>
              <a:gd name="connsiteX3886" fmla="*/ 4917514 w 10243893"/>
              <a:gd name="connsiteY3886" fmla="*/ 3481586 h 7686336"/>
              <a:gd name="connsiteX3887" fmla="*/ 4917514 w 10243893"/>
              <a:gd name="connsiteY3887" fmla="*/ 3328972 h 7686336"/>
              <a:gd name="connsiteX3888" fmla="*/ 4772276 w 10243893"/>
              <a:gd name="connsiteY3888" fmla="*/ 3281809 h 7686336"/>
              <a:gd name="connsiteX3889" fmla="*/ 4772276 w 10243893"/>
              <a:gd name="connsiteY3889" fmla="*/ 3281688 h 7686336"/>
              <a:gd name="connsiteX3890" fmla="*/ 4537309 w 10243893"/>
              <a:gd name="connsiteY3890" fmla="*/ 3357995 h 7686336"/>
              <a:gd name="connsiteX3891" fmla="*/ 4682546 w 10243893"/>
              <a:gd name="connsiteY3891" fmla="*/ 3557893 h 7686336"/>
              <a:gd name="connsiteX3892" fmla="*/ 6442930 w 10243893"/>
              <a:gd name="connsiteY3892" fmla="*/ 3605056 h 7686336"/>
              <a:gd name="connsiteX3893" fmla="*/ 6532660 w 10243893"/>
              <a:gd name="connsiteY3893" fmla="*/ 3481586 h 7686336"/>
              <a:gd name="connsiteX3894" fmla="*/ 6532660 w 10243893"/>
              <a:gd name="connsiteY3894" fmla="*/ 3328972 h 7686336"/>
              <a:gd name="connsiteX3895" fmla="*/ 6387423 w 10243893"/>
              <a:gd name="connsiteY3895" fmla="*/ 3281809 h 7686336"/>
              <a:gd name="connsiteX3896" fmla="*/ 6387423 w 10243893"/>
              <a:gd name="connsiteY3896" fmla="*/ 3281688 h 7686336"/>
              <a:gd name="connsiteX3897" fmla="*/ 6152455 w 10243893"/>
              <a:gd name="connsiteY3897" fmla="*/ 3357995 h 7686336"/>
              <a:gd name="connsiteX3898" fmla="*/ 6297692 w 10243893"/>
              <a:gd name="connsiteY3898" fmla="*/ 3557893 h 7686336"/>
              <a:gd name="connsiteX3899" fmla="*/ 8057592 w 10243893"/>
              <a:gd name="connsiteY3899" fmla="*/ 3605056 h 7686336"/>
              <a:gd name="connsiteX3900" fmla="*/ 8147322 w 10243893"/>
              <a:gd name="connsiteY3900" fmla="*/ 3481586 h 7686336"/>
              <a:gd name="connsiteX3901" fmla="*/ 8147322 w 10243893"/>
              <a:gd name="connsiteY3901" fmla="*/ 3328972 h 7686336"/>
              <a:gd name="connsiteX3902" fmla="*/ 8002085 w 10243893"/>
              <a:gd name="connsiteY3902" fmla="*/ 3281809 h 7686336"/>
              <a:gd name="connsiteX3903" fmla="*/ 8002085 w 10243893"/>
              <a:gd name="connsiteY3903" fmla="*/ 3281688 h 7686336"/>
              <a:gd name="connsiteX3904" fmla="*/ 7767118 w 10243893"/>
              <a:gd name="connsiteY3904" fmla="*/ 3357995 h 7686336"/>
              <a:gd name="connsiteX3905" fmla="*/ 7912354 w 10243893"/>
              <a:gd name="connsiteY3905" fmla="*/ 3557893 h 7686336"/>
              <a:gd name="connsiteX3906" fmla="*/ 9672497 w 10243893"/>
              <a:gd name="connsiteY3906" fmla="*/ 3605056 h 7686336"/>
              <a:gd name="connsiteX3907" fmla="*/ 9762227 w 10243893"/>
              <a:gd name="connsiteY3907" fmla="*/ 3481586 h 7686336"/>
              <a:gd name="connsiteX3908" fmla="*/ 9762227 w 10243893"/>
              <a:gd name="connsiteY3908" fmla="*/ 3328972 h 7686336"/>
              <a:gd name="connsiteX3909" fmla="*/ 9616989 w 10243893"/>
              <a:gd name="connsiteY3909" fmla="*/ 3281809 h 7686336"/>
              <a:gd name="connsiteX3910" fmla="*/ 9616989 w 10243893"/>
              <a:gd name="connsiteY3910" fmla="*/ 3281688 h 7686336"/>
              <a:gd name="connsiteX3911" fmla="*/ 9382022 w 10243893"/>
              <a:gd name="connsiteY3911" fmla="*/ 3357995 h 7686336"/>
              <a:gd name="connsiteX3912" fmla="*/ 9527259 w 10243893"/>
              <a:gd name="connsiteY3912" fmla="*/ 3557893 h 7686336"/>
              <a:gd name="connsiteX3913" fmla="*/ 1597249 w 10243893"/>
              <a:gd name="connsiteY3913" fmla="*/ 3605177 h 7686336"/>
              <a:gd name="connsiteX3914" fmla="*/ 1686979 w 10243893"/>
              <a:gd name="connsiteY3914" fmla="*/ 3481707 h 7686336"/>
              <a:gd name="connsiteX3915" fmla="*/ 1686979 w 10243893"/>
              <a:gd name="connsiteY3915" fmla="*/ 3329093 h 7686336"/>
              <a:gd name="connsiteX3916" fmla="*/ 1541742 w 10243893"/>
              <a:gd name="connsiteY3916" fmla="*/ 3281930 h 7686336"/>
              <a:gd name="connsiteX3917" fmla="*/ 1541742 w 10243893"/>
              <a:gd name="connsiteY3917" fmla="*/ 3281809 h 7686336"/>
              <a:gd name="connsiteX3918" fmla="*/ 1306774 w 10243893"/>
              <a:gd name="connsiteY3918" fmla="*/ 3358116 h 7686336"/>
              <a:gd name="connsiteX3919" fmla="*/ 1452011 w 10243893"/>
              <a:gd name="connsiteY3919" fmla="*/ 3558014 h 7686336"/>
              <a:gd name="connsiteX3920" fmla="*/ 3212153 w 10243893"/>
              <a:gd name="connsiteY3920" fmla="*/ 3605177 h 7686336"/>
              <a:gd name="connsiteX3921" fmla="*/ 3301884 w 10243893"/>
              <a:gd name="connsiteY3921" fmla="*/ 3481707 h 7686336"/>
              <a:gd name="connsiteX3922" fmla="*/ 3301884 w 10243893"/>
              <a:gd name="connsiteY3922" fmla="*/ 3329093 h 7686336"/>
              <a:gd name="connsiteX3923" fmla="*/ 3156646 w 10243893"/>
              <a:gd name="connsiteY3923" fmla="*/ 3281930 h 7686336"/>
              <a:gd name="connsiteX3924" fmla="*/ 3156646 w 10243893"/>
              <a:gd name="connsiteY3924" fmla="*/ 3281809 h 7686336"/>
              <a:gd name="connsiteX3925" fmla="*/ 2921678 w 10243893"/>
              <a:gd name="connsiteY3925" fmla="*/ 3358116 h 7686336"/>
              <a:gd name="connsiteX3926" fmla="*/ 3066916 w 10243893"/>
              <a:gd name="connsiteY3926" fmla="*/ 3558014 h 7686336"/>
              <a:gd name="connsiteX3927" fmla="*/ 488075 w 10243893"/>
              <a:gd name="connsiteY3927" fmla="*/ 3605419 h 7686336"/>
              <a:gd name="connsiteX3928" fmla="*/ 633312 w 10243893"/>
              <a:gd name="connsiteY3928" fmla="*/ 3558256 h 7686336"/>
              <a:gd name="connsiteX3929" fmla="*/ 778429 w 10243893"/>
              <a:gd name="connsiteY3929" fmla="*/ 3358358 h 7686336"/>
              <a:gd name="connsiteX3930" fmla="*/ 543461 w 10243893"/>
              <a:gd name="connsiteY3930" fmla="*/ 3282051 h 7686336"/>
              <a:gd name="connsiteX3931" fmla="*/ 543582 w 10243893"/>
              <a:gd name="connsiteY3931" fmla="*/ 3282172 h 7686336"/>
              <a:gd name="connsiteX3932" fmla="*/ 398345 w 10243893"/>
              <a:gd name="connsiteY3932" fmla="*/ 3329335 h 7686336"/>
              <a:gd name="connsiteX3933" fmla="*/ 398345 w 10243893"/>
              <a:gd name="connsiteY3933" fmla="*/ 3481949 h 7686336"/>
              <a:gd name="connsiteX3934" fmla="*/ 2102859 w 10243893"/>
              <a:gd name="connsiteY3934" fmla="*/ 3605419 h 7686336"/>
              <a:gd name="connsiteX3935" fmla="*/ 2248096 w 10243893"/>
              <a:gd name="connsiteY3935" fmla="*/ 3558256 h 7686336"/>
              <a:gd name="connsiteX3936" fmla="*/ 2393212 w 10243893"/>
              <a:gd name="connsiteY3936" fmla="*/ 3358358 h 7686336"/>
              <a:gd name="connsiteX3937" fmla="*/ 2158366 w 10243893"/>
              <a:gd name="connsiteY3937" fmla="*/ 3282051 h 7686336"/>
              <a:gd name="connsiteX3938" fmla="*/ 2158366 w 10243893"/>
              <a:gd name="connsiteY3938" fmla="*/ 3282172 h 7686336"/>
              <a:gd name="connsiteX3939" fmla="*/ 2013128 w 10243893"/>
              <a:gd name="connsiteY3939" fmla="*/ 3329335 h 7686336"/>
              <a:gd name="connsiteX3940" fmla="*/ 2013128 w 10243893"/>
              <a:gd name="connsiteY3940" fmla="*/ 3481949 h 7686336"/>
              <a:gd name="connsiteX3941" fmla="*/ 3717884 w 10243893"/>
              <a:gd name="connsiteY3941" fmla="*/ 3605661 h 7686336"/>
              <a:gd name="connsiteX3942" fmla="*/ 3863122 w 10243893"/>
              <a:gd name="connsiteY3942" fmla="*/ 3558498 h 7686336"/>
              <a:gd name="connsiteX3943" fmla="*/ 4008238 w 10243893"/>
              <a:gd name="connsiteY3943" fmla="*/ 3358600 h 7686336"/>
              <a:gd name="connsiteX3944" fmla="*/ 3773391 w 10243893"/>
              <a:gd name="connsiteY3944" fmla="*/ 3282293 h 7686336"/>
              <a:gd name="connsiteX3945" fmla="*/ 3773391 w 10243893"/>
              <a:gd name="connsiteY3945" fmla="*/ 3282414 h 7686336"/>
              <a:gd name="connsiteX3946" fmla="*/ 3628154 w 10243893"/>
              <a:gd name="connsiteY3946" fmla="*/ 3329577 h 7686336"/>
              <a:gd name="connsiteX3947" fmla="*/ 3628154 w 10243893"/>
              <a:gd name="connsiteY3947" fmla="*/ 3482191 h 7686336"/>
              <a:gd name="connsiteX3948" fmla="*/ 5332909 w 10243893"/>
              <a:gd name="connsiteY3948" fmla="*/ 3605661 h 7686336"/>
              <a:gd name="connsiteX3949" fmla="*/ 5478147 w 10243893"/>
              <a:gd name="connsiteY3949" fmla="*/ 3558498 h 7686336"/>
              <a:gd name="connsiteX3950" fmla="*/ 5623263 w 10243893"/>
              <a:gd name="connsiteY3950" fmla="*/ 3358600 h 7686336"/>
              <a:gd name="connsiteX3951" fmla="*/ 5388296 w 10243893"/>
              <a:gd name="connsiteY3951" fmla="*/ 3282293 h 7686336"/>
              <a:gd name="connsiteX3952" fmla="*/ 5388416 w 10243893"/>
              <a:gd name="connsiteY3952" fmla="*/ 3282414 h 7686336"/>
              <a:gd name="connsiteX3953" fmla="*/ 5243179 w 10243893"/>
              <a:gd name="connsiteY3953" fmla="*/ 3329577 h 7686336"/>
              <a:gd name="connsiteX3954" fmla="*/ 5243179 w 10243893"/>
              <a:gd name="connsiteY3954" fmla="*/ 3482191 h 7686336"/>
              <a:gd name="connsiteX3955" fmla="*/ 6947693 w 10243893"/>
              <a:gd name="connsiteY3955" fmla="*/ 3605661 h 7686336"/>
              <a:gd name="connsiteX3956" fmla="*/ 7092931 w 10243893"/>
              <a:gd name="connsiteY3956" fmla="*/ 3558498 h 7686336"/>
              <a:gd name="connsiteX3957" fmla="*/ 7238047 w 10243893"/>
              <a:gd name="connsiteY3957" fmla="*/ 3358600 h 7686336"/>
              <a:gd name="connsiteX3958" fmla="*/ 7003200 w 10243893"/>
              <a:gd name="connsiteY3958" fmla="*/ 3282293 h 7686336"/>
              <a:gd name="connsiteX3959" fmla="*/ 7003200 w 10243893"/>
              <a:gd name="connsiteY3959" fmla="*/ 3282414 h 7686336"/>
              <a:gd name="connsiteX3960" fmla="*/ 6857962 w 10243893"/>
              <a:gd name="connsiteY3960" fmla="*/ 3329577 h 7686336"/>
              <a:gd name="connsiteX3961" fmla="*/ 6857962 w 10243893"/>
              <a:gd name="connsiteY3961" fmla="*/ 3482191 h 7686336"/>
              <a:gd name="connsiteX3962" fmla="*/ 8562597 w 10243893"/>
              <a:gd name="connsiteY3962" fmla="*/ 3605661 h 7686336"/>
              <a:gd name="connsiteX3963" fmla="*/ 8707835 w 10243893"/>
              <a:gd name="connsiteY3963" fmla="*/ 3558498 h 7686336"/>
              <a:gd name="connsiteX3964" fmla="*/ 8852951 w 10243893"/>
              <a:gd name="connsiteY3964" fmla="*/ 3358600 h 7686336"/>
              <a:gd name="connsiteX3965" fmla="*/ 8618105 w 10243893"/>
              <a:gd name="connsiteY3965" fmla="*/ 3282293 h 7686336"/>
              <a:gd name="connsiteX3966" fmla="*/ 8618105 w 10243893"/>
              <a:gd name="connsiteY3966" fmla="*/ 3282414 h 7686336"/>
              <a:gd name="connsiteX3967" fmla="*/ 8472867 w 10243893"/>
              <a:gd name="connsiteY3967" fmla="*/ 3329577 h 7686336"/>
              <a:gd name="connsiteX3968" fmla="*/ 8472867 w 10243893"/>
              <a:gd name="connsiteY3968" fmla="*/ 3482191 h 7686336"/>
              <a:gd name="connsiteX3969" fmla="*/ 4834918 w 10243893"/>
              <a:gd name="connsiteY3969" fmla="*/ 3626582 h 7686336"/>
              <a:gd name="connsiteX3970" fmla="*/ 4834797 w 10243893"/>
              <a:gd name="connsiteY3970" fmla="*/ 3626582 h 7686336"/>
              <a:gd name="connsiteX3971" fmla="*/ 4834820 w 10243893"/>
              <a:gd name="connsiteY3971" fmla="*/ 3626550 h 7686336"/>
              <a:gd name="connsiteX3972" fmla="*/ 6450064 w 10243893"/>
              <a:gd name="connsiteY3972" fmla="*/ 3626582 h 7686336"/>
              <a:gd name="connsiteX3973" fmla="*/ 6449943 w 10243893"/>
              <a:gd name="connsiteY3973" fmla="*/ 3626582 h 7686336"/>
              <a:gd name="connsiteX3974" fmla="*/ 6449966 w 10243893"/>
              <a:gd name="connsiteY3974" fmla="*/ 3626550 h 7686336"/>
              <a:gd name="connsiteX3975" fmla="*/ 9679631 w 10243893"/>
              <a:gd name="connsiteY3975" fmla="*/ 3626582 h 7686336"/>
              <a:gd name="connsiteX3976" fmla="*/ 9679510 w 10243893"/>
              <a:gd name="connsiteY3976" fmla="*/ 3626582 h 7686336"/>
              <a:gd name="connsiteX3977" fmla="*/ 9679533 w 10243893"/>
              <a:gd name="connsiteY3977" fmla="*/ 3626550 h 7686336"/>
              <a:gd name="connsiteX3978" fmla="*/ 1604384 w 10243893"/>
              <a:gd name="connsiteY3978" fmla="*/ 3626703 h 7686336"/>
              <a:gd name="connsiteX3979" fmla="*/ 1604263 w 10243893"/>
              <a:gd name="connsiteY3979" fmla="*/ 3626703 h 7686336"/>
              <a:gd name="connsiteX3980" fmla="*/ 1604286 w 10243893"/>
              <a:gd name="connsiteY3980" fmla="*/ 3626671 h 7686336"/>
              <a:gd name="connsiteX3981" fmla="*/ 1849751 w 10243893"/>
              <a:gd name="connsiteY3981" fmla="*/ 3687531 h 7686336"/>
              <a:gd name="connsiteX3982" fmla="*/ 1994989 w 10243893"/>
              <a:gd name="connsiteY3982" fmla="*/ 3640368 h 7686336"/>
              <a:gd name="connsiteX3983" fmla="*/ 1994989 w 10243893"/>
              <a:gd name="connsiteY3983" fmla="*/ 3487754 h 7686336"/>
              <a:gd name="connsiteX3984" fmla="*/ 1849751 w 10243893"/>
              <a:gd name="connsiteY3984" fmla="*/ 3287977 h 7686336"/>
              <a:gd name="connsiteX3985" fmla="*/ 1849751 w 10243893"/>
              <a:gd name="connsiteY3985" fmla="*/ 3287856 h 7686336"/>
              <a:gd name="connsiteX3986" fmla="*/ 1704514 w 10243893"/>
              <a:gd name="connsiteY3986" fmla="*/ 3487754 h 7686336"/>
              <a:gd name="connsiteX3987" fmla="*/ 1704514 w 10243893"/>
              <a:gd name="connsiteY3987" fmla="*/ 3640368 h 7686336"/>
              <a:gd name="connsiteX3988" fmla="*/ 3464656 w 10243893"/>
              <a:gd name="connsiteY3988" fmla="*/ 3687531 h 7686336"/>
              <a:gd name="connsiteX3989" fmla="*/ 3609893 w 10243893"/>
              <a:gd name="connsiteY3989" fmla="*/ 3640368 h 7686336"/>
              <a:gd name="connsiteX3990" fmla="*/ 3609893 w 10243893"/>
              <a:gd name="connsiteY3990" fmla="*/ 3487754 h 7686336"/>
              <a:gd name="connsiteX3991" fmla="*/ 3464656 w 10243893"/>
              <a:gd name="connsiteY3991" fmla="*/ 3287977 h 7686336"/>
              <a:gd name="connsiteX3992" fmla="*/ 3464656 w 10243893"/>
              <a:gd name="connsiteY3992" fmla="*/ 3287856 h 7686336"/>
              <a:gd name="connsiteX3993" fmla="*/ 3319418 w 10243893"/>
              <a:gd name="connsiteY3993" fmla="*/ 3487754 h 7686336"/>
              <a:gd name="connsiteX3994" fmla="*/ 3319418 w 10243893"/>
              <a:gd name="connsiteY3994" fmla="*/ 3640368 h 7686336"/>
              <a:gd name="connsiteX3995" fmla="*/ 5079560 w 10243893"/>
              <a:gd name="connsiteY3995" fmla="*/ 3687531 h 7686336"/>
              <a:gd name="connsiteX3996" fmla="*/ 5224798 w 10243893"/>
              <a:gd name="connsiteY3996" fmla="*/ 3640368 h 7686336"/>
              <a:gd name="connsiteX3997" fmla="*/ 5224798 w 10243893"/>
              <a:gd name="connsiteY3997" fmla="*/ 3487754 h 7686336"/>
              <a:gd name="connsiteX3998" fmla="*/ 5079560 w 10243893"/>
              <a:gd name="connsiteY3998" fmla="*/ 3287977 h 7686336"/>
              <a:gd name="connsiteX3999" fmla="*/ 5079560 w 10243893"/>
              <a:gd name="connsiteY3999" fmla="*/ 3287856 h 7686336"/>
              <a:gd name="connsiteX4000" fmla="*/ 4934323 w 10243893"/>
              <a:gd name="connsiteY4000" fmla="*/ 3487754 h 7686336"/>
              <a:gd name="connsiteX4001" fmla="*/ 4934323 w 10243893"/>
              <a:gd name="connsiteY4001" fmla="*/ 3640368 h 7686336"/>
              <a:gd name="connsiteX4002" fmla="*/ 6695916 w 10243893"/>
              <a:gd name="connsiteY4002" fmla="*/ 3687651 h 7686336"/>
              <a:gd name="connsiteX4003" fmla="*/ 6841154 w 10243893"/>
              <a:gd name="connsiteY4003" fmla="*/ 3640489 h 7686336"/>
              <a:gd name="connsiteX4004" fmla="*/ 6841154 w 10243893"/>
              <a:gd name="connsiteY4004" fmla="*/ 3487875 h 7686336"/>
              <a:gd name="connsiteX4005" fmla="*/ 6695916 w 10243893"/>
              <a:gd name="connsiteY4005" fmla="*/ 3288098 h 7686336"/>
              <a:gd name="connsiteX4006" fmla="*/ 6695916 w 10243893"/>
              <a:gd name="connsiteY4006" fmla="*/ 3287977 h 7686336"/>
              <a:gd name="connsiteX4007" fmla="*/ 6550679 w 10243893"/>
              <a:gd name="connsiteY4007" fmla="*/ 3487875 h 7686336"/>
              <a:gd name="connsiteX4008" fmla="*/ 6550679 w 10243893"/>
              <a:gd name="connsiteY4008" fmla="*/ 3640489 h 7686336"/>
              <a:gd name="connsiteX4009" fmla="*/ 8310578 w 10243893"/>
              <a:gd name="connsiteY4009" fmla="*/ 3687651 h 7686336"/>
              <a:gd name="connsiteX4010" fmla="*/ 8455815 w 10243893"/>
              <a:gd name="connsiteY4010" fmla="*/ 3640489 h 7686336"/>
              <a:gd name="connsiteX4011" fmla="*/ 8455815 w 10243893"/>
              <a:gd name="connsiteY4011" fmla="*/ 3487875 h 7686336"/>
              <a:gd name="connsiteX4012" fmla="*/ 8310578 w 10243893"/>
              <a:gd name="connsiteY4012" fmla="*/ 3288098 h 7686336"/>
              <a:gd name="connsiteX4013" fmla="*/ 8310578 w 10243893"/>
              <a:gd name="connsiteY4013" fmla="*/ 3287977 h 7686336"/>
              <a:gd name="connsiteX4014" fmla="*/ 8165341 w 10243893"/>
              <a:gd name="connsiteY4014" fmla="*/ 3487875 h 7686336"/>
              <a:gd name="connsiteX4015" fmla="*/ 8165341 w 10243893"/>
              <a:gd name="connsiteY4015" fmla="*/ 3640489 h 7686336"/>
              <a:gd name="connsiteX4016" fmla="*/ 9925725 w 10243893"/>
              <a:gd name="connsiteY4016" fmla="*/ 3687651 h 7686336"/>
              <a:gd name="connsiteX4017" fmla="*/ 10070962 w 10243893"/>
              <a:gd name="connsiteY4017" fmla="*/ 3640489 h 7686336"/>
              <a:gd name="connsiteX4018" fmla="*/ 10070962 w 10243893"/>
              <a:gd name="connsiteY4018" fmla="*/ 3487875 h 7686336"/>
              <a:gd name="connsiteX4019" fmla="*/ 9925725 w 10243893"/>
              <a:gd name="connsiteY4019" fmla="*/ 3288098 h 7686336"/>
              <a:gd name="connsiteX4020" fmla="*/ 9925725 w 10243893"/>
              <a:gd name="connsiteY4020" fmla="*/ 3287977 h 7686336"/>
              <a:gd name="connsiteX4021" fmla="*/ 9780487 w 10243893"/>
              <a:gd name="connsiteY4021" fmla="*/ 3487875 h 7686336"/>
              <a:gd name="connsiteX4022" fmla="*/ 9780487 w 10243893"/>
              <a:gd name="connsiteY4022" fmla="*/ 3640489 h 7686336"/>
              <a:gd name="connsiteX4023" fmla="*/ 2512571 w 10243893"/>
              <a:gd name="connsiteY4023" fmla="*/ 3719093 h 7686336"/>
              <a:gd name="connsiteX4024" fmla="*/ 2646683 w 10243893"/>
              <a:gd name="connsiteY4024" fmla="*/ 3534554 h 7686336"/>
              <a:gd name="connsiteX4025" fmla="*/ 2595529 w 10243893"/>
              <a:gd name="connsiteY4025" fmla="*/ 3464051 h 7686336"/>
              <a:gd name="connsiteX4026" fmla="*/ 2595408 w 10243893"/>
              <a:gd name="connsiteY4026" fmla="*/ 3464051 h 7686336"/>
              <a:gd name="connsiteX4027" fmla="*/ 2512571 w 10243893"/>
              <a:gd name="connsiteY4027" fmla="*/ 3491019 h 7686336"/>
              <a:gd name="connsiteX4028" fmla="*/ 2803046 w 10243893"/>
              <a:gd name="connsiteY4028" fmla="*/ 3719214 h 7686336"/>
              <a:gd name="connsiteX4029" fmla="*/ 2803046 w 10243893"/>
              <a:gd name="connsiteY4029" fmla="*/ 3491140 h 7686336"/>
              <a:gd name="connsiteX4030" fmla="*/ 2720208 w 10243893"/>
              <a:gd name="connsiteY4030" fmla="*/ 3464172 h 7686336"/>
              <a:gd name="connsiteX4031" fmla="*/ 2720087 w 10243893"/>
              <a:gd name="connsiteY4031" fmla="*/ 3464172 h 7686336"/>
              <a:gd name="connsiteX4032" fmla="*/ 2668934 w 10243893"/>
              <a:gd name="connsiteY4032" fmla="*/ 3534675 h 7686336"/>
              <a:gd name="connsiteX4033" fmla="*/ 897183 w 10243893"/>
              <a:gd name="connsiteY4033" fmla="*/ 3719335 h 7686336"/>
              <a:gd name="connsiteX4034" fmla="*/ 1031294 w 10243893"/>
              <a:gd name="connsiteY4034" fmla="*/ 3534796 h 7686336"/>
              <a:gd name="connsiteX4035" fmla="*/ 980141 w 10243893"/>
              <a:gd name="connsiteY4035" fmla="*/ 3464293 h 7686336"/>
              <a:gd name="connsiteX4036" fmla="*/ 980020 w 10243893"/>
              <a:gd name="connsiteY4036" fmla="*/ 3464293 h 7686336"/>
              <a:gd name="connsiteX4037" fmla="*/ 897183 w 10243893"/>
              <a:gd name="connsiteY4037" fmla="*/ 3491261 h 7686336"/>
              <a:gd name="connsiteX4038" fmla="*/ 4127596 w 10243893"/>
              <a:gd name="connsiteY4038" fmla="*/ 3719335 h 7686336"/>
              <a:gd name="connsiteX4039" fmla="*/ 4261708 w 10243893"/>
              <a:gd name="connsiteY4039" fmla="*/ 3534796 h 7686336"/>
              <a:gd name="connsiteX4040" fmla="*/ 4210554 w 10243893"/>
              <a:gd name="connsiteY4040" fmla="*/ 3464293 h 7686336"/>
              <a:gd name="connsiteX4041" fmla="*/ 4210434 w 10243893"/>
              <a:gd name="connsiteY4041" fmla="*/ 3464293 h 7686336"/>
              <a:gd name="connsiteX4042" fmla="*/ 4127596 w 10243893"/>
              <a:gd name="connsiteY4042" fmla="*/ 3491261 h 7686336"/>
              <a:gd name="connsiteX4043" fmla="*/ 5742501 w 10243893"/>
              <a:gd name="connsiteY4043" fmla="*/ 3719335 h 7686336"/>
              <a:gd name="connsiteX4044" fmla="*/ 5876613 w 10243893"/>
              <a:gd name="connsiteY4044" fmla="*/ 3534796 h 7686336"/>
              <a:gd name="connsiteX4045" fmla="*/ 5825459 w 10243893"/>
              <a:gd name="connsiteY4045" fmla="*/ 3464293 h 7686336"/>
              <a:gd name="connsiteX4046" fmla="*/ 5825338 w 10243893"/>
              <a:gd name="connsiteY4046" fmla="*/ 3464293 h 7686336"/>
              <a:gd name="connsiteX4047" fmla="*/ 5742501 w 10243893"/>
              <a:gd name="connsiteY4047" fmla="*/ 3491261 h 7686336"/>
              <a:gd name="connsiteX4048" fmla="*/ 7357405 w 10243893"/>
              <a:gd name="connsiteY4048" fmla="*/ 3719335 h 7686336"/>
              <a:gd name="connsiteX4049" fmla="*/ 7491517 w 10243893"/>
              <a:gd name="connsiteY4049" fmla="*/ 3534796 h 7686336"/>
              <a:gd name="connsiteX4050" fmla="*/ 7440364 w 10243893"/>
              <a:gd name="connsiteY4050" fmla="*/ 3464293 h 7686336"/>
              <a:gd name="connsiteX4051" fmla="*/ 7440242 w 10243893"/>
              <a:gd name="connsiteY4051" fmla="*/ 3464293 h 7686336"/>
              <a:gd name="connsiteX4052" fmla="*/ 7357405 w 10243893"/>
              <a:gd name="connsiteY4052" fmla="*/ 3491261 h 7686336"/>
              <a:gd name="connsiteX4053" fmla="*/ 8972309 w 10243893"/>
              <a:gd name="connsiteY4053" fmla="*/ 3719335 h 7686336"/>
              <a:gd name="connsiteX4054" fmla="*/ 9106421 w 10243893"/>
              <a:gd name="connsiteY4054" fmla="*/ 3534796 h 7686336"/>
              <a:gd name="connsiteX4055" fmla="*/ 9055267 w 10243893"/>
              <a:gd name="connsiteY4055" fmla="*/ 3464293 h 7686336"/>
              <a:gd name="connsiteX4056" fmla="*/ 9055146 w 10243893"/>
              <a:gd name="connsiteY4056" fmla="*/ 3464293 h 7686336"/>
              <a:gd name="connsiteX4057" fmla="*/ 8972309 w 10243893"/>
              <a:gd name="connsiteY4057" fmla="*/ 3491261 h 7686336"/>
              <a:gd name="connsiteX4058" fmla="*/ 1187657 w 10243893"/>
              <a:gd name="connsiteY4058" fmla="*/ 3719456 h 7686336"/>
              <a:gd name="connsiteX4059" fmla="*/ 1187657 w 10243893"/>
              <a:gd name="connsiteY4059" fmla="*/ 3491382 h 7686336"/>
              <a:gd name="connsiteX4060" fmla="*/ 1104820 w 10243893"/>
              <a:gd name="connsiteY4060" fmla="*/ 3464414 h 7686336"/>
              <a:gd name="connsiteX4061" fmla="*/ 1104699 w 10243893"/>
              <a:gd name="connsiteY4061" fmla="*/ 3464414 h 7686336"/>
              <a:gd name="connsiteX4062" fmla="*/ 1053546 w 10243893"/>
              <a:gd name="connsiteY4062" fmla="*/ 3534916 h 7686336"/>
              <a:gd name="connsiteX4063" fmla="*/ 4418192 w 10243893"/>
              <a:gd name="connsiteY4063" fmla="*/ 3719456 h 7686336"/>
              <a:gd name="connsiteX4064" fmla="*/ 4418192 w 10243893"/>
              <a:gd name="connsiteY4064" fmla="*/ 3491382 h 7686336"/>
              <a:gd name="connsiteX4065" fmla="*/ 4335355 w 10243893"/>
              <a:gd name="connsiteY4065" fmla="*/ 3464414 h 7686336"/>
              <a:gd name="connsiteX4066" fmla="*/ 4335234 w 10243893"/>
              <a:gd name="connsiteY4066" fmla="*/ 3464414 h 7686336"/>
              <a:gd name="connsiteX4067" fmla="*/ 4284080 w 10243893"/>
              <a:gd name="connsiteY4067" fmla="*/ 3534916 h 7686336"/>
              <a:gd name="connsiteX4068" fmla="*/ 6033097 w 10243893"/>
              <a:gd name="connsiteY4068" fmla="*/ 3719456 h 7686336"/>
              <a:gd name="connsiteX4069" fmla="*/ 6033097 w 10243893"/>
              <a:gd name="connsiteY4069" fmla="*/ 3491382 h 7686336"/>
              <a:gd name="connsiteX4070" fmla="*/ 5950259 w 10243893"/>
              <a:gd name="connsiteY4070" fmla="*/ 3464414 h 7686336"/>
              <a:gd name="connsiteX4071" fmla="*/ 5950138 w 10243893"/>
              <a:gd name="connsiteY4071" fmla="*/ 3464414 h 7686336"/>
              <a:gd name="connsiteX4072" fmla="*/ 5898985 w 10243893"/>
              <a:gd name="connsiteY4072" fmla="*/ 3534916 h 7686336"/>
              <a:gd name="connsiteX4073" fmla="*/ 7647880 w 10243893"/>
              <a:gd name="connsiteY4073" fmla="*/ 3719456 h 7686336"/>
              <a:gd name="connsiteX4074" fmla="*/ 7647880 w 10243893"/>
              <a:gd name="connsiteY4074" fmla="*/ 3491382 h 7686336"/>
              <a:gd name="connsiteX4075" fmla="*/ 7565043 w 10243893"/>
              <a:gd name="connsiteY4075" fmla="*/ 3464414 h 7686336"/>
              <a:gd name="connsiteX4076" fmla="*/ 7564922 w 10243893"/>
              <a:gd name="connsiteY4076" fmla="*/ 3464414 h 7686336"/>
              <a:gd name="connsiteX4077" fmla="*/ 7513768 w 10243893"/>
              <a:gd name="connsiteY4077" fmla="*/ 3534916 h 7686336"/>
              <a:gd name="connsiteX4078" fmla="*/ 9262905 w 10243893"/>
              <a:gd name="connsiteY4078" fmla="*/ 3719456 h 7686336"/>
              <a:gd name="connsiteX4079" fmla="*/ 9262905 w 10243893"/>
              <a:gd name="connsiteY4079" fmla="*/ 3491382 h 7686336"/>
              <a:gd name="connsiteX4080" fmla="*/ 9180068 w 10243893"/>
              <a:gd name="connsiteY4080" fmla="*/ 3464414 h 7686336"/>
              <a:gd name="connsiteX4081" fmla="*/ 9179947 w 10243893"/>
              <a:gd name="connsiteY4081" fmla="*/ 3464414 h 7686336"/>
              <a:gd name="connsiteX4082" fmla="*/ 9128793 w 10243893"/>
              <a:gd name="connsiteY4082" fmla="*/ 3534916 h 7686336"/>
              <a:gd name="connsiteX4083" fmla="*/ 10242441 w 10243893"/>
              <a:gd name="connsiteY4083" fmla="*/ 3725624 h 7686336"/>
              <a:gd name="connsiteX4084" fmla="*/ 10221641 w 10243893"/>
              <a:gd name="connsiteY4084" fmla="*/ 3697084 h 7686336"/>
              <a:gd name="connsiteX4085" fmla="*/ 10242441 w 10243893"/>
              <a:gd name="connsiteY4085" fmla="*/ 3668545 h 7686336"/>
              <a:gd name="connsiteX4086" fmla="*/ 789796 w 10243893"/>
              <a:gd name="connsiteY4086" fmla="*/ 3867596 h 7686336"/>
              <a:gd name="connsiteX4087" fmla="*/ 879527 w 10243893"/>
              <a:gd name="connsiteY4087" fmla="*/ 3744126 h 7686336"/>
              <a:gd name="connsiteX4088" fmla="*/ 879527 w 10243893"/>
              <a:gd name="connsiteY4088" fmla="*/ 3497065 h 7686336"/>
              <a:gd name="connsiteX4089" fmla="*/ 644559 w 10243893"/>
              <a:gd name="connsiteY4089" fmla="*/ 3573372 h 7686336"/>
              <a:gd name="connsiteX4090" fmla="*/ 644680 w 10243893"/>
              <a:gd name="connsiteY4090" fmla="*/ 3573493 h 7686336"/>
              <a:gd name="connsiteX4091" fmla="*/ 554950 w 10243893"/>
              <a:gd name="connsiteY4091" fmla="*/ 3696963 h 7686336"/>
              <a:gd name="connsiteX4092" fmla="*/ 644680 w 10243893"/>
              <a:gd name="connsiteY4092" fmla="*/ 3820433 h 7686336"/>
              <a:gd name="connsiteX4093" fmla="*/ 2404701 w 10243893"/>
              <a:gd name="connsiteY4093" fmla="*/ 3867596 h 7686336"/>
              <a:gd name="connsiteX4094" fmla="*/ 2494431 w 10243893"/>
              <a:gd name="connsiteY4094" fmla="*/ 3744126 h 7686336"/>
              <a:gd name="connsiteX4095" fmla="*/ 2494431 w 10243893"/>
              <a:gd name="connsiteY4095" fmla="*/ 3497065 h 7686336"/>
              <a:gd name="connsiteX4096" fmla="*/ 2259463 w 10243893"/>
              <a:gd name="connsiteY4096" fmla="*/ 3573372 h 7686336"/>
              <a:gd name="connsiteX4097" fmla="*/ 2259585 w 10243893"/>
              <a:gd name="connsiteY4097" fmla="*/ 3573493 h 7686336"/>
              <a:gd name="connsiteX4098" fmla="*/ 2169854 w 10243893"/>
              <a:gd name="connsiteY4098" fmla="*/ 3696963 h 7686336"/>
              <a:gd name="connsiteX4099" fmla="*/ 2259585 w 10243893"/>
              <a:gd name="connsiteY4099" fmla="*/ 3820433 h 7686336"/>
              <a:gd name="connsiteX4100" fmla="*/ 4526062 w 10243893"/>
              <a:gd name="connsiteY4100" fmla="*/ 3867596 h 7686336"/>
              <a:gd name="connsiteX4101" fmla="*/ 4671178 w 10243893"/>
              <a:gd name="connsiteY4101" fmla="*/ 3820433 h 7686336"/>
              <a:gd name="connsiteX4102" fmla="*/ 4760909 w 10243893"/>
              <a:gd name="connsiteY4102" fmla="*/ 3696963 h 7686336"/>
              <a:gd name="connsiteX4103" fmla="*/ 4671178 w 10243893"/>
              <a:gd name="connsiteY4103" fmla="*/ 3573493 h 7686336"/>
              <a:gd name="connsiteX4104" fmla="*/ 4671299 w 10243893"/>
              <a:gd name="connsiteY4104" fmla="*/ 3573372 h 7686336"/>
              <a:gd name="connsiteX4105" fmla="*/ 4436332 w 10243893"/>
              <a:gd name="connsiteY4105" fmla="*/ 3497065 h 7686336"/>
              <a:gd name="connsiteX4106" fmla="*/ 4436332 w 10243893"/>
              <a:gd name="connsiteY4106" fmla="*/ 3744126 h 7686336"/>
              <a:gd name="connsiteX4107" fmla="*/ 6141208 w 10243893"/>
              <a:gd name="connsiteY4107" fmla="*/ 3867596 h 7686336"/>
              <a:gd name="connsiteX4108" fmla="*/ 6286325 w 10243893"/>
              <a:gd name="connsiteY4108" fmla="*/ 3820433 h 7686336"/>
              <a:gd name="connsiteX4109" fmla="*/ 6376055 w 10243893"/>
              <a:gd name="connsiteY4109" fmla="*/ 3696963 h 7686336"/>
              <a:gd name="connsiteX4110" fmla="*/ 6286325 w 10243893"/>
              <a:gd name="connsiteY4110" fmla="*/ 3573493 h 7686336"/>
              <a:gd name="connsiteX4111" fmla="*/ 6286446 w 10243893"/>
              <a:gd name="connsiteY4111" fmla="*/ 3573372 h 7686336"/>
              <a:gd name="connsiteX4112" fmla="*/ 6051478 w 10243893"/>
              <a:gd name="connsiteY4112" fmla="*/ 3497065 h 7686336"/>
              <a:gd name="connsiteX4113" fmla="*/ 6051478 w 10243893"/>
              <a:gd name="connsiteY4113" fmla="*/ 3744126 h 7686336"/>
              <a:gd name="connsiteX4114" fmla="*/ 7755870 w 10243893"/>
              <a:gd name="connsiteY4114" fmla="*/ 3867596 h 7686336"/>
              <a:gd name="connsiteX4115" fmla="*/ 7900987 w 10243893"/>
              <a:gd name="connsiteY4115" fmla="*/ 3820433 h 7686336"/>
              <a:gd name="connsiteX4116" fmla="*/ 7990718 w 10243893"/>
              <a:gd name="connsiteY4116" fmla="*/ 3696963 h 7686336"/>
              <a:gd name="connsiteX4117" fmla="*/ 7900987 w 10243893"/>
              <a:gd name="connsiteY4117" fmla="*/ 3573493 h 7686336"/>
              <a:gd name="connsiteX4118" fmla="*/ 7900987 w 10243893"/>
              <a:gd name="connsiteY4118" fmla="*/ 3573372 h 7686336"/>
              <a:gd name="connsiteX4119" fmla="*/ 7666140 w 10243893"/>
              <a:gd name="connsiteY4119" fmla="*/ 3497065 h 7686336"/>
              <a:gd name="connsiteX4120" fmla="*/ 7666140 w 10243893"/>
              <a:gd name="connsiteY4120" fmla="*/ 3744126 h 7686336"/>
              <a:gd name="connsiteX4121" fmla="*/ 9370775 w 10243893"/>
              <a:gd name="connsiteY4121" fmla="*/ 3867596 h 7686336"/>
              <a:gd name="connsiteX4122" fmla="*/ 9515892 w 10243893"/>
              <a:gd name="connsiteY4122" fmla="*/ 3820433 h 7686336"/>
              <a:gd name="connsiteX4123" fmla="*/ 9605622 w 10243893"/>
              <a:gd name="connsiteY4123" fmla="*/ 3696963 h 7686336"/>
              <a:gd name="connsiteX4124" fmla="*/ 9515892 w 10243893"/>
              <a:gd name="connsiteY4124" fmla="*/ 3573493 h 7686336"/>
              <a:gd name="connsiteX4125" fmla="*/ 9515892 w 10243893"/>
              <a:gd name="connsiteY4125" fmla="*/ 3573372 h 7686336"/>
              <a:gd name="connsiteX4126" fmla="*/ 9281044 w 10243893"/>
              <a:gd name="connsiteY4126" fmla="*/ 3497065 h 7686336"/>
              <a:gd name="connsiteX4127" fmla="*/ 9281044 w 10243893"/>
              <a:gd name="connsiteY4127" fmla="*/ 3744126 h 7686336"/>
              <a:gd name="connsiteX4128" fmla="*/ 1295527 w 10243893"/>
              <a:gd name="connsiteY4128" fmla="*/ 3867717 h 7686336"/>
              <a:gd name="connsiteX4129" fmla="*/ 1440644 w 10243893"/>
              <a:gd name="connsiteY4129" fmla="*/ 3820554 h 7686336"/>
              <a:gd name="connsiteX4130" fmla="*/ 1530374 w 10243893"/>
              <a:gd name="connsiteY4130" fmla="*/ 3697084 h 7686336"/>
              <a:gd name="connsiteX4131" fmla="*/ 1440644 w 10243893"/>
              <a:gd name="connsiteY4131" fmla="*/ 3573614 h 7686336"/>
              <a:gd name="connsiteX4132" fmla="*/ 1440765 w 10243893"/>
              <a:gd name="connsiteY4132" fmla="*/ 3573493 h 7686336"/>
              <a:gd name="connsiteX4133" fmla="*/ 1205797 w 10243893"/>
              <a:gd name="connsiteY4133" fmla="*/ 3497186 h 7686336"/>
              <a:gd name="connsiteX4134" fmla="*/ 1205797 w 10243893"/>
              <a:gd name="connsiteY4134" fmla="*/ 3744247 h 7686336"/>
              <a:gd name="connsiteX4135" fmla="*/ 2910432 w 10243893"/>
              <a:gd name="connsiteY4135" fmla="*/ 3867717 h 7686336"/>
              <a:gd name="connsiteX4136" fmla="*/ 3055548 w 10243893"/>
              <a:gd name="connsiteY4136" fmla="*/ 3820554 h 7686336"/>
              <a:gd name="connsiteX4137" fmla="*/ 3145279 w 10243893"/>
              <a:gd name="connsiteY4137" fmla="*/ 3697084 h 7686336"/>
              <a:gd name="connsiteX4138" fmla="*/ 3055548 w 10243893"/>
              <a:gd name="connsiteY4138" fmla="*/ 3573614 h 7686336"/>
              <a:gd name="connsiteX4139" fmla="*/ 3055548 w 10243893"/>
              <a:gd name="connsiteY4139" fmla="*/ 3573493 h 7686336"/>
              <a:gd name="connsiteX4140" fmla="*/ 2820701 w 10243893"/>
              <a:gd name="connsiteY4140" fmla="*/ 3497186 h 7686336"/>
              <a:gd name="connsiteX4141" fmla="*/ 2820701 w 10243893"/>
              <a:gd name="connsiteY4141" fmla="*/ 3744247 h 7686336"/>
              <a:gd name="connsiteX4142" fmla="*/ 4019606 w 10243893"/>
              <a:gd name="connsiteY4142" fmla="*/ 3867838 h 7686336"/>
              <a:gd name="connsiteX4143" fmla="*/ 4109336 w 10243893"/>
              <a:gd name="connsiteY4143" fmla="*/ 3744368 h 7686336"/>
              <a:gd name="connsiteX4144" fmla="*/ 4109336 w 10243893"/>
              <a:gd name="connsiteY4144" fmla="*/ 3497307 h 7686336"/>
              <a:gd name="connsiteX4145" fmla="*/ 3874489 w 10243893"/>
              <a:gd name="connsiteY4145" fmla="*/ 3573614 h 7686336"/>
              <a:gd name="connsiteX4146" fmla="*/ 3874489 w 10243893"/>
              <a:gd name="connsiteY4146" fmla="*/ 3573735 h 7686336"/>
              <a:gd name="connsiteX4147" fmla="*/ 3784759 w 10243893"/>
              <a:gd name="connsiteY4147" fmla="*/ 3697205 h 7686336"/>
              <a:gd name="connsiteX4148" fmla="*/ 3874489 w 10243893"/>
              <a:gd name="connsiteY4148" fmla="*/ 3820675 h 7686336"/>
              <a:gd name="connsiteX4149" fmla="*/ 5634510 w 10243893"/>
              <a:gd name="connsiteY4149" fmla="*/ 3867838 h 7686336"/>
              <a:gd name="connsiteX4150" fmla="*/ 5724240 w 10243893"/>
              <a:gd name="connsiteY4150" fmla="*/ 3744368 h 7686336"/>
              <a:gd name="connsiteX4151" fmla="*/ 5724240 w 10243893"/>
              <a:gd name="connsiteY4151" fmla="*/ 3497307 h 7686336"/>
              <a:gd name="connsiteX4152" fmla="*/ 5489393 w 10243893"/>
              <a:gd name="connsiteY4152" fmla="*/ 3573614 h 7686336"/>
              <a:gd name="connsiteX4153" fmla="*/ 5489393 w 10243893"/>
              <a:gd name="connsiteY4153" fmla="*/ 3573735 h 7686336"/>
              <a:gd name="connsiteX4154" fmla="*/ 5399663 w 10243893"/>
              <a:gd name="connsiteY4154" fmla="*/ 3697205 h 7686336"/>
              <a:gd name="connsiteX4155" fmla="*/ 5489393 w 10243893"/>
              <a:gd name="connsiteY4155" fmla="*/ 3820675 h 7686336"/>
              <a:gd name="connsiteX4156" fmla="*/ 7249414 w 10243893"/>
              <a:gd name="connsiteY4156" fmla="*/ 3867838 h 7686336"/>
              <a:gd name="connsiteX4157" fmla="*/ 7339145 w 10243893"/>
              <a:gd name="connsiteY4157" fmla="*/ 3744368 h 7686336"/>
              <a:gd name="connsiteX4158" fmla="*/ 7339145 w 10243893"/>
              <a:gd name="connsiteY4158" fmla="*/ 3497307 h 7686336"/>
              <a:gd name="connsiteX4159" fmla="*/ 7104297 w 10243893"/>
              <a:gd name="connsiteY4159" fmla="*/ 3573614 h 7686336"/>
              <a:gd name="connsiteX4160" fmla="*/ 7104419 w 10243893"/>
              <a:gd name="connsiteY4160" fmla="*/ 3573735 h 7686336"/>
              <a:gd name="connsiteX4161" fmla="*/ 7014688 w 10243893"/>
              <a:gd name="connsiteY4161" fmla="*/ 3697205 h 7686336"/>
              <a:gd name="connsiteX4162" fmla="*/ 7104297 w 10243893"/>
              <a:gd name="connsiteY4162" fmla="*/ 3820675 h 7686336"/>
              <a:gd name="connsiteX4163" fmla="*/ 8864319 w 10243893"/>
              <a:gd name="connsiteY4163" fmla="*/ 3867838 h 7686336"/>
              <a:gd name="connsiteX4164" fmla="*/ 8954049 w 10243893"/>
              <a:gd name="connsiteY4164" fmla="*/ 3744368 h 7686336"/>
              <a:gd name="connsiteX4165" fmla="*/ 8954049 w 10243893"/>
              <a:gd name="connsiteY4165" fmla="*/ 3497307 h 7686336"/>
              <a:gd name="connsiteX4166" fmla="*/ 8719202 w 10243893"/>
              <a:gd name="connsiteY4166" fmla="*/ 3573614 h 7686336"/>
              <a:gd name="connsiteX4167" fmla="*/ 8719202 w 10243893"/>
              <a:gd name="connsiteY4167" fmla="*/ 3573735 h 7686336"/>
              <a:gd name="connsiteX4168" fmla="*/ 8629472 w 10243893"/>
              <a:gd name="connsiteY4168" fmla="*/ 3697205 h 7686336"/>
              <a:gd name="connsiteX4169" fmla="*/ 8719202 w 10243893"/>
              <a:gd name="connsiteY4169" fmla="*/ 3820675 h 7686336"/>
              <a:gd name="connsiteX4170" fmla="*/ 4917634 w 10243893"/>
              <a:gd name="connsiteY4170" fmla="*/ 3881503 h 7686336"/>
              <a:gd name="connsiteX4171" fmla="*/ 4917634 w 10243893"/>
              <a:gd name="connsiteY4171" fmla="*/ 3740498 h 7686336"/>
              <a:gd name="connsiteX4172" fmla="*/ 5051746 w 10243893"/>
              <a:gd name="connsiteY4172" fmla="*/ 3696963 h 7686336"/>
              <a:gd name="connsiteX4173" fmla="*/ 4917634 w 10243893"/>
              <a:gd name="connsiteY4173" fmla="*/ 3653428 h 7686336"/>
              <a:gd name="connsiteX4174" fmla="*/ 4917634 w 10243893"/>
              <a:gd name="connsiteY4174" fmla="*/ 3512544 h 7686336"/>
              <a:gd name="connsiteX4175" fmla="*/ 4834820 w 10243893"/>
              <a:gd name="connsiteY4175" fmla="*/ 3626550 h 7686336"/>
              <a:gd name="connsiteX4176" fmla="*/ 4700806 w 10243893"/>
              <a:gd name="connsiteY4176" fmla="*/ 3583047 h 7686336"/>
              <a:gd name="connsiteX4177" fmla="*/ 4783644 w 10243893"/>
              <a:gd name="connsiteY4177" fmla="*/ 3697084 h 7686336"/>
              <a:gd name="connsiteX4178" fmla="*/ 4700806 w 10243893"/>
              <a:gd name="connsiteY4178" fmla="*/ 3811001 h 7686336"/>
              <a:gd name="connsiteX4179" fmla="*/ 4834797 w 10243893"/>
              <a:gd name="connsiteY4179" fmla="*/ 3767466 h 7686336"/>
              <a:gd name="connsiteX4180" fmla="*/ 6532781 w 10243893"/>
              <a:gd name="connsiteY4180" fmla="*/ 3881503 h 7686336"/>
              <a:gd name="connsiteX4181" fmla="*/ 6532781 w 10243893"/>
              <a:gd name="connsiteY4181" fmla="*/ 3740498 h 7686336"/>
              <a:gd name="connsiteX4182" fmla="*/ 6666892 w 10243893"/>
              <a:gd name="connsiteY4182" fmla="*/ 3696963 h 7686336"/>
              <a:gd name="connsiteX4183" fmla="*/ 6532781 w 10243893"/>
              <a:gd name="connsiteY4183" fmla="*/ 3653428 h 7686336"/>
              <a:gd name="connsiteX4184" fmla="*/ 6532781 w 10243893"/>
              <a:gd name="connsiteY4184" fmla="*/ 3512544 h 7686336"/>
              <a:gd name="connsiteX4185" fmla="*/ 6449966 w 10243893"/>
              <a:gd name="connsiteY4185" fmla="*/ 3626550 h 7686336"/>
              <a:gd name="connsiteX4186" fmla="*/ 6315953 w 10243893"/>
              <a:gd name="connsiteY4186" fmla="*/ 3583047 h 7686336"/>
              <a:gd name="connsiteX4187" fmla="*/ 6398790 w 10243893"/>
              <a:gd name="connsiteY4187" fmla="*/ 3697084 h 7686336"/>
              <a:gd name="connsiteX4188" fmla="*/ 6315953 w 10243893"/>
              <a:gd name="connsiteY4188" fmla="*/ 3811001 h 7686336"/>
              <a:gd name="connsiteX4189" fmla="*/ 6449943 w 10243893"/>
              <a:gd name="connsiteY4189" fmla="*/ 3767466 h 7686336"/>
              <a:gd name="connsiteX4190" fmla="*/ 8147443 w 10243893"/>
              <a:gd name="connsiteY4190" fmla="*/ 3881503 h 7686336"/>
              <a:gd name="connsiteX4191" fmla="*/ 8147443 w 10243893"/>
              <a:gd name="connsiteY4191" fmla="*/ 3740498 h 7686336"/>
              <a:gd name="connsiteX4192" fmla="*/ 8281555 w 10243893"/>
              <a:gd name="connsiteY4192" fmla="*/ 3696963 h 7686336"/>
              <a:gd name="connsiteX4193" fmla="*/ 8147443 w 10243893"/>
              <a:gd name="connsiteY4193" fmla="*/ 3653428 h 7686336"/>
              <a:gd name="connsiteX4194" fmla="*/ 8147443 w 10243893"/>
              <a:gd name="connsiteY4194" fmla="*/ 3512544 h 7686336"/>
              <a:gd name="connsiteX4195" fmla="*/ 8064606 w 10243893"/>
              <a:gd name="connsiteY4195" fmla="*/ 3626582 h 7686336"/>
              <a:gd name="connsiteX4196" fmla="*/ 7930615 w 10243893"/>
              <a:gd name="connsiteY4196" fmla="*/ 3583047 h 7686336"/>
              <a:gd name="connsiteX4197" fmla="*/ 8013453 w 10243893"/>
              <a:gd name="connsiteY4197" fmla="*/ 3697084 h 7686336"/>
              <a:gd name="connsiteX4198" fmla="*/ 7930615 w 10243893"/>
              <a:gd name="connsiteY4198" fmla="*/ 3811001 h 7686336"/>
              <a:gd name="connsiteX4199" fmla="*/ 8064606 w 10243893"/>
              <a:gd name="connsiteY4199" fmla="*/ 3767466 h 7686336"/>
              <a:gd name="connsiteX4200" fmla="*/ 9762348 w 10243893"/>
              <a:gd name="connsiteY4200" fmla="*/ 3881503 h 7686336"/>
              <a:gd name="connsiteX4201" fmla="*/ 9762348 w 10243893"/>
              <a:gd name="connsiteY4201" fmla="*/ 3740498 h 7686336"/>
              <a:gd name="connsiteX4202" fmla="*/ 9896459 w 10243893"/>
              <a:gd name="connsiteY4202" fmla="*/ 3696963 h 7686336"/>
              <a:gd name="connsiteX4203" fmla="*/ 9762348 w 10243893"/>
              <a:gd name="connsiteY4203" fmla="*/ 3653428 h 7686336"/>
              <a:gd name="connsiteX4204" fmla="*/ 9762348 w 10243893"/>
              <a:gd name="connsiteY4204" fmla="*/ 3512544 h 7686336"/>
              <a:gd name="connsiteX4205" fmla="*/ 9679533 w 10243893"/>
              <a:gd name="connsiteY4205" fmla="*/ 3626550 h 7686336"/>
              <a:gd name="connsiteX4206" fmla="*/ 9545520 w 10243893"/>
              <a:gd name="connsiteY4206" fmla="*/ 3583047 h 7686336"/>
              <a:gd name="connsiteX4207" fmla="*/ 9628357 w 10243893"/>
              <a:gd name="connsiteY4207" fmla="*/ 3697084 h 7686336"/>
              <a:gd name="connsiteX4208" fmla="*/ 9545520 w 10243893"/>
              <a:gd name="connsiteY4208" fmla="*/ 3811001 h 7686336"/>
              <a:gd name="connsiteX4209" fmla="*/ 9679510 w 10243893"/>
              <a:gd name="connsiteY4209" fmla="*/ 3767466 h 7686336"/>
              <a:gd name="connsiteX4210" fmla="*/ 1687100 w 10243893"/>
              <a:gd name="connsiteY4210" fmla="*/ 3881624 h 7686336"/>
              <a:gd name="connsiteX4211" fmla="*/ 1687100 w 10243893"/>
              <a:gd name="connsiteY4211" fmla="*/ 3740619 h 7686336"/>
              <a:gd name="connsiteX4212" fmla="*/ 1821212 w 10243893"/>
              <a:gd name="connsiteY4212" fmla="*/ 3697084 h 7686336"/>
              <a:gd name="connsiteX4213" fmla="*/ 1687100 w 10243893"/>
              <a:gd name="connsiteY4213" fmla="*/ 3653549 h 7686336"/>
              <a:gd name="connsiteX4214" fmla="*/ 1687100 w 10243893"/>
              <a:gd name="connsiteY4214" fmla="*/ 3512665 h 7686336"/>
              <a:gd name="connsiteX4215" fmla="*/ 1604286 w 10243893"/>
              <a:gd name="connsiteY4215" fmla="*/ 3626671 h 7686336"/>
              <a:gd name="connsiteX4216" fmla="*/ 1470272 w 10243893"/>
              <a:gd name="connsiteY4216" fmla="*/ 3583168 h 7686336"/>
              <a:gd name="connsiteX4217" fmla="*/ 1553109 w 10243893"/>
              <a:gd name="connsiteY4217" fmla="*/ 3697205 h 7686336"/>
              <a:gd name="connsiteX4218" fmla="*/ 1470272 w 10243893"/>
              <a:gd name="connsiteY4218" fmla="*/ 3811122 h 7686336"/>
              <a:gd name="connsiteX4219" fmla="*/ 1604263 w 10243893"/>
              <a:gd name="connsiteY4219" fmla="*/ 3767587 h 7686336"/>
              <a:gd name="connsiteX4220" fmla="*/ 3302004 w 10243893"/>
              <a:gd name="connsiteY4220" fmla="*/ 3881624 h 7686336"/>
              <a:gd name="connsiteX4221" fmla="*/ 3302004 w 10243893"/>
              <a:gd name="connsiteY4221" fmla="*/ 3740619 h 7686336"/>
              <a:gd name="connsiteX4222" fmla="*/ 3436116 w 10243893"/>
              <a:gd name="connsiteY4222" fmla="*/ 3697084 h 7686336"/>
              <a:gd name="connsiteX4223" fmla="*/ 3302004 w 10243893"/>
              <a:gd name="connsiteY4223" fmla="*/ 3653549 h 7686336"/>
              <a:gd name="connsiteX4224" fmla="*/ 3302004 w 10243893"/>
              <a:gd name="connsiteY4224" fmla="*/ 3512665 h 7686336"/>
              <a:gd name="connsiteX4225" fmla="*/ 3219167 w 10243893"/>
              <a:gd name="connsiteY4225" fmla="*/ 3626703 h 7686336"/>
              <a:gd name="connsiteX4226" fmla="*/ 3085176 w 10243893"/>
              <a:gd name="connsiteY4226" fmla="*/ 3583168 h 7686336"/>
              <a:gd name="connsiteX4227" fmla="*/ 3168014 w 10243893"/>
              <a:gd name="connsiteY4227" fmla="*/ 3697205 h 7686336"/>
              <a:gd name="connsiteX4228" fmla="*/ 3085176 w 10243893"/>
              <a:gd name="connsiteY4228" fmla="*/ 3811122 h 7686336"/>
              <a:gd name="connsiteX4229" fmla="*/ 3219167 w 10243893"/>
              <a:gd name="connsiteY4229" fmla="*/ 3767587 h 7686336"/>
              <a:gd name="connsiteX4230" fmla="*/ 2013007 w 10243893"/>
              <a:gd name="connsiteY4230" fmla="*/ 3881745 h 7686336"/>
              <a:gd name="connsiteX4231" fmla="*/ 2095845 w 10243893"/>
              <a:gd name="connsiteY4231" fmla="*/ 3767707 h 7686336"/>
              <a:gd name="connsiteX4232" fmla="*/ 2229956 w 10243893"/>
              <a:gd name="connsiteY4232" fmla="*/ 3811242 h 7686336"/>
              <a:gd name="connsiteX4233" fmla="*/ 2147119 w 10243893"/>
              <a:gd name="connsiteY4233" fmla="*/ 3697326 h 7686336"/>
              <a:gd name="connsiteX4234" fmla="*/ 2229956 w 10243893"/>
              <a:gd name="connsiteY4234" fmla="*/ 3583288 h 7686336"/>
              <a:gd name="connsiteX4235" fmla="*/ 2095845 w 10243893"/>
              <a:gd name="connsiteY4235" fmla="*/ 3626823 h 7686336"/>
              <a:gd name="connsiteX4236" fmla="*/ 2013007 w 10243893"/>
              <a:gd name="connsiteY4236" fmla="*/ 3512786 h 7686336"/>
              <a:gd name="connsiteX4237" fmla="*/ 2013007 w 10243893"/>
              <a:gd name="connsiteY4237" fmla="*/ 3653670 h 7686336"/>
              <a:gd name="connsiteX4238" fmla="*/ 1878895 w 10243893"/>
              <a:gd name="connsiteY4238" fmla="*/ 3697205 h 7686336"/>
              <a:gd name="connsiteX4239" fmla="*/ 2013007 w 10243893"/>
              <a:gd name="connsiteY4239" fmla="*/ 3740740 h 7686336"/>
              <a:gd name="connsiteX4240" fmla="*/ 3628033 w 10243893"/>
              <a:gd name="connsiteY4240" fmla="*/ 3881745 h 7686336"/>
              <a:gd name="connsiteX4241" fmla="*/ 3710870 w 10243893"/>
              <a:gd name="connsiteY4241" fmla="*/ 3767707 h 7686336"/>
              <a:gd name="connsiteX4242" fmla="*/ 3844982 w 10243893"/>
              <a:gd name="connsiteY4242" fmla="*/ 3811242 h 7686336"/>
              <a:gd name="connsiteX4243" fmla="*/ 3762145 w 10243893"/>
              <a:gd name="connsiteY4243" fmla="*/ 3697326 h 7686336"/>
              <a:gd name="connsiteX4244" fmla="*/ 3844982 w 10243893"/>
              <a:gd name="connsiteY4244" fmla="*/ 3583288 h 7686336"/>
              <a:gd name="connsiteX4245" fmla="*/ 3710870 w 10243893"/>
              <a:gd name="connsiteY4245" fmla="*/ 3626823 h 7686336"/>
              <a:gd name="connsiteX4246" fmla="*/ 3628033 w 10243893"/>
              <a:gd name="connsiteY4246" fmla="*/ 3512786 h 7686336"/>
              <a:gd name="connsiteX4247" fmla="*/ 3628033 w 10243893"/>
              <a:gd name="connsiteY4247" fmla="*/ 3653670 h 7686336"/>
              <a:gd name="connsiteX4248" fmla="*/ 3493921 w 10243893"/>
              <a:gd name="connsiteY4248" fmla="*/ 3697205 h 7686336"/>
              <a:gd name="connsiteX4249" fmla="*/ 3628033 w 10243893"/>
              <a:gd name="connsiteY4249" fmla="*/ 3740740 h 7686336"/>
              <a:gd name="connsiteX4250" fmla="*/ 5242937 w 10243893"/>
              <a:gd name="connsiteY4250" fmla="*/ 3881745 h 7686336"/>
              <a:gd name="connsiteX4251" fmla="*/ 5325775 w 10243893"/>
              <a:gd name="connsiteY4251" fmla="*/ 3767707 h 7686336"/>
              <a:gd name="connsiteX4252" fmla="*/ 5459886 w 10243893"/>
              <a:gd name="connsiteY4252" fmla="*/ 3811242 h 7686336"/>
              <a:gd name="connsiteX4253" fmla="*/ 5377049 w 10243893"/>
              <a:gd name="connsiteY4253" fmla="*/ 3697326 h 7686336"/>
              <a:gd name="connsiteX4254" fmla="*/ 5459886 w 10243893"/>
              <a:gd name="connsiteY4254" fmla="*/ 3583288 h 7686336"/>
              <a:gd name="connsiteX4255" fmla="*/ 5325775 w 10243893"/>
              <a:gd name="connsiteY4255" fmla="*/ 3626823 h 7686336"/>
              <a:gd name="connsiteX4256" fmla="*/ 5242937 w 10243893"/>
              <a:gd name="connsiteY4256" fmla="*/ 3512786 h 7686336"/>
              <a:gd name="connsiteX4257" fmla="*/ 5242937 w 10243893"/>
              <a:gd name="connsiteY4257" fmla="*/ 3653670 h 7686336"/>
              <a:gd name="connsiteX4258" fmla="*/ 5108825 w 10243893"/>
              <a:gd name="connsiteY4258" fmla="*/ 3697205 h 7686336"/>
              <a:gd name="connsiteX4259" fmla="*/ 5242937 w 10243893"/>
              <a:gd name="connsiteY4259" fmla="*/ 3740740 h 7686336"/>
              <a:gd name="connsiteX4260" fmla="*/ 6857842 w 10243893"/>
              <a:gd name="connsiteY4260" fmla="*/ 3881745 h 7686336"/>
              <a:gd name="connsiteX4261" fmla="*/ 6940679 w 10243893"/>
              <a:gd name="connsiteY4261" fmla="*/ 3767707 h 7686336"/>
              <a:gd name="connsiteX4262" fmla="*/ 7074791 w 10243893"/>
              <a:gd name="connsiteY4262" fmla="*/ 3811242 h 7686336"/>
              <a:gd name="connsiteX4263" fmla="*/ 6991953 w 10243893"/>
              <a:gd name="connsiteY4263" fmla="*/ 3697326 h 7686336"/>
              <a:gd name="connsiteX4264" fmla="*/ 7074791 w 10243893"/>
              <a:gd name="connsiteY4264" fmla="*/ 3583288 h 7686336"/>
              <a:gd name="connsiteX4265" fmla="*/ 6940679 w 10243893"/>
              <a:gd name="connsiteY4265" fmla="*/ 3626823 h 7686336"/>
              <a:gd name="connsiteX4266" fmla="*/ 6857842 w 10243893"/>
              <a:gd name="connsiteY4266" fmla="*/ 3512786 h 7686336"/>
              <a:gd name="connsiteX4267" fmla="*/ 6857842 w 10243893"/>
              <a:gd name="connsiteY4267" fmla="*/ 3653670 h 7686336"/>
              <a:gd name="connsiteX4268" fmla="*/ 6723730 w 10243893"/>
              <a:gd name="connsiteY4268" fmla="*/ 3697205 h 7686336"/>
              <a:gd name="connsiteX4269" fmla="*/ 6857842 w 10243893"/>
              <a:gd name="connsiteY4269" fmla="*/ 3740740 h 7686336"/>
              <a:gd name="connsiteX4270" fmla="*/ 8472746 w 10243893"/>
              <a:gd name="connsiteY4270" fmla="*/ 3881745 h 7686336"/>
              <a:gd name="connsiteX4271" fmla="*/ 8555583 w 10243893"/>
              <a:gd name="connsiteY4271" fmla="*/ 3767707 h 7686336"/>
              <a:gd name="connsiteX4272" fmla="*/ 8689695 w 10243893"/>
              <a:gd name="connsiteY4272" fmla="*/ 3811242 h 7686336"/>
              <a:gd name="connsiteX4273" fmla="*/ 8606857 w 10243893"/>
              <a:gd name="connsiteY4273" fmla="*/ 3697326 h 7686336"/>
              <a:gd name="connsiteX4274" fmla="*/ 8689695 w 10243893"/>
              <a:gd name="connsiteY4274" fmla="*/ 3583288 h 7686336"/>
              <a:gd name="connsiteX4275" fmla="*/ 8555583 w 10243893"/>
              <a:gd name="connsiteY4275" fmla="*/ 3626823 h 7686336"/>
              <a:gd name="connsiteX4276" fmla="*/ 8472746 w 10243893"/>
              <a:gd name="connsiteY4276" fmla="*/ 3512786 h 7686336"/>
              <a:gd name="connsiteX4277" fmla="*/ 8472746 w 10243893"/>
              <a:gd name="connsiteY4277" fmla="*/ 3653670 h 7686336"/>
              <a:gd name="connsiteX4278" fmla="*/ 8338634 w 10243893"/>
              <a:gd name="connsiteY4278" fmla="*/ 3697205 h 7686336"/>
              <a:gd name="connsiteX4279" fmla="*/ 8472746 w 10243893"/>
              <a:gd name="connsiteY4279" fmla="*/ 3740740 h 7686336"/>
              <a:gd name="connsiteX4280" fmla="*/ 2657808 w 10243893"/>
              <a:gd name="connsiteY4280" fmla="*/ 3949587 h 7686336"/>
              <a:gd name="connsiteX4281" fmla="*/ 2803046 w 10243893"/>
              <a:gd name="connsiteY4281" fmla="*/ 3902424 h 7686336"/>
              <a:gd name="connsiteX4282" fmla="*/ 2803046 w 10243893"/>
              <a:gd name="connsiteY4282" fmla="*/ 3749810 h 7686336"/>
              <a:gd name="connsiteX4283" fmla="*/ 2657808 w 10243893"/>
              <a:gd name="connsiteY4283" fmla="*/ 3550033 h 7686336"/>
              <a:gd name="connsiteX4284" fmla="*/ 2512571 w 10243893"/>
              <a:gd name="connsiteY4284" fmla="*/ 3749810 h 7686336"/>
              <a:gd name="connsiteX4285" fmla="*/ 2512571 w 10243893"/>
              <a:gd name="connsiteY4285" fmla="*/ 3902424 h 7686336"/>
              <a:gd name="connsiteX4286" fmla="*/ 1042420 w 10243893"/>
              <a:gd name="connsiteY4286" fmla="*/ 3949828 h 7686336"/>
              <a:gd name="connsiteX4287" fmla="*/ 1187657 w 10243893"/>
              <a:gd name="connsiteY4287" fmla="*/ 3902666 h 7686336"/>
              <a:gd name="connsiteX4288" fmla="*/ 1187657 w 10243893"/>
              <a:gd name="connsiteY4288" fmla="*/ 3750052 h 7686336"/>
              <a:gd name="connsiteX4289" fmla="*/ 1042420 w 10243893"/>
              <a:gd name="connsiteY4289" fmla="*/ 3550275 h 7686336"/>
              <a:gd name="connsiteX4290" fmla="*/ 897183 w 10243893"/>
              <a:gd name="connsiteY4290" fmla="*/ 3750052 h 7686336"/>
              <a:gd name="connsiteX4291" fmla="*/ 897183 w 10243893"/>
              <a:gd name="connsiteY4291" fmla="*/ 3902666 h 7686336"/>
              <a:gd name="connsiteX4292" fmla="*/ 4273076 w 10243893"/>
              <a:gd name="connsiteY4292" fmla="*/ 3949828 h 7686336"/>
              <a:gd name="connsiteX4293" fmla="*/ 4418313 w 10243893"/>
              <a:gd name="connsiteY4293" fmla="*/ 3902666 h 7686336"/>
              <a:gd name="connsiteX4294" fmla="*/ 4418313 w 10243893"/>
              <a:gd name="connsiteY4294" fmla="*/ 3750052 h 7686336"/>
              <a:gd name="connsiteX4295" fmla="*/ 4273076 w 10243893"/>
              <a:gd name="connsiteY4295" fmla="*/ 3550275 h 7686336"/>
              <a:gd name="connsiteX4296" fmla="*/ 4127838 w 10243893"/>
              <a:gd name="connsiteY4296" fmla="*/ 3750052 h 7686336"/>
              <a:gd name="connsiteX4297" fmla="*/ 4127838 w 10243893"/>
              <a:gd name="connsiteY4297" fmla="*/ 3902666 h 7686336"/>
              <a:gd name="connsiteX4298" fmla="*/ 5887980 w 10243893"/>
              <a:gd name="connsiteY4298" fmla="*/ 3949828 h 7686336"/>
              <a:gd name="connsiteX4299" fmla="*/ 6033217 w 10243893"/>
              <a:gd name="connsiteY4299" fmla="*/ 3902666 h 7686336"/>
              <a:gd name="connsiteX4300" fmla="*/ 6033217 w 10243893"/>
              <a:gd name="connsiteY4300" fmla="*/ 3750052 h 7686336"/>
              <a:gd name="connsiteX4301" fmla="*/ 5887980 w 10243893"/>
              <a:gd name="connsiteY4301" fmla="*/ 3550275 h 7686336"/>
              <a:gd name="connsiteX4302" fmla="*/ 5742743 w 10243893"/>
              <a:gd name="connsiteY4302" fmla="*/ 3750052 h 7686336"/>
              <a:gd name="connsiteX4303" fmla="*/ 5742743 w 10243893"/>
              <a:gd name="connsiteY4303" fmla="*/ 3902666 h 7686336"/>
              <a:gd name="connsiteX4304" fmla="*/ 7502642 w 10243893"/>
              <a:gd name="connsiteY4304" fmla="*/ 3949828 h 7686336"/>
              <a:gd name="connsiteX4305" fmla="*/ 7647880 w 10243893"/>
              <a:gd name="connsiteY4305" fmla="*/ 3902666 h 7686336"/>
              <a:gd name="connsiteX4306" fmla="*/ 7647880 w 10243893"/>
              <a:gd name="connsiteY4306" fmla="*/ 3750052 h 7686336"/>
              <a:gd name="connsiteX4307" fmla="*/ 7502642 w 10243893"/>
              <a:gd name="connsiteY4307" fmla="*/ 3550275 h 7686336"/>
              <a:gd name="connsiteX4308" fmla="*/ 7357405 w 10243893"/>
              <a:gd name="connsiteY4308" fmla="*/ 3750052 h 7686336"/>
              <a:gd name="connsiteX4309" fmla="*/ 7357405 w 10243893"/>
              <a:gd name="connsiteY4309" fmla="*/ 3902666 h 7686336"/>
              <a:gd name="connsiteX4310" fmla="*/ 9117788 w 10243893"/>
              <a:gd name="connsiteY4310" fmla="*/ 3949828 h 7686336"/>
              <a:gd name="connsiteX4311" fmla="*/ 9263026 w 10243893"/>
              <a:gd name="connsiteY4311" fmla="*/ 3902666 h 7686336"/>
              <a:gd name="connsiteX4312" fmla="*/ 9263026 w 10243893"/>
              <a:gd name="connsiteY4312" fmla="*/ 3750052 h 7686336"/>
              <a:gd name="connsiteX4313" fmla="*/ 9117788 w 10243893"/>
              <a:gd name="connsiteY4313" fmla="*/ 3550275 h 7686336"/>
              <a:gd name="connsiteX4314" fmla="*/ 8972551 w 10243893"/>
              <a:gd name="connsiteY4314" fmla="*/ 3750052 h 7686336"/>
              <a:gd name="connsiteX4315" fmla="*/ 8972551 w 10243893"/>
              <a:gd name="connsiteY4315" fmla="*/ 3902666 h 7686336"/>
              <a:gd name="connsiteX4316" fmla="*/ 1849751 w 10243893"/>
              <a:gd name="connsiteY4316" fmla="*/ 4106192 h 7686336"/>
              <a:gd name="connsiteX4317" fmla="*/ 1994989 w 10243893"/>
              <a:gd name="connsiteY4317" fmla="*/ 3906414 h 7686336"/>
              <a:gd name="connsiteX4318" fmla="*/ 1994989 w 10243893"/>
              <a:gd name="connsiteY4318" fmla="*/ 3753800 h 7686336"/>
              <a:gd name="connsiteX4319" fmla="*/ 1849751 w 10243893"/>
              <a:gd name="connsiteY4319" fmla="*/ 3706638 h 7686336"/>
              <a:gd name="connsiteX4320" fmla="*/ 1704514 w 10243893"/>
              <a:gd name="connsiteY4320" fmla="*/ 3753800 h 7686336"/>
              <a:gd name="connsiteX4321" fmla="*/ 1704514 w 10243893"/>
              <a:gd name="connsiteY4321" fmla="*/ 3906414 h 7686336"/>
              <a:gd name="connsiteX4322" fmla="*/ 3464656 w 10243893"/>
              <a:gd name="connsiteY4322" fmla="*/ 4106192 h 7686336"/>
              <a:gd name="connsiteX4323" fmla="*/ 3609893 w 10243893"/>
              <a:gd name="connsiteY4323" fmla="*/ 3906414 h 7686336"/>
              <a:gd name="connsiteX4324" fmla="*/ 3609893 w 10243893"/>
              <a:gd name="connsiteY4324" fmla="*/ 3753800 h 7686336"/>
              <a:gd name="connsiteX4325" fmla="*/ 3464656 w 10243893"/>
              <a:gd name="connsiteY4325" fmla="*/ 3706638 h 7686336"/>
              <a:gd name="connsiteX4326" fmla="*/ 3319418 w 10243893"/>
              <a:gd name="connsiteY4326" fmla="*/ 3753800 h 7686336"/>
              <a:gd name="connsiteX4327" fmla="*/ 3319418 w 10243893"/>
              <a:gd name="connsiteY4327" fmla="*/ 3906414 h 7686336"/>
              <a:gd name="connsiteX4328" fmla="*/ 5079560 w 10243893"/>
              <a:gd name="connsiteY4328" fmla="*/ 4106192 h 7686336"/>
              <a:gd name="connsiteX4329" fmla="*/ 5224798 w 10243893"/>
              <a:gd name="connsiteY4329" fmla="*/ 3906414 h 7686336"/>
              <a:gd name="connsiteX4330" fmla="*/ 5224798 w 10243893"/>
              <a:gd name="connsiteY4330" fmla="*/ 3753800 h 7686336"/>
              <a:gd name="connsiteX4331" fmla="*/ 5079560 w 10243893"/>
              <a:gd name="connsiteY4331" fmla="*/ 3706638 h 7686336"/>
              <a:gd name="connsiteX4332" fmla="*/ 4934323 w 10243893"/>
              <a:gd name="connsiteY4332" fmla="*/ 3753800 h 7686336"/>
              <a:gd name="connsiteX4333" fmla="*/ 4934323 w 10243893"/>
              <a:gd name="connsiteY4333" fmla="*/ 3906414 h 7686336"/>
              <a:gd name="connsiteX4334" fmla="*/ 6695916 w 10243893"/>
              <a:gd name="connsiteY4334" fmla="*/ 4106312 h 7686336"/>
              <a:gd name="connsiteX4335" fmla="*/ 6841154 w 10243893"/>
              <a:gd name="connsiteY4335" fmla="*/ 3906536 h 7686336"/>
              <a:gd name="connsiteX4336" fmla="*/ 6841154 w 10243893"/>
              <a:gd name="connsiteY4336" fmla="*/ 3753921 h 7686336"/>
              <a:gd name="connsiteX4337" fmla="*/ 6695916 w 10243893"/>
              <a:gd name="connsiteY4337" fmla="*/ 3706759 h 7686336"/>
              <a:gd name="connsiteX4338" fmla="*/ 6550679 w 10243893"/>
              <a:gd name="connsiteY4338" fmla="*/ 3753921 h 7686336"/>
              <a:gd name="connsiteX4339" fmla="*/ 6550679 w 10243893"/>
              <a:gd name="connsiteY4339" fmla="*/ 3906536 h 7686336"/>
              <a:gd name="connsiteX4340" fmla="*/ 8310578 w 10243893"/>
              <a:gd name="connsiteY4340" fmla="*/ 4106312 h 7686336"/>
              <a:gd name="connsiteX4341" fmla="*/ 8455815 w 10243893"/>
              <a:gd name="connsiteY4341" fmla="*/ 3906536 h 7686336"/>
              <a:gd name="connsiteX4342" fmla="*/ 8455815 w 10243893"/>
              <a:gd name="connsiteY4342" fmla="*/ 3753921 h 7686336"/>
              <a:gd name="connsiteX4343" fmla="*/ 8310578 w 10243893"/>
              <a:gd name="connsiteY4343" fmla="*/ 3706759 h 7686336"/>
              <a:gd name="connsiteX4344" fmla="*/ 8165341 w 10243893"/>
              <a:gd name="connsiteY4344" fmla="*/ 3753921 h 7686336"/>
              <a:gd name="connsiteX4345" fmla="*/ 8165341 w 10243893"/>
              <a:gd name="connsiteY4345" fmla="*/ 3906536 h 7686336"/>
              <a:gd name="connsiteX4346" fmla="*/ 9925725 w 10243893"/>
              <a:gd name="connsiteY4346" fmla="*/ 4106312 h 7686336"/>
              <a:gd name="connsiteX4347" fmla="*/ 10070962 w 10243893"/>
              <a:gd name="connsiteY4347" fmla="*/ 3906536 h 7686336"/>
              <a:gd name="connsiteX4348" fmla="*/ 10070962 w 10243893"/>
              <a:gd name="connsiteY4348" fmla="*/ 3753921 h 7686336"/>
              <a:gd name="connsiteX4349" fmla="*/ 9925725 w 10243893"/>
              <a:gd name="connsiteY4349" fmla="*/ 3706759 h 7686336"/>
              <a:gd name="connsiteX4350" fmla="*/ 9780487 w 10243893"/>
              <a:gd name="connsiteY4350" fmla="*/ 3753921 h 7686336"/>
              <a:gd name="connsiteX4351" fmla="*/ 9780487 w 10243893"/>
              <a:gd name="connsiteY4351" fmla="*/ 3906536 h 7686336"/>
              <a:gd name="connsiteX4352" fmla="*/ 2494552 w 10243893"/>
              <a:gd name="connsiteY4352" fmla="*/ 4143559 h 7686336"/>
              <a:gd name="connsiteX4353" fmla="*/ 2494552 w 10243893"/>
              <a:gd name="connsiteY4353" fmla="*/ 4002675 h 7686336"/>
              <a:gd name="connsiteX4354" fmla="*/ 2628664 w 10243893"/>
              <a:gd name="connsiteY4354" fmla="*/ 3959140 h 7686336"/>
              <a:gd name="connsiteX4355" fmla="*/ 2494552 w 10243893"/>
              <a:gd name="connsiteY4355" fmla="*/ 3915605 h 7686336"/>
              <a:gd name="connsiteX4356" fmla="*/ 2494552 w 10243893"/>
              <a:gd name="connsiteY4356" fmla="*/ 3774600 h 7686336"/>
              <a:gd name="connsiteX4357" fmla="*/ 2411715 w 10243893"/>
              <a:gd name="connsiteY4357" fmla="*/ 3888638 h 7686336"/>
              <a:gd name="connsiteX4358" fmla="*/ 2411594 w 10243893"/>
              <a:gd name="connsiteY4358" fmla="*/ 3888638 h 7686336"/>
              <a:gd name="connsiteX4359" fmla="*/ 2277603 w 10243893"/>
              <a:gd name="connsiteY4359" fmla="*/ 3845103 h 7686336"/>
              <a:gd name="connsiteX4360" fmla="*/ 2360440 w 10243893"/>
              <a:gd name="connsiteY4360" fmla="*/ 3959019 h 7686336"/>
              <a:gd name="connsiteX4361" fmla="*/ 2277603 w 10243893"/>
              <a:gd name="connsiteY4361" fmla="*/ 4073057 h 7686336"/>
              <a:gd name="connsiteX4362" fmla="*/ 2411715 w 10243893"/>
              <a:gd name="connsiteY4362" fmla="*/ 4029522 h 7686336"/>
              <a:gd name="connsiteX4363" fmla="*/ 879164 w 10243893"/>
              <a:gd name="connsiteY4363" fmla="*/ 4143801 h 7686336"/>
              <a:gd name="connsiteX4364" fmla="*/ 879164 w 10243893"/>
              <a:gd name="connsiteY4364" fmla="*/ 4002917 h 7686336"/>
              <a:gd name="connsiteX4365" fmla="*/ 1013276 w 10243893"/>
              <a:gd name="connsiteY4365" fmla="*/ 3959382 h 7686336"/>
              <a:gd name="connsiteX4366" fmla="*/ 879164 w 10243893"/>
              <a:gd name="connsiteY4366" fmla="*/ 3915847 h 7686336"/>
              <a:gd name="connsiteX4367" fmla="*/ 879164 w 10243893"/>
              <a:gd name="connsiteY4367" fmla="*/ 3774843 h 7686336"/>
              <a:gd name="connsiteX4368" fmla="*/ 796327 w 10243893"/>
              <a:gd name="connsiteY4368" fmla="*/ 3888880 h 7686336"/>
              <a:gd name="connsiteX4369" fmla="*/ 796206 w 10243893"/>
              <a:gd name="connsiteY4369" fmla="*/ 3888880 h 7686336"/>
              <a:gd name="connsiteX4370" fmla="*/ 662215 w 10243893"/>
              <a:gd name="connsiteY4370" fmla="*/ 3845345 h 7686336"/>
              <a:gd name="connsiteX4371" fmla="*/ 745052 w 10243893"/>
              <a:gd name="connsiteY4371" fmla="*/ 3959261 h 7686336"/>
              <a:gd name="connsiteX4372" fmla="*/ 662215 w 10243893"/>
              <a:gd name="connsiteY4372" fmla="*/ 4073299 h 7686336"/>
              <a:gd name="connsiteX4373" fmla="*/ 796327 w 10243893"/>
              <a:gd name="connsiteY4373" fmla="*/ 4029764 h 7686336"/>
              <a:gd name="connsiteX4374" fmla="*/ 4109577 w 10243893"/>
              <a:gd name="connsiteY4374" fmla="*/ 4143801 h 7686336"/>
              <a:gd name="connsiteX4375" fmla="*/ 4109577 w 10243893"/>
              <a:gd name="connsiteY4375" fmla="*/ 4002917 h 7686336"/>
              <a:gd name="connsiteX4376" fmla="*/ 4243690 w 10243893"/>
              <a:gd name="connsiteY4376" fmla="*/ 3959382 h 7686336"/>
              <a:gd name="connsiteX4377" fmla="*/ 4109577 w 10243893"/>
              <a:gd name="connsiteY4377" fmla="*/ 3915847 h 7686336"/>
              <a:gd name="connsiteX4378" fmla="*/ 4109577 w 10243893"/>
              <a:gd name="connsiteY4378" fmla="*/ 3774843 h 7686336"/>
              <a:gd name="connsiteX4379" fmla="*/ 4026740 w 10243893"/>
              <a:gd name="connsiteY4379" fmla="*/ 3888880 h 7686336"/>
              <a:gd name="connsiteX4380" fmla="*/ 4026619 w 10243893"/>
              <a:gd name="connsiteY4380" fmla="*/ 3888880 h 7686336"/>
              <a:gd name="connsiteX4381" fmla="*/ 3892629 w 10243893"/>
              <a:gd name="connsiteY4381" fmla="*/ 3845345 h 7686336"/>
              <a:gd name="connsiteX4382" fmla="*/ 3975466 w 10243893"/>
              <a:gd name="connsiteY4382" fmla="*/ 3959261 h 7686336"/>
              <a:gd name="connsiteX4383" fmla="*/ 3892629 w 10243893"/>
              <a:gd name="connsiteY4383" fmla="*/ 4073299 h 7686336"/>
              <a:gd name="connsiteX4384" fmla="*/ 4026740 w 10243893"/>
              <a:gd name="connsiteY4384" fmla="*/ 4029764 h 7686336"/>
              <a:gd name="connsiteX4385" fmla="*/ 4436332 w 10243893"/>
              <a:gd name="connsiteY4385" fmla="*/ 4143801 h 7686336"/>
              <a:gd name="connsiteX4386" fmla="*/ 4519169 w 10243893"/>
              <a:gd name="connsiteY4386" fmla="*/ 4029885 h 7686336"/>
              <a:gd name="connsiteX4387" fmla="*/ 4653160 w 10243893"/>
              <a:gd name="connsiteY4387" fmla="*/ 4073419 h 7686336"/>
              <a:gd name="connsiteX4388" fmla="*/ 4570322 w 10243893"/>
              <a:gd name="connsiteY4388" fmla="*/ 3959382 h 7686336"/>
              <a:gd name="connsiteX4389" fmla="*/ 4653160 w 10243893"/>
              <a:gd name="connsiteY4389" fmla="*/ 3845466 h 7686336"/>
              <a:gd name="connsiteX4390" fmla="*/ 4519169 w 10243893"/>
              <a:gd name="connsiteY4390" fmla="*/ 3889000 h 7686336"/>
              <a:gd name="connsiteX4391" fmla="*/ 4436332 w 10243893"/>
              <a:gd name="connsiteY4391" fmla="*/ 3774963 h 7686336"/>
              <a:gd name="connsiteX4392" fmla="*/ 4436332 w 10243893"/>
              <a:gd name="connsiteY4392" fmla="*/ 3915968 h 7686336"/>
              <a:gd name="connsiteX4393" fmla="*/ 4302220 w 10243893"/>
              <a:gd name="connsiteY4393" fmla="*/ 3959503 h 7686336"/>
              <a:gd name="connsiteX4394" fmla="*/ 4436332 w 10243893"/>
              <a:gd name="connsiteY4394" fmla="*/ 4003038 h 7686336"/>
              <a:gd name="connsiteX4395" fmla="*/ 5724482 w 10243893"/>
              <a:gd name="connsiteY4395" fmla="*/ 4143801 h 7686336"/>
              <a:gd name="connsiteX4396" fmla="*/ 5724482 w 10243893"/>
              <a:gd name="connsiteY4396" fmla="*/ 4002917 h 7686336"/>
              <a:gd name="connsiteX4397" fmla="*/ 5858594 w 10243893"/>
              <a:gd name="connsiteY4397" fmla="*/ 3959382 h 7686336"/>
              <a:gd name="connsiteX4398" fmla="*/ 5724482 w 10243893"/>
              <a:gd name="connsiteY4398" fmla="*/ 3915847 h 7686336"/>
              <a:gd name="connsiteX4399" fmla="*/ 5724482 w 10243893"/>
              <a:gd name="connsiteY4399" fmla="*/ 3774843 h 7686336"/>
              <a:gd name="connsiteX4400" fmla="*/ 5641645 w 10243893"/>
              <a:gd name="connsiteY4400" fmla="*/ 3888880 h 7686336"/>
              <a:gd name="connsiteX4401" fmla="*/ 5641524 w 10243893"/>
              <a:gd name="connsiteY4401" fmla="*/ 3888880 h 7686336"/>
              <a:gd name="connsiteX4402" fmla="*/ 5507533 w 10243893"/>
              <a:gd name="connsiteY4402" fmla="*/ 3845345 h 7686336"/>
              <a:gd name="connsiteX4403" fmla="*/ 5590370 w 10243893"/>
              <a:gd name="connsiteY4403" fmla="*/ 3959261 h 7686336"/>
              <a:gd name="connsiteX4404" fmla="*/ 5507533 w 10243893"/>
              <a:gd name="connsiteY4404" fmla="*/ 4073299 h 7686336"/>
              <a:gd name="connsiteX4405" fmla="*/ 5641645 w 10243893"/>
              <a:gd name="connsiteY4405" fmla="*/ 4029764 h 7686336"/>
              <a:gd name="connsiteX4406" fmla="*/ 6051357 w 10243893"/>
              <a:gd name="connsiteY4406" fmla="*/ 4143801 h 7686336"/>
              <a:gd name="connsiteX4407" fmla="*/ 6134194 w 10243893"/>
              <a:gd name="connsiteY4407" fmla="*/ 4029885 h 7686336"/>
              <a:gd name="connsiteX4408" fmla="*/ 6268148 w 10243893"/>
              <a:gd name="connsiteY4408" fmla="*/ 4073368 h 7686336"/>
              <a:gd name="connsiteX4409" fmla="*/ 6268185 w 10243893"/>
              <a:gd name="connsiteY4409" fmla="*/ 4073419 h 7686336"/>
              <a:gd name="connsiteX4410" fmla="*/ 6268306 w 10243893"/>
              <a:gd name="connsiteY4410" fmla="*/ 4073419 h 7686336"/>
              <a:gd name="connsiteX4411" fmla="*/ 6268148 w 10243893"/>
              <a:gd name="connsiteY4411" fmla="*/ 4073368 h 7686336"/>
              <a:gd name="connsiteX4412" fmla="*/ 6185348 w 10243893"/>
              <a:gd name="connsiteY4412" fmla="*/ 3959382 h 7686336"/>
              <a:gd name="connsiteX4413" fmla="*/ 6268185 w 10243893"/>
              <a:gd name="connsiteY4413" fmla="*/ 3845466 h 7686336"/>
              <a:gd name="connsiteX4414" fmla="*/ 6134194 w 10243893"/>
              <a:gd name="connsiteY4414" fmla="*/ 3889000 h 7686336"/>
              <a:gd name="connsiteX4415" fmla="*/ 6051357 w 10243893"/>
              <a:gd name="connsiteY4415" fmla="*/ 3774963 h 7686336"/>
              <a:gd name="connsiteX4416" fmla="*/ 6051357 w 10243893"/>
              <a:gd name="connsiteY4416" fmla="*/ 3915968 h 7686336"/>
              <a:gd name="connsiteX4417" fmla="*/ 5917245 w 10243893"/>
              <a:gd name="connsiteY4417" fmla="*/ 3959503 h 7686336"/>
              <a:gd name="connsiteX4418" fmla="*/ 6051357 w 10243893"/>
              <a:gd name="connsiteY4418" fmla="*/ 4003038 h 7686336"/>
              <a:gd name="connsiteX4419" fmla="*/ 7339386 w 10243893"/>
              <a:gd name="connsiteY4419" fmla="*/ 4143801 h 7686336"/>
              <a:gd name="connsiteX4420" fmla="*/ 7339386 w 10243893"/>
              <a:gd name="connsiteY4420" fmla="*/ 4002917 h 7686336"/>
              <a:gd name="connsiteX4421" fmla="*/ 7473498 w 10243893"/>
              <a:gd name="connsiteY4421" fmla="*/ 3959382 h 7686336"/>
              <a:gd name="connsiteX4422" fmla="*/ 7339386 w 10243893"/>
              <a:gd name="connsiteY4422" fmla="*/ 3915847 h 7686336"/>
              <a:gd name="connsiteX4423" fmla="*/ 7339386 w 10243893"/>
              <a:gd name="connsiteY4423" fmla="*/ 3774843 h 7686336"/>
              <a:gd name="connsiteX4424" fmla="*/ 7256549 w 10243893"/>
              <a:gd name="connsiteY4424" fmla="*/ 3888880 h 7686336"/>
              <a:gd name="connsiteX4425" fmla="*/ 7256428 w 10243893"/>
              <a:gd name="connsiteY4425" fmla="*/ 3888880 h 7686336"/>
              <a:gd name="connsiteX4426" fmla="*/ 7122437 w 10243893"/>
              <a:gd name="connsiteY4426" fmla="*/ 3845345 h 7686336"/>
              <a:gd name="connsiteX4427" fmla="*/ 7205275 w 10243893"/>
              <a:gd name="connsiteY4427" fmla="*/ 3959261 h 7686336"/>
              <a:gd name="connsiteX4428" fmla="*/ 7122437 w 10243893"/>
              <a:gd name="connsiteY4428" fmla="*/ 4073299 h 7686336"/>
              <a:gd name="connsiteX4429" fmla="*/ 7256549 w 10243893"/>
              <a:gd name="connsiteY4429" fmla="*/ 4029764 h 7686336"/>
              <a:gd name="connsiteX4430" fmla="*/ 7666019 w 10243893"/>
              <a:gd name="connsiteY4430" fmla="*/ 4143801 h 7686336"/>
              <a:gd name="connsiteX4431" fmla="*/ 7748857 w 10243893"/>
              <a:gd name="connsiteY4431" fmla="*/ 4029885 h 7686336"/>
              <a:gd name="connsiteX4432" fmla="*/ 7882810 w 10243893"/>
              <a:gd name="connsiteY4432" fmla="*/ 4073368 h 7686336"/>
              <a:gd name="connsiteX4433" fmla="*/ 7882847 w 10243893"/>
              <a:gd name="connsiteY4433" fmla="*/ 4073419 h 7686336"/>
              <a:gd name="connsiteX4434" fmla="*/ 7882968 w 10243893"/>
              <a:gd name="connsiteY4434" fmla="*/ 4073419 h 7686336"/>
              <a:gd name="connsiteX4435" fmla="*/ 7882810 w 10243893"/>
              <a:gd name="connsiteY4435" fmla="*/ 4073368 h 7686336"/>
              <a:gd name="connsiteX4436" fmla="*/ 7800010 w 10243893"/>
              <a:gd name="connsiteY4436" fmla="*/ 3959382 h 7686336"/>
              <a:gd name="connsiteX4437" fmla="*/ 7882847 w 10243893"/>
              <a:gd name="connsiteY4437" fmla="*/ 3845466 h 7686336"/>
              <a:gd name="connsiteX4438" fmla="*/ 7748857 w 10243893"/>
              <a:gd name="connsiteY4438" fmla="*/ 3889000 h 7686336"/>
              <a:gd name="connsiteX4439" fmla="*/ 7666019 w 10243893"/>
              <a:gd name="connsiteY4439" fmla="*/ 3774963 h 7686336"/>
              <a:gd name="connsiteX4440" fmla="*/ 7666019 w 10243893"/>
              <a:gd name="connsiteY4440" fmla="*/ 3915968 h 7686336"/>
              <a:gd name="connsiteX4441" fmla="*/ 7531908 w 10243893"/>
              <a:gd name="connsiteY4441" fmla="*/ 3959503 h 7686336"/>
              <a:gd name="connsiteX4442" fmla="*/ 7666019 w 10243893"/>
              <a:gd name="connsiteY4442" fmla="*/ 4003038 h 7686336"/>
              <a:gd name="connsiteX4443" fmla="*/ 8954291 w 10243893"/>
              <a:gd name="connsiteY4443" fmla="*/ 4143801 h 7686336"/>
              <a:gd name="connsiteX4444" fmla="*/ 8954291 w 10243893"/>
              <a:gd name="connsiteY4444" fmla="*/ 4002917 h 7686336"/>
              <a:gd name="connsiteX4445" fmla="*/ 9088402 w 10243893"/>
              <a:gd name="connsiteY4445" fmla="*/ 3959382 h 7686336"/>
              <a:gd name="connsiteX4446" fmla="*/ 8954291 w 10243893"/>
              <a:gd name="connsiteY4446" fmla="*/ 3915847 h 7686336"/>
              <a:gd name="connsiteX4447" fmla="*/ 8954291 w 10243893"/>
              <a:gd name="connsiteY4447" fmla="*/ 3774843 h 7686336"/>
              <a:gd name="connsiteX4448" fmla="*/ 8871453 w 10243893"/>
              <a:gd name="connsiteY4448" fmla="*/ 3888880 h 7686336"/>
              <a:gd name="connsiteX4449" fmla="*/ 8871333 w 10243893"/>
              <a:gd name="connsiteY4449" fmla="*/ 3888880 h 7686336"/>
              <a:gd name="connsiteX4450" fmla="*/ 8737342 w 10243893"/>
              <a:gd name="connsiteY4450" fmla="*/ 3845345 h 7686336"/>
              <a:gd name="connsiteX4451" fmla="*/ 8820179 w 10243893"/>
              <a:gd name="connsiteY4451" fmla="*/ 3959261 h 7686336"/>
              <a:gd name="connsiteX4452" fmla="*/ 8737342 w 10243893"/>
              <a:gd name="connsiteY4452" fmla="*/ 4073299 h 7686336"/>
              <a:gd name="connsiteX4453" fmla="*/ 8871453 w 10243893"/>
              <a:gd name="connsiteY4453" fmla="*/ 4029764 h 7686336"/>
              <a:gd name="connsiteX4454" fmla="*/ 9281044 w 10243893"/>
              <a:gd name="connsiteY4454" fmla="*/ 4143801 h 7686336"/>
              <a:gd name="connsiteX4455" fmla="*/ 9363882 w 10243893"/>
              <a:gd name="connsiteY4455" fmla="*/ 4029885 h 7686336"/>
              <a:gd name="connsiteX4456" fmla="*/ 9497873 w 10243893"/>
              <a:gd name="connsiteY4456" fmla="*/ 4073419 h 7686336"/>
              <a:gd name="connsiteX4457" fmla="*/ 9415035 w 10243893"/>
              <a:gd name="connsiteY4457" fmla="*/ 3959382 h 7686336"/>
              <a:gd name="connsiteX4458" fmla="*/ 9497873 w 10243893"/>
              <a:gd name="connsiteY4458" fmla="*/ 3845466 h 7686336"/>
              <a:gd name="connsiteX4459" fmla="*/ 9363882 w 10243893"/>
              <a:gd name="connsiteY4459" fmla="*/ 3889000 h 7686336"/>
              <a:gd name="connsiteX4460" fmla="*/ 9281044 w 10243893"/>
              <a:gd name="connsiteY4460" fmla="*/ 3774963 h 7686336"/>
              <a:gd name="connsiteX4461" fmla="*/ 9281044 w 10243893"/>
              <a:gd name="connsiteY4461" fmla="*/ 3915968 h 7686336"/>
              <a:gd name="connsiteX4462" fmla="*/ 9146933 w 10243893"/>
              <a:gd name="connsiteY4462" fmla="*/ 3959503 h 7686336"/>
              <a:gd name="connsiteX4463" fmla="*/ 9281044 w 10243893"/>
              <a:gd name="connsiteY4463" fmla="*/ 4003038 h 7686336"/>
              <a:gd name="connsiteX4464" fmla="*/ 1205676 w 10243893"/>
              <a:gd name="connsiteY4464" fmla="*/ 4143922 h 7686336"/>
              <a:gd name="connsiteX4465" fmla="*/ 1288513 w 10243893"/>
              <a:gd name="connsiteY4465" fmla="*/ 4030005 h 7686336"/>
              <a:gd name="connsiteX4466" fmla="*/ 1422308 w 10243893"/>
              <a:gd name="connsiteY4466" fmla="*/ 4073437 h 7686336"/>
              <a:gd name="connsiteX4467" fmla="*/ 1422383 w 10243893"/>
              <a:gd name="connsiteY4467" fmla="*/ 4073540 h 7686336"/>
              <a:gd name="connsiteX4468" fmla="*/ 1422625 w 10243893"/>
              <a:gd name="connsiteY4468" fmla="*/ 4073540 h 7686336"/>
              <a:gd name="connsiteX4469" fmla="*/ 1422308 w 10243893"/>
              <a:gd name="connsiteY4469" fmla="*/ 4073437 h 7686336"/>
              <a:gd name="connsiteX4470" fmla="*/ 1339546 w 10243893"/>
              <a:gd name="connsiteY4470" fmla="*/ 3959503 h 7686336"/>
              <a:gd name="connsiteX4471" fmla="*/ 1422383 w 10243893"/>
              <a:gd name="connsiteY4471" fmla="*/ 3845587 h 7686336"/>
              <a:gd name="connsiteX4472" fmla="*/ 1288392 w 10243893"/>
              <a:gd name="connsiteY4472" fmla="*/ 3889122 h 7686336"/>
              <a:gd name="connsiteX4473" fmla="*/ 1205555 w 10243893"/>
              <a:gd name="connsiteY4473" fmla="*/ 3775084 h 7686336"/>
              <a:gd name="connsiteX4474" fmla="*/ 1205555 w 10243893"/>
              <a:gd name="connsiteY4474" fmla="*/ 3916089 h 7686336"/>
              <a:gd name="connsiteX4475" fmla="*/ 1071564 w 10243893"/>
              <a:gd name="connsiteY4475" fmla="*/ 3959624 h 7686336"/>
              <a:gd name="connsiteX4476" fmla="*/ 1205676 w 10243893"/>
              <a:gd name="connsiteY4476" fmla="*/ 4003159 h 7686336"/>
              <a:gd name="connsiteX4477" fmla="*/ 2820581 w 10243893"/>
              <a:gd name="connsiteY4477" fmla="*/ 4143922 h 7686336"/>
              <a:gd name="connsiteX4478" fmla="*/ 2903418 w 10243893"/>
              <a:gd name="connsiteY4478" fmla="*/ 4030005 h 7686336"/>
              <a:gd name="connsiteX4479" fmla="*/ 3037372 w 10243893"/>
              <a:gd name="connsiteY4479" fmla="*/ 4073489 h 7686336"/>
              <a:gd name="connsiteX4480" fmla="*/ 3037409 w 10243893"/>
              <a:gd name="connsiteY4480" fmla="*/ 4073540 h 7686336"/>
              <a:gd name="connsiteX4481" fmla="*/ 3037530 w 10243893"/>
              <a:gd name="connsiteY4481" fmla="*/ 4073540 h 7686336"/>
              <a:gd name="connsiteX4482" fmla="*/ 3037372 w 10243893"/>
              <a:gd name="connsiteY4482" fmla="*/ 4073489 h 7686336"/>
              <a:gd name="connsiteX4483" fmla="*/ 2954571 w 10243893"/>
              <a:gd name="connsiteY4483" fmla="*/ 3959503 h 7686336"/>
              <a:gd name="connsiteX4484" fmla="*/ 3037409 w 10243893"/>
              <a:gd name="connsiteY4484" fmla="*/ 3845587 h 7686336"/>
              <a:gd name="connsiteX4485" fmla="*/ 2903418 w 10243893"/>
              <a:gd name="connsiteY4485" fmla="*/ 3889122 h 7686336"/>
              <a:gd name="connsiteX4486" fmla="*/ 2820581 w 10243893"/>
              <a:gd name="connsiteY4486" fmla="*/ 3775084 h 7686336"/>
              <a:gd name="connsiteX4487" fmla="*/ 2820581 w 10243893"/>
              <a:gd name="connsiteY4487" fmla="*/ 3916089 h 7686336"/>
              <a:gd name="connsiteX4488" fmla="*/ 2686469 w 10243893"/>
              <a:gd name="connsiteY4488" fmla="*/ 3959624 h 7686336"/>
              <a:gd name="connsiteX4489" fmla="*/ 2820581 w 10243893"/>
              <a:gd name="connsiteY4489" fmla="*/ 4003159 h 7686336"/>
              <a:gd name="connsiteX4490" fmla="*/ 4917393 w 10243893"/>
              <a:gd name="connsiteY4490" fmla="*/ 4159038 h 7686336"/>
              <a:gd name="connsiteX4491" fmla="*/ 4917393 w 10243893"/>
              <a:gd name="connsiteY4491" fmla="*/ 3911978 h 7686336"/>
              <a:gd name="connsiteX4492" fmla="*/ 4827662 w 10243893"/>
              <a:gd name="connsiteY4492" fmla="*/ 3788507 h 7686336"/>
              <a:gd name="connsiteX4493" fmla="*/ 4682546 w 10243893"/>
              <a:gd name="connsiteY4493" fmla="*/ 3835670 h 7686336"/>
              <a:gd name="connsiteX4494" fmla="*/ 4682546 w 10243893"/>
              <a:gd name="connsiteY4494" fmla="*/ 3835912 h 7686336"/>
              <a:gd name="connsiteX4495" fmla="*/ 4592816 w 10243893"/>
              <a:gd name="connsiteY4495" fmla="*/ 3959261 h 7686336"/>
              <a:gd name="connsiteX4496" fmla="*/ 4682546 w 10243893"/>
              <a:gd name="connsiteY4496" fmla="*/ 4082731 h 7686336"/>
              <a:gd name="connsiteX4497" fmla="*/ 6532539 w 10243893"/>
              <a:gd name="connsiteY4497" fmla="*/ 4159038 h 7686336"/>
              <a:gd name="connsiteX4498" fmla="*/ 6532539 w 10243893"/>
              <a:gd name="connsiteY4498" fmla="*/ 3911978 h 7686336"/>
              <a:gd name="connsiteX4499" fmla="*/ 6442809 w 10243893"/>
              <a:gd name="connsiteY4499" fmla="*/ 3788507 h 7686336"/>
              <a:gd name="connsiteX4500" fmla="*/ 6297692 w 10243893"/>
              <a:gd name="connsiteY4500" fmla="*/ 3835670 h 7686336"/>
              <a:gd name="connsiteX4501" fmla="*/ 6297450 w 10243893"/>
              <a:gd name="connsiteY4501" fmla="*/ 3835912 h 7686336"/>
              <a:gd name="connsiteX4502" fmla="*/ 6207841 w 10243893"/>
              <a:gd name="connsiteY4502" fmla="*/ 3959261 h 7686336"/>
              <a:gd name="connsiteX4503" fmla="*/ 6297571 w 10243893"/>
              <a:gd name="connsiteY4503" fmla="*/ 4082731 h 7686336"/>
              <a:gd name="connsiteX4504" fmla="*/ 8147202 w 10243893"/>
              <a:gd name="connsiteY4504" fmla="*/ 4159038 h 7686336"/>
              <a:gd name="connsiteX4505" fmla="*/ 8147202 w 10243893"/>
              <a:gd name="connsiteY4505" fmla="*/ 3911978 h 7686336"/>
              <a:gd name="connsiteX4506" fmla="*/ 8057471 w 10243893"/>
              <a:gd name="connsiteY4506" fmla="*/ 3788507 h 7686336"/>
              <a:gd name="connsiteX4507" fmla="*/ 7912354 w 10243893"/>
              <a:gd name="connsiteY4507" fmla="*/ 3835670 h 7686336"/>
              <a:gd name="connsiteX4508" fmla="*/ 7912234 w 10243893"/>
              <a:gd name="connsiteY4508" fmla="*/ 3835912 h 7686336"/>
              <a:gd name="connsiteX4509" fmla="*/ 7822503 w 10243893"/>
              <a:gd name="connsiteY4509" fmla="*/ 3959261 h 7686336"/>
              <a:gd name="connsiteX4510" fmla="*/ 7912234 w 10243893"/>
              <a:gd name="connsiteY4510" fmla="*/ 4082731 h 7686336"/>
              <a:gd name="connsiteX4511" fmla="*/ 9762106 w 10243893"/>
              <a:gd name="connsiteY4511" fmla="*/ 4159038 h 7686336"/>
              <a:gd name="connsiteX4512" fmla="*/ 9762106 w 10243893"/>
              <a:gd name="connsiteY4512" fmla="*/ 3911978 h 7686336"/>
              <a:gd name="connsiteX4513" fmla="*/ 9672376 w 10243893"/>
              <a:gd name="connsiteY4513" fmla="*/ 3788507 h 7686336"/>
              <a:gd name="connsiteX4514" fmla="*/ 9527259 w 10243893"/>
              <a:gd name="connsiteY4514" fmla="*/ 3835670 h 7686336"/>
              <a:gd name="connsiteX4515" fmla="*/ 9527259 w 10243893"/>
              <a:gd name="connsiteY4515" fmla="*/ 3835912 h 7686336"/>
              <a:gd name="connsiteX4516" fmla="*/ 9437528 w 10243893"/>
              <a:gd name="connsiteY4516" fmla="*/ 3959261 h 7686336"/>
              <a:gd name="connsiteX4517" fmla="*/ 9527259 w 10243893"/>
              <a:gd name="connsiteY4517" fmla="*/ 4082731 h 7686336"/>
              <a:gd name="connsiteX4518" fmla="*/ 397982 w 10243893"/>
              <a:gd name="connsiteY4518" fmla="*/ 4159159 h 7686336"/>
              <a:gd name="connsiteX4519" fmla="*/ 632950 w 10243893"/>
              <a:gd name="connsiteY4519" fmla="*/ 4082852 h 7686336"/>
              <a:gd name="connsiteX4520" fmla="*/ 722680 w 10243893"/>
              <a:gd name="connsiteY4520" fmla="*/ 3959382 h 7686336"/>
              <a:gd name="connsiteX4521" fmla="*/ 632950 w 10243893"/>
              <a:gd name="connsiteY4521" fmla="*/ 3836033 h 7686336"/>
              <a:gd name="connsiteX4522" fmla="*/ 487833 w 10243893"/>
              <a:gd name="connsiteY4522" fmla="*/ 3788870 h 7686336"/>
              <a:gd name="connsiteX4523" fmla="*/ 487712 w 10243893"/>
              <a:gd name="connsiteY4523" fmla="*/ 3788628 h 7686336"/>
              <a:gd name="connsiteX4524" fmla="*/ 397982 w 10243893"/>
              <a:gd name="connsiteY4524" fmla="*/ 3912098 h 7686336"/>
              <a:gd name="connsiteX4525" fmla="*/ 1686858 w 10243893"/>
              <a:gd name="connsiteY4525" fmla="*/ 4159159 h 7686336"/>
              <a:gd name="connsiteX4526" fmla="*/ 1686858 w 10243893"/>
              <a:gd name="connsiteY4526" fmla="*/ 3912098 h 7686336"/>
              <a:gd name="connsiteX4527" fmla="*/ 1597128 w 10243893"/>
              <a:gd name="connsiteY4527" fmla="*/ 3788628 h 7686336"/>
              <a:gd name="connsiteX4528" fmla="*/ 1452011 w 10243893"/>
              <a:gd name="connsiteY4528" fmla="*/ 3835791 h 7686336"/>
              <a:gd name="connsiteX4529" fmla="*/ 1451890 w 10243893"/>
              <a:gd name="connsiteY4529" fmla="*/ 3836033 h 7686336"/>
              <a:gd name="connsiteX4530" fmla="*/ 1362160 w 10243893"/>
              <a:gd name="connsiteY4530" fmla="*/ 3959382 h 7686336"/>
              <a:gd name="connsiteX4531" fmla="*/ 1451890 w 10243893"/>
              <a:gd name="connsiteY4531" fmla="*/ 4082852 h 7686336"/>
              <a:gd name="connsiteX4532" fmla="*/ 2012886 w 10243893"/>
              <a:gd name="connsiteY4532" fmla="*/ 4159159 h 7686336"/>
              <a:gd name="connsiteX4533" fmla="*/ 2247854 w 10243893"/>
              <a:gd name="connsiteY4533" fmla="*/ 4082852 h 7686336"/>
              <a:gd name="connsiteX4534" fmla="*/ 2337585 w 10243893"/>
              <a:gd name="connsiteY4534" fmla="*/ 3959382 h 7686336"/>
              <a:gd name="connsiteX4535" fmla="*/ 2247854 w 10243893"/>
              <a:gd name="connsiteY4535" fmla="*/ 3836033 h 7686336"/>
              <a:gd name="connsiteX4536" fmla="*/ 2102738 w 10243893"/>
              <a:gd name="connsiteY4536" fmla="*/ 3788870 h 7686336"/>
              <a:gd name="connsiteX4537" fmla="*/ 2102617 w 10243893"/>
              <a:gd name="connsiteY4537" fmla="*/ 3788628 h 7686336"/>
              <a:gd name="connsiteX4538" fmla="*/ 2012886 w 10243893"/>
              <a:gd name="connsiteY4538" fmla="*/ 3912098 h 7686336"/>
              <a:gd name="connsiteX4539" fmla="*/ 3301763 w 10243893"/>
              <a:gd name="connsiteY4539" fmla="*/ 4159159 h 7686336"/>
              <a:gd name="connsiteX4540" fmla="*/ 3301763 w 10243893"/>
              <a:gd name="connsiteY4540" fmla="*/ 3912098 h 7686336"/>
              <a:gd name="connsiteX4541" fmla="*/ 3212032 w 10243893"/>
              <a:gd name="connsiteY4541" fmla="*/ 3788628 h 7686336"/>
              <a:gd name="connsiteX4542" fmla="*/ 3066916 w 10243893"/>
              <a:gd name="connsiteY4542" fmla="*/ 3835791 h 7686336"/>
              <a:gd name="connsiteX4543" fmla="*/ 3066916 w 10243893"/>
              <a:gd name="connsiteY4543" fmla="*/ 3836033 h 7686336"/>
              <a:gd name="connsiteX4544" fmla="*/ 2977185 w 10243893"/>
              <a:gd name="connsiteY4544" fmla="*/ 3959382 h 7686336"/>
              <a:gd name="connsiteX4545" fmla="*/ 3066916 w 10243893"/>
              <a:gd name="connsiteY4545" fmla="*/ 4082852 h 7686336"/>
              <a:gd name="connsiteX4546" fmla="*/ 3628033 w 10243893"/>
              <a:gd name="connsiteY4546" fmla="*/ 4159401 h 7686336"/>
              <a:gd name="connsiteX4547" fmla="*/ 3862879 w 10243893"/>
              <a:gd name="connsiteY4547" fmla="*/ 4083094 h 7686336"/>
              <a:gd name="connsiteX4548" fmla="*/ 3952610 w 10243893"/>
              <a:gd name="connsiteY4548" fmla="*/ 3959624 h 7686336"/>
              <a:gd name="connsiteX4549" fmla="*/ 3862879 w 10243893"/>
              <a:gd name="connsiteY4549" fmla="*/ 3836275 h 7686336"/>
              <a:gd name="connsiteX4550" fmla="*/ 3717763 w 10243893"/>
              <a:gd name="connsiteY4550" fmla="*/ 3789112 h 7686336"/>
              <a:gd name="connsiteX4551" fmla="*/ 3717763 w 10243893"/>
              <a:gd name="connsiteY4551" fmla="*/ 3788870 h 7686336"/>
              <a:gd name="connsiteX4552" fmla="*/ 3628033 w 10243893"/>
              <a:gd name="connsiteY4552" fmla="*/ 3912340 h 7686336"/>
              <a:gd name="connsiteX4553" fmla="*/ 5242937 w 10243893"/>
              <a:gd name="connsiteY4553" fmla="*/ 4159401 h 7686336"/>
              <a:gd name="connsiteX4554" fmla="*/ 5477784 w 10243893"/>
              <a:gd name="connsiteY4554" fmla="*/ 4083094 h 7686336"/>
              <a:gd name="connsiteX4555" fmla="*/ 5567515 w 10243893"/>
              <a:gd name="connsiteY4555" fmla="*/ 3959624 h 7686336"/>
              <a:gd name="connsiteX4556" fmla="*/ 5477784 w 10243893"/>
              <a:gd name="connsiteY4556" fmla="*/ 3836275 h 7686336"/>
              <a:gd name="connsiteX4557" fmla="*/ 5332668 w 10243893"/>
              <a:gd name="connsiteY4557" fmla="*/ 3789112 h 7686336"/>
              <a:gd name="connsiteX4558" fmla="*/ 5332668 w 10243893"/>
              <a:gd name="connsiteY4558" fmla="*/ 3788870 h 7686336"/>
              <a:gd name="connsiteX4559" fmla="*/ 5242937 w 10243893"/>
              <a:gd name="connsiteY4559" fmla="*/ 3912340 h 7686336"/>
              <a:gd name="connsiteX4560" fmla="*/ 6857842 w 10243893"/>
              <a:gd name="connsiteY4560" fmla="*/ 4159401 h 7686336"/>
              <a:gd name="connsiteX4561" fmla="*/ 7092689 w 10243893"/>
              <a:gd name="connsiteY4561" fmla="*/ 4083094 h 7686336"/>
              <a:gd name="connsiteX4562" fmla="*/ 7182419 w 10243893"/>
              <a:gd name="connsiteY4562" fmla="*/ 3959624 h 7686336"/>
              <a:gd name="connsiteX4563" fmla="*/ 7092689 w 10243893"/>
              <a:gd name="connsiteY4563" fmla="*/ 3836275 h 7686336"/>
              <a:gd name="connsiteX4564" fmla="*/ 6947572 w 10243893"/>
              <a:gd name="connsiteY4564" fmla="*/ 3789112 h 7686336"/>
              <a:gd name="connsiteX4565" fmla="*/ 6947572 w 10243893"/>
              <a:gd name="connsiteY4565" fmla="*/ 3788870 h 7686336"/>
              <a:gd name="connsiteX4566" fmla="*/ 6857842 w 10243893"/>
              <a:gd name="connsiteY4566" fmla="*/ 3912340 h 7686336"/>
              <a:gd name="connsiteX4567" fmla="*/ 8472746 w 10243893"/>
              <a:gd name="connsiteY4567" fmla="*/ 4159401 h 7686336"/>
              <a:gd name="connsiteX4568" fmla="*/ 8707593 w 10243893"/>
              <a:gd name="connsiteY4568" fmla="*/ 4083094 h 7686336"/>
              <a:gd name="connsiteX4569" fmla="*/ 8797323 w 10243893"/>
              <a:gd name="connsiteY4569" fmla="*/ 3959624 h 7686336"/>
              <a:gd name="connsiteX4570" fmla="*/ 8707593 w 10243893"/>
              <a:gd name="connsiteY4570" fmla="*/ 3836275 h 7686336"/>
              <a:gd name="connsiteX4571" fmla="*/ 8562476 w 10243893"/>
              <a:gd name="connsiteY4571" fmla="*/ 3789112 h 7686336"/>
              <a:gd name="connsiteX4572" fmla="*/ 8562476 w 10243893"/>
              <a:gd name="connsiteY4572" fmla="*/ 3788870 h 7686336"/>
              <a:gd name="connsiteX4573" fmla="*/ 8472746 w 10243893"/>
              <a:gd name="connsiteY4573" fmla="*/ 3912340 h 7686336"/>
              <a:gd name="connsiteX4574" fmla="*/ 1787472 w 10243893"/>
              <a:gd name="connsiteY4574" fmla="*/ 4192052 h 7686336"/>
              <a:gd name="connsiteX4575" fmla="*/ 1838626 w 10243893"/>
              <a:gd name="connsiteY4575" fmla="*/ 4121550 h 7686336"/>
              <a:gd name="connsiteX4576" fmla="*/ 1838747 w 10243893"/>
              <a:gd name="connsiteY4576" fmla="*/ 4121550 h 7686336"/>
              <a:gd name="connsiteX4577" fmla="*/ 1704635 w 10243893"/>
              <a:gd name="connsiteY4577" fmla="*/ 3937010 h 7686336"/>
              <a:gd name="connsiteX4578" fmla="*/ 1704635 w 10243893"/>
              <a:gd name="connsiteY4578" fmla="*/ 4165085 h 7686336"/>
              <a:gd name="connsiteX4579" fmla="*/ 3402377 w 10243893"/>
              <a:gd name="connsiteY4579" fmla="*/ 4192052 h 7686336"/>
              <a:gd name="connsiteX4580" fmla="*/ 3453530 w 10243893"/>
              <a:gd name="connsiteY4580" fmla="*/ 4121550 h 7686336"/>
              <a:gd name="connsiteX4581" fmla="*/ 3453651 w 10243893"/>
              <a:gd name="connsiteY4581" fmla="*/ 4121550 h 7686336"/>
              <a:gd name="connsiteX4582" fmla="*/ 3319539 w 10243893"/>
              <a:gd name="connsiteY4582" fmla="*/ 3937010 h 7686336"/>
              <a:gd name="connsiteX4583" fmla="*/ 3319539 w 10243893"/>
              <a:gd name="connsiteY4583" fmla="*/ 4165085 h 7686336"/>
              <a:gd name="connsiteX4584" fmla="*/ 5017281 w 10243893"/>
              <a:gd name="connsiteY4584" fmla="*/ 4192052 h 7686336"/>
              <a:gd name="connsiteX4585" fmla="*/ 5068435 w 10243893"/>
              <a:gd name="connsiteY4585" fmla="*/ 4121550 h 7686336"/>
              <a:gd name="connsiteX4586" fmla="*/ 5068556 w 10243893"/>
              <a:gd name="connsiteY4586" fmla="*/ 4121550 h 7686336"/>
              <a:gd name="connsiteX4587" fmla="*/ 4934444 w 10243893"/>
              <a:gd name="connsiteY4587" fmla="*/ 3937010 h 7686336"/>
              <a:gd name="connsiteX4588" fmla="*/ 4934444 w 10243893"/>
              <a:gd name="connsiteY4588" fmla="*/ 4165085 h 7686336"/>
              <a:gd name="connsiteX4589" fmla="*/ 1912151 w 10243893"/>
              <a:gd name="connsiteY4589" fmla="*/ 4192173 h 7686336"/>
              <a:gd name="connsiteX4590" fmla="*/ 1994989 w 10243893"/>
              <a:gd name="connsiteY4590" fmla="*/ 4165206 h 7686336"/>
              <a:gd name="connsiteX4591" fmla="*/ 1994989 w 10243893"/>
              <a:gd name="connsiteY4591" fmla="*/ 3937298 h 7686336"/>
              <a:gd name="connsiteX4592" fmla="*/ 1995110 w 10243893"/>
              <a:gd name="connsiteY4592" fmla="*/ 3937131 h 7686336"/>
              <a:gd name="connsiteX4593" fmla="*/ 1994989 w 10243893"/>
              <a:gd name="connsiteY4593" fmla="*/ 3937131 h 7686336"/>
              <a:gd name="connsiteX4594" fmla="*/ 1994989 w 10243893"/>
              <a:gd name="connsiteY4594" fmla="*/ 3937298 h 7686336"/>
              <a:gd name="connsiteX4595" fmla="*/ 1860998 w 10243893"/>
              <a:gd name="connsiteY4595" fmla="*/ 4121671 h 7686336"/>
              <a:gd name="connsiteX4596" fmla="*/ 3527056 w 10243893"/>
              <a:gd name="connsiteY4596" fmla="*/ 4192173 h 7686336"/>
              <a:gd name="connsiteX4597" fmla="*/ 3609893 w 10243893"/>
              <a:gd name="connsiteY4597" fmla="*/ 4165206 h 7686336"/>
              <a:gd name="connsiteX4598" fmla="*/ 3609893 w 10243893"/>
              <a:gd name="connsiteY4598" fmla="*/ 3937131 h 7686336"/>
              <a:gd name="connsiteX4599" fmla="*/ 3475902 w 10243893"/>
              <a:gd name="connsiteY4599" fmla="*/ 4121671 h 7686336"/>
              <a:gd name="connsiteX4600" fmla="*/ 5141961 w 10243893"/>
              <a:gd name="connsiteY4600" fmla="*/ 4192173 h 7686336"/>
              <a:gd name="connsiteX4601" fmla="*/ 5224798 w 10243893"/>
              <a:gd name="connsiteY4601" fmla="*/ 4165206 h 7686336"/>
              <a:gd name="connsiteX4602" fmla="*/ 5224798 w 10243893"/>
              <a:gd name="connsiteY4602" fmla="*/ 3937298 h 7686336"/>
              <a:gd name="connsiteX4603" fmla="*/ 5224919 w 10243893"/>
              <a:gd name="connsiteY4603" fmla="*/ 3937131 h 7686336"/>
              <a:gd name="connsiteX4604" fmla="*/ 5224798 w 10243893"/>
              <a:gd name="connsiteY4604" fmla="*/ 3937131 h 7686336"/>
              <a:gd name="connsiteX4605" fmla="*/ 5224798 w 10243893"/>
              <a:gd name="connsiteY4605" fmla="*/ 3937298 h 7686336"/>
              <a:gd name="connsiteX4606" fmla="*/ 5090807 w 10243893"/>
              <a:gd name="connsiteY4606" fmla="*/ 4121671 h 7686336"/>
              <a:gd name="connsiteX4607" fmla="*/ 6633637 w 10243893"/>
              <a:gd name="connsiteY4607" fmla="*/ 4192173 h 7686336"/>
              <a:gd name="connsiteX4608" fmla="*/ 6684791 w 10243893"/>
              <a:gd name="connsiteY4608" fmla="*/ 4121671 h 7686336"/>
              <a:gd name="connsiteX4609" fmla="*/ 6684911 w 10243893"/>
              <a:gd name="connsiteY4609" fmla="*/ 4121671 h 7686336"/>
              <a:gd name="connsiteX4610" fmla="*/ 6550800 w 10243893"/>
              <a:gd name="connsiteY4610" fmla="*/ 3937131 h 7686336"/>
              <a:gd name="connsiteX4611" fmla="*/ 6550800 w 10243893"/>
              <a:gd name="connsiteY4611" fmla="*/ 4165206 h 7686336"/>
              <a:gd name="connsiteX4612" fmla="*/ 8248299 w 10243893"/>
              <a:gd name="connsiteY4612" fmla="*/ 4192173 h 7686336"/>
              <a:gd name="connsiteX4613" fmla="*/ 8299453 w 10243893"/>
              <a:gd name="connsiteY4613" fmla="*/ 4121671 h 7686336"/>
              <a:gd name="connsiteX4614" fmla="*/ 8299574 w 10243893"/>
              <a:gd name="connsiteY4614" fmla="*/ 4121671 h 7686336"/>
              <a:gd name="connsiteX4615" fmla="*/ 8165462 w 10243893"/>
              <a:gd name="connsiteY4615" fmla="*/ 3937131 h 7686336"/>
              <a:gd name="connsiteX4616" fmla="*/ 8165462 w 10243893"/>
              <a:gd name="connsiteY4616" fmla="*/ 4165206 h 7686336"/>
              <a:gd name="connsiteX4617" fmla="*/ 9863203 w 10243893"/>
              <a:gd name="connsiteY4617" fmla="*/ 4192173 h 7686336"/>
              <a:gd name="connsiteX4618" fmla="*/ 9914357 w 10243893"/>
              <a:gd name="connsiteY4618" fmla="*/ 4121671 h 7686336"/>
              <a:gd name="connsiteX4619" fmla="*/ 9914478 w 10243893"/>
              <a:gd name="connsiteY4619" fmla="*/ 4121671 h 7686336"/>
              <a:gd name="connsiteX4620" fmla="*/ 9780366 w 10243893"/>
              <a:gd name="connsiteY4620" fmla="*/ 3937131 h 7686336"/>
              <a:gd name="connsiteX4621" fmla="*/ 9780366 w 10243893"/>
              <a:gd name="connsiteY4621" fmla="*/ 4165206 h 7686336"/>
              <a:gd name="connsiteX4622" fmla="*/ 6758316 w 10243893"/>
              <a:gd name="connsiteY4622" fmla="*/ 4192294 h 7686336"/>
              <a:gd name="connsiteX4623" fmla="*/ 6841154 w 10243893"/>
              <a:gd name="connsiteY4623" fmla="*/ 4165326 h 7686336"/>
              <a:gd name="connsiteX4624" fmla="*/ 6841154 w 10243893"/>
              <a:gd name="connsiteY4624" fmla="*/ 3937417 h 7686336"/>
              <a:gd name="connsiteX4625" fmla="*/ 6841274 w 10243893"/>
              <a:gd name="connsiteY4625" fmla="*/ 3937252 h 7686336"/>
              <a:gd name="connsiteX4626" fmla="*/ 6841154 w 10243893"/>
              <a:gd name="connsiteY4626" fmla="*/ 3937252 h 7686336"/>
              <a:gd name="connsiteX4627" fmla="*/ 6841154 w 10243893"/>
              <a:gd name="connsiteY4627" fmla="*/ 3937417 h 7686336"/>
              <a:gd name="connsiteX4628" fmla="*/ 6707163 w 10243893"/>
              <a:gd name="connsiteY4628" fmla="*/ 4121791 h 7686336"/>
              <a:gd name="connsiteX4629" fmla="*/ 8372979 w 10243893"/>
              <a:gd name="connsiteY4629" fmla="*/ 4192294 h 7686336"/>
              <a:gd name="connsiteX4630" fmla="*/ 8455815 w 10243893"/>
              <a:gd name="connsiteY4630" fmla="*/ 4165326 h 7686336"/>
              <a:gd name="connsiteX4631" fmla="*/ 8455815 w 10243893"/>
              <a:gd name="connsiteY4631" fmla="*/ 3937252 h 7686336"/>
              <a:gd name="connsiteX4632" fmla="*/ 8321825 w 10243893"/>
              <a:gd name="connsiteY4632" fmla="*/ 4121791 h 7686336"/>
              <a:gd name="connsiteX4633" fmla="*/ 9988125 w 10243893"/>
              <a:gd name="connsiteY4633" fmla="*/ 4192294 h 7686336"/>
              <a:gd name="connsiteX4634" fmla="*/ 10070962 w 10243893"/>
              <a:gd name="connsiteY4634" fmla="*/ 4165326 h 7686336"/>
              <a:gd name="connsiteX4635" fmla="*/ 10070962 w 10243893"/>
              <a:gd name="connsiteY4635" fmla="*/ 3937419 h 7686336"/>
              <a:gd name="connsiteX4636" fmla="*/ 10071083 w 10243893"/>
              <a:gd name="connsiteY4636" fmla="*/ 3937252 h 7686336"/>
              <a:gd name="connsiteX4637" fmla="*/ 10070962 w 10243893"/>
              <a:gd name="connsiteY4637" fmla="*/ 3937252 h 7686336"/>
              <a:gd name="connsiteX4638" fmla="*/ 10070962 w 10243893"/>
              <a:gd name="connsiteY4638" fmla="*/ 3937419 h 7686336"/>
              <a:gd name="connsiteX4639" fmla="*/ 9936971 w 10243893"/>
              <a:gd name="connsiteY4639" fmla="*/ 4121791 h 7686336"/>
              <a:gd name="connsiteX4640" fmla="*/ 4834676 w 10243893"/>
              <a:gd name="connsiteY4640" fmla="*/ 4291820 h 7686336"/>
              <a:gd name="connsiteX4641" fmla="*/ 4917514 w 10243893"/>
              <a:gd name="connsiteY4641" fmla="*/ 4264974 h 7686336"/>
              <a:gd name="connsiteX4642" fmla="*/ 4917514 w 10243893"/>
              <a:gd name="connsiteY4642" fmla="*/ 4177903 h 7686336"/>
              <a:gd name="connsiteX4643" fmla="*/ 4917514 w 10243893"/>
              <a:gd name="connsiteY4643" fmla="*/ 4177782 h 7686336"/>
              <a:gd name="connsiteX4644" fmla="*/ 4700565 w 10243893"/>
              <a:gd name="connsiteY4644" fmla="*/ 4107280 h 7686336"/>
              <a:gd name="connsiteX4645" fmla="*/ 6449822 w 10243893"/>
              <a:gd name="connsiteY4645" fmla="*/ 4291820 h 7686336"/>
              <a:gd name="connsiteX4646" fmla="*/ 6532660 w 10243893"/>
              <a:gd name="connsiteY4646" fmla="*/ 4264974 h 7686336"/>
              <a:gd name="connsiteX4647" fmla="*/ 6532660 w 10243893"/>
              <a:gd name="connsiteY4647" fmla="*/ 4177903 h 7686336"/>
              <a:gd name="connsiteX4648" fmla="*/ 6532660 w 10243893"/>
              <a:gd name="connsiteY4648" fmla="*/ 4177782 h 7686336"/>
              <a:gd name="connsiteX4649" fmla="*/ 6315711 w 10243893"/>
              <a:gd name="connsiteY4649" fmla="*/ 4107280 h 7686336"/>
              <a:gd name="connsiteX4650" fmla="*/ 8064485 w 10243893"/>
              <a:gd name="connsiteY4650" fmla="*/ 4291820 h 7686336"/>
              <a:gd name="connsiteX4651" fmla="*/ 8147322 w 10243893"/>
              <a:gd name="connsiteY4651" fmla="*/ 4264974 h 7686336"/>
              <a:gd name="connsiteX4652" fmla="*/ 8147322 w 10243893"/>
              <a:gd name="connsiteY4652" fmla="*/ 4177903 h 7686336"/>
              <a:gd name="connsiteX4653" fmla="*/ 8147443 w 10243893"/>
              <a:gd name="connsiteY4653" fmla="*/ 4177782 h 7686336"/>
              <a:gd name="connsiteX4654" fmla="*/ 7930494 w 10243893"/>
              <a:gd name="connsiteY4654" fmla="*/ 4107280 h 7686336"/>
              <a:gd name="connsiteX4655" fmla="*/ 9679389 w 10243893"/>
              <a:gd name="connsiteY4655" fmla="*/ 4291820 h 7686336"/>
              <a:gd name="connsiteX4656" fmla="*/ 9762227 w 10243893"/>
              <a:gd name="connsiteY4656" fmla="*/ 4264974 h 7686336"/>
              <a:gd name="connsiteX4657" fmla="*/ 9762227 w 10243893"/>
              <a:gd name="connsiteY4657" fmla="*/ 4177903 h 7686336"/>
              <a:gd name="connsiteX4658" fmla="*/ 9762227 w 10243893"/>
              <a:gd name="connsiteY4658" fmla="*/ 4177782 h 7686336"/>
              <a:gd name="connsiteX4659" fmla="*/ 9545278 w 10243893"/>
              <a:gd name="connsiteY4659" fmla="*/ 4107280 h 7686336"/>
              <a:gd name="connsiteX4660" fmla="*/ 1604142 w 10243893"/>
              <a:gd name="connsiteY4660" fmla="*/ 4291941 h 7686336"/>
              <a:gd name="connsiteX4661" fmla="*/ 1686979 w 10243893"/>
              <a:gd name="connsiteY4661" fmla="*/ 4265094 h 7686336"/>
              <a:gd name="connsiteX4662" fmla="*/ 1686979 w 10243893"/>
              <a:gd name="connsiteY4662" fmla="*/ 4178024 h 7686336"/>
              <a:gd name="connsiteX4663" fmla="*/ 1686979 w 10243893"/>
              <a:gd name="connsiteY4663" fmla="*/ 4177903 h 7686336"/>
              <a:gd name="connsiteX4664" fmla="*/ 1470030 w 10243893"/>
              <a:gd name="connsiteY4664" fmla="*/ 4107401 h 7686336"/>
              <a:gd name="connsiteX4665" fmla="*/ 3219046 w 10243893"/>
              <a:gd name="connsiteY4665" fmla="*/ 4291941 h 7686336"/>
              <a:gd name="connsiteX4666" fmla="*/ 3301884 w 10243893"/>
              <a:gd name="connsiteY4666" fmla="*/ 4265094 h 7686336"/>
              <a:gd name="connsiteX4667" fmla="*/ 3301884 w 10243893"/>
              <a:gd name="connsiteY4667" fmla="*/ 4178024 h 7686336"/>
              <a:gd name="connsiteX4668" fmla="*/ 3302004 w 10243893"/>
              <a:gd name="connsiteY4668" fmla="*/ 4177903 h 7686336"/>
              <a:gd name="connsiteX4669" fmla="*/ 3085055 w 10243893"/>
              <a:gd name="connsiteY4669" fmla="*/ 4107401 h 7686336"/>
              <a:gd name="connsiteX4670" fmla="*/ 480940 w 10243893"/>
              <a:gd name="connsiteY4670" fmla="*/ 4292304 h 7686336"/>
              <a:gd name="connsiteX4671" fmla="*/ 615052 w 10243893"/>
              <a:gd name="connsiteY4671" fmla="*/ 4107764 h 7686336"/>
              <a:gd name="connsiteX4672" fmla="*/ 614931 w 10243893"/>
              <a:gd name="connsiteY4672" fmla="*/ 4107885 h 7686336"/>
              <a:gd name="connsiteX4673" fmla="*/ 398103 w 10243893"/>
              <a:gd name="connsiteY4673" fmla="*/ 4178387 h 7686336"/>
              <a:gd name="connsiteX4674" fmla="*/ 398103 w 10243893"/>
              <a:gd name="connsiteY4674" fmla="*/ 4265457 h 7686336"/>
              <a:gd name="connsiteX4675" fmla="*/ 2095845 w 10243893"/>
              <a:gd name="connsiteY4675" fmla="*/ 4292304 h 7686336"/>
              <a:gd name="connsiteX4676" fmla="*/ 2229956 w 10243893"/>
              <a:gd name="connsiteY4676" fmla="*/ 4107764 h 7686336"/>
              <a:gd name="connsiteX4677" fmla="*/ 2229836 w 10243893"/>
              <a:gd name="connsiteY4677" fmla="*/ 4107885 h 7686336"/>
              <a:gd name="connsiteX4678" fmla="*/ 2013007 w 10243893"/>
              <a:gd name="connsiteY4678" fmla="*/ 4178387 h 7686336"/>
              <a:gd name="connsiteX4679" fmla="*/ 2013007 w 10243893"/>
              <a:gd name="connsiteY4679" fmla="*/ 4265457 h 7686336"/>
              <a:gd name="connsiteX4680" fmla="*/ 3710870 w 10243893"/>
              <a:gd name="connsiteY4680" fmla="*/ 4292304 h 7686336"/>
              <a:gd name="connsiteX4681" fmla="*/ 3844982 w 10243893"/>
              <a:gd name="connsiteY4681" fmla="*/ 4107764 h 7686336"/>
              <a:gd name="connsiteX4682" fmla="*/ 3844861 w 10243893"/>
              <a:gd name="connsiteY4682" fmla="*/ 4107885 h 7686336"/>
              <a:gd name="connsiteX4683" fmla="*/ 3628033 w 10243893"/>
              <a:gd name="connsiteY4683" fmla="*/ 4178387 h 7686336"/>
              <a:gd name="connsiteX4684" fmla="*/ 3628033 w 10243893"/>
              <a:gd name="connsiteY4684" fmla="*/ 4265457 h 7686336"/>
              <a:gd name="connsiteX4685" fmla="*/ 5325775 w 10243893"/>
              <a:gd name="connsiteY4685" fmla="*/ 4292304 h 7686336"/>
              <a:gd name="connsiteX4686" fmla="*/ 5459886 w 10243893"/>
              <a:gd name="connsiteY4686" fmla="*/ 4107764 h 7686336"/>
              <a:gd name="connsiteX4687" fmla="*/ 5459766 w 10243893"/>
              <a:gd name="connsiteY4687" fmla="*/ 4107885 h 7686336"/>
              <a:gd name="connsiteX4688" fmla="*/ 5242937 w 10243893"/>
              <a:gd name="connsiteY4688" fmla="*/ 4178387 h 7686336"/>
              <a:gd name="connsiteX4689" fmla="*/ 5242937 w 10243893"/>
              <a:gd name="connsiteY4689" fmla="*/ 4265457 h 7686336"/>
              <a:gd name="connsiteX4690" fmla="*/ 6940679 w 10243893"/>
              <a:gd name="connsiteY4690" fmla="*/ 4292304 h 7686336"/>
              <a:gd name="connsiteX4691" fmla="*/ 7074791 w 10243893"/>
              <a:gd name="connsiteY4691" fmla="*/ 4107764 h 7686336"/>
              <a:gd name="connsiteX4692" fmla="*/ 7074670 w 10243893"/>
              <a:gd name="connsiteY4692" fmla="*/ 4107885 h 7686336"/>
              <a:gd name="connsiteX4693" fmla="*/ 6857842 w 10243893"/>
              <a:gd name="connsiteY4693" fmla="*/ 4178387 h 7686336"/>
              <a:gd name="connsiteX4694" fmla="*/ 6857842 w 10243893"/>
              <a:gd name="connsiteY4694" fmla="*/ 4265457 h 7686336"/>
              <a:gd name="connsiteX4695" fmla="*/ 8555583 w 10243893"/>
              <a:gd name="connsiteY4695" fmla="*/ 4292304 h 7686336"/>
              <a:gd name="connsiteX4696" fmla="*/ 8689695 w 10243893"/>
              <a:gd name="connsiteY4696" fmla="*/ 4107764 h 7686336"/>
              <a:gd name="connsiteX4697" fmla="*/ 8689574 w 10243893"/>
              <a:gd name="connsiteY4697" fmla="*/ 4107885 h 7686336"/>
              <a:gd name="connsiteX4698" fmla="*/ 8472746 w 10243893"/>
              <a:gd name="connsiteY4698" fmla="*/ 4178387 h 7686336"/>
              <a:gd name="connsiteX4699" fmla="*/ 8472746 w 10243893"/>
              <a:gd name="connsiteY4699" fmla="*/ 4265457 h 7686336"/>
              <a:gd name="connsiteX4700" fmla="*/ 2657808 w 10243893"/>
              <a:gd name="connsiteY4700" fmla="*/ 4368248 h 7686336"/>
              <a:gd name="connsiteX4701" fmla="*/ 2803046 w 10243893"/>
              <a:gd name="connsiteY4701" fmla="*/ 4168592 h 7686336"/>
              <a:gd name="connsiteX4702" fmla="*/ 2803046 w 10243893"/>
              <a:gd name="connsiteY4702" fmla="*/ 4168471 h 7686336"/>
              <a:gd name="connsiteX4703" fmla="*/ 2803046 w 10243893"/>
              <a:gd name="connsiteY4703" fmla="*/ 4015977 h 7686336"/>
              <a:gd name="connsiteX4704" fmla="*/ 2657808 w 10243893"/>
              <a:gd name="connsiteY4704" fmla="*/ 3968694 h 7686336"/>
              <a:gd name="connsiteX4705" fmla="*/ 2657808 w 10243893"/>
              <a:gd name="connsiteY4705" fmla="*/ 3968815 h 7686336"/>
              <a:gd name="connsiteX4706" fmla="*/ 2512571 w 10243893"/>
              <a:gd name="connsiteY4706" fmla="*/ 4015977 h 7686336"/>
              <a:gd name="connsiteX4707" fmla="*/ 2512571 w 10243893"/>
              <a:gd name="connsiteY4707" fmla="*/ 4168592 h 7686336"/>
              <a:gd name="connsiteX4708" fmla="*/ 1042420 w 10243893"/>
              <a:gd name="connsiteY4708" fmla="*/ 4368490 h 7686336"/>
              <a:gd name="connsiteX4709" fmla="*/ 1187657 w 10243893"/>
              <a:gd name="connsiteY4709" fmla="*/ 4168834 h 7686336"/>
              <a:gd name="connsiteX4710" fmla="*/ 1187657 w 10243893"/>
              <a:gd name="connsiteY4710" fmla="*/ 4168713 h 7686336"/>
              <a:gd name="connsiteX4711" fmla="*/ 1187657 w 10243893"/>
              <a:gd name="connsiteY4711" fmla="*/ 4016219 h 7686336"/>
              <a:gd name="connsiteX4712" fmla="*/ 1042420 w 10243893"/>
              <a:gd name="connsiteY4712" fmla="*/ 3968936 h 7686336"/>
              <a:gd name="connsiteX4713" fmla="*/ 1042420 w 10243893"/>
              <a:gd name="connsiteY4713" fmla="*/ 3969057 h 7686336"/>
              <a:gd name="connsiteX4714" fmla="*/ 897183 w 10243893"/>
              <a:gd name="connsiteY4714" fmla="*/ 4016219 h 7686336"/>
              <a:gd name="connsiteX4715" fmla="*/ 897183 w 10243893"/>
              <a:gd name="connsiteY4715" fmla="*/ 4168834 h 7686336"/>
              <a:gd name="connsiteX4716" fmla="*/ 4273196 w 10243893"/>
              <a:gd name="connsiteY4716" fmla="*/ 4368490 h 7686336"/>
              <a:gd name="connsiteX4717" fmla="*/ 4418434 w 10243893"/>
              <a:gd name="connsiteY4717" fmla="*/ 4168713 h 7686336"/>
              <a:gd name="connsiteX4718" fmla="*/ 4418434 w 10243893"/>
              <a:gd name="connsiteY4718" fmla="*/ 4016219 h 7686336"/>
              <a:gd name="connsiteX4719" fmla="*/ 4273196 w 10243893"/>
              <a:gd name="connsiteY4719" fmla="*/ 3968936 h 7686336"/>
              <a:gd name="connsiteX4720" fmla="*/ 4273196 w 10243893"/>
              <a:gd name="connsiteY4720" fmla="*/ 3969057 h 7686336"/>
              <a:gd name="connsiteX4721" fmla="*/ 4127959 w 10243893"/>
              <a:gd name="connsiteY4721" fmla="*/ 4016219 h 7686336"/>
              <a:gd name="connsiteX4722" fmla="*/ 4127959 w 10243893"/>
              <a:gd name="connsiteY4722" fmla="*/ 4168834 h 7686336"/>
              <a:gd name="connsiteX4723" fmla="*/ 5888101 w 10243893"/>
              <a:gd name="connsiteY4723" fmla="*/ 4368490 h 7686336"/>
              <a:gd name="connsiteX4724" fmla="*/ 6033338 w 10243893"/>
              <a:gd name="connsiteY4724" fmla="*/ 4168834 h 7686336"/>
              <a:gd name="connsiteX4725" fmla="*/ 6033338 w 10243893"/>
              <a:gd name="connsiteY4725" fmla="*/ 4168713 h 7686336"/>
              <a:gd name="connsiteX4726" fmla="*/ 6033338 w 10243893"/>
              <a:gd name="connsiteY4726" fmla="*/ 4016219 h 7686336"/>
              <a:gd name="connsiteX4727" fmla="*/ 5888101 w 10243893"/>
              <a:gd name="connsiteY4727" fmla="*/ 3968936 h 7686336"/>
              <a:gd name="connsiteX4728" fmla="*/ 5888101 w 10243893"/>
              <a:gd name="connsiteY4728" fmla="*/ 3969057 h 7686336"/>
              <a:gd name="connsiteX4729" fmla="*/ 5742864 w 10243893"/>
              <a:gd name="connsiteY4729" fmla="*/ 4016219 h 7686336"/>
              <a:gd name="connsiteX4730" fmla="*/ 5742864 w 10243893"/>
              <a:gd name="connsiteY4730" fmla="*/ 4168834 h 7686336"/>
              <a:gd name="connsiteX4731" fmla="*/ 7502642 w 10243893"/>
              <a:gd name="connsiteY4731" fmla="*/ 4368490 h 7686336"/>
              <a:gd name="connsiteX4732" fmla="*/ 7647880 w 10243893"/>
              <a:gd name="connsiteY4732" fmla="*/ 4168834 h 7686336"/>
              <a:gd name="connsiteX4733" fmla="*/ 7647880 w 10243893"/>
              <a:gd name="connsiteY4733" fmla="*/ 4168713 h 7686336"/>
              <a:gd name="connsiteX4734" fmla="*/ 7647880 w 10243893"/>
              <a:gd name="connsiteY4734" fmla="*/ 4016219 h 7686336"/>
              <a:gd name="connsiteX4735" fmla="*/ 7502642 w 10243893"/>
              <a:gd name="connsiteY4735" fmla="*/ 3968936 h 7686336"/>
              <a:gd name="connsiteX4736" fmla="*/ 7502642 w 10243893"/>
              <a:gd name="connsiteY4736" fmla="*/ 3969057 h 7686336"/>
              <a:gd name="connsiteX4737" fmla="*/ 7357405 w 10243893"/>
              <a:gd name="connsiteY4737" fmla="*/ 4016219 h 7686336"/>
              <a:gd name="connsiteX4738" fmla="*/ 7357405 w 10243893"/>
              <a:gd name="connsiteY4738" fmla="*/ 4168834 h 7686336"/>
              <a:gd name="connsiteX4739" fmla="*/ 9117909 w 10243893"/>
              <a:gd name="connsiteY4739" fmla="*/ 4368490 h 7686336"/>
              <a:gd name="connsiteX4740" fmla="*/ 9263147 w 10243893"/>
              <a:gd name="connsiteY4740" fmla="*/ 4168713 h 7686336"/>
              <a:gd name="connsiteX4741" fmla="*/ 9263147 w 10243893"/>
              <a:gd name="connsiteY4741" fmla="*/ 4016219 h 7686336"/>
              <a:gd name="connsiteX4742" fmla="*/ 9117909 w 10243893"/>
              <a:gd name="connsiteY4742" fmla="*/ 3968936 h 7686336"/>
              <a:gd name="connsiteX4743" fmla="*/ 9117909 w 10243893"/>
              <a:gd name="connsiteY4743" fmla="*/ 3969057 h 7686336"/>
              <a:gd name="connsiteX4744" fmla="*/ 8972672 w 10243893"/>
              <a:gd name="connsiteY4744" fmla="*/ 4016219 h 7686336"/>
              <a:gd name="connsiteX4745" fmla="*/ 8972672 w 10243893"/>
              <a:gd name="connsiteY4745" fmla="*/ 4168834 h 7686336"/>
              <a:gd name="connsiteX4746" fmla="*/ 734289 w 10243893"/>
              <a:gd name="connsiteY4746" fmla="*/ 4374053 h 7686336"/>
              <a:gd name="connsiteX4747" fmla="*/ 879527 w 10243893"/>
              <a:gd name="connsiteY4747" fmla="*/ 4326890 h 7686336"/>
              <a:gd name="connsiteX4748" fmla="*/ 879527 w 10243893"/>
              <a:gd name="connsiteY4748" fmla="*/ 4174276 h 7686336"/>
              <a:gd name="connsiteX4749" fmla="*/ 789796 w 10243893"/>
              <a:gd name="connsiteY4749" fmla="*/ 4050805 h 7686336"/>
              <a:gd name="connsiteX4750" fmla="*/ 644559 w 10243893"/>
              <a:gd name="connsiteY4750" fmla="*/ 4097968 h 7686336"/>
              <a:gd name="connsiteX4751" fmla="*/ 644559 w 10243893"/>
              <a:gd name="connsiteY4751" fmla="*/ 4097847 h 7686336"/>
              <a:gd name="connsiteX4752" fmla="*/ 499322 w 10243893"/>
              <a:gd name="connsiteY4752" fmla="*/ 4297746 h 7686336"/>
              <a:gd name="connsiteX4753" fmla="*/ 2349194 w 10243893"/>
              <a:gd name="connsiteY4753" fmla="*/ 4374053 h 7686336"/>
              <a:gd name="connsiteX4754" fmla="*/ 2494431 w 10243893"/>
              <a:gd name="connsiteY4754" fmla="*/ 4326890 h 7686336"/>
              <a:gd name="connsiteX4755" fmla="*/ 2494431 w 10243893"/>
              <a:gd name="connsiteY4755" fmla="*/ 4174276 h 7686336"/>
              <a:gd name="connsiteX4756" fmla="*/ 2404701 w 10243893"/>
              <a:gd name="connsiteY4756" fmla="*/ 4050805 h 7686336"/>
              <a:gd name="connsiteX4757" fmla="*/ 2259463 w 10243893"/>
              <a:gd name="connsiteY4757" fmla="*/ 4097968 h 7686336"/>
              <a:gd name="connsiteX4758" fmla="*/ 2259463 w 10243893"/>
              <a:gd name="connsiteY4758" fmla="*/ 4097847 h 7686336"/>
              <a:gd name="connsiteX4759" fmla="*/ 2114226 w 10243893"/>
              <a:gd name="connsiteY4759" fmla="*/ 4297746 h 7686336"/>
              <a:gd name="connsiteX4760" fmla="*/ 3964219 w 10243893"/>
              <a:gd name="connsiteY4760" fmla="*/ 4374294 h 7686336"/>
              <a:gd name="connsiteX4761" fmla="*/ 4109457 w 10243893"/>
              <a:gd name="connsiteY4761" fmla="*/ 4327132 h 7686336"/>
              <a:gd name="connsiteX4762" fmla="*/ 4109457 w 10243893"/>
              <a:gd name="connsiteY4762" fmla="*/ 4174517 h 7686336"/>
              <a:gd name="connsiteX4763" fmla="*/ 4019726 w 10243893"/>
              <a:gd name="connsiteY4763" fmla="*/ 4051047 h 7686336"/>
              <a:gd name="connsiteX4764" fmla="*/ 3874489 w 10243893"/>
              <a:gd name="connsiteY4764" fmla="*/ 4098210 h 7686336"/>
              <a:gd name="connsiteX4765" fmla="*/ 3874489 w 10243893"/>
              <a:gd name="connsiteY4765" fmla="*/ 4098089 h 7686336"/>
              <a:gd name="connsiteX4766" fmla="*/ 3729252 w 10243893"/>
              <a:gd name="connsiteY4766" fmla="*/ 4297987 h 7686336"/>
              <a:gd name="connsiteX4767" fmla="*/ 4581448 w 10243893"/>
              <a:gd name="connsiteY4767" fmla="*/ 4374294 h 7686336"/>
              <a:gd name="connsiteX4768" fmla="*/ 4816295 w 10243893"/>
              <a:gd name="connsiteY4768" fmla="*/ 4297987 h 7686336"/>
              <a:gd name="connsiteX4769" fmla="*/ 4671178 w 10243893"/>
              <a:gd name="connsiteY4769" fmla="*/ 4098089 h 7686336"/>
              <a:gd name="connsiteX4770" fmla="*/ 4525941 w 10243893"/>
              <a:gd name="connsiteY4770" fmla="*/ 4050926 h 7686336"/>
              <a:gd name="connsiteX4771" fmla="*/ 4436211 w 10243893"/>
              <a:gd name="connsiteY4771" fmla="*/ 4174517 h 7686336"/>
              <a:gd name="connsiteX4772" fmla="*/ 4436211 w 10243893"/>
              <a:gd name="connsiteY4772" fmla="*/ 4327132 h 7686336"/>
              <a:gd name="connsiteX4773" fmla="*/ 5579124 w 10243893"/>
              <a:gd name="connsiteY4773" fmla="*/ 4374294 h 7686336"/>
              <a:gd name="connsiteX4774" fmla="*/ 5724361 w 10243893"/>
              <a:gd name="connsiteY4774" fmla="*/ 4327132 h 7686336"/>
              <a:gd name="connsiteX4775" fmla="*/ 5724361 w 10243893"/>
              <a:gd name="connsiteY4775" fmla="*/ 4174517 h 7686336"/>
              <a:gd name="connsiteX4776" fmla="*/ 5634631 w 10243893"/>
              <a:gd name="connsiteY4776" fmla="*/ 4051047 h 7686336"/>
              <a:gd name="connsiteX4777" fmla="*/ 5489393 w 10243893"/>
              <a:gd name="connsiteY4777" fmla="*/ 4098210 h 7686336"/>
              <a:gd name="connsiteX4778" fmla="*/ 5489393 w 10243893"/>
              <a:gd name="connsiteY4778" fmla="*/ 4098089 h 7686336"/>
              <a:gd name="connsiteX4779" fmla="*/ 5344156 w 10243893"/>
              <a:gd name="connsiteY4779" fmla="*/ 4297987 h 7686336"/>
              <a:gd name="connsiteX4780" fmla="*/ 6196474 w 10243893"/>
              <a:gd name="connsiteY4780" fmla="*/ 4374294 h 7686336"/>
              <a:gd name="connsiteX4781" fmla="*/ 6431441 w 10243893"/>
              <a:gd name="connsiteY4781" fmla="*/ 4297987 h 7686336"/>
              <a:gd name="connsiteX4782" fmla="*/ 6286325 w 10243893"/>
              <a:gd name="connsiteY4782" fmla="*/ 4098089 h 7686336"/>
              <a:gd name="connsiteX4783" fmla="*/ 6141087 w 10243893"/>
              <a:gd name="connsiteY4783" fmla="*/ 4050926 h 7686336"/>
              <a:gd name="connsiteX4784" fmla="*/ 6140966 w 10243893"/>
              <a:gd name="connsiteY4784" fmla="*/ 4050926 h 7686336"/>
              <a:gd name="connsiteX4785" fmla="*/ 6051236 w 10243893"/>
              <a:gd name="connsiteY4785" fmla="*/ 4174517 h 7686336"/>
              <a:gd name="connsiteX4786" fmla="*/ 6051236 w 10243893"/>
              <a:gd name="connsiteY4786" fmla="*/ 4327132 h 7686336"/>
              <a:gd name="connsiteX4787" fmla="*/ 7194028 w 10243893"/>
              <a:gd name="connsiteY4787" fmla="*/ 4374294 h 7686336"/>
              <a:gd name="connsiteX4788" fmla="*/ 7339266 w 10243893"/>
              <a:gd name="connsiteY4788" fmla="*/ 4327132 h 7686336"/>
              <a:gd name="connsiteX4789" fmla="*/ 7339266 w 10243893"/>
              <a:gd name="connsiteY4789" fmla="*/ 4174517 h 7686336"/>
              <a:gd name="connsiteX4790" fmla="*/ 7249535 w 10243893"/>
              <a:gd name="connsiteY4790" fmla="*/ 4051047 h 7686336"/>
              <a:gd name="connsiteX4791" fmla="*/ 7104297 w 10243893"/>
              <a:gd name="connsiteY4791" fmla="*/ 4098210 h 7686336"/>
              <a:gd name="connsiteX4792" fmla="*/ 7104297 w 10243893"/>
              <a:gd name="connsiteY4792" fmla="*/ 4098089 h 7686336"/>
              <a:gd name="connsiteX4793" fmla="*/ 6959061 w 10243893"/>
              <a:gd name="connsiteY4793" fmla="*/ 4297987 h 7686336"/>
              <a:gd name="connsiteX4794" fmla="*/ 7811257 w 10243893"/>
              <a:gd name="connsiteY4794" fmla="*/ 4374294 h 7686336"/>
              <a:gd name="connsiteX4795" fmla="*/ 8046103 w 10243893"/>
              <a:gd name="connsiteY4795" fmla="*/ 4297987 h 7686336"/>
              <a:gd name="connsiteX4796" fmla="*/ 7900987 w 10243893"/>
              <a:gd name="connsiteY4796" fmla="*/ 4098089 h 7686336"/>
              <a:gd name="connsiteX4797" fmla="*/ 7755750 w 10243893"/>
              <a:gd name="connsiteY4797" fmla="*/ 4050926 h 7686336"/>
              <a:gd name="connsiteX4798" fmla="*/ 7755629 w 10243893"/>
              <a:gd name="connsiteY4798" fmla="*/ 4050926 h 7686336"/>
              <a:gd name="connsiteX4799" fmla="*/ 7666019 w 10243893"/>
              <a:gd name="connsiteY4799" fmla="*/ 4174517 h 7686336"/>
              <a:gd name="connsiteX4800" fmla="*/ 7666019 w 10243893"/>
              <a:gd name="connsiteY4800" fmla="*/ 4327132 h 7686336"/>
              <a:gd name="connsiteX4801" fmla="*/ 8808932 w 10243893"/>
              <a:gd name="connsiteY4801" fmla="*/ 4374294 h 7686336"/>
              <a:gd name="connsiteX4802" fmla="*/ 8954170 w 10243893"/>
              <a:gd name="connsiteY4802" fmla="*/ 4327132 h 7686336"/>
              <a:gd name="connsiteX4803" fmla="*/ 8954170 w 10243893"/>
              <a:gd name="connsiteY4803" fmla="*/ 4174517 h 7686336"/>
              <a:gd name="connsiteX4804" fmla="*/ 8864440 w 10243893"/>
              <a:gd name="connsiteY4804" fmla="*/ 4051047 h 7686336"/>
              <a:gd name="connsiteX4805" fmla="*/ 8719202 w 10243893"/>
              <a:gd name="connsiteY4805" fmla="*/ 4098210 h 7686336"/>
              <a:gd name="connsiteX4806" fmla="*/ 8719202 w 10243893"/>
              <a:gd name="connsiteY4806" fmla="*/ 4098089 h 7686336"/>
              <a:gd name="connsiteX4807" fmla="*/ 8573965 w 10243893"/>
              <a:gd name="connsiteY4807" fmla="*/ 4297987 h 7686336"/>
              <a:gd name="connsiteX4808" fmla="*/ 9426161 w 10243893"/>
              <a:gd name="connsiteY4808" fmla="*/ 4374294 h 7686336"/>
              <a:gd name="connsiteX4809" fmla="*/ 9661008 w 10243893"/>
              <a:gd name="connsiteY4809" fmla="*/ 4297987 h 7686336"/>
              <a:gd name="connsiteX4810" fmla="*/ 9515892 w 10243893"/>
              <a:gd name="connsiteY4810" fmla="*/ 4098089 h 7686336"/>
              <a:gd name="connsiteX4811" fmla="*/ 9370654 w 10243893"/>
              <a:gd name="connsiteY4811" fmla="*/ 4050926 h 7686336"/>
              <a:gd name="connsiteX4812" fmla="*/ 9280924 w 10243893"/>
              <a:gd name="connsiteY4812" fmla="*/ 4174517 h 7686336"/>
              <a:gd name="connsiteX4813" fmla="*/ 9280924 w 10243893"/>
              <a:gd name="connsiteY4813" fmla="*/ 4327132 h 7686336"/>
              <a:gd name="connsiteX4814" fmla="*/ 1350792 w 10243893"/>
              <a:gd name="connsiteY4814" fmla="*/ 4374415 h 7686336"/>
              <a:gd name="connsiteX4815" fmla="*/ 1585760 w 10243893"/>
              <a:gd name="connsiteY4815" fmla="*/ 4298108 h 7686336"/>
              <a:gd name="connsiteX4816" fmla="*/ 1440644 w 10243893"/>
              <a:gd name="connsiteY4816" fmla="*/ 4098210 h 7686336"/>
              <a:gd name="connsiteX4817" fmla="*/ 1295406 w 10243893"/>
              <a:gd name="connsiteY4817" fmla="*/ 4051047 h 7686336"/>
              <a:gd name="connsiteX4818" fmla="*/ 1295285 w 10243893"/>
              <a:gd name="connsiteY4818" fmla="*/ 4051047 h 7686336"/>
              <a:gd name="connsiteX4819" fmla="*/ 1205555 w 10243893"/>
              <a:gd name="connsiteY4819" fmla="*/ 4174638 h 7686336"/>
              <a:gd name="connsiteX4820" fmla="*/ 1205555 w 10243893"/>
              <a:gd name="connsiteY4820" fmla="*/ 4327253 h 7686336"/>
              <a:gd name="connsiteX4821" fmla="*/ 2965818 w 10243893"/>
              <a:gd name="connsiteY4821" fmla="*/ 4374415 h 7686336"/>
              <a:gd name="connsiteX4822" fmla="*/ 3200665 w 10243893"/>
              <a:gd name="connsiteY4822" fmla="*/ 4298108 h 7686336"/>
              <a:gd name="connsiteX4823" fmla="*/ 3055548 w 10243893"/>
              <a:gd name="connsiteY4823" fmla="*/ 4098210 h 7686336"/>
              <a:gd name="connsiteX4824" fmla="*/ 2910311 w 10243893"/>
              <a:gd name="connsiteY4824" fmla="*/ 4051047 h 7686336"/>
              <a:gd name="connsiteX4825" fmla="*/ 2910190 w 10243893"/>
              <a:gd name="connsiteY4825" fmla="*/ 4051047 h 7686336"/>
              <a:gd name="connsiteX4826" fmla="*/ 2820581 w 10243893"/>
              <a:gd name="connsiteY4826" fmla="*/ 4174638 h 7686336"/>
              <a:gd name="connsiteX4827" fmla="*/ 2820581 w 10243893"/>
              <a:gd name="connsiteY4827" fmla="*/ 4327253 h 7686336"/>
              <a:gd name="connsiteX4828" fmla="*/ 4827542 w 10243893"/>
              <a:gd name="connsiteY4828" fmla="*/ 4454108 h 7686336"/>
              <a:gd name="connsiteX4829" fmla="*/ 4878695 w 10243893"/>
              <a:gd name="connsiteY4829" fmla="*/ 4383606 h 7686336"/>
              <a:gd name="connsiteX4830" fmla="*/ 4827542 w 10243893"/>
              <a:gd name="connsiteY4830" fmla="*/ 4313104 h 7686336"/>
              <a:gd name="connsiteX4831" fmla="*/ 4610713 w 10243893"/>
              <a:gd name="connsiteY4831" fmla="*/ 4383606 h 7686336"/>
              <a:gd name="connsiteX4832" fmla="*/ 6442688 w 10243893"/>
              <a:gd name="connsiteY4832" fmla="*/ 4454108 h 7686336"/>
              <a:gd name="connsiteX4833" fmla="*/ 6493841 w 10243893"/>
              <a:gd name="connsiteY4833" fmla="*/ 4383606 h 7686336"/>
              <a:gd name="connsiteX4834" fmla="*/ 6442688 w 10243893"/>
              <a:gd name="connsiteY4834" fmla="*/ 4313104 h 7686336"/>
              <a:gd name="connsiteX4835" fmla="*/ 6225860 w 10243893"/>
              <a:gd name="connsiteY4835" fmla="*/ 4383606 h 7686336"/>
              <a:gd name="connsiteX4836" fmla="*/ 8057351 w 10243893"/>
              <a:gd name="connsiteY4836" fmla="*/ 4454108 h 7686336"/>
              <a:gd name="connsiteX4837" fmla="*/ 8108504 w 10243893"/>
              <a:gd name="connsiteY4837" fmla="*/ 4383606 h 7686336"/>
              <a:gd name="connsiteX4838" fmla="*/ 8057351 w 10243893"/>
              <a:gd name="connsiteY4838" fmla="*/ 4313104 h 7686336"/>
              <a:gd name="connsiteX4839" fmla="*/ 7840522 w 10243893"/>
              <a:gd name="connsiteY4839" fmla="*/ 4383606 h 7686336"/>
              <a:gd name="connsiteX4840" fmla="*/ 9672255 w 10243893"/>
              <a:gd name="connsiteY4840" fmla="*/ 4454108 h 7686336"/>
              <a:gd name="connsiteX4841" fmla="*/ 9723408 w 10243893"/>
              <a:gd name="connsiteY4841" fmla="*/ 4383606 h 7686336"/>
              <a:gd name="connsiteX4842" fmla="*/ 9672255 w 10243893"/>
              <a:gd name="connsiteY4842" fmla="*/ 4313104 h 7686336"/>
              <a:gd name="connsiteX4843" fmla="*/ 9455426 w 10243893"/>
              <a:gd name="connsiteY4843" fmla="*/ 4383606 h 7686336"/>
              <a:gd name="connsiteX4844" fmla="*/ 1597007 w 10243893"/>
              <a:gd name="connsiteY4844" fmla="*/ 4454230 h 7686336"/>
              <a:gd name="connsiteX4845" fmla="*/ 1648160 w 10243893"/>
              <a:gd name="connsiteY4845" fmla="*/ 4383727 h 7686336"/>
              <a:gd name="connsiteX4846" fmla="*/ 1597007 w 10243893"/>
              <a:gd name="connsiteY4846" fmla="*/ 4313225 h 7686336"/>
              <a:gd name="connsiteX4847" fmla="*/ 1380179 w 10243893"/>
              <a:gd name="connsiteY4847" fmla="*/ 4383727 h 7686336"/>
              <a:gd name="connsiteX4848" fmla="*/ 3211911 w 10243893"/>
              <a:gd name="connsiteY4848" fmla="*/ 4454230 h 7686336"/>
              <a:gd name="connsiteX4849" fmla="*/ 3263065 w 10243893"/>
              <a:gd name="connsiteY4849" fmla="*/ 4383727 h 7686336"/>
              <a:gd name="connsiteX4850" fmla="*/ 3211911 w 10243893"/>
              <a:gd name="connsiteY4850" fmla="*/ 4313225 h 7686336"/>
              <a:gd name="connsiteX4851" fmla="*/ 2995083 w 10243893"/>
              <a:gd name="connsiteY4851" fmla="*/ 4383727 h 7686336"/>
              <a:gd name="connsiteX4852" fmla="*/ 487833 w 10243893"/>
              <a:gd name="connsiteY4852" fmla="*/ 4454713 h 7686336"/>
              <a:gd name="connsiteX4853" fmla="*/ 704782 w 10243893"/>
              <a:gd name="connsiteY4853" fmla="*/ 4384211 h 7686336"/>
              <a:gd name="connsiteX4854" fmla="*/ 487833 w 10243893"/>
              <a:gd name="connsiteY4854" fmla="*/ 4313708 h 7686336"/>
              <a:gd name="connsiteX4855" fmla="*/ 436680 w 10243893"/>
              <a:gd name="connsiteY4855" fmla="*/ 4384211 h 7686336"/>
              <a:gd name="connsiteX4856" fmla="*/ 2102738 w 10243893"/>
              <a:gd name="connsiteY4856" fmla="*/ 4454713 h 7686336"/>
              <a:gd name="connsiteX4857" fmla="*/ 2319687 w 10243893"/>
              <a:gd name="connsiteY4857" fmla="*/ 4384211 h 7686336"/>
              <a:gd name="connsiteX4858" fmla="*/ 2102738 w 10243893"/>
              <a:gd name="connsiteY4858" fmla="*/ 4313708 h 7686336"/>
              <a:gd name="connsiteX4859" fmla="*/ 2051584 w 10243893"/>
              <a:gd name="connsiteY4859" fmla="*/ 4384211 h 7686336"/>
              <a:gd name="connsiteX4860" fmla="*/ 3717763 w 10243893"/>
              <a:gd name="connsiteY4860" fmla="*/ 4454713 h 7686336"/>
              <a:gd name="connsiteX4861" fmla="*/ 3934712 w 10243893"/>
              <a:gd name="connsiteY4861" fmla="*/ 4384211 h 7686336"/>
              <a:gd name="connsiteX4862" fmla="*/ 3717763 w 10243893"/>
              <a:gd name="connsiteY4862" fmla="*/ 4313708 h 7686336"/>
              <a:gd name="connsiteX4863" fmla="*/ 3666610 w 10243893"/>
              <a:gd name="connsiteY4863" fmla="*/ 4384211 h 7686336"/>
              <a:gd name="connsiteX4864" fmla="*/ 5332668 w 10243893"/>
              <a:gd name="connsiteY4864" fmla="*/ 4454713 h 7686336"/>
              <a:gd name="connsiteX4865" fmla="*/ 5549617 w 10243893"/>
              <a:gd name="connsiteY4865" fmla="*/ 4384211 h 7686336"/>
              <a:gd name="connsiteX4866" fmla="*/ 5332668 w 10243893"/>
              <a:gd name="connsiteY4866" fmla="*/ 4313708 h 7686336"/>
              <a:gd name="connsiteX4867" fmla="*/ 5281514 w 10243893"/>
              <a:gd name="connsiteY4867" fmla="*/ 4384211 h 7686336"/>
              <a:gd name="connsiteX4868" fmla="*/ 6947572 w 10243893"/>
              <a:gd name="connsiteY4868" fmla="*/ 4454713 h 7686336"/>
              <a:gd name="connsiteX4869" fmla="*/ 7164521 w 10243893"/>
              <a:gd name="connsiteY4869" fmla="*/ 4384211 h 7686336"/>
              <a:gd name="connsiteX4870" fmla="*/ 6947572 w 10243893"/>
              <a:gd name="connsiteY4870" fmla="*/ 4313708 h 7686336"/>
              <a:gd name="connsiteX4871" fmla="*/ 6896419 w 10243893"/>
              <a:gd name="connsiteY4871" fmla="*/ 4384211 h 7686336"/>
              <a:gd name="connsiteX4872" fmla="*/ 8562476 w 10243893"/>
              <a:gd name="connsiteY4872" fmla="*/ 4454713 h 7686336"/>
              <a:gd name="connsiteX4873" fmla="*/ 8779425 w 10243893"/>
              <a:gd name="connsiteY4873" fmla="*/ 4384211 h 7686336"/>
              <a:gd name="connsiteX4874" fmla="*/ 8562476 w 10243893"/>
              <a:gd name="connsiteY4874" fmla="*/ 4313708 h 7686336"/>
              <a:gd name="connsiteX4875" fmla="*/ 8511323 w 10243893"/>
              <a:gd name="connsiteY4875" fmla="*/ 4384211 h 7686336"/>
              <a:gd name="connsiteX4876" fmla="*/ 2803046 w 10243893"/>
              <a:gd name="connsiteY4876" fmla="*/ 4567783 h 7686336"/>
              <a:gd name="connsiteX4877" fmla="*/ 2803046 w 10243893"/>
              <a:gd name="connsiteY4877" fmla="*/ 4426899 h 7686336"/>
              <a:gd name="connsiteX4878" fmla="*/ 2937157 w 10243893"/>
              <a:gd name="connsiteY4878" fmla="*/ 4383364 h 7686336"/>
              <a:gd name="connsiteX4879" fmla="*/ 2803046 w 10243893"/>
              <a:gd name="connsiteY4879" fmla="*/ 4339829 h 7686336"/>
              <a:gd name="connsiteX4880" fmla="*/ 2803046 w 10243893"/>
              <a:gd name="connsiteY4880" fmla="*/ 4198945 h 7686336"/>
              <a:gd name="connsiteX4881" fmla="*/ 2668934 w 10243893"/>
              <a:gd name="connsiteY4881" fmla="*/ 4383243 h 7686336"/>
              <a:gd name="connsiteX4882" fmla="*/ 2512571 w 10243893"/>
              <a:gd name="connsiteY4882" fmla="*/ 4567904 h 7686336"/>
              <a:gd name="connsiteX4883" fmla="*/ 2646683 w 10243893"/>
              <a:gd name="connsiteY4883" fmla="*/ 4383364 h 7686336"/>
              <a:gd name="connsiteX4884" fmla="*/ 2512571 w 10243893"/>
              <a:gd name="connsiteY4884" fmla="*/ 4199066 h 7686336"/>
              <a:gd name="connsiteX4885" fmla="*/ 2512571 w 10243893"/>
              <a:gd name="connsiteY4885" fmla="*/ 4339950 h 7686336"/>
              <a:gd name="connsiteX4886" fmla="*/ 2378459 w 10243893"/>
              <a:gd name="connsiteY4886" fmla="*/ 4383485 h 7686336"/>
              <a:gd name="connsiteX4887" fmla="*/ 2512571 w 10243893"/>
              <a:gd name="connsiteY4887" fmla="*/ 4427020 h 7686336"/>
              <a:gd name="connsiteX4888" fmla="*/ 1187536 w 10243893"/>
              <a:gd name="connsiteY4888" fmla="*/ 4568025 h 7686336"/>
              <a:gd name="connsiteX4889" fmla="*/ 1187536 w 10243893"/>
              <a:gd name="connsiteY4889" fmla="*/ 4427141 h 7686336"/>
              <a:gd name="connsiteX4890" fmla="*/ 1321648 w 10243893"/>
              <a:gd name="connsiteY4890" fmla="*/ 4383606 h 7686336"/>
              <a:gd name="connsiteX4891" fmla="*/ 1187536 w 10243893"/>
              <a:gd name="connsiteY4891" fmla="*/ 4340071 h 7686336"/>
              <a:gd name="connsiteX4892" fmla="*/ 1187536 w 10243893"/>
              <a:gd name="connsiteY4892" fmla="*/ 4199187 h 7686336"/>
              <a:gd name="connsiteX4893" fmla="*/ 1053425 w 10243893"/>
              <a:gd name="connsiteY4893" fmla="*/ 4383485 h 7686336"/>
              <a:gd name="connsiteX4894" fmla="*/ 4418313 w 10243893"/>
              <a:gd name="connsiteY4894" fmla="*/ 4568025 h 7686336"/>
              <a:gd name="connsiteX4895" fmla="*/ 4418313 w 10243893"/>
              <a:gd name="connsiteY4895" fmla="*/ 4427141 h 7686336"/>
              <a:gd name="connsiteX4896" fmla="*/ 4552304 w 10243893"/>
              <a:gd name="connsiteY4896" fmla="*/ 4383606 h 7686336"/>
              <a:gd name="connsiteX4897" fmla="*/ 4418313 w 10243893"/>
              <a:gd name="connsiteY4897" fmla="*/ 4340071 h 7686336"/>
              <a:gd name="connsiteX4898" fmla="*/ 4418313 w 10243893"/>
              <a:gd name="connsiteY4898" fmla="*/ 4199187 h 7686336"/>
              <a:gd name="connsiteX4899" fmla="*/ 4284201 w 10243893"/>
              <a:gd name="connsiteY4899" fmla="*/ 4383485 h 7686336"/>
              <a:gd name="connsiteX4900" fmla="*/ 6033217 w 10243893"/>
              <a:gd name="connsiteY4900" fmla="*/ 4568025 h 7686336"/>
              <a:gd name="connsiteX4901" fmla="*/ 6033217 w 10243893"/>
              <a:gd name="connsiteY4901" fmla="*/ 4427141 h 7686336"/>
              <a:gd name="connsiteX4902" fmla="*/ 6167329 w 10243893"/>
              <a:gd name="connsiteY4902" fmla="*/ 4383606 h 7686336"/>
              <a:gd name="connsiteX4903" fmla="*/ 6033217 w 10243893"/>
              <a:gd name="connsiteY4903" fmla="*/ 4340071 h 7686336"/>
              <a:gd name="connsiteX4904" fmla="*/ 6033217 w 10243893"/>
              <a:gd name="connsiteY4904" fmla="*/ 4199187 h 7686336"/>
              <a:gd name="connsiteX4905" fmla="*/ 5899106 w 10243893"/>
              <a:gd name="connsiteY4905" fmla="*/ 4383485 h 7686336"/>
              <a:gd name="connsiteX4906" fmla="*/ 7647880 w 10243893"/>
              <a:gd name="connsiteY4906" fmla="*/ 4568025 h 7686336"/>
              <a:gd name="connsiteX4907" fmla="*/ 7647880 w 10243893"/>
              <a:gd name="connsiteY4907" fmla="*/ 4427141 h 7686336"/>
              <a:gd name="connsiteX4908" fmla="*/ 7781992 w 10243893"/>
              <a:gd name="connsiteY4908" fmla="*/ 4383606 h 7686336"/>
              <a:gd name="connsiteX4909" fmla="*/ 7647880 w 10243893"/>
              <a:gd name="connsiteY4909" fmla="*/ 4340071 h 7686336"/>
              <a:gd name="connsiteX4910" fmla="*/ 7647880 w 10243893"/>
              <a:gd name="connsiteY4910" fmla="*/ 4199187 h 7686336"/>
              <a:gd name="connsiteX4911" fmla="*/ 7513768 w 10243893"/>
              <a:gd name="connsiteY4911" fmla="*/ 4383485 h 7686336"/>
              <a:gd name="connsiteX4912" fmla="*/ 9263026 w 10243893"/>
              <a:gd name="connsiteY4912" fmla="*/ 4568025 h 7686336"/>
              <a:gd name="connsiteX4913" fmla="*/ 9263026 w 10243893"/>
              <a:gd name="connsiteY4913" fmla="*/ 4427141 h 7686336"/>
              <a:gd name="connsiteX4914" fmla="*/ 9397017 w 10243893"/>
              <a:gd name="connsiteY4914" fmla="*/ 4383606 h 7686336"/>
              <a:gd name="connsiteX4915" fmla="*/ 9263026 w 10243893"/>
              <a:gd name="connsiteY4915" fmla="*/ 4340071 h 7686336"/>
              <a:gd name="connsiteX4916" fmla="*/ 9263026 w 10243893"/>
              <a:gd name="connsiteY4916" fmla="*/ 4199187 h 7686336"/>
              <a:gd name="connsiteX4917" fmla="*/ 9128914 w 10243893"/>
              <a:gd name="connsiteY4917" fmla="*/ 4383485 h 7686336"/>
              <a:gd name="connsiteX4918" fmla="*/ 897183 w 10243893"/>
              <a:gd name="connsiteY4918" fmla="*/ 4568146 h 7686336"/>
              <a:gd name="connsiteX4919" fmla="*/ 1031294 w 10243893"/>
              <a:gd name="connsiteY4919" fmla="*/ 4383606 h 7686336"/>
              <a:gd name="connsiteX4920" fmla="*/ 897183 w 10243893"/>
              <a:gd name="connsiteY4920" fmla="*/ 4199308 h 7686336"/>
              <a:gd name="connsiteX4921" fmla="*/ 897183 w 10243893"/>
              <a:gd name="connsiteY4921" fmla="*/ 4340192 h 7686336"/>
              <a:gd name="connsiteX4922" fmla="*/ 763071 w 10243893"/>
              <a:gd name="connsiteY4922" fmla="*/ 4383727 h 7686336"/>
              <a:gd name="connsiteX4923" fmla="*/ 897183 w 10243893"/>
              <a:gd name="connsiteY4923" fmla="*/ 4427262 h 7686336"/>
              <a:gd name="connsiteX4924" fmla="*/ 4127596 w 10243893"/>
              <a:gd name="connsiteY4924" fmla="*/ 4568146 h 7686336"/>
              <a:gd name="connsiteX4925" fmla="*/ 4261708 w 10243893"/>
              <a:gd name="connsiteY4925" fmla="*/ 4383606 h 7686336"/>
              <a:gd name="connsiteX4926" fmla="*/ 4127596 w 10243893"/>
              <a:gd name="connsiteY4926" fmla="*/ 4199308 h 7686336"/>
              <a:gd name="connsiteX4927" fmla="*/ 4127596 w 10243893"/>
              <a:gd name="connsiteY4927" fmla="*/ 4340192 h 7686336"/>
              <a:gd name="connsiteX4928" fmla="*/ 3993485 w 10243893"/>
              <a:gd name="connsiteY4928" fmla="*/ 4383727 h 7686336"/>
              <a:gd name="connsiteX4929" fmla="*/ 4127596 w 10243893"/>
              <a:gd name="connsiteY4929" fmla="*/ 4427262 h 7686336"/>
              <a:gd name="connsiteX4930" fmla="*/ 5742501 w 10243893"/>
              <a:gd name="connsiteY4930" fmla="*/ 4568146 h 7686336"/>
              <a:gd name="connsiteX4931" fmla="*/ 5876613 w 10243893"/>
              <a:gd name="connsiteY4931" fmla="*/ 4383606 h 7686336"/>
              <a:gd name="connsiteX4932" fmla="*/ 5742501 w 10243893"/>
              <a:gd name="connsiteY4932" fmla="*/ 4199308 h 7686336"/>
              <a:gd name="connsiteX4933" fmla="*/ 5742501 w 10243893"/>
              <a:gd name="connsiteY4933" fmla="*/ 4340192 h 7686336"/>
              <a:gd name="connsiteX4934" fmla="*/ 5608389 w 10243893"/>
              <a:gd name="connsiteY4934" fmla="*/ 4383727 h 7686336"/>
              <a:gd name="connsiteX4935" fmla="*/ 5742501 w 10243893"/>
              <a:gd name="connsiteY4935" fmla="*/ 4427262 h 7686336"/>
              <a:gd name="connsiteX4936" fmla="*/ 7357405 w 10243893"/>
              <a:gd name="connsiteY4936" fmla="*/ 4568146 h 7686336"/>
              <a:gd name="connsiteX4937" fmla="*/ 7491517 w 10243893"/>
              <a:gd name="connsiteY4937" fmla="*/ 4383606 h 7686336"/>
              <a:gd name="connsiteX4938" fmla="*/ 7357405 w 10243893"/>
              <a:gd name="connsiteY4938" fmla="*/ 4199308 h 7686336"/>
              <a:gd name="connsiteX4939" fmla="*/ 7357405 w 10243893"/>
              <a:gd name="connsiteY4939" fmla="*/ 4340192 h 7686336"/>
              <a:gd name="connsiteX4940" fmla="*/ 7223293 w 10243893"/>
              <a:gd name="connsiteY4940" fmla="*/ 4383727 h 7686336"/>
              <a:gd name="connsiteX4941" fmla="*/ 7357405 w 10243893"/>
              <a:gd name="connsiteY4941" fmla="*/ 4427262 h 7686336"/>
              <a:gd name="connsiteX4942" fmla="*/ 8972309 w 10243893"/>
              <a:gd name="connsiteY4942" fmla="*/ 4568146 h 7686336"/>
              <a:gd name="connsiteX4943" fmla="*/ 9106421 w 10243893"/>
              <a:gd name="connsiteY4943" fmla="*/ 4383606 h 7686336"/>
              <a:gd name="connsiteX4944" fmla="*/ 8972309 w 10243893"/>
              <a:gd name="connsiteY4944" fmla="*/ 4199308 h 7686336"/>
              <a:gd name="connsiteX4945" fmla="*/ 8972309 w 10243893"/>
              <a:gd name="connsiteY4945" fmla="*/ 4340192 h 7686336"/>
              <a:gd name="connsiteX4946" fmla="*/ 8838197 w 10243893"/>
              <a:gd name="connsiteY4946" fmla="*/ 4383727 h 7686336"/>
              <a:gd name="connsiteX4947" fmla="*/ 8972309 w 10243893"/>
              <a:gd name="connsiteY4947" fmla="*/ 4427262 h 7686336"/>
              <a:gd name="connsiteX4948" fmla="*/ 1849630 w 10243893"/>
              <a:gd name="connsiteY4948" fmla="*/ 4631030 h 7686336"/>
              <a:gd name="connsiteX4949" fmla="*/ 1905137 w 10243893"/>
              <a:gd name="connsiteY4949" fmla="*/ 4554723 h 7686336"/>
              <a:gd name="connsiteX4950" fmla="*/ 1994868 w 10243893"/>
              <a:gd name="connsiteY4950" fmla="*/ 4583867 h 7686336"/>
              <a:gd name="connsiteX4951" fmla="*/ 1994868 w 10243893"/>
              <a:gd name="connsiteY4951" fmla="*/ 4489541 h 7686336"/>
              <a:gd name="connsiteX4952" fmla="*/ 2084598 w 10243893"/>
              <a:gd name="connsiteY4952" fmla="*/ 4460397 h 7686336"/>
              <a:gd name="connsiteX4953" fmla="*/ 2029091 w 10243893"/>
              <a:gd name="connsiteY4953" fmla="*/ 4384090 h 7686336"/>
              <a:gd name="connsiteX4954" fmla="*/ 2084598 w 10243893"/>
              <a:gd name="connsiteY4954" fmla="*/ 4307783 h 7686336"/>
              <a:gd name="connsiteX4955" fmla="*/ 1994868 w 10243893"/>
              <a:gd name="connsiteY4955" fmla="*/ 4278638 h 7686336"/>
              <a:gd name="connsiteX4956" fmla="*/ 1994868 w 10243893"/>
              <a:gd name="connsiteY4956" fmla="*/ 4184313 h 7686336"/>
              <a:gd name="connsiteX4957" fmla="*/ 1905137 w 10243893"/>
              <a:gd name="connsiteY4957" fmla="*/ 4213457 h 7686336"/>
              <a:gd name="connsiteX4958" fmla="*/ 1849630 w 10243893"/>
              <a:gd name="connsiteY4958" fmla="*/ 4137150 h 7686336"/>
              <a:gd name="connsiteX4959" fmla="*/ 1794123 w 10243893"/>
              <a:gd name="connsiteY4959" fmla="*/ 4213457 h 7686336"/>
              <a:gd name="connsiteX4960" fmla="*/ 1704393 w 10243893"/>
              <a:gd name="connsiteY4960" fmla="*/ 4184313 h 7686336"/>
              <a:gd name="connsiteX4961" fmla="*/ 1704393 w 10243893"/>
              <a:gd name="connsiteY4961" fmla="*/ 4278638 h 7686336"/>
              <a:gd name="connsiteX4962" fmla="*/ 1614663 w 10243893"/>
              <a:gd name="connsiteY4962" fmla="*/ 4307783 h 7686336"/>
              <a:gd name="connsiteX4963" fmla="*/ 1670170 w 10243893"/>
              <a:gd name="connsiteY4963" fmla="*/ 4384090 h 7686336"/>
              <a:gd name="connsiteX4964" fmla="*/ 1614663 w 10243893"/>
              <a:gd name="connsiteY4964" fmla="*/ 4460397 h 7686336"/>
              <a:gd name="connsiteX4965" fmla="*/ 1704393 w 10243893"/>
              <a:gd name="connsiteY4965" fmla="*/ 4489541 h 7686336"/>
              <a:gd name="connsiteX4966" fmla="*/ 1704393 w 10243893"/>
              <a:gd name="connsiteY4966" fmla="*/ 4583867 h 7686336"/>
              <a:gd name="connsiteX4967" fmla="*/ 1794123 w 10243893"/>
              <a:gd name="connsiteY4967" fmla="*/ 4554723 h 7686336"/>
              <a:gd name="connsiteX4968" fmla="*/ 3464656 w 10243893"/>
              <a:gd name="connsiteY4968" fmla="*/ 4631030 h 7686336"/>
              <a:gd name="connsiteX4969" fmla="*/ 3520163 w 10243893"/>
              <a:gd name="connsiteY4969" fmla="*/ 4554723 h 7686336"/>
              <a:gd name="connsiteX4970" fmla="*/ 3609893 w 10243893"/>
              <a:gd name="connsiteY4970" fmla="*/ 4583867 h 7686336"/>
              <a:gd name="connsiteX4971" fmla="*/ 3609893 w 10243893"/>
              <a:gd name="connsiteY4971" fmla="*/ 4489541 h 7686336"/>
              <a:gd name="connsiteX4972" fmla="*/ 3699623 w 10243893"/>
              <a:gd name="connsiteY4972" fmla="*/ 4460397 h 7686336"/>
              <a:gd name="connsiteX4973" fmla="*/ 3644116 w 10243893"/>
              <a:gd name="connsiteY4973" fmla="*/ 4384090 h 7686336"/>
              <a:gd name="connsiteX4974" fmla="*/ 3699623 w 10243893"/>
              <a:gd name="connsiteY4974" fmla="*/ 4307783 h 7686336"/>
              <a:gd name="connsiteX4975" fmla="*/ 3609893 w 10243893"/>
              <a:gd name="connsiteY4975" fmla="*/ 4278638 h 7686336"/>
              <a:gd name="connsiteX4976" fmla="*/ 3609893 w 10243893"/>
              <a:gd name="connsiteY4976" fmla="*/ 4184313 h 7686336"/>
              <a:gd name="connsiteX4977" fmla="*/ 3520163 w 10243893"/>
              <a:gd name="connsiteY4977" fmla="*/ 4213457 h 7686336"/>
              <a:gd name="connsiteX4978" fmla="*/ 3464656 w 10243893"/>
              <a:gd name="connsiteY4978" fmla="*/ 4137150 h 7686336"/>
              <a:gd name="connsiteX4979" fmla="*/ 3409149 w 10243893"/>
              <a:gd name="connsiteY4979" fmla="*/ 4213457 h 7686336"/>
              <a:gd name="connsiteX4980" fmla="*/ 3319418 w 10243893"/>
              <a:gd name="connsiteY4980" fmla="*/ 4184313 h 7686336"/>
              <a:gd name="connsiteX4981" fmla="*/ 3319418 w 10243893"/>
              <a:gd name="connsiteY4981" fmla="*/ 4278638 h 7686336"/>
              <a:gd name="connsiteX4982" fmla="*/ 3229688 w 10243893"/>
              <a:gd name="connsiteY4982" fmla="*/ 4307783 h 7686336"/>
              <a:gd name="connsiteX4983" fmla="*/ 3285195 w 10243893"/>
              <a:gd name="connsiteY4983" fmla="*/ 4384090 h 7686336"/>
              <a:gd name="connsiteX4984" fmla="*/ 3229688 w 10243893"/>
              <a:gd name="connsiteY4984" fmla="*/ 4460397 h 7686336"/>
              <a:gd name="connsiteX4985" fmla="*/ 3319418 w 10243893"/>
              <a:gd name="connsiteY4985" fmla="*/ 4489541 h 7686336"/>
              <a:gd name="connsiteX4986" fmla="*/ 3319418 w 10243893"/>
              <a:gd name="connsiteY4986" fmla="*/ 4583867 h 7686336"/>
              <a:gd name="connsiteX4987" fmla="*/ 3409149 w 10243893"/>
              <a:gd name="connsiteY4987" fmla="*/ 4554723 h 7686336"/>
              <a:gd name="connsiteX4988" fmla="*/ 5079439 w 10243893"/>
              <a:gd name="connsiteY4988" fmla="*/ 4631030 h 7686336"/>
              <a:gd name="connsiteX4989" fmla="*/ 5134946 w 10243893"/>
              <a:gd name="connsiteY4989" fmla="*/ 4554723 h 7686336"/>
              <a:gd name="connsiteX4990" fmla="*/ 5224677 w 10243893"/>
              <a:gd name="connsiteY4990" fmla="*/ 4583867 h 7686336"/>
              <a:gd name="connsiteX4991" fmla="*/ 5224677 w 10243893"/>
              <a:gd name="connsiteY4991" fmla="*/ 4489541 h 7686336"/>
              <a:gd name="connsiteX4992" fmla="*/ 5314407 w 10243893"/>
              <a:gd name="connsiteY4992" fmla="*/ 4460397 h 7686336"/>
              <a:gd name="connsiteX4993" fmla="*/ 5259021 w 10243893"/>
              <a:gd name="connsiteY4993" fmla="*/ 4384090 h 7686336"/>
              <a:gd name="connsiteX4994" fmla="*/ 5314407 w 10243893"/>
              <a:gd name="connsiteY4994" fmla="*/ 4307783 h 7686336"/>
              <a:gd name="connsiteX4995" fmla="*/ 5224677 w 10243893"/>
              <a:gd name="connsiteY4995" fmla="*/ 4278638 h 7686336"/>
              <a:gd name="connsiteX4996" fmla="*/ 5224677 w 10243893"/>
              <a:gd name="connsiteY4996" fmla="*/ 4184313 h 7686336"/>
              <a:gd name="connsiteX4997" fmla="*/ 5134946 w 10243893"/>
              <a:gd name="connsiteY4997" fmla="*/ 4213457 h 7686336"/>
              <a:gd name="connsiteX4998" fmla="*/ 5079439 w 10243893"/>
              <a:gd name="connsiteY4998" fmla="*/ 4137150 h 7686336"/>
              <a:gd name="connsiteX4999" fmla="*/ 5023932 w 10243893"/>
              <a:gd name="connsiteY4999" fmla="*/ 4213457 h 7686336"/>
              <a:gd name="connsiteX5000" fmla="*/ 4934202 w 10243893"/>
              <a:gd name="connsiteY5000" fmla="*/ 4184313 h 7686336"/>
              <a:gd name="connsiteX5001" fmla="*/ 4934202 w 10243893"/>
              <a:gd name="connsiteY5001" fmla="*/ 4278638 h 7686336"/>
              <a:gd name="connsiteX5002" fmla="*/ 4844472 w 10243893"/>
              <a:gd name="connsiteY5002" fmla="*/ 4307783 h 7686336"/>
              <a:gd name="connsiteX5003" fmla="*/ 4899979 w 10243893"/>
              <a:gd name="connsiteY5003" fmla="*/ 4384090 h 7686336"/>
              <a:gd name="connsiteX5004" fmla="*/ 4844472 w 10243893"/>
              <a:gd name="connsiteY5004" fmla="*/ 4460397 h 7686336"/>
              <a:gd name="connsiteX5005" fmla="*/ 4934202 w 10243893"/>
              <a:gd name="connsiteY5005" fmla="*/ 4489541 h 7686336"/>
              <a:gd name="connsiteX5006" fmla="*/ 4934202 w 10243893"/>
              <a:gd name="connsiteY5006" fmla="*/ 4583867 h 7686336"/>
              <a:gd name="connsiteX5007" fmla="*/ 5023932 w 10243893"/>
              <a:gd name="connsiteY5007" fmla="*/ 4554723 h 7686336"/>
              <a:gd name="connsiteX5008" fmla="*/ 6695795 w 10243893"/>
              <a:gd name="connsiteY5008" fmla="*/ 4631151 h 7686336"/>
              <a:gd name="connsiteX5009" fmla="*/ 6751302 w 10243893"/>
              <a:gd name="connsiteY5009" fmla="*/ 4554844 h 7686336"/>
              <a:gd name="connsiteX5010" fmla="*/ 6841033 w 10243893"/>
              <a:gd name="connsiteY5010" fmla="*/ 4583988 h 7686336"/>
              <a:gd name="connsiteX5011" fmla="*/ 6841033 w 10243893"/>
              <a:gd name="connsiteY5011" fmla="*/ 4489662 h 7686336"/>
              <a:gd name="connsiteX5012" fmla="*/ 6930763 w 10243893"/>
              <a:gd name="connsiteY5012" fmla="*/ 4460518 h 7686336"/>
              <a:gd name="connsiteX5013" fmla="*/ 6875256 w 10243893"/>
              <a:gd name="connsiteY5013" fmla="*/ 4384211 h 7686336"/>
              <a:gd name="connsiteX5014" fmla="*/ 6930763 w 10243893"/>
              <a:gd name="connsiteY5014" fmla="*/ 4307904 h 7686336"/>
              <a:gd name="connsiteX5015" fmla="*/ 6841033 w 10243893"/>
              <a:gd name="connsiteY5015" fmla="*/ 4278759 h 7686336"/>
              <a:gd name="connsiteX5016" fmla="*/ 6841033 w 10243893"/>
              <a:gd name="connsiteY5016" fmla="*/ 4184434 h 7686336"/>
              <a:gd name="connsiteX5017" fmla="*/ 6751302 w 10243893"/>
              <a:gd name="connsiteY5017" fmla="*/ 4213578 h 7686336"/>
              <a:gd name="connsiteX5018" fmla="*/ 6695795 w 10243893"/>
              <a:gd name="connsiteY5018" fmla="*/ 4137271 h 7686336"/>
              <a:gd name="connsiteX5019" fmla="*/ 6640288 w 10243893"/>
              <a:gd name="connsiteY5019" fmla="*/ 4213578 h 7686336"/>
              <a:gd name="connsiteX5020" fmla="*/ 6550558 w 10243893"/>
              <a:gd name="connsiteY5020" fmla="*/ 4184434 h 7686336"/>
              <a:gd name="connsiteX5021" fmla="*/ 6550558 w 10243893"/>
              <a:gd name="connsiteY5021" fmla="*/ 4278759 h 7686336"/>
              <a:gd name="connsiteX5022" fmla="*/ 6460827 w 10243893"/>
              <a:gd name="connsiteY5022" fmla="*/ 4307904 h 7686336"/>
              <a:gd name="connsiteX5023" fmla="*/ 6516334 w 10243893"/>
              <a:gd name="connsiteY5023" fmla="*/ 4384211 h 7686336"/>
              <a:gd name="connsiteX5024" fmla="*/ 6460827 w 10243893"/>
              <a:gd name="connsiteY5024" fmla="*/ 4460518 h 7686336"/>
              <a:gd name="connsiteX5025" fmla="*/ 6550558 w 10243893"/>
              <a:gd name="connsiteY5025" fmla="*/ 4489662 h 7686336"/>
              <a:gd name="connsiteX5026" fmla="*/ 6550558 w 10243893"/>
              <a:gd name="connsiteY5026" fmla="*/ 4583988 h 7686336"/>
              <a:gd name="connsiteX5027" fmla="*/ 6640288 w 10243893"/>
              <a:gd name="connsiteY5027" fmla="*/ 4554844 h 7686336"/>
              <a:gd name="connsiteX5028" fmla="*/ 8310578 w 10243893"/>
              <a:gd name="connsiteY5028" fmla="*/ 4631151 h 7686336"/>
              <a:gd name="connsiteX5029" fmla="*/ 8366086 w 10243893"/>
              <a:gd name="connsiteY5029" fmla="*/ 4554844 h 7686336"/>
              <a:gd name="connsiteX5030" fmla="*/ 8455815 w 10243893"/>
              <a:gd name="connsiteY5030" fmla="*/ 4583988 h 7686336"/>
              <a:gd name="connsiteX5031" fmla="*/ 8455815 w 10243893"/>
              <a:gd name="connsiteY5031" fmla="*/ 4489662 h 7686336"/>
              <a:gd name="connsiteX5032" fmla="*/ 8545546 w 10243893"/>
              <a:gd name="connsiteY5032" fmla="*/ 4460518 h 7686336"/>
              <a:gd name="connsiteX5033" fmla="*/ 8490039 w 10243893"/>
              <a:gd name="connsiteY5033" fmla="*/ 4384211 h 7686336"/>
              <a:gd name="connsiteX5034" fmla="*/ 8545546 w 10243893"/>
              <a:gd name="connsiteY5034" fmla="*/ 4307904 h 7686336"/>
              <a:gd name="connsiteX5035" fmla="*/ 8455815 w 10243893"/>
              <a:gd name="connsiteY5035" fmla="*/ 4278759 h 7686336"/>
              <a:gd name="connsiteX5036" fmla="*/ 8455815 w 10243893"/>
              <a:gd name="connsiteY5036" fmla="*/ 4184434 h 7686336"/>
              <a:gd name="connsiteX5037" fmla="*/ 8366086 w 10243893"/>
              <a:gd name="connsiteY5037" fmla="*/ 4213578 h 7686336"/>
              <a:gd name="connsiteX5038" fmla="*/ 8310578 w 10243893"/>
              <a:gd name="connsiteY5038" fmla="*/ 4137271 h 7686336"/>
              <a:gd name="connsiteX5039" fmla="*/ 8255071 w 10243893"/>
              <a:gd name="connsiteY5039" fmla="*/ 4213578 h 7686336"/>
              <a:gd name="connsiteX5040" fmla="*/ 8165341 w 10243893"/>
              <a:gd name="connsiteY5040" fmla="*/ 4184434 h 7686336"/>
              <a:gd name="connsiteX5041" fmla="*/ 8165341 w 10243893"/>
              <a:gd name="connsiteY5041" fmla="*/ 4278759 h 7686336"/>
              <a:gd name="connsiteX5042" fmla="*/ 8075610 w 10243893"/>
              <a:gd name="connsiteY5042" fmla="*/ 4307904 h 7686336"/>
              <a:gd name="connsiteX5043" fmla="*/ 8131118 w 10243893"/>
              <a:gd name="connsiteY5043" fmla="*/ 4384211 h 7686336"/>
              <a:gd name="connsiteX5044" fmla="*/ 8075610 w 10243893"/>
              <a:gd name="connsiteY5044" fmla="*/ 4460518 h 7686336"/>
              <a:gd name="connsiteX5045" fmla="*/ 8165341 w 10243893"/>
              <a:gd name="connsiteY5045" fmla="*/ 4489662 h 7686336"/>
              <a:gd name="connsiteX5046" fmla="*/ 8165341 w 10243893"/>
              <a:gd name="connsiteY5046" fmla="*/ 4583988 h 7686336"/>
              <a:gd name="connsiteX5047" fmla="*/ 8255071 w 10243893"/>
              <a:gd name="connsiteY5047" fmla="*/ 4554844 h 7686336"/>
              <a:gd name="connsiteX5048" fmla="*/ 9925845 w 10243893"/>
              <a:gd name="connsiteY5048" fmla="*/ 4631151 h 7686336"/>
              <a:gd name="connsiteX5049" fmla="*/ 9981353 w 10243893"/>
              <a:gd name="connsiteY5049" fmla="*/ 4554844 h 7686336"/>
              <a:gd name="connsiteX5050" fmla="*/ 10071083 w 10243893"/>
              <a:gd name="connsiteY5050" fmla="*/ 4583988 h 7686336"/>
              <a:gd name="connsiteX5051" fmla="*/ 10071083 w 10243893"/>
              <a:gd name="connsiteY5051" fmla="*/ 4489662 h 7686336"/>
              <a:gd name="connsiteX5052" fmla="*/ 10160813 w 10243893"/>
              <a:gd name="connsiteY5052" fmla="*/ 4460518 h 7686336"/>
              <a:gd name="connsiteX5053" fmla="*/ 10105306 w 10243893"/>
              <a:gd name="connsiteY5053" fmla="*/ 4384211 h 7686336"/>
              <a:gd name="connsiteX5054" fmla="*/ 10160813 w 10243893"/>
              <a:gd name="connsiteY5054" fmla="*/ 4307904 h 7686336"/>
              <a:gd name="connsiteX5055" fmla="*/ 10071083 w 10243893"/>
              <a:gd name="connsiteY5055" fmla="*/ 4278759 h 7686336"/>
              <a:gd name="connsiteX5056" fmla="*/ 10071083 w 10243893"/>
              <a:gd name="connsiteY5056" fmla="*/ 4184434 h 7686336"/>
              <a:gd name="connsiteX5057" fmla="*/ 9981353 w 10243893"/>
              <a:gd name="connsiteY5057" fmla="*/ 4213578 h 7686336"/>
              <a:gd name="connsiteX5058" fmla="*/ 9925845 w 10243893"/>
              <a:gd name="connsiteY5058" fmla="*/ 4137271 h 7686336"/>
              <a:gd name="connsiteX5059" fmla="*/ 9870339 w 10243893"/>
              <a:gd name="connsiteY5059" fmla="*/ 4213578 h 7686336"/>
              <a:gd name="connsiteX5060" fmla="*/ 9780608 w 10243893"/>
              <a:gd name="connsiteY5060" fmla="*/ 4184434 h 7686336"/>
              <a:gd name="connsiteX5061" fmla="*/ 9780608 w 10243893"/>
              <a:gd name="connsiteY5061" fmla="*/ 4278759 h 7686336"/>
              <a:gd name="connsiteX5062" fmla="*/ 9690878 w 10243893"/>
              <a:gd name="connsiteY5062" fmla="*/ 4307904 h 7686336"/>
              <a:gd name="connsiteX5063" fmla="*/ 9746385 w 10243893"/>
              <a:gd name="connsiteY5063" fmla="*/ 4384211 h 7686336"/>
              <a:gd name="connsiteX5064" fmla="*/ 9690878 w 10243893"/>
              <a:gd name="connsiteY5064" fmla="*/ 4460518 h 7686336"/>
              <a:gd name="connsiteX5065" fmla="*/ 9780608 w 10243893"/>
              <a:gd name="connsiteY5065" fmla="*/ 4489662 h 7686336"/>
              <a:gd name="connsiteX5066" fmla="*/ 9780608 w 10243893"/>
              <a:gd name="connsiteY5066" fmla="*/ 4583988 h 7686336"/>
              <a:gd name="connsiteX5067" fmla="*/ 9870339 w 10243893"/>
              <a:gd name="connsiteY5067" fmla="*/ 4554844 h 7686336"/>
              <a:gd name="connsiteX5068" fmla="*/ 4700565 w 10243893"/>
              <a:gd name="connsiteY5068" fmla="*/ 4659690 h 7686336"/>
              <a:gd name="connsiteX5069" fmla="*/ 4917514 w 10243893"/>
              <a:gd name="connsiteY5069" fmla="*/ 4589188 h 7686336"/>
              <a:gd name="connsiteX5070" fmla="*/ 4917514 w 10243893"/>
              <a:gd name="connsiteY5070" fmla="*/ 4502118 h 7686336"/>
              <a:gd name="connsiteX5071" fmla="*/ 4834676 w 10243893"/>
              <a:gd name="connsiteY5071" fmla="*/ 4475271 h 7686336"/>
              <a:gd name="connsiteX5072" fmla="*/ 4834676 w 10243893"/>
              <a:gd name="connsiteY5072" fmla="*/ 4475150 h 7686336"/>
              <a:gd name="connsiteX5073" fmla="*/ 6315711 w 10243893"/>
              <a:gd name="connsiteY5073" fmla="*/ 4659690 h 7686336"/>
              <a:gd name="connsiteX5074" fmla="*/ 6532660 w 10243893"/>
              <a:gd name="connsiteY5074" fmla="*/ 4589188 h 7686336"/>
              <a:gd name="connsiteX5075" fmla="*/ 6532660 w 10243893"/>
              <a:gd name="connsiteY5075" fmla="*/ 4502118 h 7686336"/>
              <a:gd name="connsiteX5076" fmla="*/ 6449822 w 10243893"/>
              <a:gd name="connsiteY5076" fmla="*/ 4475271 h 7686336"/>
              <a:gd name="connsiteX5077" fmla="*/ 6449822 w 10243893"/>
              <a:gd name="connsiteY5077" fmla="*/ 4475150 h 7686336"/>
              <a:gd name="connsiteX5078" fmla="*/ 7930374 w 10243893"/>
              <a:gd name="connsiteY5078" fmla="*/ 4659690 h 7686336"/>
              <a:gd name="connsiteX5079" fmla="*/ 8147322 w 10243893"/>
              <a:gd name="connsiteY5079" fmla="*/ 4589188 h 7686336"/>
              <a:gd name="connsiteX5080" fmla="*/ 8147322 w 10243893"/>
              <a:gd name="connsiteY5080" fmla="*/ 4502118 h 7686336"/>
              <a:gd name="connsiteX5081" fmla="*/ 8064485 w 10243893"/>
              <a:gd name="connsiteY5081" fmla="*/ 4475271 h 7686336"/>
              <a:gd name="connsiteX5082" fmla="*/ 8064364 w 10243893"/>
              <a:gd name="connsiteY5082" fmla="*/ 4475150 h 7686336"/>
              <a:gd name="connsiteX5083" fmla="*/ 9545278 w 10243893"/>
              <a:gd name="connsiteY5083" fmla="*/ 4659690 h 7686336"/>
              <a:gd name="connsiteX5084" fmla="*/ 9762227 w 10243893"/>
              <a:gd name="connsiteY5084" fmla="*/ 4589188 h 7686336"/>
              <a:gd name="connsiteX5085" fmla="*/ 9762227 w 10243893"/>
              <a:gd name="connsiteY5085" fmla="*/ 4502118 h 7686336"/>
              <a:gd name="connsiteX5086" fmla="*/ 9679389 w 10243893"/>
              <a:gd name="connsiteY5086" fmla="*/ 4475271 h 7686336"/>
              <a:gd name="connsiteX5087" fmla="*/ 9679389 w 10243893"/>
              <a:gd name="connsiteY5087" fmla="*/ 4475150 h 7686336"/>
              <a:gd name="connsiteX5088" fmla="*/ 1470030 w 10243893"/>
              <a:gd name="connsiteY5088" fmla="*/ 4659811 h 7686336"/>
              <a:gd name="connsiteX5089" fmla="*/ 1686979 w 10243893"/>
              <a:gd name="connsiteY5089" fmla="*/ 4589309 h 7686336"/>
              <a:gd name="connsiteX5090" fmla="*/ 1686979 w 10243893"/>
              <a:gd name="connsiteY5090" fmla="*/ 4502239 h 7686336"/>
              <a:gd name="connsiteX5091" fmla="*/ 1604142 w 10243893"/>
              <a:gd name="connsiteY5091" fmla="*/ 4475392 h 7686336"/>
              <a:gd name="connsiteX5092" fmla="*/ 1604142 w 10243893"/>
              <a:gd name="connsiteY5092" fmla="*/ 4475271 h 7686336"/>
              <a:gd name="connsiteX5093" fmla="*/ 3084934 w 10243893"/>
              <a:gd name="connsiteY5093" fmla="*/ 4659811 h 7686336"/>
              <a:gd name="connsiteX5094" fmla="*/ 3301884 w 10243893"/>
              <a:gd name="connsiteY5094" fmla="*/ 4589309 h 7686336"/>
              <a:gd name="connsiteX5095" fmla="*/ 3301884 w 10243893"/>
              <a:gd name="connsiteY5095" fmla="*/ 4502239 h 7686336"/>
              <a:gd name="connsiteX5096" fmla="*/ 3219046 w 10243893"/>
              <a:gd name="connsiteY5096" fmla="*/ 4475392 h 7686336"/>
              <a:gd name="connsiteX5097" fmla="*/ 3218925 w 10243893"/>
              <a:gd name="connsiteY5097" fmla="*/ 4475271 h 7686336"/>
              <a:gd name="connsiteX5098" fmla="*/ 615052 w 10243893"/>
              <a:gd name="connsiteY5098" fmla="*/ 4660174 h 7686336"/>
              <a:gd name="connsiteX5099" fmla="*/ 481034 w 10243893"/>
              <a:gd name="connsiteY5099" fmla="*/ 4475764 h 7686336"/>
              <a:gd name="connsiteX5100" fmla="*/ 481061 w 10243893"/>
              <a:gd name="connsiteY5100" fmla="*/ 4475755 h 7686336"/>
              <a:gd name="connsiteX5101" fmla="*/ 480940 w 10243893"/>
              <a:gd name="connsiteY5101" fmla="*/ 4475634 h 7686336"/>
              <a:gd name="connsiteX5102" fmla="*/ 481034 w 10243893"/>
              <a:gd name="connsiteY5102" fmla="*/ 4475764 h 7686336"/>
              <a:gd name="connsiteX5103" fmla="*/ 398224 w 10243893"/>
              <a:gd name="connsiteY5103" fmla="*/ 4502602 h 7686336"/>
              <a:gd name="connsiteX5104" fmla="*/ 398224 w 10243893"/>
              <a:gd name="connsiteY5104" fmla="*/ 4589671 h 7686336"/>
              <a:gd name="connsiteX5105" fmla="*/ 2229956 w 10243893"/>
              <a:gd name="connsiteY5105" fmla="*/ 4660174 h 7686336"/>
              <a:gd name="connsiteX5106" fmla="*/ 2095939 w 10243893"/>
              <a:gd name="connsiteY5106" fmla="*/ 4475764 h 7686336"/>
              <a:gd name="connsiteX5107" fmla="*/ 2095966 w 10243893"/>
              <a:gd name="connsiteY5107" fmla="*/ 4475755 h 7686336"/>
              <a:gd name="connsiteX5108" fmla="*/ 2095845 w 10243893"/>
              <a:gd name="connsiteY5108" fmla="*/ 4475634 h 7686336"/>
              <a:gd name="connsiteX5109" fmla="*/ 2095939 w 10243893"/>
              <a:gd name="connsiteY5109" fmla="*/ 4475764 h 7686336"/>
              <a:gd name="connsiteX5110" fmla="*/ 2013128 w 10243893"/>
              <a:gd name="connsiteY5110" fmla="*/ 4502602 h 7686336"/>
              <a:gd name="connsiteX5111" fmla="*/ 2013128 w 10243893"/>
              <a:gd name="connsiteY5111" fmla="*/ 4589671 h 7686336"/>
              <a:gd name="connsiteX5112" fmla="*/ 3844982 w 10243893"/>
              <a:gd name="connsiteY5112" fmla="*/ 4660174 h 7686336"/>
              <a:gd name="connsiteX5113" fmla="*/ 3710964 w 10243893"/>
              <a:gd name="connsiteY5113" fmla="*/ 4475764 h 7686336"/>
              <a:gd name="connsiteX5114" fmla="*/ 3710991 w 10243893"/>
              <a:gd name="connsiteY5114" fmla="*/ 4475755 h 7686336"/>
              <a:gd name="connsiteX5115" fmla="*/ 3710870 w 10243893"/>
              <a:gd name="connsiteY5115" fmla="*/ 4475634 h 7686336"/>
              <a:gd name="connsiteX5116" fmla="*/ 3710964 w 10243893"/>
              <a:gd name="connsiteY5116" fmla="*/ 4475764 h 7686336"/>
              <a:gd name="connsiteX5117" fmla="*/ 3628154 w 10243893"/>
              <a:gd name="connsiteY5117" fmla="*/ 4502602 h 7686336"/>
              <a:gd name="connsiteX5118" fmla="*/ 3628154 w 10243893"/>
              <a:gd name="connsiteY5118" fmla="*/ 4589671 h 7686336"/>
              <a:gd name="connsiteX5119" fmla="*/ 5459886 w 10243893"/>
              <a:gd name="connsiteY5119" fmla="*/ 4660174 h 7686336"/>
              <a:gd name="connsiteX5120" fmla="*/ 5325869 w 10243893"/>
              <a:gd name="connsiteY5120" fmla="*/ 4475764 h 7686336"/>
              <a:gd name="connsiteX5121" fmla="*/ 5325896 w 10243893"/>
              <a:gd name="connsiteY5121" fmla="*/ 4475755 h 7686336"/>
              <a:gd name="connsiteX5122" fmla="*/ 5325775 w 10243893"/>
              <a:gd name="connsiteY5122" fmla="*/ 4475634 h 7686336"/>
              <a:gd name="connsiteX5123" fmla="*/ 5325869 w 10243893"/>
              <a:gd name="connsiteY5123" fmla="*/ 4475764 h 7686336"/>
              <a:gd name="connsiteX5124" fmla="*/ 5243058 w 10243893"/>
              <a:gd name="connsiteY5124" fmla="*/ 4502602 h 7686336"/>
              <a:gd name="connsiteX5125" fmla="*/ 5243058 w 10243893"/>
              <a:gd name="connsiteY5125" fmla="*/ 4589671 h 7686336"/>
              <a:gd name="connsiteX5126" fmla="*/ 7074791 w 10243893"/>
              <a:gd name="connsiteY5126" fmla="*/ 4660174 h 7686336"/>
              <a:gd name="connsiteX5127" fmla="*/ 6940773 w 10243893"/>
              <a:gd name="connsiteY5127" fmla="*/ 4475764 h 7686336"/>
              <a:gd name="connsiteX5128" fmla="*/ 6940800 w 10243893"/>
              <a:gd name="connsiteY5128" fmla="*/ 4475755 h 7686336"/>
              <a:gd name="connsiteX5129" fmla="*/ 6940679 w 10243893"/>
              <a:gd name="connsiteY5129" fmla="*/ 4475634 h 7686336"/>
              <a:gd name="connsiteX5130" fmla="*/ 6940773 w 10243893"/>
              <a:gd name="connsiteY5130" fmla="*/ 4475764 h 7686336"/>
              <a:gd name="connsiteX5131" fmla="*/ 6857962 w 10243893"/>
              <a:gd name="connsiteY5131" fmla="*/ 4502602 h 7686336"/>
              <a:gd name="connsiteX5132" fmla="*/ 6857962 w 10243893"/>
              <a:gd name="connsiteY5132" fmla="*/ 4589671 h 7686336"/>
              <a:gd name="connsiteX5133" fmla="*/ 8689695 w 10243893"/>
              <a:gd name="connsiteY5133" fmla="*/ 4660174 h 7686336"/>
              <a:gd name="connsiteX5134" fmla="*/ 8555677 w 10243893"/>
              <a:gd name="connsiteY5134" fmla="*/ 4475764 h 7686336"/>
              <a:gd name="connsiteX5135" fmla="*/ 8555704 w 10243893"/>
              <a:gd name="connsiteY5135" fmla="*/ 4475755 h 7686336"/>
              <a:gd name="connsiteX5136" fmla="*/ 8555583 w 10243893"/>
              <a:gd name="connsiteY5136" fmla="*/ 4475634 h 7686336"/>
              <a:gd name="connsiteX5137" fmla="*/ 8555677 w 10243893"/>
              <a:gd name="connsiteY5137" fmla="*/ 4475764 h 7686336"/>
              <a:gd name="connsiteX5138" fmla="*/ 8472867 w 10243893"/>
              <a:gd name="connsiteY5138" fmla="*/ 4502602 h 7686336"/>
              <a:gd name="connsiteX5139" fmla="*/ 8472867 w 10243893"/>
              <a:gd name="connsiteY5139" fmla="*/ 4589671 h 7686336"/>
              <a:gd name="connsiteX5140" fmla="*/ 789796 w 10243893"/>
              <a:gd name="connsiteY5140" fmla="*/ 4716285 h 7686336"/>
              <a:gd name="connsiteX5141" fmla="*/ 879527 w 10243893"/>
              <a:gd name="connsiteY5141" fmla="*/ 4592816 h 7686336"/>
              <a:gd name="connsiteX5142" fmla="*/ 879527 w 10243893"/>
              <a:gd name="connsiteY5142" fmla="*/ 4440202 h 7686336"/>
              <a:gd name="connsiteX5143" fmla="*/ 734289 w 10243893"/>
              <a:gd name="connsiteY5143" fmla="*/ 4393039 h 7686336"/>
              <a:gd name="connsiteX5144" fmla="*/ 734289 w 10243893"/>
              <a:gd name="connsiteY5144" fmla="*/ 4392918 h 7686336"/>
              <a:gd name="connsiteX5145" fmla="*/ 499322 w 10243893"/>
              <a:gd name="connsiteY5145" fmla="*/ 4469225 h 7686336"/>
              <a:gd name="connsiteX5146" fmla="*/ 644559 w 10243893"/>
              <a:gd name="connsiteY5146" fmla="*/ 4669123 h 7686336"/>
              <a:gd name="connsiteX5147" fmla="*/ 2404701 w 10243893"/>
              <a:gd name="connsiteY5147" fmla="*/ 4716285 h 7686336"/>
              <a:gd name="connsiteX5148" fmla="*/ 2494431 w 10243893"/>
              <a:gd name="connsiteY5148" fmla="*/ 4592816 h 7686336"/>
              <a:gd name="connsiteX5149" fmla="*/ 2494431 w 10243893"/>
              <a:gd name="connsiteY5149" fmla="*/ 4440202 h 7686336"/>
              <a:gd name="connsiteX5150" fmla="*/ 2349194 w 10243893"/>
              <a:gd name="connsiteY5150" fmla="*/ 4393039 h 7686336"/>
              <a:gd name="connsiteX5151" fmla="*/ 2349194 w 10243893"/>
              <a:gd name="connsiteY5151" fmla="*/ 4392918 h 7686336"/>
              <a:gd name="connsiteX5152" fmla="*/ 2114226 w 10243893"/>
              <a:gd name="connsiteY5152" fmla="*/ 4469225 h 7686336"/>
              <a:gd name="connsiteX5153" fmla="*/ 2259463 w 10243893"/>
              <a:gd name="connsiteY5153" fmla="*/ 4669123 h 7686336"/>
              <a:gd name="connsiteX5154" fmla="*/ 4019726 w 10243893"/>
              <a:gd name="connsiteY5154" fmla="*/ 4716528 h 7686336"/>
              <a:gd name="connsiteX5155" fmla="*/ 4109457 w 10243893"/>
              <a:gd name="connsiteY5155" fmla="*/ 4593057 h 7686336"/>
              <a:gd name="connsiteX5156" fmla="*/ 4109457 w 10243893"/>
              <a:gd name="connsiteY5156" fmla="*/ 4440443 h 7686336"/>
              <a:gd name="connsiteX5157" fmla="*/ 3964219 w 10243893"/>
              <a:gd name="connsiteY5157" fmla="*/ 4393280 h 7686336"/>
              <a:gd name="connsiteX5158" fmla="*/ 3964219 w 10243893"/>
              <a:gd name="connsiteY5158" fmla="*/ 4393159 h 7686336"/>
              <a:gd name="connsiteX5159" fmla="*/ 3729252 w 10243893"/>
              <a:gd name="connsiteY5159" fmla="*/ 4469466 h 7686336"/>
              <a:gd name="connsiteX5160" fmla="*/ 3874489 w 10243893"/>
              <a:gd name="connsiteY5160" fmla="*/ 4669364 h 7686336"/>
              <a:gd name="connsiteX5161" fmla="*/ 4525941 w 10243893"/>
              <a:gd name="connsiteY5161" fmla="*/ 4716528 h 7686336"/>
              <a:gd name="connsiteX5162" fmla="*/ 4671178 w 10243893"/>
              <a:gd name="connsiteY5162" fmla="*/ 4669364 h 7686336"/>
              <a:gd name="connsiteX5163" fmla="*/ 4816295 w 10243893"/>
              <a:gd name="connsiteY5163" fmla="*/ 4469466 h 7686336"/>
              <a:gd name="connsiteX5164" fmla="*/ 4581448 w 10243893"/>
              <a:gd name="connsiteY5164" fmla="*/ 4393159 h 7686336"/>
              <a:gd name="connsiteX5165" fmla="*/ 4581448 w 10243893"/>
              <a:gd name="connsiteY5165" fmla="*/ 4393280 h 7686336"/>
              <a:gd name="connsiteX5166" fmla="*/ 4436211 w 10243893"/>
              <a:gd name="connsiteY5166" fmla="*/ 4440443 h 7686336"/>
              <a:gd name="connsiteX5167" fmla="*/ 4436211 w 10243893"/>
              <a:gd name="connsiteY5167" fmla="*/ 4593057 h 7686336"/>
              <a:gd name="connsiteX5168" fmla="*/ 5634631 w 10243893"/>
              <a:gd name="connsiteY5168" fmla="*/ 4716528 h 7686336"/>
              <a:gd name="connsiteX5169" fmla="*/ 5724361 w 10243893"/>
              <a:gd name="connsiteY5169" fmla="*/ 4593057 h 7686336"/>
              <a:gd name="connsiteX5170" fmla="*/ 5724361 w 10243893"/>
              <a:gd name="connsiteY5170" fmla="*/ 4440443 h 7686336"/>
              <a:gd name="connsiteX5171" fmla="*/ 5579124 w 10243893"/>
              <a:gd name="connsiteY5171" fmla="*/ 4393280 h 7686336"/>
              <a:gd name="connsiteX5172" fmla="*/ 5579124 w 10243893"/>
              <a:gd name="connsiteY5172" fmla="*/ 4393159 h 7686336"/>
              <a:gd name="connsiteX5173" fmla="*/ 5344156 w 10243893"/>
              <a:gd name="connsiteY5173" fmla="*/ 4469466 h 7686336"/>
              <a:gd name="connsiteX5174" fmla="*/ 5489393 w 10243893"/>
              <a:gd name="connsiteY5174" fmla="*/ 4669364 h 7686336"/>
              <a:gd name="connsiteX5175" fmla="*/ 6141208 w 10243893"/>
              <a:gd name="connsiteY5175" fmla="*/ 4716528 h 7686336"/>
              <a:gd name="connsiteX5176" fmla="*/ 6286446 w 10243893"/>
              <a:gd name="connsiteY5176" fmla="*/ 4669364 h 7686336"/>
              <a:gd name="connsiteX5177" fmla="*/ 6431562 w 10243893"/>
              <a:gd name="connsiteY5177" fmla="*/ 4469466 h 7686336"/>
              <a:gd name="connsiteX5178" fmla="*/ 6196594 w 10243893"/>
              <a:gd name="connsiteY5178" fmla="*/ 4393159 h 7686336"/>
              <a:gd name="connsiteX5179" fmla="*/ 6196715 w 10243893"/>
              <a:gd name="connsiteY5179" fmla="*/ 4393280 h 7686336"/>
              <a:gd name="connsiteX5180" fmla="*/ 6051478 w 10243893"/>
              <a:gd name="connsiteY5180" fmla="*/ 4440443 h 7686336"/>
              <a:gd name="connsiteX5181" fmla="*/ 6051478 w 10243893"/>
              <a:gd name="connsiteY5181" fmla="*/ 4593057 h 7686336"/>
              <a:gd name="connsiteX5182" fmla="*/ 7249535 w 10243893"/>
              <a:gd name="connsiteY5182" fmla="*/ 4716528 h 7686336"/>
              <a:gd name="connsiteX5183" fmla="*/ 7339266 w 10243893"/>
              <a:gd name="connsiteY5183" fmla="*/ 4593057 h 7686336"/>
              <a:gd name="connsiteX5184" fmla="*/ 7339266 w 10243893"/>
              <a:gd name="connsiteY5184" fmla="*/ 4440443 h 7686336"/>
              <a:gd name="connsiteX5185" fmla="*/ 7194028 w 10243893"/>
              <a:gd name="connsiteY5185" fmla="*/ 4393280 h 7686336"/>
              <a:gd name="connsiteX5186" fmla="*/ 7194028 w 10243893"/>
              <a:gd name="connsiteY5186" fmla="*/ 4393159 h 7686336"/>
              <a:gd name="connsiteX5187" fmla="*/ 6959061 w 10243893"/>
              <a:gd name="connsiteY5187" fmla="*/ 4469466 h 7686336"/>
              <a:gd name="connsiteX5188" fmla="*/ 7104297 w 10243893"/>
              <a:gd name="connsiteY5188" fmla="*/ 4669364 h 7686336"/>
              <a:gd name="connsiteX5189" fmla="*/ 7755750 w 10243893"/>
              <a:gd name="connsiteY5189" fmla="*/ 4716528 h 7686336"/>
              <a:gd name="connsiteX5190" fmla="*/ 7900987 w 10243893"/>
              <a:gd name="connsiteY5190" fmla="*/ 4669364 h 7686336"/>
              <a:gd name="connsiteX5191" fmla="*/ 8046103 w 10243893"/>
              <a:gd name="connsiteY5191" fmla="*/ 4469466 h 7686336"/>
              <a:gd name="connsiteX5192" fmla="*/ 7811257 w 10243893"/>
              <a:gd name="connsiteY5192" fmla="*/ 4393159 h 7686336"/>
              <a:gd name="connsiteX5193" fmla="*/ 7811257 w 10243893"/>
              <a:gd name="connsiteY5193" fmla="*/ 4393280 h 7686336"/>
              <a:gd name="connsiteX5194" fmla="*/ 7666019 w 10243893"/>
              <a:gd name="connsiteY5194" fmla="*/ 4440443 h 7686336"/>
              <a:gd name="connsiteX5195" fmla="*/ 7666019 w 10243893"/>
              <a:gd name="connsiteY5195" fmla="*/ 4593057 h 7686336"/>
              <a:gd name="connsiteX5196" fmla="*/ 8864440 w 10243893"/>
              <a:gd name="connsiteY5196" fmla="*/ 4716528 h 7686336"/>
              <a:gd name="connsiteX5197" fmla="*/ 8954170 w 10243893"/>
              <a:gd name="connsiteY5197" fmla="*/ 4593057 h 7686336"/>
              <a:gd name="connsiteX5198" fmla="*/ 8954170 w 10243893"/>
              <a:gd name="connsiteY5198" fmla="*/ 4440443 h 7686336"/>
              <a:gd name="connsiteX5199" fmla="*/ 8808932 w 10243893"/>
              <a:gd name="connsiteY5199" fmla="*/ 4393280 h 7686336"/>
              <a:gd name="connsiteX5200" fmla="*/ 8808932 w 10243893"/>
              <a:gd name="connsiteY5200" fmla="*/ 4393159 h 7686336"/>
              <a:gd name="connsiteX5201" fmla="*/ 8573965 w 10243893"/>
              <a:gd name="connsiteY5201" fmla="*/ 4469466 h 7686336"/>
              <a:gd name="connsiteX5202" fmla="*/ 8719202 w 10243893"/>
              <a:gd name="connsiteY5202" fmla="*/ 4669364 h 7686336"/>
              <a:gd name="connsiteX5203" fmla="*/ 9370654 w 10243893"/>
              <a:gd name="connsiteY5203" fmla="*/ 4716528 h 7686336"/>
              <a:gd name="connsiteX5204" fmla="*/ 9515892 w 10243893"/>
              <a:gd name="connsiteY5204" fmla="*/ 4669364 h 7686336"/>
              <a:gd name="connsiteX5205" fmla="*/ 9661008 w 10243893"/>
              <a:gd name="connsiteY5205" fmla="*/ 4469466 h 7686336"/>
              <a:gd name="connsiteX5206" fmla="*/ 9426161 w 10243893"/>
              <a:gd name="connsiteY5206" fmla="*/ 4393159 h 7686336"/>
              <a:gd name="connsiteX5207" fmla="*/ 9426161 w 10243893"/>
              <a:gd name="connsiteY5207" fmla="*/ 4393280 h 7686336"/>
              <a:gd name="connsiteX5208" fmla="*/ 9280924 w 10243893"/>
              <a:gd name="connsiteY5208" fmla="*/ 4440443 h 7686336"/>
              <a:gd name="connsiteX5209" fmla="*/ 9280924 w 10243893"/>
              <a:gd name="connsiteY5209" fmla="*/ 4593057 h 7686336"/>
              <a:gd name="connsiteX5210" fmla="*/ 1295527 w 10243893"/>
              <a:gd name="connsiteY5210" fmla="*/ 4716648 h 7686336"/>
              <a:gd name="connsiteX5211" fmla="*/ 1440765 w 10243893"/>
              <a:gd name="connsiteY5211" fmla="*/ 4669485 h 7686336"/>
              <a:gd name="connsiteX5212" fmla="*/ 1585881 w 10243893"/>
              <a:gd name="connsiteY5212" fmla="*/ 4469588 h 7686336"/>
              <a:gd name="connsiteX5213" fmla="*/ 1350913 w 10243893"/>
              <a:gd name="connsiteY5213" fmla="*/ 4393280 h 7686336"/>
              <a:gd name="connsiteX5214" fmla="*/ 1351034 w 10243893"/>
              <a:gd name="connsiteY5214" fmla="*/ 4393402 h 7686336"/>
              <a:gd name="connsiteX5215" fmla="*/ 1205797 w 10243893"/>
              <a:gd name="connsiteY5215" fmla="*/ 4440564 h 7686336"/>
              <a:gd name="connsiteX5216" fmla="*/ 1205797 w 10243893"/>
              <a:gd name="connsiteY5216" fmla="*/ 4593178 h 7686336"/>
              <a:gd name="connsiteX5217" fmla="*/ 2910311 w 10243893"/>
              <a:gd name="connsiteY5217" fmla="*/ 4716648 h 7686336"/>
              <a:gd name="connsiteX5218" fmla="*/ 3055548 w 10243893"/>
              <a:gd name="connsiteY5218" fmla="*/ 4669485 h 7686336"/>
              <a:gd name="connsiteX5219" fmla="*/ 3200665 w 10243893"/>
              <a:gd name="connsiteY5219" fmla="*/ 4469588 h 7686336"/>
              <a:gd name="connsiteX5220" fmla="*/ 2965818 w 10243893"/>
              <a:gd name="connsiteY5220" fmla="*/ 4393280 h 7686336"/>
              <a:gd name="connsiteX5221" fmla="*/ 2965818 w 10243893"/>
              <a:gd name="connsiteY5221" fmla="*/ 4393402 h 7686336"/>
              <a:gd name="connsiteX5222" fmla="*/ 2820581 w 10243893"/>
              <a:gd name="connsiteY5222" fmla="*/ 4440564 h 7686336"/>
              <a:gd name="connsiteX5223" fmla="*/ 2820581 w 10243893"/>
              <a:gd name="connsiteY5223" fmla="*/ 4593178 h 7686336"/>
              <a:gd name="connsiteX5224" fmla="*/ 2411715 w 10243893"/>
              <a:gd name="connsiteY5224" fmla="*/ 4737569 h 7686336"/>
              <a:gd name="connsiteX5225" fmla="*/ 2411809 w 10243893"/>
              <a:gd name="connsiteY5225" fmla="*/ 4737439 h 7686336"/>
              <a:gd name="connsiteX5226" fmla="*/ 2411836 w 10243893"/>
              <a:gd name="connsiteY5226" fmla="*/ 4737448 h 7686336"/>
              <a:gd name="connsiteX5227" fmla="*/ 796327 w 10243893"/>
              <a:gd name="connsiteY5227" fmla="*/ 4737811 h 7686336"/>
              <a:gd name="connsiteX5228" fmla="*/ 796421 w 10243893"/>
              <a:gd name="connsiteY5228" fmla="*/ 4737681 h 7686336"/>
              <a:gd name="connsiteX5229" fmla="*/ 796448 w 10243893"/>
              <a:gd name="connsiteY5229" fmla="*/ 4737690 h 7686336"/>
              <a:gd name="connsiteX5230" fmla="*/ 4026740 w 10243893"/>
              <a:gd name="connsiteY5230" fmla="*/ 4737811 h 7686336"/>
              <a:gd name="connsiteX5231" fmla="*/ 4026834 w 10243893"/>
              <a:gd name="connsiteY5231" fmla="*/ 4737681 h 7686336"/>
              <a:gd name="connsiteX5232" fmla="*/ 4026861 w 10243893"/>
              <a:gd name="connsiteY5232" fmla="*/ 4737690 h 7686336"/>
              <a:gd name="connsiteX5233" fmla="*/ 5641645 w 10243893"/>
              <a:gd name="connsiteY5233" fmla="*/ 4737811 h 7686336"/>
              <a:gd name="connsiteX5234" fmla="*/ 5641739 w 10243893"/>
              <a:gd name="connsiteY5234" fmla="*/ 4737681 h 7686336"/>
              <a:gd name="connsiteX5235" fmla="*/ 5641766 w 10243893"/>
              <a:gd name="connsiteY5235" fmla="*/ 4737690 h 7686336"/>
              <a:gd name="connsiteX5236" fmla="*/ 7256549 w 10243893"/>
              <a:gd name="connsiteY5236" fmla="*/ 4737811 h 7686336"/>
              <a:gd name="connsiteX5237" fmla="*/ 7256643 w 10243893"/>
              <a:gd name="connsiteY5237" fmla="*/ 4737681 h 7686336"/>
              <a:gd name="connsiteX5238" fmla="*/ 7256670 w 10243893"/>
              <a:gd name="connsiteY5238" fmla="*/ 4737690 h 7686336"/>
              <a:gd name="connsiteX5239" fmla="*/ 8871453 w 10243893"/>
              <a:gd name="connsiteY5239" fmla="*/ 4737811 h 7686336"/>
              <a:gd name="connsiteX5240" fmla="*/ 8871547 w 10243893"/>
              <a:gd name="connsiteY5240" fmla="*/ 4737681 h 7686336"/>
              <a:gd name="connsiteX5241" fmla="*/ 8871574 w 10243893"/>
              <a:gd name="connsiteY5241" fmla="*/ 4737690 h 7686336"/>
              <a:gd name="connsiteX5242" fmla="*/ 6134315 w 10243893"/>
              <a:gd name="connsiteY5242" fmla="*/ 4738053 h 7686336"/>
              <a:gd name="connsiteX5243" fmla="*/ 6134194 w 10243893"/>
              <a:gd name="connsiteY5243" fmla="*/ 4737932 h 7686336"/>
              <a:gd name="connsiteX5244" fmla="*/ 6134221 w 10243893"/>
              <a:gd name="connsiteY5244" fmla="*/ 4737923 h 7686336"/>
              <a:gd name="connsiteX5245" fmla="*/ 7748978 w 10243893"/>
              <a:gd name="connsiteY5245" fmla="*/ 4738053 h 7686336"/>
              <a:gd name="connsiteX5246" fmla="*/ 7748857 w 10243893"/>
              <a:gd name="connsiteY5246" fmla="*/ 4737932 h 7686336"/>
              <a:gd name="connsiteX5247" fmla="*/ 7748884 w 10243893"/>
              <a:gd name="connsiteY5247" fmla="*/ 4737923 h 7686336"/>
              <a:gd name="connsiteX5248" fmla="*/ 1288634 w 10243893"/>
              <a:gd name="connsiteY5248" fmla="*/ 4738174 h 7686336"/>
              <a:gd name="connsiteX5249" fmla="*/ 1288513 w 10243893"/>
              <a:gd name="connsiteY5249" fmla="*/ 4738053 h 7686336"/>
              <a:gd name="connsiteX5250" fmla="*/ 1288540 w 10243893"/>
              <a:gd name="connsiteY5250" fmla="*/ 4738044 h 7686336"/>
              <a:gd name="connsiteX5251" fmla="*/ 2903539 w 10243893"/>
              <a:gd name="connsiteY5251" fmla="*/ 4738174 h 7686336"/>
              <a:gd name="connsiteX5252" fmla="*/ 2903418 w 10243893"/>
              <a:gd name="connsiteY5252" fmla="*/ 4738053 h 7686336"/>
              <a:gd name="connsiteX5253" fmla="*/ 2903445 w 10243893"/>
              <a:gd name="connsiteY5253" fmla="*/ 4738044 h 7686336"/>
              <a:gd name="connsiteX5254" fmla="*/ 2657808 w 10243893"/>
              <a:gd name="connsiteY5254" fmla="*/ 4798397 h 7686336"/>
              <a:gd name="connsiteX5255" fmla="*/ 2803046 w 10243893"/>
              <a:gd name="connsiteY5255" fmla="*/ 4751235 h 7686336"/>
              <a:gd name="connsiteX5256" fmla="*/ 2803046 w 10243893"/>
              <a:gd name="connsiteY5256" fmla="*/ 4598620 h 7686336"/>
              <a:gd name="connsiteX5257" fmla="*/ 2657808 w 10243893"/>
              <a:gd name="connsiteY5257" fmla="*/ 4398843 h 7686336"/>
              <a:gd name="connsiteX5258" fmla="*/ 2512571 w 10243893"/>
              <a:gd name="connsiteY5258" fmla="*/ 4598741 h 7686336"/>
              <a:gd name="connsiteX5259" fmla="*/ 2512571 w 10243893"/>
              <a:gd name="connsiteY5259" fmla="*/ 4751235 h 7686336"/>
              <a:gd name="connsiteX5260" fmla="*/ 1042420 w 10243893"/>
              <a:gd name="connsiteY5260" fmla="*/ 4798639 h 7686336"/>
              <a:gd name="connsiteX5261" fmla="*/ 1187657 w 10243893"/>
              <a:gd name="connsiteY5261" fmla="*/ 4751476 h 7686336"/>
              <a:gd name="connsiteX5262" fmla="*/ 1187657 w 10243893"/>
              <a:gd name="connsiteY5262" fmla="*/ 4598862 h 7686336"/>
              <a:gd name="connsiteX5263" fmla="*/ 1042420 w 10243893"/>
              <a:gd name="connsiteY5263" fmla="*/ 4399085 h 7686336"/>
              <a:gd name="connsiteX5264" fmla="*/ 897183 w 10243893"/>
              <a:gd name="connsiteY5264" fmla="*/ 4598983 h 7686336"/>
              <a:gd name="connsiteX5265" fmla="*/ 897183 w 10243893"/>
              <a:gd name="connsiteY5265" fmla="*/ 4751476 h 7686336"/>
              <a:gd name="connsiteX5266" fmla="*/ 4273076 w 10243893"/>
              <a:gd name="connsiteY5266" fmla="*/ 4798639 h 7686336"/>
              <a:gd name="connsiteX5267" fmla="*/ 4418313 w 10243893"/>
              <a:gd name="connsiteY5267" fmla="*/ 4751476 h 7686336"/>
              <a:gd name="connsiteX5268" fmla="*/ 4418313 w 10243893"/>
              <a:gd name="connsiteY5268" fmla="*/ 4598862 h 7686336"/>
              <a:gd name="connsiteX5269" fmla="*/ 4273076 w 10243893"/>
              <a:gd name="connsiteY5269" fmla="*/ 4399085 h 7686336"/>
              <a:gd name="connsiteX5270" fmla="*/ 4127838 w 10243893"/>
              <a:gd name="connsiteY5270" fmla="*/ 4598983 h 7686336"/>
              <a:gd name="connsiteX5271" fmla="*/ 4127838 w 10243893"/>
              <a:gd name="connsiteY5271" fmla="*/ 4751476 h 7686336"/>
              <a:gd name="connsiteX5272" fmla="*/ 5887980 w 10243893"/>
              <a:gd name="connsiteY5272" fmla="*/ 4798639 h 7686336"/>
              <a:gd name="connsiteX5273" fmla="*/ 6033217 w 10243893"/>
              <a:gd name="connsiteY5273" fmla="*/ 4751476 h 7686336"/>
              <a:gd name="connsiteX5274" fmla="*/ 6033217 w 10243893"/>
              <a:gd name="connsiteY5274" fmla="*/ 4598862 h 7686336"/>
              <a:gd name="connsiteX5275" fmla="*/ 5887980 w 10243893"/>
              <a:gd name="connsiteY5275" fmla="*/ 4399085 h 7686336"/>
              <a:gd name="connsiteX5276" fmla="*/ 5742743 w 10243893"/>
              <a:gd name="connsiteY5276" fmla="*/ 4598983 h 7686336"/>
              <a:gd name="connsiteX5277" fmla="*/ 5742743 w 10243893"/>
              <a:gd name="connsiteY5277" fmla="*/ 4751476 h 7686336"/>
              <a:gd name="connsiteX5278" fmla="*/ 7502642 w 10243893"/>
              <a:gd name="connsiteY5278" fmla="*/ 4798639 h 7686336"/>
              <a:gd name="connsiteX5279" fmla="*/ 7647880 w 10243893"/>
              <a:gd name="connsiteY5279" fmla="*/ 4751476 h 7686336"/>
              <a:gd name="connsiteX5280" fmla="*/ 7647880 w 10243893"/>
              <a:gd name="connsiteY5280" fmla="*/ 4598862 h 7686336"/>
              <a:gd name="connsiteX5281" fmla="*/ 7502642 w 10243893"/>
              <a:gd name="connsiteY5281" fmla="*/ 4399085 h 7686336"/>
              <a:gd name="connsiteX5282" fmla="*/ 7357405 w 10243893"/>
              <a:gd name="connsiteY5282" fmla="*/ 4598983 h 7686336"/>
              <a:gd name="connsiteX5283" fmla="*/ 7357405 w 10243893"/>
              <a:gd name="connsiteY5283" fmla="*/ 4751476 h 7686336"/>
              <a:gd name="connsiteX5284" fmla="*/ 9117788 w 10243893"/>
              <a:gd name="connsiteY5284" fmla="*/ 4798639 h 7686336"/>
              <a:gd name="connsiteX5285" fmla="*/ 9263026 w 10243893"/>
              <a:gd name="connsiteY5285" fmla="*/ 4751476 h 7686336"/>
              <a:gd name="connsiteX5286" fmla="*/ 9263026 w 10243893"/>
              <a:gd name="connsiteY5286" fmla="*/ 4598862 h 7686336"/>
              <a:gd name="connsiteX5287" fmla="*/ 9117788 w 10243893"/>
              <a:gd name="connsiteY5287" fmla="*/ 4399085 h 7686336"/>
              <a:gd name="connsiteX5288" fmla="*/ 8972551 w 10243893"/>
              <a:gd name="connsiteY5288" fmla="*/ 4598983 h 7686336"/>
              <a:gd name="connsiteX5289" fmla="*/ 8972551 w 10243893"/>
              <a:gd name="connsiteY5289" fmla="*/ 4751476 h 7686336"/>
              <a:gd name="connsiteX5290" fmla="*/ 1704514 w 10243893"/>
              <a:gd name="connsiteY5290" fmla="*/ 4830807 h 7686336"/>
              <a:gd name="connsiteX5291" fmla="*/ 1838626 w 10243893"/>
              <a:gd name="connsiteY5291" fmla="*/ 4646267 h 7686336"/>
              <a:gd name="connsiteX5292" fmla="*/ 1787472 w 10243893"/>
              <a:gd name="connsiteY5292" fmla="*/ 4575764 h 7686336"/>
              <a:gd name="connsiteX5293" fmla="*/ 1787351 w 10243893"/>
              <a:gd name="connsiteY5293" fmla="*/ 4575764 h 7686336"/>
              <a:gd name="connsiteX5294" fmla="*/ 1704514 w 10243893"/>
              <a:gd name="connsiteY5294" fmla="*/ 4602732 h 7686336"/>
              <a:gd name="connsiteX5295" fmla="*/ 3319418 w 10243893"/>
              <a:gd name="connsiteY5295" fmla="*/ 4830807 h 7686336"/>
              <a:gd name="connsiteX5296" fmla="*/ 3453530 w 10243893"/>
              <a:gd name="connsiteY5296" fmla="*/ 4646267 h 7686336"/>
              <a:gd name="connsiteX5297" fmla="*/ 3402377 w 10243893"/>
              <a:gd name="connsiteY5297" fmla="*/ 4575764 h 7686336"/>
              <a:gd name="connsiteX5298" fmla="*/ 3402256 w 10243893"/>
              <a:gd name="connsiteY5298" fmla="*/ 4575764 h 7686336"/>
              <a:gd name="connsiteX5299" fmla="*/ 3319418 w 10243893"/>
              <a:gd name="connsiteY5299" fmla="*/ 4602732 h 7686336"/>
              <a:gd name="connsiteX5300" fmla="*/ 4934323 w 10243893"/>
              <a:gd name="connsiteY5300" fmla="*/ 4830807 h 7686336"/>
              <a:gd name="connsiteX5301" fmla="*/ 5068435 w 10243893"/>
              <a:gd name="connsiteY5301" fmla="*/ 4646267 h 7686336"/>
              <a:gd name="connsiteX5302" fmla="*/ 5017281 w 10243893"/>
              <a:gd name="connsiteY5302" fmla="*/ 4575764 h 7686336"/>
              <a:gd name="connsiteX5303" fmla="*/ 5017160 w 10243893"/>
              <a:gd name="connsiteY5303" fmla="*/ 4575764 h 7686336"/>
              <a:gd name="connsiteX5304" fmla="*/ 4934323 w 10243893"/>
              <a:gd name="connsiteY5304" fmla="*/ 4602732 h 7686336"/>
              <a:gd name="connsiteX5305" fmla="*/ 1994989 w 10243893"/>
              <a:gd name="connsiteY5305" fmla="*/ 4830928 h 7686336"/>
              <a:gd name="connsiteX5306" fmla="*/ 1994989 w 10243893"/>
              <a:gd name="connsiteY5306" fmla="*/ 4602853 h 7686336"/>
              <a:gd name="connsiteX5307" fmla="*/ 1912151 w 10243893"/>
              <a:gd name="connsiteY5307" fmla="*/ 4575885 h 7686336"/>
              <a:gd name="connsiteX5308" fmla="*/ 1912030 w 10243893"/>
              <a:gd name="connsiteY5308" fmla="*/ 4575885 h 7686336"/>
              <a:gd name="connsiteX5309" fmla="*/ 1860877 w 10243893"/>
              <a:gd name="connsiteY5309" fmla="*/ 4646388 h 7686336"/>
              <a:gd name="connsiteX5310" fmla="*/ 3609893 w 10243893"/>
              <a:gd name="connsiteY5310" fmla="*/ 4830928 h 7686336"/>
              <a:gd name="connsiteX5311" fmla="*/ 3609893 w 10243893"/>
              <a:gd name="connsiteY5311" fmla="*/ 4602853 h 7686336"/>
              <a:gd name="connsiteX5312" fmla="*/ 3527056 w 10243893"/>
              <a:gd name="connsiteY5312" fmla="*/ 4575885 h 7686336"/>
              <a:gd name="connsiteX5313" fmla="*/ 3475902 w 10243893"/>
              <a:gd name="connsiteY5313" fmla="*/ 4646388 h 7686336"/>
              <a:gd name="connsiteX5314" fmla="*/ 5224798 w 10243893"/>
              <a:gd name="connsiteY5314" fmla="*/ 4830928 h 7686336"/>
              <a:gd name="connsiteX5315" fmla="*/ 5224798 w 10243893"/>
              <a:gd name="connsiteY5315" fmla="*/ 4602853 h 7686336"/>
              <a:gd name="connsiteX5316" fmla="*/ 5141961 w 10243893"/>
              <a:gd name="connsiteY5316" fmla="*/ 4575885 h 7686336"/>
              <a:gd name="connsiteX5317" fmla="*/ 5141840 w 10243893"/>
              <a:gd name="connsiteY5317" fmla="*/ 4575885 h 7686336"/>
              <a:gd name="connsiteX5318" fmla="*/ 5090686 w 10243893"/>
              <a:gd name="connsiteY5318" fmla="*/ 4646388 h 7686336"/>
              <a:gd name="connsiteX5319" fmla="*/ 6550679 w 10243893"/>
              <a:gd name="connsiteY5319" fmla="*/ 4830928 h 7686336"/>
              <a:gd name="connsiteX5320" fmla="*/ 6684791 w 10243893"/>
              <a:gd name="connsiteY5320" fmla="*/ 4646388 h 7686336"/>
              <a:gd name="connsiteX5321" fmla="*/ 6633637 w 10243893"/>
              <a:gd name="connsiteY5321" fmla="*/ 4575885 h 7686336"/>
              <a:gd name="connsiteX5322" fmla="*/ 6633516 w 10243893"/>
              <a:gd name="connsiteY5322" fmla="*/ 4575885 h 7686336"/>
              <a:gd name="connsiteX5323" fmla="*/ 6550679 w 10243893"/>
              <a:gd name="connsiteY5323" fmla="*/ 4602853 h 7686336"/>
              <a:gd name="connsiteX5324" fmla="*/ 8165341 w 10243893"/>
              <a:gd name="connsiteY5324" fmla="*/ 4830928 h 7686336"/>
              <a:gd name="connsiteX5325" fmla="*/ 8299453 w 10243893"/>
              <a:gd name="connsiteY5325" fmla="*/ 4646388 h 7686336"/>
              <a:gd name="connsiteX5326" fmla="*/ 8248299 w 10243893"/>
              <a:gd name="connsiteY5326" fmla="*/ 4575885 h 7686336"/>
              <a:gd name="connsiteX5327" fmla="*/ 8248178 w 10243893"/>
              <a:gd name="connsiteY5327" fmla="*/ 4575885 h 7686336"/>
              <a:gd name="connsiteX5328" fmla="*/ 8165341 w 10243893"/>
              <a:gd name="connsiteY5328" fmla="*/ 4602853 h 7686336"/>
              <a:gd name="connsiteX5329" fmla="*/ 9780245 w 10243893"/>
              <a:gd name="connsiteY5329" fmla="*/ 4830928 h 7686336"/>
              <a:gd name="connsiteX5330" fmla="*/ 9914357 w 10243893"/>
              <a:gd name="connsiteY5330" fmla="*/ 4646388 h 7686336"/>
              <a:gd name="connsiteX5331" fmla="*/ 9863203 w 10243893"/>
              <a:gd name="connsiteY5331" fmla="*/ 4575885 h 7686336"/>
              <a:gd name="connsiteX5332" fmla="*/ 9863082 w 10243893"/>
              <a:gd name="connsiteY5332" fmla="*/ 4575885 h 7686336"/>
              <a:gd name="connsiteX5333" fmla="*/ 9780245 w 10243893"/>
              <a:gd name="connsiteY5333" fmla="*/ 4602853 h 7686336"/>
              <a:gd name="connsiteX5334" fmla="*/ 6841154 w 10243893"/>
              <a:gd name="connsiteY5334" fmla="*/ 4831049 h 7686336"/>
              <a:gd name="connsiteX5335" fmla="*/ 6841154 w 10243893"/>
              <a:gd name="connsiteY5335" fmla="*/ 4602974 h 7686336"/>
              <a:gd name="connsiteX5336" fmla="*/ 6758316 w 10243893"/>
              <a:gd name="connsiteY5336" fmla="*/ 4576007 h 7686336"/>
              <a:gd name="connsiteX5337" fmla="*/ 6758195 w 10243893"/>
              <a:gd name="connsiteY5337" fmla="*/ 4576007 h 7686336"/>
              <a:gd name="connsiteX5338" fmla="*/ 6707041 w 10243893"/>
              <a:gd name="connsiteY5338" fmla="*/ 4646509 h 7686336"/>
              <a:gd name="connsiteX5339" fmla="*/ 8455815 w 10243893"/>
              <a:gd name="connsiteY5339" fmla="*/ 4831049 h 7686336"/>
              <a:gd name="connsiteX5340" fmla="*/ 8455815 w 10243893"/>
              <a:gd name="connsiteY5340" fmla="*/ 4602974 h 7686336"/>
              <a:gd name="connsiteX5341" fmla="*/ 8372979 w 10243893"/>
              <a:gd name="connsiteY5341" fmla="*/ 4576007 h 7686336"/>
              <a:gd name="connsiteX5342" fmla="*/ 8321825 w 10243893"/>
              <a:gd name="connsiteY5342" fmla="*/ 4646509 h 7686336"/>
              <a:gd name="connsiteX5343" fmla="*/ 10070962 w 10243893"/>
              <a:gd name="connsiteY5343" fmla="*/ 4831049 h 7686336"/>
              <a:gd name="connsiteX5344" fmla="*/ 10070962 w 10243893"/>
              <a:gd name="connsiteY5344" fmla="*/ 4602974 h 7686336"/>
              <a:gd name="connsiteX5345" fmla="*/ 9988125 w 10243893"/>
              <a:gd name="connsiteY5345" fmla="*/ 4576007 h 7686336"/>
              <a:gd name="connsiteX5346" fmla="*/ 9988004 w 10243893"/>
              <a:gd name="connsiteY5346" fmla="*/ 4576007 h 7686336"/>
              <a:gd name="connsiteX5347" fmla="*/ 9936850 w 10243893"/>
              <a:gd name="connsiteY5347" fmla="*/ 4646509 h 7686336"/>
              <a:gd name="connsiteX5348" fmla="*/ 4827783 w 10243893"/>
              <a:gd name="connsiteY5348" fmla="*/ 4978826 h 7686336"/>
              <a:gd name="connsiteX5349" fmla="*/ 4917514 w 10243893"/>
              <a:gd name="connsiteY5349" fmla="*/ 4855355 h 7686336"/>
              <a:gd name="connsiteX5350" fmla="*/ 4917514 w 10243893"/>
              <a:gd name="connsiteY5350" fmla="*/ 4608295 h 7686336"/>
              <a:gd name="connsiteX5351" fmla="*/ 4682667 w 10243893"/>
              <a:gd name="connsiteY5351" fmla="*/ 4684602 h 7686336"/>
              <a:gd name="connsiteX5352" fmla="*/ 4682667 w 10243893"/>
              <a:gd name="connsiteY5352" fmla="*/ 4684723 h 7686336"/>
              <a:gd name="connsiteX5353" fmla="*/ 4592936 w 10243893"/>
              <a:gd name="connsiteY5353" fmla="*/ 4808193 h 7686336"/>
              <a:gd name="connsiteX5354" fmla="*/ 4682667 w 10243893"/>
              <a:gd name="connsiteY5354" fmla="*/ 4931662 h 7686336"/>
              <a:gd name="connsiteX5355" fmla="*/ 6443050 w 10243893"/>
              <a:gd name="connsiteY5355" fmla="*/ 4978826 h 7686336"/>
              <a:gd name="connsiteX5356" fmla="*/ 6532781 w 10243893"/>
              <a:gd name="connsiteY5356" fmla="*/ 4855355 h 7686336"/>
              <a:gd name="connsiteX5357" fmla="*/ 6532781 w 10243893"/>
              <a:gd name="connsiteY5357" fmla="*/ 4608295 h 7686336"/>
              <a:gd name="connsiteX5358" fmla="*/ 6297813 w 10243893"/>
              <a:gd name="connsiteY5358" fmla="*/ 4684602 h 7686336"/>
              <a:gd name="connsiteX5359" fmla="*/ 6298055 w 10243893"/>
              <a:gd name="connsiteY5359" fmla="*/ 4684723 h 7686336"/>
              <a:gd name="connsiteX5360" fmla="*/ 6208325 w 10243893"/>
              <a:gd name="connsiteY5360" fmla="*/ 4808193 h 7686336"/>
              <a:gd name="connsiteX5361" fmla="*/ 6297934 w 10243893"/>
              <a:gd name="connsiteY5361" fmla="*/ 4931662 h 7686336"/>
              <a:gd name="connsiteX5362" fmla="*/ 8057713 w 10243893"/>
              <a:gd name="connsiteY5362" fmla="*/ 4978826 h 7686336"/>
              <a:gd name="connsiteX5363" fmla="*/ 8147443 w 10243893"/>
              <a:gd name="connsiteY5363" fmla="*/ 4855355 h 7686336"/>
              <a:gd name="connsiteX5364" fmla="*/ 8147443 w 10243893"/>
              <a:gd name="connsiteY5364" fmla="*/ 4608295 h 7686336"/>
              <a:gd name="connsiteX5365" fmla="*/ 7912475 w 10243893"/>
              <a:gd name="connsiteY5365" fmla="*/ 4684602 h 7686336"/>
              <a:gd name="connsiteX5366" fmla="*/ 7912597 w 10243893"/>
              <a:gd name="connsiteY5366" fmla="*/ 4684723 h 7686336"/>
              <a:gd name="connsiteX5367" fmla="*/ 7822866 w 10243893"/>
              <a:gd name="connsiteY5367" fmla="*/ 4808193 h 7686336"/>
              <a:gd name="connsiteX5368" fmla="*/ 7912597 w 10243893"/>
              <a:gd name="connsiteY5368" fmla="*/ 4931662 h 7686336"/>
              <a:gd name="connsiteX5369" fmla="*/ 9672497 w 10243893"/>
              <a:gd name="connsiteY5369" fmla="*/ 4978826 h 7686336"/>
              <a:gd name="connsiteX5370" fmla="*/ 9762227 w 10243893"/>
              <a:gd name="connsiteY5370" fmla="*/ 4855355 h 7686336"/>
              <a:gd name="connsiteX5371" fmla="*/ 9762227 w 10243893"/>
              <a:gd name="connsiteY5371" fmla="*/ 4608295 h 7686336"/>
              <a:gd name="connsiteX5372" fmla="*/ 9527380 w 10243893"/>
              <a:gd name="connsiteY5372" fmla="*/ 4684602 h 7686336"/>
              <a:gd name="connsiteX5373" fmla="*/ 9527380 w 10243893"/>
              <a:gd name="connsiteY5373" fmla="*/ 4684723 h 7686336"/>
              <a:gd name="connsiteX5374" fmla="*/ 9437649 w 10243893"/>
              <a:gd name="connsiteY5374" fmla="*/ 4808193 h 7686336"/>
              <a:gd name="connsiteX5375" fmla="*/ 9527380 w 10243893"/>
              <a:gd name="connsiteY5375" fmla="*/ 4931662 h 7686336"/>
              <a:gd name="connsiteX5376" fmla="*/ 1597370 w 10243893"/>
              <a:gd name="connsiteY5376" fmla="*/ 4978946 h 7686336"/>
              <a:gd name="connsiteX5377" fmla="*/ 1687100 w 10243893"/>
              <a:gd name="connsiteY5377" fmla="*/ 4855476 h 7686336"/>
              <a:gd name="connsiteX5378" fmla="*/ 1687100 w 10243893"/>
              <a:gd name="connsiteY5378" fmla="*/ 4608416 h 7686336"/>
              <a:gd name="connsiteX5379" fmla="*/ 1452132 w 10243893"/>
              <a:gd name="connsiteY5379" fmla="*/ 4684723 h 7686336"/>
              <a:gd name="connsiteX5380" fmla="*/ 1452253 w 10243893"/>
              <a:gd name="connsiteY5380" fmla="*/ 4684844 h 7686336"/>
              <a:gd name="connsiteX5381" fmla="*/ 1362523 w 10243893"/>
              <a:gd name="connsiteY5381" fmla="*/ 4808314 h 7686336"/>
              <a:gd name="connsiteX5382" fmla="*/ 1452253 w 10243893"/>
              <a:gd name="connsiteY5382" fmla="*/ 4931784 h 7686336"/>
              <a:gd name="connsiteX5383" fmla="*/ 3212153 w 10243893"/>
              <a:gd name="connsiteY5383" fmla="*/ 4978946 h 7686336"/>
              <a:gd name="connsiteX5384" fmla="*/ 3301884 w 10243893"/>
              <a:gd name="connsiteY5384" fmla="*/ 4855476 h 7686336"/>
              <a:gd name="connsiteX5385" fmla="*/ 3301884 w 10243893"/>
              <a:gd name="connsiteY5385" fmla="*/ 4608416 h 7686336"/>
              <a:gd name="connsiteX5386" fmla="*/ 3067037 w 10243893"/>
              <a:gd name="connsiteY5386" fmla="*/ 4684723 h 7686336"/>
              <a:gd name="connsiteX5387" fmla="*/ 3067037 w 10243893"/>
              <a:gd name="connsiteY5387" fmla="*/ 4684844 h 7686336"/>
              <a:gd name="connsiteX5388" fmla="*/ 2977306 w 10243893"/>
              <a:gd name="connsiteY5388" fmla="*/ 4808314 h 7686336"/>
              <a:gd name="connsiteX5389" fmla="*/ 3067037 w 10243893"/>
              <a:gd name="connsiteY5389" fmla="*/ 4931784 h 7686336"/>
              <a:gd name="connsiteX5390" fmla="*/ 487954 w 10243893"/>
              <a:gd name="connsiteY5390" fmla="*/ 4979067 h 7686336"/>
              <a:gd name="connsiteX5391" fmla="*/ 633071 w 10243893"/>
              <a:gd name="connsiteY5391" fmla="*/ 4931905 h 7686336"/>
              <a:gd name="connsiteX5392" fmla="*/ 722801 w 10243893"/>
              <a:gd name="connsiteY5392" fmla="*/ 4808434 h 7686336"/>
              <a:gd name="connsiteX5393" fmla="*/ 633071 w 10243893"/>
              <a:gd name="connsiteY5393" fmla="*/ 4684965 h 7686336"/>
              <a:gd name="connsiteX5394" fmla="*/ 633192 w 10243893"/>
              <a:gd name="connsiteY5394" fmla="*/ 4684844 h 7686336"/>
              <a:gd name="connsiteX5395" fmla="*/ 398224 w 10243893"/>
              <a:gd name="connsiteY5395" fmla="*/ 4608536 h 7686336"/>
              <a:gd name="connsiteX5396" fmla="*/ 398224 w 10243893"/>
              <a:gd name="connsiteY5396" fmla="*/ 4855598 h 7686336"/>
              <a:gd name="connsiteX5397" fmla="*/ 2102859 w 10243893"/>
              <a:gd name="connsiteY5397" fmla="*/ 4979067 h 7686336"/>
              <a:gd name="connsiteX5398" fmla="*/ 2247975 w 10243893"/>
              <a:gd name="connsiteY5398" fmla="*/ 4931905 h 7686336"/>
              <a:gd name="connsiteX5399" fmla="*/ 2337705 w 10243893"/>
              <a:gd name="connsiteY5399" fmla="*/ 4808434 h 7686336"/>
              <a:gd name="connsiteX5400" fmla="*/ 2247975 w 10243893"/>
              <a:gd name="connsiteY5400" fmla="*/ 4684965 h 7686336"/>
              <a:gd name="connsiteX5401" fmla="*/ 2248096 w 10243893"/>
              <a:gd name="connsiteY5401" fmla="*/ 4684844 h 7686336"/>
              <a:gd name="connsiteX5402" fmla="*/ 2013128 w 10243893"/>
              <a:gd name="connsiteY5402" fmla="*/ 4608536 h 7686336"/>
              <a:gd name="connsiteX5403" fmla="*/ 2013128 w 10243893"/>
              <a:gd name="connsiteY5403" fmla="*/ 4855598 h 7686336"/>
              <a:gd name="connsiteX5404" fmla="*/ 3717884 w 10243893"/>
              <a:gd name="connsiteY5404" fmla="*/ 4979309 h 7686336"/>
              <a:gd name="connsiteX5405" fmla="*/ 3863001 w 10243893"/>
              <a:gd name="connsiteY5405" fmla="*/ 4932146 h 7686336"/>
              <a:gd name="connsiteX5406" fmla="*/ 3952731 w 10243893"/>
              <a:gd name="connsiteY5406" fmla="*/ 4808676 h 7686336"/>
              <a:gd name="connsiteX5407" fmla="*/ 3863001 w 10243893"/>
              <a:gd name="connsiteY5407" fmla="*/ 4685207 h 7686336"/>
              <a:gd name="connsiteX5408" fmla="*/ 3863001 w 10243893"/>
              <a:gd name="connsiteY5408" fmla="*/ 4685086 h 7686336"/>
              <a:gd name="connsiteX5409" fmla="*/ 3628154 w 10243893"/>
              <a:gd name="connsiteY5409" fmla="*/ 4608779 h 7686336"/>
              <a:gd name="connsiteX5410" fmla="*/ 3628154 w 10243893"/>
              <a:gd name="connsiteY5410" fmla="*/ 4855839 h 7686336"/>
              <a:gd name="connsiteX5411" fmla="*/ 5332789 w 10243893"/>
              <a:gd name="connsiteY5411" fmla="*/ 4979309 h 7686336"/>
              <a:gd name="connsiteX5412" fmla="*/ 5477905 w 10243893"/>
              <a:gd name="connsiteY5412" fmla="*/ 4932146 h 7686336"/>
              <a:gd name="connsiteX5413" fmla="*/ 5567635 w 10243893"/>
              <a:gd name="connsiteY5413" fmla="*/ 4808676 h 7686336"/>
              <a:gd name="connsiteX5414" fmla="*/ 5477905 w 10243893"/>
              <a:gd name="connsiteY5414" fmla="*/ 4685207 h 7686336"/>
              <a:gd name="connsiteX5415" fmla="*/ 5477905 w 10243893"/>
              <a:gd name="connsiteY5415" fmla="*/ 4685086 h 7686336"/>
              <a:gd name="connsiteX5416" fmla="*/ 5243058 w 10243893"/>
              <a:gd name="connsiteY5416" fmla="*/ 4608779 h 7686336"/>
              <a:gd name="connsiteX5417" fmla="*/ 5243058 w 10243893"/>
              <a:gd name="connsiteY5417" fmla="*/ 4855839 h 7686336"/>
              <a:gd name="connsiteX5418" fmla="*/ 6947693 w 10243893"/>
              <a:gd name="connsiteY5418" fmla="*/ 4979309 h 7686336"/>
              <a:gd name="connsiteX5419" fmla="*/ 7092810 w 10243893"/>
              <a:gd name="connsiteY5419" fmla="*/ 4932146 h 7686336"/>
              <a:gd name="connsiteX5420" fmla="*/ 7182540 w 10243893"/>
              <a:gd name="connsiteY5420" fmla="*/ 4808676 h 7686336"/>
              <a:gd name="connsiteX5421" fmla="*/ 7092810 w 10243893"/>
              <a:gd name="connsiteY5421" fmla="*/ 4685207 h 7686336"/>
              <a:gd name="connsiteX5422" fmla="*/ 7092810 w 10243893"/>
              <a:gd name="connsiteY5422" fmla="*/ 4685086 h 7686336"/>
              <a:gd name="connsiteX5423" fmla="*/ 6857962 w 10243893"/>
              <a:gd name="connsiteY5423" fmla="*/ 4608779 h 7686336"/>
              <a:gd name="connsiteX5424" fmla="*/ 6857962 w 10243893"/>
              <a:gd name="connsiteY5424" fmla="*/ 4855839 h 7686336"/>
              <a:gd name="connsiteX5425" fmla="*/ 8562597 w 10243893"/>
              <a:gd name="connsiteY5425" fmla="*/ 4979309 h 7686336"/>
              <a:gd name="connsiteX5426" fmla="*/ 8707714 w 10243893"/>
              <a:gd name="connsiteY5426" fmla="*/ 4932146 h 7686336"/>
              <a:gd name="connsiteX5427" fmla="*/ 8797444 w 10243893"/>
              <a:gd name="connsiteY5427" fmla="*/ 4808676 h 7686336"/>
              <a:gd name="connsiteX5428" fmla="*/ 8707714 w 10243893"/>
              <a:gd name="connsiteY5428" fmla="*/ 4685207 h 7686336"/>
              <a:gd name="connsiteX5429" fmla="*/ 8707714 w 10243893"/>
              <a:gd name="connsiteY5429" fmla="*/ 4685086 h 7686336"/>
              <a:gd name="connsiteX5430" fmla="*/ 8472867 w 10243893"/>
              <a:gd name="connsiteY5430" fmla="*/ 4608779 h 7686336"/>
              <a:gd name="connsiteX5431" fmla="*/ 8472867 w 10243893"/>
              <a:gd name="connsiteY5431" fmla="*/ 4855839 h 7686336"/>
              <a:gd name="connsiteX5432" fmla="*/ 2494552 w 10243893"/>
              <a:gd name="connsiteY5432" fmla="*/ 4992370 h 7686336"/>
              <a:gd name="connsiteX5433" fmla="*/ 2494552 w 10243893"/>
              <a:gd name="connsiteY5433" fmla="*/ 4851486 h 7686336"/>
              <a:gd name="connsiteX5434" fmla="*/ 2628664 w 10243893"/>
              <a:gd name="connsiteY5434" fmla="*/ 4807951 h 7686336"/>
              <a:gd name="connsiteX5435" fmla="*/ 2494552 w 10243893"/>
              <a:gd name="connsiteY5435" fmla="*/ 4764416 h 7686336"/>
              <a:gd name="connsiteX5436" fmla="*/ 2494552 w 10243893"/>
              <a:gd name="connsiteY5436" fmla="*/ 4623532 h 7686336"/>
              <a:gd name="connsiteX5437" fmla="*/ 2411809 w 10243893"/>
              <a:gd name="connsiteY5437" fmla="*/ 4737439 h 7686336"/>
              <a:gd name="connsiteX5438" fmla="*/ 2277724 w 10243893"/>
              <a:gd name="connsiteY5438" fmla="*/ 4693914 h 7686336"/>
              <a:gd name="connsiteX5439" fmla="*/ 2360561 w 10243893"/>
              <a:gd name="connsiteY5439" fmla="*/ 4807951 h 7686336"/>
              <a:gd name="connsiteX5440" fmla="*/ 2277724 w 10243893"/>
              <a:gd name="connsiteY5440" fmla="*/ 4921867 h 7686336"/>
              <a:gd name="connsiteX5441" fmla="*/ 2411715 w 10243893"/>
              <a:gd name="connsiteY5441" fmla="*/ 4878332 h 7686336"/>
              <a:gd name="connsiteX5442" fmla="*/ 879164 w 10243893"/>
              <a:gd name="connsiteY5442" fmla="*/ 4992611 h 7686336"/>
              <a:gd name="connsiteX5443" fmla="*/ 879164 w 10243893"/>
              <a:gd name="connsiteY5443" fmla="*/ 4851728 h 7686336"/>
              <a:gd name="connsiteX5444" fmla="*/ 1013276 w 10243893"/>
              <a:gd name="connsiteY5444" fmla="*/ 4808193 h 7686336"/>
              <a:gd name="connsiteX5445" fmla="*/ 879164 w 10243893"/>
              <a:gd name="connsiteY5445" fmla="*/ 4764658 h 7686336"/>
              <a:gd name="connsiteX5446" fmla="*/ 879164 w 10243893"/>
              <a:gd name="connsiteY5446" fmla="*/ 4623774 h 7686336"/>
              <a:gd name="connsiteX5447" fmla="*/ 796421 w 10243893"/>
              <a:gd name="connsiteY5447" fmla="*/ 4737681 h 7686336"/>
              <a:gd name="connsiteX5448" fmla="*/ 662336 w 10243893"/>
              <a:gd name="connsiteY5448" fmla="*/ 4694155 h 7686336"/>
              <a:gd name="connsiteX5449" fmla="*/ 745173 w 10243893"/>
              <a:gd name="connsiteY5449" fmla="*/ 4808193 h 7686336"/>
              <a:gd name="connsiteX5450" fmla="*/ 662336 w 10243893"/>
              <a:gd name="connsiteY5450" fmla="*/ 4922109 h 7686336"/>
              <a:gd name="connsiteX5451" fmla="*/ 796327 w 10243893"/>
              <a:gd name="connsiteY5451" fmla="*/ 4878574 h 7686336"/>
              <a:gd name="connsiteX5452" fmla="*/ 4109577 w 10243893"/>
              <a:gd name="connsiteY5452" fmla="*/ 4992611 h 7686336"/>
              <a:gd name="connsiteX5453" fmla="*/ 4109577 w 10243893"/>
              <a:gd name="connsiteY5453" fmla="*/ 4851728 h 7686336"/>
              <a:gd name="connsiteX5454" fmla="*/ 4243690 w 10243893"/>
              <a:gd name="connsiteY5454" fmla="*/ 4808193 h 7686336"/>
              <a:gd name="connsiteX5455" fmla="*/ 4109577 w 10243893"/>
              <a:gd name="connsiteY5455" fmla="*/ 4764658 h 7686336"/>
              <a:gd name="connsiteX5456" fmla="*/ 4109577 w 10243893"/>
              <a:gd name="connsiteY5456" fmla="*/ 4623774 h 7686336"/>
              <a:gd name="connsiteX5457" fmla="*/ 4026834 w 10243893"/>
              <a:gd name="connsiteY5457" fmla="*/ 4737681 h 7686336"/>
              <a:gd name="connsiteX5458" fmla="*/ 3892749 w 10243893"/>
              <a:gd name="connsiteY5458" fmla="*/ 4694155 h 7686336"/>
              <a:gd name="connsiteX5459" fmla="*/ 3975587 w 10243893"/>
              <a:gd name="connsiteY5459" fmla="*/ 4808193 h 7686336"/>
              <a:gd name="connsiteX5460" fmla="*/ 3892749 w 10243893"/>
              <a:gd name="connsiteY5460" fmla="*/ 4922109 h 7686336"/>
              <a:gd name="connsiteX5461" fmla="*/ 4026740 w 10243893"/>
              <a:gd name="connsiteY5461" fmla="*/ 4878574 h 7686336"/>
              <a:gd name="connsiteX5462" fmla="*/ 5724482 w 10243893"/>
              <a:gd name="connsiteY5462" fmla="*/ 4992611 h 7686336"/>
              <a:gd name="connsiteX5463" fmla="*/ 5724482 w 10243893"/>
              <a:gd name="connsiteY5463" fmla="*/ 4851728 h 7686336"/>
              <a:gd name="connsiteX5464" fmla="*/ 5858594 w 10243893"/>
              <a:gd name="connsiteY5464" fmla="*/ 4808193 h 7686336"/>
              <a:gd name="connsiteX5465" fmla="*/ 5724482 w 10243893"/>
              <a:gd name="connsiteY5465" fmla="*/ 4764658 h 7686336"/>
              <a:gd name="connsiteX5466" fmla="*/ 5724482 w 10243893"/>
              <a:gd name="connsiteY5466" fmla="*/ 4623774 h 7686336"/>
              <a:gd name="connsiteX5467" fmla="*/ 5641739 w 10243893"/>
              <a:gd name="connsiteY5467" fmla="*/ 4737681 h 7686336"/>
              <a:gd name="connsiteX5468" fmla="*/ 5507654 w 10243893"/>
              <a:gd name="connsiteY5468" fmla="*/ 4694155 h 7686336"/>
              <a:gd name="connsiteX5469" fmla="*/ 5590491 w 10243893"/>
              <a:gd name="connsiteY5469" fmla="*/ 4808193 h 7686336"/>
              <a:gd name="connsiteX5470" fmla="*/ 5507654 w 10243893"/>
              <a:gd name="connsiteY5470" fmla="*/ 4922109 h 7686336"/>
              <a:gd name="connsiteX5471" fmla="*/ 5641645 w 10243893"/>
              <a:gd name="connsiteY5471" fmla="*/ 4878574 h 7686336"/>
              <a:gd name="connsiteX5472" fmla="*/ 7339386 w 10243893"/>
              <a:gd name="connsiteY5472" fmla="*/ 4992611 h 7686336"/>
              <a:gd name="connsiteX5473" fmla="*/ 7339386 w 10243893"/>
              <a:gd name="connsiteY5473" fmla="*/ 4851728 h 7686336"/>
              <a:gd name="connsiteX5474" fmla="*/ 7473498 w 10243893"/>
              <a:gd name="connsiteY5474" fmla="*/ 4808193 h 7686336"/>
              <a:gd name="connsiteX5475" fmla="*/ 7339386 w 10243893"/>
              <a:gd name="connsiteY5475" fmla="*/ 4764658 h 7686336"/>
              <a:gd name="connsiteX5476" fmla="*/ 7339386 w 10243893"/>
              <a:gd name="connsiteY5476" fmla="*/ 4623774 h 7686336"/>
              <a:gd name="connsiteX5477" fmla="*/ 7256643 w 10243893"/>
              <a:gd name="connsiteY5477" fmla="*/ 4737681 h 7686336"/>
              <a:gd name="connsiteX5478" fmla="*/ 7122558 w 10243893"/>
              <a:gd name="connsiteY5478" fmla="*/ 4694155 h 7686336"/>
              <a:gd name="connsiteX5479" fmla="*/ 7205396 w 10243893"/>
              <a:gd name="connsiteY5479" fmla="*/ 4808193 h 7686336"/>
              <a:gd name="connsiteX5480" fmla="*/ 7122558 w 10243893"/>
              <a:gd name="connsiteY5480" fmla="*/ 4922109 h 7686336"/>
              <a:gd name="connsiteX5481" fmla="*/ 7256549 w 10243893"/>
              <a:gd name="connsiteY5481" fmla="*/ 4878574 h 7686336"/>
              <a:gd name="connsiteX5482" fmla="*/ 8954291 w 10243893"/>
              <a:gd name="connsiteY5482" fmla="*/ 4992611 h 7686336"/>
              <a:gd name="connsiteX5483" fmla="*/ 8954291 w 10243893"/>
              <a:gd name="connsiteY5483" fmla="*/ 4851728 h 7686336"/>
              <a:gd name="connsiteX5484" fmla="*/ 9088402 w 10243893"/>
              <a:gd name="connsiteY5484" fmla="*/ 4808193 h 7686336"/>
              <a:gd name="connsiteX5485" fmla="*/ 8954291 w 10243893"/>
              <a:gd name="connsiteY5485" fmla="*/ 4764658 h 7686336"/>
              <a:gd name="connsiteX5486" fmla="*/ 8954291 w 10243893"/>
              <a:gd name="connsiteY5486" fmla="*/ 4623774 h 7686336"/>
              <a:gd name="connsiteX5487" fmla="*/ 8871547 w 10243893"/>
              <a:gd name="connsiteY5487" fmla="*/ 4737681 h 7686336"/>
              <a:gd name="connsiteX5488" fmla="*/ 8737463 w 10243893"/>
              <a:gd name="connsiteY5488" fmla="*/ 4694155 h 7686336"/>
              <a:gd name="connsiteX5489" fmla="*/ 8820300 w 10243893"/>
              <a:gd name="connsiteY5489" fmla="*/ 4808193 h 7686336"/>
              <a:gd name="connsiteX5490" fmla="*/ 8737463 w 10243893"/>
              <a:gd name="connsiteY5490" fmla="*/ 4922109 h 7686336"/>
              <a:gd name="connsiteX5491" fmla="*/ 8871453 w 10243893"/>
              <a:gd name="connsiteY5491" fmla="*/ 4878574 h 7686336"/>
              <a:gd name="connsiteX5492" fmla="*/ 4436332 w 10243893"/>
              <a:gd name="connsiteY5492" fmla="*/ 4992853 h 7686336"/>
              <a:gd name="connsiteX5493" fmla="*/ 4519169 w 10243893"/>
              <a:gd name="connsiteY5493" fmla="*/ 4878816 h 7686336"/>
              <a:gd name="connsiteX5494" fmla="*/ 4653160 w 10243893"/>
              <a:gd name="connsiteY5494" fmla="*/ 4922351 h 7686336"/>
              <a:gd name="connsiteX5495" fmla="*/ 4570322 w 10243893"/>
              <a:gd name="connsiteY5495" fmla="*/ 4808434 h 7686336"/>
              <a:gd name="connsiteX5496" fmla="*/ 4653160 w 10243893"/>
              <a:gd name="connsiteY5496" fmla="*/ 4694397 h 7686336"/>
              <a:gd name="connsiteX5497" fmla="*/ 4519169 w 10243893"/>
              <a:gd name="connsiteY5497" fmla="*/ 4737932 h 7686336"/>
              <a:gd name="connsiteX5498" fmla="*/ 4519169 w 10243893"/>
              <a:gd name="connsiteY5498" fmla="*/ 4738053 h 7686336"/>
              <a:gd name="connsiteX5499" fmla="*/ 4436332 w 10243893"/>
              <a:gd name="connsiteY5499" fmla="*/ 4624016 h 7686336"/>
              <a:gd name="connsiteX5500" fmla="*/ 4436332 w 10243893"/>
              <a:gd name="connsiteY5500" fmla="*/ 4764900 h 7686336"/>
              <a:gd name="connsiteX5501" fmla="*/ 4302220 w 10243893"/>
              <a:gd name="connsiteY5501" fmla="*/ 4808434 h 7686336"/>
              <a:gd name="connsiteX5502" fmla="*/ 4436332 w 10243893"/>
              <a:gd name="connsiteY5502" fmla="*/ 4851969 h 7686336"/>
              <a:gd name="connsiteX5503" fmla="*/ 6051478 w 10243893"/>
              <a:gd name="connsiteY5503" fmla="*/ 4992853 h 7686336"/>
              <a:gd name="connsiteX5504" fmla="*/ 6134315 w 10243893"/>
              <a:gd name="connsiteY5504" fmla="*/ 4878816 h 7686336"/>
              <a:gd name="connsiteX5505" fmla="*/ 6268306 w 10243893"/>
              <a:gd name="connsiteY5505" fmla="*/ 4922351 h 7686336"/>
              <a:gd name="connsiteX5506" fmla="*/ 6185469 w 10243893"/>
              <a:gd name="connsiteY5506" fmla="*/ 4808434 h 7686336"/>
              <a:gd name="connsiteX5507" fmla="*/ 6268306 w 10243893"/>
              <a:gd name="connsiteY5507" fmla="*/ 4694397 h 7686336"/>
              <a:gd name="connsiteX5508" fmla="*/ 6134221 w 10243893"/>
              <a:gd name="connsiteY5508" fmla="*/ 4737923 h 7686336"/>
              <a:gd name="connsiteX5509" fmla="*/ 6051478 w 10243893"/>
              <a:gd name="connsiteY5509" fmla="*/ 4624016 h 7686336"/>
              <a:gd name="connsiteX5510" fmla="*/ 6051478 w 10243893"/>
              <a:gd name="connsiteY5510" fmla="*/ 4764900 h 7686336"/>
              <a:gd name="connsiteX5511" fmla="*/ 5917366 w 10243893"/>
              <a:gd name="connsiteY5511" fmla="*/ 4808434 h 7686336"/>
              <a:gd name="connsiteX5512" fmla="*/ 6051478 w 10243893"/>
              <a:gd name="connsiteY5512" fmla="*/ 4851969 h 7686336"/>
              <a:gd name="connsiteX5513" fmla="*/ 7666140 w 10243893"/>
              <a:gd name="connsiteY5513" fmla="*/ 4992853 h 7686336"/>
              <a:gd name="connsiteX5514" fmla="*/ 7748978 w 10243893"/>
              <a:gd name="connsiteY5514" fmla="*/ 4878816 h 7686336"/>
              <a:gd name="connsiteX5515" fmla="*/ 7882968 w 10243893"/>
              <a:gd name="connsiteY5515" fmla="*/ 4922351 h 7686336"/>
              <a:gd name="connsiteX5516" fmla="*/ 7800131 w 10243893"/>
              <a:gd name="connsiteY5516" fmla="*/ 4808434 h 7686336"/>
              <a:gd name="connsiteX5517" fmla="*/ 7882968 w 10243893"/>
              <a:gd name="connsiteY5517" fmla="*/ 4694397 h 7686336"/>
              <a:gd name="connsiteX5518" fmla="*/ 7748884 w 10243893"/>
              <a:gd name="connsiteY5518" fmla="*/ 4737923 h 7686336"/>
              <a:gd name="connsiteX5519" fmla="*/ 7666140 w 10243893"/>
              <a:gd name="connsiteY5519" fmla="*/ 4624016 h 7686336"/>
              <a:gd name="connsiteX5520" fmla="*/ 7666140 w 10243893"/>
              <a:gd name="connsiteY5520" fmla="*/ 4764900 h 7686336"/>
              <a:gd name="connsiteX5521" fmla="*/ 7532029 w 10243893"/>
              <a:gd name="connsiteY5521" fmla="*/ 4808434 h 7686336"/>
              <a:gd name="connsiteX5522" fmla="*/ 7666140 w 10243893"/>
              <a:gd name="connsiteY5522" fmla="*/ 4851969 h 7686336"/>
              <a:gd name="connsiteX5523" fmla="*/ 9281044 w 10243893"/>
              <a:gd name="connsiteY5523" fmla="*/ 4992853 h 7686336"/>
              <a:gd name="connsiteX5524" fmla="*/ 9363882 w 10243893"/>
              <a:gd name="connsiteY5524" fmla="*/ 4878816 h 7686336"/>
              <a:gd name="connsiteX5525" fmla="*/ 9497873 w 10243893"/>
              <a:gd name="connsiteY5525" fmla="*/ 4922351 h 7686336"/>
              <a:gd name="connsiteX5526" fmla="*/ 9415035 w 10243893"/>
              <a:gd name="connsiteY5526" fmla="*/ 4808434 h 7686336"/>
              <a:gd name="connsiteX5527" fmla="*/ 9497873 w 10243893"/>
              <a:gd name="connsiteY5527" fmla="*/ 4694397 h 7686336"/>
              <a:gd name="connsiteX5528" fmla="*/ 9363882 w 10243893"/>
              <a:gd name="connsiteY5528" fmla="*/ 4737932 h 7686336"/>
              <a:gd name="connsiteX5529" fmla="*/ 9363882 w 10243893"/>
              <a:gd name="connsiteY5529" fmla="*/ 4738053 h 7686336"/>
              <a:gd name="connsiteX5530" fmla="*/ 9281044 w 10243893"/>
              <a:gd name="connsiteY5530" fmla="*/ 4624016 h 7686336"/>
              <a:gd name="connsiteX5531" fmla="*/ 9281044 w 10243893"/>
              <a:gd name="connsiteY5531" fmla="*/ 4764900 h 7686336"/>
              <a:gd name="connsiteX5532" fmla="*/ 9146933 w 10243893"/>
              <a:gd name="connsiteY5532" fmla="*/ 4808434 h 7686336"/>
              <a:gd name="connsiteX5533" fmla="*/ 9281044 w 10243893"/>
              <a:gd name="connsiteY5533" fmla="*/ 4851969 h 7686336"/>
              <a:gd name="connsiteX5534" fmla="*/ 1205797 w 10243893"/>
              <a:gd name="connsiteY5534" fmla="*/ 4992974 h 7686336"/>
              <a:gd name="connsiteX5535" fmla="*/ 1288634 w 10243893"/>
              <a:gd name="connsiteY5535" fmla="*/ 4878937 h 7686336"/>
              <a:gd name="connsiteX5536" fmla="*/ 1422625 w 10243893"/>
              <a:gd name="connsiteY5536" fmla="*/ 4922472 h 7686336"/>
              <a:gd name="connsiteX5537" fmla="*/ 1339788 w 10243893"/>
              <a:gd name="connsiteY5537" fmla="*/ 4808555 h 7686336"/>
              <a:gd name="connsiteX5538" fmla="*/ 1422625 w 10243893"/>
              <a:gd name="connsiteY5538" fmla="*/ 4694518 h 7686336"/>
              <a:gd name="connsiteX5539" fmla="*/ 1288540 w 10243893"/>
              <a:gd name="connsiteY5539" fmla="*/ 4738044 h 7686336"/>
              <a:gd name="connsiteX5540" fmla="*/ 1205797 w 10243893"/>
              <a:gd name="connsiteY5540" fmla="*/ 4624137 h 7686336"/>
              <a:gd name="connsiteX5541" fmla="*/ 1205797 w 10243893"/>
              <a:gd name="connsiteY5541" fmla="*/ 4765020 h 7686336"/>
              <a:gd name="connsiteX5542" fmla="*/ 1071806 w 10243893"/>
              <a:gd name="connsiteY5542" fmla="*/ 4808555 h 7686336"/>
              <a:gd name="connsiteX5543" fmla="*/ 1205797 w 10243893"/>
              <a:gd name="connsiteY5543" fmla="*/ 4852090 h 7686336"/>
              <a:gd name="connsiteX5544" fmla="*/ 2820701 w 10243893"/>
              <a:gd name="connsiteY5544" fmla="*/ 4992974 h 7686336"/>
              <a:gd name="connsiteX5545" fmla="*/ 2903539 w 10243893"/>
              <a:gd name="connsiteY5545" fmla="*/ 4878937 h 7686336"/>
              <a:gd name="connsiteX5546" fmla="*/ 3037530 w 10243893"/>
              <a:gd name="connsiteY5546" fmla="*/ 4922472 h 7686336"/>
              <a:gd name="connsiteX5547" fmla="*/ 2954692 w 10243893"/>
              <a:gd name="connsiteY5547" fmla="*/ 4808555 h 7686336"/>
              <a:gd name="connsiteX5548" fmla="*/ 3037530 w 10243893"/>
              <a:gd name="connsiteY5548" fmla="*/ 4694518 h 7686336"/>
              <a:gd name="connsiteX5549" fmla="*/ 2903445 w 10243893"/>
              <a:gd name="connsiteY5549" fmla="*/ 4738044 h 7686336"/>
              <a:gd name="connsiteX5550" fmla="*/ 2820701 w 10243893"/>
              <a:gd name="connsiteY5550" fmla="*/ 4624137 h 7686336"/>
              <a:gd name="connsiteX5551" fmla="*/ 2820701 w 10243893"/>
              <a:gd name="connsiteY5551" fmla="*/ 4765020 h 7686336"/>
              <a:gd name="connsiteX5552" fmla="*/ 2686590 w 10243893"/>
              <a:gd name="connsiteY5552" fmla="*/ 4808555 h 7686336"/>
              <a:gd name="connsiteX5553" fmla="*/ 2820701 w 10243893"/>
              <a:gd name="connsiteY5553" fmla="*/ 4852090 h 7686336"/>
              <a:gd name="connsiteX5554" fmla="*/ 1849751 w 10243893"/>
              <a:gd name="connsiteY5554" fmla="*/ 5061300 h 7686336"/>
              <a:gd name="connsiteX5555" fmla="*/ 1994989 w 10243893"/>
              <a:gd name="connsiteY5555" fmla="*/ 5014137 h 7686336"/>
              <a:gd name="connsiteX5556" fmla="*/ 1994989 w 10243893"/>
              <a:gd name="connsiteY5556" fmla="*/ 4861523 h 7686336"/>
              <a:gd name="connsiteX5557" fmla="*/ 1849751 w 10243893"/>
              <a:gd name="connsiteY5557" fmla="*/ 4661746 h 7686336"/>
              <a:gd name="connsiteX5558" fmla="*/ 1704514 w 10243893"/>
              <a:gd name="connsiteY5558" fmla="*/ 4861523 h 7686336"/>
              <a:gd name="connsiteX5559" fmla="*/ 1704514 w 10243893"/>
              <a:gd name="connsiteY5559" fmla="*/ 5014137 h 7686336"/>
              <a:gd name="connsiteX5560" fmla="*/ 3464656 w 10243893"/>
              <a:gd name="connsiteY5560" fmla="*/ 5061300 h 7686336"/>
              <a:gd name="connsiteX5561" fmla="*/ 3609893 w 10243893"/>
              <a:gd name="connsiteY5561" fmla="*/ 5014137 h 7686336"/>
              <a:gd name="connsiteX5562" fmla="*/ 3609893 w 10243893"/>
              <a:gd name="connsiteY5562" fmla="*/ 4861523 h 7686336"/>
              <a:gd name="connsiteX5563" fmla="*/ 3464656 w 10243893"/>
              <a:gd name="connsiteY5563" fmla="*/ 4661746 h 7686336"/>
              <a:gd name="connsiteX5564" fmla="*/ 3319418 w 10243893"/>
              <a:gd name="connsiteY5564" fmla="*/ 4861523 h 7686336"/>
              <a:gd name="connsiteX5565" fmla="*/ 3319418 w 10243893"/>
              <a:gd name="connsiteY5565" fmla="*/ 5014137 h 7686336"/>
              <a:gd name="connsiteX5566" fmla="*/ 5079560 w 10243893"/>
              <a:gd name="connsiteY5566" fmla="*/ 5061300 h 7686336"/>
              <a:gd name="connsiteX5567" fmla="*/ 5224798 w 10243893"/>
              <a:gd name="connsiteY5567" fmla="*/ 5014137 h 7686336"/>
              <a:gd name="connsiteX5568" fmla="*/ 5224798 w 10243893"/>
              <a:gd name="connsiteY5568" fmla="*/ 4861523 h 7686336"/>
              <a:gd name="connsiteX5569" fmla="*/ 5079560 w 10243893"/>
              <a:gd name="connsiteY5569" fmla="*/ 4661746 h 7686336"/>
              <a:gd name="connsiteX5570" fmla="*/ 4934323 w 10243893"/>
              <a:gd name="connsiteY5570" fmla="*/ 4861523 h 7686336"/>
              <a:gd name="connsiteX5571" fmla="*/ 4934323 w 10243893"/>
              <a:gd name="connsiteY5571" fmla="*/ 5014137 h 7686336"/>
              <a:gd name="connsiteX5572" fmla="*/ 6695916 w 10243893"/>
              <a:gd name="connsiteY5572" fmla="*/ 5061421 h 7686336"/>
              <a:gd name="connsiteX5573" fmla="*/ 6841154 w 10243893"/>
              <a:gd name="connsiteY5573" fmla="*/ 5014258 h 7686336"/>
              <a:gd name="connsiteX5574" fmla="*/ 6841154 w 10243893"/>
              <a:gd name="connsiteY5574" fmla="*/ 4861644 h 7686336"/>
              <a:gd name="connsiteX5575" fmla="*/ 6695916 w 10243893"/>
              <a:gd name="connsiteY5575" fmla="*/ 4661867 h 7686336"/>
              <a:gd name="connsiteX5576" fmla="*/ 6550679 w 10243893"/>
              <a:gd name="connsiteY5576" fmla="*/ 4861644 h 7686336"/>
              <a:gd name="connsiteX5577" fmla="*/ 6550679 w 10243893"/>
              <a:gd name="connsiteY5577" fmla="*/ 5014258 h 7686336"/>
              <a:gd name="connsiteX5578" fmla="*/ 8310578 w 10243893"/>
              <a:gd name="connsiteY5578" fmla="*/ 5061421 h 7686336"/>
              <a:gd name="connsiteX5579" fmla="*/ 8455815 w 10243893"/>
              <a:gd name="connsiteY5579" fmla="*/ 5014258 h 7686336"/>
              <a:gd name="connsiteX5580" fmla="*/ 8455815 w 10243893"/>
              <a:gd name="connsiteY5580" fmla="*/ 4861644 h 7686336"/>
              <a:gd name="connsiteX5581" fmla="*/ 8310578 w 10243893"/>
              <a:gd name="connsiteY5581" fmla="*/ 4661867 h 7686336"/>
              <a:gd name="connsiteX5582" fmla="*/ 8165341 w 10243893"/>
              <a:gd name="connsiteY5582" fmla="*/ 4861644 h 7686336"/>
              <a:gd name="connsiteX5583" fmla="*/ 8165341 w 10243893"/>
              <a:gd name="connsiteY5583" fmla="*/ 5014258 h 7686336"/>
              <a:gd name="connsiteX5584" fmla="*/ 9925845 w 10243893"/>
              <a:gd name="connsiteY5584" fmla="*/ 5061421 h 7686336"/>
              <a:gd name="connsiteX5585" fmla="*/ 10071083 w 10243893"/>
              <a:gd name="connsiteY5585" fmla="*/ 5014258 h 7686336"/>
              <a:gd name="connsiteX5586" fmla="*/ 10071083 w 10243893"/>
              <a:gd name="connsiteY5586" fmla="*/ 4861644 h 7686336"/>
              <a:gd name="connsiteX5587" fmla="*/ 9925845 w 10243893"/>
              <a:gd name="connsiteY5587" fmla="*/ 4661867 h 7686336"/>
              <a:gd name="connsiteX5588" fmla="*/ 9780608 w 10243893"/>
              <a:gd name="connsiteY5588" fmla="*/ 4861644 h 7686336"/>
              <a:gd name="connsiteX5589" fmla="*/ 9780608 w 10243893"/>
              <a:gd name="connsiteY5589" fmla="*/ 5014258 h 7686336"/>
              <a:gd name="connsiteX5590" fmla="*/ 10242441 w 10243893"/>
              <a:gd name="connsiteY5590" fmla="*/ 5099151 h 7686336"/>
              <a:gd name="connsiteX5591" fmla="*/ 10221641 w 10243893"/>
              <a:gd name="connsiteY5591" fmla="*/ 5070612 h 7686336"/>
              <a:gd name="connsiteX5592" fmla="*/ 10242441 w 10243893"/>
              <a:gd name="connsiteY5592" fmla="*/ 5042072 h 7686336"/>
              <a:gd name="connsiteX5593" fmla="*/ 2657808 w 10243893"/>
              <a:gd name="connsiteY5593" fmla="*/ 5217058 h 7686336"/>
              <a:gd name="connsiteX5594" fmla="*/ 2803046 w 10243893"/>
              <a:gd name="connsiteY5594" fmla="*/ 5017281 h 7686336"/>
              <a:gd name="connsiteX5595" fmla="*/ 2803046 w 10243893"/>
              <a:gd name="connsiteY5595" fmla="*/ 4864667 h 7686336"/>
              <a:gd name="connsiteX5596" fmla="*/ 2657808 w 10243893"/>
              <a:gd name="connsiteY5596" fmla="*/ 4817504 h 7686336"/>
              <a:gd name="connsiteX5597" fmla="*/ 2512571 w 10243893"/>
              <a:gd name="connsiteY5597" fmla="*/ 4864667 h 7686336"/>
              <a:gd name="connsiteX5598" fmla="*/ 2512571 w 10243893"/>
              <a:gd name="connsiteY5598" fmla="*/ 5017281 h 7686336"/>
              <a:gd name="connsiteX5599" fmla="*/ 1042420 w 10243893"/>
              <a:gd name="connsiteY5599" fmla="*/ 5217300 h 7686336"/>
              <a:gd name="connsiteX5600" fmla="*/ 1187657 w 10243893"/>
              <a:gd name="connsiteY5600" fmla="*/ 5017523 h 7686336"/>
              <a:gd name="connsiteX5601" fmla="*/ 1187657 w 10243893"/>
              <a:gd name="connsiteY5601" fmla="*/ 4864909 h 7686336"/>
              <a:gd name="connsiteX5602" fmla="*/ 1042420 w 10243893"/>
              <a:gd name="connsiteY5602" fmla="*/ 4817746 h 7686336"/>
              <a:gd name="connsiteX5603" fmla="*/ 897183 w 10243893"/>
              <a:gd name="connsiteY5603" fmla="*/ 4864909 h 7686336"/>
              <a:gd name="connsiteX5604" fmla="*/ 897183 w 10243893"/>
              <a:gd name="connsiteY5604" fmla="*/ 5017523 h 7686336"/>
              <a:gd name="connsiteX5605" fmla="*/ 4273076 w 10243893"/>
              <a:gd name="connsiteY5605" fmla="*/ 5217300 h 7686336"/>
              <a:gd name="connsiteX5606" fmla="*/ 4418313 w 10243893"/>
              <a:gd name="connsiteY5606" fmla="*/ 5017523 h 7686336"/>
              <a:gd name="connsiteX5607" fmla="*/ 4418313 w 10243893"/>
              <a:gd name="connsiteY5607" fmla="*/ 4864909 h 7686336"/>
              <a:gd name="connsiteX5608" fmla="*/ 4273076 w 10243893"/>
              <a:gd name="connsiteY5608" fmla="*/ 4817746 h 7686336"/>
              <a:gd name="connsiteX5609" fmla="*/ 4127838 w 10243893"/>
              <a:gd name="connsiteY5609" fmla="*/ 4864909 h 7686336"/>
              <a:gd name="connsiteX5610" fmla="*/ 4127838 w 10243893"/>
              <a:gd name="connsiteY5610" fmla="*/ 5017523 h 7686336"/>
              <a:gd name="connsiteX5611" fmla="*/ 5887980 w 10243893"/>
              <a:gd name="connsiteY5611" fmla="*/ 5217300 h 7686336"/>
              <a:gd name="connsiteX5612" fmla="*/ 6033217 w 10243893"/>
              <a:gd name="connsiteY5612" fmla="*/ 5017523 h 7686336"/>
              <a:gd name="connsiteX5613" fmla="*/ 6033217 w 10243893"/>
              <a:gd name="connsiteY5613" fmla="*/ 4864909 h 7686336"/>
              <a:gd name="connsiteX5614" fmla="*/ 5887980 w 10243893"/>
              <a:gd name="connsiteY5614" fmla="*/ 4817746 h 7686336"/>
              <a:gd name="connsiteX5615" fmla="*/ 5742743 w 10243893"/>
              <a:gd name="connsiteY5615" fmla="*/ 4864909 h 7686336"/>
              <a:gd name="connsiteX5616" fmla="*/ 5742743 w 10243893"/>
              <a:gd name="connsiteY5616" fmla="*/ 5017523 h 7686336"/>
              <a:gd name="connsiteX5617" fmla="*/ 7502642 w 10243893"/>
              <a:gd name="connsiteY5617" fmla="*/ 5217300 h 7686336"/>
              <a:gd name="connsiteX5618" fmla="*/ 7647880 w 10243893"/>
              <a:gd name="connsiteY5618" fmla="*/ 5017523 h 7686336"/>
              <a:gd name="connsiteX5619" fmla="*/ 7647880 w 10243893"/>
              <a:gd name="connsiteY5619" fmla="*/ 4864909 h 7686336"/>
              <a:gd name="connsiteX5620" fmla="*/ 7502642 w 10243893"/>
              <a:gd name="connsiteY5620" fmla="*/ 4817746 h 7686336"/>
              <a:gd name="connsiteX5621" fmla="*/ 7357405 w 10243893"/>
              <a:gd name="connsiteY5621" fmla="*/ 4864909 h 7686336"/>
              <a:gd name="connsiteX5622" fmla="*/ 7357405 w 10243893"/>
              <a:gd name="connsiteY5622" fmla="*/ 5017523 h 7686336"/>
              <a:gd name="connsiteX5623" fmla="*/ 9117788 w 10243893"/>
              <a:gd name="connsiteY5623" fmla="*/ 5217300 h 7686336"/>
              <a:gd name="connsiteX5624" fmla="*/ 9263026 w 10243893"/>
              <a:gd name="connsiteY5624" fmla="*/ 5017523 h 7686336"/>
              <a:gd name="connsiteX5625" fmla="*/ 9263026 w 10243893"/>
              <a:gd name="connsiteY5625" fmla="*/ 4864909 h 7686336"/>
              <a:gd name="connsiteX5626" fmla="*/ 9117788 w 10243893"/>
              <a:gd name="connsiteY5626" fmla="*/ 4817746 h 7686336"/>
              <a:gd name="connsiteX5627" fmla="*/ 8972551 w 10243893"/>
              <a:gd name="connsiteY5627" fmla="*/ 4864909 h 7686336"/>
              <a:gd name="connsiteX5628" fmla="*/ 8972551 w 10243893"/>
              <a:gd name="connsiteY5628" fmla="*/ 5017523 h 7686336"/>
              <a:gd name="connsiteX5629" fmla="*/ 4917634 w 10243893"/>
              <a:gd name="connsiteY5629" fmla="*/ 5255031 h 7686336"/>
              <a:gd name="connsiteX5630" fmla="*/ 4917634 w 10243893"/>
              <a:gd name="connsiteY5630" fmla="*/ 5114147 h 7686336"/>
              <a:gd name="connsiteX5631" fmla="*/ 5051746 w 10243893"/>
              <a:gd name="connsiteY5631" fmla="*/ 5070612 h 7686336"/>
              <a:gd name="connsiteX5632" fmla="*/ 4917634 w 10243893"/>
              <a:gd name="connsiteY5632" fmla="*/ 5027077 h 7686336"/>
              <a:gd name="connsiteX5633" fmla="*/ 4917634 w 10243893"/>
              <a:gd name="connsiteY5633" fmla="*/ 4886193 h 7686336"/>
              <a:gd name="connsiteX5634" fmla="*/ 4834797 w 10243893"/>
              <a:gd name="connsiteY5634" fmla="*/ 5000230 h 7686336"/>
              <a:gd name="connsiteX5635" fmla="*/ 4834676 w 10243893"/>
              <a:gd name="connsiteY5635" fmla="*/ 5000109 h 7686336"/>
              <a:gd name="connsiteX5636" fmla="*/ 4700685 w 10243893"/>
              <a:gd name="connsiteY5636" fmla="*/ 4956574 h 7686336"/>
              <a:gd name="connsiteX5637" fmla="*/ 4783523 w 10243893"/>
              <a:gd name="connsiteY5637" fmla="*/ 5070491 h 7686336"/>
              <a:gd name="connsiteX5638" fmla="*/ 4700685 w 10243893"/>
              <a:gd name="connsiteY5638" fmla="*/ 5184528 h 7686336"/>
              <a:gd name="connsiteX5639" fmla="*/ 4834797 w 10243893"/>
              <a:gd name="connsiteY5639" fmla="*/ 5140993 h 7686336"/>
              <a:gd name="connsiteX5640" fmla="*/ 6532781 w 10243893"/>
              <a:gd name="connsiteY5640" fmla="*/ 5255031 h 7686336"/>
              <a:gd name="connsiteX5641" fmla="*/ 6532781 w 10243893"/>
              <a:gd name="connsiteY5641" fmla="*/ 5114147 h 7686336"/>
              <a:gd name="connsiteX5642" fmla="*/ 6666892 w 10243893"/>
              <a:gd name="connsiteY5642" fmla="*/ 5070612 h 7686336"/>
              <a:gd name="connsiteX5643" fmla="*/ 6532781 w 10243893"/>
              <a:gd name="connsiteY5643" fmla="*/ 5027077 h 7686336"/>
              <a:gd name="connsiteX5644" fmla="*/ 6532781 w 10243893"/>
              <a:gd name="connsiteY5644" fmla="*/ 4886193 h 7686336"/>
              <a:gd name="connsiteX5645" fmla="*/ 6449943 w 10243893"/>
              <a:gd name="connsiteY5645" fmla="*/ 5000230 h 7686336"/>
              <a:gd name="connsiteX5646" fmla="*/ 6449822 w 10243893"/>
              <a:gd name="connsiteY5646" fmla="*/ 5000109 h 7686336"/>
              <a:gd name="connsiteX5647" fmla="*/ 6315832 w 10243893"/>
              <a:gd name="connsiteY5647" fmla="*/ 4956574 h 7686336"/>
              <a:gd name="connsiteX5648" fmla="*/ 6398669 w 10243893"/>
              <a:gd name="connsiteY5648" fmla="*/ 5070491 h 7686336"/>
              <a:gd name="connsiteX5649" fmla="*/ 6315832 w 10243893"/>
              <a:gd name="connsiteY5649" fmla="*/ 5184528 h 7686336"/>
              <a:gd name="connsiteX5650" fmla="*/ 6449943 w 10243893"/>
              <a:gd name="connsiteY5650" fmla="*/ 5140993 h 7686336"/>
              <a:gd name="connsiteX5651" fmla="*/ 8147443 w 10243893"/>
              <a:gd name="connsiteY5651" fmla="*/ 5255031 h 7686336"/>
              <a:gd name="connsiteX5652" fmla="*/ 8147443 w 10243893"/>
              <a:gd name="connsiteY5652" fmla="*/ 5114147 h 7686336"/>
              <a:gd name="connsiteX5653" fmla="*/ 8281555 w 10243893"/>
              <a:gd name="connsiteY5653" fmla="*/ 5070612 h 7686336"/>
              <a:gd name="connsiteX5654" fmla="*/ 8147443 w 10243893"/>
              <a:gd name="connsiteY5654" fmla="*/ 5027077 h 7686336"/>
              <a:gd name="connsiteX5655" fmla="*/ 8147443 w 10243893"/>
              <a:gd name="connsiteY5655" fmla="*/ 4886193 h 7686336"/>
              <a:gd name="connsiteX5656" fmla="*/ 8064606 w 10243893"/>
              <a:gd name="connsiteY5656" fmla="*/ 5000230 h 7686336"/>
              <a:gd name="connsiteX5657" fmla="*/ 8064606 w 10243893"/>
              <a:gd name="connsiteY5657" fmla="*/ 5000109 h 7686336"/>
              <a:gd name="connsiteX5658" fmla="*/ 7930615 w 10243893"/>
              <a:gd name="connsiteY5658" fmla="*/ 4956574 h 7686336"/>
              <a:gd name="connsiteX5659" fmla="*/ 8013453 w 10243893"/>
              <a:gd name="connsiteY5659" fmla="*/ 5070491 h 7686336"/>
              <a:gd name="connsiteX5660" fmla="*/ 7930615 w 10243893"/>
              <a:gd name="connsiteY5660" fmla="*/ 5184528 h 7686336"/>
              <a:gd name="connsiteX5661" fmla="*/ 8064606 w 10243893"/>
              <a:gd name="connsiteY5661" fmla="*/ 5140993 h 7686336"/>
              <a:gd name="connsiteX5662" fmla="*/ 9762348 w 10243893"/>
              <a:gd name="connsiteY5662" fmla="*/ 5255031 h 7686336"/>
              <a:gd name="connsiteX5663" fmla="*/ 9762348 w 10243893"/>
              <a:gd name="connsiteY5663" fmla="*/ 5114147 h 7686336"/>
              <a:gd name="connsiteX5664" fmla="*/ 9896459 w 10243893"/>
              <a:gd name="connsiteY5664" fmla="*/ 5070612 h 7686336"/>
              <a:gd name="connsiteX5665" fmla="*/ 9762348 w 10243893"/>
              <a:gd name="connsiteY5665" fmla="*/ 5027077 h 7686336"/>
              <a:gd name="connsiteX5666" fmla="*/ 9762348 w 10243893"/>
              <a:gd name="connsiteY5666" fmla="*/ 4886193 h 7686336"/>
              <a:gd name="connsiteX5667" fmla="*/ 9679510 w 10243893"/>
              <a:gd name="connsiteY5667" fmla="*/ 5000230 h 7686336"/>
              <a:gd name="connsiteX5668" fmla="*/ 9679389 w 10243893"/>
              <a:gd name="connsiteY5668" fmla="*/ 5000109 h 7686336"/>
              <a:gd name="connsiteX5669" fmla="*/ 9545399 w 10243893"/>
              <a:gd name="connsiteY5669" fmla="*/ 4956574 h 7686336"/>
              <a:gd name="connsiteX5670" fmla="*/ 9628236 w 10243893"/>
              <a:gd name="connsiteY5670" fmla="*/ 5070491 h 7686336"/>
              <a:gd name="connsiteX5671" fmla="*/ 9545399 w 10243893"/>
              <a:gd name="connsiteY5671" fmla="*/ 5184528 h 7686336"/>
              <a:gd name="connsiteX5672" fmla="*/ 9679510 w 10243893"/>
              <a:gd name="connsiteY5672" fmla="*/ 5140993 h 7686336"/>
              <a:gd name="connsiteX5673" fmla="*/ 1687100 w 10243893"/>
              <a:gd name="connsiteY5673" fmla="*/ 5255151 h 7686336"/>
              <a:gd name="connsiteX5674" fmla="*/ 1687100 w 10243893"/>
              <a:gd name="connsiteY5674" fmla="*/ 5114267 h 7686336"/>
              <a:gd name="connsiteX5675" fmla="*/ 1821212 w 10243893"/>
              <a:gd name="connsiteY5675" fmla="*/ 5070732 h 7686336"/>
              <a:gd name="connsiteX5676" fmla="*/ 1687100 w 10243893"/>
              <a:gd name="connsiteY5676" fmla="*/ 5027198 h 7686336"/>
              <a:gd name="connsiteX5677" fmla="*/ 1687100 w 10243893"/>
              <a:gd name="connsiteY5677" fmla="*/ 4886314 h 7686336"/>
              <a:gd name="connsiteX5678" fmla="*/ 1604263 w 10243893"/>
              <a:gd name="connsiteY5678" fmla="*/ 5000351 h 7686336"/>
              <a:gd name="connsiteX5679" fmla="*/ 1604142 w 10243893"/>
              <a:gd name="connsiteY5679" fmla="*/ 5000230 h 7686336"/>
              <a:gd name="connsiteX5680" fmla="*/ 1470151 w 10243893"/>
              <a:gd name="connsiteY5680" fmla="*/ 4956695 h 7686336"/>
              <a:gd name="connsiteX5681" fmla="*/ 1552988 w 10243893"/>
              <a:gd name="connsiteY5681" fmla="*/ 5070612 h 7686336"/>
              <a:gd name="connsiteX5682" fmla="*/ 1470151 w 10243893"/>
              <a:gd name="connsiteY5682" fmla="*/ 5184649 h 7686336"/>
              <a:gd name="connsiteX5683" fmla="*/ 1604263 w 10243893"/>
              <a:gd name="connsiteY5683" fmla="*/ 5141114 h 7686336"/>
              <a:gd name="connsiteX5684" fmla="*/ 3302004 w 10243893"/>
              <a:gd name="connsiteY5684" fmla="*/ 5255151 h 7686336"/>
              <a:gd name="connsiteX5685" fmla="*/ 3302004 w 10243893"/>
              <a:gd name="connsiteY5685" fmla="*/ 5114267 h 7686336"/>
              <a:gd name="connsiteX5686" fmla="*/ 3436116 w 10243893"/>
              <a:gd name="connsiteY5686" fmla="*/ 5070732 h 7686336"/>
              <a:gd name="connsiteX5687" fmla="*/ 3302004 w 10243893"/>
              <a:gd name="connsiteY5687" fmla="*/ 5027198 h 7686336"/>
              <a:gd name="connsiteX5688" fmla="*/ 3302004 w 10243893"/>
              <a:gd name="connsiteY5688" fmla="*/ 4886314 h 7686336"/>
              <a:gd name="connsiteX5689" fmla="*/ 3219167 w 10243893"/>
              <a:gd name="connsiteY5689" fmla="*/ 5000351 h 7686336"/>
              <a:gd name="connsiteX5690" fmla="*/ 3219167 w 10243893"/>
              <a:gd name="connsiteY5690" fmla="*/ 5000230 h 7686336"/>
              <a:gd name="connsiteX5691" fmla="*/ 3085176 w 10243893"/>
              <a:gd name="connsiteY5691" fmla="*/ 4956695 h 7686336"/>
              <a:gd name="connsiteX5692" fmla="*/ 3168014 w 10243893"/>
              <a:gd name="connsiteY5692" fmla="*/ 5070612 h 7686336"/>
              <a:gd name="connsiteX5693" fmla="*/ 3085176 w 10243893"/>
              <a:gd name="connsiteY5693" fmla="*/ 5184649 h 7686336"/>
              <a:gd name="connsiteX5694" fmla="*/ 3219167 w 10243893"/>
              <a:gd name="connsiteY5694" fmla="*/ 5141114 h 7686336"/>
              <a:gd name="connsiteX5695" fmla="*/ 2013007 w 10243893"/>
              <a:gd name="connsiteY5695" fmla="*/ 5255272 h 7686336"/>
              <a:gd name="connsiteX5696" fmla="*/ 2095845 w 10243893"/>
              <a:gd name="connsiteY5696" fmla="*/ 5141356 h 7686336"/>
              <a:gd name="connsiteX5697" fmla="*/ 2229684 w 10243893"/>
              <a:gd name="connsiteY5697" fmla="*/ 5184803 h 7686336"/>
              <a:gd name="connsiteX5698" fmla="*/ 2229836 w 10243893"/>
              <a:gd name="connsiteY5698" fmla="*/ 5185012 h 7686336"/>
              <a:gd name="connsiteX5699" fmla="*/ 2229956 w 10243893"/>
              <a:gd name="connsiteY5699" fmla="*/ 5184891 h 7686336"/>
              <a:gd name="connsiteX5700" fmla="*/ 2229684 w 10243893"/>
              <a:gd name="connsiteY5700" fmla="*/ 5184803 h 7686336"/>
              <a:gd name="connsiteX5701" fmla="*/ 2146998 w 10243893"/>
              <a:gd name="connsiteY5701" fmla="*/ 5070975 h 7686336"/>
              <a:gd name="connsiteX5702" fmla="*/ 2229836 w 10243893"/>
              <a:gd name="connsiteY5702" fmla="*/ 4957058 h 7686336"/>
              <a:gd name="connsiteX5703" fmla="*/ 2095845 w 10243893"/>
              <a:gd name="connsiteY5703" fmla="*/ 5000593 h 7686336"/>
              <a:gd name="connsiteX5704" fmla="*/ 2013007 w 10243893"/>
              <a:gd name="connsiteY5704" fmla="*/ 4886556 h 7686336"/>
              <a:gd name="connsiteX5705" fmla="*/ 2013007 w 10243893"/>
              <a:gd name="connsiteY5705" fmla="*/ 5027439 h 7686336"/>
              <a:gd name="connsiteX5706" fmla="*/ 1878895 w 10243893"/>
              <a:gd name="connsiteY5706" fmla="*/ 5070975 h 7686336"/>
              <a:gd name="connsiteX5707" fmla="*/ 2013007 w 10243893"/>
              <a:gd name="connsiteY5707" fmla="*/ 5114510 h 7686336"/>
              <a:gd name="connsiteX5708" fmla="*/ 3628033 w 10243893"/>
              <a:gd name="connsiteY5708" fmla="*/ 5255272 h 7686336"/>
              <a:gd name="connsiteX5709" fmla="*/ 3710870 w 10243893"/>
              <a:gd name="connsiteY5709" fmla="*/ 5141356 h 7686336"/>
              <a:gd name="connsiteX5710" fmla="*/ 3844709 w 10243893"/>
              <a:gd name="connsiteY5710" fmla="*/ 5184802 h 7686336"/>
              <a:gd name="connsiteX5711" fmla="*/ 3844861 w 10243893"/>
              <a:gd name="connsiteY5711" fmla="*/ 5185012 h 7686336"/>
              <a:gd name="connsiteX5712" fmla="*/ 3844982 w 10243893"/>
              <a:gd name="connsiteY5712" fmla="*/ 5184891 h 7686336"/>
              <a:gd name="connsiteX5713" fmla="*/ 3844709 w 10243893"/>
              <a:gd name="connsiteY5713" fmla="*/ 5184802 h 7686336"/>
              <a:gd name="connsiteX5714" fmla="*/ 3762024 w 10243893"/>
              <a:gd name="connsiteY5714" fmla="*/ 5070975 h 7686336"/>
              <a:gd name="connsiteX5715" fmla="*/ 3844861 w 10243893"/>
              <a:gd name="connsiteY5715" fmla="*/ 4957058 h 7686336"/>
              <a:gd name="connsiteX5716" fmla="*/ 3710870 w 10243893"/>
              <a:gd name="connsiteY5716" fmla="*/ 5000593 h 7686336"/>
              <a:gd name="connsiteX5717" fmla="*/ 3628033 w 10243893"/>
              <a:gd name="connsiteY5717" fmla="*/ 4886556 h 7686336"/>
              <a:gd name="connsiteX5718" fmla="*/ 3628033 w 10243893"/>
              <a:gd name="connsiteY5718" fmla="*/ 5027439 h 7686336"/>
              <a:gd name="connsiteX5719" fmla="*/ 3493921 w 10243893"/>
              <a:gd name="connsiteY5719" fmla="*/ 5070975 h 7686336"/>
              <a:gd name="connsiteX5720" fmla="*/ 3628033 w 10243893"/>
              <a:gd name="connsiteY5720" fmla="*/ 5114510 h 7686336"/>
              <a:gd name="connsiteX5721" fmla="*/ 5242937 w 10243893"/>
              <a:gd name="connsiteY5721" fmla="*/ 5255272 h 7686336"/>
              <a:gd name="connsiteX5722" fmla="*/ 5325775 w 10243893"/>
              <a:gd name="connsiteY5722" fmla="*/ 5141356 h 7686336"/>
              <a:gd name="connsiteX5723" fmla="*/ 5459614 w 10243893"/>
              <a:gd name="connsiteY5723" fmla="*/ 5184803 h 7686336"/>
              <a:gd name="connsiteX5724" fmla="*/ 5459766 w 10243893"/>
              <a:gd name="connsiteY5724" fmla="*/ 5185012 h 7686336"/>
              <a:gd name="connsiteX5725" fmla="*/ 5459886 w 10243893"/>
              <a:gd name="connsiteY5725" fmla="*/ 5184891 h 7686336"/>
              <a:gd name="connsiteX5726" fmla="*/ 5459614 w 10243893"/>
              <a:gd name="connsiteY5726" fmla="*/ 5184803 h 7686336"/>
              <a:gd name="connsiteX5727" fmla="*/ 5376928 w 10243893"/>
              <a:gd name="connsiteY5727" fmla="*/ 5070975 h 7686336"/>
              <a:gd name="connsiteX5728" fmla="*/ 5459766 w 10243893"/>
              <a:gd name="connsiteY5728" fmla="*/ 4957058 h 7686336"/>
              <a:gd name="connsiteX5729" fmla="*/ 5325775 w 10243893"/>
              <a:gd name="connsiteY5729" fmla="*/ 5000593 h 7686336"/>
              <a:gd name="connsiteX5730" fmla="*/ 5242937 w 10243893"/>
              <a:gd name="connsiteY5730" fmla="*/ 4886556 h 7686336"/>
              <a:gd name="connsiteX5731" fmla="*/ 5242937 w 10243893"/>
              <a:gd name="connsiteY5731" fmla="*/ 5027439 h 7686336"/>
              <a:gd name="connsiteX5732" fmla="*/ 5108825 w 10243893"/>
              <a:gd name="connsiteY5732" fmla="*/ 5070975 h 7686336"/>
              <a:gd name="connsiteX5733" fmla="*/ 5242937 w 10243893"/>
              <a:gd name="connsiteY5733" fmla="*/ 5114510 h 7686336"/>
              <a:gd name="connsiteX5734" fmla="*/ 6857842 w 10243893"/>
              <a:gd name="connsiteY5734" fmla="*/ 5255272 h 7686336"/>
              <a:gd name="connsiteX5735" fmla="*/ 6940679 w 10243893"/>
              <a:gd name="connsiteY5735" fmla="*/ 5141356 h 7686336"/>
              <a:gd name="connsiteX5736" fmla="*/ 7074518 w 10243893"/>
              <a:gd name="connsiteY5736" fmla="*/ 5184802 h 7686336"/>
              <a:gd name="connsiteX5737" fmla="*/ 7074670 w 10243893"/>
              <a:gd name="connsiteY5737" fmla="*/ 5185012 h 7686336"/>
              <a:gd name="connsiteX5738" fmla="*/ 7074791 w 10243893"/>
              <a:gd name="connsiteY5738" fmla="*/ 5184891 h 7686336"/>
              <a:gd name="connsiteX5739" fmla="*/ 7074518 w 10243893"/>
              <a:gd name="connsiteY5739" fmla="*/ 5184802 h 7686336"/>
              <a:gd name="connsiteX5740" fmla="*/ 6991832 w 10243893"/>
              <a:gd name="connsiteY5740" fmla="*/ 5070975 h 7686336"/>
              <a:gd name="connsiteX5741" fmla="*/ 7074670 w 10243893"/>
              <a:gd name="connsiteY5741" fmla="*/ 4957058 h 7686336"/>
              <a:gd name="connsiteX5742" fmla="*/ 6940679 w 10243893"/>
              <a:gd name="connsiteY5742" fmla="*/ 5000593 h 7686336"/>
              <a:gd name="connsiteX5743" fmla="*/ 6857842 w 10243893"/>
              <a:gd name="connsiteY5743" fmla="*/ 4886556 h 7686336"/>
              <a:gd name="connsiteX5744" fmla="*/ 6857842 w 10243893"/>
              <a:gd name="connsiteY5744" fmla="*/ 5027439 h 7686336"/>
              <a:gd name="connsiteX5745" fmla="*/ 6723730 w 10243893"/>
              <a:gd name="connsiteY5745" fmla="*/ 5070975 h 7686336"/>
              <a:gd name="connsiteX5746" fmla="*/ 6857842 w 10243893"/>
              <a:gd name="connsiteY5746" fmla="*/ 5114510 h 7686336"/>
              <a:gd name="connsiteX5747" fmla="*/ 8472746 w 10243893"/>
              <a:gd name="connsiteY5747" fmla="*/ 5255272 h 7686336"/>
              <a:gd name="connsiteX5748" fmla="*/ 8555583 w 10243893"/>
              <a:gd name="connsiteY5748" fmla="*/ 5141356 h 7686336"/>
              <a:gd name="connsiteX5749" fmla="*/ 8689422 w 10243893"/>
              <a:gd name="connsiteY5749" fmla="*/ 5184802 h 7686336"/>
              <a:gd name="connsiteX5750" fmla="*/ 8689574 w 10243893"/>
              <a:gd name="connsiteY5750" fmla="*/ 5185012 h 7686336"/>
              <a:gd name="connsiteX5751" fmla="*/ 8689695 w 10243893"/>
              <a:gd name="connsiteY5751" fmla="*/ 5184891 h 7686336"/>
              <a:gd name="connsiteX5752" fmla="*/ 8689422 w 10243893"/>
              <a:gd name="connsiteY5752" fmla="*/ 5184802 h 7686336"/>
              <a:gd name="connsiteX5753" fmla="*/ 8606737 w 10243893"/>
              <a:gd name="connsiteY5753" fmla="*/ 5070975 h 7686336"/>
              <a:gd name="connsiteX5754" fmla="*/ 8689574 w 10243893"/>
              <a:gd name="connsiteY5754" fmla="*/ 4957058 h 7686336"/>
              <a:gd name="connsiteX5755" fmla="*/ 8555583 w 10243893"/>
              <a:gd name="connsiteY5755" fmla="*/ 5000593 h 7686336"/>
              <a:gd name="connsiteX5756" fmla="*/ 8472746 w 10243893"/>
              <a:gd name="connsiteY5756" fmla="*/ 4886556 h 7686336"/>
              <a:gd name="connsiteX5757" fmla="*/ 8472746 w 10243893"/>
              <a:gd name="connsiteY5757" fmla="*/ 5027439 h 7686336"/>
              <a:gd name="connsiteX5758" fmla="*/ 8338634 w 10243893"/>
              <a:gd name="connsiteY5758" fmla="*/ 5070975 h 7686336"/>
              <a:gd name="connsiteX5759" fmla="*/ 8472746 w 10243893"/>
              <a:gd name="connsiteY5759" fmla="*/ 5114510 h 7686336"/>
              <a:gd name="connsiteX5760" fmla="*/ 879406 w 10243893"/>
              <a:gd name="connsiteY5760" fmla="*/ 5270147 h 7686336"/>
              <a:gd name="connsiteX5761" fmla="*/ 879406 w 10243893"/>
              <a:gd name="connsiteY5761" fmla="*/ 5023086 h 7686336"/>
              <a:gd name="connsiteX5762" fmla="*/ 789676 w 10243893"/>
              <a:gd name="connsiteY5762" fmla="*/ 4899616 h 7686336"/>
              <a:gd name="connsiteX5763" fmla="*/ 644559 w 10243893"/>
              <a:gd name="connsiteY5763" fmla="*/ 4946900 h 7686336"/>
              <a:gd name="connsiteX5764" fmla="*/ 644438 w 10243893"/>
              <a:gd name="connsiteY5764" fmla="*/ 4946900 h 7686336"/>
              <a:gd name="connsiteX5765" fmla="*/ 554708 w 10243893"/>
              <a:gd name="connsiteY5765" fmla="*/ 5070249 h 7686336"/>
              <a:gd name="connsiteX5766" fmla="*/ 644438 w 10243893"/>
              <a:gd name="connsiteY5766" fmla="*/ 5193840 h 7686336"/>
              <a:gd name="connsiteX5767" fmla="*/ 2494310 w 10243893"/>
              <a:gd name="connsiteY5767" fmla="*/ 5270147 h 7686336"/>
              <a:gd name="connsiteX5768" fmla="*/ 2494310 w 10243893"/>
              <a:gd name="connsiteY5768" fmla="*/ 5023086 h 7686336"/>
              <a:gd name="connsiteX5769" fmla="*/ 2404580 w 10243893"/>
              <a:gd name="connsiteY5769" fmla="*/ 4899616 h 7686336"/>
              <a:gd name="connsiteX5770" fmla="*/ 2259463 w 10243893"/>
              <a:gd name="connsiteY5770" fmla="*/ 4946900 h 7686336"/>
              <a:gd name="connsiteX5771" fmla="*/ 2259343 w 10243893"/>
              <a:gd name="connsiteY5771" fmla="*/ 4946900 h 7686336"/>
              <a:gd name="connsiteX5772" fmla="*/ 2169612 w 10243893"/>
              <a:gd name="connsiteY5772" fmla="*/ 5070249 h 7686336"/>
              <a:gd name="connsiteX5773" fmla="*/ 2259343 w 10243893"/>
              <a:gd name="connsiteY5773" fmla="*/ 5193840 h 7686336"/>
              <a:gd name="connsiteX5774" fmla="*/ 4436090 w 10243893"/>
              <a:gd name="connsiteY5774" fmla="*/ 5270268 h 7686336"/>
              <a:gd name="connsiteX5775" fmla="*/ 4671058 w 10243893"/>
              <a:gd name="connsiteY5775" fmla="*/ 5193961 h 7686336"/>
              <a:gd name="connsiteX5776" fmla="*/ 4760788 w 10243893"/>
              <a:gd name="connsiteY5776" fmla="*/ 5070370 h 7686336"/>
              <a:gd name="connsiteX5777" fmla="*/ 4671058 w 10243893"/>
              <a:gd name="connsiteY5777" fmla="*/ 4947021 h 7686336"/>
              <a:gd name="connsiteX5778" fmla="*/ 4525941 w 10243893"/>
              <a:gd name="connsiteY5778" fmla="*/ 4899858 h 7686336"/>
              <a:gd name="connsiteX5779" fmla="*/ 4525820 w 10243893"/>
              <a:gd name="connsiteY5779" fmla="*/ 4899737 h 7686336"/>
              <a:gd name="connsiteX5780" fmla="*/ 4436090 w 10243893"/>
              <a:gd name="connsiteY5780" fmla="*/ 5023207 h 7686336"/>
              <a:gd name="connsiteX5781" fmla="*/ 6051236 w 10243893"/>
              <a:gd name="connsiteY5781" fmla="*/ 5270268 h 7686336"/>
              <a:gd name="connsiteX5782" fmla="*/ 6286204 w 10243893"/>
              <a:gd name="connsiteY5782" fmla="*/ 5193961 h 7686336"/>
              <a:gd name="connsiteX5783" fmla="*/ 6375934 w 10243893"/>
              <a:gd name="connsiteY5783" fmla="*/ 5070370 h 7686336"/>
              <a:gd name="connsiteX5784" fmla="*/ 6286204 w 10243893"/>
              <a:gd name="connsiteY5784" fmla="*/ 4947021 h 7686336"/>
              <a:gd name="connsiteX5785" fmla="*/ 6141087 w 10243893"/>
              <a:gd name="connsiteY5785" fmla="*/ 4899858 h 7686336"/>
              <a:gd name="connsiteX5786" fmla="*/ 6140966 w 10243893"/>
              <a:gd name="connsiteY5786" fmla="*/ 4899737 h 7686336"/>
              <a:gd name="connsiteX5787" fmla="*/ 6051236 w 10243893"/>
              <a:gd name="connsiteY5787" fmla="*/ 5023207 h 7686336"/>
              <a:gd name="connsiteX5788" fmla="*/ 7666019 w 10243893"/>
              <a:gd name="connsiteY5788" fmla="*/ 5270268 h 7686336"/>
              <a:gd name="connsiteX5789" fmla="*/ 7900867 w 10243893"/>
              <a:gd name="connsiteY5789" fmla="*/ 5193961 h 7686336"/>
              <a:gd name="connsiteX5790" fmla="*/ 7990597 w 10243893"/>
              <a:gd name="connsiteY5790" fmla="*/ 5070370 h 7686336"/>
              <a:gd name="connsiteX5791" fmla="*/ 7900867 w 10243893"/>
              <a:gd name="connsiteY5791" fmla="*/ 4947021 h 7686336"/>
              <a:gd name="connsiteX5792" fmla="*/ 7755750 w 10243893"/>
              <a:gd name="connsiteY5792" fmla="*/ 4899858 h 7686336"/>
              <a:gd name="connsiteX5793" fmla="*/ 7755750 w 10243893"/>
              <a:gd name="connsiteY5793" fmla="*/ 4899737 h 7686336"/>
              <a:gd name="connsiteX5794" fmla="*/ 7666019 w 10243893"/>
              <a:gd name="connsiteY5794" fmla="*/ 5023207 h 7686336"/>
              <a:gd name="connsiteX5795" fmla="*/ 9280924 w 10243893"/>
              <a:gd name="connsiteY5795" fmla="*/ 5270268 h 7686336"/>
              <a:gd name="connsiteX5796" fmla="*/ 9515771 w 10243893"/>
              <a:gd name="connsiteY5796" fmla="*/ 5193961 h 7686336"/>
              <a:gd name="connsiteX5797" fmla="*/ 9605501 w 10243893"/>
              <a:gd name="connsiteY5797" fmla="*/ 5070370 h 7686336"/>
              <a:gd name="connsiteX5798" fmla="*/ 9515771 w 10243893"/>
              <a:gd name="connsiteY5798" fmla="*/ 4947021 h 7686336"/>
              <a:gd name="connsiteX5799" fmla="*/ 9370654 w 10243893"/>
              <a:gd name="connsiteY5799" fmla="*/ 4899858 h 7686336"/>
              <a:gd name="connsiteX5800" fmla="*/ 9370654 w 10243893"/>
              <a:gd name="connsiteY5800" fmla="*/ 4899737 h 7686336"/>
              <a:gd name="connsiteX5801" fmla="*/ 9280924 w 10243893"/>
              <a:gd name="connsiteY5801" fmla="*/ 5023207 h 7686336"/>
              <a:gd name="connsiteX5802" fmla="*/ 1205555 w 10243893"/>
              <a:gd name="connsiteY5802" fmla="*/ 5270389 h 7686336"/>
              <a:gd name="connsiteX5803" fmla="*/ 1440523 w 10243893"/>
              <a:gd name="connsiteY5803" fmla="*/ 5194082 h 7686336"/>
              <a:gd name="connsiteX5804" fmla="*/ 1530253 w 10243893"/>
              <a:gd name="connsiteY5804" fmla="*/ 5070491 h 7686336"/>
              <a:gd name="connsiteX5805" fmla="*/ 1440523 w 10243893"/>
              <a:gd name="connsiteY5805" fmla="*/ 4947142 h 7686336"/>
              <a:gd name="connsiteX5806" fmla="*/ 1295406 w 10243893"/>
              <a:gd name="connsiteY5806" fmla="*/ 4899979 h 7686336"/>
              <a:gd name="connsiteX5807" fmla="*/ 1295285 w 10243893"/>
              <a:gd name="connsiteY5807" fmla="*/ 4899858 h 7686336"/>
              <a:gd name="connsiteX5808" fmla="*/ 1205555 w 10243893"/>
              <a:gd name="connsiteY5808" fmla="*/ 5023328 h 7686336"/>
              <a:gd name="connsiteX5809" fmla="*/ 2820581 w 10243893"/>
              <a:gd name="connsiteY5809" fmla="*/ 5270389 h 7686336"/>
              <a:gd name="connsiteX5810" fmla="*/ 3055427 w 10243893"/>
              <a:gd name="connsiteY5810" fmla="*/ 5194082 h 7686336"/>
              <a:gd name="connsiteX5811" fmla="*/ 3145158 w 10243893"/>
              <a:gd name="connsiteY5811" fmla="*/ 5070491 h 7686336"/>
              <a:gd name="connsiteX5812" fmla="*/ 3055427 w 10243893"/>
              <a:gd name="connsiteY5812" fmla="*/ 4947142 h 7686336"/>
              <a:gd name="connsiteX5813" fmla="*/ 2910311 w 10243893"/>
              <a:gd name="connsiteY5813" fmla="*/ 4899979 h 7686336"/>
              <a:gd name="connsiteX5814" fmla="*/ 2910311 w 10243893"/>
              <a:gd name="connsiteY5814" fmla="*/ 4899858 h 7686336"/>
              <a:gd name="connsiteX5815" fmla="*/ 2820581 w 10243893"/>
              <a:gd name="connsiteY5815" fmla="*/ 5023328 h 7686336"/>
              <a:gd name="connsiteX5816" fmla="*/ 4109336 w 10243893"/>
              <a:gd name="connsiteY5816" fmla="*/ 5270389 h 7686336"/>
              <a:gd name="connsiteX5817" fmla="*/ 4109336 w 10243893"/>
              <a:gd name="connsiteY5817" fmla="*/ 5023328 h 7686336"/>
              <a:gd name="connsiteX5818" fmla="*/ 4019606 w 10243893"/>
              <a:gd name="connsiteY5818" fmla="*/ 4899858 h 7686336"/>
              <a:gd name="connsiteX5819" fmla="*/ 3874489 w 10243893"/>
              <a:gd name="connsiteY5819" fmla="*/ 4947142 h 7686336"/>
              <a:gd name="connsiteX5820" fmla="*/ 3784759 w 10243893"/>
              <a:gd name="connsiteY5820" fmla="*/ 5070491 h 7686336"/>
              <a:gd name="connsiteX5821" fmla="*/ 3874489 w 10243893"/>
              <a:gd name="connsiteY5821" fmla="*/ 5194082 h 7686336"/>
              <a:gd name="connsiteX5822" fmla="*/ 5724240 w 10243893"/>
              <a:gd name="connsiteY5822" fmla="*/ 5270389 h 7686336"/>
              <a:gd name="connsiteX5823" fmla="*/ 5724240 w 10243893"/>
              <a:gd name="connsiteY5823" fmla="*/ 5023328 h 7686336"/>
              <a:gd name="connsiteX5824" fmla="*/ 5634510 w 10243893"/>
              <a:gd name="connsiteY5824" fmla="*/ 4899858 h 7686336"/>
              <a:gd name="connsiteX5825" fmla="*/ 5489393 w 10243893"/>
              <a:gd name="connsiteY5825" fmla="*/ 4947142 h 7686336"/>
              <a:gd name="connsiteX5826" fmla="*/ 5399663 w 10243893"/>
              <a:gd name="connsiteY5826" fmla="*/ 5070491 h 7686336"/>
              <a:gd name="connsiteX5827" fmla="*/ 5489393 w 10243893"/>
              <a:gd name="connsiteY5827" fmla="*/ 5194082 h 7686336"/>
              <a:gd name="connsiteX5828" fmla="*/ 7339145 w 10243893"/>
              <a:gd name="connsiteY5828" fmla="*/ 5270389 h 7686336"/>
              <a:gd name="connsiteX5829" fmla="*/ 7339145 w 10243893"/>
              <a:gd name="connsiteY5829" fmla="*/ 5023328 h 7686336"/>
              <a:gd name="connsiteX5830" fmla="*/ 7249414 w 10243893"/>
              <a:gd name="connsiteY5830" fmla="*/ 4899858 h 7686336"/>
              <a:gd name="connsiteX5831" fmla="*/ 7104297 w 10243893"/>
              <a:gd name="connsiteY5831" fmla="*/ 4947142 h 7686336"/>
              <a:gd name="connsiteX5832" fmla="*/ 7104177 w 10243893"/>
              <a:gd name="connsiteY5832" fmla="*/ 4947142 h 7686336"/>
              <a:gd name="connsiteX5833" fmla="*/ 7014567 w 10243893"/>
              <a:gd name="connsiteY5833" fmla="*/ 5070491 h 7686336"/>
              <a:gd name="connsiteX5834" fmla="*/ 7104297 w 10243893"/>
              <a:gd name="connsiteY5834" fmla="*/ 5194082 h 7686336"/>
              <a:gd name="connsiteX5835" fmla="*/ 8954049 w 10243893"/>
              <a:gd name="connsiteY5835" fmla="*/ 5270389 h 7686336"/>
              <a:gd name="connsiteX5836" fmla="*/ 8954049 w 10243893"/>
              <a:gd name="connsiteY5836" fmla="*/ 5023328 h 7686336"/>
              <a:gd name="connsiteX5837" fmla="*/ 8864319 w 10243893"/>
              <a:gd name="connsiteY5837" fmla="*/ 4899858 h 7686336"/>
              <a:gd name="connsiteX5838" fmla="*/ 8719202 w 10243893"/>
              <a:gd name="connsiteY5838" fmla="*/ 4947142 h 7686336"/>
              <a:gd name="connsiteX5839" fmla="*/ 8629472 w 10243893"/>
              <a:gd name="connsiteY5839" fmla="*/ 5070491 h 7686336"/>
              <a:gd name="connsiteX5840" fmla="*/ 8719202 w 10243893"/>
              <a:gd name="connsiteY5840" fmla="*/ 5194082 h 7686336"/>
              <a:gd name="connsiteX5841" fmla="*/ 2595529 w 10243893"/>
              <a:gd name="connsiteY5841" fmla="*/ 5302798 h 7686336"/>
              <a:gd name="connsiteX5842" fmla="*/ 2646683 w 10243893"/>
              <a:gd name="connsiteY5842" fmla="*/ 5232296 h 7686336"/>
              <a:gd name="connsiteX5843" fmla="*/ 2646804 w 10243893"/>
              <a:gd name="connsiteY5843" fmla="*/ 5232296 h 7686336"/>
              <a:gd name="connsiteX5844" fmla="*/ 2512692 w 10243893"/>
              <a:gd name="connsiteY5844" fmla="*/ 5047756 h 7686336"/>
              <a:gd name="connsiteX5845" fmla="*/ 2512692 w 10243893"/>
              <a:gd name="connsiteY5845" fmla="*/ 5275831 h 7686336"/>
              <a:gd name="connsiteX5846" fmla="*/ 980141 w 10243893"/>
              <a:gd name="connsiteY5846" fmla="*/ 5303040 h 7686336"/>
              <a:gd name="connsiteX5847" fmla="*/ 1031294 w 10243893"/>
              <a:gd name="connsiteY5847" fmla="*/ 5232537 h 7686336"/>
              <a:gd name="connsiteX5848" fmla="*/ 1031415 w 10243893"/>
              <a:gd name="connsiteY5848" fmla="*/ 5232537 h 7686336"/>
              <a:gd name="connsiteX5849" fmla="*/ 897303 w 10243893"/>
              <a:gd name="connsiteY5849" fmla="*/ 5047998 h 7686336"/>
              <a:gd name="connsiteX5850" fmla="*/ 897303 w 10243893"/>
              <a:gd name="connsiteY5850" fmla="*/ 5276072 h 7686336"/>
              <a:gd name="connsiteX5851" fmla="*/ 2720208 w 10243893"/>
              <a:gd name="connsiteY5851" fmla="*/ 5303040 h 7686336"/>
              <a:gd name="connsiteX5852" fmla="*/ 2803046 w 10243893"/>
              <a:gd name="connsiteY5852" fmla="*/ 5276072 h 7686336"/>
              <a:gd name="connsiteX5853" fmla="*/ 2803046 w 10243893"/>
              <a:gd name="connsiteY5853" fmla="*/ 5048165 h 7686336"/>
              <a:gd name="connsiteX5854" fmla="*/ 2803167 w 10243893"/>
              <a:gd name="connsiteY5854" fmla="*/ 5047998 h 7686336"/>
              <a:gd name="connsiteX5855" fmla="*/ 2803046 w 10243893"/>
              <a:gd name="connsiteY5855" fmla="*/ 5047998 h 7686336"/>
              <a:gd name="connsiteX5856" fmla="*/ 2803046 w 10243893"/>
              <a:gd name="connsiteY5856" fmla="*/ 5048165 h 7686336"/>
              <a:gd name="connsiteX5857" fmla="*/ 2669055 w 10243893"/>
              <a:gd name="connsiteY5857" fmla="*/ 5232537 h 7686336"/>
              <a:gd name="connsiteX5858" fmla="*/ 4210554 w 10243893"/>
              <a:gd name="connsiteY5858" fmla="*/ 5303040 h 7686336"/>
              <a:gd name="connsiteX5859" fmla="*/ 4261708 w 10243893"/>
              <a:gd name="connsiteY5859" fmla="*/ 5232537 h 7686336"/>
              <a:gd name="connsiteX5860" fmla="*/ 4261829 w 10243893"/>
              <a:gd name="connsiteY5860" fmla="*/ 5232537 h 7686336"/>
              <a:gd name="connsiteX5861" fmla="*/ 4127717 w 10243893"/>
              <a:gd name="connsiteY5861" fmla="*/ 5047998 h 7686336"/>
              <a:gd name="connsiteX5862" fmla="*/ 4127717 w 10243893"/>
              <a:gd name="connsiteY5862" fmla="*/ 5276072 h 7686336"/>
              <a:gd name="connsiteX5863" fmla="*/ 5825459 w 10243893"/>
              <a:gd name="connsiteY5863" fmla="*/ 5303040 h 7686336"/>
              <a:gd name="connsiteX5864" fmla="*/ 5876613 w 10243893"/>
              <a:gd name="connsiteY5864" fmla="*/ 5232537 h 7686336"/>
              <a:gd name="connsiteX5865" fmla="*/ 5876733 w 10243893"/>
              <a:gd name="connsiteY5865" fmla="*/ 5232537 h 7686336"/>
              <a:gd name="connsiteX5866" fmla="*/ 5742622 w 10243893"/>
              <a:gd name="connsiteY5866" fmla="*/ 5047998 h 7686336"/>
              <a:gd name="connsiteX5867" fmla="*/ 5742622 w 10243893"/>
              <a:gd name="connsiteY5867" fmla="*/ 5276072 h 7686336"/>
              <a:gd name="connsiteX5868" fmla="*/ 7440364 w 10243893"/>
              <a:gd name="connsiteY5868" fmla="*/ 5303040 h 7686336"/>
              <a:gd name="connsiteX5869" fmla="*/ 7491517 w 10243893"/>
              <a:gd name="connsiteY5869" fmla="*/ 5232537 h 7686336"/>
              <a:gd name="connsiteX5870" fmla="*/ 7491638 w 10243893"/>
              <a:gd name="connsiteY5870" fmla="*/ 5232537 h 7686336"/>
              <a:gd name="connsiteX5871" fmla="*/ 7357526 w 10243893"/>
              <a:gd name="connsiteY5871" fmla="*/ 5047998 h 7686336"/>
              <a:gd name="connsiteX5872" fmla="*/ 7357526 w 10243893"/>
              <a:gd name="connsiteY5872" fmla="*/ 5276072 h 7686336"/>
              <a:gd name="connsiteX5873" fmla="*/ 9055267 w 10243893"/>
              <a:gd name="connsiteY5873" fmla="*/ 5303040 h 7686336"/>
              <a:gd name="connsiteX5874" fmla="*/ 9106421 w 10243893"/>
              <a:gd name="connsiteY5874" fmla="*/ 5232537 h 7686336"/>
              <a:gd name="connsiteX5875" fmla="*/ 9106542 w 10243893"/>
              <a:gd name="connsiteY5875" fmla="*/ 5232537 h 7686336"/>
              <a:gd name="connsiteX5876" fmla="*/ 8972430 w 10243893"/>
              <a:gd name="connsiteY5876" fmla="*/ 5047998 h 7686336"/>
              <a:gd name="connsiteX5877" fmla="*/ 8972430 w 10243893"/>
              <a:gd name="connsiteY5877" fmla="*/ 5276072 h 7686336"/>
              <a:gd name="connsiteX5878" fmla="*/ 1104820 w 10243893"/>
              <a:gd name="connsiteY5878" fmla="*/ 5303282 h 7686336"/>
              <a:gd name="connsiteX5879" fmla="*/ 1187657 w 10243893"/>
              <a:gd name="connsiteY5879" fmla="*/ 5276314 h 7686336"/>
              <a:gd name="connsiteX5880" fmla="*/ 1187657 w 10243893"/>
              <a:gd name="connsiteY5880" fmla="*/ 5048407 h 7686336"/>
              <a:gd name="connsiteX5881" fmla="*/ 1187778 w 10243893"/>
              <a:gd name="connsiteY5881" fmla="*/ 5048240 h 7686336"/>
              <a:gd name="connsiteX5882" fmla="*/ 1187657 w 10243893"/>
              <a:gd name="connsiteY5882" fmla="*/ 5048240 h 7686336"/>
              <a:gd name="connsiteX5883" fmla="*/ 1187657 w 10243893"/>
              <a:gd name="connsiteY5883" fmla="*/ 5048407 h 7686336"/>
              <a:gd name="connsiteX5884" fmla="*/ 1053667 w 10243893"/>
              <a:gd name="connsiteY5884" fmla="*/ 5232779 h 7686336"/>
              <a:gd name="connsiteX5885" fmla="*/ 4335476 w 10243893"/>
              <a:gd name="connsiteY5885" fmla="*/ 5303282 h 7686336"/>
              <a:gd name="connsiteX5886" fmla="*/ 4418313 w 10243893"/>
              <a:gd name="connsiteY5886" fmla="*/ 5276314 h 7686336"/>
              <a:gd name="connsiteX5887" fmla="*/ 4418313 w 10243893"/>
              <a:gd name="connsiteY5887" fmla="*/ 5048407 h 7686336"/>
              <a:gd name="connsiteX5888" fmla="*/ 4418434 w 10243893"/>
              <a:gd name="connsiteY5888" fmla="*/ 5048240 h 7686336"/>
              <a:gd name="connsiteX5889" fmla="*/ 4418313 w 10243893"/>
              <a:gd name="connsiteY5889" fmla="*/ 5048240 h 7686336"/>
              <a:gd name="connsiteX5890" fmla="*/ 4418313 w 10243893"/>
              <a:gd name="connsiteY5890" fmla="*/ 5048407 h 7686336"/>
              <a:gd name="connsiteX5891" fmla="*/ 4284322 w 10243893"/>
              <a:gd name="connsiteY5891" fmla="*/ 5232779 h 7686336"/>
              <a:gd name="connsiteX5892" fmla="*/ 5950380 w 10243893"/>
              <a:gd name="connsiteY5892" fmla="*/ 5303282 h 7686336"/>
              <a:gd name="connsiteX5893" fmla="*/ 6033217 w 10243893"/>
              <a:gd name="connsiteY5893" fmla="*/ 5276314 h 7686336"/>
              <a:gd name="connsiteX5894" fmla="*/ 6033217 w 10243893"/>
              <a:gd name="connsiteY5894" fmla="*/ 5048407 h 7686336"/>
              <a:gd name="connsiteX5895" fmla="*/ 6033338 w 10243893"/>
              <a:gd name="connsiteY5895" fmla="*/ 5048240 h 7686336"/>
              <a:gd name="connsiteX5896" fmla="*/ 6033217 w 10243893"/>
              <a:gd name="connsiteY5896" fmla="*/ 5048240 h 7686336"/>
              <a:gd name="connsiteX5897" fmla="*/ 6033217 w 10243893"/>
              <a:gd name="connsiteY5897" fmla="*/ 5048407 h 7686336"/>
              <a:gd name="connsiteX5898" fmla="*/ 5899227 w 10243893"/>
              <a:gd name="connsiteY5898" fmla="*/ 5232779 h 7686336"/>
              <a:gd name="connsiteX5899" fmla="*/ 7565043 w 10243893"/>
              <a:gd name="connsiteY5899" fmla="*/ 5303282 h 7686336"/>
              <a:gd name="connsiteX5900" fmla="*/ 7647880 w 10243893"/>
              <a:gd name="connsiteY5900" fmla="*/ 5276314 h 7686336"/>
              <a:gd name="connsiteX5901" fmla="*/ 7647880 w 10243893"/>
              <a:gd name="connsiteY5901" fmla="*/ 5048407 h 7686336"/>
              <a:gd name="connsiteX5902" fmla="*/ 7648001 w 10243893"/>
              <a:gd name="connsiteY5902" fmla="*/ 5048240 h 7686336"/>
              <a:gd name="connsiteX5903" fmla="*/ 7647880 w 10243893"/>
              <a:gd name="connsiteY5903" fmla="*/ 5048240 h 7686336"/>
              <a:gd name="connsiteX5904" fmla="*/ 7647880 w 10243893"/>
              <a:gd name="connsiteY5904" fmla="*/ 5048407 h 7686336"/>
              <a:gd name="connsiteX5905" fmla="*/ 7513889 w 10243893"/>
              <a:gd name="connsiteY5905" fmla="*/ 5232779 h 7686336"/>
              <a:gd name="connsiteX5906" fmla="*/ 9180189 w 10243893"/>
              <a:gd name="connsiteY5906" fmla="*/ 5303282 h 7686336"/>
              <a:gd name="connsiteX5907" fmla="*/ 9263026 w 10243893"/>
              <a:gd name="connsiteY5907" fmla="*/ 5276314 h 7686336"/>
              <a:gd name="connsiteX5908" fmla="*/ 9263026 w 10243893"/>
              <a:gd name="connsiteY5908" fmla="*/ 5048407 h 7686336"/>
              <a:gd name="connsiteX5909" fmla="*/ 9263147 w 10243893"/>
              <a:gd name="connsiteY5909" fmla="*/ 5048240 h 7686336"/>
              <a:gd name="connsiteX5910" fmla="*/ 9263026 w 10243893"/>
              <a:gd name="connsiteY5910" fmla="*/ 5048240 h 7686336"/>
              <a:gd name="connsiteX5911" fmla="*/ 9263026 w 10243893"/>
              <a:gd name="connsiteY5911" fmla="*/ 5048407 h 7686336"/>
              <a:gd name="connsiteX5912" fmla="*/ 9129035 w 10243893"/>
              <a:gd name="connsiteY5912" fmla="*/ 5232779 h 7686336"/>
              <a:gd name="connsiteX5913" fmla="*/ 796689 w 10243893"/>
              <a:gd name="connsiteY5913" fmla="*/ 5403049 h 7686336"/>
              <a:gd name="connsiteX5914" fmla="*/ 879527 w 10243893"/>
              <a:gd name="connsiteY5914" fmla="*/ 5376203 h 7686336"/>
              <a:gd name="connsiteX5915" fmla="*/ 879527 w 10243893"/>
              <a:gd name="connsiteY5915" fmla="*/ 5289133 h 7686336"/>
              <a:gd name="connsiteX5916" fmla="*/ 879527 w 10243893"/>
              <a:gd name="connsiteY5916" fmla="*/ 5289012 h 7686336"/>
              <a:gd name="connsiteX5917" fmla="*/ 662578 w 10243893"/>
              <a:gd name="connsiteY5917" fmla="*/ 5218509 h 7686336"/>
              <a:gd name="connsiteX5918" fmla="*/ 2411594 w 10243893"/>
              <a:gd name="connsiteY5918" fmla="*/ 5403049 h 7686336"/>
              <a:gd name="connsiteX5919" fmla="*/ 2494431 w 10243893"/>
              <a:gd name="connsiteY5919" fmla="*/ 5376203 h 7686336"/>
              <a:gd name="connsiteX5920" fmla="*/ 2494431 w 10243893"/>
              <a:gd name="connsiteY5920" fmla="*/ 5289133 h 7686336"/>
              <a:gd name="connsiteX5921" fmla="*/ 2494431 w 10243893"/>
              <a:gd name="connsiteY5921" fmla="*/ 5289012 h 7686336"/>
              <a:gd name="connsiteX5922" fmla="*/ 2277482 w 10243893"/>
              <a:gd name="connsiteY5922" fmla="*/ 5218509 h 7686336"/>
              <a:gd name="connsiteX5923" fmla="*/ 2903902 w 10243893"/>
              <a:gd name="connsiteY5923" fmla="*/ 5403049 h 7686336"/>
              <a:gd name="connsiteX5924" fmla="*/ 3038013 w 10243893"/>
              <a:gd name="connsiteY5924" fmla="*/ 5218509 h 7686336"/>
              <a:gd name="connsiteX5925" fmla="*/ 3037893 w 10243893"/>
              <a:gd name="connsiteY5925" fmla="*/ 5218630 h 7686336"/>
              <a:gd name="connsiteX5926" fmla="*/ 2821064 w 10243893"/>
              <a:gd name="connsiteY5926" fmla="*/ 5289133 h 7686336"/>
              <a:gd name="connsiteX5927" fmla="*/ 2821064 w 10243893"/>
              <a:gd name="connsiteY5927" fmla="*/ 5376203 h 7686336"/>
              <a:gd name="connsiteX5928" fmla="*/ 4026619 w 10243893"/>
              <a:gd name="connsiteY5928" fmla="*/ 5403291 h 7686336"/>
              <a:gd name="connsiteX5929" fmla="*/ 4109457 w 10243893"/>
              <a:gd name="connsiteY5929" fmla="*/ 5376444 h 7686336"/>
              <a:gd name="connsiteX5930" fmla="*/ 4109457 w 10243893"/>
              <a:gd name="connsiteY5930" fmla="*/ 5289375 h 7686336"/>
              <a:gd name="connsiteX5931" fmla="*/ 4109457 w 10243893"/>
              <a:gd name="connsiteY5931" fmla="*/ 5289254 h 7686336"/>
              <a:gd name="connsiteX5932" fmla="*/ 3892508 w 10243893"/>
              <a:gd name="connsiteY5932" fmla="*/ 5218751 h 7686336"/>
              <a:gd name="connsiteX5933" fmla="*/ 4519048 w 10243893"/>
              <a:gd name="connsiteY5933" fmla="*/ 5403291 h 7686336"/>
              <a:gd name="connsiteX5934" fmla="*/ 4653160 w 10243893"/>
              <a:gd name="connsiteY5934" fmla="*/ 5218751 h 7686336"/>
              <a:gd name="connsiteX5935" fmla="*/ 4653039 w 10243893"/>
              <a:gd name="connsiteY5935" fmla="*/ 5218872 h 7686336"/>
              <a:gd name="connsiteX5936" fmla="*/ 4436211 w 10243893"/>
              <a:gd name="connsiteY5936" fmla="*/ 5289375 h 7686336"/>
              <a:gd name="connsiteX5937" fmla="*/ 4436211 w 10243893"/>
              <a:gd name="connsiteY5937" fmla="*/ 5376444 h 7686336"/>
              <a:gd name="connsiteX5938" fmla="*/ 5641524 w 10243893"/>
              <a:gd name="connsiteY5938" fmla="*/ 5403291 h 7686336"/>
              <a:gd name="connsiteX5939" fmla="*/ 5724361 w 10243893"/>
              <a:gd name="connsiteY5939" fmla="*/ 5376444 h 7686336"/>
              <a:gd name="connsiteX5940" fmla="*/ 5724361 w 10243893"/>
              <a:gd name="connsiteY5940" fmla="*/ 5289375 h 7686336"/>
              <a:gd name="connsiteX5941" fmla="*/ 5724361 w 10243893"/>
              <a:gd name="connsiteY5941" fmla="*/ 5289254 h 7686336"/>
              <a:gd name="connsiteX5942" fmla="*/ 5507412 w 10243893"/>
              <a:gd name="connsiteY5942" fmla="*/ 5218751 h 7686336"/>
              <a:gd name="connsiteX5943" fmla="*/ 6134073 w 10243893"/>
              <a:gd name="connsiteY5943" fmla="*/ 5403291 h 7686336"/>
              <a:gd name="connsiteX5944" fmla="*/ 6268185 w 10243893"/>
              <a:gd name="connsiteY5944" fmla="*/ 5218751 h 7686336"/>
              <a:gd name="connsiteX5945" fmla="*/ 6268064 w 10243893"/>
              <a:gd name="connsiteY5945" fmla="*/ 5218872 h 7686336"/>
              <a:gd name="connsiteX5946" fmla="*/ 6051236 w 10243893"/>
              <a:gd name="connsiteY5946" fmla="*/ 5289375 h 7686336"/>
              <a:gd name="connsiteX5947" fmla="*/ 6051236 w 10243893"/>
              <a:gd name="connsiteY5947" fmla="*/ 5376444 h 7686336"/>
              <a:gd name="connsiteX5948" fmla="*/ 7256428 w 10243893"/>
              <a:gd name="connsiteY5948" fmla="*/ 5403291 h 7686336"/>
              <a:gd name="connsiteX5949" fmla="*/ 7339266 w 10243893"/>
              <a:gd name="connsiteY5949" fmla="*/ 5376444 h 7686336"/>
              <a:gd name="connsiteX5950" fmla="*/ 7339266 w 10243893"/>
              <a:gd name="connsiteY5950" fmla="*/ 5289375 h 7686336"/>
              <a:gd name="connsiteX5951" fmla="*/ 7339266 w 10243893"/>
              <a:gd name="connsiteY5951" fmla="*/ 5289254 h 7686336"/>
              <a:gd name="connsiteX5952" fmla="*/ 7122317 w 10243893"/>
              <a:gd name="connsiteY5952" fmla="*/ 5218751 h 7686336"/>
              <a:gd name="connsiteX5953" fmla="*/ 7748736 w 10243893"/>
              <a:gd name="connsiteY5953" fmla="*/ 5403291 h 7686336"/>
              <a:gd name="connsiteX5954" fmla="*/ 7882847 w 10243893"/>
              <a:gd name="connsiteY5954" fmla="*/ 5218751 h 7686336"/>
              <a:gd name="connsiteX5955" fmla="*/ 7882727 w 10243893"/>
              <a:gd name="connsiteY5955" fmla="*/ 5218872 h 7686336"/>
              <a:gd name="connsiteX5956" fmla="*/ 7665898 w 10243893"/>
              <a:gd name="connsiteY5956" fmla="*/ 5289375 h 7686336"/>
              <a:gd name="connsiteX5957" fmla="*/ 7665898 w 10243893"/>
              <a:gd name="connsiteY5957" fmla="*/ 5376444 h 7686336"/>
              <a:gd name="connsiteX5958" fmla="*/ 8871333 w 10243893"/>
              <a:gd name="connsiteY5958" fmla="*/ 5403291 h 7686336"/>
              <a:gd name="connsiteX5959" fmla="*/ 8954170 w 10243893"/>
              <a:gd name="connsiteY5959" fmla="*/ 5376444 h 7686336"/>
              <a:gd name="connsiteX5960" fmla="*/ 8954170 w 10243893"/>
              <a:gd name="connsiteY5960" fmla="*/ 5289375 h 7686336"/>
              <a:gd name="connsiteX5961" fmla="*/ 8954170 w 10243893"/>
              <a:gd name="connsiteY5961" fmla="*/ 5289254 h 7686336"/>
              <a:gd name="connsiteX5962" fmla="*/ 8737221 w 10243893"/>
              <a:gd name="connsiteY5962" fmla="*/ 5218751 h 7686336"/>
              <a:gd name="connsiteX5963" fmla="*/ 9363761 w 10243893"/>
              <a:gd name="connsiteY5963" fmla="*/ 5403291 h 7686336"/>
              <a:gd name="connsiteX5964" fmla="*/ 9497873 w 10243893"/>
              <a:gd name="connsiteY5964" fmla="*/ 5218751 h 7686336"/>
              <a:gd name="connsiteX5965" fmla="*/ 9497752 w 10243893"/>
              <a:gd name="connsiteY5965" fmla="*/ 5218872 h 7686336"/>
              <a:gd name="connsiteX5966" fmla="*/ 9280924 w 10243893"/>
              <a:gd name="connsiteY5966" fmla="*/ 5289375 h 7686336"/>
              <a:gd name="connsiteX5967" fmla="*/ 9280924 w 10243893"/>
              <a:gd name="connsiteY5967" fmla="*/ 5376444 h 7686336"/>
              <a:gd name="connsiteX5968" fmla="*/ 1288392 w 10243893"/>
              <a:gd name="connsiteY5968" fmla="*/ 5403654 h 7686336"/>
              <a:gd name="connsiteX5969" fmla="*/ 1422504 w 10243893"/>
              <a:gd name="connsiteY5969" fmla="*/ 5219114 h 7686336"/>
              <a:gd name="connsiteX5970" fmla="*/ 1422383 w 10243893"/>
              <a:gd name="connsiteY5970" fmla="*/ 5219235 h 7686336"/>
              <a:gd name="connsiteX5971" fmla="*/ 1205555 w 10243893"/>
              <a:gd name="connsiteY5971" fmla="*/ 5289738 h 7686336"/>
              <a:gd name="connsiteX5972" fmla="*/ 1205555 w 10243893"/>
              <a:gd name="connsiteY5972" fmla="*/ 5376807 h 7686336"/>
              <a:gd name="connsiteX5973" fmla="*/ 1849751 w 10243893"/>
              <a:gd name="connsiteY5973" fmla="*/ 5479961 h 7686336"/>
              <a:gd name="connsiteX5974" fmla="*/ 1994989 w 10243893"/>
              <a:gd name="connsiteY5974" fmla="*/ 5280305 h 7686336"/>
              <a:gd name="connsiteX5975" fmla="*/ 1994989 w 10243893"/>
              <a:gd name="connsiteY5975" fmla="*/ 5280184 h 7686336"/>
              <a:gd name="connsiteX5976" fmla="*/ 1994989 w 10243893"/>
              <a:gd name="connsiteY5976" fmla="*/ 5127691 h 7686336"/>
              <a:gd name="connsiteX5977" fmla="*/ 1849751 w 10243893"/>
              <a:gd name="connsiteY5977" fmla="*/ 5080407 h 7686336"/>
              <a:gd name="connsiteX5978" fmla="*/ 1849751 w 10243893"/>
              <a:gd name="connsiteY5978" fmla="*/ 5080528 h 7686336"/>
              <a:gd name="connsiteX5979" fmla="*/ 1704514 w 10243893"/>
              <a:gd name="connsiteY5979" fmla="*/ 5127691 h 7686336"/>
              <a:gd name="connsiteX5980" fmla="*/ 1704514 w 10243893"/>
              <a:gd name="connsiteY5980" fmla="*/ 5280305 h 7686336"/>
              <a:gd name="connsiteX5981" fmla="*/ 3464656 w 10243893"/>
              <a:gd name="connsiteY5981" fmla="*/ 5479961 h 7686336"/>
              <a:gd name="connsiteX5982" fmla="*/ 3609893 w 10243893"/>
              <a:gd name="connsiteY5982" fmla="*/ 5280305 h 7686336"/>
              <a:gd name="connsiteX5983" fmla="*/ 3609893 w 10243893"/>
              <a:gd name="connsiteY5983" fmla="*/ 5280184 h 7686336"/>
              <a:gd name="connsiteX5984" fmla="*/ 3609893 w 10243893"/>
              <a:gd name="connsiteY5984" fmla="*/ 5127691 h 7686336"/>
              <a:gd name="connsiteX5985" fmla="*/ 3464656 w 10243893"/>
              <a:gd name="connsiteY5985" fmla="*/ 5080407 h 7686336"/>
              <a:gd name="connsiteX5986" fmla="*/ 3464656 w 10243893"/>
              <a:gd name="connsiteY5986" fmla="*/ 5080528 h 7686336"/>
              <a:gd name="connsiteX5987" fmla="*/ 3319418 w 10243893"/>
              <a:gd name="connsiteY5987" fmla="*/ 5127691 h 7686336"/>
              <a:gd name="connsiteX5988" fmla="*/ 3319418 w 10243893"/>
              <a:gd name="connsiteY5988" fmla="*/ 5280305 h 7686336"/>
              <a:gd name="connsiteX5989" fmla="*/ 5079560 w 10243893"/>
              <a:gd name="connsiteY5989" fmla="*/ 5479961 h 7686336"/>
              <a:gd name="connsiteX5990" fmla="*/ 5224798 w 10243893"/>
              <a:gd name="connsiteY5990" fmla="*/ 5280305 h 7686336"/>
              <a:gd name="connsiteX5991" fmla="*/ 5224798 w 10243893"/>
              <a:gd name="connsiteY5991" fmla="*/ 5280184 h 7686336"/>
              <a:gd name="connsiteX5992" fmla="*/ 5224798 w 10243893"/>
              <a:gd name="connsiteY5992" fmla="*/ 5127691 h 7686336"/>
              <a:gd name="connsiteX5993" fmla="*/ 5079560 w 10243893"/>
              <a:gd name="connsiteY5993" fmla="*/ 5080407 h 7686336"/>
              <a:gd name="connsiteX5994" fmla="*/ 5079560 w 10243893"/>
              <a:gd name="connsiteY5994" fmla="*/ 5080528 h 7686336"/>
              <a:gd name="connsiteX5995" fmla="*/ 4934323 w 10243893"/>
              <a:gd name="connsiteY5995" fmla="*/ 5127691 h 7686336"/>
              <a:gd name="connsiteX5996" fmla="*/ 4934323 w 10243893"/>
              <a:gd name="connsiteY5996" fmla="*/ 5280305 h 7686336"/>
              <a:gd name="connsiteX5997" fmla="*/ 6695916 w 10243893"/>
              <a:gd name="connsiteY5997" fmla="*/ 5480082 h 7686336"/>
              <a:gd name="connsiteX5998" fmla="*/ 6841154 w 10243893"/>
              <a:gd name="connsiteY5998" fmla="*/ 5280426 h 7686336"/>
              <a:gd name="connsiteX5999" fmla="*/ 6841154 w 10243893"/>
              <a:gd name="connsiteY5999" fmla="*/ 5280305 h 7686336"/>
              <a:gd name="connsiteX6000" fmla="*/ 6841154 w 10243893"/>
              <a:gd name="connsiteY6000" fmla="*/ 5127812 h 7686336"/>
              <a:gd name="connsiteX6001" fmla="*/ 6695916 w 10243893"/>
              <a:gd name="connsiteY6001" fmla="*/ 5080528 h 7686336"/>
              <a:gd name="connsiteX6002" fmla="*/ 6695916 w 10243893"/>
              <a:gd name="connsiteY6002" fmla="*/ 5080649 h 7686336"/>
              <a:gd name="connsiteX6003" fmla="*/ 6550679 w 10243893"/>
              <a:gd name="connsiteY6003" fmla="*/ 5127812 h 7686336"/>
              <a:gd name="connsiteX6004" fmla="*/ 6550679 w 10243893"/>
              <a:gd name="connsiteY6004" fmla="*/ 5280426 h 7686336"/>
              <a:gd name="connsiteX6005" fmla="*/ 8310578 w 10243893"/>
              <a:gd name="connsiteY6005" fmla="*/ 5480082 h 7686336"/>
              <a:gd name="connsiteX6006" fmla="*/ 8455815 w 10243893"/>
              <a:gd name="connsiteY6006" fmla="*/ 5280426 h 7686336"/>
              <a:gd name="connsiteX6007" fmla="*/ 8455815 w 10243893"/>
              <a:gd name="connsiteY6007" fmla="*/ 5280305 h 7686336"/>
              <a:gd name="connsiteX6008" fmla="*/ 8455815 w 10243893"/>
              <a:gd name="connsiteY6008" fmla="*/ 5127812 h 7686336"/>
              <a:gd name="connsiteX6009" fmla="*/ 8310578 w 10243893"/>
              <a:gd name="connsiteY6009" fmla="*/ 5080528 h 7686336"/>
              <a:gd name="connsiteX6010" fmla="*/ 8310578 w 10243893"/>
              <a:gd name="connsiteY6010" fmla="*/ 5080649 h 7686336"/>
              <a:gd name="connsiteX6011" fmla="*/ 8165341 w 10243893"/>
              <a:gd name="connsiteY6011" fmla="*/ 5127812 h 7686336"/>
              <a:gd name="connsiteX6012" fmla="*/ 8165341 w 10243893"/>
              <a:gd name="connsiteY6012" fmla="*/ 5280426 h 7686336"/>
              <a:gd name="connsiteX6013" fmla="*/ 9925966 w 10243893"/>
              <a:gd name="connsiteY6013" fmla="*/ 5480082 h 7686336"/>
              <a:gd name="connsiteX6014" fmla="*/ 10071204 w 10243893"/>
              <a:gd name="connsiteY6014" fmla="*/ 5280426 h 7686336"/>
              <a:gd name="connsiteX6015" fmla="*/ 10071204 w 10243893"/>
              <a:gd name="connsiteY6015" fmla="*/ 5280305 h 7686336"/>
              <a:gd name="connsiteX6016" fmla="*/ 10071204 w 10243893"/>
              <a:gd name="connsiteY6016" fmla="*/ 5127812 h 7686336"/>
              <a:gd name="connsiteX6017" fmla="*/ 9925966 w 10243893"/>
              <a:gd name="connsiteY6017" fmla="*/ 5080528 h 7686336"/>
              <a:gd name="connsiteX6018" fmla="*/ 9925966 w 10243893"/>
              <a:gd name="connsiteY6018" fmla="*/ 5080649 h 7686336"/>
              <a:gd name="connsiteX6019" fmla="*/ 9780729 w 10243893"/>
              <a:gd name="connsiteY6019" fmla="*/ 5127812 h 7686336"/>
              <a:gd name="connsiteX6020" fmla="*/ 9780729 w 10243893"/>
              <a:gd name="connsiteY6020" fmla="*/ 5280426 h 7686336"/>
              <a:gd name="connsiteX6021" fmla="*/ 4772397 w 10243893"/>
              <a:gd name="connsiteY6021" fmla="*/ 5485282 h 7686336"/>
              <a:gd name="connsiteX6022" fmla="*/ 4917634 w 10243893"/>
              <a:gd name="connsiteY6022" fmla="*/ 5438119 h 7686336"/>
              <a:gd name="connsiteX6023" fmla="*/ 4917634 w 10243893"/>
              <a:gd name="connsiteY6023" fmla="*/ 5285505 h 7686336"/>
              <a:gd name="connsiteX6024" fmla="*/ 4827904 w 10243893"/>
              <a:gd name="connsiteY6024" fmla="*/ 5162035 h 7686336"/>
              <a:gd name="connsiteX6025" fmla="*/ 4682667 w 10243893"/>
              <a:gd name="connsiteY6025" fmla="*/ 5209198 h 7686336"/>
              <a:gd name="connsiteX6026" fmla="*/ 4682667 w 10243893"/>
              <a:gd name="connsiteY6026" fmla="*/ 5209077 h 7686336"/>
              <a:gd name="connsiteX6027" fmla="*/ 4537429 w 10243893"/>
              <a:gd name="connsiteY6027" fmla="*/ 5408975 h 7686336"/>
              <a:gd name="connsiteX6028" fmla="*/ 6387544 w 10243893"/>
              <a:gd name="connsiteY6028" fmla="*/ 5485282 h 7686336"/>
              <a:gd name="connsiteX6029" fmla="*/ 6532781 w 10243893"/>
              <a:gd name="connsiteY6029" fmla="*/ 5438119 h 7686336"/>
              <a:gd name="connsiteX6030" fmla="*/ 6532781 w 10243893"/>
              <a:gd name="connsiteY6030" fmla="*/ 5285505 h 7686336"/>
              <a:gd name="connsiteX6031" fmla="*/ 6443050 w 10243893"/>
              <a:gd name="connsiteY6031" fmla="*/ 5162035 h 7686336"/>
              <a:gd name="connsiteX6032" fmla="*/ 6297813 w 10243893"/>
              <a:gd name="connsiteY6032" fmla="*/ 5209198 h 7686336"/>
              <a:gd name="connsiteX6033" fmla="*/ 6297813 w 10243893"/>
              <a:gd name="connsiteY6033" fmla="*/ 5209077 h 7686336"/>
              <a:gd name="connsiteX6034" fmla="*/ 6152576 w 10243893"/>
              <a:gd name="connsiteY6034" fmla="*/ 5408975 h 7686336"/>
              <a:gd name="connsiteX6035" fmla="*/ 8002206 w 10243893"/>
              <a:gd name="connsiteY6035" fmla="*/ 5485282 h 7686336"/>
              <a:gd name="connsiteX6036" fmla="*/ 8147443 w 10243893"/>
              <a:gd name="connsiteY6036" fmla="*/ 5438119 h 7686336"/>
              <a:gd name="connsiteX6037" fmla="*/ 8147443 w 10243893"/>
              <a:gd name="connsiteY6037" fmla="*/ 5285505 h 7686336"/>
              <a:gd name="connsiteX6038" fmla="*/ 8057713 w 10243893"/>
              <a:gd name="connsiteY6038" fmla="*/ 5162035 h 7686336"/>
              <a:gd name="connsiteX6039" fmla="*/ 7912475 w 10243893"/>
              <a:gd name="connsiteY6039" fmla="*/ 5209198 h 7686336"/>
              <a:gd name="connsiteX6040" fmla="*/ 7912475 w 10243893"/>
              <a:gd name="connsiteY6040" fmla="*/ 5209077 h 7686336"/>
              <a:gd name="connsiteX6041" fmla="*/ 7767238 w 10243893"/>
              <a:gd name="connsiteY6041" fmla="*/ 5408975 h 7686336"/>
              <a:gd name="connsiteX6042" fmla="*/ 9617110 w 10243893"/>
              <a:gd name="connsiteY6042" fmla="*/ 5485282 h 7686336"/>
              <a:gd name="connsiteX6043" fmla="*/ 9762348 w 10243893"/>
              <a:gd name="connsiteY6043" fmla="*/ 5438119 h 7686336"/>
              <a:gd name="connsiteX6044" fmla="*/ 9762348 w 10243893"/>
              <a:gd name="connsiteY6044" fmla="*/ 5285505 h 7686336"/>
              <a:gd name="connsiteX6045" fmla="*/ 9672617 w 10243893"/>
              <a:gd name="connsiteY6045" fmla="*/ 5162035 h 7686336"/>
              <a:gd name="connsiteX6046" fmla="*/ 9527380 w 10243893"/>
              <a:gd name="connsiteY6046" fmla="*/ 5209198 h 7686336"/>
              <a:gd name="connsiteX6047" fmla="*/ 9527380 w 10243893"/>
              <a:gd name="connsiteY6047" fmla="*/ 5209077 h 7686336"/>
              <a:gd name="connsiteX6048" fmla="*/ 9382143 w 10243893"/>
              <a:gd name="connsiteY6048" fmla="*/ 5408975 h 7686336"/>
              <a:gd name="connsiteX6049" fmla="*/ 1541863 w 10243893"/>
              <a:gd name="connsiteY6049" fmla="*/ 5485403 h 7686336"/>
              <a:gd name="connsiteX6050" fmla="*/ 1687100 w 10243893"/>
              <a:gd name="connsiteY6050" fmla="*/ 5438240 h 7686336"/>
              <a:gd name="connsiteX6051" fmla="*/ 1687100 w 10243893"/>
              <a:gd name="connsiteY6051" fmla="*/ 5285626 h 7686336"/>
              <a:gd name="connsiteX6052" fmla="*/ 1597370 w 10243893"/>
              <a:gd name="connsiteY6052" fmla="*/ 5162156 h 7686336"/>
              <a:gd name="connsiteX6053" fmla="*/ 1452132 w 10243893"/>
              <a:gd name="connsiteY6053" fmla="*/ 5209319 h 7686336"/>
              <a:gd name="connsiteX6054" fmla="*/ 1452132 w 10243893"/>
              <a:gd name="connsiteY6054" fmla="*/ 5209198 h 7686336"/>
              <a:gd name="connsiteX6055" fmla="*/ 1306895 w 10243893"/>
              <a:gd name="connsiteY6055" fmla="*/ 5409096 h 7686336"/>
              <a:gd name="connsiteX6056" fmla="*/ 3156767 w 10243893"/>
              <a:gd name="connsiteY6056" fmla="*/ 5485403 h 7686336"/>
              <a:gd name="connsiteX6057" fmla="*/ 3302004 w 10243893"/>
              <a:gd name="connsiteY6057" fmla="*/ 5438240 h 7686336"/>
              <a:gd name="connsiteX6058" fmla="*/ 3302004 w 10243893"/>
              <a:gd name="connsiteY6058" fmla="*/ 5285626 h 7686336"/>
              <a:gd name="connsiteX6059" fmla="*/ 3212274 w 10243893"/>
              <a:gd name="connsiteY6059" fmla="*/ 5162156 h 7686336"/>
              <a:gd name="connsiteX6060" fmla="*/ 3067037 w 10243893"/>
              <a:gd name="connsiteY6060" fmla="*/ 5209319 h 7686336"/>
              <a:gd name="connsiteX6061" fmla="*/ 3067037 w 10243893"/>
              <a:gd name="connsiteY6061" fmla="*/ 5209198 h 7686336"/>
              <a:gd name="connsiteX6062" fmla="*/ 2921799 w 10243893"/>
              <a:gd name="connsiteY6062" fmla="*/ 5409096 h 7686336"/>
              <a:gd name="connsiteX6063" fmla="*/ 543340 w 10243893"/>
              <a:gd name="connsiteY6063" fmla="*/ 5485645 h 7686336"/>
              <a:gd name="connsiteX6064" fmla="*/ 778308 w 10243893"/>
              <a:gd name="connsiteY6064" fmla="*/ 5409338 h 7686336"/>
              <a:gd name="connsiteX6065" fmla="*/ 633192 w 10243893"/>
              <a:gd name="connsiteY6065" fmla="*/ 5209440 h 7686336"/>
              <a:gd name="connsiteX6066" fmla="*/ 487954 w 10243893"/>
              <a:gd name="connsiteY6066" fmla="*/ 5162277 h 7686336"/>
              <a:gd name="connsiteX6067" fmla="*/ 487833 w 10243893"/>
              <a:gd name="connsiteY6067" fmla="*/ 5162277 h 7686336"/>
              <a:gd name="connsiteX6068" fmla="*/ 398103 w 10243893"/>
              <a:gd name="connsiteY6068" fmla="*/ 5285868 h 7686336"/>
              <a:gd name="connsiteX6069" fmla="*/ 398103 w 10243893"/>
              <a:gd name="connsiteY6069" fmla="*/ 5438482 h 7686336"/>
              <a:gd name="connsiteX6070" fmla="*/ 2158366 w 10243893"/>
              <a:gd name="connsiteY6070" fmla="*/ 5485645 h 7686336"/>
              <a:gd name="connsiteX6071" fmla="*/ 2393212 w 10243893"/>
              <a:gd name="connsiteY6071" fmla="*/ 5409338 h 7686336"/>
              <a:gd name="connsiteX6072" fmla="*/ 2248096 w 10243893"/>
              <a:gd name="connsiteY6072" fmla="*/ 5209440 h 7686336"/>
              <a:gd name="connsiteX6073" fmla="*/ 2102859 w 10243893"/>
              <a:gd name="connsiteY6073" fmla="*/ 5162277 h 7686336"/>
              <a:gd name="connsiteX6074" fmla="*/ 2013128 w 10243893"/>
              <a:gd name="connsiteY6074" fmla="*/ 5285868 h 7686336"/>
              <a:gd name="connsiteX6075" fmla="*/ 2013128 w 10243893"/>
              <a:gd name="connsiteY6075" fmla="*/ 5438482 h 7686336"/>
              <a:gd name="connsiteX6076" fmla="*/ 3773391 w 10243893"/>
              <a:gd name="connsiteY6076" fmla="*/ 5485887 h 7686336"/>
              <a:gd name="connsiteX6077" fmla="*/ 4008238 w 10243893"/>
              <a:gd name="connsiteY6077" fmla="*/ 5409580 h 7686336"/>
              <a:gd name="connsiteX6078" fmla="*/ 3863122 w 10243893"/>
              <a:gd name="connsiteY6078" fmla="*/ 5209682 h 7686336"/>
              <a:gd name="connsiteX6079" fmla="*/ 3717884 w 10243893"/>
              <a:gd name="connsiteY6079" fmla="*/ 5162519 h 7686336"/>
              <a:gd name="connsiteX6080" fmla="*/ 3628154 w 10243893"/>
              <a:gd name="connsiteY6080" fmla="*/ 5286109 h 7686336"/>
              <a:gd name="connsiteX6081" fmla="*/ 3628154 w 10243893"/>
              <a:gd name="connsiteY6081" fmla="*/ 5438724 h 7686336"/>
              <a:gd name="connsiteX6082" fmla="*/ 5388175 w 10243893"/>
              <a:gd name="connsiteY6082" fmla="*/ 5485887 h 7686336"/>
              <a:gd name="connsiteX6083" fmla="*/ 5623142 w 10243893"/>
              <a:gd name="connsiteY6083" fmla="*/ 5409580 h 7686336"/>
              <a:gd name="connsiteX6084" fmla="*/ 5478026 w 10243893"/>
              <a:gd name="connsiteY6084" fmla="*/ 5209682 h 7686336"/>
              <a:gd name="connsiteX6085" fmla="*/ 5332789 w 10243893"/>
              <a:gd name="connsiteY6085" fmla="*/ 5162519 h 7686336"/>
              <a:gd name="connsiteX6086" fmla="*/ 5332668 w 10243893"/>
              <a:gd name="connsiteY6086" fmla="*/ 5162519 h 7686336"/>
              <a:gd name="connsiteX6087" fmla="*/ 5242937 w 10243893"/>
              <a:gd name="connsiteY6087" fmla="*/ 5286109 h 7686336"/>
              <a:gd name="connsiteX6088" fmla="*/ 5242937 w 10243893"/>
              <a:gd name="connsiteY6088" fmla="*/ 5438724 h 7686336"/>
              <a:gd name="connsiteX6089" fmla="*/ 7003200 w 10243893"/>
              <a:gd name="connsiteY6089" fmla="*/ 5485887 h 7686336"/>
              <a:gd name="connsiteX6090" fmla="*/ 7238047 w 10243893"/>
              <a:gd name="connsiteY6090" fmla="*/ 5409580 h 7686336"/>
              <a:gd name="connsiteX6091" fmla="*/ 7092931 w 10243893"/>
              <a:gd name="connsiteY6091" fmla="*/ 5209682 h 7686336"/>
              <a:gd name="connsiteX6092" fmla="*/ 6947693 w 10243893"/>
              <a:gd name="connsiteY6092" fmla="*/ 5162519 h 7686336"/>
              <a:gd name="connsiteX6093" fmla="*/ 6857962 w 10243893"/>
              <a:gd name="connsiteY6093" fmla="*/ 5286109 h 7686336"/>
              <a:gd name="connsiteX6094" fmla="*/ 6857962 w 10243893"/>
              <a:gd name="connsiteY6094" fmla="*/ 5438724 h 7686336"/>
              <a:gd name="connsiteX6095" fmla="*/ 8618105 w 10243893"/>
              <a:gd name="connsiteY6095" fmla="*/ 5485887 h 7686336"/>
              <a:gd name="connsiteX6096" fmla="*/ 8852951 w 10243893"/>
              <a:gd name="connsiteY6096" fmla="*/ 5409580 h 7686336"/>
              <a:gd name="connsiteX6097" fmla="*/ 8707835 w 10243893"/>
              <a:gd name="connsiteY6097" fmla="*/ 5209682 h 7686336"/>
              <a:gd name="connsiteX6098" fmla="*/ 8562597 w 10243893"/>
              <a:gd name="connsiteY6098" fmla="*/ 5162519 h 7686336"/>
              <a:gd name="connsiteX6099" fmla="*/ 8472867 w 10243893"/>
              <a:gd name="connsiteY6099" fmla="*/ 5286109 h 7686336"/>
              <a:gd name="connsiteX6100" fmla="*/ 8472867 w 10243893"/>
              <a:gd name="connsiteY6100" fmla="*/ 5438724 h 7686336"/>
              <a:gd name="connsiteX6101" fmla="*/ 789555 w 10243893"/>
              <a:gd name="connsiteY6101" fmla="*/ 5565338 h 7686336"/>
              <a:gd name="connsiteX6102" fmla="*/ 840708 w 10243893"/>
              <a:gd name="connsiteY6102" fmla="*/ 5494835 h 7686336"/>
              <a:gd name="connsiteX6103" fmla="*/ 789555 w 10243893"/>
              <a:gd name="connsiteY6103" fmla="*/ 5424454 h 7686336"/>
              <a:gd name="connsiteX6104" fmla="*/ 572847 w 10243893"/>
              <a:gd name="connsiteY6104" fmla="*/ 5494835 h 7686336"/>
              <a:gd name="connsiteX6105" fmla="*/ 572726 w 10243893"/>
              <a:gd name="connsiteY6105" fmla="*/ 5494835 h 7686336"/>
              <a:gd name="connsiteX6106" fmla="*/ 2404459 w 10243893"/>
              <a:gd name="connsiteY6106" fmla="*/ 5565338 h 7686336"/>
              <a:gd name="connsiteX6107" fmla="*/ 2455613 w 10243893"/>
              <a:gd name="connsiteY6107" fmla="*/ 5494835 h 7686336"/>
              <a:gd name="connsiteX6108" fmla="*/ 2404459 w 10243893"/>
              <a:gd name="connsiteY6108" fmla="*/ 5424454 h 7686336"/>
              <a:gd name="connsiteX6109" fmla="*/ 2187752 w 10243893"/>
              <a:gd name="connsiteY6109" fmla="*/ 5494835 h 7686336"/>
              <a:gd name="connsiteX6110" fmla="*/ 2187631 w 10243893"/>
              <a:gd name="connsiteY6110" fmla="*/ 5494835 h 7686336"/>
              <a:gd name="connsiteX6111" fmla="*/ 4019484 w 10243893"/>
              <a:gd name="connsiteY6111" fmla="*/ 5565580 h 7686336"/>
              <a:gd name="connsiteX6112" fmla="*/ 4070638 w 10243893"/>
              <a:gd name="connsiteY6112" fmla="*/ 5495077 h 7686336"/>
              <a:gd name="connsiteX6113" fmla="*/ 4019484 w 10243893"/>
              <a:gd name="connsiteY6113" fmla="*/ 5424696 h 7686336"/>
              <a:gd name="connsiteX6114" fmla="*/ 3802777 w 10243893"/>
              <a:gd name="connsiteY6114" fmla="*/ 5495077 h 7686336"/>
              <a:gd name="connsiteX6115" fmla="*/ 3802656 w 10243893"/>
              <a:gd name="connsiteY6115" fmla="*/ 5495077 h 7686336"/>
              <a:gd name="connsiteX6116" fmla="*/ 4525941 w 10243893"/>
              <a:gd name="connsiteY6116" fmla="*/ 5565580 h 7686336"/>
              <a:gd name="connsiteX6117" fmla="*/ 4742890 w 10243893"/>
              <a:gd name="connsiteY6117" fmla="*/ 5495077 h 7686336"/>
              <a:gd name="connsiteX6118" fmla="*/ 4742648 w 10243893"/>
              <a:gd name="connsiteY6118" fmla="*/ 5495077 h 7686336"/>
              <a:gd name="connsiteX6119" fmla="*/ 4525941 w 10243893"/>
              <a:gd name="connsiteY6119" fmla="*/ 5424696 h 7686336"/>
              <a:gd name="connsiteX6120" fmla="*/ 4474787 w 10243893"/>
              <a:gd name="connsiteY6120" fmla="*/ 5495077 h 7686336"/>
              <a:gd name="connsiteX6121" fmla="*/ 5634389 w 10243893"/>
              <a:gd name="connsiteY6121" fmla="*/ 5565580 h 7686336"/>
              <a:gd name="connsiteX6122" fmla="*/ 5685542 w 10243893"/>
              <a:gd name="connsiteY6122" fmla="*/ 5495077 h 7686336"/>
              <a:gd name="connsiteX6123" fmla="*/ 5634389 w 10243893"/>
              <a:gd name="connsiteY6123" fmla="*/ 5424696 h 7686336"/>
              <a:gd name="connsiteX6124" fmla="*/ 5417682 w 10243893"/>
              <a:gd name="connsiteY6124" fmla="*/ 5495077 h 7686336"/>
              <a:gd name="connsiteX6125" fmla="*/ 5417561 w 10243893"/>
              <a:gd name="connsiteY6125" fmla="*/ 5495077 h 7686336"/>
              <a:gd name="connsiteX6126" fmla="*/ 6141087 w 10243893"/>
              <a:gd name="connsiteY6126" fmla="*/ 5565580 h 7686336"/>
              <a:gd name="connsiteX6127" fmla="*/ 6358037 w 10243893"/>
              <a:gd name="connsiteY6127" fmla="*/ 5495077 h 7686336"/>
              <a:gd name="connsiteX6128" fmla="*/ 6357794 w 10243893"/>
              <a:gd name="connsiteY6128" fmla="*/ 5495077 h 7686336"/>
              <a:gd name="connsiteX6129" fmla="*/ 6141087 w 10243893"/>
              <a:gd name="connsiteY6129" fmla="*/ 5424696 h 7686336"/>
              <a:gd name="connsiteX6130" fmla="*/ 6089934 w 10243893"/>
              <a:gd name="connsiteY6130" fmla="*/ 5495077 h 7686336"/>
              <a:gd name="connsiteX6131" fmla="*/ 7249294 w 10243893"/>
              <a:gd name="connsiteY6131" fmla="*/ 5565580 h 7686336"/>
              <a:gd name="connsiteX6132" fmla="*/ 7300447 w 10243893"/>
              <a:gd name="connsiteY6132" fmla="*/ 5495077 h 7686336"/>
              <a:gd name="connsiteX6133" fmla="*/ 7249294 w 10243893"/>
              <a:gd name="connsiteY6133" fmla="*/ 5424696 h 7686336"/>
              <a:gd name="connsiteX6134" fmla="*/ 7032586 w 10243893"/>
              <a:gd name="connsiteY6134" fmla="*/ 5495077 h 7686336"/>
              <a:gd name="connsiteX6135" fmla="*/ 7032466 w 10243893"/>
              <a:gd name="connsiteY6135" fmla="*/ 5495077 h 7686336"/>
              <a:gd name="connsiteX6136" fmla="*/ 7755750 w 10243893"/>
              <a:gd name="connsiteY6136" fmla="*/ 5565580 h 7686336"/>
              <a:gd name="connsiteX6137" fmla="*/ 7972699 w 10243893"/>
              <a:gd name="connsiteY6137" fmla="*/ 5495077 h 7686336"/>
              <a:gd name="connsiteX6138" fmla="*/ 7972457 w 10243893"/>
              <a:gd name="connsiteY6138" fmla="*/ 5495077 h 7686336"/>
              <a:gd name="connsiteX6139" fmla="*/ 7755750 w 10243893"/>
              <a:gd name="connsiteY6139" fmla="*/ 5424696 h 7686336"/>
              <a:gd name="connsiteX6140" fmla="*/ 7704596 w 10243893"/>
              <a:gd name="connsiteY6140" fmla="*/ 5495077 h 7686336"/>
              <a:gd name="connsiteX6141" fmla="*/ 8864198 w 10243893"/>
              <a:gd name="connsiteY6141" fmla="*/ 5565580 h 7686336"/>
              <a:gd name="connsiteX6142" fmla="*/ 8915351 w 10243893"/>
              <a:gd name="connsiteY6142" fmla="*/ 5495077 h 7686336"/>
              <a:gd name="connsiteX6143" fmla="*/ 8864198 w 10243893"/>
              <a:gd name="connsiteY6143" fmla="*/ 5424696 h 7686336"/>
              <a:gd name="connsiteX6144" fmla="*/ 8647491 w 10243893"/>
              <a:gd name="connsiteY6144" fmla="*/ 5495077 h 7686336"/>
              <a:gd name="connsiteX6145" fmla="*/ 8647369 w 10243893"/>
              <a:gd name="connsiteY6145" fmla="*/ 5495077 h 7686336"/>
              <a:gd name="connsiteX6146" fmla="*/ 9370654 w 10243893"/>
              <a:gd name="connsiteY6146" fmla="*/ 5565580 h 7686336"/>
              <a:gd name="connsiteX6147" fmla="*/ 9587603 w 10243893"/>
              <a:gd name="connsiteY6147" fmla="*/ 5495077 h 7686336"/>
              <a:gd name="connsiteX6148" fmla="*/ 9587361 w 10243893"/>
              <a:gd name="connsiteY6148" fmla="*/ 5495077 h 7686336"/>
              <a:gd name="connsiteX6149" fmla="*/ 9370654 w 10243893"/>
              <a:gd name="connsiteY6149" fmla="*/ 5424696 h 7686336"/>
              <a:gd name="connsiteX6150" fmla="*/ 9319501 w 10243893"/>
              <a:gd name="connsiteY6150" fmla="*/ 5495077 h 7686336"/>
              <a:gd name="connsiteX6151" fmla="*/ 1295406 w 10243893"/>
              <a:gd name="connsiteY6151" fmla="*/ 5565701 h 7686336"/>
              <a:gd name="connsiteX6152" fmla="*/ 1512355 w 10243893"/>
              <a:gd name="connsiteY6152" fmla="*/ 5495198 h 7686336"/>
              <a:gd name="connsiteX6153" fmla="*/ 1512114 w 10243893"/>
              <a:gd name="connsiteY6153" fmla="*/ 5495198 h 7686336"/>
              <a:gd name="connsiteX6154" fmla="*/ 1295406 w 10243893"/>
              <a:gd name="connsiteY6154" fmla="*/ 5424817 h 7686336"/>
              <a:gd name="connsiteX6155" fmla="*/ 1244253 w 10243893"/>
              <a:gd name="connsiteY6155" fmla="*/ 5495198 h 7686336"/>
              <a:gd name="connsiteX6156" fmla="*/ 2910311 w 10243893"/>
              <a:gd name="connsiteY6156" fmla="*/ 5565701 h 7686336"/>
              <a:gd name="connsiteX6157" fmla="*/ 3127260 w 10243893"/>
              <a:gd name="connsiteY6157" fmla="*/ 5495198 h 7686336"/>
              <a:gd name="connsiteX6158" fmla="*/ 3127018 w 10243893"/>
              <a:gd name="connsiteY6158" fmla="*/ 5495198 h 7686336"/>
              <a:gd name="connsiteX6159" fmla="*/ 2910311 w 10243893"/>
              <a:gd name="connsiteY6159" fmla="*/ 5424817 h 7686336"/>
              <a:gd name="connsiteX6160" fmla="*/ 2859157 w 10243893"/>
              <a:gd name="connsiteY6160" fmla="*/ 5495198 h 7686336"/>
              <a:gd name="connsiteX6161" fmla="*/ 1704514 w 10243893"/>
              <a:gd name="connsiteY6161" fmla="*/ 5679617 h 7686336"/>
              <a:gd name="connsiteX6162" fmla="*/ 1838582 w 10243893"/>
              <a:gd name="connsiteY6162" fmla="*/ 5495137 h 7686336"/>
              <a:gd name="connsiteX6163" fmla="*/ 1838626 w 10243893"/>
              <a:gd name="connsiteY6163" fmla="*/ 5495198 h 7686336"/>
              <a:gd name="connsiteX6164" fmla="*/ 1838626 w 10243893"/>
              <a:gd name="connsiteY6164" fmla="*/ 5495077 h 7686336"/>
              <a:gd name="connsiteX6165" fmla="*/ 1838582 w 10243893"/>
              <a:gd name="connsiteY6165" fmla="*/ 5495137 h 7686336"/>
              <a:gd name="connsiteX6166" fmla="*/ 1704514 w 10243893"/>
              <a:gd name="connsiteY6166" fmla="*/ 5310779 h 7686336"/>
              <a:gd name="connsiteX6167" fmla="*/ 1704514 w 10243893"/>
              <a:gd name="connsiteY6167" fmla="*/ 5451663 h 7686336"/>
              <a:gd name="connsiteX6168" fmla="*/ 1570644 w 10243893"/>
              <a:gd name="connsiteY6168" fmla="*/ 5495198 h 7686336"/>
              <a:gd name="connsiteX6169" fmla="*/ 1570402 w 10243893"/>
              <a:gd name="connsiteY6169" fmla="*/ 5495198 h 7686336"/>
              <a:gd name="connsiteX6170" fmla="*/ 1704514 w 10243893"/>
              <a:gd name="connsiteY6170" fmla="*/ 5538733 h 7686336"/>
              <a:gd name="connsiteX6171" fmla="*/ 3319418 w 10243893"/>
              <a:gd name="connsiteY6171" fmla="*/ 5679617 h 7686336"/>
              <a:gd name="connsiteX6172" fmla="*/ 3453486 w 10243893"/>
              <a:gd name="connsiteY6172" fmla="*/ 5495137 h 7686336"/>
              <a:gd name="connsiteX6173" fmla="*/ 3453530 w 10243893"/>
              <a:gd name="connsiteY6173" fmla="*/ 5495198 h 7686336"/>
              <a:gd name="connsiteX6174" fmla="*/ 3453530 w 10243893"/>
              <a:gd name="connsiteY6174" fmla="*/ 5495077 h 7686336"/>
              <a:gd name="connsiteX6175" fmla="*/ 3453486 w 10243893"/>
              <a:gd name="connsiteY6175" fmla="*/ 5495137 h 7686336"/>
              <a:gd name="connsiteX6176" fmla="*/ 3319418 w 10243893"/>
              <a:gd name="connsiteY6176" fmla="*/ 5310779 h 7686336"/>
              <a:gd name="connsiteX6177" fmla="*/ 3319418 w 10243893"/>
              <a:gd name="connsiteY6177" fmla="*/ 5451663 h 7686336"/>
              <a:gd name="connsiteX6178" fmla="*/ 3185549 w 10243893"/>
              <a:gd name="connsiteY6178" fmla="*/ 5495198 h 7686336"/>
              <a:gd name="connsiteX6179" fmla="*/ 3185307 w 10243893"/>
              <a:gd name="connsiteY6179" fmla="*/ 5495198 h 7686336"/>
              <a:gd name="connsiteX6180" fmla="*/ 3319418 w 10243893"/>
              <a:gd name="connsiteY6180" fmla="*/ 5538733 h 7686336"/>
              <a:gd name="connsiteX6181" fmla="*/ 4934323 w 10243893"/>
              <a:gd name="connsiteY6181" fmla="*/ 5679617 h 7686336"/>
              <a:gd name="connsiteX6182" fmla="*/ 5068391 w 10243893"/>
              <a:gd name="connsiteY6182" fmla="*/ 5495137 h 7686336"/>
              <a:gd name="connsiteX6183" fmla="*/ 5068435 w 10243893"/>
              <a:gd name="connsiteY6183" fmla="*/ 5495198 h 7686336"/>
              <a:gd name="connsiteX6184" fmla="*/ 5068435 w 10243893"/>
              <a:gd name="connsiteY6184" fmla="*/ 5495077 h 7686336"/>
              <a:gd name="connsiteX6185" fmla="*/ 5068391 w 10243893"/>
              <a:gd name="connsiteY6185" fmla="*/ 5495137 h 7686336"/>
              <a:gd name="connsiteX6186" fmla="*/ 4934323 w 10243893"/>
              <a:gd name="connsiteY6186" fmla="*/ 5310779 h 7686336"/>
              <a:gd name="connsiteX6187" fmla="*/ 4934323 w 10243893"/>
              <a:gd name="connsiteY6187" fmla="*/ 5451663 h 7686336"/>
              <a:gd name="connsiteX6188" fmla="*/ 4800453 w 10243893"/>
              <a:gd name="connsiteY6188" fmla="*/ 5495198 h 7686336"/>
              <a:gd name="connsiteX6189" fmla="*/ 4800211 w 10243893"/>
              <a:gd name="connsiteY6189" fmla="*/ 5495198 h 7686336"/>
              <a:gd name="connsiteX6190" fmla="*/ 4934323 w 10243893"/>
              <a:gd name="connsiteY6190" fmla="*/ 5538733 h 7686336"/>
              <a:gd name="connsiteX6191" fmla="*/ 1994868 w 10243893"/>
              <a:gd name="connsiteY6191" fmla="*/ 5679738 h 7686336"/>
              <a:gd name="connsiteX6192" fmla="*/ 1994868 w 10243893"/>
              <a:gd name="connsiteY6192" fmla="*/ 5538854 h 7686336"/>
              <a:gd name="connsiteX6193" fmla="*/ 2128980 w 10243893"/>
              <a:gd name="connsiteY6193" fmla="*/ 5495198 h 7686336"/>
              <a:gd name="connsiteX6194" fmla="*/ 2128738 w 10243893"/>
              <a:gd name="connsiteY6194" fmla="*/ 5495198 h 7686336"/>
              <a:gd name="connsiteX6195" fmla="*/ 1994868 w 10243893"/>
              <a:gd name="connsiteY6195" fmla="*/ 5451663 h 7686336"/>
              <a:gd name="connsiteX6196" fmla="*/ 1994868 w 10243893"/>
              <a:gd name="connsiteY6196" fmla="*/ 5310779 h 7686336"/>
              <a:gd name="connsiteX6197" fmla="*/ 1860756 w 10243893"/>
              <a:gd name="connsiteY6197" fmla="*/ 5495198 h 7686336"/>
              <a:gd name="connsiteX6198" fmla="*/ 3609893 w 10243893"/>
              <a:gd name="connsiteY6198" fmla="*/ 5679738 h 7686336"/>
              <a:gd name="connsiteX6199" fmla="*/ 3609893 w 10243893"/>
              <a:gd name="connsiteY6199" fmla="*/ 5538854 h 7686336"/>
              <a:gd name="connsiteX6200" fmla="*/ 3744005 w 10243893"/>
              <a:gd name="connsiteY6200" fmla="*/ 5495198 h 7686336"/>
              <a:gd name="connsiteX6201" fmla="*/ 3743763 w 10243893"/>
              <a:gd name="connsiteY6201" fmla="*/ 5495198 h 7686336"/>
              <a:gd name="connsiteX6202" fmla="*/ 3609893 w 10243893"/>
              <a:gd name="connsiteY6202" fmla="*/ 5451663 h 7686336"/>
              <a:gd name="connsiteX6203" fmla="*/ 3609893 w 10243893"/>
              <a:gd name="connsiteY6203" fmla="*/ 5310779 h 7686336"/>
              <a:gd name="connsiteX6204" fmla="*/ 3475902 w 10243893"/>
              <a:gd name="connsiteY6204" fmla="*/ 5495198 h 7686336"/>
              <a:gd name="connsiteX6205" fmla="*/ 5224677 w 10243893"/>
              <a:gd name="connsiteY6205" fmla="*/ 5679738 h 7686336"/>
              <a:gd name="connsiteX6206" fmla="*/ 5224677 w 10243893"/>
              <a:gd name="connsiteY6206" fmla="*/ 5538854 h 7686336"/>
              <a:gd name="connsiteX6207" fmla="*/ 5358789 w 10243893"/>
              <a:gd name="connsiteY6207" fmla="*/ 5495198 h 7686336"/>
              <a:gd name="connsiteX6208" fmla="*/ 5358547 w 10243893"/>
              <a:gd name="connsiteY6208" fmla="*/ 5495198 h 7686336"/>
              <a:gd name="connsiteX6209" fmla="*/ 5224677 w 10243893"/>
              <a:gd name="connsiteY6209" fmla="*/ 5451663 h 7686336"/>
              <a:gd name="connsiteX6210" fmla="*/ 5224677 w 10243893"/>
              <a:gd name="connsiteY6210" fmla="*/ 5310779 h 7686336"/>
              <a:gd name="connsiteX6211" fmla="*/ 5090565 w 10243893"/>
              <a:gd name="connsiteY6211" fmla="*/ 5495198 h 7686336"/>
              <a:gd name="connsiteX6212" fmla="*/ 6550679 w 10243893"/>
              <a:gd name="connsiteY6212" fmla="*/ 5679738 h 7686336"/>
              <a:gd name="connsiteX6213" fmla="*/ 6684747 w 10243893"/>
              <a:gd name="connsiteY6213" fmla="*/ 5495258 h 7686336"/>
              <a:gd name="connsiteX6214" fmla="*/ 6684791 w 10243893"/>
              <a:gd name="connsiteY6214" fmla="*/ 5495319 h 7686336"/>
              <a:gd name="connsiteX6215" fmla="*/ 6684791 w 10243893"/>
              <a:gd name="connsiteY6215" fmla="*/ 5495198 h 7686336"/>
              <a:gd name="connsiteX6216" fmla="*/ 6684747 w 10243893"/>
              <a:gd name="connsiteY6216" fmla="*/ 5495258 h 7686336"/>
              <a:gd name="connsiteX6217" fmla="*/ 6550679 w 10243893"/>
              <a:gd name="connsiteY6217" fmla="*/ 5310900 h 7686336"/>
              <a:gd name="connsiteX6218" fmla="*/ 6550679 w 10243893"/>
              <a:gd name="connsiteY6218" fmla="*/ 5451784 h 7686336"/>
              <a:gd name="connsiteX6219" fmla="*/ 6416809 w 10243893"/>
              <a:gd name="connsiteY6219" fmla="*/ 5495319 h 7686336"/>
              <a:gd name="connsiteX6220" fmla="*/ 6416566 w 10243893"/>
              <a:gd name="connsiteY6220" fmla="*/ 5495319 h 7686336"/>
              <a:gd name="connsiteX6221" fmla="*/ 6550679 w 10243893"/>
              <a:gd name="connsiteY6221" fmla="*/ 5538854 h 7686336"/>
              <a:gd name="connsiteX6222" fmla="*/ 8165341 w 10243893"/>
              <a:gd name="connsiteY6222" fmla="*/ 5679738 h 7686336"/>
              <a:gd name="connsiteX6223" fmla="*/ 8299409 w 10243893"/>
              <a:gd name="connsiteY6223" fmla="*/ 5495258 h 7686336"/>
              <a:gd name="connsiteX6224" fmla="*/ 8299453 w 10243893"/>
              <a:gd name="connsiteY6224" fmla="*/ 5495319 h 7686336"/>
              <a:gd name="connsiteX6225" fmla="*/ 8299453 w 10243893"/>
              <a:gd name="connsiteY6225" fmla="*/ 5495198 h 7686336"/>
              <a:gd name="connsiteX6226" fmla="*/ 8299409 w 10243893"/>
              <a:gd name="connsiteY6226" fmla="*/ 5495258 h 7686336"/>
              <a:gd name="connsiteX6227" fmla="*/ 8165341 w 10243893"/>
              <a:gd name="connsiteY6227" fmla="*/ 5310900 h 7686336"/>
              <a:gd name="connsiteX6228" fmla="*/ 8165341 w 10243893"/>
              <a:gd name="connsiteY6228" fmla="*/ 5451784 h 7686336"/>
              <a:gd name="connsiteX6229" fmla="*/ 8031471 w 10243893"/>
              <a:gd name="connsiteY6229" fmla="*/ 5495319 h 7686336"/>
              <a:gd name="connsiteX6230" fmla="*/ 8031229 w 10243893"/>
              <a:gd name="connsiteY6230" fmla="*/ 5495319 h 7686336"/>
              <a:gd name="connsiteX6231" fmla="*/ 8165341 w 10243893"/>
              <a:gd name="connsiteY6231" fmla="*/ 5538854 h 7686336"/>
              <a:gd name="connsiteX6232" fmla="*/ 9780245 w 10243893"/>
              <a:gd name="connsiteY6232" fmla="*/ 5679738 h 7686336"/>
              <a:gd name="connsiteX6233" fmla="*/ 9914313 w 10243893"/>
              <a:gd name="connsiteY6233" fmla="*/ 5495258 h 7686336"/>
              <a:gd name="connsiteX6234" fmla="*/ 9914357 w 10243893"/>
              <a:gd name="connsiteY6234" fmla="*/ 5495319 h 7686336"/>
              <a:gd name="connsiteX6235" fmla="*/ 9914357 w 10243893"/>
              <a:gd name="connsiteY6235" fmla="*/ 5495198 h 7686336"/>
              <a:gd name="connsiteX6236" fmla="*/ 9914313 w 10243893"/>
              <a:gd name="connsiteY6236" fmla="*/ 5495258 h 7686336"/>
              <a:gd name="connsiteX6237" fmla="*/ 9780245 w 10243893"/>
              <a:gd name="connsiteY6237" fmla="*/ 5310900 h 7686336"/>
              <a:gd name="connsiteX6238" fmla="*/ 9780245 w 10243893"/>
              <a:gd name="connsiteY6238" fmla="*/ 5451784 h 7686336"/>
              <a:gd name="connsiteX6239" fmla="*/ 9646375 w 10243893"/>
              <a:gd name="connsiteY6239" fmla="*/ 5495319 h 7686336"/>
              <a:gd name="connsiteX6240" fmla="*/ 9646133 w 10243893"/>
              <a:gd name="connsiteY6240" fmla="*/ 5495319 h 7686336"/>
              <a:gd name="connsiteX6241" fmla="*/ 9780245 w 10243893"/>
              <a:gd name="connsiteY6241" fmla="*/ 5538854 h 7686336"/>
              <a:gd name="connsiteX6242" fmla="*/ 6841033 w 10243893"/>
              <a:gd name="connsiteY6242" fmla="*/ 5679859 h 7686336"/>
              <a:gd name="connsiteX6243" fmla="*/ 6841033 w 10243893"/>
              <a:gd name="connsiteY6243" fmla="*/ 5538975 h 7686336"/>
              <a:gd name="connsiteX6244" fmla="*/ 6975144 w 10243893"/>
              <a:gd name="connsiteY6244" fmla="*/ 5495319 h 7686336"/>
              <a:gd name="connsiteX6245" fmla="*/ 6974903 w 10243893"/>
              <a:gd name="connsiteY6245" fmla="*/ 5495319 h 7686336"/>
              <a:gd name="connsiteX6246" fmla="*/ 6841033 w 10243893"/>
              <a:gd name="connsiteY6246" fmla="*/ 5451784 h 7686336"/>
              <a:gd name="connsiteX6247" fmla="*/ 6841033 w 10243893"/>
              <a:gd name="connsiteY6247" fmla="*/ 5310900 h 7686336"/>
              <a:gd name="connsiteX6248" fmla="*/ 6706920 w 10243893"/>
              <a:gd name="connsiteY6248" fmla="*/ 5495319 h 7686336"/>
              <a:gd name="connsiteX6249" fmla="*/ 8455815 w 10243893"/>
              <a:gd name="connsiteY6249" fmla="*/ 5679859 h 7686336"/>
              <a:gd name="connsiteX6250" fmla="*/ 8455815 w 10243893"/>
              <a:gd name="connsiteY6250" fmla="*/ 5538975 h 7686336"/>
              <a:gd name="connsiteX6251" fmla="*/ 8589928 w 10243893"/>
              <a:gd name="connsiteY6251" fmla="*/ 5495319 h 7686336"/>
              <a:gd name="connsiteX6252" fmla="*/ 8589685 w 10243893"/>
              <a:gd name="connsiteY6252" fmla="*/ 5495319 h 7686336"/>
              <a:gd name="connsiteX6253" fmla="*/ 8455815 w 10243893"/>
              <a:gd name="connsiteY6253" fmla="*/ 5451784 h 7686336"/>
              <a:gd name="connsiteX6254" fmla="*/ 8455815 w 10243893"/>
              <a:gd name="connsiteY6254" fmla="*/ 5310900 h 7686336"/>
              <a:gd name="connsiteX6255" fmla="*/ 8321825 w 10243893"/>
              <a:gd name="connsiteY6255" fmla="*/ 5495319 h 7686336"/>
              <a:gd name="connsiteX6256" fmla="*/ 10071083 w 10243893"/>
              <a:gd name="connsiteY6256" fmla="*/ 5679859 h 7686336"/>
              <a:gd name="connsiteX6257" fmla="*/ 10071083 w 10243893"/>
              <a:gd name="connsiteY6257" fmla="*/ 5538975 h 7686336"/>
              <a:gd name="connsiteX6258" fmla="*/ 10205195 w 10243893"/>
              <a:gd name="connsiteY6258" fmla="*/ 5495319 h 7686336"/>
              <a:gd name="connsiteX6259" fmla="*/ 10204953 w 10243893"/>
              <a:gd name="connsiteY6259" fmla="*/ 5495319 h 7686336"/>
              <a:gd name="connsiteX6260" fmla="*/ 10071083 w 10243893"/>
              <a:gd name="connsiteY6260" fmla="*/ 5451784 h 7686336"/>
              <a:gd name="connsiteX6261" fmla="*/ 10071083 w 10243893"/>
              <a:gd name="connsiteY6261" fmla="*/ 5310900 h 7686336"/>
              <a:gd name="connsiteX6262" fmla="*/ 9936971 w 10243893"/>
              <a:gd name="connsiteY6262" fmla="*/ 5495319 h 7686336"/>
              <a:gd name="connsiteX6263" fmla="*/ 2657808 w 10243893"/>
              <a:gd name="connsiteY6263" fmla="*/ 5741654 h 7686336"/>
              <a:gd name="connsiteX6264" fmla="*/ 2713315 w 10243893"/>
              <a:gd name="connsiteY6264" fmla="*/ 5665347 h 7686336"/>
              <a:gd name="connsiteX6265" fmla="*/ 2803046 w 10243893"/>
              <a:gd name="connsiteY6265" fmla="*/ 5694492 h 7686336"/>
              <a:gd name="connsiteX6266" fmla="*/ 2803046 w 10243893"/>
              <a:gd name="connsiteY6266" fmla="*/ 5600166 h 7686336"/>
              <a:gd name="connsiteX6267" fmla="*/ 2892776 w 10243893"/>
              <a:gd name="connsiteY6267" fmla="*/ 5571022 h 7686336"/>
              <a:gd name="connsiteX6268" fmla="*/ 2893018 w 10243893"/>
              <a:gd name="connsiteY6268" fmla="*/ 5571142 h 7686336"/>
              <a:gd name="connsiteX6269" fmla="*/ 2837511 w 10243893"/>
              <a:gd name="connsiteY6269" fmla="*/ 5494714 h 7686336"/>
              <a:gd name="connsiteX6270" fmla="*/ 2892897 w 10243893"/>
              <a:gd name="connsiteY6270" fmla="*/ 5418407 h 7686336"/>
              <a:gd name="connsiteX6271" fmla="*/ 2803167 w 10243893"/>
              <a:gd name="connsiteY6271" fmla="*/ 5389263 h 7686336"/>
              <a:gd name="connsiteX6272" fmla="*/ 2803167 w 10243893"/>
              <a:gd name="connsiteY6272" fmla="*/ 5294937 h 7686336"/>
              <a:gd name="connsiteX6273" fmla="*/ 2713436 w 10243893"/>
              <a:gd name="connsiteY6273" fmla="*/ 5324082 h 7686336"/>
              <a:gd name="connsiteX6274" fmla="*/ 2657929 w 10243893"/>
              <a:gd name="connsiteY6274" fmla="*/ 5247775 h 7686336"/>
              <a:gd name="connsiteX6275" fmla="*/ 2602422 w 10243893"/>
              <a:gd name="connsiteY6275" fmla="*/ 5324082 h 7686336"/>
              <a:gd name="connsiteX6276" fmla="*/ 2512692 w 10243893"/>
              <a:gd name="connsiteY6276" fmla="*/ 5294937 h 7686336"/>
              <a:gd name="connsiteX6277" fmla="*/ 2512692 w 10243893"/>
              <a:gd name="connsiteY6277" fmla="*/ 5389263 h 7686336"/>
              <a:gd name="connsiteX6278" fmla="*/ 2422961 w 10243893"/>
              <a:gd name="connsiteY6278" fmla="*/ 5418407 h 7686336"/>
              <a:gd name="connsiteX6279" fmla="*/ 2478348 w 10243893"/>
              <a:gd name="connsiteY6279" fmla="*/ 5494714 h 7686336"/>
              <a:gd name="connsiteX6280" fmla="*/ 2422841 w 10243893"/>
              <a:gd name="connsiteY6280" fmla="*/ 5571022 h 7686336"/>
              <a:gd name="connsiteX6281" fmla="*/ 2512571 w 10243893"/>
              <a:gd name="connsiteY6281" fmla="*/ 5600166 h 7686336"/>
              <a:gd name="connsiteX6282" fmla="*/ 2512571 w 10243893"/>
              <a:gd name="connsiteY6282" fmla="*/ 5694492 h 7686336"/>
              <a:gd name="connsiteX6283" fmla="*/ 2602301 w 10243893"/>
              <a:gd name="connsiteY6283" fmla="*/ 5665347 h 7686336"/>
              <a:gd name="connsiteX6284" fmla="*/ 1042299 w 10243893"/>
              <a:gd name="connsiteY6284" fmla="*/ 5741896 h 7686336"/>
              <a:gd name="connsiteX6285" fmla="*/ 1097806 w 10243893"/>
              <a:gd name="connsiteY6285" fmla="*/ 5665589 h 7686336"/>
              <a:gd name="connsiteX6286" fmla="*/ 1187536 w 10243893"/>
              <a:gd name="connsiteY6286" fmla="*/ 5694733 h 7686336"/>
              <a:gd name="connsiteX6287" fmla="*/ 1187536 w 10243893"/>
              <a:gd name="connsiteY6287" fmla="*/ 5600408 h 7686336"/>
              <a:gd name="connsiteX6288" fmla="*/ 1277267 w 10243893"/>
              <a:gd name="connsiteY6288" fmla="*/ 5571263 h 7686336"/>
              <a:gd name="connsiteX6289" fmla="*/ 1277509 w 10243893"/>
              <a:gd name="connsiteY6289" fmla="*/ 5571385 h 7686336"/>
              <a:gd name="connsiteX6290" fmla="*/ 1222002 w 10243893"/>
              <a:gd name="connsiteY6290" fmla="*/ 5494956 h 7686336"/>
              <a:gd name="connsiteX6291" fmla="*/ 1277388 w 10243893"/>
              <a:gd name="connsiteY6291" fmla="*/ 5418649 h 7686336"/>
              <a:gd name="connsiteX6292" fmla="*/ 1187657 w 10243893"/>
              <a:gd name="connsiteY6292" fmla="*/ 5389505 h 7686336"/>
              <a:gd name="connsiteX6293" fmla="*/ 1187657 w 10243893"/>
              <a:gd name="connsiteY6293" fmla="*/ 5295179 h 7686336"/>
              <a:gd name="connsiteX6294" fmla="*/ 1097927 w 10243893"/>
              <a:gd name="connsiteY6294" fmla="*/ 5324323 h 7686336"/>
              <a:gd name="connsiteX6295" fmla="*/ 1042420 w 10243893"/>
              <a:gd name="connsiteY6295" fmla="*/ 5248016 h 7686336"/>
              <a:gd name="connsiteX6296" fmla="*/ 986913 w 10243893"/>
              <a:gd name="connsiteY6296" fmla="*/ 5324323 h 7686336"/>
              <a:gd name="connsiteX6297" fmla="*/ 897183 w 10243893"/>
              <a:gd name="connsiteY6297" fmla="*/ 5295179 h 7686336"/>
              <a:gd name="connsiteX6298" fmla="*/ 897183 w 10243893"/>
              <a:gd name="connsiteY6298" fmla="*/ 5389505 h 7686336"/>
              <a:gd name="connsiteX6299" fmla="*/ 807452 w 10243893"/>
              <a:gd name="connsiteY6299" fmla="*/ 5418649 h 7686336"/>
              <a:gd name="connsiteX6300" fmla="*/ 862838 w 10243893"/>
              <a:gd name="connsiteY6300" fmla="*/ 5494956 h 7686336"/>
              <a:gd name="connsiteX6301" fmla="*/ 807331 w 10243893"/>
              <a:gd name="connsiteY6301" fmla="*/ 5571263 h 7686336"/>
              <a:gd name="connsiteX6302" fmla="*/ 897062 w 10243893"/>
              <a:gd name="connsiteY6302" fmla="*/ 5600408 h 7686336"/>
              <a:gd name="connsiteX6303" fmla="*/ 897062 w 10243893"/>
              <a:gd name="connsiteY6303" fmla="*/ 5694733 h 7686336"/>
              <a:gd name="connsiteX6304" fmla="*/ 986792 w 10243893"/>
              <a:gd name="connsiteY6304" fmla="*/ 5665589 h 7686336"/>
              <a:gd name="connsiteX6305" fmla="*/ 4273076 w 10243893"/>
              <a:gd name="connsiteY6305" fmla="*/ 5741896 h 7686336"/>
              <a:gd name="connsiteX6306" fmla="*/ 4328583 w 10243893"/>
              <a:gd name="connsiteY6306" fmla="*/ 5665589 h 7686336"/>
              <a:gd name="connsiteX6307" fmla="*/ 4418313 w 10243893"/>
              <a:gd name="connsiteY6307" fmla="*/ 5694733 h 7686336"/>
              <a:gd name="connsiteX6308" fmla="*/ 4418313 w 10243893"/>
              <a:gd name="connsiteY6308" fmla="*/ 5600408 h 7686336"/>
              <a:gd name="connsiteX6309" fmla="*/ 4508043 w 10243893"/>
              <a:gd name="connsiteY6309" fmla="*/ 5571263 h 7686336"/>
              <a:gd name="connsiteX6310" fmla="*/ 4508285 w 10243893"/>
              <a:gd name="connsiteY6310" fmla="*/ 5571385 h 7686336"/>
              <a:gd name="connsiteX6311" fmla="*/ 4452778 w 10243893"/>
              <a:gd name="connsiteY6311" fmla="*/ 5494956 h 7686336"/>
              <a:gd name="connsiteX6312" fmla="*/ 4508164 w 10243893"/>
              <a:gd name="connsiteY6312" fmla="*/ 5418649 h 7686336"/>
              <a:gd name="connsiteX6313" fmla="*/ 4418434 w 10243893"/>
              <a:gd name="connsiteY6313" fmla="*/ 5389505 h 7686336"/>
              <a:gd name="connsiteX6314" fmla="*/ 4418434 w 10243893"/>
              <a:gd name="connsiteY6314" fmla="*/ 5295179 h 7686336"/>
              <a:gd name="connsiteX6315" fmla="*/ 4328704 w 10243893"/>
              <a:gd name="connsiteY6315" fmla="*/ 5324323 h 7686336"/>
              <a:gd name="connsiteX6316" fmla="*/ 4273196 w 10243893"/>
              <a:gd name="connsiteY6316" fmla="*/ 5248016 h 7686336"/>
              <a:gd name="connsiteX6317" fmla="*/ 4217689 w 10243893"/>
              <a:gd name="connsiteY6317" fmla="*/ 5324323 h 7686336"/>
              <a:gd name="connsiteX6318" fmla="*/ 4127959 w 10243893"/>
              <a:gd name="connsiteY6318" fmla="*/ 5295179 h 7686336"/>
              <a:gd name="connsiteX6319" fmla="*/ 4127959 w 10243893"/>
              <a:gd name="connsiteY6319" fmla="*/ 5389505 h 7686336"/>
              <a:gd name="connsiteX6320" fmla="*/ 4038229 w 10243893"/>
              <a:gd name="connsiteY6320" fmla="*/ 5418649 h 7686336"/>
              <a:gd name="connsiteX6321" fmla="*/ 4093615 w 10243893"/>
              <a:gd name="connsiteY6321" fmla="*/ 5494956 h 7686336"/>
              <a:gd name="connsiteX6322" fmla="*/ 4038108 w 10243893"/>
              <a:gd name="connsiteY6322" fmla="*/ 5571263 h 7686336"/>
              <a:gd name="connsiteX6323" fmla="*/ 4127838 w 10243893"/>
              <a:gd name="connsiteY6323" fmla="*/ 5600408 h 7686336"/>
              <a:gd name="connsiteX6324" fmla="*/ 4127838 w 10243893"/>
              <a:gd name="connsiteY6324" fmla="*/ 5694733 h 7686336"/>
              <a:gd name="connsiteX6325" fmla="*/ 4217569 w 10243893"/>
              <a:gd name="connsiteY6325" fmla="*/ 5665589 h 7686336"/>
              <a:gd name="connsiteX6326" fmla="*/ 5887980 w 10243893"/>
              <a:gd name="connsiteY6326" fmla="*/ 5741896 h 7686336"/>
              <a:gd name="connsiteX6327" fmla="*/ 5943487 w 10243893"/>
              <a:gd name="connsiteY6327" fmla="*/ 5665589 h 7686336"/>
              <a:gd name="connsiteX6328" fmla="*/ 6033217 w 10243893"/>
              <a:gd name="connsiteY6328" fmla="*/ 5694733 h 7686336"/>
              <a:gd name="connsiteX6329" fmla="*/ 6033217 w 10243893"/>
              <a:gd name="connsiteY6329" fmla="*/ 5600408 h 7686336"/>
              <a:gd name="connsiteX6330" fmla="*/ 6122948 w 10243893"/>
              <a:gd name="connsiteY6330" fmla="*/ 5571263 h 7686336"/>
              <a:gd name="connsiteX6331" fmla="*/ 6123190 w 10243893"/>
              <a:gd name="connsiteY6331" fmla="*/ 5571385 h 7686336"/>
              <a:gd name="connsiteX6332" fmla="*/ 6067683 w 10243893"/>
              <a:gd name="connsiteY6332" fmla="*/ 5494956 h 7686336"/>
              <a:gd name="connsiteX6333" fmla="*/ 6123069 w 10243893"/>
              <a:gd name="connsiteY6333" fmla="*/ 5418649 h 7686336"/>
              <a:gd name="connsiteX6334" fmla="*/ 6033338 w 10243893"/>
              <a:gd name="connsiteY6334" fmla="*/ 5389505 h 7686336"/>
              <a:gd name="connsiteX6335" fmla="*/ 6033338 w 10243893"/>
              <a:gd name="connsiteY6335" fmla="*/ 5295179 h 7686336"/>
              <a:gd name="connsiteX6336" fmla="*/ 5943608 w 10243893"/>
              <a:gd name="connsiteY6336" fmla="*/ 5324323 h 7686336"/>
              <a:gd name="connsiteX6337" fmla="*/ 5888101 w 10243893"/>
              <a:gd name="connsiteY6337" fmla="*/ 5248016 h 7686336"/>
              <a:gd name="connsiteX6338" fmla="*/ 5832594 w 10243893"/>
              <a:gd name="connsiteY6338" fmla="*/ 5324323 h 7686336"/>
              <a:gd name="connsiteX6339" fmla="*/ 5742864 w 10243893"/>
              <a:gd name="connsiteY6339" fmla="*/ 5295179 h 7686336"/>
              <a:gd name="connsiteX6340" fmla="*/ 5742864 w 10243893"/>
              <a:gd name="connsiteY6340" fmla="*/ 5389505 h 7686336"/>
              <a:gd name="connsiteX6341" fmla="*/ 5653133 w 10243893"/>
              <a:gd name="connsiteY6341" fmla="*/ 5418649 h 7686336"/>
              <a:gd name="connsiteX6342" fmla="*/ 5708519 w 10243893"/>
              <a:gd name="connsiteY6342" fmla="*/ 5494956 h 7686336"/>
              <a:gd name="connsiteX6343" fmla="*/ 5653012 w 10243893"/>
              <a:gd name="connsiteY6343" fmla="*/ 5571263 h 7686336"/>
              <a:gd name="connsiteX6344" fmla="*/ 5742743 w 10243893"/>
              <a:gd name="connsiteY6344" fmla="*/ 5600408 h 7686336"/>
              <a:gd name="connsiteX6345" fmla="*/ 5742743 w 10243893"/>
              <a:gd name="connsiteY6345" fmla="*/ 5694733 h 7686336"/>
              <a:gd name="connsiteX6346" fmla="*/ 5832473 w 10243893"/>
              <a:gd name="connsiteY6346" fmla="*/ 5665589 h 7686336"/>
              <a:gd name="connsiteX6347" fmla="*/ 7502642 w 10243893"/>
              <a:gd name="connsiteY6347" fmla="*/ 5741896 h 7686336"/>
              <a:gd name="connsiteX6348" fmla="*/ 7558150 w 10243893"/>
              <a:gd name="connsiteY6348" fmla="*/ 5665589 h 7686336"/>
              <a:gd name="connsiteX6349" fmla="*/ 7647880 w 10243893"/>
              <a:gd name="connsiteY6349" fmla="*/ 5694733 h 7686336"/>
              <a:gd name="connsiteX6350" fmla="*/ 7647880 w 10243893"/>
              <a:gd name="connsiteY6350" fmla="*/ 5600408 h 7686336"/>
              <a:gd name="connsiteX6351" fmla="*/ 7737611 w 10243893"/>
              <a:gd name="connsiteY6351" fmla="*/ 5571263 h 7686336"/>
              <a:gd name="connsiteX6352" fmla="*/ 7737852 w 10243893"/>
              <a:gd name="connsiteY6352" fmla="*/ 5571385 h 7686336"/>
              <a:gd name="connsiteX6353" fmla="*/ 7682345 w 10243893"/>
              <a:gd name="connsiteY6353" fmla="*/ 5494956 h 7686336"/>
              <a:gd name="connsiteX6354" fmla="*/ 7737731 w 10243893"/>
              <a:gd name="connsiteY6354" fmla="*/ 5418649 h 7686336"/>
              <a:gd name="connsiteX6355" fmla="*/ 7648001 w 10243893"/>
              <a:gd name="connsiteY6355" fmla="*/ 5389505 h 7686336"/>
              <a:gd name="connsiteX6356" fmla="*/ 7648001 w 10243893"/>
              <a:gd name="connsiteY6356" fmla="*/ 5295179 h 7686336"/>
              <a:gd name="connsiteX6357" fmla="*/ 7558271 w 10243893"/>
              <a:gd name="connsiteY6357" fmla="*/ 5324323 h 7686336"/>
              <a:gd name="connsiteX6358" fmla="*/ 7502763 w 10243893"/>
              <a:gd name="connsiteY6358" fmla="*/ 5248016 h 7686336"/>
              <a:gd name="connsiteX6359" fmla="*/ 7447257 w 10243893"/>
              <a:gd name="connsiteY6359" fmla="*/ 5324323 h 7686336"/>
              <a:gd name="connsiteX6360" fmla="*/ 7357526 w 10243893"/>
              <a:gd name="connsiteY6360" fmla="*/ 5295179 h 7686336"/>
              <a:gd name="connsiteX6361" fmla="*/ 7357526 w 10243893"/>
              <a:gd name="connsiteY6361" fmla="*/ 5389505 h 7686336"/>
              <a:gd name="connsiteX6362" fmla="*/ 7267796 w 10243893"/>
              <a:gd name="connsiteY6362" fmla="*/ 5418649 h 7686336"/>
              <a:gd name="connsiteX6363" fmla="*/ 7323182 w 10243893"/>
              <a:gd name="connsiteY6363" fmla="*/ 5494956 h 7686336"/>
              <a:gd name="connsiteX6364" fmla="*/ 7267675 w 10243893"/>
              <a:gd name="connsiteY6364" fmla="*/ 5571263 h 7686336"/>
              <a:gd name="connsiteX6365" fmla="*/ 7357405 w 10243893"/>
              <a:gd name="connsiteY6365" fmla="*/ 5600408 h 7686336"/>
              <a:gd name="connsiteX6366" fmla="*/ 7357405 w 10243893"/>
              <a:gd name="connsiteY6366" fmla="*/ 5694733 h 7686336"/>
              <a:gd name="connsiteX6367" fmla="*/ 7447136 w 10243893"/>
              <a:gd name="connsiteY6367" fmla="*/ 5665589 h 7686336"/>
              <a:gd name="connsiteX6368" fmla="*/ 9117788 w 10243893"/>
              <a:gd name="connsiteY6368" fmla="*/ 5741896 h 7686336"/>
              <a:gd name="connsiteX6369" fmla="*/ 9173296 w 10243893"/>
              <a:gd name="connsiteY6369" fmla="*/ 5665589 h 7686336"/>
              <a:gd name="connsiteX6370" fmla="*/ 9263026 w 10243893"/>
              <a:gd name="connsiteY6370" fmla="*/ 5694733 h 7686336"/>
              <a:gd name="connsiteX6371" fmla="*/ 9263026 w 10243893"/>
              <a:gd name="connsiteY6371" fmla="*/ 5600408 h 7686336"/>
              <a:gd name="connsiteX6372" fmla="*/ 9352757 w 10243893"/>
              <a:gd name="connsiteY6372" fmla="*/ 5571263 h 7686336"/>
              <a:gd name="connsiteX6373" fmla="*/ 9352998 w 10243893"/>
              <a:gd name="connsiteY6373" fmla="*/ 5571385 h 7686336"/>
              <a:gd name="connsiteX6374" fmla="*/ 9297491 w 10243893"/>
              <a:gd name="connsiteY6374" fmla="*/ 5494956 h 7686336"/>
              <a:gd name="connsiteX6375" fmla="*/ 9352877 w 10243893"/>
              <a:gd name="connsiteY6375" fmla="*/ 5418649 h 7686336"/>
              <a:gd name="connsiteX6376" fmla="*/ 9263147 w 10243893"/>
              <a:gd name="connsiteY6376" fmla="*/ 5389505 h 7686336"/>
              <a:gd name="connsiteX6377" fmla="*/ 9263147 w 10243893"/>
              <a:gd name="connsiteY6377" fmla="*/ 5295179 h 7686336"/>
              <a:gd name="connsiteX6378" fmla="*/ 9173417 w 10243893"/>
              <a:gd name="connsiteY6378" fmla="*/ 5324323 h 7686336"/>
              <a:gd name="connsiteX6379" fmla="*/ 9117909 w 10243893"/>
              <a:gd name="connsiteY6379" fmla="*/ 5248016 h 7686336"/>
              <a:gd name="connsiteX6380" fmla="*/ 9062403 w 10243893"/>
              <a:gd name="connsiteY6380" fmla="*/ 5324323 h 7686336"/>
              <a:gd name="connsiteX6381" fmla="*/ 8972672 w 10243893"/>
              <a:gd name="connsiteY6381" fmla="*/ 5295179 h 7686336"/>
              <a:gd name="connsiteX6382" fmla="*/ 8972672 w 10243893"/>
              <a:gd name="connsiteY6382" fmla="*/ 5389505 h 7686336"/>
              <a:gd name="connsiteX6383" fmla="*/ 8882942 w 10243893"/>
              <a:gd name="connsiteY6383" fmla="*/ 5418649 h 7686336"/>
              <a:gd name="connsiteX6384" fmla="*/ 8938328 w 10243893"/>
              <a:gd name="connsiteY6384" fmla="*/ 5494956 h 7686336"/>
              <a:gd name="connsiteX6385" fmla="*/ 8882821 w 10243893"/>
              <a:gd name="connsiteY6385" fmla="*/ 5571263 h 7686336"/>
              <a:gd name="connsiteX6386" fmla="*/ 8972551 w 10243893"/>
              <a:gd name="connsiteY6386" fmla="*/ 5600408 h 7686336"/>
              <a:gd name="connsiteX6387" fmla="*/ 8972551 w 10243893"/>
              <a:gd name="connsiteY6387" fmla="*/ 5694733 h 7686336"/>
              <a:gd name="connsiteX6388" fmla="*/ 9062282 w 10243893"/>
              <a:gd name="connsiteY6388" fmla="*/ 5665589 h 7686336"/>
              <a:gd name="connsiteX6389" fmla="*/ 662578 w 10243893"/>
              <a:gd name="connsiteY6389" fmla="*/ 5770920 h 7686336"/>
              <a:gd name="connsiteX6390" fmla="*/ 879527 w 10243893"/>
              <a:gd name="connsiteY6390" fmla="*/ 5700417 h 7686336"/>
              <a:gd name="connsiteX6391" fmla="*/ 879527 w 10243893"/>
              <a:gd name="connsiteY6391" fmla="*/ 5613347 h 7686336"/>
              <a:gd name="connsiteX6392" fmla="*/ 796689 w 10243893"/>
              <a:gd name="connsiteY6392" fmla="*/ 5586501 h 7686336"/>
              <a:gd name="connsiteX6393" fmla="*/ 796689 w 10243893"/>
              <a:gd name="connsiteY6393" fmla="*/ 5586380 h 7686336"/>
              <a:gd name="connsiteX6394" fmla="*/ 2277482 w 10243893"/>
              <a:gd name="connsiteY6394" fmla="*/ 5770920 h 7686336"/>
              <a:gd name="connsiteX6395" fmla="*/ 2494431 w 10243893"/>
              <a:gd name="connsiteY6395" fmla="*/ 5700417 h 7686336"/>
              <a:gd name="connsiteX6396" fmla="*/ 2494431 w 10243893"/>
              <a:gd name="connsiteY6396" fmla="*/ 5613347 h 7686336"/>
              <a:gd name="connsiteX6397" fmla="*/ 2411594 w 10243893"/>
              <a:gd name="connsiteY6397" fmla="*/ 5586501 h 7686336"/>
              <a:gd name="connsiteX6398" fmla="*/ 2411594 w 10243893"/>
              <a:gd name="connsiteY6398" fmla="*/ 5586380 h 7686336"/>
              <a:gd name="connsiteX6399" fmla="*/ 3038013 w 10243893"/>
              <a:gd name="connsiteY6399" fmla="*/ 5770920 h 7686336"/>
              <a:gd name="connsiteX6400" fmla="*/ 2903996 w 10243893"/>
              <a:gd name="connsiteY6400" fmla="*/ 5586509 h 7686336"/>
              <a:gd name="connsiteX6401" fmla="*/ 2904022 w 10243893"/>
              <a:gd name="connsiteY6401" fmla="*/ 5586501 h 7686336"/>
              <a:gd name="connsiteX6402" fmla="*/ 2903902 w 10243893"/>
              <a:gd name="connsiteY6402" fmla="*/ 5586380 h 7686336"/>
              <a:gd name="connsiteX6403" fmla="*/ 2903996 w 10243893"/>
              <a:gd name="connsiteY6403" fmla="*/ 5586509 h 7686336"/>
              <a:gd name="connsiteX6404" fmla="*/ 2821185 w 10243893"/>
              <a:gd name="connsiteY6404" fmla="*/ 5613347 h 7686336"/>
              <a:gd name="connsiteX6405" fmla="*/ 2821185 w 10243893"/>
              <a:gd name="connsiteY6405" fmla="*/ 5700417 h 7686336"/>
              <a:gd name="connsiteX6406" fmla="*/ 3892508 w 10243893"/>
              <a:gd name="connsiteY6406" fmla="*/ 5771161 h 7686336"/>
              <a:gd name="connsiteX6407" fmla="*/ 4109457 w 10243893"/>
              <a:gd name="connsiteY6407" fmla="*/ 5700659 h 7686336"/>
              <a:gd name="connsiteX6408" fmla="*/ 4109457 w 10243893"/>
              <a:gd name="connsiteY6408" fmla="*/ 5613589 h 7686336"/>
              <a:gd name="connsiteX6409" fmla="*/ 4026619 w 10243893"/>
              <a:gd name="connsiteY6409" fmla="*/ 5586743 h 7686336"/>
              <a:gd name="connsiteX6410" fmla="*/ 4026619 w 10243893"/>
              <a:gd name="connsiteY6410" fmla="*/ 5586622 h 7686336"/>
              <a:gd name="connsiteX6411" fmla="*/ 4653160 w 10243893"/>
              <a:gd name="connsiteY6411" fmla="*/ 5771161 h 7686336"/>
              <a:gd name="connsiteX6412" fmla="*/ 4519143 w 10243893"/>
              <a:gd name="connsiteY6412" fmla="*/ 5586752 h 7686336"/>
              <a:gd name="connsiteX6413" fmla="*/ 4519169 w 10243893"/>
              <a:gd name="connsiteY6413" fmla="*/ 5586743 h 7686336"/>
              <a:gd name="connsiteX6414" fmla="*/ 4519048 w 10243893"/>
              <a:gd name="connsiteY6414" fmla="*/ 5586622 h 7686336"/>
              <a:gd name="connsiteX6415" fmla="*/ 4519143 w 10243893"/>
              <a:gd name="connsiteY6415" fmla="*/ 5586752 h 7686336"/>
              <a:gd name="connsiteX6416" fmla="*/ 4436332 w 10243893"/>
              <a:gd name="connsiteY6416" fmla="*/ 5613589 h 7686336"/>
              <a:gd name="connsiteX6417" fmla="*/ 4436332 w 10243893"/>
              <a:gd name="connsiteY6417" fmla="*/ 5700659 h 7686336"/>
              <a:gd name="connsiteX6418" fmla="*/ 5507412 w 10243893"/>
              <a:gd name="connsiteY6418" fmla="*/ 5771161 h 7686336"/>
              <a:gd name="connsiteX6419" fmla="*/ 5724361 w 10243893"/>
              <a:gd name="connsiteY6419" fmla="*/ 5700659 h 7686336"/>
              <a:gd name="connsiteX6420" fmla="*/ 5724361 w 10243893"/>
              <a:gd name="connsiteY6420" fmla="*/ 5613589 h 7686336"/>
              <a:gd name="connsiteX6421" fmla="*/ 5641524 w 10243893"/>
              <a:gd name="connsiteY6421" fmla="*/ 5586743 h 7686336"/>
              <a:gd name="connsiteX6422" fmla="*/ 5641524 w 10243893"/>
              <a:gd name="connsiteY6422" fmla="*/ 5586622 h 7686336"/>
              <a:gd name="connsiteX6423" fmla="*/ 6268185 w 10243893"/>
              <a:gd name="connsiteY6423" fmla="*/ 5771161 h 7686336"/>
              <a:gd name="connsiteX6424" fmla="*/ 6134167 w 10243893"/>
              <a:gd name="connsiteY6424" fmla="*/ 5586752 h 7686336"/>
              <a:gd name="connsiteX6425" fmla="*/ 6134194 w 10243893"/>
              <a:gd name="connsiteY6425" fmla="*/ 5586743 h 7686336"/>
              <a:gd name="connsiteX6426" fmla="*/ 6134073 w 10243893"/>
              <a:gd name="connsiteY6426" fmla="*/ 5586622 h 7686336"/>
              <a:gd name="connsiteX6427" fmla="*/ 6134167 w 10243893"/>
              <a:gd name="connsiteY6427" fmla="*/ 5586752 h 7686336"/>
              <a:gd name="connsiteX6428" fmla="*/ 6051357 w 10243893"/>
              <a:gd name="connsiteY6428" fmla="*/ 5613589 h 7686336"/>
              <a:gd name="connsiteX6429" fmla="*/ 6051357 w 10243893"/>
              <a:gd name="connsiteY6429" fmla="*/ 5700659 h 7686336"/>
              <a:gd name="connsiteX6430" fmla="*/ 7122317 w 10243893"/>
              <a:gd name="connsiteY6430" fmla="*/ 5771161 h 7686336"/>
              <a:gd name="connsiteX6431" fmla="*/ 7339266 w 10243893"/>
              <a:gd name="connsiteY6431" fmla="*/ 5700659 h 7686336"/>
              <a:gd name="connsiteX6432" fmla="*/ 7339266 w 10243893"/>
              <a:gd name="connsiteY6432" fmla="*/ 5613589 h 7686336"/>
              <a:gd name="connsiteX6433" fmla="*/ 7256428 w 10243893"/>
              <a:gd name="connsiteY6433" fmla="*/ 5586743 h 7686336"/>
              <a:gd name="connsiteX6434" fmla="*/ 7256428 w 10243893"/>
              <a:gd name="connsiteY6434" fmla="*/ 5586622 h 7686336"/>
              <a:gd name="connsiteX6435" fmla="*/ 7882847 w 10243893"/>
              <a:gd name="connsiteY6435" fmla="*/ 5771161 h 7686336"/>
              <a:gd name="connsiteX6436" fmla="*/ 7748830 w 10243893"/>
              <a:gd name="connsiteY6436" fmla="*/ 5586752 h 7686336"/>
              <a:gd name="connsiteX6437" fmla="*/ 7748857 w 10243893"/>
              <a:gd name="connsiteY6437" fmla="*/ 5586743 h 7686336"/>
              <a:gd name="connsiteX6438" fmla="*/ 7748736 w 10243893"/>
              <a:gd name="connsiteY6438" fmla="*/ 5586622 h 7686336"/>
              <a:gd name="connsiteX6439" fmla="*/ 7748830 w 10243893"/>
              <a:gd name="connsiteY6439" fmla="*/ 5586752 h 7686336"/>
              <a:gd name="connsiteX6440" fmla="*/ 7666019 w 10243893"/>
              <a:gd name="connsiteY6440" fmla="*/ 5613589 h 7686336"/>
              <a:gd name="connsiteX6441" fmla="*/ 7666019 w 10243893"/>
              <a:gd name="connsiteY6441" fmla="*/ 5700659 h 7686336"/>
              <a:gd name="connsiteX6442" fmla="*/ 8737221 w 10243893"/>
              <a:gd name="connsiteY6442" fmla="*/ 5771161 h 7686336"/>
              <a:gd name="connsiteX6443" fmla="*/ 8954170 w 10243893"/>
              <a:gd name="connsiteY6443" fmla="*/ 5700659 h 7686336"/>
              <a:gd name="connsiteX6444" fmla="*/ 8954170 w 10243893"/>
              <a:gd name="connsiteY6444" fmla="*/ 5613589 h 7686336"/>
              <a:gd name="connsiteX6445" fmla="*/ 8871333 w 10243893"/>
              <a:gd name="connsiteY6445" fmla="*/ 5586743 h 7686336"/>
              <a:gd name="connsiteX6446" fmla="*/ 8871333 w 10243893"/>
              <a:gd name="connsiteY6446" fmla="*/ 5586622 h 7686336"/>
              <a:gd name="connsiteX6447" fmla="*/ 9497873 w 10243893"/>
              <a:gd name="connsiteY6447" fmla="*/ 5771161 h 7686336"/>
              <a:gd name="connsiteX6448" fmla="*/ 9363855 w 10243893"/>
              <a:gd name="connsiteY6448" fmla="*/ 5586752 h 7686336"/>
              <a:gd name="connsiteX6449" fmla="*/ 9363882 w 10243893"/>
              <a:gd name="connsiteY6449" fmla="*/ 5586743 h 7686336"/>
              <a:gd name="connsiteX6450" fmla="*/ 9363761 w 10243893"/>
              <a:gd name="connsiteY6450" fmla="*/ 5586622 h 7686336"/>
              <a:gd name="connsiteX6451" fmla="*/ 9363855 w 10243893"/>
              <a:gd name="connsiteY6451" fmla="*/ 5586752 h 7686336"/>
              <a:gd name="connsiteX6452" fmla="*/ 9281044 w 10243893"/>
              <a:gd name="connsiteY6452" fmla="*/ 5613589 h 7686336"/>
              <a:gd name="connsiteX6453" fmla="*/ 9281044 w 10243893"/>
              <a:gd name="connsiteY6453" fmla="*/ 5700659 h 7686336"/>
              <a:gd name="connsiteX6454" fmla="*/ 1422504 w 10243893"/>
              <a:gd name="connsiteY6454" fmla="*/ 5771524 h 7686336"/>
              <a:gd name="connsiteX6455" fmla="*/ 1288486 w 10243893"/>
              <a:gd name="connsiteY6455" fmla="*/ 5587114 h 7686336"/>
              <a:gd name="connsiteX6456" fmla="*/ 1288513 w 10243893"/>
              <a:gd name="connsiteY6456" fmla="*/ 5587105 h 7686336"/>
              <a:gd name="connsiteX6457" fmla="*/ 1288392 w 10243893"/>
              <a:gd name="connsiteY6457" fmla="*/ 5586984 h 7686336"/>
              <a:gd name="connsiteX6458" fmla="*/ 1288486 w 10243893"/>
              <a:gd name="connsiteY6458" fmla="*/ 5587114 h 7686336"/>
              <a:gd name="connsiteX6459" fmla="*/ 1205676 w 10243893"/>
              <a:gd name="connsiteY6459" fmla="*/ 5613952 h 7686336"/>
              <a:gd name="connsiteX6460" fmla="*/ 1205676 w 10243893"/>
              <a:gd name="connsiteY6460" fmla="*/ 5701022 h 7686336"/>
              <a:gd name="connsiteX6461" fmla="*/ 4827904 w 10243893"/>
              <a:gd name="connsiteY6461" fmla="*/ 5827636 h 7686336"/>
              <a:gd name="connsiteX6462" fmla="*/ 4917634 w 10243893"/>
              <a:gd name="connsiteY6462" fmla="*/ 5704166 h 7686336"/>
              <a:gd name="connsiteX6463" fmla="*/ 4917634 w 10243893"/>
              <a:gd name="connsiteY6463" fmla="*/ 5551552 h 7686336"/>
              <a:gd name="connsiteX6464" fmla="*/ 4772397 w 10243893"/>
              <a:gd name="connsiteY6464" fmla="*/ 5504389 h 7686336"/>
              <a:gd name="connsiteX6465" fmla="*/ 4772397 w 10243893"/>
              <a:gd name="connsiteY6465" fmla="*/ 5504268 h 7686336"/>
              <a:gd name="connsiteX6466" fmla="*/ 4537429 w 10243893"/>
              <a:gd name="connsiteY6466" fmla="*/ 5580575 h 7686336"/>
              <a:gd name="connsiteX6467" fmla="*/ 4682667 w 10243893"/>
              <a:gd name="connsiteY6467" fmla="*/ 5780473 h 7686336"/>
              <a:gd name="connsiteX6468" fmla="*/ 6443050 w 10243893"/>
              <a:gd name="connsiteY6468" fmla="*/ 5827636 h 7686336"/>
              <a:gd name="connsiteX6469" fmla="*/ 6532781 w 10243893"/>
              <a:gd name="connsiteY6469" fmla="*/ 5704166 h 7686336"/>
              <a:gd name="connsiteX6470" fmla="*/ 6532781 w 10243893"/>
              <a:gd name="connsiteY6470" fmla="*/ 5551552 h 7686336"/>
              <a:gd name="connsiteX6471" fmla="*/ 6387544 w 10243893"/>
              <a:gd name="connsiteY6471" fmla="*/ 5504389 h 7686336"/>
              <a:gd name="connsiteX6472" fmla="*/ 6387544 w 10243893"/>
              <a:gd name="connsiteY6472" fmla="*/ 5504268 h 7686336"/>
              <a:gd name="connsiteX6473" fmla="*/ 6152576 w 10243893"/>
              <a:gd name="connsiteY6473" fmla="*/ 5580575 h 7686336"/>
              <a:gd name="connsiteX6474" fmla="*/ 6297813 w 10243893"/>
              <a:gd name="connsiteY6474" fmla="*/ 5780473 h 7686336"/>
              <a:gd name="connsiteX6475" fmla="*/ 8057713 w 10243893"/>
              <a:gd name="connsiteY6475" fmla="*/ 5827636 h 7686336"/>
              <a:gd name="connsiteX6476" fmla="*/ 8147443 w 10243893"/>
              <a:gd name="connsiteY6476" fmla="*/ 5704166 h 7686336"/>
              <a:gd name="connsiteX6477" fmla="*/ 8147443 w 10243893"/>
              <a:gd name="connsiteY6477" fmla="*/ 5551552 h 7686336"/>
              <a:gd name="connsiteX6478" fmla="*/ 8002206 w 10243893"/>
              <a:gd name="connsiteY6478" fmla="*/ 5504389 h 7686336"/>
              <a:gd name="connsiteX6479" fmla="*/ 8002206 w 10243893"/>
              <a:gd name="connsiteY6479" fmla="*/ 5504268 h 7686336"/>
              <a:gd name="connsiteX6480" fmla="*/ 7767238 w 10243893"/>
              <a:gd name="connsiteY6480" fmla="*/ 5580575 h 7686336"/>
              <a:gd name="connsiteX6481" fmla="*/ 7912475 w 10243893"/>
              <a:gd name="connsiteY6481" fmla="*/ 5780473 h 7686336"/>
              <a:gd name="connsiteX6482" fmla="*/ 9672617 w 10243893"/>
              <a:gd name="connsiteY6482" fmla="*/ 5827636 h 7686336"/>
              <a:gd name="connsiteX6483" fmla="*/ 9762348 w 10243893"/>
              <a:gd name="connsiteY6483" fmla="*/ 5704166 h 7686336"/>
              <a:gd name="connsiteX6484" fmla="*/ 9762348 w 10243893"/>
              <a:gd name="connsiteY6484" fmla="*/ 5551552 h 7686336"/>
              <a:gd name="connsiteX6485" fmla="*/ 9617110 w 10243893"/>
              <a:gd name="connsiteY6485" fmla="*/ 5504389 h 7686336"/>
              <a:gd name="connsiteX6486" fmla="*/ 9617110 w 10243893"/>
              <a:gd name="connsiteY6486" fmla="*/ 5504268 h 7686336"/>
              <a:gd name="connsiteX6487" fmla="*/ 9382143 w 10243893"/>
              <a:gd name="connsiteY6487" fmla="*/ 5580575 h 7686336"/>
              <a:gd name="connsiteX6488" fmla="*/ 9527380 w 10243893"/>
              <a:gd name="connsiteY6488" fmla="*/ 5780473 h 7686336"/>
              <a:gd name="connsiteX6489" fmla="*/ 1597370 w 10243893"/>
              <a:gd name="connsiteY6489" fmla="*/ 5827757 h 7686336"/>
              <a:gd name="connsiteX6490" fmla="*/ 1687100 w 10243893"/>
              <a:gd name="connsiteY6490" fmla="*/ 5704287 h 7686336"/>
              <a:gd name="connsiteX6491" fmla="*/ 1687100 w 10243893"/>
              <a:gd name="connsiteY6491" fmla="*/ 5551673 h 7686336"/>
              <a:gd name="connsiteX6492" fmla="*/ 1541863 w 10243893"/>
              <a:gd name="connsiteY6492" fmla="*/ 5504510 h 7686336"/>
              <a:gd name="connsiteX6493" fmla="*/ 1541863 w 10243893"/>
              <a:gd name="connsiteY6493" fmla="*/ 5504389 h 7686336"/>
              <a:gd name="connsiteX6494" fmla="*/ 1306895 w 10243893"/>
              <a:gd name="connsiteY6494" fmla="*/ 5580696 h 7686336"/>
              <a:gd name="connsiteX6495" fmla="*/ 1452132 w 10243893"/>
              <a:gd name="connsiteY6495" fmla="*/ 5780594 h 7686336"/>
              <a:gd name="connsiteX6496" fmla="*/ 3212274 w 10243893"/>
              <a:gd name="connsiteY6496" fmla="*/ 5827757 h 7686336"/>
              <a:gd name="connsiteX6497" fmla="*/ 3302004 w 10243893"/>
              <a:gd name="connsiteY6497" fmla="*/ 5704287 h 7686336"/>
              <a:gd name="connsiteX6498" fmla="*/ 3302004 w 10243893"/>
              <a:gd name="connsiteY6498" fmla="*/ 5551673 h 7686336"/>
              <a:gd name="connsiteX6499" fmla="*/ 3156767 w 10243893"/>
              <a:gd name="connsiteY6499" fmla="*/ 5504510 h 7686336"/>
              <a:gd name="connsiteX6500" fmla="*/ 3156767 w 10243893"/>
              <a:gd name="connsiteY6500" fmla="*/ 5504389 h 7686336"/>
              <a:gd name="connsiteX6501" fmla="*/ 2921799 w 10243893"/>
              <a:gd name="connsiteY6501" fmla="*/ 5580696 h 7686336"/>
              <a:gd name="connsiteX6502" fmla="*/ 3067037 w 10243893"/>
              <a:gd name="connsiteY6502" fmla="*/ 5780594 h 7686336"/>
              <a:gd name="connsiteX6503" fmla="*/ 488075 w 10243893"/>
              <a:gd name="connsiteY6503" fmla="*/ 5827878 h 7686336"/>
              <a:gd name="connsiteX6504" fmla="*/ 633312 w 10243893"/>
              <a:gd name="connsiteY6504" fmla="*/ 5780715 h 7686336"/>
              <a:gd name="connsiteX6505" fmla="*/ 778429 w 10243893"/>
              <a:gd name="connsiteY6505" fmla="*/ 5580817 h 7686336"/>
              <a:gd name="connsiteX6506" fmla="*/ 543461 w 10243893"/>
              <a:gd name="connsiteY6506" fmla="*/ 5504510 h 7686336"/>
              <a:gd name="connsiteX6507" fmla="*/ 543582 w 10243893"/>
              <a:gd name="connsiteY6507" fmla="*/ 5504631 h 7686336"/>
              <a:gd name="connsiteX6508" fmla="*/ 398345 w 10243893"/>
              <a:gd name="connsiteY6508" fmla="*/ 5551794 h 7686336"/>
              <a:gd name="connsiteX6509" fmla="*/ 398345 w 10243893"/>
              <a:gd name="connsiteY6509" fmla="*/ 5704408 h 7686336"/>
              <a:gd name="connsiteX6510" fmla="*/ 2102859 w 10243893"/>
              <a:gd name="connsiteY6510" fmla="*/ 5827878 h 7686336"/>
              <a:gd name="connsiteX6511" fmla="*/ 2248096 w 10243893"/>
              <a:gd name="connsiteY6511" fmla="*/ 5780715 h 7686336"/>
              <a:gd name="connsiteX6512" fmla="*/ 2393212 w 10243893"/>
              <a:gd name="connsiteY6512" fmla="*/ 5580817 h 7686336"/>
              <a:gd name="connsiteX6513" fmla="*/ 2158366 w 10243893"/>
              <a:gd name="connsiteY6513" fmla="*/ 5504510 h 7686336"/>
              <a:gd name="connsiteX6514" fmla="*/ 2158366 w 10243893"/>
              <a:gd name="connsiteY6514" fmla="*/ 5504631 h 7686336"/>
              <a:gd name="connsiteX6515" fmla="*/ 2013128 w 10243893"/>
              <a:gd name="connsiteY6515" fmla="*/ 5551794 h 7686336"/>
              <a:gd name="connsiteX6516" fmla="*/ 2013128 w 10243893"/>
              <a:gd name="connsiteY6516" fmla="*/ 5704408 h 7686336"/>
              <a:gd name="connsiteX6517" fmla="*/ 3717884 w 10243893"/>
              <a:gd name="connsiteY6517" fmla="*/ 5828120 h 7686336"/>
              <a:gd name="connsiteX6518" fmla="*/ 3863122 w 10243893"/>
              <a:gd name="connsiteY6518" fmla="*/ 5780957 h 7686336"/>
              <a:gd name="connsiteX6519" fmla="*/ 4008238 w 10243893"/>
              <a:gd name="connsiteY6519" fmla="*/ 5581059 h 7686336"/>
              <a:gd name="connsiteX6520" fmla="*/ 3773391 w 10243893"/>
              <a:gd name="connsiteY6520" fmla="*/ 5504752 h 7686336"/>
              <a:gd name="connsiteX6521" fmla="*/ 3773391 w 10243893"/>
              <a:gd name="connsiteY6521" fmla="*/ 5504873 h 7686336"/>
              <a:gd name="connsiteX6522" fmla="*/ 3628154 w 10243893"/>
              <a:gd name="connsiteY6522" fmla="*/ 5552036 h 7686336"/>
              <a:gd name="connsiteX6523" fmla="*/ 3628154 w 10243893"/>
              <a:gd name="connsiteY6523" fmla="*/ 5704650 h 7686336"/>
              <a:gd name="connsiteX6524" fmla="*/ 5332909 w 10243893"/>
              <a:gd name="connsiteY6524" fmla="*/ 5828120 h 7686336"/>
              <a:gd name="connsiteX6525" fmla="*/ 5478147 w 10243893"/>
              <a:gd name="connsiteY6525" fmla="*/ 5780957 h 7686336"/>
              <a:gd name="connsiteX6526" fmla="*/ 5623263 w 10243893"/>
              <a:gd name="connsiteY6526" fmla="*/ 5581059 h 7686336"/>
              <a:gd name="connsiteX6527" fmla="*/ 5388296 w 10243893"/>
              <a:gd name="connsiteY6527" fmla="*/ 5504752 h 7686336"/>
              <a:gd name="connsiteX6528" fmla="*/ 5388416 w 10243893"/>
              <a:gd name="connsiteY6528" fmla="*/ 5504873 h 7686336"/>
              <a:gd name="connsiteX6529" fmla="*/ 5243179 w 10243893"/>
              <a:gd name="connsiteY6529" fmla="*/ 5552036 h 7686336"/>
              <a:gd name="connsiteX6530" fmla="*/ 5243179 w 10243893"/>
              <a:gd name="connsiteY6530" fmla="*/ 5704650 h 7686336"/>
              <a:gd name="connsiteX6531" fmla="*/ 6947693 w 10243893"/>
              <a:gd name="connsiteY6531" fmla="*/ 5828120 h 7686336"/>
              <a:gd name="connsiteX6532" fmla="*/ 7092931 w 10243893"/>
              <a:gd name="connsiteY6532" fmla="*/ 5780957 h 7686336"/>
              <a:gd name="connsiteX6533" fmla="*/ 7238047 w 10243893"/>
              <a:gd name="connsiteY6533" fmla="*/ 5581059 h 7686336"/>
              <a:gd name="connsiteX6534" fmla="*/ 7003200 w 10243893"/>
              <a:gd name="connsiteY6534" fmla="*/ 5504752 h 7686336"/>
              <a:gd name="connsiteX6535" fmla="*/ 7003200 w 10243893"/>
              <a:gd name="connsiteY6535" fmla="*/ 5504873 h 7686336"/>
              <a:gd name="connsiteX6536" fmla="*/ 6857962 w 10243893"/>
              <a:gd name="connsiteY6536" fmla="*/ 5552036 h 7686336"/>
              <a:gd name="connsiteX6537" fmla="*/ 6857962 w 10243893"/>
              <a:gd name="connsiteY6537" fmla="*/ 5704650 h 7686336"/>
              <a:gd name="connsiteX6538" fmla="*/ 8562597 w 10243893"/>
              <a:gd name="connsiteY6538" fmla="*/ 5828120 h 7686336"/>
              <a:gd name="connsiteX6539" fmla="*/ 8707835 w 10243893"/>
              <a:gd name="connsiteY6539" fmla="*/ 5780957 h 7686336"/>
              <a:gd name="connsiteX6540" fmla="*/ 8852951 w 10243893"/>
              <a:gd name="connsiteY6540" fmla="*/ 5581059 h 7686336"/>
              <a:gd name="connsiteX6541" fmla="*/ 8618105 w 10243893"/>
              <a:gd name="connsiteY6541" fmla="*/ 5504752 h 7686336"/>
              <a:gd name="connsiteX6542" fmla="*/ 8618105 w 10243893"/>
              <a:gd name="connsiteY6542" fmla="*/ 5504873 h 7686336"/>
              <a:gd name="connsiteX6543" fmla="*/ 8472867 w 10243893"/>
              <a:gd name="connsiteY6543" fmla="*/ 5552036 h 7686336"/>
              <a:gd name="connsiteX6544" fmla="*/ 8472867 w 10243893"/>
              <a:gd name="connsiteY6544" fmla="*/ 5704650 h 7686336"/>
              <a:gd name="connsiteX6545" fmla="*/ 4834797 w 10243893"/>
              <a:gd name="connsiteY6545" fmla="*/ 5849162 h 7686336"/>
              <a:gd name="connsiteX6546" fmla="*/ 4834892 w 10243893"/>
              <a:gd name="connsiteY6546" fmla="*/ 5849032 h 7686336"/>
              <a:gd name="connsiteX6547" fmla="*/ 4834918 w 10243893"/>
              <a:gd name="connsiteY6547" fmla="*/ 5849041 h 7686336"/>
              <a:gd name="connsiteX6548" fmla="*/ 6449943 w 10243893"/>
              <a:gd name="connsiteY6548" fmla="*/ 5849162 h 7686336"/>
              <a:gd name="connsiteX6549" fmla="*/ 6450037 w 10243893"/>
              <a:gd name="connsiteY6549" fmla="*/ 5849032 h 7686336"/>
              <a:gd name="connsiteX6550" fmla="*/ 6450064 w 10243893"/>
              <a:gd name="connsiteY6550" fmla="*/ 5849041 h 7686336"/>
              <a:gd name="connsiteX6551" fmla="*/ 9679510 w 10243893"/>
              <a:gd name="connsiteY6551" fmla="*/ 5849162 h 7686336"/>
              <a:gd name="connsiteX6552" fmla="*/ 9679604 w 10243893"/>
              <a:gd name="connsiteY6552" fmla="*/ 5849032 h 7686336"/>
              <a:gd name="connsiteX6553" fmla="*/ 9679631 w 10243893"/>
              <a:gd name="connsiteY6553" fmla="*/ 5849041 h 7686336"/>
              <a:gd name="connsiteX6554" fmla="*/ 1604263 w 10243893"/>
              <a:gd name="connsiteY6554" fmla="*/ 5849282 h 7686336"/>
              <a:gd name="connsiteX6555" fmla="*/ 1604357 w 10243893"/>
              <a:gd name="connsiteY6555" fmla="*/ 5849153 h 7686336"/>
              <a:gd name="connsiteX6556" fmla="*/ 1604384 w 10243893"/>
              <a:gd name="connsiteY6556" fmla="*/ 5849162 h 7686336"/>
              <a:gd name="connsiteX6557" fmla="*/ 1849751 w 10243893"/>
              <a:gd name="connsiteY6557" fmla="*/ 5910110 h 7686336"/>
              <a:gd name="connsiteX6558" fmla="*/ 1994989 w 10243893"/>
              <a:gd name="connsiteY6558" fmla="*/ 5862948 h 7686336"/>
              <a:gd name="connsiteX6559" fmla="*/ 1994989 w 10243893"/>
              <a:gd name="connsiteY6559" fmla="*/ 5710333 h 7686336"/>
              <a:gd name="connsiteX6560" fmla="*/ 1849751 w 10243893"/>
              <a:gd name="connsiteY6560" fmla="*/ 5510557 h 7686336"/>
              <a:gd name="connsiteX6561" fmla="*/ 1849751 w 10243893"/>
              <a:gd name="connsiteY6561" fmla="*/ 5510436 h 7686336"/>
              <a:gd name="connsiteX6562" fmla="*/ 1704514 w 10243893"/>
              <a:gd name="connsiteY6562" fmla="*/ 5710333 h 7686336"/>
              <a:gd name="connsiteX6563" fmla="*/ 1704514 w 10243893"/>
              <a:gd name="connsiteY6563" fmla="*/ 5862948 h 7686336"/>
              <a:gd name="connsiteX6564" fmla="*/ 3464656 w 10243893"/>
              <a:gd name="connsiteY6564" fmla="*/ 5910110 h 7686336"/>
              <a:gd name="connsiteX6565" fmla="*/ 3609893 w 10243893"/>
              <a:gd name="connsiteY6565" fmla="*/ 5862948 h 7686336"/>
              <a:gd name="connsiteX6566" fmla="*/ 3609893 w 10243893"/>
              <a:gd name="connsiteY6566" fmla="*/ 5710333 h 7686336"/>
              <a:gd name="connsiteX6567" fmla="*/ 3464656 w 10243893"/>
              <a:gd name="connsiteY6567" fmla="*/ 5510557 h 7686336"/>
              <a:gd name="connsiteX6568" fmla="*/ 3464656 w 10243893"/>
              <a:gd name="connsiteY6568" fmla="*/ 5510436 h 7686336"/>
              <a:gd name="connsiteX6569" fmla="*/ 3319418 w 10243893"/>
              <a:gd name="connsiteY6569" fmla="*/ 5710333 h 7686336"/>
              <a:gd name="connsiteX6570" fmla="*/ 3319418 w 10243893"/>
              <a:gd name="connsiteY6570" fmla="*/ 5862948 h 7686336"/>
              <a:gd name="connsiteX6571" fmla="*/ 5079560 w 10243893"/>
              <a:gd name="connsiteY6571" fmla="*/ 5910110 h 7686336"/>
              <a:gd name="connsiteX6572" fmla="*/ 5224798 w 10243893"/>
              <a:gd name="connsiteY6572" fmla="*/ 5862948 h 7686336"/>
              <a:gd name="connsiteX6573" fmla="*/ 5224798 w 10243893"/>
              <a:gd name="connsiteY6573" fmla="*/ 5710333 h 7686336"/>
              <a:gd name="connsiteX6574" fmla="*/ 5079560 w 10243893"/>
              <a:gd name="connsiteY6574" fmla="*/ 5510557 h 7686336"/>
              <a:gd name="connsiteX6575" fmla="*/ 5079560 w 10243893"/>
              <a:gd name="connsiteY6575" fmla="*/ 5510436 h 7686336"/>
              <a:gd name="connsiteX6576" fmla="*/ 4934323 w 10243893"/>
              <a:gd name="connsiteY6576" fmla="*/ 5710333 h 7686336"/>
              <a:gd name="connsiteX6577" fmla="*/ 4934323 w 10243893"/>
              <a:gd name="connsiteY6577" fmla="*/ 5862948 h 7686336"/>
              <a:gd name="connsiteX6578" fmla="*/ 6695916 w 10243893"/>
              <a:gd name="connsiteY6578" fmla="*/ 5910231 h 7686336"/>
              <a:gd name="connsiteX6579" fmla="*/ 6841154 w 10243893"/>
              <a:gd name="connsiteY6579" fmla="*/ 5863069 h 7686336"/>
              <a:gd name="connsiteX6580" fmla="*/ 6841154 w 10243893"/>
              <a:gd name="connsiteY6580" fmla="*/ 5710454 h 7686336"/>
              <a:gd name="connsiteX6581" fmla="*/ 6695916 w 10243893"/>
              <a:gd name="connsiteY6581" fmla="*/ 5510677 h 7686336"/>
              <a:gd name="connsiteX6582" fmla="*/ 6695916 w 10243893"/>
              <a:gd name="connsiteY6582" fmla="*/ 5510557 h 7686336"/>
              <a:gd name="connsiteX6583" fmla="*/ 6550679 w 10243893"/>
              <a:gd name="connsiteY6583" fmla="*/ 5710454 h 7686336"/>
              <a:gd name="connsiteX6584" fmla="*/ 6550679 w 10243893"/>
              <a:gd name="connsiteY6584" fmla="*/ 5863069 h 7686336"/>
              <a:gd name="connsiteX6585" fmla="*/ 8310578 w 10243893"/>
              <a:gd name="connsiteY6585" fmla="*/ 5910231 h 7686336"/>
              <a:gd name="connsiteX6586" fmla="*/ 8455815 w 10243893"/>
              <a:gd name="connsiteY6586" fmla="*/ 5863069 h 7686336"/>
              <a:gd name="connsiteX6587" fmla="*/ 8455815 w 10243893"/>
              <a:gd name="connsiteY6587" fmla="*/ 5710454 h 7686336"/>
              <a:gd name="connsiteX6588" fmla="*/ 8310578 w 10243893"/>
              <a:gd name="connsiteY6588" fmla="*/ 5510677 h 7686336"/>
              <a:gd name="connsiteX6589" fmla="*/ 8310578 w 10243893"/>
              <a:gd name="connsiteY6589" fmla="*/ 5510557 h 7686336"/>
              <a:gd name="connsiteX6590" fmla="*/ 8165341 w 10243893"/>
              <a:gd name="connsiteY6590" fmla="*/ 5710454 h 7686336"/>
              <a:gd name="connsiteX6591" fmla="*/ 8165341 w 10243893"/>
              <a:gd name="connsiteY6591" fmla="*/ 5863069 h 7686336"/>
              <a:gd name="connsiteX6592" fmla="*/ 9925845 w 10243893"/>
              <a:gd name="connsiteY6592" fmla="*/ 5910231 h 7686336"/>
              <a:gd name="connsiteX6593" fmla="*/ 10071083 w 10243893"/>
              <a:gd name="connsiteY6593" fmla="*/ 5863069 h 7686336"/>
              <a:gd name="connsiteX6594" fmla="*/ 10071083 w 10243893"/>
              <a:gd name="connsiteY6594" fmla="*/ 5710454 h 7686336"/>
              <a:gd name="connsiteX6595" fmla="*/ 9925845 w 10243893"/>
              <a:gd name="connsiteY6595" fmla="*/ 5510677 h 7686336"/>
              <a:gd name="connsiteX6596" fmla="*/ 9925845 w 10243893"/>
              <a:gd name="connsiteY6596" fmla="*/ 5510557 h 7686336"/>
              <a:gd name="connsiteX6597" fmla="*/ 9780608 w 10243893"/>
              <a:gd name="connsiteY6597" fmla="*/ 5710454 h 7686336"/>
              <a:gd name="connsiteX6598" fmla="*/ 9780608 w 10243893"/>
              <a:gd name="connsiteY6598" fmla="*/ 5863069 h 7686336"/>
              <a:gd name="connsiteX6599" fmla="*/ 2512571 w 10243893"/>
              <a:gd name="connsiteY6599" fmla="*/ 5941552 h 7686336"/>
              <a:gd name="connsiteX6600" fmla="*/ 2646683 w 10243893"/>
              <a:gd name="connsiteY6600" fmla="*/ 5757012 h 7686336"/>
              <a:gd name="connsiteX6601" fmla="*/ 2595529 w 10243893"/>
              <a:gd name="connsiteY6601" fmla="*/ 5686510 h 7686336"/>
              <a:gd name="connsiteX6602" fmla="*/ 2595408 w 10243893"/>
              <a:gd name="connsiteY6602" fmla="*/ 5686510 h 7686336"/>
              <a:gd name="connsiteX6603" fmla="*/ 2512571 w 10243893"/>
              <a:gd name="connsiteY6603" fmla="*/ 5713478 h 7686336"/>
              <a:gd name="connsiteX6604" fmla="*/ 897183 w 10243893"/>
              <a:gd name="connsiteY6604" fmla="*/ 5941794 h 7686336"/>
              <a:gd name="connsiteX6605" fmla="*/ 1031294 w 10243893"/>
              <a:gd name="connsiteY6605" fmla="*/ 5757254 h 7686336"/>
              <a:gd name="connsiteX6606" fmla="*/ 980141 w 10243893"/>
              <a:gd name="connsiteY6606" fmla="*/ 5686752 h 7686336"/>
              <a:gd name="connsiteX6607" fmla="*/ 980020 w 10243893"/>
              <a:gd name="connsiteY6607" fmla="*/ 5686752 h 7686336"/>
              <a:gd name="connsiteX6608" fmla="*/ 897183 w 10243893"/>
              <a:gd name="connsiteY6608" fmla="*/ 5713719 h 7686336"/>
              <a:gd name="connsiteX6609" fmla="*/ 2803046 w 10243893"/>
              <a:gd name="connsiteY6609" fmla="*/ 5941794 h 7686336"/>
              <a:gd name="connsiteX6610" fmla="*/ 2803046 w 10243893"/>
              <a:gd name="connsiteY6610" fmla="*/ 5713719 h 7686336"/>
              <a:gd name="connsiteX6611" fmla="*/ 2720208 w 10243893"/>
              <a:gd name="connsiteY6611" fmla="*/ 5686752 h 7686336"/>
              <a:gd name="connsiteX6612" fmla="*/ 2720087 w 10243893"/>
              <a:gd name="connsiteY6612" fmla="*/ 5686752 h 7686336"/>
              <a:gd name="connsiteX6613" fmla="*/ 2668934 w 10243893"/>
              <a:gd name="connsiteY6613" fmla="*/ 5757254 h 7686336"/>
              <a:gd name="connsiteX6614" fmla="*/ 4127596 w 10243893"/>
              <a:gd name="connsiteY6614" fmla="*/ 5941794 h 7686336"/>
              <a:gd name="connsiteX6615" fmla="*/ 4261708 w 10243893"/>
              <a:gd name="connsiteY6615" fmla="*/ 5757254 h 7686336"/>
              <a:gd name="connsiteX6616" fmla="*/ 4210554 w 10243893"/>
              <a:gd name="connsiteY6616" fmla="*/ 5686752 h 7686336"/>
              <a:gd name="connsiteX6617" fmla="*/ 4210434 w 10243893"/>
              <a:gd name="connsiteY6617" fmla="*/ 5686752 h 7686336"/>
              <a:gd name="connsiteX6618" fmla="*/ 4127596 w 10243893"/>
              <a:gd name="connsiteY6618" fmla="*/ 5713719 h 7686336"/>
              <a:gd name="connsiteX6619" fmla="*/ 5742501 w 10243893"/>
              <a:gd name="connsiteY6619" fmla="*/ 5941794 h 7686336"/>
              <a:gd name="connsiteX6620" fmla="*/ 5876613 w 10243893"/>
              <a:gd name="connsiteY6620" fmla="*/ 5757254 h 7686336"/>
              <a:gd name="connsiteX6621" fmla="*/ 5825459 w 10243893"/>
              <a:gd name="connsiteY6621" fmla="*/ 5686752 h 7686336"/>
              <a:gd name="connsiteX6622" fmla="*/ 5825338 w 10243893"/>
              <a:gd name="connsiteY6622" fmla="*/ 5686752 h 7686336"/>
              <a:gd name="connsiteX6623" fmla="*/ 5742501 w 10243893"/>
              <a:gd name="connsiteY6623" fmla="*/ 5713719 h 7686336"/>
              <a:gd name="connsiteX6624" fmla="*/ 7357405 w 10243893"/>
              <a:gd name="connsiteY6624" fmla="*/ 5941794 h 7686336"/>
              <a:gd name="connsiteX6625" fmla="*/ 7491517 w 10243893"/>
              <a:gd name="connsiteY6625" fmla="*/ 5757254 h 7686336"/>
              <a:gd name="connsiteX6626" fmla="*/ 7440364 w 10243893"/>
              <a:gd name="connsiteY6626" fmla="*/ 5686752 h 7686336"/>
              <a:gd name="connsiteX6627" fmla="*/ 7440242 w 10243893"/>
              <a:gd name="connsiteY6627" fmla="*/ 5686752 h 7686336"/>
              <a:gd name="connsiteX6628" fmla="*/ 7357405 w 10243893"/>
              <a:gd name="connsiteY6628" fmla="*/ 5713719 h 7686336"/>
              <a:gd name="connsiteX6629" fmla="*/ 8972309 w 10243893"/>
              <a:gd name="connsiteY6629" fmla="*/ 5941794 h 7686336"/>
              <a:gd name="connsiteX6630" fmla="*/ 9106421 w 10243893"/>
              <a:gd name="connsiteY6630" fmla="*/ 5757254 h 7686336"/>
              <a:gd name="connsiteX6631" fmla="*/ 9055267 w 10243893"/>
              <a:gd name="connsiteY6631" fmla="*/ 5686752 h 7686336"/>
              <a:gd name="connsiteX6632" fmla="*/ 9055146 w 10243893"/>
              <a:gd name="connsiteY6632" fmla="*/ 5686752 h 7686336"/>
              <a:gd name="connsiteX6633" fmla="*/ 8972309 w 10243893"/>
              <a:gd name="connsiteY6633" fmla="*/ 5713719 h 7686336"/>
              <a:gd name="connsiteX6634" fmla="*/ 1187657 w 10243893"/>
              <a:gd name="connsiteY6634" fmla="*/ 5942036 h 7686336"/>
              <a:gd name="connsiteX6635" fmla="*/ 1187657 w 10243893"/>
              <a:gd name="connsiteY6635" fmla="*/ 5713961 h 7686336"/>
              <a:gd name="connsiteX6636" fmla="*/ 1104820 w 10243893"/>
              <a:gd name="connsiteY6636" fmla="*/ 5686994 h 7686336"/>
              <a:gd name="connsiteX6637" fmla="*/ 1104699 w 10243893"/>
              <a:gd name="connsiteY6637" fmla="*/ 5686994 h 7686336"/>
              <a:gd name="connsiteX6638" fmla="*/ 1053546 w 10243893"/>
              <a:gd name="connsiteY6638" fmla="*/ 5757496 h 7686336"/>
              <a:gd name="connsiteX6639" fmla="*/ 4418313 w 10243893"/>
              <a:gd name="connsiteY6639" fmla="*/ 5942036 h 7686336"/>
              <a:gd name="connsiteX6640" fmla="*/ 4418313 w 10243893"/>
              <a:gd name="connsiteY6640" fmla="*/ 5713961 h 7686336"/>
              <a:gd name="connsiteX6641" fmla="*/ 4335476 w 10243893"/>
              <a:gd name="connsiteY6641" fmla="*/ 5686994 h 7686336"/>
              <a:gd name="connsiteX6642" fmla="*/ 4335355 w 10243893"/>
              <a:gd name="connsiteY6642" fmla="*/ 5686994 h 7686336"/>
              <a:gd name="connsiteX6643" fmla="*/ 4284201 w 10243893"/>
              <a:gd name="connsiteY6643" fmla="*/ 5757496 h 7686336"/>
              <a:gd name="connsiteX6644" fmla="*/ 6033217 w 10243893"/>
              <a:gd name="connsiteY6644" fmla="*/ 5942036 h 7686336"/>
              <a:gd name="connsiteX6645" fmla="*/ 6033217 w 10243893"/>
              <a:gd name="connsiteY6645" fmla="*/ 5713961 h 7686336"/>
              <a:gd name="connsiteX6646" fmla="*/ 5950380 w 10243893"/>
              <a:gd name="connsiteY6646" fmla="*/ 5686994 h 7686336"/>
              <a:gd name="connsiteX6647" fmla="*/ 5950259 w 10243893"/>
              <a:gd name="connsiteY6647" fmla="*/ 5686994 h 7686336"/>
              <a:gd name="connsiteX6648" fmla="*/ 5899106 w 10243893"/>
              <a:gd name="connsiteY6648" fmla="*/ 5757496 h 7686336"/>
              <a:gd name="connsiteX6649" fmla="*/ 7647880 w 10243893"/>
              <a:gd name="connsiteY6649" fmla="*/ 5942036 h 7686336"/>
              <a:gd name="connsiteX6650" fmla="*/ 7647880 w 10243893"/>
              <a:gd name="connsiteY6650" fmla="*/ 5713961 h 7686336"/>
              <a:gd name="connsiteX6651" fmla="*/ 7565043 w 10243893"/>
              <a:gd name="connsiteY6651" fmla="*/ 5686994 h 7686336"/>
              <a:gd name="connsiteX6652" fmla="*/ 7564922 w 10243893"/>
              <a:gd name="connsiteY6652" fmla="*/ 5686994 h 7686336"/>
              <a:gd name="connsiteX6653" fmla="*/ 7513768 w 10243893"/>
              <a:gd name="connsiteY6653" fmla="*/ 5757496 h 7686336"/>
              <a:gd name="connsiteX6654" fmla="*/ 9263026 w 10243893"/>
              <a:gd name="connsiteY6654" fmla="*/ 5942036 h 7686336"/>
              <a:gd name="connsiteX6655" fmla="*/ 9263026 w 10243893"/>
              <a:gd name="connsiteY6655" fmla="*/ 5713961 h 7686336"/>
              <a:gd name="connsiteX6656" fmla="*/ 9180189 w 10243893"/>
              <a:gd name="connsiteY6656" fmla="*/ 5686994 h 7686336"/>
              <a:gd name="connsiteX6657" fmla="*/ 9180068 w 10243893"/>
              <a:gd name="connsiteY6657" fmla="*/ 5686994 h 7686336"/>
              <a:gd name="connsiteX6658" fmla="*/ 9128914 w 10243893"/>
              <a:gd name="connsiteY6658" fmla="*/ 5757496 h 7686336"/>
              <a:gd name="connsiteX6659" fmla="*/ 10242441 w 10243893"/>
              <a:gd name="connsiteY6659" fmla="*/ 5948203 h 7686336"/>
              <a:gd name="connsiteX6660" fmla="*/ 10221641 w 10243893"/>
              <a:gd name="connsiteY6660" fmla="*/ 5919664 h 7686336"/>
              <a:gd name="connsiteX6661" fmla="*/ 10242441 w 10243893"/>
              <a:gd name="connsiteY6661" fmla="*/ 5891125 h 7686336"/>
              <a:gd name="connsiteX6662" fmla="*/ 789917 w 10243893"/>
              <a:gd name="connsiteY6662" fmla="*/ 6090055 h 7686336"/>
              <a:gd name="connsiteX6663" fmla="*/ 879648 w 10243893"/>
              <a:gd name="connsiteY6663" fmla="*/ 5966585 h 7686336"/>
              <a:gd name="connsiteX6664" fmla="*/ 879648 w 10243893"/>
              <a:gd name="connsiteY6664" fmla="*/ 5719524 h 7686336"/>
              <a:gd name="connsiteX6665" fmla="*/ 644680 w 10243893"/>
              <a:gd name="connsiteY6665" fmla="*/ 5795831 h 7686336"/>
              <a:gd name="connsiteX6666" fmla="*/ 644801 w 10243893"/>
              <a:gd name="connsiteY6666" fmla="*/ 5795952 h 7686336"/>
              <a:gd name="connsiteX6667" fmla="*/ 555071 w 10243893"/>
              <a:gd name="connsiteY6667" fmla="*/ 5919422 h 7686336"/>
              <a:gd name="connsiteX6668" fmla="*/ 644801 w 10243893"/>
              <a:gd name="connsiteY6668" fmla="*/ 6042892 h 7686336"/>
              <a:gd name="connsiteX6669" fmla="*/ 2404822 w 10243893"/>
              <a:gd name="connsiteY6669" fmla="*/ 6090055 h 7686336"/>
              <a:gd name="connsiteX6670" fmla="*/ 2494552 w 10243893"/>
              <a:gd name="connsiteY6670" fmla="*/ 5966585 h 7686336"/>
              <a:gd name="connsiteX6671" fmla="*/ 2494552 w 10243893"/>
              <a:gd name="connsiteY6671" fmla="*/ 5719524 h 7686336"/>
              <a:gd name="connsiteX6672" fmla="*/ 2259585 w 10243893"/>
              <a:gd name="connsiteY6672" fmla="*/ 5795831 h 7686336"/>
              <a:gd name="connsiteX6673" fmla="*/ 2259705 w 10243893"/>
              <a:gd name="connsiteY6673" fmla="*/ 5795952 h 7686336"/>
              <a:gd name="connsiteX6674" fmla="*/ 2169975 w 10243893"/>
              <a:gd name="connsiteY6674" fmla="*/ 5919422 h 7686336"/>
              <a:gd name="connsiteX6675" fmla="*/ 2259705 w 10243893"/>
              <a:gd name="connsiteY6675" fmla="*/ 6042892 h 7686336"/>
              <a:gd name="connsiteX6676" fmla="*/ 4526062 w 10243893"/>
              <a:gd name="connsiteY6676" fmla="*/ 6090055 h 7686336"/>
              <a:gd name="connsiteX6677" fmla="*/ 4671178 w 10243893"/>
              <a:gd name="connsiteY6677" fmla="*/ 6042892 h 7686336"/>
              <a:gd name="connsiteX6678" fmla="*/ 4760909 w 10243893"/>
              <a:gd name="connsiteY6678" fmla="*/ 5919422 h 7686336"/>
              <a:gd name="connsiteX6679" fmla="*/ 4671178 w 10243893"/>
              <a:gd name="connsiteY6679" fmla="*/ 5795952 h 7686336"/>
              <a:gd name="connsiteX6680" fmla="*/ 4671299 w 10243893"/>
              <a:gd name="connsiteY6680" fmla="*/ 5795831 h 7686336"/>
              <a:gd name="connsiteX6681" fmla="*/ 4436332 w 10243893"/>
              <a:gd name="connsiteY6681" fmla="*/ 5719524 h 7686336"/>
              <a:gd name="connsiteX6682" fmla="*/ 4436332 w 10243893"/>
              <a:gd name="connsiteY6682" fmla="*/ 5966585 h 7686336"/>
              <a:gd name="connsiteX6683" fmla="*/ 6141208 w 10243893"/>
              <a:gd name="connsiteY6683" fmla="*/ 6090055 h 7686336"/>
              <a:gd name="connsiteX6684" fmla="*/ 6286325 w 10243893"/>
              <a:gd name="connsiteY6684" fmla="*/ 6042892 h 7686336"/>
              <a:gd name="connsiteX6685" fmla="*/ 6376055 w 10243893"/>
              <a:gd name="connsiteY6685" fmla="*/ 5919422 h 7686336"/>
              <a:gd name="connsiteX6686" fmla="*/ 6286325 w 10243893"/>
              <a:gd name="connsiteY6686" fmla="*/ 5795952 h 7686336"/>
              <a:gd name="connsiteX6687" fmla="*/ 6286446 w 10243893"/>
              <a:gd name="connsiteY6687" fmla="*/ 5795831 h 7686336"/>
              <a:gd name="connsiteX6688" fmla="*/ 6051478 w 10243893"/>
              <a:gd name="connsiteY6688" fmla="*/ 5719524 h 7686336"/>
              <a:gd name="connsiteX6689" fmla="*/ 6051478 w 10243893"/>
              <a:gd name="connsiteY6689" fmla="*/ 5966585 h 7686336"/>
              <a:gd name="connsiteX6690" fmla="*/ 7755870 w 10243893"/>
              <a:gd name="connsiteY6690" fmla="*/ 6090055 h 7686336"/>
              <a:gd name="connsiteX6691" fmla="*/ 7900987 w 10243893"/>
              <a:gd name="connsiteY6691" fmla="*/ 6042892 h 7686336"/>
              <a:gd name="connsiteX6692" fmla="*/ 7990718 w 10243893"/>
              <a:gd name="connsiteY6692" fmla="*/ 5919422 h 7686336"/>
              <a:gd name="connsiteX6693" fmla="*/ 7900987 w 10243893"/>
              <a:gd name="connsiteY6693" fmla="*/ 5795952 h 7686336"/>
              <a:gd name="connsiteX6694" fmla="*/ 7900987 w 10243893"/>
              <a:gd name="connsiteY6694" fmla="*/ 5795831 h 7686336"/>
              <a:gd name="connsiteX6695" fmla="*/ 7666140 w 10243893"/>
              <a:gd name="connsiteY6695" fmla="*/ 5719524 h 7686336"/>
              <a:gd name="connsiteX6696" fmla="*/ 7666140 w 10243893"/>
              <a:gd name="connsiteY6696" fmla="*/ 5966585 h 7686336"/>
              <a:gd name="connsiteX6697" fmla="*/ 9370775 w 10243893"/>
              <a:gd name="connsiteY6697" fmla="*/ 6090055 h 7686336"/>
              <a:gd name="connsiteX6698" fmla="*/ 9515892 w 10243893"/>
              <a:gd name="connsiteY6698" fmla="*/ 6042892 h 7686336"/>
              <a:gd name="connsiteX6699" fmla="*/ 9605622 w 10243893"/>
              <a:gd name="connsiteY6699" fmla="*/ 5919422 h 7686336"/>
              <a:gd name="connsiteX6700" fmla="*/ 9515892 w 10243893"/>
              <a:gd name="connsiteY6700" fmla="*/ 5795952 h 7686336"/>
              <a:gd name="connsiteX6701" fmla="*/ 9515892 w 10243893"/>
              <a:gd name="connsiteY6701" fmla="*/ 5795831 h 7686336"/>
              <a:gd name="connsiteX6702" fmla="*/ 9281044 w 10243893"/>
              <a:gd name="connsiteY6702" fmla="*/ 5719524 h 7686336"/>
              <a:gd name="connsiteX6703" fmla="*/ 9281044 w 10243893"/>
              <a:gd name="connsiteY6703" fmla="*/ 5966585 h 7686336"/>
              <a:gd name="connsiteX6704" fmla="*/ 1295527 w 10243893"/>
              <a:gd name="connsiteY6704" fmla="*/ 6090176 h 7686336"/>
              <a:gd name="connsiteX6705" fmla="*/ 1440644 w 10243893"/>
              <a:gd name="connsiteY6705" fmla="*/ 6043013 h 7686336"/>
              <a:gd name="connsiteX6706" fmla="*/ 1530374 w 10243893"/>
              <a:gd name="connsiteY6706" fmla="*/ 5919543 h 7686336"/>
              <a:gd name="connsiteX6707" fmla="*/ 1440644 w 10243893"/>
              <a:gd name="connsiteY6707" fmla="*/ 5796073 h 7686336"/>
              <a:gd name="connsiteX6708" fmla="*/ 1440765 w 10243893"/>
              <a:gd name="connsiteY6708" fmla="*/ 5795952 h 7686336"/>
              <a:gd name="connsiteX6709" fmla="*/ 1205797 w 10243893"/>
              <a:gd name="connsiteY6709" fmla="*/ 5719645 h 7686336"/>
              <a:gd name="connsiteX6710" fmla="*/ 1205797 w 10243893"/>
              <a:gd name="connsiteY6710" fmla="*/ 5966706 h 7686336"/>
              <a:gd name="connsiteX6711" fmla="*/ 2910432 w 10243893"/>
              <a:gd name="connsiteY6711" fmla="*/ 6090176 h 7686336"/>
              <a:gd name="connsiteX6712" fmla="*/ 3055548 w 10243893"/>
              <a:gd name="connsiteY6712" fmla="*/ 6043013 h 7686336"/>
              <a:gd name="connsiteX6713" fmla="*/ 3145279 w 10243893"/>
              <a:gd name="connsiteY6713" fmla="*/ 5919543 h 7686336"/>
              <a:gd name="connsiteX6714" fmla="*/ 3055548 w 10243893"/>
              <a:gd name="connsiteY6714" fmla="*/ 5796073 h 7686336"/>
              <a:gd name="connsiteX6715" fmla="*/ 3055548 w 10243893"/>
              <a:gd name="connsiteY6715" fmla="*/ 5795952 h 7686336"/>
              <a:gd name="connsiteX6716" fmla="*/ 2820701 w 10243893"/>
              <a:gd name="connsiteY6716" fmla="*/ 5719645 h 7686336"/>
              <a:gd name="connsiteX6717" fmla="*/ 2820701 w 10243893"/>
              <a:gd name="connsiteY6717" fmla="*/ 5966706 h 7686336"/>
              <a:gd name="connsiteX6718" fmla="*/ 4019726 w 10243893"/>
              <a:gd name="connsiteY6718" fmla="*/ 6090297 h 7686336"/>
              <a:gd name="connsiteX6719" fmla="*/ 4109457 w 10243893"/>
              <a:gd name="connsiteY6719" fmla="*/ 5966827 h 7686336"/>
              <a:gd name="connsiteX6720" fmla="*/ 4109457 w 10243893"/>
              <a:gd name="connsiteY6720" fmla="*/ 5719766 h 7686336"/>
              <a:gd name="connsiteX6721" fmla="*/ 3874610 w 10243893"/>
              <a:gd name="connsiteY6721" fmla="*/ 5796073 h 7686336"/>
              <a:gd name="connsiteX6722" fmla="*/ 3874610 w 10243893"/>
              <a:gd name="connsiteY6722" fmla="*/ 5796194 h 7686336"/>
              <a:gd name="connsiteX6723" fmla="*/ 3784880 w 10243893"/>
              <a:gd name="connsiteY6723" fmla="*/ 5919664 h 7686336"/>
              <a:gd name="connsiteX6724" fmla="*/ 3874610 w 10243893"/>
              <a:gd name="connsiteY6724" fmla="*/ 6043134 h 7686336"/>
              <a:gd name="connsiteX6725" fmla="*/ 5634631 w 10243893"/>
              <a:gd name="connsiteY6725" fmla="*/ 6090297 h 7686336"/>
              <a:gd name="connsiteX6726" fmla="*/ 5724361 w 10243893"/>
              <a:gd name="connsiteY6726" fmla="*/ 5966827 h 7686336"/>
              <a:gd name="connsiteX6727" fmla="*/ 5724361 w 10243893"/>
              <a:gd name="connsiteY6727" fmla="*/ 5719766 h 7686336"/>
              <a:gd name="connsiteX6728" fmla="*/ 5489514 w 10243893"/>
              <a:gd name="connsiteY6728" fmla="*/ 5796073 h 7686336"/>
              <a:gd name="connsiteX6729" fmla="*/ 5489514 w 10243893"/>
              <a:gd name="connsiteY6729" fmla="*/ 5796194 h 7686336"/>
              <a:gd name="connsiteX6730" fmla="*/ 5399784 w 10243893"/>
              <a:gd name="connsiteY6730" fmla="*/ 5919664 h 7686336"/>
              <a:gd name="connsiteX6731" fmla="*/ 5489514 w 10243893"/>
              <a:gd name="connsiteY6731" fmla="*/ 6043134 h 7686336"/>
              <a:gd name="connsiteX6732" fmla="*/ 7249535 w 10243893"/>
              <a:gd name="connsiteY6732" fmla="*/ 6090297 h 7686336"/>
              <a:gd name="connsiteX6733" fmla="*/ 7339266 w 10243893"/>
              <a:gd name="connsiteY6733" fmla="*/ 5966827 h 7686336"/>
              <a:gd name="connsiteX6734" fmla="*/ 7339266 w 10243893"/>
              <a:gd name="connsiteY6734" fmla="*/ 5719766 h 7686336"/>
              <a:gd name="connsiteX6735" fmla="*/ 7104419 w 10243893"/>
              <a:gd name="connsiteY6735" fmla="*/ 5796073 h 7686336"/>
              <a:gd name="connsiteX6736" fmla="*/ 7104540 w 10243893"/>
              <a:gd name="connsiteY6736" fmla="*/ 5796194 h 7686336"/>
              <a:gd name="connsiteX6737" fmla="*/ 7014809 w 10243893"/>
              <a:gd name="connsiteY6737" fmla="*/ 5919664 h 7686336"/>
              <a:gd name="connsiteX6738" fmla="*/ 7104419 w 10243893"/>
              <a:gd name="connsiteY6738" fmla="*/ 6043134 h 7686336"/>
              <a:gd name="connsiteX6739" fmla="*/ 8864440 w 10243893"/>
              <a:gd name="connsiteY6739" fmla="*/ 6090297 h 7686336"/>
              <a:gd name="connsiteX6740" fmla="*/ 8954170 w 10243893"/>
              <a:gd name="connsiteY6740" fmla="*/ 5966827 h 7686336"/>
              <a:gd name="connsiteX6741" fmla="*/ 8954170 w 10243893"/>
              <a:gd name="connsiteY6741" fmla="*/ 5719766 h 7686336"/>
              <a:gd name="connsiteX6742" fmla="*/ 8719323 w 10243893"/>
              <a:gd name="connsiteY6742" fmla="*/ 5796073 h 7686336"/>
              <a:gd name="connsiteX6743" fmla="*/ 8719323 w 10243893"/>
              <a:gd name="connsiteY6743" fmla="*/ 5796194 h 7686336"/>
              <a:gd name="connsiteX6744" fmla="*/ 8629592 w 10243893"/>
              <a:gd name="connsiteY6744" fmla="*/ 5919664 h 7686336"/>
              <a:gd name="connsiteX6745" fmla="*/ 8719323 w 10243893"/>
              <a:gd name="connsiteY6745" fmla="*/ 6043134 h 7686336"/>
              <a:gd name="connsiteX6746" fmla="*/ 4917634 w 10243893"/>
              <a:gd name="connsiteY6746" fmla="*/ 6103962 h 7686336"/>
              <a:gd name="connsiteX6747" fmla="*/ 4917634 w 10243893"/>
              <a:gd name="connsiteY6747" fmla="*/ 5963078 h 7686336"/>
              <a:gd name="connsiteX6748" fmla="*/ 5051746 w 10243893"/>
              <a:gd name="connsiteY6748" fmla="*/ 5919543 h 7686336"/>
              <a:gd name="connsiteX6749" fmla="*/ 4917634 w 10243893"/>
              <a:gd name="connsiteY6749" fmla="*/ 5876008 h 7686336"/>
              <a:gd name="connsiteX6750" fmla="*/ 4917634 w 10243893"/>
              <a:gd name="connsiteY6750" fmla="*/ 5735124 h 7686336"/>
              <a:gd name="connsiteX6751" fmla="*/ 4834892 w 10243893"/>
              <a:gd name="connsiteY6751" fmla="*/ 5849032 h 7686336"/>
              <a:gd name="connsiteX6752" fmla="*/ 4700806 w 10243893"/>
              <a:gd name="connsiteY6752" fmla="*/ 5805506 h 7686336"/>
              <a:gd name="connsiteX6753" fmla="*/ 4783644 w 10243893"/>
              <a:gd name="connsiteY6753" fmla="*/ 5919543 h 7686336"/>
              <a:gd name="connsiteX6754" fmla="*/ 4700806 w 10243893"/>
              <a:gd name="connsiteY6754" fmla="*/ 6033459 h 7686336"/>
              <a:gd name="connsiteX6755" fmla="*/ 4834797 w 10243893"/>
              <a:gd name="connsiteY6755" fmla="*/ 5989924 h 7686336"/>
              <a:gd name="connsiteX6756" fmla="*/ 6532781 w 10243893"/>
              <a:gd name="connsiteY6756" fmla="*/ 6103962 h 7686336"/>
              <a:gd name="connsiteX6757" fmla="*/ 6532781 w 10243893"/>
              <a:gd name="connsiteY6757" fmla="*/ 5963078 h 7686336"/>
              <a:gd name="connsiteX6758" fmla="*/ 6666892 w 10243893"/>
              <a:gd name="connsiteY6758" fmla="*/ 5919543 h 7686336"/>
              <a:gd name="connsiteX6759" fmla="*/ 6532781 w 10243893"/>
              <a:gd name="connsiteY6759" fmla="*/ 5876008 h 7686336"/>
              <a:gd name="connsiteX6760" fmla="*/ 6532781 w 10243893"/>
              <a:gd name="connsiteY6760" fmla="*/ 5735124 h 7686336"/>
              <a:gd name="connsiteX6761" fmla="*/ 6450037 w 10243893"/>
              <a:gd name="connsiteY6761" fmla="*/ 5849032 h 7686336"/>
              <a:gd name="connsiteX6762" fmla="*/ 6315953 w 10243893"/>
              <a:gd name="connsiteY6762" fmla="*/ 5805506 h 7686336"/>
              <a:gd name="connsiteX6763" fmla="*/ 6398790 w 10243893"/>
              <a:gd name="connsiteY6763" fmla="*/ 5919543 h 7686336"/>
              <a:gd name="connsiteX6764" fmla="*/ 6315953 w 10243893"/>
              <a:gd name="connsiteY6764" fmla="*/ 6033459 h 7686336"/>
              <a:gd name="connsiteX6765" fmla="*/ 6449943 w 10243893"/>
              <a:gd name="connsiteY6765" fmla="*/ 5989924 h 7686336"/>
              <a:gd name="connsiteX6766" fmla="*/ 8147443 w 10243893"/>
              <a:gd name="connsiteY6766" fmla="*/ 6103962 h 7686336"/>
              <a:gd name="connsiteX6767" fmla="*/ 8147443 w 10243893"/>
              <a:gd name="connsiteY6767" fmla="*/ 5963078 h 7686336"/>
              <a:gd name="connsiteX6768" fmla="*/ 8281555 w 10243893"/>
              <a:gd name="connsiteY6768" fmla="*/ 5919543 h 7686336"/>
              <a:gd name="connsiteX6769" fmla="*/ 8147443 w 10243893"/>
              <a:gd name="connsiteY6769" fmla="*/ 5876008 h 7686336"/>
              <a:gd name="connsiteX6770" fmla="*/ 8147443 w 10243893"/>
              <a:gd name="connsiteY6770" fmla="*/ 5735124 h 7686336"/>
              <a:gd name="connsiteX6771" fmla="*/ 8064606 w 10243893"/>
              <a:gd name="connsiteY6771" fmla="*/ 5849162 h 7686336"/>
              <a:gd name="connsiteX6772" fmla="*/ 8064606 w 10243893"/>
              <a:gd name="connsiteY6772" fmla="*/ 5849041 h 7686336"/>
              <a:gd name="connsiteX6773" fmla="*/ 7930615 w 10243893"/>
              <a:gd name="connsiteY6773" fmla="*/ 5805506 h 7686336"/>
              <a:gd name="connsiteX6774" fmla="*/ 8013453 w 10243893"/>
              <a:gd name="connsiteY6774" fmla="*/ 5919543 h 7686336"/>
              <a:gd name="connsiteX6775" fmla="*/ 7930615 w 10243893"/>
              <a:gd name="connsiteY6775" fmla="*/ 6033459 h 7686336"/>
              <a:gd name="connsiteX6776" fmla="*/ 8064606 w 10243893"/>
              <a:gd name="connsiteY6776" fmla="*/ 5989924 h 7686336"/>
              <a:gd name="connsiteX6777" fmla="*/ 9762348 w 10243893"/>
              <a:gd name="connsiteY6777" fmla="*/ 6103962 h 7686336"/>
              <a:gd name="connsiteX6778" fmla="*/ 9762348 w 10243893"/>
              <a:gd name="connsiteY6778" fmla="*/ 5963078 h 7686336"/>
              <a:gd name="connsiteX6779" fmla="*/ 9896459 w 10243893"/>
              <a:gd name="connsiteY6779" fmla="*/ 5919543 h 7686336"/>
              <a:gd name="connsiteX6780" fmla="*/ 9762348 w 10243893"/>
              <a:gd name="connsiteY6780" fmla="*/ 5876008 h 7686336"/>
              <a:gd name="connsiteX6781" fmla="*/ 9762348 w 10243893"/>
              <a:gd name="connsiteY6781" fmla="*/ 5735124 h 7686336"/>
              <a:gd name="connsiteX6782" fmla="*/ 9679604 w 10243893"/>
              <a:gd name="connsiteY6782" fmla="*/ 5849032 h 7686336"/>
              <a:gd name="connsiteX6783" fmla="*/ 9545520 w 10243893"/>
              <a:gd name="connsiteY6783" fmla="*/ 5805506 h 7686336"/>
              <a:gd name="connsiteX6784" fmla="*/ 9628357 w 10243893"/>
              <a:gd name="connsiteY6784" fmla="*/ 5919543 h 7686336"/>
              <a:gd name="connsiteX6785" fmla="*/ 9545520 w 10243893"/>
              <a:gd name="connsiteY6785" fmla="*/ 6033459 h 7686336"/>
              <a:gd name="connsiteX6786" fmla="*/ 9679510 w 10243893"/>
              <a:gd name="connsiteY6786" fmla="*/ 5989924 h 7686336"/>
              <a:gd name="connsiteX6787" fmla="*/ 1687100 w 10243893"/>
              <a:gd name="connsiteY6787" fmla="*/ 6104083 h 7686336"/>
              <a:gd name="connsiteX6788" fmla="*/ 1687100 w 10243893"/>
              <a:gd name="connsiteY6788" fmla="*/ 5963199 h 7686336"/>
              <a:gd name="connsiteX6789" fmla="*/ 1821212 w 10243893"/>
              <a:gd name="connsiteY6789" fmla="*/ 5919664 h 7686336"/>
              <a:gd name="connsiteX6790" fmla="*/ 1687100 w 10243893"/>
              <a:gd name="connsiteY6790" fmla="*/ 5876129 h 7686336"/>
              <a:gd name="connsiteX6791" fmla="*/ 1687100 w 10243893"/>
              <a:gd name="connsiteY6791" fmla="*/ 5735245 h 7686336"/>
              <a:gd name="connsiteX6792" fmla="*/ 1604357 w 10243893"/>
              <a:gd name="connsiteY6792" fmla="*/ 5849153 h 7686336"/>
              <a:gd name="connsiteX6793" fmla="*/ 1470272 w 10243893"/>
              <a:gd name="connsiteY6793" fmla="*/ 5805627 h 7686336"/>
              <a:gd name="connsiteX6794" fmla="*/ 1553109 w 10243893"/>
              <a:gd name="connsiteY6794" fmla="*/ 5919664 h 7686336"/>
              <a:gd name="connsiteX6795" fmla="*/ 1470272 w 10243893"/>
              <a:gd name="connsiteY6795" fmla="*/ 6033581 h 7686336"/>
              <a:gd name="connsiteX6796" fmla="*/ 1604263 w 10243893"/>
              <a:gd name="connsiteY6796" fmla="*/ 5990045 h 7686336"/>
              <a:gd name="connsiteX6797" fmla="*/ 3302004 w 10243893"/>
              <a:gd name="connsiteY6797" fmla="*/ 6104083 h 7686336"/>
              <a:gd name="connsiteX6798" fmla="*/ 3302004 w 10243893"/>
              <a:gd name="connsiteY6798" fmla="*/ 5963199 h 7686336"/>
              <a:gd name="connsiteX6799" fmla="*/ 3436116 w 10243893"/>
              <a:gd name="connsiteY6799" fmla="*/ 5919664 h 7686336"/>
              <a:gd name="connsiteX6800" fmla="*/ 3302004 w 10243893"/>
              <a:gd name="connsiteY6800" fmla="*/ 5876129 h 7686336"/>
              <a:gd name="connsiteX6801" fmla="*/ 3302004 w 10243893"/>
              <a:gd name="connsiteY6801" fmla="*/ 5735245 h 7686336"/>
              <a:gd name="connsiteX6802" fmla="*/ 3219167 w 10243893"/>
              <a:gd name="connsiteY6802" fmla="*/ 5849282 h 7686336"/>
              <a:gd name="connsiteX6803" fmla="*/ 3219167 w 10243893"/>
              <a:gd name="connsiteY6803" fmla="*/ 5849162 h 7686336"/>
              <a:gd name="connsiteX6804" fmla="*/ 3085176 w 10243893"/>
              <a:gd name="connsiteY6804" fmla="*/ 5805627 h 7686336"/>
              <a:gd name="connsiteX6805" fmla="*/ 3168014 w 10243893"/>
              <a:gd name="connsiteY6805" fmla="*/ 5919664 h 7686336"/>
              <a:gd name="connsiteX6806" fmla="*/ 3085176 w 10243893"/>
              <a:gd name="connsiteY6806" fmla="*/ 6033581 h 7686336"/>
              <a:gd name="connsiteX6807" fmla="*/ 3219167 w 10243893"/>
              <a:gd name="connsiteY6807" fmla="*/ 5990045 h 7686336"/>
              <a:gd name="connsiteX6808" fmla="*/ 2013007 w 10243893"/>
              <a:gd name="connsiteY6808" fmla="*/ 6104324 h 7686336"/>
              <a:gd name="connsiteX6809" fmla="*/ 2095845 w 10243893"/>
              <a:gd name="connsiteY6809" fmla="*/ 5990287 h 7686336"/>
              <a:gd name="connsiteX6810" fmla="*/ 2229956 w 10243893"/>
              <a:gd name="connsiteY6810" fmla="*/ 6033822 h 7686336"/>
              <a:gd name="connsiteX6811" fmla="*/ 2147119 w 10243893"/>
              <a:gd name="connsiteY6811" fmla="*/ 5919906 h 7686336"/>
              <a:gd name="connsiteX6812" fmla="*/ 2229956 w 10243893"/>
              <a:gd name="connsiteY6812" fmla="*/ 5805868 h 7686336"/>
              <a:gd name="connsiteX6813" fmla="*/ 2095845 w 10243893"/>
              <a:gd name="connsiteY6813" fmla="*/ 5849403 h 7686336"/>
              <a:gd name="connsiteX6814" fmla="*/ 2095845 w 10243893"/>
              <a:gd name="connsiteY6814" fmla="*/ 5849524 h 7686336"/>
              <a:gd name="connsiteX6815" fmla="*/ 2013007 w 10243893"/>
              <a:gd name="connsiteY6815" fmla="*/ 5735487 h 7686336"/>
              <a:gd name="connsiteX6816" fmla="*/ 2013007 w 10243893"/>
              <a:gd name="connsiteY6816" fmla="*/ 5876371 h 7686336"/>
              <a:gd name="connsiteX6817" fmla="*/ 1878895 w 10243893"/>
              <a:gd name="connsiteY6817" fmla="*/ 5919906 h 7686336"/>
              <a:gd name="connsiteX6818" fmla="*/ 2013007 w 10243893"/>
              <a:gd name="connsiteY6818" fmla="*/ 5963441 h 7686336"/>
              <a:gd name="connsiteX6819" fmla="*/ 3628033 w 10243893"/>
              <a:gd name="connsiteY6819" fmla="*/ 6104324 h 7686336"/>
              <a:gd name="connsiteX6820" fmla="*/ 3710870 w 10243893"/>
              <a:gd name="connsiteY6820" fmla="*/ 5990287 h 7686336"/>
              <a:gd name="connsiteX6821" fmla="*/ 3844982 w 10243893"/>
              <a:gd name="connsiteY6821" fmla="*/ 6033822 h 7686336"/>
              <a:gd name="connsiteX6822" fmla="*/ 3762145 w 10243893"/>
              <a:gd name="connsiteY6822" fmla="*/ 5919906 h 7686336"/>
              <a:gd name="connsiteX6823" fmla="*/ 3844982 w 10243893"/>
              <a:gd name="connsiteY6823" fmla="*/ 5805868 h 7686336"/>
              <a:gd name="connsiteX6824" fmla="*/ 3710870 w 10243893"/>
              <a:gd name="connsiteY6824" fmla="*/ 5849403 h 7686336"/>
              <a:gd name="connsiteX6825" fmla="*/ 3710870 w 10243893"/>
              <a:gd name="connsiteY6825" fmla="*/ 5849524 h 7686336"/>
              <a:gd name="connsiteX6826" fmla="*/ 3628033 w 10243893"/>
              <a:gd name="connsiteY6826" fmla="*/ 5735487 h 7686336"/>
              <a:gd name="connsiteX6827" fmla="*/ 3628033 w 10243893"/>
              <a:gd name="connsiteY6827" fmla="*/ 5876371 h 7686336"/>
              <a:gd name="connsiteX6828" fmla="*/ 3493921 w 10243893"/>
              <a:gd name="connsiteY6828" fmla="*/ 5919906 h 7686336"/>
              <a:gd name="connsiteX6829" fmla="*/ 3628033 w 10243893"/>
              <a:gd name="connsiteY6829" fmla="*/ 5963441 h 7686336"/>
              <a:gd name="connsiteX6830" fmla="*/ 5242937 w 10243893"/>
              <a:gd name="connsiteY6830" fmla="*/ 6104324 h 7686336"/>
              <a:gd name="connsiteX6831" fmla="*/ 5325775 w 10243893"/>
              <a:gd name="connsiteY6831" fmla="*/ 5990287 h 7686336"/>
              <a:gd name="connsiteX6832" fmla="*/ 5459886 w 10243893"/>
              <a:gd name="connsiteY6832" fmla="*/ 6033822 h 7686336"/>
              <a:gd name="connsiteX6833" fmla="*/ 5377049 w 10243893"/>
              <a:gd name="connsiteY6833" fmla="*/ 5919906 h 7686336"/>
              <a:gd name="connsiteX6834" fmla="*/ 5459886 w 10243893"/>
              <a:gd name="connsiteY6834" fmla="*/ 5805868 h 7686336"/>
              <a:gd name="connsiteX6835" fmla="*/ 5325775 w 10243893"/>
              <a:gd name="connsiteY6835" fmla="*/ 5849403 h 7686336"/>
              <a:gd name="connsiteX6836" fmla="*/ 5325775 w 10243893"/>
              <a:gd name="connsiteY6836" fmla="*/ 5849524 h 7686336"/>
              <a:gd name="connsiteX6837" fmla="*/ 5242937 w 10243893"/>
              <a:gd name="connsiteY6837" fmla="*/ 5735487 h 7686336"/>
              <a:gd name="connsiteX6838" fmla="*/ 5242937 w 10243893"/>
              <a:gd name="connsiteY6838" fmla="*/ 5876371 h 7686336"/>
              <a:gd name="connsiteX6839" fmla="*/ 5108825 w 10243893"/>
              <a:gd name="connsiteY6839" fmla="*/ 5919906 h 7686336"/>
              <a:gd name="connsiteX6840" fmla="*/ 5242937 w 10243893"/>
              <a:gd name="connsiteY6840" fmla="*/ 5963441 h 7686336"/>
              <a:gd name="connsiteX6841" fmla="*/ 6857842 w 10243893"/>
              <a:gd name="connsiteY6841" fmla="*/ 6104324 h 7686336"/>
              <a:gd name="connsiteX6842" fmla="*/ 6940679 w 10243893"/>
              <a:gd name="connsiteY6842" fmla="*/ 5990287 h 7686336"/>
              <a:gd name="connsiteX6843" fmla="*/ 7074791 w 10243893"/>
              <a:gd name="connsiteY6843" fmla="*/ 6033822 h 7686336"/>
              <a:gd name="connsiteX6844" fmla="*/ 6991953 w 10243893"/>
              <a:gd name="connsiteY6844" fmla="*/ 5919906 h 7686336"/>
              <a:gd name="connsiteX6845" fmla="*/ 7074791 w 10243893"/>
              <a:gd name="connsiteY6845" fmla="*/ 5805868 h 7686336"/>
              <a:gd name="connsiteX6846" fmla="*/ 6940679 w 10243893"/>
              <a:gd name="connsiteY6846" fmla="*/ 5849403 h 7686336"/>
              <a:gd name="connsiteX6847" fmla="*/ 6940679 w 10243893"/>
              <a:gd name="connsiteY6847" fmla="*/ 5849524 h 7686336"/>
              <a:gd name="connsiteX6848" fmla="*/ 6857842 w 10243893"/>
              <a:gd name="connsiteY6848" fmla="*/ 5735487 h 7686336"/>
              <a:gd name="connsiteX6849" fmla="*/ 6857842 w 10243893"/>
              <a:gd name="connsiteY6849" fmla="*/ 5876371 h 7686336"/>
              <a:gd name="connsiteX6850" fmla="*/ 6723730 w 10243893"/>
              <a:gd name="connsiteY6850" fmla="*/ 5919906 h 7686336"/>
              <a:gd name="connsiteX6851" fmla="*/ 6857842 w 10243893"/>
              <a:gd name="connsiteY6851" fmla="*/ 5963441 h 7686336"/>
              <a:gd name="connsiteX6852" fmla="*/ 8472746 w 10243893"/>
              <a:gd name="connsiteY6852" fmla="*/ 6104324 h 7686336"/>
              <a:gd name="connsiteX6853" fmla="*/ 8555583 w 10243893"/>
              <a:gd name="connsiteY6853" fmla="*/ 5990287 h 7686336"/>
              <a:gd name="connsiteX6854" fmla="*/ 8689695 w 10243893"/>
              <a:gd name="connsiteY6854" fmla="*/ 6033822 h 7686336"/>
              <a:gd name="connsiteX6855" fmla="*/ 8606857 w 10243893"/>
              <a:gd name="connsiteY6855" fmla="*/ 5919906 h 7686336"/>
              <a:gd name="connsiteX6856" fmla="*/ 8689695 w 10243893"/>
              <a:gd name="connsiteY6856" fmla="*/ 5805868 h 7686336"/>
              <a:gd name="connsiteX6857" fmla="*/ 8555583 w 10243893"/>
              <a:gd name="connsiteY6857" fmla="*/ 5849403 h 7686336"/>
              <a:gd name="connsiteX6858" fmla="*/ 8555583 w 10243893"/>
              <a:gd name="connsiteY6858" fmla="*/ 5849524 h 7686336"/>
              <a:gd name="connsiteX6859" fmla="*/ 8472746 w 10243893"/>
              <a:gd name="connsiteY6859" fmla="*/ 5735487 h 7686336"/>
              <a:gd name="connsiteX6860" fmla="*/ 8472746 w 10243893"/>
              <a:gd name="connsiteY6860" fmla="*/ 5876371 h 7686336"/>
              <a:gd name="connsiteX6861" fmla="*/ 8338634 w 10243893"/>
              <a:gd name="connsiteY6861" fmla="*/ 5919906 h 7686336"/>
              <a:gd name="connsiteX6862" fmla="*/ 8472746 w 10243893"/>
              <a:gd name="connsiteY6862" fmla="*/ 5963441 h 7686336"/>
              <a:gd name="connsiteX6863" fmla="*/ 2657808 w 10243893"/>
              <a:gd name="connsiteY6863" fmla="*/ 6172167 h 7686336"/>
              <a:gd name="connsiteX6864" fmla="*/ 2803046 w 10243893"/>
              <a:gd name="connsiteY6864" fmla="*/ 6125004 h 7686336"/>
              <a:gd name="connsiteX6865" fmla="*/ 2803046 w 10243893"/>
              <a:gd name="connsiteY6865" fmla="*/ 5972389 h 7686336"/>
              <a:gd name="connsiteX6866" fmla="*/ 2657808 w 10243893"/>
              <a:gd name="connsiteY6866" fmla="*/ 5772613 h 7686336"/>
              <a:gd name="connsiteX6867" fmla="*/ 2512571 w 10243893"/>
              <a:gd name="connsiteY6867" fmla="*/ 5972389 h 7686336"/>
              <a:gd name="connsiteX6868" fmla="*/ 2512571 w 10243893"/>
              <a:gd name="connsiteY6868" fmla="*/ 6125004 h 7686336"/>
              <a:gd name="connsiteX6869" fmla="*/ 1042420 w 10243893"/>
              <a:gd name="connsiteY6869" fmla="*/ 6172408 h 7686336"/>
              <a:gd name="connsiteX6870" fmla="*/ 1187657 w 10243893"/>
              <a:gd name="connsiteY6870" fmla="*/ 6125246 h 7686336"/>
              <a:gd name="connsiteX6871" fmla="*/ 1187657 w 10243893"/>
              <a:gd name="connsiteY6871" fmla="*/ 5972631 h 7686336"/>
              <a:gd name="connsiteX6872" fmla="*/ 1042420 w 10243893"/>
              <a:gd name="connsiteY6872" fmla="*/ 5772854 h 7686336"/>
              <a:gd name="connsiteX6873" fmla="*/ 897183 w 10243893"/>
              <a:gd name="connsiteY6873" fmla="*/ 5972631 h 7686336"/>
              <a:gd name="connsiteX6874" fmla="*/ 897183 w 10243893"/>
              <a:gd name="connsiteY6874" fmla="*/ 6125246 h 7686336"/>
              <a:gd name="connsiteX6875" fmla="*/ 4273196 w 10243893"/>
              <a:gd name="connsiteY6875" fmla="*/ 6172408 h 7686336"/>
              <a:gd name="connsiteX6876" fmla="*/ 4418434 w 10243893"/>
              <a:gd name="connsiteY6876" fmla="*/ 6125246 h 7686336"/>
              <a:gd name="connsiteX6877" fmla="*/ 4418434 w 10243893"/>
              <a:gd name="connsiteY6877" fmla="*/ 5972631 h 7686336"/>
              <a:gd name="connsiteX6878" fmla="*/ 4273196 w 10243893"/>
              <a:gd name="connsiteY6878" fmla="*/ 5772854 h 7686336"/>
              <a:gd name="connsiteX6879" fmla="*/ 4127959 w 10243893"/>
              <a:gd name="connsiteY6879" fmla="*/ 5972631 h 7686336"/>
              <a:gd name="connsiteX6880" fmla="*/ 4127959 w 10243893"/>
              <a:gd name="connsiteY6880" fmla="*/ 6125246 h 7686336"/>
              <a:gd name="connsiteX6881" fmla="*/ 5888101 w 10243893"/>
              <a:gd name="connsiteY6881" fmla="*/ 6172408 h 7686336"/>
              <a:gd name="connsiteX6882" fmla="*/ 6033338 w 10243893"/>
              <a:gd name="connsiteY6882" fmla="*/ 6125246 h 7686336"/>
              <a:gd name="connsiteX6883" fmla="*/ 6033338 w 10243893"/>
              <a:gd name="connsiteY6883" fmla="*/ 5972631 h 7686336"/>
              <a:gd name="connsiteX6884" fmla="*/ 5888101 w 10243893"/>
              <a:gd name="connsiteY6884" fmla="*/ 5772854 h 7686336"/>
              <a:gd name="connsiteX6885" fmla="*/ 5742864 w 10243893"/>
              <a:gd name="connsiteY6885" fmla="*/ 5972631 h 7686336"/>
              <a:gd name="connsiteX6886" fmla="*/ 5742864 w 10243893"/>
              <a:gd name="connsiteY6886" fmla="*/ 6125246 h 7686336"/>
              <a:gd name="connsiteX6887" fmla="*/ 7502642 w 10243893"/>
              <a:gd name="connsiteY6887" fmla="*/ 6172408 h 7686336"/>
              <a:gd name="connsiteX6888" fmla="*/ 7647880 w 10243893"/>
              <a:gd name="connsiteY6888" fmla="*/ 6125246 h 7686336"/>
              <a:gd name="connsiteX6889" fmla="*/ 7647880 w 10243893"/>
              <a:gd name="connsiteY6889" fmla="*/ 5972631 h 7686336"/>
              <a:gd name="connsiteX6890" fmla="*/ 7502642 w 10243893"/>
              <a:gd name="connsiteY6890" fmla="*/ 5772854 h 7686336"/>
              <a:gd name="connsiteX6891" fmla="*/ 7357405 w 10243893"/>
              <a:gd name="connsiteY6891" fmla="*/ 5972631 h 7686336"/>
              <a:gd name="connsiteX6892" fmla="*/ 7357405 w 10243893"/>
              <a:gd name="connsiteY6892" fmla="*/ 6125246 h 7686336"/>
              <a:gd name="connsiteX6893" fmla="*/ 9117909 w 10243893"/>
              <a:gd name="connsiteY6893" fmla="*/ 6172408 h 7686336"/>
              <a:gd name="connsiteX6894" fmla="*/ 9263147 w 10243893"/>
              <a:gd name="connsiteY6894" fmla="*/ 6125246 h 7686336"/>
              <a:gd name="connsiteX6895" fmla="*/ 9263147 w 10243893"/>
              <a:gd name="connsiteY6895" fmla="*/ 5972631 h 7686336"/>
              <a:gd name="connsiteX6896" fmla="*/ 9117909 w 10243893"/>
              <a:gd name="connsiteY6896" fmla="*/ 5772854 h 7686336"/>
              <a:gd name="connsiteX6897" fmla="*/ 8972672 w 10243893"/>
              <a:gd name="connsiteY6897" fmla="*/ 5972631 h 7686336"/>
              <a:gd name="connsiteX6898" fmla="*/ 8972672 w 10243893"/>
              <a:gd name="connsiteY6898" fmla="*/ 6125246 h 7686336"/>
              <a:gd name="connsiteX6899" fmla="*/ 1849751 w 10243893"/>
              <a:gd name="connsiteY6899" fmla="*/ 6328772 h 7686336"/>
              <a:gd name="connsiteX6900" fmla="*/ 1994989 w 10243893"/>
              <a:gd name="connsiteY6900" fmla="*/ 6128994 h 7686336"/>
              <a:gd name="connsiteX6901" fmla="*/ 1994989 w 10243893"/>
              <a:gd name="connsiteY6901" fmla="*/ 5976380 h 7686336"/>
              <a:gd name="connsiteX6902" fmla="*/ 1849751 w 10243893"/>
              <a:gd name="connsiteY6902" fmla="*/ 5929218 h 7686336"/>
              <a:gd name="connsiteX6903" fmla="*/ 1704514 w 10243893"/>
              <a:gd name="connsiteY6903" fmla="*/ 5976380 h 7686336"/>
              <a:gd name="connsiteX6904" fmla="*/ 1704514 w 10243893"/>
              <a:gd name="connsiteY6904" fmla="*/ 6128994 h 7686336"/>
              <a:gd name="connsiteX6905" fmla="*/ 3464656 w 10243893"/>
              <a:gd name="connsiteY6905" fmla="*/ 6328772 h 7686336"/>
              <a:gd name="connsiteX6906" fmla="*/ 3609893 w 10243893"/>
              <a:gd name="connsiteY6906" fmla="*/ 6128994 h 7686336"/>
              <a:gd name="connsiteX6907" fmla="*/ 3609893 w 10243893"/>
              <a:gd name="connsiteY6907" fmla="*/ 5976380 h 7686336"/>
              <a:gd name="connsiteX6908" fmla="*/ 3464656 w 10243893"/>
              <a:gd name="connsiteY6908" fmla="*/ 5929218 h 7686336"/>
              <a:gd name="connsiteX6909" fmla="*/ 3319418 w 10243893"/>
              <a:gd name="connsiteY6909" fmla="*/ 5976380 h 7686336"/>
              <a:gd name="connsiteX6910" fmla="*/ 3319418 w 10243893"/>
              <a:gd name="connsiteY6910" fmla="*/ 6128994 h 7686336"/>
              <a:gd name="connsiteX6911" fmla="*/ 5079560 w 10243893"/>
              <a:gd name="connsiteY6911" fmla="*/ 6328772 h 7686336"/>
              <a:gd name="connsiteX6912" fmla="*/ 5224798 w 10243893"/>
              <a:gd name="connsiteY6912" fmla="*/ 6128994 h 7686336"/>
              <a:gd name="connsiteX6913" fmla="*/ 5224798 w 10243893"/>
              <a:gd name="connsiteY6913" fmla="*/ 5976380 h 7686336"/>
              <a:gd name="connsiteX6914" fmla="*/ 5079560 w 10243893"/>
              <a:gd name="connsiteY6914" fmla="*/ 5929218 h 7686336"/>
              <a:gd name="connsiteX6915" fmla="*/ 4934323 w 10243893"/>
              <a:gd name="connsiteY6915" fmla="*/ 5976380 h 7686336"/>
              <a:gd name="connsiteX6916" fmla="*/ 4934323 w 10243893"/>
              <a:gd name="connsiteY6916" fmla="*/ 6128994 h 7686336"/>
              <a:gd name="connsiteX6917" fmla="*/ 6695916 w 10243893"/>
              <a:gd name="connsiteY6917" fmla="*/ 6328893 h 7686336"/>
              <a:gd name="connsiteX6918" fmla="*/ 6841154 w 10243893"/>
              <a:gd name="connsiteY6918" fmla="*/ 6129115 h 7686336"/>
              <a:gd name="connsiteX6919" fmla="*/ 6841154 w 10243893"/>
              <a:gd name="connsiteY6919" fmla="*/ 5976501 h 7686336"/>
              <a:gd name="connsiteX6920" fmla="*/ 6695916 w 10243893"/>
              <a:gd name="connsiteY6920" fmla="*/ 5929338 h 7686336"/>
              <a:gd name="connsiteX6921" fmla="*/ 6550679 w 10243893"/>
              <a:gd name="connsiteY6921" fmla="*/ 5976501 h 7686336"/>
              <a:gd name="connsiteX6922" fmla="*/ 6550679 w 10243893"/>
              <a:gd name="connsiteY6922" fmla="*/ 6129115 h 7686336"/>
              <a:gd name="connsiteX6923" fmla="*/ 8310578 w 10243893"/>
              <a:gd name="connsiteY6923" fmla="*/ 6328893 h 7686336"/>
              <a:gd name="connsiteX6924" fmla="*/ 8455815 w 10243893"/>
              <a:gd name="connsiteY6924" fmla="*/ 6129115 h 7686336"/>
              <a:gd name="connsiteX6925" fmla="*/ 8455815 w 10243893"/>
              <a:gd name="connsiteY6925" fmla="*/ 5976501 h 7686336"/>
              <a:gd name="connsiteX6926" fmla="*/ 8310578 w 10243893"/>
              <a:gd name="connsiteY6926" fmla="*/ 5929338 h 7686336"/>
              <a:gd name="connsiteX6927" fmla="*/ 8165341 w 10243893"/>
              <a:gd name="connsiteY6927" fmla="*/ 5976501 h 7686336"/>
              <a:gd name="connsiteX6928" fmla="*/ 8165341 w 10243893"/>
              <a:gd name="connsiteY6928" fmla="*/ 6129115 h 7686336"/>
              <a:gd name="connsiteX6929" fmla="*/ 9925845 w 10243893"/>
              <a:gd name="connsiteY6929" fmla="*/ 6328893 h 7686336"/>
              <a:gd name="connsiteX6930" fmla="*/ 10071083 w 10243893"/>
              <a:gd name="connsiteY6930" fmla="*/ 6129115 h 7686336"/>
              <a:gd name="connsiteX6931" fmla="*/ 10071083 w 10243893"/>
              <a:gd name="connsiteY6931" fmla="*/ 5976501 h 7686336"/>
              <a:gd name="connsiteX6932" fmla="*/ 9925845 w 10243893"/>
              <a:gd name="connsiteY6932" fmla="*/ 5929338 h 7686336"/>
              <a:gd name="connsiteX6933" fmla="*/ 9780608 w 10243893"/>
              <a:gd name="connsiteY6933" fmla="*/ 5976501 h 7686336"/>
              <a:gd name="connsiteX6934" fmla="*/ 9780608 w 10243893"/>
              <a:gd name="connsiteY6934" fmla="*/ 6129115 h 7686336"/>
              <a:gd name="connsiteX6935" fmla="*/ 2494552 w 10243893"/>
              <a:gd name="connsiteY6935" fmla="*/ 6365897 h 7686336"/>
              <a:gd name="connsiteX6936" fmla="*/ 2494552 w 10243893"/>
              <a:gd name="connsiteY6936" fmla="*/ 6225013 h 7686336"/>
              <a:gd name="connsiteX6937" fmla="*/ 2628664 w 10243893"/>
              <a:gd name="connsiteY6937" fmla="*/ 6181478 h 7686336"/>
              <a:gd name="connsiteX6938" fmla="*/ 2494552 w 10243893"/>
              <a:gd name="connsiteY6938" fmla="*/ 6137943 h 7686336"/>
              <a:gd name="connsiteX6939" fmla="*/ 2494552 w 10243893"/>
              <a:gd name="connsiteY6939" fmla="*/ 5997059 h 7686336"/>
              <a:gd name="connsiteX6940" fmla="*/ 2411715 w 10243893"/>
              <a:gd name="connsiteY6940" fmla="*/ 6111097 h 7686336"/>
              <a:gd name="connsiteX6941" fmla="*/ 2411594 w 10243893"/>
              <a:gd name="connsiteY6941" fmla="*/ 6110976 h 7686336"/>
              <a:gd name="connsiteX6942" fmla="*/ 2277603 w 10243893"/>
              <a:gd name="connsiteY6942" fmla="*/ 6067441 h 7686336"/>
              <a:gd name="connsiteX6943" fmla="*/ 2360440 w 10243893"/>
              <a:gd name="connsiteY6943" fmla="*/ 6181357 h 7686336"/>
              <a:gd name="connsiteX6944" fmla="*/ 2277603 w 10243893"/>
              <a:gd name="connsiteY6944" fmla="*/ 6295395 h 7686336"/>
              <a:gd name="connsiteX6945" fmla="*/ 2411715 w 10243893"/>
              <a:gd name="connsiteY6945" fmla="*/ 6251859 h 7686336"/>
              <a:gd name="connsiteX6946" fmla="*/ 879164 w 10243893"/>
              <a:gd name="connsiteY6946" fmla="*/ 6366139 h 7686336"/>
              <a:gd name="connsiteX6947" fmla="*/ 879164 w 10243893"/>
              <a:gd name="connsiteY6947" fmla="*/ 6225255 h 7686336"/>
              <a:gd name="connsiteX6948" fmla="*/ 1013276 w 10243893"/>
              <a:gd name="connsiteY6948" fmla="*/ 6181720 h 7686336"/>
              <a:gd name="connsiteX6949" fmla="*/ 879164 w 10243893"/>
              <a:gd name="connsiteY6949" fmla="*/ 6138185 h 7686336"/>
              <a:gd name="connsiteX6950" fmla="*/ 879164 w 10243893"/>
              <a:gd name="connsiteY6950" fmla="*/ 5997301 h 7686336"/>
              <a:gd name="connsiteX6951" fmla="*/ 796327 w 10243893"/>
              <a:gd name="connsiteY6951" fmla="*/ 6111339 h 7686336"/>
              <a:gd name="connsiteX6952" fmla="*/ 796206 w 10243893"/>
              <a:gd name="connsiteY6952" fmla="*/ 6111218 h 7686336"/>
              <a:gd name="connsiteX6953" fmla="*/ 662215 w 10243893"/>
              <a:gd name="connsiteY6953" fmla="*/ 6067683 h 7686336"/>
              <a:gd name="connsiteX6954" fmla="*/ 745052 w 10243893"/>
              <a:gd name="connsiteY6954" fmla="*/ 6181599 h 7686336"/>
              <a:gd name="connsiteX6955" fmla="*/ 662215 w 10243893"/>
              <a:gd name="connsiteY6955" fmla="*/ 6295637 h 7686336"/>
              <a:gd name="connsiteX6956" fmla="*/ 796327 w 10243893"/>
              <a:gd name="connsiteY6956" fmla="*/ 6252101 h 7686336"/>
              <a:gd name="connsiteX6957" fmla="*/ 4109577 w 10243893"/>
              <a:gd name="connsiteY6957" fmla="*/ 6366139 h 7686336"/>
              <a:gd name="connsiteX6958" fmla="*/ 4109577 w 10243893"/>
              <a:gd name="connsiteY6958" fmla="*/ 6225255 h 7686336"/>
              <a:gd name="connsiteX6959" fmla="*/ 4243690 w 10243893"/>
              <a:gd name="connsiteY6959" fmla="*/ 6181720 h 7686336"/>
              <a:gd name="connsiteX6960" fmla="*/ 4109577 w 10243893"/>
              <a:gd name="connsiteY6960" fmla="*/ 6138185 h 7686336"/>
              <a:gd name="connsiteX6961" fmla="*/ 4109577 w 10243893"/>
              <a:gd name="connsiteY6961" fmla="*/ 5997301 h 7686336"/>
              <a:gd name="connsiteX6962" fmla="*/ 4026740 w 10243893"/>
              <a:gd name="connsiteY6962" fmla="*/ 6111339 h 7686336"/>
              <a:gd name="connsiteX6963" fmla="*/ 4026619 w 10243893"/>
              <a:gd name="connsiteY6963" fmla="*/ 6111218 h 7686336"/>
              <a:gd name="connsiteX6964" fmla="*/ 3892629 w 10243893"/>
              <a:gd name="connsiteY6964" fmla="*/ 6067683 h 7686336"/>
              <a:gd name="connsiteX6965" fmla="*/ 3975466 w 10243893"/>
              <a:gd name="connsiteY6965" fmla="*/ 6181599 h 7686336"/>
              <a:gd name="connsiteX6966" fmla="*/ 3892629 w 10243893"/>
              <a:gd name="connsiteY6966" fmla="*/ 6295637 h 7686336"/>
              <a:gd name="connsiteX6967" fmla="*/ 4026740 w 10243893"/>
              <a:gd name="connsiteY6967" fmla="*/ 6252101 h 7686336"/>
              <a:gd name="connsiteX6968" fmla="*/ 5724482 w 10243893"/>
              <a:gd name="connsiteY6968" fmla="*/ 6366139 h 7686336"/>
              <a:gd name="connsiteX6969" fmla="*/ 5724482 w 10243893"/>
              <a:gd name="connsiteY6969" fmla="*/ 6225255 h 7686336"/>
              <a:gd name="connsiteX6970" fmla="*/ 5858594 w 10243893"/>
              <a:gd name="connsiteY6970" fmla="*/ 6181720 h 7686336"/>
              <a:gd name="connsiteX6971" fmla="*/ 5724482 w 10243893"/>
              <a:gd name="connsiteY6971" fmla="*/ 6138185 h 7686336"/>
              <a:gd name="connsiteX6972" fmla="*/ 5724482 w 10243893"/>
              <a:gd name="connsiteY6972" fmla="*/ 5997301 h 7686336"/>
              <a:gd name="connsiteX6973" fmla="*/ 5641645 w 10243893"/>
              <a:gd name="connsiteY6973" fmla="*/ 6111339 h 7686336"/>
              <a:gd name="connsiteX6974" fmla="*/ 5641524 w 10243893"/>
              <a:gd name="connsiteY6974" fmla="*/ 6111218 h 7686336"/>
              <a:gd name="connsiteX6975" fmla="*/ 5507533 w 10243893"/>
              <a:gd name="connsiteY6975" fmla="*/ 6067683 h 7686336"/>
              <a:gd name="connsiteX6976" fmla="*/ 5590370 w 10243893"/>
              <a:gd name="connsiteY6976" fmla="*/ 6181599 h 7686336"/>
              <a:gd name="connsiteX6977" fmla="*/ 5507533 w 10243893"/>
              <a:gd name="connsiteY6977" fmla="*/ 6295637 h 7686336"/>
              <a:gd name="connsiteX6978" fmla="*/ 5641645 w 10243893"/>
              <a:gd name="connsiteY6978" fmla="*/ 6252101 h 7686336"/>
              <a:gd name="connsiteX6979" fmla="*/ 7339386 w 10243893"/>
              <a:gd name="connsiteY6979" fmla="*/ 6366139 h 7686336"/>
              <a:gd name="connsiteX6980" fmla="*/ 7339386 w 10243893"/>
              <a:gd name="connsiteY6980" fmla="*/ 6225255 h 7686336"/>
              <a:gd name="connsiteX6981" fmla="*/ 7473498 w 10243893"/>
              <a:gd name="connsiteY6981" fmla="*/ 6181720 h 7686336"/>
              <a:gd name="connsiteX6982" fmla="*/ 7339386 w 10243893"/>
              <a:gd name="connsiteY6982" fmla="*/ 6138185 h 7686336"/>
              <a:gd name="connsiteX6983" fmla="*/ 7339386 w 10243893"/>
              <a:gd name="connsiteY6983" fmla="*/ 5997301 h 7686336"/>
              <a:gd name="connsiteX6984" fmla="*/ 7256549 w 10243893"/>
              <a:gd name="connsiteY6984" fmla="*/ 6111339 h 7686336"/>
              <a:gd name="connsiteX6985" fmla="*/ 7256428 w 10243893"/>
              <a:gd name="connsiteY6985" fmla="*/ 6111218 h 7686336"/>
              <a:gd name="connsiteX6986" fmla="*/ 7122437 w 10243893"/>
              <a:gd name="connsiteY6986" fmla="*/ 6067683 h 7686336"/>
              <a:gd name="connsiteX6987" fmla="*/ 7205275 w 10243893"/>
              <a:gd name="connsiteY6987" fmla="*/ 6181599 h 7686336"/>
              <a:gd name="connsiteX6988" fmla="*/ 7122437 w 10243893"/>
              <a:gd name="connsiteY6988" fmla="*/ 6295637 h 7686336"/>
              <a:gd name="connsiteX6989" fmla="*/ 7256549 w 10243893"/>
              <a:gd name="connsiteY6989" fmla="*/ 6252101 h 7686336"/>
              <a:gd name="connsiteX6990" fmla="*/ 8954291 w 10243893"/>
              <a:gd name="connsiteY6990" fmla="*/ 6366139 h 7686336"/>
              <a:gd name="connsiteX6991" fmla="*/ 8954291 w 10243893"/>
              <a:gd name="connsiteY6991" fmla="*/ 6225255 h 7686336"/>
              <a:gd name="connsiteX6992" fmla="*/ 9088402 w 10243893"/>
              <a:gd name="connsiteY6992" fmla="*/ 6181720 h 7686336"/>
              <a:gd name="connsiteX6993" fmla="*/ 8954291 w 10243893"/>
              <a:gd name="connsiteY6993" fmla="*/ 6138185 h 7686336"/>
              <a:gd name="connsiteX6994" fmla="*/ 8954291 w 10243893"/>
              <a:gd name="connsiteY6994" fmla="*/ 5997301 h 7686336"/>
              <a:gd name="connsiteX6995" fmla="*/ 8871453 w 10243893"/>
              <a:gd name="connsiteY6995" fmla="*/ 6111339 h 7686336"/>
              <a:gd name="connsiteX6996" fmla="*/ 8871333 w 10243893"/>
              <a:gd name="connsiteY6996" fmla="*/ 6111218 h 7686336"/>
              <a:gd name="connsiteX6997" fmla="*/ 8737342 w 10243893"/>
              <a:gd name="connsiteY6997" fmla="*/ 6067683 h 7686336"/>
              <a:gd name="connsiteX6998" fmla="*/ 8820179 w 10243893"/>
              <a:gd name="connsiteY6998" fmla="*/ 6181599 h 7686336"/>
              <a:gd name="connsiteX6999" fmla="*/ 8737342 w 10243893"/>
              <a:gd name="connsiteY6999" fmla="*/ 6295637 h 7686336"/>
              <a:gd name="connsiteX7000" fmla="*/ 8871453 w 10243893"/>
              <a:gd name="connsiteY7000" fmla="*/ 6252101 h 7686336"/>
              <a:gd name="connsiteX7001" fmla="*/ 4436332 w 10243893"/>
              <a:gd name="connsiteY7001" fmla="*/ 6366381 h 7686336"/>
              <a:gd name="connsiteX7002" fmla="*/ 4519169 w 10243893"/>
              <a:gd name="connsiteY7002" fmla="*/ 6252465 h 7686336"/>
              <a:gd name="connsiteX7003" fmla="*/ 4653045 w 10243893"/>
              <a:gd name="connsiteY7003" fmla="*/ 6295961 h 7686336"/>
              <a:gd name="connsiteX7004" fmla="*/ 4653160 w 10243893"/>
              <a:gd name="connsiteY7004" fmla="*/ 6296120 h 7686336"/>
              <a:gd name="connsiteX7005" fmla="*/ 4653160 w 10243893"/>
              <a:gd name="connsiteY7005" fmla="*/ 6295999 h 7686336"/>
              <a:gd name="connsiteX7006" fmla="*/ 4653045 w 10243893"/>
              <a:gd name="connsiteY7006" fmla="*/ 6295961 h 7686336"/>
              <a:gd name="connsiteX7007" fmla="*/ 4570322 w 10243893"/>
              <a:gd name="connsiteY7007" fmla="*/ 6182083 h 7686336"/>
              <a:gd name="connsiteX7008" fmla="*/ 4653160 w 10243893"/>
              <a:gd name="connsiteY7008" fmla="*/ 6068166 h 7686336"/>
              <a:gd name="connsiteX7009" fmla="*/ 4519169 w 10243893"/>
              <a:gd name="connsiteY7009" fmla="*/ 6111701 h 7686336"/>
              <a:gd name="connsiteX7010" fmla="*/ 4436332 w 10243893"/>
              <a:gd name="connsiteY7010" fmla="*/ 5997664 h 7686336"/>
              <a:gd name="connsiteX7011" fmla="*/ 4436332 w 10243893"/>
              <a:gd name="connsiteY7011" fmla="*/ 6138548 h 7686336"/>
              <a:gd name="connsiteX7012" fmla="*/ 4302220 w 10243893"/>
              <a:gd name="connsiteY7012" fmla="*/ 6182083 h 7686336"/>
              <a:gd name="connsiteX7013" fmla="*/ 4436332 w 10243893"/>
              <a:gd name="connsiteY7013" fmla="*/ 6225618 h 7686336"/>
              <a:gd name="connsiteX7014" fmla="*/ 6051357 w 10243893"/>
              <a:gd name="connsiteY7014" fmla="*/ 6366381 h 7686336"/>
              <a:gd name="connsiteX7015" fmla="*/ 6134194 w 10243893"/>
              <a:gd name="connsiteY7015" fmla="*/ 6252465 h 7686336"/>
              <a:gd name="connsiteX7016" fmla="*/ 6268033 w 10243893"/>
              <a:gd name="connsiteY7016" fmla="*/ 6295910 h 7686336"/>
              <a:gd name="connsiteX7017" fmla="*/ 6268185 w 10243893"/>
              <a:gd name="connsiteY7017" fmla="*/ 6296120 h 7686336"/>
              <a:gd name="connsiteX7018" fmla="*/ 6268306 w 10243893"/>
              <a:gd name="connsiteY7018" fmla="*/ 6295999 h 7686336"/>
              <a:gd name="connsiteX7019" fmla="*/ 6268033 w 10243893"/>
              <a:gd name="connsiteY7019" fmla="*/ 6295910 h 7686336"/>
              <a:gd name="connsiteX7020" fmla="*/ 6185348 w 10243893"/>
              <a:gd name="connsiteY7020" fmla="*/ 6182083 h 7686336"/>
              <a:gd name="connsiteX7021" fmla="*/ 6268185 w 10243893"/>
              <a:gd name="connsiteY7021" fmla="*/ 6068166 h 7686336"/>
              <a:gd name="connsiteX7022" fmla="*/ 6134194 w 10243893"/>
              <a:gd name="connsiteY7022" fmla="*/ 6111701 h 7686336"/>
              <a:gd name="connsiteX7023" fmla="*/ 6051357 w 10243893"/>
              <a:gd name="connsiteY7023" fmla="*/ 5997664 h 7686336"/>
              <a:gd name="connsiteX7024" fmla="*/ 6051357 w 10243893"/>
              <a:gd name="connsiteY7024" fmla="*/ 6138548 h 7686336"/>
              <a:gd name="connsiteX7025" fmla="*/ 5917245 w 10243893"/>
              <a:gd name="connsiteY7025" fmla="*/ 6182083 h 7686336"/>
              <a:gd name="connsiteX7026" fmla="*/ 6051357 w 10243893"/>
              <a:gd name="connsiteY7026" fmla="*/ 6225618 h 7686336"/>
              <a:gd name="connsiteX7027" fmla="*/ 7666019 w 10243893"/>
              <a:gd name="connsiteY7027" fmla="*/ 6366381 h 7686336"/>
              <a:gd name="connsiteX7028" fmla="*/ 7748857 w 10243893"/>
              <a:gd name="connsiteY7028" fmla="*/ 6252465 h 7686336"/>
              <a:gd name="connsiteX7029" fmla="*/ 7882695 w 10243893"/>
              <a:gd name="connsiteY7029" fmla="*/ 6295910 h 7686336"/>
              <a:gd name="connsiteX7030" fmla="*/ 7882847 w 10243893"/>
              <a:gd name="connsiteY7030" fmla="*/ 6296120 h 7686336"/>
              <a:gd name="connsiteX7031" fmla="*/ 7882968 w 10243893"/>
              <a:gd name="connsiteY7031" fmla="*/ 6295999 h 7686336"/>
              <a:gd name="connsiteX7032" fmla="*/ 7882695 w 10243893"/>
              <a:gd name="connsiteY7032" fmla="*/ 6295910 h 7686336"/>
              <a:gd name="connsiteX7033" fmla="*/ 7800010 w 10243893"/>
              <a:gd name="connsiteY7033" fmla="*/ 6182083 h 7686336"/>
              <a:gd name="connsiteX7034" fmla="*/ 7882847 w 10243893"/>
              <a:gd name="connsiteY7034" fmla="*/ 6068166 h 7686336"/>
              <a:gd name="connsiteX7035" fmla="*/ 7748857 w 10243893"/>
              <a:gd name="connsiteY7035" fmla="*/ 6111701 h 7686336"/>
              <a:gd name="connsiteX7036" fmla="*/ 7666019 w 10243893"/>
              <a:gd name="connsiteY7036" fmla="*/ 5997664 h 7686336"/>
              <a:gd name="connsiteX7037" fmla="*/ 7666019 w 10243893"/>
              <a:gd name="connsiteY7037" fmla="*/ 6138548 h 7686336"/>
              <a:gd name="connsiteX7038" fmla="*/ 7531908 w 10243893"/>
              <a:gd name="connsiteY7038" fmla="*/ 6182083 h 7686336"/>
              <a:gd name="connsiteX7039" fmla="*/ 7666019 w 10243893"/>
              <a:gd name="connsiteY7039" fmla="*/ 6225618 h 7686336"/>
              <a:gd name="connsiteX7040" fmla="*/ 9281044 w 10243893"/>
              <a:gd name="connsiteY7040" fmla="*/ 6366381 h 7686336"/>
              <a:gd name="connsiteX7041" fmla="*/ 9363882 w 10243893"/>
              <a:gd name="connsiteY7041" fmla="*/ 6252465 h 7686336"/>
              <a:gd name="connsiteX7042" fmla="*/ 9497758 w 10243893"/>
              <a:gd name="connsiteY7042" fmla="*/ 6295961 h 7686336"/>
              <a:gd name="connsiteX7043" fmla="*/ 9497873 w 10243893"/>
              <a:gd name="connsiteY7043" fmla="*/ 6296120 h 7686336"/>
              <a:gd name="connsiteX7044" fmla="*/ 9497873 w 10243893"/>
              <a:gd name="connsiteY7044" fmla="*/ 6295999 h 7686336"/>
              <a:gd name="connsiteX7045" fmla="*/ 9497758 w 10243893"/>
              <a:gd name="connsiteY7045" fmla="*/ 6295961 h 7686336"/>
              <a:gd name="connsiteX7046" fmla="*/ 9415035 w 10243893"/>
              <a:gd name="connsiteY7046" fmla="*/ 6182083 h 7686336"/>
              <a:gd name="connsiteX7047" fmla="*/ 9497873 w 10243893"/>
              <a:gd name="connsiteY7047" fmla="*/ 6068166 h 7686336"/>
              <a:gd name="connsiteX7048" fmla="*/ 9363882 w 10243893"/>
              <a:gd name="connsiteY7048" fmla="*/ 6111701 h 7686336"/>
              <a:gd name="connsiteX7049" fmla="*/ 9281044 w 10243893"/>
              <a:gd name="connsiteY7049" fmla="*/ 5997664 h 7686336"/>
              <a:gd name="connsiteX7050" fmla="*/ 9281044 w 10243893"/>
              <a:gd name="connsiteY7050" fmla="*/ 6138548 h 7686336"/>
              <a:gd name="connsiteX7051" fmla="*/ 9146933 w 10243893"/>
              <a:gd name="connsiteY7051" fmla="*/ 6182083 h 7686336"/>
              <a:gd name="connsiteX7052" fmla="*/ 9281044 w 10243893"/>
              <a:gd name="connsiteY7052" fmla="*/ 6225618 h 7686336"/>
              <a:gd name="connsiteX7053" fmla="*/ 1205676 w 10243893"/>
              <a:gd name="connsiteY7053" fmla="*/ 6366502 h 7686336"/>
              <a:gd name="connsiteX7054" fmla="*/ 1288513 w 10243893"/>
              <a:gd name="connsiteY7054" fmla="*/ 6252586 h 7686336"/>
              <a:gd name="connsiteX7055" fmla="*/ 1422193 w 10243893"/>
              <a:gd name="connsiteY7055" fmla="*/ 6295980 h 7686336"/>
              <a:gd name="connsiteX7056" fmla="*/ 1422383 w 10243893"/>
              <a:gd name="connsiteY7056" fmla="*/ 6296241 h 7686336"/>
              <a:gd name="connsiteX7057" fmla="*/ 1422625 w 10243893"/>
              <a:gd name="connsiteY7057" fmla="*/ 6296120 h 7686336"/>
              <a:gd name="connsiteX7058" fmla="*/ 1422193 w 10243893"/>
              <a:gd name="connsiteY7058" fmla="*/ 6295980 h 7686336"/>
              <a:gd name="connsiteX7059" fmla="*/ 1339546 w 10243893"/>
              <a:gd name="connsiteY7059" fmla="*/ 6182204 h 7686336"/>
              <a:gd name="connsiteX7060" fmla="*/ 1422383 w 10243893"/>
              <a:gd name="connsiteY7060" fmla="*/ 6068287 h 7686336"/>
              <a:gd name="connsiteX7061" fmla="*/ 1288392 w 10243893"/>
              <a:gd name="connsiteY7061" fmla="*/ 6111822 h 7686336"/>
              <a:gd name="connsiteX7062" fmla="*/ 1205555 w 10243893"/>
              <a:gd name="connsiteY7062" fmla="*/ 5997785 h 7686336"/>
              <a:gd name="connsiteX7063" fmla="*/ 1205555 w 10243893"/>
              <a:gd name="connsiteY7063" fmla="*/ 6138669 h 7686336"/>
              <a:gd name="connsiteX7064" fmla="*/ 1071564 w 10243893"/>
              <a:gd name="connsiteY7064" fmla="*/ 6182204 h 7686336"/>
              <a:gd name="connsiteX7065" fmla="*/ 1205676 w 10243893"/>
              <a:gd name="connsiteY7065" fmla="*/ 6225739 h 7686336"/>
              <a:gd name="connsiteX7066" fmla="*/ 2820581 w 10243893"/>
              <a:gd name="connsiteY7066" fmla="*/ 6366502 h 7686336"/>
              <a:gd name="connsiteX7067" fmla="*/ 2903418 w 10243893"/>
              <a:gd name="connsiteY7067" fmla="*/ 6252586 h 7686336"/>
              <a:gd name="connsiteX7068" fmla="*/ 3037257 w 10243893"/>
              <a:gd name="connsiteY7068" fmla="*/ 6296031 h 7686336"/>
              <a:gd name="connsiteX7069" fmla="*/ 3037409 w 10243893"/>
              <a:gd name="connsiteY7069" fmla="*/ 6296241 h 7686336"/>
              <a:gd name="connsiteX7070" fmla="*/ 3037530 w 10243893"/>
              <a:gd name="connsiteY7070" fmla="*/ 6296120 h 7686336"/>
              <a:gd name="connsiteX7071" fmla="*/ 3037257 w 10243893"/>
              <a:gd name="connsiteY7071" fmla="*/ 6296031 h 7686336"/>
              <a:gd name="connsiteX7072" fmla="*/ 2954571 w 10243893"/>
              <a:gd name="connsiteY7072" fmla="*/ 6182204 h 7686336"/>
              <a:gd name="connsiteX7073" fmla="*/ 3037409 w 10243893"/>
              <a:gd name="connsiteY7073" fmla="*/ 6068287 h 7686336"/>
              <a:gd name="connsiteX7074" fmla="*/ 2903418 w 10243893"/>
              <a:gd name="connsiteY7074" fmla="*/ 6111822 h 7686336"/>
              <a:gd name="connsiteX7075" fmla="*/ 2820581 w 10243893"/>
              <a:gd name="connsiteY7075" fmla="*/ 5997785 h 7686336"/>
              <a:gd name="connsiteX7076" fmla="*/ 2820581 w 10243893"/>
              <a:gd name="connsiteY7076" fmla="*/ 6138669 h 7686336"/>
              <a:gd name="connsiteX7077" fmla="*/ 2686469 w 10243893"/>
              <a:gd name="connsiteY7077" fmla="*/ 6182204 h 7686336"/>
              <a:gd name="connsiteX7078" fmla="*/ 2820581 w 10243893"/>
              <a:gd name="connsiteY7078" fmla="*/ 6225739 h 7686336"/>
              <a:gd name="connsiteX7079" fmla="*/ 397982 w 10243893"/>
              <a:gd name="connsiteY7079" fmla="*/ 6381618 h 7686336"/>
              <a:gd name="connsiteX7080" fmla="*/ 632950 w 10243893"/>
              <a:gd name="connsiteY7080" fmla="*/ 6305311 h 7686336"/>
              <a:gd name="connsiteX7081" fmla="*/ 722680 w 10243893"/>
              <a:gd name="connsiteY7081" fmla="*/ 6181841 h 7686336"/>
              <a:gd name="connsiteX7082" fmla="*/ 632950 w 10243893"/>
              <a:gd name="connsiteY7082" fmla="*/ 6058492 h 7686336"/>
              <a:gd name="connsiteX7083" fmla="*/ 487833 w 10243893"/>
              <a:gd name="connsiteY7083" fmla="*/ 6011329 h 7686336"/>
              <a:gd name="connsiteX7084" fmla="*/ 487712 w 10243893"/>
              <a:gd name="connsiteY7084" fmla="*/ 6011087 h 7686336"/>
              <a:gd name="connsiteX7085" fmla="*/ 397982 w 10243893"/>
              <a:gd name="connsiteY7085" fmla="*/ 6134557 h 7686336"/>
              <a:gd name="connsiteX7086" fmla="*/ 2012886 w 10243893"/>
              <a:gd name="connsiteY7086" fmla="*/ 6381618 h 7686336"/>
              <a:gd name="connsiteX7087" fmla="*/ 2247854 w 10243893"/>
              <a:gd name="connsiteY7087" fmla="*/ 6305311 h 7686336"/>
              <a:gd name="connsiteX7088" fmla="*/ 2337585 w 10243893"/>
              <a:gd name="connsiteY7088" fmla="*/ 6181841 h 7686336"/>
              <a:gd name="connsiteX7089" fmla="*/ 2247854 w 10243893"/>
              <a:gd name="connsiteY7089" fmla="*/ 6058492 h 7686336"/>
              <a:gd name="connsiteX7090" fmla="*/ 2102738 w 10243893"/>
              <a:gd name="connsiteY7090" fmla="*/ 6011329 h 7686336"/>
              <a:gd name="connsiteX7091" fmla="*/ 2102617 w 10243893"/>
              <a:gd name="connsiteY7091" fmla="*/ 6011087 h 7686336"/>
              <a:gd name="connsiteX7092" fmla="*/ 2012886 w 10243893"/>
              <a:gd name="connsiteY7092" fmla="*/ 6134557 h 7686336"/>
              <a:gd name="connsiteX7093" fmla="*/ 4917514 w 10243893"/>
              <a:gd name="connsiteY7093" fmla="*/ 6381618 h 7686336"/>
              <a:gd name="connsiteX7094" fmla="*/ 4917514 w 10243893"/>
              <a:gd name="connsiteY7094" fmla="*/ 6134557 h 7686336"/>
              <a:gd name="connsiteX7095" fmla="*/ 4827783 w 10243893"/>
              <a:gd name="connsiteY7095" fmla="*/ 6011087 h 7686336"/>
              <a:gd name="connsiteX7096" fmla="*/ 4682667 w 10243893"/>
              <a:gd name="connsiteY7096" fmla="*/ 6058250 h 7686336"/>
              <a:gd name="connsiteX7097" fmla="*/ 4682667 w 10243893"/>
              <a:gd name="connsiteY7097" fmla="*/ 6058492 h 7686336"/>
              <a:gd name="connsiteX7098" fmla="*/ 4592936 w 10243893"/>
              <a:gd name="connsiteY7098" fmla="*/ 6181841 h 7686336"/>
              <a:gd name="connsiteX7099" fmla="*/ 4682667 w 10243893"/>
              <a:gd name="connsiteY7099" fmla="*/ 6305311 h 7686336"/>
              <a:gd name="connsiteX7100" fmla="*/ 6532660 w 10243893"/>
              <a:gd name="connsiteY7100" fmla="*/ 6381618 h 7686336"/>
              <a:gd name="connsiteX7101" fmla="*/ 6532660 w 10243893"/>
              <a:gd name="connsiteY7101" fmla="*/ 6134557 h 7686336"/>
              <a:gd name="connsiteX7102" fmla="*/ 6442930 w 10243893"/>
              <a:gd name="connsiteY7102" fmla="*/ 6011087 h 7686336"/>
              <a:gd name="connsiteX7103" fmla="*/ 6297813 w 10243893"/>
              <a:gd name="connsiteY7103" fmla="*/ 6058250 h 7686336"/>
              <a:gd name="connsiteX7104" fmla="*/ 6297571 w 10243893"/>
              <a:gd name="connsiteY7104" fmla="*/ 6058492 h 7686336"/>
              <a:gd name="connsiteX7105" fmla="*/ 6207962 w 10243893"/>
              <a:gd name="connsiteY7105" fmla="*/ 6181841 h 7686336"/>
              <a:gd name="connsiteX7106" fmla="*/ 6297692 w 10243893"/>
              <a:gd name="connsiteY7106" fmla="*/ 6305311 h 7686336"/>
              <a:gd name="connsiteX7107" fmla="*/ 8147322 w 10243893"/>
              <a:gd name="connsiteY7107" fmla="*/ 6381618 h 7686336"/>
              <a:gd name="connsiteX7108" fmla="*/ 8147322 w 10243893"/>
              <a:gd name="connsiteY7108" fmla="*/ 6134557 h 7686336"/>
              <a:gd name="connsiteX7109" fmla="*/ 8057592 w 10243893"/>
              <a:gd name="connsiteY7109" fmla="*/ 6011087 h 7686336"/>
              <a:gd name="connsiteX7110" fmla="*/ 7912475 w 10243893"/>
              <a:gd name="connsiteY7110" fmla="*/ 6058250 h 7686336"/>
              <a:gd name="connsiteX7111" fmla="*/ 7912354 w 10243893"/>
              <a:gd name="connsiteY7111" fmla="*/ 6058492 h 7686336"/>
              <a:gd name="connsiteX7112" fmla="*/ 7822624 w 10243893"/>
              <a:gd name="connsiteY7112" fmla="*/ 6181841 h 7686336"/>
              <a:gd name="connsiteX7113" fmla="*/ 7912354 w 10243893"/>
              <a:gd name="connsiteY7113" fmla="*/ 6305311 h 7686336"/>
              <a:gd name="connsiteX7114" fmla="*/ 9762227 w 10243893"/>
              <a:gd name="connsiteY7114" fmla="*/ 6381618 h 7686336"/>
              <a:gd name="connsiteX7115" fmla="*/ 9762227 w 10243893"/>
              <a:gd name="connsiteY7115" fmla="*/ 6134557 h 7686336"/>
              <a:gd name="connsiteX7116" fmla="*/ 9672497 w 10243893"/>
              <a:gd name="connsiteY7116" fmla="*/ 6011087 h 7686336"/>
              <a:gd name="connsiteX7117" fmla="*/ 9527380 w 10243893"/>
              <a:gd name="connsiteY7117" fmla="*/ 6058250 h 7686336"/>
              <a:gd name="connsiteX7118" fmla="*/ 9527380 w 10243893"/>
              <a:gd name="connsiteY7118" fmla="*/ 6058492 h 7686336"/>
              <a:gd name="connsiteX7119" fmla="*/ 9437649 w 10243893"/>
              <a:gd name="connsiteY7119" fmla="*/ 6181841 h 7686336"/>
              <a:gd name="connsiteX7120" fmla="*/ 9527380 w 10243893"/>
              <a:gd name="connsiteY7120" fmla="*/ 6305311 h 7686336"/>
              <a:gd name="connsiteX7121" fmla="*/ 1686979 w 10243893"/>
              <a:gd name="connsiteY7121" fmla="*/ 6381739 h 7686336"/>
              <a:gd name="connsiteX7122" fmla="*/ 1686979 w 10243893"/>
              <a:gd name="connsiteY7122" fmla="*/ 6134678 h 7686336"/>
              <a:gd name="connsiteX7123" fmla="*/ 1597249 w 10243893"/>
              <a:gd name="connsiteY7123" fmla="*/ 6011208 h 7686336"/>
              <a:gd name="connsiteX7124" fmla="*/ 1452132 w 10243893"/>
              <a:gd name="connsiteY7124" fmla="*/ 6058371 h 7686336"/>
              <a:gd name="connsiteX7125" fmla="*/ 1452011 w 10243893"/>
              <a:gd name="connsiteY7125" fmla="*/ 6058613 h 7686336"/>
              <a:gd name="connsiteX7126" fmla="*/ 1362281 w 10243893"/>
              <a:gd name="connsiteY7126" fmla="*/ 6181962 h 7686336"/>
              <a:gd name="connsiteX7127" fmla="*/ 1452011 w 10243893"/>
              <a:gd name="connsiteY7127" fmla="*/ 6305432 h 7686336"/>
              <a:gd name="connsiteX7128" fmla="*/ 3301884 w 10243893"/>
              <a:gd name="connsiteY7128" fmla="*/ 6381739 h 7686336"/>
              <a:gd name="connsiteX7129" fmla="*/ 3301884 w 10243893"/>
              <a:gd name="connsiteY7129" fmla="*/ 6134678 h 7686336"/>
              <a:gd name="connsiteX7130" fmla="*/ 3212153 w 10243893"/>
              <a:gd name="connsiteY7130" fmla="*/ 6011208 h 7686336"/>
              <a:gd name="connsiteX7131" fmla="*/ 3067037 w 10243893"/>
              <a:gd name="connsiteY7131" fmla="*/ 6058371 h 7686336"/>
              <a:gd name="connsiteX7132" fmla="*/ 3067037 w 10243893"/>
              <a:gd name="connsiteY7132" fmla="*/ 6058613 h 7686336"/>
              <a:gd name="connsiteX7133" fmla="*/ 2977306 w 10243893"/>
              <a:gd name="connsiteY7133" fmla="*/ 6181962 h 7686336"/>
              <a:gd name="connsiteX7134" fmla="*/ 3067037 w 10243893"/>
              <a:gd name="connsiteY7134" fmla="*/ 6305432 h 7686336"/>
              <a:gd name="connsiteX7135" fmla="*/ 3628033 w 10243893"/>
              <a:gd name="connsiteY7135" fmla="*/ 6381860 h 7686336"/>
              <a:gd name="connsiteX7136" fmla="*/ 3862879 w 10243893"/>
              <a:gd name="connsiteY7136" fmla="*/ 6305552 h 7686336"/>
              <a:gd name="connsiteX7137" fmla="*/ 3952610 w 10243893"/>
              <a:gd name="connsiteY7137" fmla="*/ 6182083 h 7686336"/>
              <a:gd name="connsiteX7138" fmla="*/ 3862879 w 10243893"/>
              <a:gd name="connsiteY7138" fmla="*/ 6058734 h 7686336"/>
              <a:gd name="connsiteX7139" fmla="*/ 3717763 w 10243893"/>
              <a:gd name="connsiteY7139" fmla="*/ 6011571 h 7686336"/>
              <a:gd name="connsiteX7140" fmla="*/ 3717763 w 10243893"/>
              <a:gd name="connsiteY7140" fmla="*/ 6011329 h 7686336"/>
              <a:gd name="connsiteX7141" fmla="*/ 3628033 w 10243893"/>
              <a:gd name="connsiteY7141" fmla="*/ 6134799 h 7686336"/>
              <a:gd name="connsiteX7142" fmla="*/ 5242937 w 10243893"/>
              <a:gd name="connsiteY7142" fmla="*/ 6381860 h 7686336"/>
              <a:gd name="connsiteX7143" fmla="*/ 5477784 w 10243893"/>
              <a:gd name="connsiteY7143" fmla="*/ 6305552 h 7686336"/>
              <a:gd name="connsiteX7144" fmla="*/ 5567515 w 10243893"/>
              <a:gd name="connsiteY7144" fmla="*/ 6182083 h 7686336"/>
              <a:gd name="connsiteX7145" fmla="*/ 5477784 w 10243893"/>
              <a:gd name="connsiteY7145" fmla="*/ 6058734 h 7686336"/>
              <a:gd name="connsiteX7146" fmla="*/ 5332668 w 10243893"/>
              <a:gd name="connsiteY7146" fmla="*/ 6011571 h 7686336"/>
              <a:gd name="connsiteX7147" fmla="*/ 5332668 w 10243893"/>
              <a:gd name="connsiteY7147" fmla="*/ 6011329 h 7686336"/>
              <a:gd name="connsiteX7148" fmla="*/ 5242937 w 10243893"/>
              <a:gd name="connsiteY7148" fmla="*/ 6134799 h 7686336"/>
              <a:gd name="connsiteX7149" fmla="*/ 6857842 w 10243893"/>
              <a:gd name="connsiteY7149" fmla="*/ 6381860 h 7686336"/>
              <a:gd name="connsiteX7150" fmla="*/ 7092689 w 10243893"/>
              <a:gd name="connsiteY7150" fmla="*/ 6305552 h 7686336"/>
              <a:gd name="connsiteX7151" fmla="*/ 7182419 w 10243893"/>
              <a:gd name="connsiteY7151" fmla="*/ 6182083 h 7686336"/>
              <a:gd name="connsiteX7152" fmla="*/ 7092689 w 10243893"/>
              <a:gd name="connsiteY7152" fmla="*/ 6058734 h 7686336"/>
              <a:gd name="connsiteX7153" fmla="*/ 6947572 w 10243893"/>
              <a:gd name="connsiteY7153" fmla="*/ 6011571 h 7686336"/>
              <a:gd name="connsiteX7154" fmla="*/ 6947572 w 10243893"/>
              <a:gd name="connsiteY7154" fmla="*/ 6011329 h 7686336"/>
              <a:gd name="connsiteX7155" fmla="*/ 6857842 w 10243893"/>
              <a:gd name="connsiteY7155" fmla="*/ 6134799 h 7686336"/>
              <a:gd name="connsiteX7156" fmla="*/ 8472746 w 10243893"/>
              <a:gd name="connsiteY7156" fmla="*/ 6381860 h 7686336"/>
              <a:gd name="connsiteX7157" fmla="*/ 8707593 w 10243893"/>
              <a:gd name="connsiteY7157" fmla="*/ 6305552 h 7686336"/>
              <a:gd name="connsiteX7158" fmla="*/ 8797323 w 10243893"/>
              <a:gd name="connsiteY7158" fmla="*/ 6182083 h 7686336"/>
              <a:gd name="connsiteX7159" fmla="*/ 8707593 w 10243893"/>
              <a:gd name="connsiteY7159" fmla="*/ 6058734 h 7686336"/>
              <a:gd name="connsiteX7160" fmla="*/ 8562476 w 10243893"/>
              <a:gd name="connsiteY7160" fmla="*/ 6011571 h 7686336"/>
              <a:gd name="connsiteX7161" fmla="*/ 8562476 w 10243893"/>
              <a:gd name="connsiteY7161" fmla="*/ 6011329 h 7686336"/>
              <a:gd name="connsiteX7162" fmla="*/ 8472746 w 10243893"/>
              <a:gd name="connsiteY7162" fmla="*/ 6134799 h 7686336"/>
              <a:gd name="connsiteX7163" fmla="*/ 1787472 w 10243893"/>
              <a:gd name="connsiteY7163" fmla="*/ 6414511 h 7686336"/>
              <a:gd name="connsiteX7164" fmla="*/ 1838626 w 10243893"/>
              <a:gd name="connsiteY7164" fmla="*/ 6344009 h 7686336"/>
              <a:gd name="connsiteX7165" fmla="*/ 1838747 w 10243893"/>
              <a:gd name="connsiteY7165" fmla="*/ 6344009 h 7686336"/>
              <a:gd name="connsiteX7166" fmla="*/ 1704635 w 10243893"/>
              <a:gd name="connsiteY7166" fmla="*/ 6159469 h 7686336"/>
              <a:gd name="connsiteX7167" fmla="*/ 1704635 w 10243893"/>
              <a:gd name="connsiteY7167" fmla="*/ 6387544 h 7686336"/>
              <a:gd name="connsiteX7168" fmla="*/ 3402377 w 10243893"/>
              <a:gd name="connsiteY7168" fmla="*/ 6414511 h 7686336"/>
              <a:gd name="connsiteX7169" fmla="*/ 3453530 w 10243893"/>
              <a:gd name="connsiteY7169" fmla="*/ 6344009 h 7686336"/>
              <a:gd name="connsiteX7170" fmla="*/ 3453651 w 10243893"/>
              <a:gd name="connsiteY7170" fmla="*/ 6344009 h 7686336"/>
              <a:gd name="connsiteX7171" fmla="*/ 3319539 w 10243893"/>
              <a:gd name="connsiteY7171" fmla="*/ 6159469 h 7686336"/>
              <a:gd name="connsiteX7172" fmla="*/ 3319539 w 10243893"/>
              <a:gd name="connsiteY7172" fmla="*/ 6387544 h 7686336"/>
              <a:gd name="connsiteX7173" fmla="*/ 5017281 w 10243893"/>
              <a:gd name="connsiteY7173" fmla="*/ 6414511 h 7686336"/>
              <a:gd name="connsiteX7174" fmla="*/ 5068435 w 10243893"/>
              <a:gd name="connsiteY7174" fmla="*/ 6344009 h 7686336"/>
              <a:gd name="connsiteX7175" fmla="*/ 5068556 w 10243893"/>
              <a:gd name="connsiteY7175" fmla="*/ 6344009 h 7686336"/>
              <a:gd name="connsiteX7176" fmla="*/ 4934444 w 10243893"/>
              <a:gd name="connsiteY7176" fmla="*/ 6159469 h 7686336"/>
              <a:gd name="connsiteX7177" fmla="*/ 4934444 w 10243893"/>
              <a:gd name="connsiteY7177" fmla="*/ 6387544 h 7686336"/>
              <a:gd name="connsiteX7178" fmla="*/ 6633637 w 10243893"/>
              <a:gd name="connsiteY7178" fmla="*/ 6414632 h 7686336"/>
              <a:gd name="connsiteX7179" fmla="*/ 6684791 w 10243893"/>
              <a:gd name="connsiteY7179" fmla="*/ 6344129 h 7686336"/>
              <a:gd name="connsiteX7180" fmla="*/ 6684911 w 10243893"/>
              <a:gd name="connsiteY7180" fmla="*/ 6344129 h 7686336"/>
              <a:gd name="connsiteX7181" fmla="*/ 6550800 w 10243893"/>
              <a:gd name="connsiteY7181" fmla="*/ 6159590 h 7686336"/>
              <a:gd name="connsiteX7182" fmla="*/ 6550800 w 10243893"/>
              <a:gd name="connsiteY7182" fmla="*/ 6387665 h 7686336"/>
              <a:gd name="connsiteX7183" fmla="*/ 8248299 w 10243893"/>
              <a:gd name="connsiteY7183" fmla="*/ 6414632 h 7686336"/>
              <a:gd name="connsiteX7184" fmla="*/ 8299453 w 10243893"/>
              <a:gd name="connsiteY7184" fmla="*/ 6344129 h 7686336"/>
              <a:gd name="connsiteX7185" fmla="*/ 8299574 w 10243893"/>
              <a:gd name="connsiteY7185" fmla="*/ 6344129 h 7686336"/>
              <a:gd name="connsiteX7186" fmla="*/ 8165462 w 10243893"/>
              <a:gd name="connsiteY7186" fmla="*/ 6159590 h 7686336"/>
              <a:gd name="connsiteX7187" fmla="*/ 8165462 w 10243893"/>
              <a:gd name="connsiteY7187" fmla="*/ 6387665 h 7686336"/>
              <a:gd name="connsiteX7188" fmla="*/ 9863203 w 10243893"/>
              <a:gd name="connsiteY7188" fmla="*/ 6414632 h 7686336"/>
              <a:gd name="connsiteX7189" fmla="*/ 9914357 w 10243893"/>
              <a:gd name="connsiteY7189" fmla="*/ 6344129 h 7686336"/>
              <a:gd name="connsiteX7190" fmla="*/ 9914478 w 10243893"/>
              <a:gd name="connsiteY7190" fmla="*/ 6344129 h 7686336"/>
              <a:gd name="connsiteX7191" fmla="*/ 9780366 w 10243893"/>
              <a:gd name="connsiteY7191" fmla="*/ 6159590 h 7686336"/>
              <a:gd name="connsiteX7192" fmla="*/ 9780366 w 10243893"/>
              <a:gd name="connsiteY7192" fmla="*/ 6387665 h 7686336"/>
              <a:gd name="connsiteX7193" fmla="*/ 1912151 w 10243893"/>
              <a:gd name="connsiteY7193" fmla="*/ 6414753 h 7686336"/>
              <a:gd name="connsiteX7194" fmla="*/ 1994989 w 10243893"/>
              <a:gd name="connsiteY7194" fmla="*/ 6387786 h 7686336"/>
              <a:gd name="connsiteX7195" fmla="*/ 1994989 w 10243893"/>
              <a:gd name="connsiteY7195" fmla="*/ 6159877 h 7686336"/>
              <a:gd name="connsiteX7196" fmla="*/ 1995110 w 10243893"/>
              <a:gd name="connsiteY7196" fmla="*/ 6159711 h 7686336"/>
              <a:gd name="connsiteX7197" fmla="*/ 1994989 w 10243893"/>
              <a:gd name="connsiteY7197" fmla="*/ 6159711 h 7686336"/>
              <a:gd name="connsiteX7198" fmla="*/ 1994989 w 10243893"/>
              <a:gd name="connsiteY7198" fmla="*/ 6159877 h 7686336"/>
              <a:gd name="connsiteX7199" fmla="*/ 1860998 w 10243893"/>
              <a:gd name="connsiteY7199" fmla="*/ 6344250 h 7686336"/>
              <a:gd name="connsiteX7200" fmla="*/ 3527056 w 10243893"/>
              <a:gd name="connsiteY7200" fmla="*/ 6414753 h 7686336"/>
              <a:gd name="connsiteX7201" fmla="*/ 3609893 w 10243893"/>
              <a:gd name="connsiteY7201" fmla="*/ 6387786 h 7686336"/>
              <a:gd name="connsiteX7202" fmla="*/ 3609893 w 10243893"/>
              <a:gd name="connsiteY7202" fmla="*/ 6159711 h 7686336"/>
              <a:gd name="connsiteX7203" fmla="*/ 3475902 w 10243893"/>
              <a:gd name="connsiteY7203" fmla="*/ 6344250 h 7686336"/>
              <a:gd name="connsiteX7204" fmla="*/ 5141961 w 10243893"/>
              <a:gd name="connsiteY7204" fmla="*/ 6414753 h 7686336"/>
              <a:gd name="connsiteX7205" fmla="*/ 5224798 w 10243893"/>
              <a:gd name="connsiteY7205" fmla="*/ 6387786 h 7686336"/>
              <a:gd name="connsiteX7206" fmla="*/ 5224798 w 10243893"/>
              <a:gd name="connsiteY7206" fmla="*/ 6159877 h 7686336"/>
              <a:gd name="connsiteX7207" fmla="*/ 5224919 w 10243893"/>
              <a:gd name="connsiteY7207" fmla="*/ 6159711 h 7686336"/>
              <a:gd name="connsiteX7208" fmla="*/ 5224798 w 10243893"/>
              <a:gd name="connsiteY7208" fmla="*/ 6159711 h 7686336"/>
              <a:gd name="connsiteX7209" fmla="*/ 5224798 w 10243893"/>
              <a:gd name="connsiteY7209" fmla="*/ 6159877 h 7686336"/>
              <a:gd name="connsiteX7210" fmla="*/ 5090807 w 10243893"/>
              <a:gd name="connsiteY7210" fmla="*/ 6344250 h 7686336"/>
              <a:gd name="connsiteX7211" fmla="*/ 6758316 w 10243893"/>
              <a:gd name="connsiteY7211" fmla="*/ 6414874 h 7686336"/>
              <a:gd name="connsiteX7212" fmla="*/ 6841154 w 10243893"/>
              <a:gd name="connsiteY7212" fmla="*/ 6387906 h 7686336"/>
              <a:gd name="connsiteX7213" fmla="*/ 6841154 w 10243893"/>
              <a:gd name="connsiteY7213" fmla="*/ 6159997 h 7686336"/>
              <a:gd name="connsiteX7214" fmla="*/ 6841274 w 10243893"/>
              <a:gd name="connsiteY7214" fmla="*/ 6159832 h 7686336"/>
              <a:gd name="connsiteX7215" fmla="*/ 6841154 w 10243893"/>
              <a:gd name="connsiteY7215" fmla="*/ 6159832 h 7686336"/>
              <a:gd name="connsiteX7216" fmla="*/ 6841154 w 10243893"/>
              <a:gd name="connsiteY7216" fmla="*/ 6159997 h 7686336"/>
              <a:gd name="connsiteX7217" fmla="*/ 6707163 w 10243893"/>
              <a:gd name="connsiteY7217" fmla="*/ 6344371 h 7686336"/>
              <a:gd name="connsiteX7218" fmla="*/ 8372979 w 10243893"/>
              <a:gd name="connsiteY7218" fmla="*/ 6414874 h 7686336"/>
              <a:gd name="connsiteX7219" fmla="*/ 8455815 w 10243893"/>
              <a:gd name="connsiteY7219" fmla="*/ 6387906 h 7686336"/>
              <a:gd name="connsiteX7220" fmla="*/ 8455815 w 10243893"/>
              <a:gd name="connsiteY7220" fmla="*/ 6159832 h 7686336"/>
              <a:gd name="connsiteX7221" fmla="*/ 8321825 w 10243893"/>
              <a:gd name="connsiteY7221" fmla="*/ 6344371 h 7686336"/>
              <a:gd name="connsiteX7222" fmla="*/ 9988246 w 10243893"/>
              <a:gd name="connsiteY7222" fmla="*/ 6414874 h 7686336"/>
              <a:gd name="connsiteX7223" fmla="*/ 10071083 w 10243893"/>
              <a:gd name="connsiteY7223" fmla="*/ 6387906 h 7686336"/>
              <a:gd name="connsiteX7224" fmla="*/ 10071083 w 10243893"/>
              <a:gd name="connsiteY7224" fmla="*/ 6159998 h 7686336"/>
              <a:gd name="connsiteX7225" fmla="*/ 10071204 w 10243893"/>
              <a:gd name="connsiteY7225" fmla="*/ 6159832 h 7686336"/>
              <a:gd name="connsiteX7226" fmla="*/ 10071083 w 10243893"/>
              <a:gd name="connsiteY7226" fmla="*/ 6159832 h 7686336"/>
              <a:gd name="connsiteX7227" fmla="*/ 10071083 w 10243893"/>
              <a:gd name="connsiteY7227" fmla="*/ 6159998 h 7686336"/>
              <a:gd name="connsiteX7228" fmla="*/ 9937092 w 10243893"/>
              <a:gd name="connsiteY7228" fmla="*/ 6344371 h 7686336"/>
              <a:gd name="connsiteX7229" fmla="*/ 4834797 w 10243893"/>
              <a:gd name="connsiteY7229" fmla="*/ 6514400 h 7686336"/>
              <a:gd name="connsiteX7230" fmla="*/ 4917634 w 10243893"/>
              <a:gd name="connsiteY7230" fmla="*/ 6487553 h 7686336"/>
              <a:gd name="connsiteX7231" fmla="*/ 4917634 w 10243893"/>
              <a:gd name="connsiteY7231" fmla="*/ 6400483 h 7686336"/>
              <a:gd name="connsiteX7232" fmla="*/ 4917634 w 10243893"/>
              <a:gd name="connsiteY7232" fmla="*/ 6400362 h 7686336"/>
              <a:gd name="connsiteX7233" fmla="*/ 4700685 w 10243893"/>
              <a:gd name="connsiteY7233" fmla="*/ 6329860 h 7686336"/>
              <a:gd name="connsiteX7234" fmla="*/ 6449943 w 10243893"/>
              <a:gd name="connsiteY7234" fmla="*/ 6514400 h 7686336"/>
              <a:gd name="connsiteX7235" fmla="*/ 6532781 w 10243893"/>
              <a:gd name="connsiteY7235" fmla="*/ 6487553 h 7686336"/>
              <a:gd name="connsiteX7236" fmla="*/ 6532781 w 10243893"/>
              <a:gd name="connsiteY7236" fmla="*/ 6400483 h 7686336"/>
              <a:gd name="connsiteX7237" fmla="*/ 6532781 w 10243893"/>
              <a:gd name="connsiteY7237" fmla="*/ 6400362 h 7686336"/>
              <a:gd name="connsiteX7238" fmla="*/ 6315832 w 10243893"/>
              <a:gd name="connsiteY7238" fmla="*/ 6329860 h 7686336"/>
              <a:gd name="connsiteX7239" fmla="*/ 8064606 w 10243893"/>
              <a:gd name="connsiteY7239" fmla="*/ 6514400 h 7686336"/>
              <a:gd name="connsiteX7240" fmla="*/ 8147443 w 10243893"/>
              <a:gd name="connsiteY7240" fmla="*/ 6487553 h 7686336"/>
              <a:gd name="connsiteX7241" fmla="*/ 8147443 w 10243893"/>
              <a:gd name="connsiteY7241" fmla="*/ 6400483 h 7686336"/>
              <a:gd name="connsiteX7242" fmla="*/ 8147564 w 10243893"/>
              <a:gd name="connsiteY7242" fmla="*/ 6400362 h 7686336"/>
              <a:gd name="connsiteX7243" fmla="*/ 7930615 w 10243893"/>
              <a:gd name="connsiteY7243" fmla="*/ 6329860 h 7686336"/>
              <a:gd name="connsiteX7244" fmla="*/ 9679510 w 10243893"/>
              <a:gd name="connsiteY7244" fmla="*/ 6514400 h 7686336"/>
              <a:gd name="connsiteX7245" fmla="*/ 9762348 w 10243893"/>
              <a:gd name="connsiteY7245" fmla="*/ 6487553 h 7686336"/>
              <a:gd name="connsiteX7246" fmla="*/ 9762348 w 10243893"/>
              <a:gd name="connsiteY7246" fmla="*/ 6400483 h 7686336"/>
              <a:gd name="connsiteX7247" fmla="*/ 9762348 w 10243893"/>
              <a:gd name="connsiteY7247" fmla="*/ 6400362 h 7686336"/>
              <a:gd name="connsiteX7248" fmla="*/ 9545399 w 10243893"/>
              <a:gd name="connsiteY7248" fmla="*/ 6329860 h 7686336"/>
              <a:gd name="connsiteX7249" fmla="*/ 1604263 w 10243893"/>
              <a:gd name="connsiteY7249" fmla="*/ 6514521 h 7686336"/>
              <a:gd name="connsiteX7250" fmla="*/ 1687100 w 10243893"/>
              <a:gd name="connsiteY7250" fmla="*/ 6487674 h 7686336"/>
              <a:gd name="connsiteX7251" fmla="*/ 1687100 w 10243893"/>
              <a:gd name="connsiteY7251" fmla="*/ 6400604 h 7686336"/>
              <a:gd name="connsiteX7252" fmla="*/ 1687100 w 10243893"/>
              <a:gd name="connsiteY7252" fmla="*/ 6400483 h 7686336"/>
              <a:gd name="connsiteX7253" fmla="*/ 1470151 w 10243893"/>
              <a:gd name="connsiteY7253" fmla="*/ 6329981 h 7686336"/>
              <a:gd name="connsiteX7254" fmla="*/ 3219167 w 10243893"/>
              <a:gd name="connsiteY7254" fmla="*/ 6514521 h 7686336"/>
              <a:gd name="connsiteX7255" fmla="*/ 3302004 w 10243893"/>
              <a:gd name="connsiteY7255" fmla="*/ 6487674 h 7686336"/>
              <a:gd name="connsiteX7256" fmla="*/ 3302004 w 10243893"/>
              <a:gd name="connsiteY7256" fmla="*/ 6400604 h 7686336"/>
              <a:gd name="connsiteX7257" fmla="*/ 3302125 w 10243893"/>
              <a:gd name="connsiteY7257" fmla="*/ 6400483 h 7686336"/>
              <a:gd name="connsiteX7258" fmla="*/ 3085176 w 10243893"/>
              <a:gd name="connsiteY7258" fmla="*/ 6329981 h 7686336"/>
              <a:gd name="connsiteX7259" fmla="*/ 480940 w 10243893"/>
              <a:gd name="connsiteY7259" fmla="*/ 6514763 h 7686336"/>
              <a:gd name="connsiteX7260" fmla="*/ 615052 w 10243893"/>
              <a:gd name="connsiteY7260" fmla="*/ 6330223 h 7686336"/>
              <a:gd name="connsiteX7261" fmla="*/ 614931 w 10243893"/>
              <a:gd name="connsiteY7261" fmla="*/ 6330344 h 7686336"/>
              <a:gd name="connsiteX7262" fmla="*/ 398103 w 10243893"/>
              <a:gd name="connsiteY7262" fmla="*/ 6400846 h 7686336"/>
              <a:gd name="connsiteX7263" fmla="*/ 398103 w 10243893"/>
              <a:gd name="connsiteY7263" fmla="*/ 6487916 h 7686336"/>
              <a:gd name="connsiteX7264" fmla="*/ 2095845 w 10243893"/>
              <a:gd name="connsiteY7264" fmla="*/ 6514763 h 7686336"/>
              <a:gd name="connsiteX7265" fmla="*/ 2229956 w 10243893"/>
              <a:gd name="connsiteY7265" fmla="*/ 6330223 h 7686336"/>
              <a:gd name="connsiteX7266" fmla="*/ 2229836 w 10243893"/>
              <a:gd name="connsiteY7266" fmla="*/ 6330344 h 7686336"/>
              <a:gd name="connsiteX7267" fmla="*/ 2013007 w 10243893"/>
              <a:gd name="connsiteY7267" fmla="*/ 6400846 h 7686336"/>
              <a:gd name="connsiteX7268" fmla="*/ 2013007 w 10243893"/>
              <a:gd name="connsiteY7268" fmla="*/ 6487916 h 7686336"/>
              <a:gd name="connsiteX7269" fmla="*/ 3710870 w 10243893"/>
              <a:gd name="connsiteY7269" fmla="*/ 6514763 h 7686336"/>
              <a:gd name="connsiteX7270" fmla="*/ 3844982 w 10243893"/>
              <a:gd name="connsiteY7270" fmla="*/ 6330223 h 7686336"/>
              <a:gd name="connsiteX7271" fmla="*/ 3844861 w 10243893"/>
              <a:gd name="connsiteY7271" fmla="*/ 6330344 h 7686336"/>
              <a:gd name="connsiteX7272" fmla="*/ 3628033 w 10243893"/>
              <a:gd name="connsiteY7272" fmla="*/ 6400846 h 7686336"/>
              <a:gd name="connsiteX7273" fmla="*/ 3628033 w 10243893"/>
              <a:gd name="connsiteY7273" fmla="*/ 6487916 h 7686336"/>
              <a:gd name="connsiteX7274" fmla="*/ 5325775 w 10243893"/>
              <a:gd name="connsiteY7274" fmla="*/ 6514763 h 7686336"/>
              <a:gd name="connsiteX7275" fmla="*/ 5459886 w 10243893"/>
              <a:gd name="connsiteY7275" fmla="*/ 6330223 h 7686336"/>
              <a:gd name="connsiteX7276" fmla="*/ 5459766 w 10243893"/>
              <a:gd name="connsiteY7276" fmla="*/ 6330344 h 7686336"/>
              <a:gd name="connsiteX7277" fmla="*/ 5242937 w 10243893"/>
              <a:gd name="connsiteY7277" fmla="*/ 6400846 h 7686336"/>
              <a:gd name="connsiteX7278" fmla="*/ 5242937 w 10243893"/>
              <a:gd name="connsiteY7278" fmla="*/ 6487916 h 7686336"/>
              <a:gd name="connsiteX7279" fmla="*/ 6940679 w 10243893"/>
              <a:gd name="connsiteY7279" fmla="*/ 6514763 h 7686336"/>
              <a:gd name="connsiteX7280" fmla="*/ 7074791 w 10243893"/>
              <a:gd name="connsiteY7280" fmla="*/ 6330223 h 7686336"/>
              <a:gd name="connsiteX7281" fmla="*/ 7074670 w 10243893"/>
              <a:gd name="connsiteY7281" fmla="*/ 6330344 h 7686336"/>
              <a:gd name="connsiteX7282" fmla="*/ 6857842 w 10243893"/>
              <a:gd name="connsiteY7282" fmla="*/ 6400846 h 7686336"/>
              <a:gd name="connsiteX7283" fmla="*/ 6857842 w 10243893"/>
              <a:gd name="connsiteY7283" fmla="*/ 6487916 h 7686336"/>
              <a:gd name="connsiteX7284" fmla="*/ 8555583 w 10243893"/>
              <a:gd name="connsiteY7284" fmla="*/ 6514763 h 7686336"/>
              <a:gd name="connsiteX7285" fmla="*/ 8689695 w 10243893"/>
              <a:gd name="connsiteY7285" fmla="*/ 6330223 h 7686336"/>
              <a:gd name="connsiteX7286" fmla="*/ 8689574 w 10243893"/>
              <a:gd name="connsiteY7286" fmla="*/ 6330344 h 7686336"/>
              <a:gd name="connsiteX7287" fmla="*/ 8472746 w 10243893"/>
              <a:gd name="connsiteY7287" fmla="*/ 6400846 h 7686336"/>
              <a:gd name="connsiteX7288" fmla="*/ 8472746 w 10243893"/>
              <a:gd name="connsiteY7288" fmla="*/ 6487916 h 7686336"/>
              <a:gd name="connsiteX7289" fmla="*/ 2657808 w 10243893"/>
              <a:gd name="connsiteY7289" fmla="*/ 6590707 h 7686336"/>
              <a:gd name="connsiteX7290" fmla="*/ 2803046 w 10243893"/>
              <a:gd name="connsiteY7290" fmla="*/ 6391050 h 7686336"/>
              <a:gd name="connsiteX7291" fmla="*/ 2803046 w 10243893"/>
              <a:gd name="connsiteY7291" fmla="*/ 6390929 h 7686336"/>
              <a:gd name="connsiteX7292" fmla="*/ 2803046 w 10243893"/>
              <a:gd name="connsiteY7292" fmla="*/ 6238436 h 7686336"/>
              <a:gd name="connsiteX7293" fmla="*/ 2657808 w 10243893"/>
              <a:gd name="connsiteY7293" fmla="*/ 6191153 h 7686336"/>
              <a:gd name="connsiteX7294" fmla="*/ 2657808 w 10243893"/>
              <a:gd name="connsiteY7294" fmla="*/ 6191273 h 7686336"/>
              <a:gd name="connsiteX7295" fmla="*/ 2512571 w 10243893"/>
              <a:gd name="connsiteY7295" fmla="*/ 6238436 h 7686336"/>
              <a:gd name="connsiteX7296" fmla="*/ 2512571 w 10243893"/>
              <a:gd name="connsiteY7296" fmla="*/ 6391050 h 7686336"/>
              <a:gd name="connsiteX7297" fmla="*/ 1042420 w 10243893"/>
              <a:gd name="connsiteY7297" fmla="*/ 6590949 h 7686336"/>
              <a:gd name="connsiteX7298" fmla="*/ 1187657 w 10243893"/>
              <a:gd name="connsiteY7298" fmla="*/ 6391292 h 7686336"/>
              <a:gd name="connsiteX7299" fmla="*/ 1187657 w 10243893"/>
              <a:gd name="connsiteY7299" fmla="*/ 6391171 h 7686336"/>
              <a:gd name="connsiteX7300" fmla="*/ 1187657 w 10243893"/>
              <a:gd name="connsiteY7300" fmla="*/ 6238678 h 7686336"/>
              <a:gd name="connsiteX7301" fmla="*/ 1042420 w 10243893"/>
              <a:gd name="connsiteY7301" fmla="*/ 6191395 h 7686336"/>
              <a:gd name="connsiteX7302" fmla="*/ 1042420 w 10243893"/>
              <a:gd name="connsiteY7302" fmla="*/ 6191516 h 7686336"/>
              <a:gd name="connsiteX7303" fmla="*/ 897183 w 10243893"/>
              <a:gd name="connsiteY7303" fmla="*/ 6238678 h 7686336"/>
              <a:gd name="connsiteX7304" fmla="*/ 897183 w 10243893"/>
              <a:gd name="connsiteY7304" fmla="*/ 6391292 h 7686336"/>
              <a:gd name="connsiteX7305" fmla="*/ 4273196 w 10243893"/>
              <a:gd name="connsiteY7305" fmla="*/ 6590949 h 7686336"/>
              <a:gd name="connsiteX7306" fmla="*/ 4418434 w 10243893"/>
              <a:gd name="connsiteY7306" fmla="*/ 6391171 h 7686336"/>
              <a:gd name="connsiteX7307" fmla="*/ 4418434 w 10243893"/>
              <a:gd name="connsiteY7307" fmla="*/ 6238678 h 7686336"/>
              <a:gd name="connsiteX7308" fmla="*/ 4273196 w 10243893"/>
              <a:gd name="connsiteY7308" fmla="*/ 6191395 h 7686336"/>
              <a:gd name="connsiteX7309" fmla="*/ 4273196 w 10243893"/>
              <a:gd name="connsiteY7309" fmla="*/ 6191516 h 7686336"/>
              <a:gd name="connsiteX7310" fmla="*/ 4127959 w 10243893"/>
              <a:gd name="connsiteY7310" fmla="*/ 6238678 h 7686336"/>
              <a:gd name="connsiteX7311" fmla="*/ 4127959 w 10243893"/>
              <a:gd name="connsiteY7311" fmla="*/ 6391292 h 7686336"/>
              <a:gd name="connsiteX7312" fmla="*/ 5888101 w 10243893"/>
              <a:gd name="connsiteY7312" fmla="*/ 6590949 h 7686336"/>
              <a:gd name="connsiteX7313" fmla="*/ 6033338 w 10243893"/>
              <a:gd name="connsiteY7313" fmla="*/ 6391292 h 7686336"/>
              <a:gd name="connsiteX7314" fmla="*/ 6033338 w 10243893"/>
              <a:gd name="connsiteY7314" fmla="*/ 6391171 h 7686336"/>
              <a:gd name="connsiteX7315" fmla="*/ 6033338 w 10243893"/>
              <a:gd name="connsiteY7315" fmla="*/ 6238678 h 7686336"/>
              <a:gd name="connsiteX7316" fmla="*/ 5888101 w 10243893"/>
              <a:gd name="connsiteY7316" fmla="*/ 6191395 h 7686336"/>
              <a:gd name="connsiteX7317" fmla="*/ 5888101 w 10243893"/>
              <a:gd name="connsiteY7317" fmla="*/ 6191516 h 7686336"/>
              <a:gd name="connsiteX7318" fmla="*/ 5742864 w 10243893"/>
              <a:gd name="connsiteY7318" fmla="*/ 6238678 h 7686336"/>
              <a:gd name="connsiteX7319" fmla="*/ 5742864 w 10243893"/>
              <a:gd name="connsiteY7319" fmla="*/ 6391292 h 7686336"/>
              <a:gd name="connsiteX7320" fmla="*/ 7502642 w 10243893"/>
              <a:gd name="connsiteY7320" fmla="*/ 6590949 h 7686336"/>
              <a:gd name="connsiteX7321" fmla="*/ 7647880 w 10243893"/>
              <a:gd name="connsiteY7321" fmla="*/ 6391292 h 7686336"/>
              <a:gd name="connsiteX7322" fmla="*/ 7647880 w 10243893"/>
              <a:gd name="connsiteY7322" fmla="*/ 6391171 h 7686336"/>
              <a:gd name="connsiteX7323" fmla="*/ 7647880 w 10243893"/>
              <a:gd name="connsiteY7323" fmla="*/ 6238678 h 7686336"/>
              <a:gd name="connsiteX7324" fmla="*/ 7502642 w 10243893"/>
              <a:gd name="connsiteY7324" fmla="*/ 6191395 h 7686336"/>
              <a:gd name="connsiteX7325" fmla="*/ 7502642 w 10243893"/>
              <a:gd name="connsiteY7325" fmla="*/ 6191516 h 7686336"/>
              <a:gd name="connsiteX7326" fmla="*/ 7357405 w 10243893"/>
              <a:gd name="connsiteY7326" fmla="*/ 6238678 h 7686336"/>
              <a:gd name="connsiteX7327" fmla="*/ 7357405 w 10243893"/>
              <a:gd name="connsiteY7327" fmla="*/ 6391292 h 7686336"/>
              <a:gd name="connsiteX7328" fmla="*/ 9117909 w 10243893"/>
              <a:gd name="connsiteY7328" fmla="*/ 6590949 h 7686336"/>
              <a:gd name="connsiteX7329" fmla="*/ 9263147 w 10243893"/>
              <a:gd name="connsiteY7329" fmla="*/ 6391171 h 7686336"/>
              <a:gd name="connsiteX7330" fmla="*/ 9263147 w 10243893"/>
              <a:gd name="connsiteY7330" fmla="*/ 6238678 h 7686336"/>
              <a:gd name="connsiteX7331" fmla="*/ 9117909 w 10243893"/>
              <a:gd name="connsiteY7331" fmla="*/ 6191395 h 7686336"/>
              <a:gd name="connsiteX7332" fmla="*/ 9117909 w 10243893"/>
              <a:gd name="connsiteY7332" fmla="*/ 6191516 h 7686336"/>
              <a:gd name="connsiteX7333" fmla="*/ 8972672 w 10243893"/>
              <a:gd name="connsiteY7333" fmla="*/ 6238678 h 7686336"/>
              <a:gd name="connsiteX7334" fmla="*/ 8972672 w 10243893"/>
              <a:gd name="connsiteY7334" fmla="*/ 6391292 h 7686336"/>
              <a:gd name="connsiteX7335" fmla="*/ 734410 w 10243893"/>
              <a:gd name="connsiteY7335" fmla="*/ 6596632 h 7686336"/>
              <a:gd name="connsiteX7336" fmla="*/ 879648 w 10243893"/>
              <a:gd name="connsiteY7336" fmla="*/ 6549470 h 7686336"/>
              <a:gd name="connsiteX7337" fmla="*/ 879648 w 10243893"/>
              <a:gd name="connsiteY7337" fmla="*/ 6396734 h 7686336"/>
              <a:gd name="connsiteX7338" fmla="*/ 789917 w 10243893"/>
              <a:gd name="connsiteY7338" fmla="*/ 6273264 h 7686336"/>
              <a:gd name="connsiteX7339" fmla="*/ 644680 w 10243893"/>
              <a:gd name="connsiteY7339" fmla="*/ 6320427 h 7686336"/>
              <a:gd name="connsiteX7340" fmla="*/ 499443 w 10243893"/>
              <a:gd name="connsiteY7340" fmla="*/ 6520325 h 7686336"/>
              <a:gd name="connsiteX7341" fmla="*/ 2349315 w 10243893"/>
              <a:gd name="connsiteY7341" fmla="*/ 6596632 h 7686336"/>
              <a:gd name="connsiteX7342" fmla="*/ 2494552 w 10243893"/>
              <a:gd name="connsiteY7342" fmla="*/ 6549470 h 7686336"/>
              <a:gd name="connsiteX7343" fmla="*/ 2494552 w 10243893"/>
              <a:gd name="connsiteY7343" fmla="*/ 6396734 h 7686336"/>
              <a:gd name="connsiteX7344" fmla="*/ 2404822 w 10243893"/>
              <a:gd name="connsiteY7344" fmla="*/ 6273264 h 7686336"/>
              <a:gd name="connsiteX7345" fmla="*/ 2259585 w 10243893"/>
              <a:gd name="connsiteY7345" fmla="*/ 6320427 h 7686336"/>
              <a:gd name="connsiteX7346" fmla="*/ 2114347 w 10243893"/>
              <a:gd name="connsiteY7346" fmla="*/ 6520325 h 7686336"/>
              <a:gd name="connsiteX7347" fmla="*/ 4581448 w 10243893"/>
              <a:gd name="connsiteY7347" fmla="*/ 6596753 h 7686336"/>
              <a:gd name="connsiteX7348" fmla="*/ 4816295 w 10243893"/>
              <a:gd name="connsiteY7348" fmla="*/ 6520446 h 7686336"/>
              <a:gd name="connsiteX7349" fmla="*/ 4671178 w 10243893"/>
              <a:gd name="connsiteY7349" fmla="*/ 6320548 h 7686336"/>
              <a:gd name="connsiteX7350" fmla="*/ 4525941 w 10243893"/>
              <a:gd name="connsiteY7350" fmla="*/ 6273385 h 7686336"/>
              <a:gd name="connsiteX7351" fmla="*/ 4436211 w 10243893"/>
              <a:gd name="connsiteY7351" fmla="*/ 6396976 h 7686336"/>
              <a:gd name="connsiteX7352" fmla="*/ 4436211 w 10243893"/>
              <a:gd name="connsiteY7352" fmla="*/ 6549591 h 7686336"/>
              <a:gd name="connsiteX7353" fmla="*/ 6196474 w 10243893"/>
              <a:gd name="connsiteY7353" fmla="*/ 6596753 h 7686336"/>
              <a:gd name="connsiteX7354" fmla="*/ 6431441 w 10243893"/>
              <a:gd name="connsiteY7354" fmla="*/ 6520446 h 7686336"/>
              <a:gd name="connsiteX7355" fmla="*/ 6286325 w 10243893"/>
              <a:gd name="connsiteY7355" fmla="*/ 6320548 h 7686336"/>
              <a:gd name="connsiteX7356" fmla="*/ 6141087 w 10243893"/>
              <a:gd name="connsiteY7356" fmla="*/ 6273385 h 7686336"/>
              <a:gd name="connsiteX7357" fmla="*/ 6140966 w 10243893"/>
              <a:gd name="connsiteY7357" fmla="*/ 6273385 h 7686336"/>
              <a:gd name="connsiteX7358" fmla="*/ 6051236 w 10243893"/>
              <a:gd name="connsiteY7358" fmla="*/ 6396976 h 7686336"/>
              <a:gd name="connsiteX7359" fmla="*/ 6051236 w 10243893"/>
              <a:gd name="connsiteY7359" fmla="*/ 6549591 h 7686336"/>
              <a:gd name="connsiteX7360" fmla="*/ 7811257 w 10243893"/>
              <a:gd name="connsiteY7360" fmla="*/ 6596753 h 7686336"/>
              <a:gd name="connsiteX7361" fmla="*/ 8046103 w 10243893"/>
              <a:gd name="connsiteY7361" fmla="*/ 6520446 h 7686336"/>
              <a:gd name="connsiteX7362" fmla="*/ 7900987 w 10243893"/>
              <a:gd name="connsiteY7362" fmla="*/ 6320548 h 7686336"/>
              <a:gd name="connsiteX7363" fmla="*/ 7755750 w 10243893"/>
              <a:gd name="connsiteY7363" fmla="*/ 6273385 h 7686336"/>
              <a:gd name="connsiteX7364" fmla="*/ 7755629 w 10243893"/>
              <a:gd name="connsiteY7364" fmla="*/ 6273385 h 7686336"/>
              <a:gd name="connsiteX7365" fmla="*/ 7666019 w 10243893"/>
              <a:gd name="connsiteY7365" fmla="*/ 6396976 h 7686336"/>
              <a:gd name="connsiteX7366" fmla="*/ 7666019 w 10243893"/>
              <a:gd name="connsiteY7366" fmla="*/ 6549591 h 7686336"/>
              <a:gd name="connsiteX7367" fmla="*/ 9426161 w 10243893"/>
              <a:gd name="connsiteY7367" fmla="*/ 6596753 h 7686336"/>
              <a:gd name="connsiteX7368" fmla="*/ 9661008 w 10243893"/>
              <a:gd name="connsiteY7368" fmla="*/ 6520446 h 7686336"/>
              <a:gd name="connsiteX7369" fmla="*/ 9515892 w 10243893"/>
              <a:gd name="connsiteY7369" fmla="*/ 6320548 h 7686336"/>
              <a:gd name="connsiteX7370" fmla="*/ 9370654 w 10243893"/>
              <a:gd name="connsiteY7370" fmla="*/ 6273385 h 7686336"/>
              <a:gd name="connsiteX7371" fmla="*/ 9280924 w 10243893"/>
              <a:gd name="connsiteY7371" fmla="*/ 6396976 h 7686336"/>
              <a:gd name="connsiteX7372" fmla="*/ 9280924 w 10243893"/>
              <a:gd name="connsiteY7372" fmla="*/ 6549591 h 7686336"/>
              <a:gd name="connsiteX7373" fmla="*/ 1350792 w 10243893"/>
              <a:gd name="connsiteY7373" fmla="*/ 6596874 h 7686336"/>
              <a:gd name="connsiteX7374" fmla="*/ 1585760 w 10243893"/>
              <a:gd name="connsiteY7374" fmla="*/ 6520567 h 7686336"/>
              <a:gd name="connsiteX7375" fmla="*/ 1440644 w 10243893"/>
              <a:gd name="connsiteY7375" fmla="*/ 6320669 h 7686336"/>
              <a:gd name="connsiteX7376" fmla="*/ 1295406 w 10243893"/>
              <a:gd name="connsiteY7376" fmla="*/ 6273506 h 7686336"/>
              <a:gd name="connsiteX7377" fmla="*/ 1295285 w 10243893"/>
              <a:gd name="connsiteY7377" fmla="*/ 6273506 h 7686336"/>
              <a:gd name="connsiteX7378" fmla="*/ 1205555 w 10243893"/>
              <a:gd name="connsiteY7378" fmla="*/ 6397097 h 7686336"/>
              <a:gd name="connsiteX7379" fmla="*/ 1205555 w 10243893"/>
              <a:gd name="connsiteY7379" fmla="*/ 6549711 h 7686336"/>
              <a:gd name="connsiteX7380" fmla="*/ 2965818 w 10243893"/>
              <a:gd name="connsiteY7380" fmla="*/ 6596874 h 7686336"/>
              <a:gd name="connsiteX7381" fmla="*/ 3200665 w 10243893"/>
              <a:gd name="connsiteY7381" fmla="*/ 6520567 h 7686336"/>
              <a:gd name="connsiteX7382" fmla="*/ 3055548 w 10243893"/>
              <a:gd name="connsiteY7382" fmla="*/ 6320669 h 7686336"/>
              <a:gd name="connsiteX7383" fmla="*/ 2910311 w 10243893"/>
              <a:gd name="connsiteY7383" fmla="*/ 6273506 h 7686336"/>
              <a:gd name="connsiteX7384" fmla="*/ 2910190 w 10243893"/>
              <a:gd name="connsiteY7384" fmla="*/ 6273506 h 7686336"/>
              <a:gd name="connsiteX7385" fmla="*/ 2820581 w 10243893"/>
              <a:gd name="connsiteY7385" fmla="*/ 6397097 h 7686336"/>
              <a:gd name="connsiteX7386" fmla="*/ 2820581 w 10243893"/>
              <a:gd name="connsiteY7386" fmla="*/ 6549711 h 7686336"/>
              <a:gd name="connsiteX7387" fmla="*/ 3964340 w 10243893"/>
              <a:gd name="connsiteY7387" fmla="*/ 6596874 h 7686336"/>
              <a:gd name="connsiteX7388" fmla="*/ 4109577 w 10243893"/>
              <a:gd name="connsiteY7388" fmla="*/ 6549711 h 7686336"/>
              <a:gd name="connsiteX7389" fmla="*/ 4109577 w 10243893"/>
              <a:gd name="connsiteY7389" fmla="*/ 6396976 h 7686336"/>
              <a:gd name="connsiteX7390" fmla="*/ 4019847 w 10243893"/>
              <a:gd name="connsiteY7390" fmla="*/ 6273506 h 7686336"/>
              <a:gd name="connsiteX7391" fmla="*/ 3874610 w 10243893"/>
              <a:gd name="connsiteY7391" fmla="*/ 6320669 h 7686336"/>
              <a:gd name="connsiteX7392" fmla="*/ 3729373 w 10243893"/>
              <a:gd name="connsiteY7392" fmla="*/ 6520567 h 7686336"/>
              <a:gd name="connsiteX7393" fmla="*/ 5579245 w 10243893"/>
              <a:gd name="connsiteY7393" fmla="*/ 6596874 h 7686336"/>
              <a:gd name="connsiteX7394" fmla="*/ 5724482 w 10243893"/>
              <a:gd name="connsiteY7394" fmla="*/ 6549711 h 7686336"/>
              <a:gd name="connsiteX7395" fmla="*/ 5724482 w 10243893"/>
              <a:gd name="connsiteY7395" fmla="*/ 6396976 h 7686336"/>
              <a:gd name="connsiteX7396" fmla="*/ 5634752 w 10243893"/>
              <a:gd name="connsiteY7396" fmla="*/ 6273506 h 7686336"/>
              <a:gd name="connsiteX7397" fmla="*/ 5489514 w 10243893"/>
              <a:gd name="connsiteY7397" fmla="*/ 6320669 h 7686336"/>
              <a:gd name="connsiteX7398" fmla="*/ 5344277 w 10243893"/>
              <a:gd name="connsiteY7398" fmla="*/ 6520567 h 7686336"/>
              <a:gd name="connsiteX7399" fmla="*/ 7194149 w 10243893"/>
              <a:gd name="connsiteY7399" fmla="*/ 6596874 h 7686336"/>
              <a:gd name="connsiteX7400" fmla="*/ 7339386 w 10243893"/>
              <a:gd name="connsiteY7400" fmla="*/ 6549711 h 7686336"/>
              <a:gd name="connsiteX7401" fmla="*/ 7339386 w 10243893"/>
              <a:gd name="connsiteY7401" fmla="*/ 6396976 h 7686336"/>
              <a:gd name="connsiteX7402" fmla="*/ 7249656 w 10243893"/>
              <a:gd name="connsiteY7402" fmla="*/ 6273506 h 7686336"/>
              <a:gd name="connsiteX7403" fmla="*/ 7104419 w 10243893"/>
              <a:gd name="connsiteY7403" fmla="*/ 6320669 h 7686336"/>
              <a:gd name="connsiteX7404" fmla="*/ 6959181 w 10243893"/>
              <a:gd name="connsiteY7404" fmla="*/ 6520567 h 7686336"/>
              <a:gd name="connsiteX7405" fmla="*/ 8809053 w 10243893"/>
              <a:gd name="connsiteY7405" fmla="*/ 6596874 h 7686336"/>
              <a:gd name="connsiteX7406" fmla="*/ 8954291 w 10243893"/>
              <a:gd name="connsiteY7406" fmla="*/ 6549711 h 7686336"/>
              <a:gd name="connsiteX7407" fmla="*/ 8954291 w 10243893"/>
              <a:gd name="connsiteY7407" fmla="*/ 6396976 h 7686336"/>
              <a:gd name="connsiteX7408" fmla="*/ 8864561 w 10243893"/>
              <a:gd name="connsiteY7408" fmla="*/ 6273506 h 7686336"/>
              <a:gd name="connsiteX7409" fmla="*/ 8719323 w 10243893"/>
              <a:gd name="connsiteY7409" fmla="*/ 6320669 h 7686336"/>
              <a:gd name="connsiteX7410" fmla="*/ 8574086 w 10243893"/>
              <a:gd name="connsiteY7410" fmla="*/ 6520567 h 7686336"/>
              <a:gd name="connsiteX7411" fmla="*/ 4827542 w 10243893"/>
              <a:gd name="connsiteY7411" fmla="*/ 6676568 h 7686336"/>
              <a:gd name="connsiteX7412" fmla="*/ 4878695 w 10243893"/>
              <a:gd name="connsiteY7412" fmla="*/ 6606065 h 7686336"/>
              <a:gd name="connsiteX7413" fmla="*/ 4827542 w 10243893"/>
              <a:gd name="connsiteY7413" fmla="*/ 6535562 h 7686336"/>
              <a:gd name="connsiteX7414" fmla="*/ 4610713 w 10243893"/>
              <a:gd name="connsiteY7414" fmla="*/ 6606065 h 7686336"/>
              <a:gd name="connsiteX7415" fmla="*/ 6442688 w 10243893"/>
              <a:gd name="connsiteY7415" fmla="*/ 6676568 h 7686336"/>
              <a:gd name="connsiteX7416" fmla="*/ 6493841 w 10243893"/>
              <a:gd name="connsiteY7416" fmla="*/ 6606065 h 7686336"/>
              <a:gd name="connsiteX7417" fmla="*/ 6442688 w 10243893"/>
              <a:gd name="connsiteY7417" fmla="*/ 6535562 h 7686336"/>
              <a:gd name="connsiteX7418" fmla="*/ 6225860 w 10243893"/>
              <a:gd name="connsiteY7418" fmla="*/ 6606065 h 7686336"/>
              <a:gd name="connsiteX7419" fmla="*/ 8057351 w 10243893"/>
              <a:gd name="connsiteY7419" fmla="*/ 6676568 h 7686336"/>
              <a:gd name="connsiteX7420" fmla="*/ 8108504 w 10243893"/>
              <a:gd name="connsiteY7420" fmla="*/ 6606065 h 7686336"/>
              <a:gd name="connsiteX7421" fmla="*/ 8057351 w 10243893"/>
              <a:gd name="connsiteY7421" fmla="*/ 6535562 h 7686336"/>
              <a:gd name="connsiteX7422" fmla="*/ 7840522 w 10243893"/>
              <a:gd name="connsiteY7422" fmla="*/ 6606065 h 7686336"/>
              <a:gd name="connsiteX7423" fmla="*/ 9672255 w 10243893"/>
              <a:gd name="connsiteY7423" fmla="*/ 6676568 h 7686336"/>
              <a:gd name="connsiteX7424" fmla="*/ 9723408 w 10243893"/>
              <a:gd name="connsiteY7424" fmla="*/ 6606065 h 7686336"/>
              <a:gd name="connsiteX7425" fmla="*/ 9672255 w 10243893"/>
              <a:gd name="connsiteY7425" fmla="*/ 6535562 h 7686336"/>
              <a:gd name="connsiteX7426" fmla="*/ 9455426 w 10243893"/>
              <a:gd name="connsiteY7426" fmla="*/ 6606065 h 7686336"/>
              <a:gd name="connsiteX7427" fmla="*/ 1597007 w 10243893"/>
              <a:gd name="connsiteY7427" fmla="*/ 6676688 h 7686336"/>
              <a:gd name="connsiteX7428" fmla="*/ 1648160 w 10243893"/>
              <a:gd name="connsiteY7428" fmla="*/ 6606186 h 7686336"/>
              <a:gd name="connsiteX7429" fmla="*/ 1597007 w 10243893"/>
              <a:gd name="connsiteY7429" fmla="*/ 6535683 h 7686336"/>
              <a:gd name="connsiteX7430" fmla="*/ 1380179 w 10243893"/>
              <a:gd name="connsiteY7430" fmla="*/ 6606186 h 7686336"/>
              <a:gd name="connsiteX7431" fmla="*/ 3211911 w 10243893"/>
              <a:gd name="connsiteY7431" fmla="*/ 6676688 h 7686336"/>
              <a:gd name="connsiteX7432" fmla="*/ 3263065 w 10243893"/>
              <a:gd name="connsiteY7432" fmla="*/ 6606186 h 7686336"/>
              <a:gd name="connsiteX7433" fmla="*/ 3211911 w 10243893"/>
              <a:gd name="connsiteY7433" fmla="*/ 6535683 h 7686336"/>
              <a:gd name="connsiteX7434" fmla="*/ 2995083 w 10243893"/>
              <a:gd name="connsiteY7434" fmla="*/ 6606186 h 7686336"/>
              <a:gd name="connsiteX7435" fmla="*/ 487833 w 10243893"/>
              <a:gd name="connsiteY7435" fmla="*/ 6677172 h 7686336"/>
              <a:gd name="connsiteX7436" fmla="*/ 704782 w 10243893"/>
              <a:gd name="connsiteY7436" fmla="*/ 6606669 h 7686336"/>
              <a:gd name="connsiteX7437" fmla="*/ 487833 w 10243893"/>
              <a:gd name="connsiteY7437" fmla="*/ 6536167 h 7686336"/>
              <a:gd name="connsiteX7438" fmla="*/ 436680 w 10243893"/>
              <a:gd name="connsiteY7438" fmla="*/ 6606669 h 7686336"/>
              <a:gd name="connsiteX7439" fmla="*/ 2102738 w 10243893"/>
              <a:gd name="connsiteY7439" fmla="*/ 6677172 h 7686336"/>
              <a:gd name="connsiteX7440" fmla="*/ 2319687 w 10243893"/>
              <a:gd name="connsiteY7440" fmla="*/ 6606669 h 7686336"/>
              <a:gd name="connsiteX7441" fmla="*/ 2102738 w 10243893"/>
              <a:gd name="connsiteY7441" fmla="*/ 6536167 h 7686336"/>
              <a:gd name="connsiteX7442" fmla="*/ 2051584 w 10243893"/>
              <a:gd name="connsiteY7442" fmla="*/ 6606669 h 7686336"/>
              <a:gd name="connsiteX7443" fmla="*/ 3717763 w 10243893"/>
              <a:gd name="connsiteY7443" fmla="*/ 6677172 h 7686336"/>
              <a:gd name="connsiteX7444" fmla="*/ 3934712 w 10243893"/>
              <a:gd name="connsiteY7444" fmla="*/ 6606669 h 7686336"/>
              <a:gd name="connsiteX7445" fmla="*/ 3717763 w 10243893"/>
              <a:gd name="connsiteY7445" fmla="*/ 6536167 h 7686336"/>
              <a:gd name="connsiteX7446" fmla="*/ 3666610 w 10243893"/>
              <a:gd name="connsiteY7446" fmla="*/ 6606669 h 7686336"/>
              <a:gd name="connsiteX7447" fmla="*/ 5332668 w 10243893"/>
              <a:gd name="connsiteY7447" fmla="*/ 6677172 h 7686336"/>
              <a:gd name="connsiteX7448" fmla="*/ 5549617 w 10243893"/>
              <a:gd name="connsiteY7448" fmla="*/ 6606669 h 7686336"/>
              <a:gd name="connsiteX7449" fmla="*/ 5332668 w 10243893"/>
              <a:gd name="connsiteY7449" fmla="*/ 6536167 h 7686336"/>
              <a:gd name="connsiteX7450" fmla="*/ 5281514 w 10243893"/>
              <a:gd name="connsiteY7450" fmla="*/ 6606669 h 7686336"/>
              <a:gd name="connsiteX7451" fmla="*/ 6947572 w 10243893"/>
              <a:gd name="connsiteY7451" fmla="*/ 6677172 h 7686336"/>
              <a:gd name="connsiteX7452" fmla="*/ 7164521 w 10243893"/>
              <a:gd name="connsiteY7452" fmla="*/ 6606669 h 7686336"/>
              <a:gd name="connsiteX7453" fmla="*/ 6947572 w 10243893"/>
              <a:gd name="connsiteY7453" fmla="*/ 6536167 h 7686336"/>
              <a:gd name="connsiteX7454" fmla="*/ 6896419 w 10243893"/>
              <a:gd name="connsiteY7454" fmla="*/ 6606669 h 7686336"/>
              <a:gd name="connsiteX7455" fmla="*/ 8562476 w 10243893"/>
              <a:gd name="connsiteY7455" fmla="*/ 6677172 h 7686336"/>
              <a:gd name="connsiteX7456" fmla="*/ 8779425 w 10243893"/>
              <a:gd name="connsiteY7456" fmla="*/ 6606669 h 7686336"/>
              <a:gd name="connsiteX7457" fmla="*/ 8562476 w 10243893"/>
              <a:gd name="connsiteY7457" fmla="*/ 6536167 h 7686336"/>
              <a:gd name="connsiteX7458" fmla="*/ 8511323 w 10243893"/>
              <a:gd name="connsiteY7458" fmla="*/ 6606669 h 7686336"/>
              <a:gd name="connsiteX7459" fmla="*/ 2803046 w 10243893"/>
              <a:gd name="connsiteY7459" fmla="*/ 6790242 h 7686336"/>
              <a:gd name="connsiteX7460" fmla="*/ 2803046 w 10243893"/>
              <a:gd name="connsiteY7460" fmla="*/ 6649358 h 7686336"/>
              <a:gd name="connsiteX7461" fmla="*/ 2937157 w 10243893"/>
              <a:gd name="connsiteY7461" fmla="*/ 6605823 h 7686336"/>
              <a:gd name="connsiteX7462" fmla="*/ 2803046 w 10243893"/>
              <a:gd name="connsiteY7462" fmla="*/ 6562288 h 7686336"/>
              <a:gd name="connsiteX7463" fmla="*/ 2803046 w 10243893"/>
              <a:gd name="connsiteY7463" fmla="*/ 6421404 h 7686336"/>
              <a:gd name="connsiteX7464" fmla="*/ 2668934 w 10243893"/>
              <a:gd name="connsiteY7464" fmla="*/ 6605702 h 7686336"/>
              <a:gd name="connsiteX7465" fmla="*/ 2512571 w 10243893"/>
              <a:gd name="connsiteY7465" fmla="*/ 6790363 h 7686336"/>
              <a:gd name="connsiteX7466" fmla="*/ 2646683 w 10243893"/>
              <a:gd name="connsiteY7466" fmla="*/ 6605823 h 7686336"/>
              <a:gd name="connsiteX7467" fmla="*/ 2512571 w 10243893"/>
              <a:gd name="connsiteY7467" fmla="*/ 6421525 h 7686336"/>
              <a:gd name="connsiteX7468" fmla="*/ 2512571 w 10243893"/>
              <a:gd name="connsiteY7468" fmla="*/ 6562409 h 7686336"/>
              <a:gd name="connsiteX7469" fmla="*/ 2378459 w 10243893"/>
              <a:gd name="connsiteY7469" fmla="*/ 6605944 h 7686336"/>
              <a:gd name="connsiteX7470" fmla="*/ 2512571 w 10243893"/>
              <a:gd name="connsiteY7470" fmla="*/ 6649479 h 7686336"/>
              <a:gd name="connsiteX7471" fmla="*/ 1187536 w 10243893"/>
              <a:gd name="connsiteY7471" fmla="*/ 6790484 h 7686336"/>
              <a:gd name="connsiteX7472" fmla="*/ 1187536 w 10243893"/>
              <a:gd name="connsiteY7472" fmla="*/ 6649600 h 7686336"/>
              <a:gd name="connsiteX7473" fmla="*/ 1321648 w 10243893"/>
              <a:gd name="connsiteY7473" fmla="*/ 6606065 h 7686336"/>
              <a:gd name="connsiteX7474" fmla="*/ 1187536 w 10243893"/>
              <a:gd name="connsiteY7474" fmla="*/ 6562530 h 7686336"/>
              <a:gd name="connsiteX7475" fmla="*/ 1187536 w 10243893"/>
              <a:gd name="connsiteY7475" fmla="*/ 6421646 h 7686336"/>
              <a:gd name="connsiteX7476" fmla="*/ 1053425 w 10243893"/>
              <a:gd name="connsiteY7476" fmla="*/ 6605944 h 7686336"/>
              <a:gd name="connsiteX7477" fmla="*/ 4418313 w 10243893"/>
              <a:gd name="connsiteY7477" fmla="*/ 6790484 h 7686336"/>
              <a:gd name="connsiteX7478" fmla="*/ 4418313 w 10243893"/>
              <a:gd name="connsiteY7478" fmla="*/ 6649600 h 7686336"/>
              <a:gd name="connsiteX7479" fmla="*/ 4552304 w 10243893"/>
              <a:gd name="connsiteY7479" fmla="*/ 6606065 h 7686336"/>
              <a:gd name="connsiteX7480" fmla="*/ 4418313 w 10243893"/>
              <a:gd name="connsiteY7480" fmla="*/ 6562530 h 7686336"/>
              <a:gd name="connsiteX7481" fmla="*/ 4418313 w 10243893"/>
              <a:gd name="connsiteY7481" fmla="*/ 6421646 h 7686336"/>
              <a:gd name="connsiteX7482" fmla="*/ 4284201 w 10243893"/>
              <a:gd name="connsiteY7482" fmla="*/ 6605944 h 7686336"/>
              <a:gd name="connsiteX7483" fmla="*/ 6033217 w 10243893"/>
              <a:gd name="connsiteY7483" fmla="*/ 6790484 h 7686336"/>
              <a:gd name="connsiteX7484" fmla="*/ 6033217 w 10243893"/>
              <a:gd name="connsiteY7484" fmla="*/ 6649600 h 7686336"/>
              <a:gd name="connsiteX7485" fmla="*/ 6167329 w 10243893"/>
              <a:gd name="connsiteY7485" fmla="*/ 6606065 h 7686336"/>
              <a:gd name="connsiteX7486" fmla="*/ 6033217 w 10243893"/>
              <a:gd name="connsiteY7486" fmla="*/ 6562530 h 7686336"/>
              <a:gd name="connsiteX7487" fmla="*/ 6033217 w 10243893"/>
              <a:gd name="connsiteY7487" fmla="*/ 6421646 h 7686336"/>
              <a:gd name="connsiteX7488" fmla="*/ 5899106 w 10243893"/>
              <a:gd name="connsiteY7488" fmla="*/ 6605944 h 7686336"/>
              <a:gd name="connsiteX7489" fmla="*/ 7647880 w 10243893"/>
              <a:gd name="connsiteY7489" fmla="*/ 6790484 h 7686336"/>
              <a:gd name="connsiteX7490" fmla="*/ 7647880 w 10243893"/>
              <a:gd name="connsiteY7490" fmla="*/ 6649600 h 7686336"/>
              <a:gd name="connsiteX7491" fmla="*/ 7781992 w 10243893"/>
              <a:gd name="connsiteY7491" fmla="*/ 6606065 h 7686336"/>
              <a:gd name="connsiteX7492" fmla="*/ 7647880 w 10243893"/>
              <a:gd name="connsiteY7492" fmla="*/ 6562530 h 7686336"/>
              <a:gd name="connsiteX7493" fmla="*/ 7647880 w 10243893"/>
              <a:gd name="connsiteY7493" fmla="*/ 6421646 h 7686336"/>
              <a:gd name="connsiteX7494" fmla="*/ 7513768 w 10243893"/>
              <a:gd name="connsiteY7494" fmla="*/ 6605944 h 7686336"/>
              <a:gd name="connsiteX7495" fmla="*/ 9263026 w 10243893"/>
              <a:gd name="connsiteY7495" fmla="*/ 6790484 h 7686336"/>
              <a:gd name="connsiteX7496" fmla="*/ 9263026 w 10243893"/>
              <a:gd name="connsiteY7496" fmla="*/ 6649600 h 7686336"/>
              <a:gd name="connsiteX7497" fmla="*/ 9397017 w 10243893"/>
              <a:gd name="connsiteY7497" fmla="*/ 6606065 h 7686336"/>
              <a:gd name="connsiteX7498" fmla="*/ 9263026 w 10243893"/>
              <a:gd name="connsiteY7498" fmla="*/ 6562530 h 7686336"/>
              <a:gd name="connsiteX7499" fmla="*/ 9263026 w 10243893"/>
              <a:gd name="connsiteY7499" fmla="*/ 6421646 h 7686336"/>
              <a:gd name="connsiteX7500" fmla="*/ 9128914 w 10243893"/>
              <a:gd name="connsiteY7500" fmla="*/ 6605944 h 7686336"/>
              <a:gd name="connsiteX7501" fmla="*/ 897183 w 10243893"/>
              <a:gd name="connsiteY7501" fmla="*/ 6790605 h 7686336"/>
              <a:gd name="connsiteX7502" fmla="*/ 1031294 w 10243893"/>
              <a:gd name="connsiteY7502" fmla="*/ 6606065 h 7686336"/>
              <a:gd name="connsiteX7503" fmla="*/ 897183 w 10243893"/>
              <a:gd name="connsiteY7503" fmla="*/ 6421767 h 7686336"/>
              <a:gd name="connsiteX7504" fmla="*/ 897183 w 10243893"/>
              <a:gd name="connsiteY7504" fmla="*/ 6562651 h 7686336"/>
              <a:gd name="connsiteX7505" fmla="*/ 763071 w 10243893"/>
              <a:gd name="connsiteY7505" fmla="*/ 6606186 h 7686336"/>
              <a:gd name="connsiteX7506" fmla="*/ 897183 w 10243893"/>
              <a:gd name="connsiteY7506" fmla="*/ 6649721 h 7686336"/>
              <a:gd name="connsiteX7507" fmla="*/ 4127596 w 10243893"/>
              <a:gd name="connsiteY7507" fmla="*/ 6790605 h 7686336"/>
              <a:gd name="connsiteX7508" fmla="*/ 4261708 w 10243893"/>
              <a:gd name="connsiteY7508" fmla="*/ 6606065 h 7686336"/>
              <a:gd name="connsiteX7509" fmla="*/ 4127596 w 10243893"/>
              <a:gd name="connsiteY7509" fmla="*/ 6421767 h 7686336"/>
              <a:gd name="connsiteX7510" fmla="*/ 4127596 w 10243893"/>
              <a:gd name="connsiteY7510" fmla="*/ 6562651 h 7686336"/>
              <a:gd name="connsiteX7511" fmla="*/ 3993485 w 10243893"/>
              <a:gd name="connsiteY7511" fmla="*/ 6606186 h 7686336"/>
              <a:gd name="connsiteX7512" fmla="*/ 4127596 w 10243893"/>
              <a:gd name="connsiteY7512" fmla="*/ 6649721 h 7686336"/>
              <a:gd name="connsiteX7513" fmla="*/ 5742501 w 10243893"/>
              <a:gd name="connsiteY7513" fmla="*/ 6790605 h 7686336"/>
              <a:gd name="connsiteX7514" fmla="*/ 5876613 w 10243893"/>
              <a:gd name="connsiteY7514" fmla="*/ 6606065 h 7686336"/>
              <a:gd name="connsiteX7515" fmla="*/ 5742501 w 10243893"/>
              <a:gd name="connsiteY7515" fmla="*/ 6421767 h 7686336"/>
              <a:gd name="connsiteX7516" fmla="*/ 5742501 w 10243893"/>
              <a:gd name="connsiteY7516" fmla="*/ 6562651 h 7686336"/>
              <a:gd name="connsiteX7517" fmla="*/ 5608389 w 10243893"/>
              <a:gd name="connsiteY7517" fmla="*/ 6606186 h 7686336"/>
              <a:gd name="connsiteX7518" fmla="*/ 5742501 w 10243893"/>
              <a:gd name="connsiteY7518" fmla="*/ 6649721 h 7686336"/>
              <a:gd name="connsiteX7519" fmla="*/ 7357405 w 10243893"/>
              <a:gd name="connsiteY7519" fmla="*/ 6790605 h 7686336"/>
              <a:gd name="connsiteX7520" fmla="*/ 7491517 w 10243893"/>
              <a:gd name="connsiteY7520" fmla="*/ 6606065 h 7686336"/>
              <a:gd name="connsiteX7521" fmla="*/ 7357405 w 10243893"/>
              <a:gd name="connsiteY7521" fmla="*/ 6421767 h 7686336"/>
              <a:gd name="connsiteX7522" fmla="*/ 7357405 w 10243893"/>
              <a:gd name="connsiteY7522" fmla="*/ 6562651 h 7686336"/>
              <a:gd name="connsiteX7523" fmla="*/ 7223293 w 10243893"/>
              <a:gd name="connsiteY7523" fmla="*/ 6606186 h 7686336"/>
              <a:gd name="connsiteX7524" fmla="*/ 7357405 w 10243893"/>
              <a:gd name="connsiteY7524" fmla="*/ 6649721 h 7686336"/>
              <a:gd name="connsiteX7525" fmla="*/ 8972309 w 10243893"/>
              <a:gd name="connsiteY7525" fmla="*/ 6790605 h 7686336"/>
              <a:gd name="connsiteX7526" fmla="*/ 9106421 w 10243893"/>
              <a:gd name="connsiteY7526" fmla="*/ 6606065 h 7686336"/>
              <a:gd name="connsiteX7527" fmla="*/ 8972309 w 10243893"/>
              <a:gd name="connsiteY7527" fmla="*/ 6421767 h 7686336"/>
              <a:gd name="connsiteX7528" fmla="*/ 8972309 w 10243893"/>
              <a:gd name="connsiteY7528" fmla="*/ 6562651 h 7686336"/>
              <a:gd name="connsiteX7529" fmla="*/ 8838197 w 10243893"/>
              <a:gd name="connsiteY7529" fmla="*/ 6606186 h 7686336"/>
              <a:gd name="connsiteX7530" fmla="*/ 8972309 w 10243893"/>
              <a:gd name="connsiteY7530" fmla="*/ 6649721 h 7686336"/>
              <a:gd name="connsiteX7531" fmla="*/ 1849630 w 10243893"/>
              <a:gd name="connsiteY7531" fmla="*/ 6853488 h 7686336"/>
              <a:gd name="connsiteX7532" fmla="*/ 1905137 w 10243893"/>
              <a:gd name="connsiteY7532" fmla="*/ 6777181 h 7686336"/>
              <a:gd name="connsiteX7533" fmla="*/ 1994868 w 10243893"/>
              <a:gd name="connsiteY7533" fmla="*/ 6806326 h 7686336"/>
              <a:gd name="connsiteX7534" fmla="*/ 1994868 w 10243893"/>
              <a:gd name="connsiteY7534" fmla="*/ 6712000 h 7686336"/>
              <a:gd name="connsiteX7535" fmla="*/ 2084598 w 10243893"/>
              <a:gd name="connsiteY7535" fmla="*/ 6682855 h 7686336"/>
              <a:gd name="connsiteX7536" fmla="*/ 2029091 w 10243893"/>
              <a:gd name="connsiteY7536" fmla="*/ 6606548 h 7686336"/>
              <a:gd name="connsiteX7537" fmla="*/ 2084598 w 10243893"/>
              <a:gd name="connsiteY7537" fmla="*/ 6530241 h 7686336"/>
              <a:gd name="connsiteX7538" fmla="*/ 1994868 w 10243893"/>
              <a:gd name="connsiteY7538" fmla="*/ 6501097 h 7686336"/>
              <a:gd name="connsiteX7539" fmla="*/ 1994868 w 10243893"/>
              <a:gd name="connsiteY7539" fmla="*/ 6406772 h 7686336"/>
              <a:gd name="connsiteX7540" fmla="*/ 1905137 w 10243893"/>
              <a:gd name="connsiteY7540" fmla="*/ 6435916 h 7686336"/>
              <a:gd name="connsiteX7541" fmla="*/ 1849630 w 10243893"/>
              <a:gd name="connsiteY7541" fmla="*/ 6359609 h 7686336"/>
              <a:gd name="connsiteX7542" fmla="*/ 1794123 w 10243893"/>
              <a:gd name="connsiteY7542" fmla="*/ 6435916 h 7686336"/>
              <a:gd name="connsiteX7543" fmla="*/ 1704393 w 10243893"/>
              <a:gd name="connsiteY7543" fmla="*/ 6406772 h 7686336"/>
              <a:gd name="connsiteX7544" fmla="*/ 1704393 w 10243893"/>
              <a:gd name="connsiteY7544" fmla="*/ 6501097 h 7686336"/>
              <a:gd name="connsiteX7545" fmla="*/ 1614663 w 10243893"/>
              <a:gd name="connsiteY7545" fmla="*/ 6530241 h 7686336"/>
              <a:gd name="connsiteX7546" fmla="*/ 1670170 w 10243893"/>
              <a:gd name="connsiteY7546" fmla="*/ 6606548 h 7686336"/>
              <a:gd name="connsiteX7547" fmla="*/ 1614663 w 10243893"/>
              <a:gd name="connsiteY7547" fmla="*/ 6682855 h 7686336"/>
              <a:gd name="connsiteX7548" fmla="*/ 1704393 w 10243893"/>
              <a:gd name="connsiteY7548" fmla="*/ 6712000 h 7686336"/>
              <a:gd name="connsiteX7549" fmla="*/ 1704393 w 10243893"/>
              <a:gd name="connsiteY7549" fmla="*/ 6806326 h 7686336"/>
              <a:gd name="connsiteX7550" fmla="*/ 1794123 w 10243893"/>
              <a:gd name="connsiteY7550" fmla="*/ 6777181 h 7686336"/>
              <a:gd name="connsiteX7551" fmla="*/ 3464656 w 10243893"/>
              <a:gd name="connsiteY7551" fmla="*/ 6853488 h 7686336"/>
              <a:gd name="connsiteX7552" fmla="*/ 3520163 w 10243893"/>
              <a:gd name="connsiteY7552" fmla="*/ 6777181 h 7686336"/>
              <a:gd name="connsiteX7553" fmla="*/ 3609893 w 10243893"/>
              <a:gd name="connsiteY7553" fmla="*/ 6806326 h 7686336"/>
              <a:gd name="connsiteX7554" fmla="*/ 3609893 w 10243893"/>
              <a:gd name="connsiteY7554" fmla="*/ 6712000 h 7686336"/>
              <a:gd name="connsiteX7555" fmla="*/ 3699623 w 10243893"/>
              <a:gd name="connsiteY7555" fmla="*/ 6682855 h 7686336"/>
              <a:gd name="connsiteX7556" fmla="*/ 3644116 w 10243893"/>
              <a:gd name="connsiteY7556" fmla="*/ 6606548 h 7686336"/>
              <a:gd name="connsiteX7557" fmla="*/ 3699623 w 10243893"/>
              <a:gd name="connsiteY7557" fmla="*/ 6530241 h 7686336"/>
              <a:gd name="connsiteX7558" fmla="*/ 3609893 w 10243893"/>
              <a:gd name="connsiteY7558" fmla="*/ 6501097 h 7686336"/>
              <a:gd name="connsiteX7559" fmla="*/ 3609893 w 10243893"/>
              <a:gd name="connsiteY7559" fmla="*/ 6406772 h 7686336"/>
              <a:gd name="connsiteX7560" fmla="*/ 3520163 w 10243893"/>
              <a:gd name="connsiteY7560" fmla="*/ 6435916 h 7686336"/>
              <a:gd name="connsiteX7561" fmla="*/ 3464656 w 10243893"/>
              <a:gd name="connsiteY7561" fmla="*/ 6359609 h 7686336"/>
              <a:gd name="connsiteX7562" fmla="*/ 3409149 w 10243893"/>
              <a:gd name="connsiteY7562" fmla="*/ 6435916 h 7686336"/>
              <a:gd name="connsiteX7563" fmla="*/ 3319418 w 10243893"/>
              <a:gd name="connsiteY7563" fmla="*/ 6406772 h 7686336"/>
              <a:gd name="connsiteX7564" fmla="*/ 3319418 w 10243893"/>
              <a:gd name="connsiteY7564" fmla="*/ 6501097 h 7686336"/>
              <a:gd name="connsiteX7565" fmla="*/ 3229688 w 10243893"/>
              <a:gd name="connsiteY7565" fmla="*/ 6530241 h 7686336"/>
              <a:gd name="connsiteX7566" fmla="*/ 3285195 w 10243893"/>
              <a:gd name="connsiteY7566" fmla="*/ 6606548 h 7686336"/>
              <a:gd name="connsiteX7567" fmla="*/ 3229688 w 10243893"/>
              <a:gd name="connsiteY7567" fmla="*/ 6682855 h 7686336"/>
              <a:gd name="connsiteX7568" fmla="*/ 3319418 w 10243893"/>
              <a:gd name="connsiteY7568" fmla="*/ 6712000 h 7686336"/>
              <a:gd name="connsiteX7569" fmla="*/ 3319418 w 10243893"/>
              <a:gd name="connsiteY7569" fmla="*/ 6806326 h 7686336"/>
              <a:gd name="connsiteX7570" fmla="*/ 3409149 w 10243893"/>
              <a:gd name="connsiteY7570" fmla="*/ 6777181 h 7686336"/>
              <a:gd name="connsiteX7571" fmla="*/ 5079439 w 10243893"/>
              <a:gd name="connsiteY7571" fmla="*/ 6853488 h 7686336"/>
              <a:gd name="connsiteX7572" fmla="*/ 5134946 w 10243893"/>
              <a:gd name="connsiteY7572" fmla="*/ 6777181 h 7686336"/>
              <a:gd name="connsiteX7573" fmla="*/ 5224677 w 10243893"/>
              <a:gd name="connsiteY7573" fmla="*/ 6806326 h 7686336"/>
              <a:gd name="connsiteX7574" fmla="*/ 5224677 w 10243893"/>
              <a:gd name="connsiteY7574" fmla="*/ 6712000 h 7686336"/>
              <a:gd name="connsiteX7575" fmla="*/ 5314407 w 10243893"/>
              <a:gd name="connsiteY7575" fmla="*/ 6682855 h 7686336"/>
              <a:gd name="connsiteX7576" fmla="*/ 5259021 w 10243893"/>
              <a:gd name="connsiteY7576" fmla="*/ 6606548 h 7686336"/>
              <a:gd name="connsiteX7577" fmla="*/ 5314407 w 10243893"/>
              <a:gd name="connsiteY7577" fmla="*/ 6530241 h 7686336"/>
              <a:gd name="connsiteX7578" fmla="*/ 5224677 w 10243893"/>
              <a:gd name="connsiteY7578" fmla="*/ 6501097 h 7686336"/>
              <a:gd name="connsiteX7579" fmla="*/ 5224677 w 10243893"/>
              <a:gd name="connsiteY7579" fmla="*/ 6406772 h 7686336"/>
              <a:gd name="connsiteX7580" fmla="*/ 5134946 w 10243893"/>
              <a:gd name="connsiteY7580" fmla="*/ 6435916 h 7686336"/>
              <a:gd name="connsiteX7581" fmla="*/ 5079439 w 10243893"/>
              <a:gd name="connsiteY7581" fmla="*/ 6359609 h 7686336"/>
              <a:gd name="connsiteX7582" fmla="*/ 5023932 w 10243893"/>
              <a:gd name="connsiteY7582" fmla="*/ 6435916 h 7686336"/>
              <a:gd name="connsiteX7583" fmla="*/ 4934202 w 10243893"/>
              <a:gd name="connsiteY7583" fmla="*/ 6406772 h 7686336"/>
              <a:gd name="connsiteX7584" fmla="*/ 4934202 w 10243893"/>
              <a:gd name="connsiteY7584" fmla="*/ 6501097 h 7686336"/>
              <a:gd name="connsiteX7585" fmla="*/ 4844472 w 10243893"/>
              <a:gd name="connsiteY7585" fmla="*/ 6530241 h 7686336"/>
              <a:gd name="connsiteX7586" fmla="*/ 4899979 w 10243893"/>
              <a:gd name="connsiteY7586" fmla="*/ 6606548 h 7686336"/>
              <a:gd name="connsiteX7587" fmla="*/ 4844472 w 10243893"/>
              <a:gd name="connsiteY7587" fmla="*/ 6682855 h 7686336"/>
              <a:gd name="connsiteX7588" fmla="*/ 4934202 w 10243893"/>
              <a:gd name="connsiteY7588" fmla="*/ 6712000 h 7686336"/>
              <a:gd name="connsiteX7589" fmla="*/ 4934202 w 10243893"/>
              <a:gd name="connsiteY7589" fmla="*/ 6806326 h 7686336"/>
              <a:gd name="connsiteX7590" fmla="*/ 5023932 w 10243893"/>
              <a:gd name="connsiteY7590" fmla="*/ 6777181 h 7686336"/>
              <a:gd name="connsiteX7591" fmla="*/ 6695795 w 10243893"/>
              <a:gd name="connsiteY7591" fmla="*/ 6853609 h 7686336"/>
              <a:gd name="connsiteX7592" fmla="*/ 6751302 w 10243893"/>
              <a:gd name="connsiteY7592" fmla="*/ 6777302 h 7686336"/>
              <a:gd name="connsiteX7593" fmla="*/ 6841033 w 10243893"/>
              <a:gd name="connsiteY7593" fmla="*/ 6806447 h 7686336"/>
              <a:gd name="connsiteX7594" fmla="*/ 6841033 w 10243893"/>
              <a:gd name="connsiteY7594" fmla="*/ 6712121 h 7686336"/>
              <a:gd name="connsiteX7595" fmla="*/ 6930763 w 10243893"/>
              <a:gd name="connsiteY7595" fmla="*/ 6682977 h 7686336"/>
              <a:gd name="connsiteX7596" fmla="*/ 6875256 w 10243893"/>
              <a:gd name="connsiteY7596" fmla="*/ 6606669 h 7686336"/>
              <a:gd name="connsiteX7597" fmla="*/ 6930763 w 10243893"/>
              <a:gd name="connsiteY7597" fmla="*/ 6530362 h 7686336"/>
              <a:gd name="connsiteX7598" fmla="*/ 6841033 w 10243893"/>
              <a:gd name="connsiteY7598" fmla="*/ 6501219 h 7686336"/>
              <a:gd name="connsiteX7599" fmla="*/ 6841033 w 10243893"/>
              <a:gd name="connsiteY7599" fmla="*/ 6406892 h 7686336"/>
              <a:gd name="connsiteX7600" fmla="*/ 6751302 w 10243893"/>
              <a:gd name="connsiteY7600" fmla="*/ 6436037 h 7686336"/>
              <a:gd name="connsiteX7601" fmla="*/ 6695795 w 10243893"/>
              <a:gd name="connsiteY7601" fmla="*/ 6359730 h 7686336"/>
              <a:gd name="connsiteX7602" fmla="*/ 6640288 w 10243893"/>
              <a:gd name="connsiteY7602" fmla="*/ 6436037 h 7686336"/>
              <a:gd name="connsiteX7603" fmla="*/ 6550558 w 10243893"/>
              <a:gd name="connsiteY7603" fmla="*/ 6406892 h 7686336"/>
              <a:gd name="connsiteX7604" fmla="*/ 6550558 w 10243893"/>
              <a:gd name="connsiteY7604" fmla="*/ 6501219 h 7686336"/>
              <a:gd name="connsiteX7605" fmla="*/ 6460827 w 10243893"/>
              <a:gd name="connsiteY7605" fmla="*/ 6530362 h 7686336"/>
              <a:gd name="connsiteX7606" fmla="*/ 6516334 w 10243893"/>
              <a:gd name="connsiteY7606" fmla="*/ 6606669 h 7686336"/>
              <a:gd name="connsiteX7607" fmla="*/ 6460827 w 10243893"/>
              <a:gd name="connsiteY7607" fmla="*/ 6682977 h 7686336"/>
              <a:gd name="connsiteX7608" fmla="*/ 6550558 w 10243893"/>
              <a:gd name="connsiteY7608" fmla="*/ 6712121 h 7686336"/>
              <a:gd name="connsiteX7609" fmla="*/ 6550558 w 10243893"/>
              <a:gd name="connsiteY7609" fmla="*/ 6806447 h 7686336"/>
              <a:gd name="connsiteX7610" fmla="*/ 6640288 w 10243893"/>
              <a:gd name="connsiteY7610" fmla="*/ 6777302 h 7686336"/>
              <a:gd name="connsiteX7611" fmla="*/ 8310578 w 10243893"/>
              <a:gd name="connsiteY7611" fmla="*/ 6853609 h 7686336"/>
              <a:gd name="connsiteX7612" fmla="*/ 8366086 w 10243893"/>
              <a:gd name="connsiteY7612" fmla="*/ 6777302 h 7686336"/>
              <a:gd name="connsiteX7613" fmla="*/ 8455815 w 10243893"/>
              <a:gd name="connsiteY7613" fmla="*/ 6806447 h 7686336"/>
              <a:gd name="connsiteX7614" fmla="*/ 8455815 w 10243893"/>
              <a:gd name="connsiteY7614" fmla="*/ 6712121 h 7686336"/>
              <a:gd name="connsiteX7615" fmla="*/ 8545546 w 10243893"/>
              <a:gd name="connsiteY7615" fmla="*/ 6682977 h 7686336"/>
              <a:gd name="connsiteX7616" fmla="*/ 8490039 w 10243893"/>
              <a:gd name="connsiteY7616" fmla="*/ 6606669 h 7686336"/>
              <a:gd name="connsiteX7617" fmla="*/ 8545546 w 10243893"/>
              <a:gd name="connsiteY7617" fmla="*/ 6530362 h 7686336"/>
              <a:gd name="connsiteX7618" fmla="*/ 8455815 w 10243893"/>
              <a:gd name="connsiteY7618" fmla="*/ 6501219 h 7686336"/>
              <a:gd name="connsiteX7619" fmla="*/ 8455815 w 10243893"/>
              <a:gd name="connsiteY7619" fmla="*/ 6406892 h 7686336"/>
              <a:gd name="connsiteX7620" fmla="*/ 8366086 w 10243893"/>
              <a:gd name="connsiteY7620" fmla="*/ 6436037 h 7686336"/>
              <a:gd name="connsiteX7621" fmla="*/ 8310578 w 10243893"/>
              <a:gd name="connsiteY7621" fmla="*/ 6359730 h 7686336"/>
              <a:gd name="connsiteX7622" fmla="*/ 8255071 w 10243893"/>
              <a:gd name="connsiteY7622" fmla="*/ 6436037 h 7686336"/>
              <a:gd name="connsiteX7623" fmla="*/ 8165341 w 10243893"/>
              <a:gd name="connsiteY7623" fmla="*/ 6406892 h 7686336"/>
              <a:gd name="connsiteX7624" fmla="*/ 8165341 w 10243893"/>
              <a:gd name="connsiteY7624" fmla="*/ 6501219 h 7686336"/>
              <a:gd name="connsiteX7625" fmla="*/ 8075610 w 10243893"/>
              <a:gd name="connsiteY7625" fmla="*/ 6530362 h 7686336"/>
              <a:gd name="connsiteX7626" fmla="*/ 8131118 w 10243893"/>
              <a:gd name="connsiteY7626" fmla="*/ 6606669 h 7686336"/>
              <a:gd name="connsiteX7627" fmla="*/ 8075610 w 10243893"/>
              <a:gd name="connsiteY7627" fmla="*/ 6682977 h 7686336"/>
              <a:gd name="connsiteX7628" fmla="*/ 8165341 w 10243893"/>
              <a:gd name="connsiteY7628" fmla="*/ 6712121 h 7686336"/>
              <a:gd name="connsiteX7629" fmla="*/ 8165341 w 10243893"/>
              <a:gd name="connsiteY7629" fmla="*/ 6806447 h 7686336"/>
              <a:gd name="connsiteX7630" fmla="*/ 8255071 w 10243893"/>
              <a:gd name="connsiteY7630" fmla="*/ 6777302 h 7686336"/>
              <a:gd name="connsiteX7631" fmla="*/ 9925845 w 10243893"/>
              <a:gd name="connsiteY7631" fmla="*/ 6853609 h 7686336"/>
              <a:gd name="connsiteX7632" fmla="*/ 9981353 w 10243893"/>
              <a:gd name="connsiteY7632" fmla="*/ 6777302 h 7686336"/>
              <a:gd name="connsiteX7633" fmla="*/ 10071083 w 10243893"/>
              <a:gd name="connsiteY7633" fmla="*/ 6806447 h 7686336"/>
              <a:gd name="connsiteX7634" fmla="*/ 10071083 w 10243893"/>
              <a:gd name="connsiteY7634" fmla="*/ 6712121 h 7686336"/>
              <a:gd name="connsiteX7635" fmla="*/ 10160813 w 10243893"/>
              <a:gd name="connsiteY7635" fmla="*/ 6682977 h 7686336"/>
              <a:gd name="connsiteX7636" fmla="*/ 10105306 w 10243893"/>
              <a:gd name="connsiteY7636" fmla="*/ 6606669 h 7686336"/>
              <a:gd name="connsiteX7637" fmla="*/ 10160813 w 10243893"/>
              <a:gd name="connsiteY7637" fmla="*/ 6530362 h 7686336"/>
              <a:gd name="connsiteX7638" fmla="*/ 10071083 w 10243893"/>
              <a:gd name="connsiteY7638" fmla="*/ 6501219 h 7686336"/>
              <a:gd name="connsiteX7639" fmla="*/ 10071083 w 10243893"/>
              <a:gd name="connsiteY7639" fmla="*/ 6406892 h 7686336"/>
              <a:gd name="connsiteX7640" fmla="*/ 9981353 w 10243893"/>
              <a:gd name="connsiteY7640" fmla="*/ 6436037 h 7686336"/>
              <a:gd name="connsiteX7641" fmla="*/ 9925845 w 10243893"/>
              <a:gd name="connsiteY7641" fmla="*/ 6359730 h 7686336"/>
              <a:gd name="connsiteX7642" fmla="*/ 9870339 w 10243893"/>
              <a:gd name="connsiteY7642" fmla="*/ 6436037 h 7686336"/>
              <a:gd name="connsiteX7643" fmla="*/ 9780608 w 10243893"/>
              <a:gd name="connsiteY7643" fmla="*/ 6406892 h 7686336"/>
              <a:gd name="connsiteX7644" fmla="*/ 9780608 w 10243893"/>
              <a:gd name="connsiteY7644" fmla="*/ 6501219 h 7686336"/>
              <a:gd name="connsiteX7645" fmla="*/ 9690878 w 10243893"/>
              <a:gd name="connsiteY7645" fmla="*/ 6530362 h 7686336"/>
              <a:gd name="connsiteX7646" fmla="*/ 9746385 w 10243893"/>
              <a:gd name="connsiteY7646" fmla="*/ 6606669 h 7686336"/>
              <a:gd name="connsiteX7647" fmla="*/ 9690878 w 10243893"/>
              <a:gd name="connsiteY7647" fmla="*/ 6682977 h 7686336"/>
              <a:gd name="connsiteX7648" fmla="*/ 9780608 w 10243893"/>
              <a:gd name="connsiteY7648" fmla="*/ 6712121 h 7686336"/>
              <a:gd name="connsiteX7649" fmla="*/ 9780608 w 10243893"/>
              <a:gd name="connsiteY7649" fmla="*/ 6806447 h 7686336"/>
              <a:gd name="connsiteX7650" fmla="*/ 9870339 w 10243893"/>
              <a:gd name="connsiteY7650" fmla="*/ 6777302 h 7686336"/>
              <a:gd name="connsiteX7651" fmla="*/ 0 w 10243893"/>
              <a:gd name="connsiteY7651" fmla="*/ 6855302 h 7686336"/>
              <a:gd name="connsiteX7652" fmla="*/ 0 w 10243893"/>
              <a:gd name="connsiteY7652" fmla="*/ 6847205 h 7686336"/>
              <a:gd name="connsiteX7653" fmla="*/ 24879 w 10243893"/>
              <a:gd name="connsiteY7653" fmla="*/ 6847205 h 7686336"/>
              <a:gd name="connsiteX7654" fmla="*/ 4700685 w 10243893"/>
              <a:gd name="connsiteY7654" fmla="*/ 6882270 h 7686336"/>
              <a:gd name="connsiteX7655" fmla="*/ 4917634 w 10243893"/>
              <a:gd name="connsiteY7655" fmla="*/ 6811768 h 7686336"/>
              <a:gd name="connsiteX7656" fmla="*/ 4917634 w 10243893"/>
              <a:gd name="connsiteY7656" fmla="*/ 6724698 h 7686336"/>
              <a:gd name="connsiteX7657" fmla="*/ 4834797 w 10243893"/>
              <a:gd name="connsiteY7657" fmla="*/ 6697851 h 7686336"/>
              <a:gd name="connsiteX7658" fmla="*/ 4834797 w 10243893"/>
              <a:gd name="connsiteY7658" fmla="*/ 6697730 h 7686336"/>
              <a:gd name="connsiteX7659" fmla="*/ 6315832 w 10243893"/>
              <a:gd name="connsiteY7659" fmla="*/ 6882270 h 7686336"/>
              <a:gd name="connsiteX7660" fmla="*/ 6532781 w 10243893"/>
              <a:gd name="connsiteY7660" fmla="*/ 6811768 h 7686336"/>
              <a:gd name="connsiteX7661" fmla="*/ 6532781 w 10243893"/>
              <a:gd name="connsiteY7661" fmla="*/ 6724698 h 7686336"/>
              <a:gd name="connsiteX7662" fmla="*/ 6449943 w 10243893"/>
              <a:gd name="connsiteY7662" fmla="*/ 6697851 h 7686336"/>
              <a:gd name="connsiteX7663" fmla="*/ 6449943 w 10243893"/>
              <a:gd name="connsiteY7663" fmla="*/ 6697730 h 7686336"/>
              <a:gd name="connsiteX7664" fmla="*/ 7930494 w 10243893"/>
              <a:gd name="connsiteY7664" fmla="*/ 6882270 h 7686336"/>
              <a:gd name="connsiteX7665" fmla="*/ 8147443 w 10243893"/>
              <a:gd name="connsiteY7665" fmla="*/ 6811768 h 7686336"/>
              <a:gd name="connsiteX7666" fmla="*/ 8147443 w 10243893"/>
              <a:gd name="connsiteY7666" fmla="*/ 6724698 h 7686336"/>
              <a:gd name="connsiteX7667" fmla="*/ 8064606 w 10243893"/>
              <a:gd name="connsiteY7667" fmla="*/ 6697851 h 7686336"/>
              <a:gd name="connsiteX7668" fmla="*/ 8064485 w 10243893"/>
              <a:gd name="connsiteY7668" fmla="*/ 6697730 h 7686336"/>
              <a:gd name="connsiteX7669" fmla="*/ 9545399 w 10243893"/>
              <a:gd name="connsiteY7669" fmla="*/ 6882270 h 7686336"/>
              <a:gd name="connsiteX7670" fmla="*/ 9762348 w 10243893"/>
              <a:gd name="connsiteY7670" fmla="*/ 6811768 h 7686336"/>
              <a:gd name="connsiteX7671" fmla="*/ 9762348 w 10243893"/>
              <a:gd name="connsiteY7671" fmla="*/ 6724698 h 7686336"/>
              <a:gd name="connsiteX7672" fmla="*/ 9679510 w 10243893"/>
              <a:gd name="connsiteY7672" fmla="*/ 6697851 h 7686336"/>
              <a:gd name="connsiteX7673" fmla="*/ 9679510 w 10243893"/>
              <a:gd name="connsiteY7673" fmla="*/ 6697730 h 7686336"/>
              <a:gd name="connsiteX7674" fmla="*/ 1470151 w 10243893"/>
              <a:gd name="connsiteY7674" fmla="*/ 6882391 h 7686336"/>
              <a:gd name="connsiteX7675" fmla="*/ 1687100 w 10243893"/>
              <a:gd name="connsiteY7675" fmla="*/ 6811889 h 7686336"/>
              <a:gd name="connsiteX7676" fmla="*/ 1687100 w 10243893"/>
              <a:gd name="connsiteY7676" fmla="*/ 6724819 h 7686336"/>
              <a:gd name="connsiteX7677" fmla="*/ 1604263 w 10243893"/>
              <a:gd name="connsiteY7677" fmla="*/ 6697972 h 7686336"/>
              <a:gd name="connsiteX7678" fmla="*/ 1604263 w 10243893"/>
              <a:gd name="connsiteY7678" fmla="*/ 6697851 h 7686336"/>
              <a:gd name="connsiteX7679" fmla="*/ 3085055 w 10243893"/>
              <a:gd name="connsiteY7679" fmla="*/ 6882391 h 7686336"/>
              <a:gd name="connsiteX7680" fmla="*/ 3302004 w 10243893"/>
              <a:gd name="connsiteY7680" fmla="*/ 6811889 h 7686336"/>
              <a:gd name="connsiteX7681" fmla="*/ 3302004 w 10243893"/>
              <a:gd name="connsiteY7681" fmla="*/ 6724819 h 7686336"/>
              <a:gd name="connsiteX7682" fmla="*/ 3219167 w 10243893"/>
              <a:gd name="connsiteY7682" fmla="*/ 6697972 h 7686336"/>
              <a:gd name="connsiteX7683" fmla="*/ 3219046 w 10243893"/>
              <a:gd name="connsiteY7683" fmla="*/ 6697851 h 7686336"/>
              <a:gd name="connsiteX7684" fmla="*/ 615052 w 10243893"/>
              <a:gd name="connsiteY7684" fmla="*/ 6882633 h 7686336"/>
              <a:gd name="connsiteX7685" fmla="*/ 481034 w 10243893"/>
              <a:gd name="connsiteY7685" fmla="*/ 6698223 h 7686336"/>
              <a:gd name="connsiteX7686" fmla="*/ 481061 w 10243893"/>
              <a:gd name="connsiteY7686" fmla="*/ 6698214 h 7686336"/>
              <a:gd name="connsiteX7687" fmla="*/ 480940 w 10243893"/>
              <a:gd name="connsiteY7687" fmla="*/ 6698093 h 7686336"/>
              <a:gd name="connsiteX7688" fmla="*/ 481034 w 10243893"/>
              <a:gd name="connsiteY7688" fmla="*/ 6698223 h 7686336"/>
              <a:gd name="connsiteX7689" fmla="*/ 398224 w 10243893"/>
              <a:gd name="connsiteY7689" fmla="*/ 6725060 h 7686336"/>
              <a:gd name="connsiteX7690" fmla="*/ 398224 w 10243893"/>
              <a:gd name="connsiteY7690" fmla="*/ 6812130 h 7686336"/>
              <a:gd name="connsiteX7691" fmla="*/ 2229956 w 10243893"/>
              <a:gd name="connsiteY7691" fmla="*/ 6882633 h 7686336"/>
              <a:gd name="connsiteX7692" fmla="*/ 2095939 w 10243893"/>
              <a:gd name="connsiteY7692" fmla="*/ 6698223 h 7686336"/>
              <a:gd name="connsiteX7693" fmla="*/ 2095966 w 10243893"/>
              <a:gd name="connsiteY7693" fmla="*/ 6698214 h 7686336"/>
              <a:gd name="connsiteX7694" fmla="*/ 2095845 w 10243893"/>
              <a:gd name="connsiteY7694" fmla="*/ 6698093 h 7686336"/>
              <a:gd name="connsiteX7695" fmla="*/ 2095939 w 10243893"/>
              <a:gd name="connsiteY7695" fmla="*/ 6698223 h 7686336"/>
              <a:gd name="connsiteX7696" fmla="*/ 2013128 w 10243893"/>
              <a:gd name="connsiteY7696" fmla="*/ 6725060 h 7686336"/>
              <a:gd name="connsiteX7697" fmla="*/ 2013128 w 10243893"/>
              <a:gd name="connsiteY7697" fmla="*/ 6812130 h 7686336"/>
              <a:gd name="connsiteX7698" fmla="*/ 3844982 w 10243893"/>
              <a:gd name="connsiteY7698" fmla="*/ 6882633 h 7686336"/>
              <a:gd name="connsiteX7699" fmla="*/ 3710964 w 10243893"/>
              <a:gd name="connsiteY7699" fmla="*/ 6698223 h 7686336"/>
              <a:gd name="connsiteX7700" fmla="*/ 3710991 w 10243893"/>
              <a:gd name="connsiteY7700" fmla="*/ 6698214 h 7686336"/>
              <a:gd name="connsiteX7701" fmla="*/ 3710870 w 10243893"/>
              <a:gd name="connsiteY7701" fmla="*/ 6698093 h 7686336"/>
              <a:gd name="connsiteX7702" fmla="*/ 3710964 w 10243893"/>
              <a:gd name="connsiteY7702" fmla="*/ 6698223 h 7686336"/>
              <a:gd name="connsiteX7703" fmla="*/ 3628154 w 10243893"/>
              <a:gd name="connsiteY7703" fmla="*/ 6725060 h 7686336"/>
              <a:gd name="connsiteX7704" fmla="*/ 3628154 w 10243893"/>
              <a:gd name="connsiteY7704" fmla="*/ 6812130 h 7686336"/>
              <a:gd name="connsiteX7705" fmla="*/ 5459886 w 10243893"/>
              <a:gd name="connsiteY7705" fmla="*/ 6882633 h 7686336"/>
              <a:gd name="connsiteX7706" fmla="*/ 5325869 w 10243893"/>
              <a:gd name="connsiteY7706" fmla="*/ 6698223 h 7686336"/>
              <a:gd name="connsiteX7707" fmla="*/ 5325896 w 10243893"/>
              <a:gd name="connsiteY7707" fmla="*/ 6698214 h 7686336"/>
              <a:gd name="connsiteX7708" fmla="*/ 5325775 w 10243893"/>
              <a:gd name="connsiteY7708" fmla="*/ 6698093 h 7686336"/>
              <a:gd name="connsiteX7709" fmla="*/ 5325869 w 10243893"/>
              <a:gd name="connsiteY7709" fmla="*/ 6698223 h 7686336"/>
              <a:gd name="connsiteX7710" fmla="*/ 5243058 w 10243893"/>
              <a:gd name="connsiteY7710" fmla="*/ 6725060 h 7686336"/>
              <a:gd name="connsiteX7711" fmla="*/ 5243058 w 10243893"/>
              <a:gd name="connsiteY7711" fmla="*/ 6812130 h 7686336"/>
              <a:gd name="connsiteX7712" fmla="*/ 7074791 w 10243893"/>
              <a:gd name="connsiteY7712" fmla="*/ 6882633 h 7686336"/>
              <a:gd name="connsiteX7713" fmla="*/ 6940773 w 10243893"/>
              <a:gd name="connsiteY7713" fmla="*/ 6698223 h 7686336"/>
              <a:gd name="connsiteX7714" fmla="*/ 6940800 w 10243893"/>
              <a:gd name="connsiteY7714" fmla="*/ 6698214 h 7686336"/>
              <a:gd name="connsiteX7715" fmla="*/ 6940679 w 10243893"/>
              <a:gd name="connsiteY7715" fmla="*/ 6698093 h 7686336"/>
              <a:gd name="connsiteX7716" fmla="*/ 6940773 w 10243893"/>
              <a:gd name="connsiteY7716" fmla="*/ 6698223 h 7686336"/>
              <a:gd name="connsiteX7717" fmla="*/ 6857962 w 10243893"/>
              <a:gd name="connsiteY7717" fmla="*/ 6725060 h 7686336"/>
              <a:gd name="connsiteX7718" fmla="*/ 6857962 w 10243893"/>
              <a:gd name="connsiteY7718" fmla="*/ 6812130 h 7686336"/>
              <a:gd name="connsiteX7719" fmla="*/ 8689695 w 10243893"/>
              <a:gd name="connsiteY7719" fmla="*/ 6882633 h 7686336"/>
              <a:gd name="connsiteX7720" fmla="*/ 8555677 w 10243893"/>
              <a:gd name="connsiteY7720" fmla="*/ 6698223 h 7686336"/>
              <a:gd name="connsiteX7721" fmla="*/ 8555704 w 10243893"/>
              <a:gd name="connsiteY7721" fmla="*/ 6698214 h 7686336"/>
              <a:gd name="connsiteX7722" fmla="*/ 8555583 w 10243893"/>
              <a:gd name="connsiteY7722" fmla="*/ 6698093 h 7686336"/>
              <a:gd name="connsiteX7723" fmla="*/ 8555677 w 10243893"/>
              <a:gd name="connsiteY7723" fmla="*/ 6698223 h 7686336"/>
              <a:gd name="connsiteX7724" fmla="*/ 8472867 w 10243893"/>
              <a:gd name="connsiteY7724" fmla="*/ 6725060 h 7686336"/>
              <a:gd name="connsiteX7725" fmla="*/ 8472867 w 10243893"/>
              <a:gd name="connsiteY7725" fmla="*/ 6812130 h 7686336"/>
              <a:gd name="connsiteX7726" fmla="*/ 789917 w 10243893"/>
              <a:gd name="connsiteY7726" fmla="*/ 6938866 h 7686336"/>
              <a:gd name="connsiteX7727" fmla="*/ 879648 w 10243893"/>
              <a:gd name="connsiteY7727" fmla="*/ 6815395 h 7686336"/>
              <a:gd name="connsiteX7728" fmla="*/ 879648 w 10243893"/>
              <a:gd name="connsiteY7728" fmla="*/ 6662781 h 7686336"/>
              <a:gd name="connsiteX7729" fmla="*/ 734410 w 10243893"/>
              <a:gd name="connsiteY7729" fmla="*/ 6615618 h 7686336"/>
              <a:gd name="connsiteX7730" fmla="*/ 734410 w 10243893"/>
              <a:gd name="connsiteY7730" fmla="*/ 6615497 h 7686336"/>
              <a:gd name="connsiteX7731" fmla="*/ 499443 w 10243893"/>
              <a:gd name="connsiteY7731" fmla="*/ 6691804 h 7686336"/>
              <a:gd name="connsiteX7732" fmla="*/ 644680 w 10243893"/>
              <a:gd name="connsiteY7732" fmla="*/ 6891702 h 7686336"/>
              <a:gd name="connsiteX7733" fmla="*/ 2404822 w 10243893"/>
              <a:gd name="connsiteY7733" fmla="*/ 6938866 h 7686336"/>
              <a:gd name="connsiteX7734" fmla="*/ 2494552 w 10243893"/>
              <a:gd name="connsiteY7734" fmla="*/ 6815395 h 7686336"/>
              <a:gd name="connsiteX7735" fmla="*/ 2494552 w 10243893"/>
              <a:gd name="connsiteY7735" fmla="*/ 6662781 h 7686336"/>
              <a:gd name="connsiteX7736" fmla="*/ 2349315 w 10243893"/>
              <a:gd name="connsiteY7736" fmla="*/ 6615618 h 7686336"/>
              <a:gd name="connsiteX7737" fmla="*/ 2349315 w 10243893"/>
              <a:gd name="connsiteY7737" fmla="*/ 6615497 h 7686336"/>
              <a:gd name="connsiteX7738" fmla="*/ 2114347 w 10243893"/>
              <a:gd name="connsiteY7738" fmla="*/ 6691804 h 7686336"/>
              <a:gd name="connsiteX7739" fmla="*/ 2259585 w 10243893"/>
              <a:gd name="connsiteY7739" fmla="*/ 6891702 h 7686336"/>
              <a:gd name="connsiteX7740" fmla="*/ 4525941 w 10243893"/>
              <a:gd name="connsiteY7740" fmla="*/ 6938986 h 7686336"/>
              <a:gd name="connsiteX7741" fmla="*/ 4671178 w 10243893"/>
              <a:gd name="connsiteY7741" fmla="*/ 6891824 h 7686336"/>
              <a:gd name="connsiteX7742" fmla="*/ 4816295 w 10243893"/>
              <a:gd name="connsiteY7742" fmla="*/ 6691925 h 7686336"/>
              <a:gd name="connsiteX7743" fmla="*/ 4581448 w 10243893"/>
              <a:gd name="connsiteY7743" fmla="*/ 6615618 h 7686336"/>
              <a:gd name="connsiteX7744" fmla="*/ 4581448 w 10243893"/>
              <a:gd name="connsiteY7744" fmla="*/ 6615739 h 7686336"/>
              <a:gd name="connsiteX7745" fmla="*/ 4436211 w 10243893"/>
              <a:gd name="connsiteY7745" fmla="*/ 6662902 h 7686336"/>
              <a:gd name="connsiteX7746" fmla="*/ 4436211 w 10243893"/>
              <a:gd name="connsiteY7746" fmla="*/ 6815516 h 7686336"/>
              <a:gd name="connsiteX7747" fmla="*/ 6141208 w 10243893"/>
              <a:gd name="connsiteY7747" fmla="*/ 6938986 h 7686336"/>
              <a:gd name="connsiteX7748" fmla="*/ 6286446 w 10243893"/>
              <a:gd name="connsiteY7748" fmla="*/ 6891824 h 7686336"/>
              <a:gd name="connsiteX7749" fmla="*/ 6431562 w 10243893"/>
              <a:gd name="connsiteY7749" fmla="*/ 6691925 h 7686336"/>
              <a:gd name="connsiteX7750" fmla="*/ 6196594 w 10243893"/>
              <a:gd name="connsiteY7750" fmla="*/ 6615618 h 7686336"/>
              <a:gd name="connsiteX7751" fmla="*/ 6196715 w 10243893"/>
              <a:gd name="connsiteY7751" fmla="*/ 6615739 h 7686336"/>
              <a:gd name="connsiteX7752" fmla="*/ 6051478 w 10243893"/>
              <a:gd name="connsiteY7752" fmla="*/ 6662902 h 7686336"/>
              <a:gd name="connsiteX7753" fmla="*/ 6051478 w 10243893"/>
              <a:gd name="connsiteY7753" fmla="*/ 6815516 h 7686336"/>
              <a:gd name="connsiteX7754" fmla="*/ 7755750 w 10243893"/>
              <a:gd name="connsiteY7754" fmla="*/ 6938986 h 7686336"/>
              <a:gd name="connsiteX7755" fmla="*/ 7900987 w 10243893"/>
              <a:gd name="connsiteY7755" fmla="*/ 6891824 h 7686336"/>
              <a:gd name="connsiteX7756" fmla="*/ 8046103 w 10243893"/>
              <a:gd name="connsiteY7756" fmla="*/ 6691925 h 7686336"/>
              <a:gd name="connsiteX7757" fmla="*/ 7811257 w 10243893"/>
              <a:gd name="connsiteY7757" fmla="*/ 6615618 h 7686336"/>
              <a:gd name="connsiteX7758" fmla="*/ 7811257 w 10243893"/>
              <a:gd name="connsiteY7758" fmla="*/ 6615739 h 7686336"/>
              <a:gd name="connsiteX7759" fmla="*/ 7666019 w 10243893"/>
              <a:gd name="connsiteY7759" fmla="*/ 6662902 h 7686336"/>
              <a:gd name="connsiteX7760" fmla="*/ 7666019 w 10243893"/>
              <a:gd name="connsiteY7760" fmla="*/ 6815516 h 7686336"/>
              <a:gd name="connsiteX7761" fmla="*/ 9370654 w 10243893"/>
              <a:gd name="connsiteY7761" fmla="*/ 6938986 h 7686336"/>
              <a:gd name="connsiteX7762" fmla="*/ 9515892 w 10243893"/>
              <a:gd name="connsiteY7762" fmla="*/ 6891824 h 7686336"/>
              <a:gd name="connsiteX7763" fmla="*/ 9661008 w 10243893"/>
              <a:gd name="connsiteY7763" fmla="*/ 6691925 h 7686336"/>
              <a:gd name="connsiteX7764" fmla="*/ 9426161 w 10243893"/>
              <a:gd name="connsiteY7764" fmla="*/ 6615618 h 7686336"/>
              <a:gd name="connsiteX7765" fmla="*/ 9426161 w 10243893"/>
              <a:gd name="connsiteY7765" fmla="*/ 6615739 h 7686336"/>
              <a:gd name="connsiteX7766" fmla="*/ 9280924 w 10243893"/>
              <a:gd name="connsiteY7766" fmla="*/ 6662902 h 7686336"/>
              <a:gd name="connsiteX7767" fmla="*/ 9280924 w 10243893"/>
              <a:gd name="connsiteY7767" fmla="*/ 6815516 h 7686336"/>
              <a:gd name="connsiteX7768" fmla="*/ 1295527 w 10243893"/>
              <a:gd name="connsiteY7768" fmla="*/ 6939107 h 7686336"/>
              <a:gd name="connsiteX7769" fmla="*/ 1440765 w 10243893"/>
              <a:gd name="connsiteY7769" fmla="*/ 6891945 h 7686336"/>
              <a:gd name="connsiteX7770" fmla="*/ 1585881 w 10243893"/>
              <a:gd name="connsiteY7770" fmla="*/ 6692046 h 7686336"/>
              <a:gd name="connsiteX7771" fmla="*/ 1350913 w 10243893"/>
              <a:gd name="connsiteY7771" fmla="*/ 6615739 h 7686336"/>
              <a:gd name="connsiteX7772" fmla="*/ 1351034 w 10243893"/>
              <a:gd name="connsiteY7772" fmla="*/ 6615860 h 7686336"/>
              <a:gd name="connsiteX7773" fmla="*/ 1205797 w 10243893"/>
              <a:gd name="connsiteY7773" fmla="*/ 6663023 h 7686336"/>
              <a:gd name="connsiteX7774" fmla="*/ 1205797 w 10243893"/>
              <a:gd name="connsiteY7774" fmla="*/ 6815638 h 7686336"/>
              <a:gd name="connsiteX7775" fmla="*/ 2910311 w 10243893"/>
              <a:gd name="connsiteY7775" fmla="*/ 6939107 h 7686336"/>
              <a:gd name="connsiteX7776" fmla="*/ 3055548 w 10243893"/>
              <a:gd name="connsiteY7776" fmla="*/ 6891945 h 7686336"/>
              <a:gd name="connsiteX7777" fmla="*/ 3200665 w 10243893"/>
              <a:gd name="connsiteY7777" fmla="*/ 6692046 h 7686336"/>
              <a:gd name="connsiteX7778" fmla="*/ 2965818 w 10243893"/>
              <a:gd name="connsiteY7778" fmla="*/ 6615739 h 7686336"/>
              <a:gd name="connsiteX7779" fmla="*/ 2965818 w 10243893"/>
              <a:gd name="connsiteY7779" fmla="*/ 6615860 h 7686336"/>
              <a:gd name="connsiteX7780" fmla="*/ 2820581 w 10243893"/>
              <a:gd name="connsiteY7780" fmla="*/ 6663023 h 7686336"/>
              <a:gd name="connsiteX7781" fmla="*/ 2820581 w 10243893"/>
              <a:gd name="connsiteY7781" fmla="*/ 6815638 h 7686336"/>
              <a:gd name="connsiteX7782" fmla="*/ 4019847 w 10243893"/>
              <a:gd name="connsiteY7782" fmla="*/ 6939107 h 7686336"/>
              <a:gd name="connsiteX7783" fmla="*/ 4109577 w 10243893"/>
              <a:gd name="connsiteY7783" fmla="*/ 6815638 h 7686336"/>
              <a:gd name="connsiteX7784" fmla="*/ 4109577 w 10243893"/>
              <a:gd name="connsiteY7784" fmla="*/ 6663023 h 7686336"/>
              <a:gd name="connsiteX7785" fmla="*/ 3964340 w 10243893"/>
              <a:gd name="connsiteY7785" fmla="*/ 6615860 h 7686336"/>
              <a:gd name="connsiteX7786" fmla="*/ 3964340 w 10243893"/>
              <a:gd name="connsiteY7786" fmla="*/ 6615739 h 7686336"/>
              <a:gd name="connsiteX7787" fmla="*/ 3729373 w 10243893"/>
              <a:gd name="connsiteY7787" fmla="*/ 6692046 h 7686336"/>
              <a:gd name="connsiteX7788" fmla="*/ 3874610 w 10243893"/>
              <a:gd name="connsiteY7788" fmla="*/ 6891945 h 7686336"/>
              <a:gd name="connsiteX7789" fmla="*/ 5634752 w 10243893"/>
              <a:gd name="connsiteY7789" fmla="*/ 6939107 h 7686336"/>
              <a:gd name="connsiteX7790" fmla="*/ 5724482 w 10243893"/>
              <a:gd name="connsiteY7790" fmla="*/ 6815638 h 7686336"/>
              <a:gd name="connsiteX7791" fmla="*/ 5724482 w 10243893"/>
              <a:gd name="connsiteY7791" fmla="*/ 6663023 h 7686336"/>
              <a:gd name="connsiteX7792" fmla="*/ 5579245 w 10243893"/>
              <a:gd name="connsiteY7792" fmla="*/ 6615860 h 7686336"/>
              <a:gd name="connsiteX7793" fmla="*/ 5579245 w 10243893"/>
              <a:gd name="connsiteY7793" fmla="*/ 6615739 h 7686336"/>
              <a:gd name="connsiteX7794" fmla="*/ 5344277 w 10243893"/>
              <a:gd name="connsiteY7794" fmla="*/ 6692046 h 7686336"/>
              <a:gd name="connsiteX7795" fmla="*/ 5489514 w 10243893"/>
              <a:gd name="connsiteY7795" fmla="*/ 6891945 h 7686336"/>
              <a:gd name="connsiteX7796" fmla="*/ 7249656 w 10243893"/>
              <a:gd name="connsiteY7796" fmla="*/ 6939107 h 7686336"/>
              <a:gd name="connsiteX7797" fmla="*/ 7339386 w 10243893"/>
              <a:gd name="connsiteY7797" fmla="*/ 6815638 h 7686336"/>
              <a:gd name="connsiteX7798" fmla="*/ 7339386 w 10243893"/>
              <a:gd name="connsiteY7798" fmla="*/ 6663023 h 7686336"/>
              <a:gd name="connsiteX7799" fmla="*/ 7194149 w 10243893"/>
              <a:gd name="connsiteY7799" fmla="*/ 6615860 h 7686336"/>
              <a:gd name="connsiteX7800" fmla="*/ 7194149 w 10243893"/>
              <a:gd name="connsiteY7800" fmla="*/ 6615739 h 7686336"/>
              <a:gd name="connsiteX7801" fmla="*/ 6959181 w 10243893"/>
              <a:gd name="connsiteY7801" fmla="*/ 6692046 h 7686336"/>
              <a:gd name="connsiteX7802" fmla="*/ 7104419 w 10243893"/>
              <a:gd name="connsiteY7802" fmla="*/ 6891945 h 7686336"/>
              <a:gd name="connsiteX7803" fmla="*/ 8864561 w 10243893"/>
              <a:gd name="connsiteY7803" fmla="*/ 6939107 h 7686336"/>
              <a:gd name="connsiteX7804" fmla="*/ 8954291 w 10243893"/>
              <a:gd name="connsiteY7804" fmla="*/ 6815638 h 7686336"/>
              <a:gd name="connsiteX7805" fmla="*/ 8954291 w 10243893"/>
              <a:gd name="connsiteY7805" fmla="*/ 6663023 h 7686336"/>
              <a:gd name="connsiteX7806" fmla="*/ 8809053 w 10243893"/>
              <a:gd name="connsiteY7806" fmla="*/ 6615860 h 7686336"/>
              <a:gd name="connsiteX7807" fmla="*/ 8809053 w 10243893"/>
              <a:gd name="connsiteY7807" fmla="*/ 6615739 h 7686336"/>
              <a:gd name="connsiteX7808" fmla="*/ 8574086 w 10243893"/>
              <a:gd name="connsiteY7808" fmla="*/ 6692046 h 7686336"/>
              <a:gd name="connsiteX7809" fmla="*/ 8719323 w 10243893"/>
              <a:gd name="connsiteY7809" fmla="*/ 6891945 h 7686336"/>
              <a:gd name="connsiteX7810" fmla="*/ 2411715 w 10243893"/>
              <a:gd name="connsiteY7810" fmla="*/ 6960028 h 7686336"/>
              <a:gd name="connsiteX7811" fmla="*/ 2411809 w 10243893"/>
              <a:gd name="connsiteY7811" fmla="*/ 6959898 h 7686336"/>
              <a:gd name="connsiteX7812" fmla="*/ 2411836 w 10243893"/>
              <a:gd name="connsiteY7812" fmla="*/ 6959907 h 7686336"/>
              <a:gd name="connsiteX7813" fmla="*/ 796327 w 10243893"/>
              <a:gd name="connsiteY7813" fmla="*/ 6960270 h 7686336"/>
              <a:gd name="connsiteX7814" fmla="*/ 796421 w 10243893"/>
              <a:gd name="connsiteY7814" fmla="*/ 6960140 h 7686336"/>
              <a:gd name="connsiteX7815" fmla="*/ 796448 w 10243893"/>
              <a:gd name="connsiteY7815" fmla="*/ 6960149 h 7686336"/>
              <a:gd name="connsiteX7816" fmla="*/ 4026740 w 10243893"/>
              <a:gd name="connsiteY7816" fmla="*/ 6960270 h 7686336"/>
              <a:gd name="connsiteX7817" fmla="*/ 4026834 w 10243893"/>
              <a:gd name="connsiteY7817" fmla="*/ 6960140 h 7686336"/>
              <a:gd name="connsiteX7818" fmla="*/ 4026861 w 10243893"/>
              <a:gd name="connsiteY7818" fmla="*/ 6960149 h 7686336"/>
              <a:gd name="connsiteX7819" fmla="*/ 5641645 w 10243893"/>
              <a:gd name="connsiteY7819" fmla="*/ 6960270 h 7686336"/>
              <a:gd name="connsiteX7820" fmla="*/ 5641739 w 10243893"/>
              <a:gd name="connsiteY7820" fmla="*/ 6960140 h 7686336"/>
              <a:gd name="connsiteX7821" fmla="*/ 5641766 w 10243893"/>
              <a:gd name="connsiteY7821" fmla="*/ 6960149 h 7686336"/>
              <a:gd name="connsiteX7822" fmla="*/ 7256549 w 10243893"/>
              <a:gd name="connsiteY7822" fmla="*/ 6960270 h 7686336"/>
              <a:gd name="connsiteX7823" fmla="*/ 7256643 w 10243893"/>
              <a:gd name="connsiteY7823" fmla="*/ 6960140 h 7686336"/>
              <a:gd name="connsiteX7824" fmla="*/ 7256670 w 10243893"/>
              <a:gd name="connsiteY7824" fmla="*/ 6960149 h 7686336"/>
              <a:gd name="connsiteX7825" fmla="*/ 8871453 w 10243893"/>
              <a:gd name="connsiteY7825" fmla="*/ 6960270 h 7686336"/>
              <a:gd name="connsiteX7826" fmla="*/ 8871547 w 10243893"/>
              <a:gd name="connsiteY7826" fmla="*/ 6960140 h 7686336"/>
              <a:gd name="connsiteX7827" fmla="*/ 8871574 w 10243893"/>
              <a:gd name="connsiteY7827" fmla="*/ 6960149 h 7686336"/>
              <a:gd name="connsiteX7828" fmla="*/ 6134315 w 10243893"/>
              <a:gd name="connsiteY7828" fmla="*/ 6960633 h 7686336"/>
              <a:gd name="connsiteX7829" fmla="*/ 6134194 w 10243893"/>
              <a:gd name="connsiteY7829" fmla="*/ 6960512 h 7686336"/>
              <a:gd name="connsiteX7830" fmla="*/ 6134221 w 10243893"/>
              <a:gd name="connsiteY7830" fmla="*/ 6960503 h 7686336"/>
              <a:gd name="connsiteX7831" fmla="*/ 7748978 w 10243893"/>
              <a:gd name="connsiteY7831" fmla="*/ 6960633 h 7686336"/>
              <a:gd name="connsiteX7832" fmla="*/ 7748857 w 10243893"/>
              <a:gd name="connsiteY7832" fmla="*/ 6960512 h 7686336"/>
              <a:gd name="connsiteX7833" fmla="*/ 7748884 w 10243893"/>
              <a:gd name="connsiteY7833" fmla="*/ 6960503 h 7686336"/>
              <a:gd name="connsiteX7834" fmla="*/ 1288634 w 10243893"/>
              <a:gd name="connsiteY7834" fmla="*/ 6960754 h 7686336"/>
              <a:gd name="connsiteX7835" fmla="*/ 1288513 w 10243893"/>
              <a:gd name="connsiteY7835" fmla="*/ 6960633 h 7686336"/>
              <a:gd name="connsiteX7836" fmla="*/ 1288540 w 10243893"/>
              <a:gd name="connsiteY7836" fmla="*/ 6960624 h 7686336"/>
              <a:gd name="connsiteX7837" fmla="*/ 2903539 w 10243893"/>
              <a:gd name="connsiteY7837" fmla="*/ 6960754 h 7686336"/>
              <a:gd name="connsiteX7838" fmla="*/ 2903418 w 10243893"/>
              <a:gd name="connsiteY7838" fmla="*/ 6960633 h 7686336"/>
              <a:gd name="connsiteX7839" fmla="*/ 2903445 w 10243893"/>
              <a:gd name="connsiteY7839" fmla="*/ 6960624 h 7686336"/>
              <a:gd name="connsiteX7840" fmla="*/ 2657808 w 10243893"/>
              <a:gd name="connsiteY7840" fmla="*/ 7020977 h 7686336"/>
              <a:gd name="connsiteX7841" fmla="*/ 2803046 w 10243893"/>
              <a:gd name="connsiteY7841" fmla="*/ 6973814 h 7686336"/>
              <a:gd name="connsiteX7842" fmla="*/ 2803046 w 10243893"/>
              <a:gd name="connsiteY7842" fmla="*/ 6821200 h 7686336"/>
              <a:gd name="connsiteX7843" fmla="*/ 2657808 w 10243893"/>
              <a:gd name="connsiteY7843" fmla="*/ 6621423 h 7686336"/>
              <a:gd name="connsiteX7844" fmla="*/ 2657808 w 10243893"/>
              <a:gd name="connsiteY7844" fmla="*/ 6621302 h 7686336"/>
              <a:gd name="connsiteX7845" fmla="*/ 2512571 w 10243893"/>
              <a:gd name="connsiteY7845" fmla="*/ 6821200 h 7686336"/>
              <a:gd name="connsiteX7846" fmla="*/ 2512571 w 10243893"/>
              <a:gd name="connsiteY7846" fmla="*/ 6973814 h 7686336"/>
              <a:gd name="connsiteX7847" fmla="*/ 1042420 w 10243893"/>
              <a:gd name="connsiteY7847" fmla="*/ 7021219 h 7686336"/>
              <a:gd name="connsiteX7848" fmla="*/ 1187657 w 10243893"/>
              <a:gd name="connsiteY7848" fmla="*/ 6974056 h 7686336"/>
              <a:gd name="connsiteX7849" fmla="*/ 1187657 w 10243893"/>
              <a:gd name="connsiteY7849" fmla="*/ 6821442 h 7686336"/>
              <a:gd name="connsiteX7850" fmla="*/ 1042420 w 10243893"/>
              <a:gd name="connsiteY7850" fmla="*/ 6621665 h 7686336"/>
              <a:gd name="connsiteX7851" fmla="*/ 1042420 w 10243893"/>
              <a:gd name="connsiteY7851" fmla="*/ 6621544 h 7686336"/>
              <a:gd name="connsiteX7852" fmla="*/ 897183 w 10243893"/>
              <a:gd name="connsiteY7852" fmla="*/ 6821442 h 7686336"/>
              <a:gd name="connsiteX7853" fmla="*/ 897183 w 10243893"/>
              <a:gd name="connsiteY7853" fmla="*/ 6974056 h 7686336"/>
              <a:gd name="connsiteX7854" fmla="*/ 4273196 w 10243893"/>
              <a:gd name="connsiteY7854" fmla="*/ 7021219 h 7686336"/>
              <a:gd name="connsiteX7855" fmla="*/ 4418434 w 10243893"/>
              <a:gd name="connsiteY7855" fmla="*/ 6974056 h 7686336"/>
              <a:gd name="connsiteX7856" fmla="*/ 4418434 w 10243893"/>
              <a:gd name="connsiteY7856" fmla="*/ 6821442 h 7686336"/>
              <a:gd name="connsiteX7857" fmla="*/ 4273196 w 10243893"/>
              <a:gd name="connsiteY7857" fmla="*/ 6621665 h 7686336"/>
              <a:gd name="connsiteX7858" fmla="*/ 4273196 w 10243893"/>
              <a:gd name="connsiteY7858" fmla="*/ 6621544 h 7686336"/>
              <a:gd name="connsiteX7859" fmla="*/ 4127959 w 10243893"/>
              <a:gd name="connsiteY7859" fmla="*/ 6821442 h 7686336"/>
              <a:gd name="connsiteX7860" fmla="*/ 4127959 w 10243893"/>
              <a:gd name="connsiteY7860" fmla="*/ 6974056 h 7686336"/>
              <a:gd name="connsiteX7861" fmla="*/ 5888101 w 10243893"/>
              <a:gd name="connsiteY7861" fmla="*/ 7021219 h 7686336"/>
              <a:gd name="connsiteX7862" fmla="*/ 6033338 w 10243893"/>
              <a:gd name="connsiteY7862" fmla="*/ 6974056 h 7686336"/>
              <a:gd name="connsiteX7863" fmla="*/ 6033338 w 10243893"/>
              <a:gd name="connsiteY7863" fmla="*/ 6821442 h 7686336"/>
              <a:gd name="connsiteX7864" fmla="*/ 5888101 w 10243893"/>
              <a:gd name="connsiteY7864" fmla="*/ 6621665 h 7686336"/>
              <a:gd name="connsiteX7865" fmla="*/ 5888101 w 10243893"/>
              <a:gd name="connsiteY7865" fmla="*/ 6621544 h 7686336"/>
              <a:gd name="connsiteX7866" fmla="*/ 5742864 w 10243893"/>
              <a:gd name="connsiteY7866" fmla="*/ 6821442 h 7686336"/>
              <a:gd name="connsiteX7867" fmla="*/ 5742864 w 10243893"/>
              <a:gd name="connsiteY7867" fmla="*/ 6974056 h 7686336"/>
              <a:gd name="connsiteX7868" fmla="*/ 7502642 w 10243893"/>
              <a:gd name="connsiteY7868" fmla="*/ 7021219 h 7686336"/>
              <a:gd name="connsiteX7869" fmla="*/ 7647880 w 10243893"/>
              <a:gd name="connsiteY7869" fmla="*/ 6974056 h 7686336"/>
              <a:gd name="connsiteX7870" fmla="*/ 7647880 w 10243893"/>
              <a:gd name="connsiteY7870" fmla="*/ 6821442 h 7686336"/>
              <a:gd name="connsiteX7871" fmla="*/ 7502642 w 10243893"/>
              <a:gd name="connsiteY7871" fmla="*/ 6621665 h 7686336"/>
              <a:gd name="connsiteX7872" fmla="*/ 7502642 w 10243893"/>
              <a:gd name="connsiteY7872" fmla="*/ 6621544 h 7686336"/>
              <a:gd name="connsiteX7873" fmla="*/ 7357405 w 10243893"/>
              <a:gd name="connsiteY7873" fmla="*/ 6821442 h 7686336"/>
              <a:gd name="connsiteX7874" fmla="*/ 7357405 w 10243893"/>
              <a:gd name="connsiteY7874" fmla="*/ 6974056 h 7686336"/>
              <a:gd name="connsiteX7875" fmla="*/ 9117909 w 10243893"/>
              <a:gd name="connsiteY7875" fmla="*/ 7021219 h 7686336"/>
              <a:gd name="connsiteX7876" fmla="*/ 9263147 w 10243893"/>
              <a:gd name="connsiteY7876" fmla="*/ 6974056 h 7686336"/>
              <a:gd name="connsiteX7877" fmla="*/ 9263147 w 10243893"/>
              <a:gd name="connsiteY7877" fmla="*/ 6821442 h 7686336"/>
              <a:gd name="connsiteX7878" fmla="*/ 9117909 w 10243893"/>
              <a:gd name="connsiteY7878" fmla="*/ 6621665 h 7686336"/>
              <a:gd name="connsiteX7879" fmla="*/ 9117909 w 10243893"/>
              <a:gd name="connsiteY7879" fmla="*/ 6621544 h 7686336"/>
              <a:gd name="connsiteX7880" fmla="*/ 8972672 w 10243893"/>
              <a:gd name="connsiteY7880" fmla="*/ 6821442 h 7686336"/>
              <a:gd name="connsiteX7881" fmla="*/ 8972672 w 10243893"/>
              <a:gd name="connsiteY7881" fmla="*/ 6974056 h 7686336"/>
              <a:gd name="connsiteX7882" fmla="*/ 1704514 w 10243893"/>
              <a:gd name="connsiteY7882" fmla="*/ 7053265 h 7686336"/>
              <a:gd name="connsiteX7883" fmla="*/ 1838626 w 10243893"/>
              <a:gd name="connsiteY7883" fmla="*/ 6868725 h 7686336"/>
              <a:gd name="connsiteX7884" fmla="*/ 1787472 w 10243893"/>
              <a:gd name="connsiteY7884" fmla="*/ 6798224 h 7686336"/>
              <a:gd name="connsiteX7885" fmla="*/ 1787351 w 10243893"/>
              <a:gd name="connsiteY7885" fmla="*/ 6798224 h 7686336"/>
              <a:gd name="connsiteX7886" fmla="*/ 1704514 w 10243893"/>
              <a:gd name="connsiteY7886" fmla="*/ 6825191 h 7686336"/>
              <a:gd name="connsiteX7887" fmla="*/ 3319418 w 10243893"/>
              <a:gd name="connsiteY7887" fmla="*/ 7053265 h 7686336"/>
              <a:gd name="connsiteX7888" fmla="*/ 3453530 w 10243893"/>
              <a:gd name="connsiteY7888" fmla="*/ 6868725 h 7686336"/>
              <a:gd name="connsiteX7889" fmla="*/ 3402377 w 10243893"/>
              <a:gd name="connsiteY7889" fmla="*/ 6798224 h 7686336"/>
              <a:gd name="connsiteX7890" fmla="*/ 3402256 w 10243893"/>
              <a:gd name="connsiteY7890" fmla="*/ 6798224 h 7686336"/>
              <a:gd name="connsiteX7891" fmla="*/ 3319418 w 10243893"/>
              <a:gd name="connsiteY7891" fmla="*/ 6825191 h 7686336"/>
              <a:gd name="connsiteX7892" fmla="*/ 4934323 w 10243893"/>
              <a:gd name="connsiteY7892" fmla="*/ 7053265 h 7686336"/>
              <a:gd name="connsiteX7893" fmla="*/ 5068435 w 10243893"/>
              <a:gd name="connsiteY7893" fmla="*/ 6868725 h 7686336"/>
              <a:gd name="connsiteX7894" fmla="*/ 5017281 w 10243893"/>
              <a:gd name="connsiteY7894" fmla="*/ 6798224 h 7686336"/>
              <a:gd name="connsiteX7895" fmla="*/ 5017160 w 10243893"/>
              <a:gd name="connsiteY7895" fmla="*/ 6798224 h 7686336"/>
              <a:gd name="connsiteX7896" fmla="*/ 4934323 w 10243893"/>
              <a:gd name="connsiteY7896" fmla="*/ 6825191 h 7686336"/>
              <a:gd name="connsiteX7897" fmla="*/ 6550679 w 10243893"/>
              <a:gd name="connsiteY7897" fmla="*/ 7053386 h 7686336"/>
              <a:gd name="connsiteX7898" fmla="*/ 6684791 w 10243893"/>
              <a:gd name="connsiteY7898" fmla="*/ 6868846 h 7686336"/>
              <a:gd name="connsiteX7899" fmla="*/ 6633637 w 10243893"/>
              <a:gd name="connsiteY7899" fmla="*/ 6798344 h 7686336"/>
              <a:gd name="connsiteX7900" fmla="*/ 6633516 w 10243893"/>
              <a:gd name="connsiteY7900" fmla="*/ 6798344 h 7686336"/>
              <a:gd name="connsiteX7901" fmla="*/ 6550679 w 10243893"/>
              <a:gd name="connsiteY7901" fmla="*/ 6825312 h 7686336"/>
              <a:gd name="connsiteX7902" fmla="*/ 8165341 w 10243893"/>
              <a:gd name="connsiteY7902" fmla="*/ 7053386 h 7686336"/>
              <a:gd name="connsiteX7903" fmla="*/ 8299453 w 10243893"/>
              <a:gd name="connsiteY7903" fmla="*/ 6868846 h 7686336"/>
              <a:gd name="connsiteX7904" fmla="*/ 8248299 w 10243893"/>
              <a:gd name="connsiteY7904" fmla="*/ 6798344 h 7686336"/>
              <a:gd name="connsiteX7905" fmla="*/ 8248178 w 10243893"/>
              <a:gd name="connsiteY7905" fmla="*/ 6798344 h 7686336"/>
              <a:gd name="connsiteX7906" fmla="*/ 8165341 w 10243893"/>
              <a:gd name="connsiteY7906" fmla="*/ 6825312 h 7686336"/>
              <a:gd name="connsiteX7907" fmla="*/ 9780245 w 10243893"/>
              <a:gd name="connsiteY7907" fmla="*/ 7053386 h 7686336"/>
              <a:gd name="connsiteX7908" fmla="*/ 9914357 w 10243893"/>
              <a:gd name="connsiteY7908" fmla="*/ 6868846 h 7686336"/>
              <a:gd name="connsiteX7909" fmla="*/ 9863203 w 10243893"/>
              <a:gd name="connsiteY7909" fmla="*/ 6798344 h 7686336"/>
              <a:gd name="connsiteX7910" fmla="*/ 9863082 w 10243893"/>
              <a:gd name="connsiteY7910" fmla="*/ 6798344 h 7686336"/>
              <a:gd name="connsiteX7911" fmla="*/ 9780245 w 10243893"/>
              <a:gd name="connsiteY7911" fmla="*/ 6825312 h 7686336"/>
              <a:gd name="connsiteX7912" fmla="*/ 1994989 w 10243893"/>
              <a:gd name="connsiteY7912" fmla="*/ 7053507 h 7686336"/>
              <a:gd name="connsiteX7913" fmla="*/ 1994989 w 10243893"/>
              <a:gd name="connsiteY7913" fmla="*/ 6825433 h 7686336"/>
              <a:gd name="connsiteX7914" fmla="*/ 1912151 w 10243893"/>
              <a:gd name="connsiteY7914" fmla="*/ 6798465 h 7686336"/>
              <a:gd name="connsiteX7915" fmla="*/ 1912030 w 10243893"/>
              <a:gd name="connsiteY7915" fmla="*/ 6798465 h 7686336"/>
              <a:gd name="connsiteX7916" fmla="*/ 1860877 w 10243893"/>
              <a:gd name="connsiteY7916" fmla="*/ 6868968 h 7686336"/>
              <a:gd name="connsiteX7917" fmla="*/ 3609893 w 10243893"/>
              <a:gd name="connsiteY7917" fmla="*/ 7053507 h 7686336"/>
              <a:gd name="connsiteX7918" fmla="*/ 3609893 w 10243893"/>
              <a:gd name="connsiteY7918" fmla="*/ 6825433 h 7686336"/>
              <a:gd name="connsiteX7919" fmla="*/ 3527056 w 10243893"/>
              <a:gd name="connsiteY7919" fmla="*/ 6798465 h 7686336"/>
              <a:gd name="connsiteX7920" fmla="*/ 3475902 w 10243893"/>
              <a:gd name="connsiteY7920" fmla="*/ 6868968 h 7686336"/>
              <a:gd name="connsiteX7921" fmla="*/ 5224798 w 10243893"/>
              <a:gd name="connsiteY7921" fmla="*/ 7053507 h 7686336"/>
              <a:gd name="connsiteX7922" fmla="*/ 5224798 w 10243893"/>
              <a:gd name="connsiteY7922" fmla="*/ 6825433 h 7686336"/>
              <a:gd name="connsiteX7923" fmla="*/ 5141961 w 10243893"/>
              <a:gd name="connsiteY7923" fmla="*/ 6798465 h 7686336"/>
              <a:gd name="connsiteX7924" fmla="*/ 5141840 w 10243893"/>
              <a:gd name="connsiteY7924" fmla="*/ 6798465 h 7686336"/>
              <a:gd name="connsiteX7925" fmla="*/ 5090686 w 10243893"/>
              <a:gd name="connsiteY7925" fmla="*/ 6868968 h 7686336"/>
              <a:gd name="connsiteX7926" fmla="*/ 6841154 w 10243893"/>
              <a:gd name="connsiteY7926" fmla="*/ 7053628 h 7686336"/>
              <a:gd name="connsiteX7927" fmla="*/ 6841154 w 10243893"/>
              <a:gd name="connsiteY7927" fmla="*/ 6825553 h 7686336"/>
              <a:gd name="connsiteX7928" fmla="*/ 6758316 w 10243893"/>
              <a:gd name="connsiteY7928" fmla="*/ 6798586 h 7686336"/>
              <a:gd name="connsiteX7929" fmla="*/ 6758195 w 10243893"/>
              <a:gd name="connsiteY7929" fmla="*/ 6798586 h 7686336"/>
              <a:gd name="connsiteX7930" fmla="*/ 6707041 w 10243893"/>
              <a:gd name="connsiteY7930" fmla="*/ 6869089 h 7686336"/>
              <a:gd name="connsiteX7931" fmla="*/ 8455815 w 10243893"/>
              <a:gd name="connsiteY7931" fmla="*/ 7053628 h 7686336"/>
              <a:gd name="connsiteX7932" fmla="*/ 8455815 w 10243893"/>
              <a:gd name="connsiteY7932" fmla="*/ 6825553 h 7686336"/>
              <a:gd name="connsiteX7933" fmla="*/ 8372979 w 10243893"/>
              <a:gd name="connsiteY7933" fmla="*/ 6798586 h 7686336"/>
              <a:gd name="connsiteX7934" fmla="*/ 8321825 w 10243893"/>
              <a:gd name="connsiteY7934" fmla="*/ 6869089 h 7686336"/>
              <a:gd name="connsiteX7935" fmla="*/ 10071083 w 10243893"/>
              <a:gd name="connsiteY7935" fmla="*/ 7053628 h 7686336"/>
              <a:gd name="connsiteX7936" fmla="*/ 10071083 w 10243893"/>
              <a:gd name="connsiteY7936" fmla="*/ 6825553 h 7686336"/>
              <a:gd name="connsiteX7937" fmla="*/ 9988246 w 10243893"/>
              <a:gd name="connsiteY7937" fmla="*/ 6798586 h 7686336"/>
              <a:gd name="connsiteX7938" fmla="*/ 9988125 w 10243893"/>
              <a:gd name="connsiteY7938" fmla="*/ 6798586 h 7686336"/>
              <a:gd name="connsiteX7939" fmla="*/ 9936971 w 10243893"/>
              <a:gd name="connsiteY7939" fmla="*/ 6869089 h 7686336"/>
              <a:gd name="connsiteX7940" fmla="*/ 4827904 w 10243893"/>
              <a:gd name="connsiteY7940" fmla="*/ 7201405 h 7686336"/>
              <a:gd name="connsiteX7941" fmla="*/ 4917634 w 10243893"/>
              <a:gd name="connsiteY7941" fmla="*/ 7077936 h 7686336"/>
              <a:gd name="connsiteX7942" fmla="*/ 4917634 w 10243893"/>
              <a:gd name="connsiteY7942" fmla="*/ 6830874 h 7686336"/>
              <a:gd name="connsiteX7943" fmla="*/ 4682788 w 10243893"/>
              <a:gd name="connsiteY7943" fmla="*/ 6907181 h 7686336"/>
              <a:gd name="connsiteX7944" fmla="*/ 4593057 w 10243893"/>
              <a:gd name="connsiteY7944" fmla="*/ 7030651 h 7686336"/>
              <a:gd name="connsiteX7945" fmla="*/ 4682788 w 10243893"/>
              <a:gd name="connsiteY7945" fmla="*/ 7154243 h 7686336"/>
              <a:gd name="connsiteX7946" fmla="*/ 6443171 w 10243893"/>
              <a:gd name="connsiteY7946" fmla="*/ 7201405 h 7686336"/>
              <a:gd name="connsiteX7947" fmla="*/ 6532901 w 10243893"/>
              <a:gd name="connsiteY7947" fmla="*/ 7077936 h 7686336"/>
              <a:gd name="connsiteX7948" fmla="*/ 6532901 w 10243893"/>
              <a:gd name="connsiteY7948" fmla="*/ 6830874 h 7686336"/>
              <a:gd name="connsiteX7949" fmla="*/ 6297934 w 10243893"/>
              <a:gd name="connsiteY7949" fmla="*/ 6907181 h 7686336"/>
              <a:gd name="connsiteX7950" fmla="*/ 6298176 w 10243893"/>
              <a:gd name="connsiteY7950" fmla="*/ 6907181 h 7686336"/>
              <a:gd name="connsiteX7951" fmla="*/ 6208446 w 10243893"/>
              <a:gd name="connsiteY7951" fmla="*/ 7030651 h 7686336"/>
              <a:gd name="connsiteX7952" fmla="*/ 6298055 w 10243893"/>
              <a:gd name="connsiteY7952" fmla="*/ 7154243 h 7686336"/>
              <a:gd name="connsiteX7953" fmla="*/ 8057834 w 10243893"/>
              <a:gd name="connsiteY7953" fmla="*/ 7201405 h 7686336"/>
              <a:gd name="connsiteX7954" fmla="*/ 8147564 w 10243893"/>
              <a:gd name="connsiteY7954" fmla="*/ 7077936 h 7686336"/>
              <a:gd name="connsiteX7955" fmla="*/ 8147564 w 10243893"/>
              <a:gd name="connsiteY7955" fmla="*/ 6830874 h 7686336"/>
              <a:gd name="connsiteX7956" fmla="*/ 7912597 w 10243893"/>
              <a:gd name="connsiteY7956" fmla="*/ 6907181 h 7686336"/>
              <a:gd name="connsiteX7957" fmla="*/ 7912718 w 10243893"/>
              <a:gd name="connsiteY7957" fmla="*/ 6907181 h 7686336"/>
              <a:gd name="connsiteX7958" fmla="*/ 7822987 w 10243893"/>
              <a:gd name="connsiteY7958" fmla="*/ 7030651 h 7686336"/>
              <a:gd name="connsiteX7959" fmla="*/ 7912718 w 10243893"/>
              <a:gd name="connsiteY7959" fmla="*/ 7154243 h 7686336"/>
              <a:gd name="connsiteX7960" fmla="*/ 9672617 w 10243893"/>
              <a:gd name="connsiteY7960" fmla="*/ 7201405 h 7686336"/>
              <a:gd name="connsiteX7961" fmla="*/ 9762348 w 10243893"/>
              <a:gd name="connsiteY7961" fmla="*/ 7077936 h 7686336"/>
              <a:gd name="connsiteX7962" fmla="*/ 9762348 w 10243893"/>
              <a:gd name="connsiteY7962" fmla="*/ 6830874 h 7686336"/>
              <a:gd name="connsiteX7963" fmla="*/ 9527500 w 10243893"/>
              <a:gd name="connsiteY7963" fmla="*/ 6907181 h 7686336"/>
              <a:gd name="connsiteX7964" fmla="*/ 9437770 w 10243893"/>
              <a:gd name="connsiteY7964" fmla="*/ 7030651 h 7686336"/>
              <a:gd name="connsiteX7965" fmla="*/ 9527500 w 10243893"/>
              <a:gd name="connsiteY7965" fmla="*/ 7154243 h 7686336"/>
              <a:gd name="connsiteX7966" fmla="*/ 487954 w 10243893"/>
              <a:gd name="connsiteY7966" fmla="*/ 7201526 h 7686336"/>
              <a:gd name="connsiteX7967" fmla="*/ 633071 w 10243893"/>
              <a:gd name="connsiteY7967" fmla="*/ 7154363 h 7686336"/>
              <a:gd name="connsiteX7968" fmla="*/ 722801 w 10243893"/>
              <a:gd name="connsiteY7968" fmla="*/ 7030893 h 7686336"/>
              <a:gd name="connsiteX7969" fmla="*/ 633071 w 10243893"/>
              <a:gd name="connsiteY7969" fmla="*/ 6907423 h 7686336"/>
              <a:gd name="connsiteX7970" fmla="*/ 633192 w 10243893"/>
              <a:gd name="connsiteY7970" fmla="*/ 6907302 h 7686336"/>
              <a:gd name="connsiteX7971" fmla="*/ 398224 w 10243893"/>
              <a:gd name="connsiteY7971" fmla="*/ 6830995 h 7686336"/>
              <a:gd name="connsiteX7972" fmla="*/ 398224 w 10243893"/>
              <a:gd name="connsiteY7972" fmla="*/ 7078056 h 7686336"/>
              <a:gd name="connsiteX7973" fmla="*/ 1597491 w 10243893"/>
              <a:gd name="connsiteY7973" fmla="*/ 7201526 h 7686336"/>
              <a:gd name="connsiteX7974" fmla="*/ 1687221 w 10243893"/>
              <a:gd name="connsiteY7974" fmla="*/ 7078056 h 7686336"/>
              <a:gd name="connsiteX7975" fmla="*/ 1687221 w 10243893"/>
              <a:gd name="connsiteY7975" fmla="*/ 6830995 h 7686336"/>
              <a:gd name="connsiteX7976" fmla="*/ 1452253 w 10243893"/>
              <a:gd name="connsiteY7976" fmla="*/ 6907302 h 7686336"/>
              <a:gd name="connsiteX7977" fmla="*/ 1452374 w 10243893"/>
              <a:gd name="connsiteY7977" fmla="*/ 6907302 h 7686336"/>
              <a:gd name="connsiteX7978" fmla="*/ 1362644 w 10243893"/>
              <a:gd name="connsiteY7978" fmla="*/ 7030772 h 7686336"/>
              <a:gd name="connsiteX7979" fmla="*/ 1452374 w 10243893"/>
              <a:gd name="connsiteY7979" fmla="*/ 7154363 h 7686336"/>
              <a:gd name="connsiteX7980" fmla="*/ 2102859 w 10243893"/>
              <a:gd name="connsiteY7980" fmla="*/ 7201526 h 7686336"/>
              <a:gd name="connsiteX7981" fmla="*/ 2247975 w 10243893"/>
              <a:gd name="connsiteY7981" fmla="*/ 7154363 h 7686336"/>
              <a:gd name="connsiteX7982" fmla="*/ 2337705 w 10243893"/>
              <a:gd name="connsiteY7982" fmla="*/ 7030893 h 7686336"/>
              <a:gd name="connsiteX7983" fmla="*/ 2247975 w 10243893"/>
              <a:gd name="connsiteY7983" fmla="*/ 6907423 h 7686336"/>
              <a:gd name="connsiteX7984" fmla="*/ 2248096 w 10243893"/>
              <a:gd name="connsiteY7984" fmla="*/ 6907302 h 7686336"/>
              <a:gd name="connsiteX7985" fmla="*/ 2013128 w 10243893"/>
              <a:gd name="connsiteY7985" fmla="*/ 6830995 h 7686336"/>
              <a:gd name="connsiteX7986" fmla="*/ 2013128 w 10243893"/>
              <a:gd name="connsiteY7986" fmla="*/ 7078056 h 7686336"/>
              <a:gd name="connsiteX7987" fmla="*/ 3212274 w 10243893"/>
              <a:gd name="connsiteY7987" fmla="*/ 7201526 h 7686336"/>
              <a:gd name="connsiteX7988" fmla="*/ 3302004 w 10243893"/>
              <a:gd name="connsiteY7988" fmla="*/ 7078056 h 7686336"/>
              <a:gd name="connsiteX7989" fmla="*/ 3302004 w 10243893"/>
              <a:gd name="connsiteY7989" fmla="*/ 6830995 h 7686336"/>
              <a:gd name="connsiteX7990" fmla="*/ 3067158 w 10243893"/>
              <a:gd name="connsiteY7990" fmla="*/ 6907302 h 7686336"/>
              <a:gd name="connsiteX7991" fmla="*/ 2977427 w 10243893"/>
              <a:gd name="connsiteY7991" fmla="*/ 7030772 h 7686336"/>
              <a:gd name="connsiteX7992" fmla="*/ 3067158 w 10243893"/>
              <a:gd name="connsiteY7992" fmla="*/ 7154363 h 7686336"/>
              <a:gd name="connsiteX7993" fmla="*/ 3717884 w 10243893"/>
              <a:gd name="connsiteY7993" fmla="*/ 7201768 h 7686336"/>
              <a:gd name="connsiteX7994" fmla="*/ 3863001 w 10243893"/>
              <a:gd name="connsiteY7994" fmla="*/ 7154605 h 7686336"/>
              <a:gd name="connsiteX7995" fmla="*/ 3952731 w 10243893"/>
              <a:gd name="connsiteY7995" fmla="*/ 7031135 h 7686336"/>
              <a:gd name="connsiteX7996" fmla="*/ 3863001 w 10243893"/>
              <a:gd name="connsiteY7996" fmla="*/ 6907665 h 7686336"/>
              <a:gd name="connsiteX7997" fmla="*/ 3863001 w 10243893"/>
              <a:gd name="connsiteY7997" fmla="*/ 6907544 h 7686336"/>
              <a:gd name="connsiteX7998" fmla="*/ 3628154 w 10243893"/>
              <a:gd name="connsiteY7998" fmla="*/ 6831237 h 7686336"/>
              <a:gd name="connsiteX7999" fmla="*/ 3628154 w 10243893"/>
              <a:gd name="connsiteY7999" fmla="*/ 7078298 h 7686336"/>
              <a:gd name="connsiteX8000" fmla="*/ 5332789 w 10243893"/>
              <a:gd name="connsiteY8000" fmla="*/ 7201768 h 7686336"/>
              <a:gd name="connsiteX8001" fmla="*/ 5477905 w 10243893"/>
              <a:gd name="connsiteY8001" fmla="*/ 7154605 h 7686336"/>
              <a:gd name="connsiteX8002" fmla="*/ 5567635 w 10243893"/>
              <a:gd name="connsiteY8002" fmla="*/ 7031135 h 7686336"/>
              <a:gd name="connsiteX8003" fmla="*/ 5477905 w 10243893"/>
              <a:gd name="connsiteY8003" fmla="*/ 6907665 h 7686336"/>
              <a:gd name="connsiteX8004" fmla="*/ 5477905 w 10243893"/>
              <a:gd name="connsiteY8004" fmla="*/ 6907544 h 7686336"/>
              <a:gd name="connsiteX8005" fmla="*/ 5243058 w 10243893"/>
              <a:gd name="connsiteY8005" fmla="*/ 6831237 h 7686336"/>
              <a:gd name="connsiteX8006" fmla="*/ 5243058 w 10243893"/>
              <a:gd name="connsiteY8006" fmla="*/ 7078298 h 7686336"/>
              <a:gd name="connsiteX8007" fmla="*/ 6947693 w 10243893"/>
              <a:gd name="connsiteY8007" fmla="*/ 7201768 h 7686336"/>
              <a:gd name="connsiteX8008" fmla="*/ 7092810 w 10243893"/>
              <a:gd name="connsiteY8008" fmla="*/ 7154605 h 7686336"/>
              <a:gd name="connsiteX8009" fmla="*/ 7182540 w 10243893"/>
              <a:gd name="connsiteY8009" fmla="*/ 7031135 h 7686336"/>
              <a:gd name="connsiteX8010" fmla="*/ 7092810 w 10243893"/>
              <a:gd name="connsiteY8010" fmla="*/ 6907665 h 7686336"/>
              <a:gd name="connsiteX8011" fmla="*/ 7092810 w 10243893"/>
              <a:gd name="connsiteY8011" fmla="*/ 6907544 h 7686336"/>
              <a:gd name="connsiteX8012" fmla="*/ 6857962 w 10243893"/>
              <a:gd name="connsiteY8012" fmla="*/ 6831237 h 7686336"/>
              <a:gd name="connsiteX8013" fmla="*/ 6857962 w 10243893"/>
              <a:gd name="connsiteY8013" fmla="*/ 7078298 h 7686336"/>
              <a:gd name="connsiteX8014" fmla="*/ 8562597 w 10243893"/>
              <a:gd name="connsiteY8014" fmla="*/ 7201768 h 7686336"/>
              <a:gd name="connsiteX8015" fmla="*/ 8707714 w 10243893"/>
              <a:gd name="connsiteY8015" fmla="*/ 7154605 h 7686336"/>
              <a:gd name="connsiteX8016" fmla="*/ 8797444 w 10243893"/>
              <a:gd name="connsiteY8016" fmla="*/ 7031135 h 7686336"/>
              <a:gd name="connsiteX8017" fmla="*/ 8707714 w 10243893"/>
              <a:gd name="connsiteY8017" fmla="*/ 6907665 h 7686336"/>
              <a:gd name="connsiteX8018" fmla="*/ 8707714 w 10243893"/>
              <a:gd name="connsiteY8018" fmla="*/ 6907544 h 7686336"/>
              <a:gd name="connsiteX8019" fmla="*/ 8472867 w 10243893"/>
              <a:gd name="connsiteY8019" fmla="*/ 6831237 h 7686336"/>
              <a:gd name="connsiteX8020" fmla="*/ 8472867 w 10243893"/>
              <a:gd name="connsiteY8020" fmla="*/ 7078298 h 7686336"/>
              <a:gd name="connsiteX8021" fmla="*/ 2494552 w 10243893"/>
              <a:gd name="connsiteY8021" fmla="*/ 7214828 h 7686336"/>
              <a:gd name="connsiteX8022" fmla="*/ 2494552 w 10243893"/>
              <a:gd name="connsiteY8022" fmla="*/ 7073945 h 7686336"/>
              <a:gd name="connsiteX8023" fmla="*/ 2628664 w 10243893"/>
              <a:gd name="connsiteY8023" fmla="*/ 7030409 h 7686336"/>
              <a:gd name="connsiteX8024" fmla="*/ 2494552 w 10243893"/>
              <a:gd name="connsiteY8024" fmla="*/ 6986875 h 7686336"/>
              <a:gd name="connsiteX8025" fmla="*/ 2494552 w 10243893"/>
              <a:gd name="connsiteY8025" fmla="*/ 6845990 h 7686336"/>
              <a:gd name="connsiteX8026" fmla="*/ 2411809 w 10243893"/>
              <a:gd name="connsiteY8026" fmla="*/ 6959898 h 7686336"/>
              <a:gd name="connsiteX8027" fmla="*/ 2277724 w 10243893"/>
              <a:gd name="connsiteY8027" fmla="*/ 6916372 h 7686336"/>
              <a:gd name="connsiteX8028" fmla="*/ 2360561 w 10243893"/>
              <a:gd name="connsiteY8028" fmla="*/ 7030409 h 7686336"/>
              <a:gd name="connsiteX8029" fmla="*/ 2277724 w 10243893"/>
              <a:gd name="connsiteY8029" fmla="*/ 7144326 h 7686336"/>
              <a:gd name="connsiteX8030" fmla="*/ 2411715 w 10243893"/>
              <a:gd name="connsiteY8030" fmla="*/ 7100791 h 7686336"/>
              <a:gd name="connsiteX8031" fmla="*/ 879164 w 10243893"/>
              <a:gd name="connsiteY8031" fmla="*/ 7215070 h 7686336"/>
              <a:gd name="connsiteX8032" fmla="*/ 879164 w 10243893"/>
              <a:gd name="connsiteY8032" fmla="*/ 7074186 h 7686336"/>
              <a:gd name="connsiteX8033" fmla="*/ 1013276 w 10243893"/>
              <a:gd name="connsiteY8033" fmla="*/ 7030651 h 7686336"/>
              <a:gd name="connsiteX8034" fmla="*/ 879164 w 10243893"/>
              <a:gd name="connsiteY8034" fmla="*/ 6987117 h 7686336"/>
              <a:gd name="connsiteX8035" fmla="*/ 879164 w 10243893"/>
              <a:gd name="connsiteY8035" fmla="*/ 6846233 h 7686336"/>
              <a:gd name="connsiteX8036" fmla="*/ 796421 w 10243893"/>
              <a:gd name="connsiteY8036" fmla="*/ 6960140 h 7686336"/>
              <a:gd name="connsiteX8037" fmla="*/ 662336 w 10243893"/>
              <a:gd name="connsiteY8037" fmla="*/ 6916614 h 7686336"/>
              <a:gd name="connsiteX8038" fmla="*/ 745173 w 10243893"/>
              <a:gd name="connsiteY8038" fmla="*/ 7030651 h 7686336"/>
              <a:gd name="connsiteX8039" fmla="*/ 662336 w 10243893"/>
              <a:gd name="connsiteY8039" fmla="*/ 7144568 h 7686336"/>
              <a:gd name="connsiteX8040" fmla="*/ 796327 w 10243893"/>
              <a:gd name="connsiteY8040" fmla="*/ 7101033 h 7686336"/>
              <a:gd name="connsiteX8041" fmla="*/ 4109577 w 10243893"/>
              <a:gd name="connsiteY8041" fmla="*/ 7215070 h 7686336"/>
              <a:gd name="connsiteX8042" fmla="*/ 4109577 w 10243893"/>
              <a:gd name="connsiteY8042" fmla="*/ 7074186 h 7686336"/>
              <a:gd name="connsiteX8043" fmla="*/ 4243690 w 10243893"/>
              <a:gd name="connsiteY8043" fmla="*/ 7030651 h 7686336"/>
              <a:gd name="connsiteX8044" fmla="*/ 4109577 w 10243893"/>
              <a:gd name="connsiteY8044" fmla="*/ 6987117 h 7686336"/>
              <a:gd name="connsiteX8045" fmla="*/ 4109577 w 10243893"/>
              <a:gd name="connsiteY8045" fmla="*/ 6846233 h 7686336"/>
              <a:gd name="connsiteX8046" fmla="*/ 4026834 w 10243893"/>
              <a:gd name="connsiteY8046" fmla="*/ 6960140 h 7686336"/>
              <a:gd name="connsiteX8047" fmla="*/ 3892749 w 10243893"/>
              <a:gd name="connsiteY8047" fmla="*/ 6916614 h 7686336"/>
              <a:gd name="connsiteX8048" fmla="*/ 3975587 w 10243893"/>
              <a:gd name="connsiteY8048" fmla="*/ 7030651 h 7686336"/>
              <a:gd name="connsiteX8049" fmla="*/ 3892749 w 10243893"/>
              <a:gd name="connsiteY8049" fmla="*/ 7144568 h 7686336"/>
              <a:gd name="connsiteX8050" fmla="*/ 4026740 w 10243893"/>
              <a:gd name="connsiteY8050" fmla="*/ 7101033 h 7686336"/>
              <a:gd name="connsiteX8051" fmla="*/ 5724482 w 10243893"/>
              <a:gd name="connsiteY8051" fmla="*/ 7215070 h 7686336"/>
              <a:gd name="connsiteX8052" fmla="*/ 5724482 w 10243893"/>
              <a:gd name="connsiteY8052" fmla="*/ 7074186 h 7686336"/>
              <a:gd name="connsiteX8053" fmla="*/ 5858594 w 10243893"/>
              <a:gd name="connsiteY8053" fmla="*/ 7030651 h 7686336"/>
              <a:gd name="connsiteX8054" fmla="*/ 5724482 w 10243893"/>
              <a:gd name="connsiteY8054" fmla="*/ 6987117 h 7686336"/>
              <a:gd name="connsiteX8055" fmla="*/ 5724482 w 10243893"/>
              <a:gd name="connsiteY8055" fmla="*/ 6846233 h 7686336"/>
              <a:gd name="connsiteX8056" fmla="*/ 5641739 w 10243893"/>
              <a:gd name="connsiteY8056" fmla="*/ 6960140 h 7686336"/>
              <a:gd name="connsiteX8057" fmla="*/ 5507654 w 10243893"/>
              <a:gd name="connsiteY8057" fmla="*/ 6916614 h 7686336"/>
              <a:gd name="connsiteX8058" fmla="*/ 5590491 w 10243893"/>
              <a:gd name="connsiteY8058" fmla="*/ 7030651 h 7686336"/>
              <a:gd name="connsiteX8059" fmla="*/ 5507654 w 10243893"/>
              <a:gd name="connsiteY8059" fmla="*/ 7144568 h 7686336"/>
              <a:gd name="connsiteX8060" fmla="*/ 5641645 w 10243893"/>
              <a:gd name="connsiteY8060" fmla="*/ 7101033 h 7686336"/>
              <a:gd name="connsiteX8061" fmla="*/ 7339386 w 10243893"/>
              <a:gd name="connsiteY8061" fmla="*/ 7215070 h 7686336"/>
              <a:gd name="connsiteX8062" fmla="*/ 7339386 w 10243893"/>
              <a:gd name="connsiteY8062" fmla="*/ 7074186 h 7686336"/>
              <a:gd name="connsiteX8063" fmla="*/ 7473498 w 10243893"/>
              <a:gd name="connsiteY8063" fmla="*/ 7030651 h 7686336"/>
              <a:gd name="connsiteX8064" fmla="*/ 7339386 w 10243893"/>
              <a:gd name="connsiteY8064" fmla="*/ 6987117 h 7686336"/>
              <a:gd name="connsiteX8065" fmla="*/ 7339386 w 10243893"/>
              <a:gd name="connsiteY8065" fmla="*/ 6846233 h 7686336"/>
              <a:gd name="connsiteX8066" fmla="*/ 7256643 w 10243893"/>
              <a:gd name="connsiteY8066" fmla="*/ 6960140 h 7686336"/>
              <a:gd name="connsiteX8067" fmla="*/ 7122558 w 10243893"/>
              <a:gd name="connsiteY8067" fmla="*/ 6916614 h 7686336"/>
              <a:gd name="connsiteX8068" fmla="*/ 7205396 w 10243893"/>
              <a:gd name="connsiteY8068" fmla="*/ 7030651 h 7686336"/>
              <a:gd name="connsiteX8069" fmla="*/ 7122558 w 10243893"/>
              <a:gd name="connsiteY8069" fmla="*/ 7144568 h 7686336"/>
              <a:gd name="connsiteX8070" fmla="*/ 7256549 w 10243893"/>
              <a:gd name="connsiteY8070" fmla="*/ 7101033 h 7686336"/>
              <a:gd name="connsiteX8071" fmla="*/ 8954291 w 10243893"/>
              <a:gd name="connsiteY8071" fmla="*/ 7215070 h 7686336"/>
              <a:gd name="connsiteX8072" fmla="*/ 8954291 w 10243893"/>
              <a:gd name="connsiteY8072" fmla="*/ 7074186 h 7686336"/>
              <a:gd name="connsiteX8073" fmla="*/ 9088402 w 10243893"/>
              <a:gd name="connsiteY8073" fmla="*/ 7030651 h 7686336"/>
              <a:gd name="connsiteX8074" fmla="*/ 8954291 w 10243893"/>
              <a:gd name="connsiteY8074" fmla="*/ 6987117 h 7686336"/>
              <a:gd name="connsiteX8075" fmla="*/ 8954291 w 10243893"/>
              <a:gd name="connsiteY8075" fmla="*/ 6846233 h 7686336"/>
              <a:gd name="connsiteX8076" fmla="*/ 8871547 w 10243893"/>
              <a:gd name="connsiteY8076" fmla="*/ 6960140 h 7686336"/>
              <a:gd name="connsiteX8077" fmla="*/ 8737463 w 10243893"/>
              <a:gd name="connsiteY8077" fmla="*/ 6916614 h 7686336"/>
              <a:gd name="connsiteX8078" fmla="*/ 8820300 w 10243893"/>
              <a:gd name="connsiteY8078" fmla="*/ 7030651 h 7686336"/>
              <a:gd name="connsiteX8079" fmla="*/ 8737463 w 10243893"/>
              <a:gd name="connsiteY8079" fmla="*/ 7144568 h 7686336"/>
              <a:gd name="connsiteX8080" fmla="*/ 8871453 w 10243893"/>
              <a:gd name="connsiteY8080" fmla="*/ 7101033 h 7686336"/>
              <a:gd name="connsiteX8081" fmla="*/ 4436332 w 10243893"/>
              <a:gd name="connsiteY8081" fmla="*/ 7215433 h 7686336"/>
              <a:gd name="connsiteX8082" fmla="*/ 4519169 w 10243893"/>
              <a:gd name="connsiteY8082" fmla="*/ 7101395 h 7686336"/>
              <a:gd name="connsiteX8083" fmla="*/ 4653160 w 10243893"/>
              <a:gd name="connsiteY8083" fmla="*/ 7144931 h 7686336"/>
              <a:gd name="connsiteX8084" fmla="*/ 4570322 w 10243893"/>
              <a:gd name="connsiteY8084" fmla="*/ 7031015 h 7686336"/>
              <a:gd name="connsiteX8085" fmla="*/ 4653160 w 10243893"/>
              <a:gd name="connsiteY8085" fmla="*/ 6916977 h 7686336"/>
              <a:gd name="connsiteX8086" fmla="*/ 4519169 w 10243893"/>
              <a:gd name="connsiteY8086" fmla="*/ 6960512 h 7686336"/>
              <a:gd name="connsiteX8087" fmla="*/ 4519169 w 10243893"/>
              <a:gd name="connsiteY8087" fmla="*/ 6960633 h 7686336"/>
              <a:gd name="connsiteX8088" fmla="*/ 4436332 w 10243893"/>
              <a:gd name="connsiteY8088" fmla="*/ 6846596 h 7686336"/>
              <a:gd name="connsiteX8089" fmla="*/ 4436332 w 10243893"/>
              <a:gd name="connsiteY8089" fmla="*/ 6987479 h 7686336"/>
              <a:gd name="connsiteX8090" fmla="*/ 4302220 w 10243893"/>
              <a:gd name="connsiteY8090" fmla="*/ 7031015 h 7686336"/>
              <a:gd name="connsiteX8091" fmla="*/ 4436332 w 10243893"/>
              <a:gd name="connsiteY8091" fmla="*/ 7074549 h 7686336"/>
              <a:gd name="connsiteX8092" fmla="*/ 6051478 w 10243893"/>
              <a:gd name="connsiteY8092" fmla="*/ 7215433 h 7686336"/>
              <a:gd name="connsiteX8093" fmla="*/ 6134315 w 10243893"/>
              <a:gd name="connsiteY8093" fmla="*/ 7101395 h 7686336"/>
              <a:gd name="connsiteX8094" fmla="*/ 6268306 w 10243893"/>
              <a:gd name="connsiteY8094" fmla="*/ 7144931 h 7686336"/>
              <a:gd name="connsiteX8095" fmla="*/ 6185469 w 10243893"/>
              <a:gd name="connsiteY8095" fmla="*/ 7031015 h 7686336"/>
              <a:gd name="connsiteX8096" fmla="*/ 6268306 w 10243893"/>
              <a:gd name="connsiteY8096" fmla="*/ 6916977 h 7686336"/>
              <a:gd name="connsiteX8097" fmla="*/ 6134221 w 10243893"/>
              <a:gd name="connsiteY8097" fmla="*/ 6960503 h 7686336"/>
              <a:gd name="connsiteX8098" fmla="*/ 6051478 w 10243893"/>
              <a:gd name="connsiteY8098" fmla="*/ 6846596 h 7686336"/>
              <a:gd name="connsiteX8099" fmla="*/ 6051478 w 10243893"/>
              <a:gd name="connsiteY8099" fmla="*/ 6987479 h 7686336"/>
              <a:gd name="connsiteX8100" fmla="*/ 5917366 w 10243893"/>
              <a:gd name="connsiteY8100" fmla="*/ 7031015 h 7686336"/>
              <a:gd name="connsiteX8101" fmla="*/ 6051478 w 10243893"/>
              <a:gd name="connsiteY8101" fmla="*/ 7074549 h 7686336"/>
              <a:gd name="connsiteX8102" fmla="*/ 7666140 w 10243893"/>
              <a:gd name="connsiteY8102" fmla="*/ 7215433 h 7686336"/>
              <a:gd name="connsiteX8103" fmla="*/ 7748978 w 10243893"/>
              <a:gd name="connsiteY8103" fmla="*/ 7101395 h 7686336"/>
              <a:gd name="connsiteX8104" fmla="*/ 7882968 w 10243893"/>
              <a:gd name="connsiteY8104" fmla="*/ 7144931 h 7686336"/>
              <a:gd name="connsiteX8105" fmla="*/ 7800131 w 10243893"/>
              <a:gd name="connsiteY8105" fmla="*/ 7031015 h 7686336"/>
              <a:gd name="connsiteX8106" fmla="*/ 7882968 w 10243893"/>
              <a:gd name="connsiteY8106" fmla="*/ 6916977 h 7686336"/>
              <a:gd name="connsiteX8107" fmla="*/ 7748884 w 10243893"/>
              <a:gd name="connsiteY8107" fmla="*/ 6960503 h 7686336"/>
              <a:gd name="connsiteX8108" fmla="*/ 7666140 w 10243893"/>
              <a:gd name="connsiteY8108" fmla="*/ 6846596 h 7686336"/>
              <a:gd name="connsiteX8109" fmla="*/ 7666140 w 10243893"/>
              <a:gd name="connsiteY8109" fmla="*/ 6987479 h 7686336"/>
              <a:gd name="connsiteX8110" fmla="*/ 7532029 w 10243893"/>
              <a:gd name="connsiteY8110" fmla="*/ 7031015 h 7686336"/>
              <a:gd name="connsiteX8111" fmla="*/ 7666140 w 10243893"/>
              <a:gd name="connsiteY8111" fmla="*/ 7074549 h 7686336"/>
              <a:gd name="connsiteX8112" fmla="*/ 9281044 w 10243893"/>
              <a:gd name="connsiteY8112" fmla="*/ 7215433 h 7686336"/>
              <a:gd name="connsiteX8113" fmla="*/ 9363882 w 10243893"/>
              <a:gd name="connsiteY8113" fmla="*/ 7101395 h 7686336"/>
              <a:gd name="connsiteX8114" fmla="*/ 9497873 w 10243893"/>
              <a:gd name="connsiteY8114" fmla="*/ 7144931 h 7686336"/>
              <a:gd name="connsiteX8115" fmla="*/ 9415035 w 10243893"/>
              <a:gd name="connsiteY8115" fmla="*/ 7031015 h 7686336"/>
              <a:gd name="connsiteX8116" fmla="*/ 9497873 w 10243893"/>
              <a:gd name="connsiteY8116" fmla="*/ 6916977 h 7686336"/>
              <a:gd name="connsiteX8117" fmla="*/ 9363882 w 10243893"/>
              <a:gd name="connsiteY8117" fmla="*/ 6960512 h 7686336"/>
              <a:gd name="connsiteX8118" fmla="*/ 9363882 w 10243893"/>
              <a:gd name="connsiteY8118" fmla="*/ 6960633 h 7686336"/>
              <a:gd name="connsiteX8119" fmla="*/ 9281044 w 10243893"/>
              <a:gd name="connsiteY8119" fmla="*/ 6846596 h 7686336"/>
              <a:gd name="connsiteX8120" fmla="*/ 9281044 w 10243893"/>
              <a:gd name="connsiteY8120" fmla="*/ 6987479 h 7686336"/>
              <a:gd name="connsiteX8121" fmla="*/ 9146933 w 10243893"/>
              <a:gd name="connsiteY8121" fmla="*/ 7031015 h 7686336"/>
              <a:gd name="connsiteX8122" fmla="*/ 9281044 w 10243893"/>
              <a:gd name="connsiteY8122" fmla="*/ 7074549 h 7686336"/>
              <a:gd name="connsiteX8123" fmla="*/ 1205797 w 10243893"/>
              <a:gd name="connsiteY8123" fmla="*/ 7215554 h 7686336"/>
              <a:gd name="connsiteX8124" fmla="*/ 1288634 w 10243893"/>
              <a:gd name="connsiteY8124" fmla="*/ 7101516 h 7686336"/>
              <a:gd name="connsiteX8125" fmla="*/ 1422625 w 10243893"/>
              <a:gd name="connsiteY8125" fmla="*/ 7145052 h 7686336"/>
              <a:gd name="connsiteX8126" fmla="*/ 1339788 w 10243893"/>
              <a:gd name="connsiteY8126" fmla="*/ 7031135 h 7686336"/>
              <a:gd name="connsiteX8127" fmla="*/ 1422625 w 10243893"/>
              <a:gd name="connsiteY8127" fmla="*/ 6917098 h 7686336"/>
              <a:gd name="connsiteX8128" fmla="*/ 1288540 w 10243893"/>
              <a:gd name="connsiteY8128" fmla="*/ 6960624 h 7686336"/>
              <a:gd name="connsiteX8129" fmla="*/ 1205797 w 10243893"/>
              <a:gd name="connsiteY8129" fmla="*/ 6846716 h 7686336"/>
              <a:gd name="connsiteX8130" fmla="*/ 1205797 w 10243893"/>
              <a:gd name="connsiteY8130" fmla="*/ 6987600 h 7686336"/>
              <a:gd name="connsiteX8131" fmla="*/ 1071806 w 10243893"/>
              <a:gd name="connsiteY8131" fmla="*/ 7031135 h 7686336"/>
              <a:gd name="connsiteX8132" fmla="*/ 1205797 w 10243893"/>
              <a:gd name="connsiteY8132" fmla="*/ 7074670 h 7686336"/>
              <a:gd name="connsiteX8133" fmla="*/ 2820701 w 10243893"/>
              <a:gd name="connsiteY8133" fmla="*/ 7215554 h 7686336"/>
              <a:gd name="connsiteX8134" fmla="*/ 2903539 w 10243893"/>
              <a:gd name="connsiteY8134" fmla="*/ 7101516 h 7686336"/>
              <a:gd name="connsiteX8135" fmla="*/ 3037530 w 10243893"/>
              <a:gd name="connsiteY8135" fmla="*/ 7145052 h 7686336"/>
              <a:gd name="connsiteX8136" fmla="*/ 2954692 w 10243893"/>
              <a:gd name="connsiteY8136" fmla="*/ 7031135 h 7686336"/>
              <a:gd name="connsiteX8137" fmla="*/ 3037530 w 10243893"/>
              <a:gd name="connsiteY8137" fmla="*/ 6917098 h 7686336"/>
              <a:gd name="connsiteX8138" fmla="*/ 2903445 w 10243893"/>
              <a:gd name="connsiteY8138" fmla="*/ 6960624 h 7686336"/>
              <a:gd name="connsiteX8139" fmla="*/ 2820701 w 10243893"/>
              <a:gd name="connsiteY8139" fmla="*/ 6846716 h 7686336"/>
              <a:gd name="connsiteX8140" fmla="*/ 2820701 w 10243893"/>
              <a:gd name="connsiteY8140" fmla="*/ 6987600 h 7686336"/>
              <a:gd name="connsiteX8141" fmla="*/ 2686590 w 10243893"/>
              <a:gd name="connsiteY8141" fmla="*/ 7031135 h 7686336"/>
              <a:gd name="connsiteX8142" fmla="*/ 2820701 w 10243893"/>
              <a:gd name="connsiteY8142" fmla="*/ 7074670 h 7686336"/>
              <a:gd name="connsiteX8143" fmla="*/ 234847 w 10243893"/>
              <a:gd name="connsiteY8143" fmla="*/ 7283880 h 7686336"/>
              <a:gd name="connsiteX8144" fmla="*/ 380084 w 10243893"/>
              <a:gd name="connsiteY8144" fmla="*/ 7236717 h 7686336"/>
              <a:gd name="connsiteX8145" fmla="*/ 380084 w 10243893"/>
              <a:gd name="connsiteY8145" fmla="*/ 7084102 h 7686336"/>
              <a:gd name="connsiteX8146" fmla="*/ 234847 w 10243893"/>
              <a:gd name="connsiteY8146" fmla="*/ 6884326 h 7686336"/>
              <a:gd name="connsiteX8147" fmla="*/ 89609 w 10243893"/>
              <a:gd name="connsiteY8147" fmla="*/ 7084102 h 7686336"/>
              <a:gd name="connsiteX8148" fmla="*/ 89609 w 10243893"/>
              <a:gd name="connsiteY8148" fmla="*/ 7236717 h 7686336"/>
              <a:gd name="connsiteX8149" fmla="*/ 1849751 w 10243893"/>
              <a:gd name="connsiteY8149" fmla="*/ 7283880 h 7686336"/>
              <a:gd name="connsiteX8150" fmla="*/ 1994989 w 10243893"/>
              <a:gd name="connsiteY8150" fmla="*/ 7236717 h 7686336"/>
              <a:gd name="connsiteX8151" fmla="*/ 1994989 w 10243893"/>
              <a:gd name="connsiteY8151" fmla="*/ 7084102 h 7686336"/>
              <a:gd name="connsiteX8152" fmla="*/ 1849751 w 10243893"/>
              <a:gd name="connsiteY8152" fmla="*/ 6884326 h 7686336"/>
              <a:gd name="connsiteX8153" fmla="*/ 1704514 w 10243893"/>
              <a:gd name="connsiteY8153" fmla="*/ 7084102 h 7686336"/>
              <a:gd name="connsiteX8154" fmla="*/ 1704514 w 10243893"/>
              <a:gd name="connsiteY8154" fmla="*/ 7236717 h 7686336"/>
              <a:gd name="connsiteX8155" fmla="*/ 3464656 w 10243893"/>
              <a:gd name="connsiteY8155" fmla="*/ 7283880 h 7686336"/>
              <a:gd name="connsiteX8156" fmla="*/ 3609893 w 10243893"/>
              <a:gd name="connsiteY8156" fmla="*/ 7236717 h 7686336"/>
              <a:gd name="connsiteX8157" fmla="*/ 3609893 w 10243893"/>
              <a:gd name="connsiteY8157" fmla="*/ 7084102 h 7686336"/>
              <a:gd name="connsiteX8158" fmla="*/ 3464656 w 10243893"/>
              <a:gd name="connsiteY8158" fmla="*/ 6884326 h 7686336"/>
              <a:gd name="connsiteX8159" fmla="*/ 3319418 w 10243893"/>
              <a:gd name="connsiteY8159" fmla="*/ 7084102 h 7686336"/>
              <a:gd name="connsiteX8160" fmla="*/ 3319418 w 10243893"/>
              <a:gd name="connsiteY8160" fmla="*/ 7236717 h 7686336"/>
              <a:gd name="connsiteX8161" fmla="*/ 5079560 w 10243893"/>
              <a:gd name="connsiteY8161" fmla="*/ 7283880 h 7686336"/>
              <a:gd name="connsiteX8162" fmla="*/ 5224798 w 10243893"/>
              <a:gd name="connsiteY8162" fmla="*/ 7236717 h 7686336"/>
              <a:gd name="connsiteX8163" fmla="*/ 5224798 w 10243893"/>
              <a:gd name="connsiteY8163" fmla="*/ 7084102 h 7686336"/>
              <a:gd name="connsiteX8164" fmla="*/ 5079560 w 10243893"/>
              <a:gd name="connsiteY8164" fmla="*/ 6884326 h 7686336"/>
              <a:gd name="connsiteX8165" fmla="*/ 4934323 w 10243893"/>
              <a:gd name="connsiteY8165" fmla="*/ 7084102 h 7686336"/>
              <a:gd name="connsiteX8166" fmla="*/ 4934323 w 10243893"/>
              <a:gd name="connsiteY8166" fmla="*/ 7236717 h 7686336"/>
              <a:gd name="connsiteX8167" fmla="*/ 6695916 w 10243893"/>
              <a:gd name="connsiteY8167" fmla="*/ 7284001 h 7686336"/>
              <a:gd name="connsiteX8168" fmla="*/ 6841154 w 10243893"/>
              <a:gd name="connsiteY8168" fmla="*/ 7236838 h 7686336"/>
              <a:gd name="connsiteX8169" fmla="*/ 6841154 w 10243893"/>
              <a:gd name="connsiteY8169" fmla="*/ 7084223 h 7686336"/>
              <a:gd name="connsiteX8170" fmla="*/ 6695916 w 10243893"/>
              <a:gd name="connsiteY8170" fmla="*/ 6884447 h 7686336"/>
              <a:gd name="connsiteX8171" fmla="*/ 6550679 w 10243893"/>
              <a:gd name="connsiteY8171" fmla="*/ 7084223 h 7686336"/>
              <a:gd name="connsiteX8172" fmla="*/ 6550679 w 10243893"/>
              <a:gd name="connsiteY8172" fmla="*/ 7236838 h 7686336"/>
              <a:gd name="connsiteX8173" fmla="*/ 8310578 w 10243893"/>
              <a:gd name="connsiteY8173" fmla="*/ 7284001 h 7686336"/>
              <a:gd name="connsiteX8174" fmla="*/ 8455815 w 10243893"/>
              <a:gd name="connsiteY8174" fmla="*/ 7236838 h 7686336"/>
              <a:gd name="connsiteX8175" fmla="*/ 8455815 w 10243893"/>
              <a:gd name="connsiteY8175" fmla="*/ 7084223 h 7686336"/>
              <a:gd name="connsiteX8176" fmla="*/ 8310578 w 10243893"/>
              <a:gd name="connsiteY8176" fmla="*/ 6884447 h 7686336"/>
              <a:gd name="connsiteX8177" fmla="*/ 8165341 w 10243893"/>
              <a:gd name="connsiteY8177" fmla="*/ 7084223 h 7686336"/>
              <a:gd name="connsiteX8178" fmla="*/ 8165341 w 10243893"/>
              <a:gd name="connsiteY8178" fmla="*/ 7236838 h 7686336"/>
              <a:gd name="connsiteX8179" fmla="*/ 9925966 w 10243893"/>
              <a:gd name="connsiteY8179" fmla="*/ 7284001 h 7686336"/>
              <a:gd name="connsiteX8180" fmla="*/ 10071204 w 10243893"/>
              <a:gd name="connsiteY8180" fmla="*/ 7236838 h 7686336"/>
              <a:gd name="connsiteX8181" fmla="*/ 10071204 w 10243893"/>
              <a:gd name="connsiteY8181" fmla="*/ 7084223 h 7686336"/>
              <a:gd name="connsiteX8182" fmla="*/ 9925966 w 10243893"/>
              <a:gd name="connsiteY8182" fmla="*/ 6884447 h 7686336"/>
              <a:gd name="connsiteX8183" fmla="*/ 9780729 w 10243893"/>
              <a:gd name="connsiteY8183" fmla="*/ 7084223 h 7686336"/>
              <a:gd name="connsiteX8184" fmla="*/ 9780729 w 10243893"/>
              <a:gd name="connsiteY8184" fmla="*/ 7236838 h 7686336"/>
              <a:gd name="connsiteX8185" fmla="*/ 10242441 w 10243893"/>
              <a:gd name="connsiteY8185" fmla="*/ 7321731 h 7686336"/>
              <a:gd name="connsiteX8186" fmla="*/ 10221641 w 10243893"/>
              <a:gd name="connsiteY8186" fmla="*/ 7293192 h 7686336"/>
              <a:gd name="connsiteX8187" fmla="*/ 10242441 w 10243893"/>
              <a:gd name="connsiteY8187" fmla="*/ 7264651 h 7686336"/>
              <a:gd name="connsiteX8188" fmla="*/ 2657808 w 10243893"/>
              <a:gd name="connsiteY8188" fmla="*/ 7439638 h 7686336"/>
              <a:gd name="connsiteX8189" fmla="*/ 2803046 w 10243893"/>
              <a:gd name="connsiteY8189" fmla="*/ 7239861 h 7686336"/>
              <a:gd name="connsiteX8190" fmla="*/ 2803046 w 10243893"/>
              <a:gd name="connsiteY8190" fmla="*/ 7087247 h 7686336"/>
              <a:gd name="connsiteX8191" fmla="*/ 2657808 w 10243893"/>
              <a:gd name="connsiteY8191" fmla="*/ 7040084 h 7686336"/>
              <a:gd name="connsiteX8192" fmla="*/ 2512571 w 10243893"/>
              <a:gd name="connsiteY8192" fmla="*/ 7087247 h 7686336"/>
              <a:gd name="connsiteX8193" fmla="*/ 2512571 w 10243893"/>
              <a:gd name="connsiteY8193" fmla="*/ 7239861 h 7686336"/>
              <a:gd name="connsiteX8194" fmla="*/ 1042420 w 10243893"/>
              <a:gd name="connsiteY8194" fmla="*/ 7439880 h 7686336"/>
              <a:gd name="connsiteX8195" fmla="*/ 1187657 w 10243893"/>
              <a:gd name="connsiteY8195" fmla="*/ 7240103 h 7686336"/>
              <a:gd name="connsiteX8196" fmla="*/ 1187657 w 10243893"/>
              <a:gd name="connsiteY8196" fmla="*/ 7087489 h 7686336"/>
              <a:gd name="connsiteX8197" fmla="*/ 1042420 w 10243893"/>
              <a:gd name="connsiteY8197" fmla="*/ 7040326 h 7686336"/>
              <a:gd name="connsiteX8198" fmla="*/ 897183 w 10243893"/>
              <a:gd name="connsiteY8198" fmla="*/ 7087489 h 7686336"/>
              <a:gd name="connsiteX8199" fmla="*/ 897183 w 10243893"/>
              <a:gd name="connsiteY8199" fmla="*/ 7240103 h 7686336"/>
              <a:gd name="connsiteX8200" fmla="*/ 4273196 w 10243893"/>
              <a:gd name="connsiteY8200" fmla="*/ 7439880 h 7686336"/>
              <a:gd name="connsiteX8201" fmla="*/ 4418434 w 10243893"/>
              <a:gd name="connsiteY8201" fmla="*/ 7240103 h 7686336"/>
              <a:gd name="connsiteX8202" fmla="*/ 4418434 w 10243893"/>
              <a:gd name="connsiteY8202" fmla="*/ 7087489 h 7686336"/>
              <a:gd name="connsiteX8203" fmla="*/ 4273196 w 10243893"/>
              <a:gd name="connsiteY8203" fmla="*/ 7040326 h 7686336"/>
              <a:gd name="connsiteX8204" fmla="*/ 4127959 w 10243893"/>
              <a:gd name="connsiteY8204" fmla="*/ 7087489 h 7686336"/>
              <a:gd name="connsiteX8205" fmla="*/ 4127959 w 10243893"/>
              <a:gd name="connsiteY8205" fmla="*/ 7240103 h 7686336"/>
              <a:gd name="connsiteX8206" fmla="*/ 5888101 w 10243893"/>
              <a:gd name="connsiteY8206" fmla="*/ 7439880 h 7686336"/>
              <a:gd name="connsiteX8207" fmla="*/ 6033338 w 10243893"/>
              <a:gd name="connsiteY8207" fmla="*/ 7240103 h 7686336"/>
              <a:gd name="connsiteX8208" fmla="*/ 6033338 w 10243893"/>
              <a:gd name="connsiteY8208" fmla="*/ 7087489 h 7686336"/>
              <a:gd name="connsiteX8209" fmla="*/ 5888101 w 10243893"/>
              <a:gd name="connsiteY8209" fmla="*/ 7040326 h 7686336"/>
              <a:gd name="connsiteX8210" fmla="*/ 5742864 w 10243893"/>
              <a:gd name="connsiteY8210" fmla="*/ 7087489 h 7686336"/>
              <a:gd name="connsiteX8211" fmla="*/ 5742864 w 10243893"/>
              <a:gd name="connsiteY8211" fmla="*/ 7240103 h 7686336"/>
              <a:gd name="connsiteX8212" fmla="*/ 7502642 w 10243893"/>
              <a:gd name="connsiteY8212" fmla="*/ 7439880 h 7686336"/>
              <a:gd name="connsiteX8213" fmla="*/ 7647880 w 10243893"/>
              <a:gd name="connsiteY8213" fmla="*/ 7240103 h 7686336"/>
              <a:gd name="connsiteX8214" fmla="*/ 7647880 w 10243893"/>
              <a:gd name="connsiteY8214" fmla="*/ 7087489 h 7686336"/>
              <a:gd name="connsiteX8215" fmla="*/ 7502642 w 10243893"/>
              <a:gd name="connsiteY8215" fmla="*/ 7040326 h 7686336"/>
              <a:gd name="connsiteX8216" fmla="*/ 7357405 w 10243893"/>
              <a:gd name="connsiteY8216" fmla="*/ 7087489 h 7686336"/>
              <a:gd name="connsiteX8217" fmla="*/ 7357405 w 10243893"/>
              <a:gd name="connsiteY8217" fmla="*/ 7240103 h 7686336"/>
              <a:gd name="connsiteX8218" fmla="*/ 9117909 w 10243893"/>
              <a:gd name="connsiteY8218" fmla="*/ 7439880 h 7686336"/>
              <a:gd name="connsiteX8219" fmla="*/ 9263147 w 10243893"/>
              <a:gd name="connsiteY8219" fmla="*/ 7240103 h 7686336"/>
              <a:gd name="connsiteX8220" fmla="*/ 9263147 w 10243893"/>
              <a:gd name="connsiteY8220" fmla="*/ 7087489 h 7686336"/>
              <a:gd name="connsiteX8221" fmla="*/ 9117909 w 10243893"/>
              <a:gd name="connsiteY8221" fmla="*/ 7040326 h 7686336"/>
              <a:gd name="connsiteX8222" fmla="*/ 8972672 w 10243893"/>
              <a:gd name="connsiteY8222" fmla="*/ 7087489 h 7686336"/>
              <a:gd name="connsiteX8223" fmla="*/ 8972672 w 10243893"/>
              <a:gd name="connsiteY8223" fmla="*/ 7240103 h 7686336"/>
              <a:gd name="connsiteX8224" fmla="*/ 4917634 w 10243893"/>
              <a:gd name="connsiteY8224" fmla="*/ 7477731 h 7686336"/>
              <a:gd name="connsiteX8225" fmla="*/ 4917634 w 10243893"/>
              <a:gd name="connsiteY8225" fmla="*/ 7336847 h 7686336"/>
              <a:gd name="connsiteX8226" fmla="*/ 5051746 w 10243893"/>
              <a:gd name="connsiteY8226" fmla="*/ 7293313 h 7686336"/>
              <a:gd name="connsiteX8227" fmla="*/ 4917634 w 10243893"/>
              <a:gd name="connsiteY8227" fmla="*/ 7249777 h 7686336"/>
              <a:gd name="connsiteX8228" fmla="*/ 4917634 w 10243893"/>
              <a:gd name="connsiteY8228" fmla="*/ 7108773 h 7686336"/>
              <a:gd name="connsiteX8229" fmla="*/ 4834797 w 10243893"/>
              <a:gd name="connsiteY8229" fmla="*/ 7222810 h 7686336"/>
              <a:gd name="connsiteX8230" fmla="*/ 4834676 w 10243893"/>
              <a:gd name="connsiteY8230" fmla="*/ 7222810 h 7686336"/>
              <a:gd name="connsiteX8231" fmla="*/ 4700685 w 10243893"/>
              <a:gd name="connsiteY8231" fmla="*/ 7179275 h 7686336"/>
              <a:gd name="connsiteX8232" fmla="*/ 4783523 w 10243893"/>
              <a:gd name="connsiteY8232" fmla="*/ 7293192 h 7686336"/>
              <a:gd name="connsiteX8233" fmla="*/ 4700685 w 10243893"/>
              <a:gd name="connsiteY8233" fmla="*/ 7407229 h 7686336"/>
              <a:gd name="connsiteX8234" fmla="*/ 4834797 w 10243893"/>
              <a:gd name="connsiteY8234" fmla="*/ 7363693 h 7686336"/>
              <a:gd name="connsiteX8235" fmla="*/ 6532781 w 10243893"/>
              <a:gd name="connsiteY8235" fmla="*/ 7477731 h 7686336"/>
              <a:gd name="connsiteX8236" fmla="*/ 6532781 w 10243893"/>
              <a:gd name="connsiteY8236" fmla="*/ 7336847 h 7686336"/>
              <a:gd name="connsiteX8237" fmla="*/ 6666892 w 10243893"/>
              <a:gd name="connsiteY8237" fmla="*/ 7293313 h 7686336"/>
              <a:gd name="connsiteX8238" fmla="*/ 6532781 w 10243893"/>
              <a:gd name="connsiteY8238" fmla="*/ 7249777 h 7686336"/>
              <a:gd name="connsiteX8239" fmla="*/ 6532781 w 10243893"/>
              <a:gd name="connsiteY8239" fmla="*/ 7108773 h 7686336"/>
              <a:gd name="connsiteX8240" fmla="*/ 6449943 w 10243893"/>
              <a:gd name="connsiteY8240" fmla="*/ 7222810 h 7686336"/>
              <a:gd name="connsiteX8241" fmla="*/ 6449822 w 10243893"/>
              <a:gd name="connsiteY8241" fmla="*/ 7222810 h 7686336"/>
              <a:gd name="connsiteX8242" fmla="*/ 6315832 w 10243893"/>
              <a:gd name="connsiteY8242" fmla="*/ 7179275 h 7686336"/>
              <a:gd name="connsiteX8243" fmla="*/ 6398669 w 10243893"/>
              <a:gd name="connsiteY8243" fmla="*/ 7293192 h 7686336"/>
              <a:gd name="connsiteX8244" fmla="*/ 6315832 w 10243893"/>
              <a:gd name="connsiteY8244" fmla="*/ 7407229 h 7686336"/>
              <a:gd name="connsiteX8245" fmla="*/ 6449943 w 10243893"/>
              <a:gd name="connsiteY8245" fmla="*/ 7363693 h 7686336"/>
              <a:gd name="connsiteX8246" fmla="*/ 8147443 w 10243893"/>
              <a:gd name="connsiteY8246" fmla="*/ 7477731 h 7686336"/>
              <a:gd name="connsiteX8247" fmla="*/ 8147443 w 10243893"/>
              <a:gd name="connsiteY8247" fmla="*/ 7336847 h 7686336"/>
              <a:gd name="connsiteX8248" fmla="*/ 8281555 w 10243893"/>
              <a:gd name="connsiteY8248" fmla="*/ 7293313 h 7686336"/>
              <a:gd name="connsiteX8249" fmla="*/ 8147443 w 10243893"/>
              <a:gd name="connsiteY8249" fmla="*/ 7249777 h 7686336"/>
              <a:gd name="connsiteX8250" fmla="*/ 8147443 w 10243893"/>
              <a:gd name="connsiteY8250" fmla="*/ 7108773 h 7686336"/>
              <a:gd name="connsiteX8251" fmla="*/ 8064606 w 10243893"/>
              <a:gd name="connsiteY8251" fmla="*/ 7222810 h 7686336"/>
              <a:gd name="connsiteX8252" fmla="*/ 7930615 w 10243893"/>
              <a:gd name="connsiteY8252" fmla="*/ 7179275 h 7686336"/>
              <a:gd name="connsiteX8253" fmla="*/ 8013453 w 10243893"/>
              <a:gd name="connsiteY8253" fmla="*/ 7293192 h 7686336"/>
              <a:gd name="connsiteX8254" fmla="*/ 7930615 w 10243893"/>
              <a:gd name="connsiteY8254" fmla="*/ 7407229 h 7686336"/>
              <a:gd name="connsiteX8255" fmla="*/ 8064606 w 10243893"/>
              <a:gd name="connsiteY8255" fmla="*/ 7363693 h 7686336"/>
              <a:gd name="connsiteX8256" fmla="*/ 9762348 w 10243893"/>
              <a:gd name="connsiteY8256" fmla="*/ 7477731 h 7686336"/>
              <a:gd name="connsiteX8257" fmla="*/ 9762348 w 10243893"/>
              <a:gd name="connsiteY8257" fmla="*/ 7336847 h 7686336"/>
              <a:gd name="connsiteX8258" fmla="*/ 9896459 w 10243893"/>
              <a:gd name="connsiteY8258" fmla="*/ 7293313 h 7686336"/>
              <a:gd name="connsiteX8259" fmla="*/ 9762348 w 10243893"/>
              <a:gd name="connsiteY8259" fmla="*/ 7249777 h 7686336"/>
              <a:gd name="connsiteX8260" fmla="*/ 9762348 w 10243893"/>
              <a:gd name="connsiteY8260" fmla="*/ 7108773 h 7686336"/>
              <a:gd name="connsiteX8261" fmla="*/ 9679510 w 10243893"/>
              <a:gd name="connsiteY8261" fmla="*/ 7222810 h 7686336"/>
              <a:gd name="connsiteX8262" fmla="*/ 9679389 w 10243893"/>
              <a:gd name="connsiteY8262" fmla="*/ 7222810 h 7686336"/>
              <a:gd name="connsiteX8263" fmla="*/ 9545399 w 10243893"/>
              <a:gd name="connsiteY8263" fmla="*/ 7179275 h 7686336"/>
              <a:gd name="connsiteX8264" fmla="*/ 9628236 w 10243893"/>
              <a:gd name="connsiteY8264" fmla="*/ 7293192 h 7686336"/>
              <a:gd name="connsiteX8265" fmla="*/ 9545399 w 10243893"/>
              <a:gd name="connsiteY8265" fmla="*/ 7407229 h 7686336"/>
              <a:gd name="connsiteX8266" fmla="*/ 9679510 w 10243893"/>
              <a:gd name="connsiteY8266" fmla="*/ 7363693 h 7686336"/>
              <a:gd name="connsiteX8267" fmla="*/ 398103 w 10243893"/>
              <a:gd name="connsiteY8267" fmla="*/ 7477852 h 7686336"/>
              <a:gd name="connsiteX8268" fmla="*/ 480940 w 10243893"/>
              <a:gd name="connsiteY8268" fmla="*/ 7363936 h 7686336"/>
              <a:gd name="connsiteX8269" fmla="*/ 614894 w 10243893"/>
              <a:gd name="connsiteY8269" fmla="*/ 7407419 h 7686336"/>
              <a:gd name="connsiteX8270" fmla="*/ 614931 w 10243893"/>
              <a:gd name="connsiteY8270" fmla="*/ 7407471 h 7686336"/>
              <a:gd name="connsiteX8271" fmla="*/ 615052 w 10243893"/>
              <a:gd name="connsiteY8271" fmla="*/ 7407471 h 7686336"/>
              <a:gd name="connsiteX8272" fmla="*/ 614894 w 10243893"/>
              <a:gd name="connsiteY8272" fmla="*/ 7407419 h 7686336"/>
              <a:gd name="connsiteX8273" fmla="*/ 532094 w 10243893"/>
              <a:gd name="connsiteY8273" fmla="*/ 7293433 h 7686336"/>
              <a:gd name="connsiteX8274" fmla="*/ 614931 w 10243893"/>
              <a:gd name="connsiteY8274" fmla="*/ 7179517 h 7686336"/>
              <a:gd name="connsiteX8275" fmla="*/ 480940 w 10243893"/>
              <a:gd name="connsiteY8275" fmla="*/ 7223052 h 7686336"/>
              <a:gd name="connsiteX8276" fmla="*/ 398103 w 10243893"/>
              <a:gd name="connsiteY8276" fmla="*/ 7109014 h 7686336"/>
              <a:gd name="connsiteX8277" fmla="*/ 398103 w 10243893"/>
              <a:gd name="connsiteY8277" fmla="*/ 7250019 h 7686336"/>
              <a:gd name="connsiteX8278" fmla="*/ 263991 w 10243893"/>
              <a:gd name="connsiteY8278" fmla="*/ 7293554 h 7686336"/>
              <a:gd name="connsiteX8279" fmla="*/ 398103 w 10243893"/>
              <a:gd name="connsiteY8279" fmla="*/ 7337089 h 7686336"/>
              <a:gd name="connsiteX8280" fmla="*/ 1687100 w 10243893"/>
              <a:gd name="connsiteY8280" fmla="*/ 7477852 h 7686336"/>
              <a:gd name="connsiteX8281" fmla="*/ 1687100 w 10243893"/>
              <a:gd name="connsiteY8281" fmla="*/ 7336968 h 7686336"/>
              <a:gd name="connsiteX8282" fmla="*/ 1821212 w 10243893"/>
              <a:gd name="connsiteY8282" fmla="*/ 7293433 h 7686336"/>
              <a:gd name="connsiteX8283" fmla="*/ 1687100 w 10243893"/>
              <a:gd name="connsiteY8283" fmla="*/ 7249898 h 7686336"/>
              <a:gd name="connsiteX8284" fmla="*/ 1687100 w 10243893"/>
              <a:gd name="connsiteY8284" fmla="*/ 7108894 h 7686336"/>
              <a:gd name="connsiteX8285" fmla="*/ 1604263 w 10243893"/>
              <a:gd name="connsiteY8285" fmla="*/ 7222931 h 7686336"/>
              <a:gd name="connsiteX8286" fmla="*/ 1604142 w 10243893"/>
              <a:gd name="connsiteY8286" fmla="*/ 7222931 h 7686336"/>
              <a:gd name="connsiteX8287" fmla="*/ 1470151 w 10243893"/>
              <a:gd name="connsiteY8287" fmla="*/ 7179396 h 7686336"/>
              <a:gd name="connsiteX8288" fmla="*/ 1552988 w 10243893"/>
              <a:gd name="connsiteY8288" fmla="*/ 7293313 h 7686336"/>
              <a:gd name="connsiteX8289" fmla="*/ 1470151 w 10243893"/>
              <a:gd name="connsiteY8289" fmla="*/ 7407350 h 7686336"/>
              <a:gd name="connsiteX8290" fmla="*/ 1604263 w 10243893"/>
              <a:gd name="connsiteY8290" fmla="*/ 7363814 h 7686336"/>
              <a:gd name="connsiteX8291" fmla="*/ 2013007 w 10243893"/>
              <a:gd name="connsiteY8291" fmla="*/ 7477852 h 7686336"/>
              <a:gd name="connsiteX8292" fmla="*/ 2095845 w 10243893"/>
              <a:gd name="connsiteY8292" fmla="*/ 7363936 h 7686336"/>
              <a:gd name="connsiteX8293" fmla="*/ 2229799 w 10243893"/>
              <a:gd name="connsiteY8293" fmla="*/ 7407420 h 7686336"/>
              <a:gd name="connsiteX8294" fmla="*/ 2229836 w 10243893"/>
              <a:gd name="connsiteY8294" fmla="*/ 7407471 h 7686336"/>
              <a:gd name="connsiteX8295" fmla="*/ 2229956 w 10243893"/>
              <a:gd name="connsiteY8295" fmla="*/ 7407471 h 7686336"/>
              <a:gd name="connsiteX8296" fmla="*/ 2229799 w 10243893"/>
              <a:gd name="connsiteY8296" fmla="*/ 7407420 h 7686336"/>
              <a:gd name="connsiteX8297" fmla="*/ 2146998 w 10243893"/>
              <a:gd name="connsiteY8297" fmla="*/ 7293433 h 7686336"/>
              <a:gd name="connsiteX8298" fmla="*/ 2229836 w 10243893"/>
              <a:gd name="connsiteY8298" fmla="*/ 7179517 h 7686336"/>
              <a:gd name="connsiteX8299" fmla="*/ 2095845 w 10243893"/>
              <a:gd name="connsiteY8299" fmla="*/ 7223052 h 7686336"/>
              <a:gd name="connsiteX8300" fmla="*/ 2013007 w 10243893"/>
              <a:gd name="connsiteY8300" fmla="*/ 7109014 h 7686336"/>
              <a:gd name="connsiteX8301" fmla="*/ 2013007 w 10243893"/>
              <a:gd name="connsiteY8301" fmla="*/ 7250019 h 7686336"/>
              <a:gd name="connsiteX8302" fmla="*/ 1878895 w 10243893"/>
              <a:gd name="connsiteY8302" fmla="*/ 7293554 h 7686336"/>
              <a:gd name="connsiteX8303" fmla="*/ 2013007 w 10243893"/>
              <a:gd name="connsiteY8303" fmla="*/ 7337089 h 7686336"/>
              <a:gd name="connsiteX8304" fmla="*/ 3302004 w 10243893"/>
              <a:gd name="connsiteY8304" fmla="*/ 7477852 h 7686336"/>
              <a:gd name="connsiteX8305" fmla="*/ 3302004 w 10243893"/>
              <a:gd name="connsiteY8305" fmla="*/ 7336968 h 7686336"/>
              <a:gd name="connsiteX8306" fmla="*/ 3436116 w 10243893"/>
              <a:gd name="connsiteY8306" fmla="*/ 7293433 h 7686336"/>
              <a:gd name="connsiteX8307" fmla="*/ 3302004 w 10243893"/>
              <a:gd name="connsiteY8307" fmla="*/ 7249898 h 7686336"/>
              <a:gd name="connsiteX8308" fmla="*/ 3302004 w 10243893"/>
              <a:gd name="connsiteY8308" fmla="*/ 7108894 h 7686336"/>
              <a:gd name="connsiteX8309" fmla="*/ 3219167 w 10243893"/>
              <a:gd name="connsiteY8309" fmla="*/ 7222931 h 7686336"/>
              <a:gd name="connsiteX8310" fmla="*/ 3085176 w 10243893"/>
              <a:gd name="connsiteY8310" fmla="*/ 7179396 h 7686336"/>
              <a:gd name="connsiteX8311" fmla="*/ 3168014 w 10243893"/>
              <a:gd name="connsiteY8311" fmla="*/ 7293313 h 7686336"/>
              <a:gd name="connsiteX8312" fmla="*/ 3085176 w 10243893"/>
              <a:gd name="connsiteY8312" fmla="*/ 7407350 h 7686336"/>
              <a:gd name="connsiteX8313" fmla="*/ 3219167 w 10243893"/>
              <a:gd name="connsiteY8313" fmla="*/ 7363814 h 7686336"/>
              <a:gd name="connsiteX8314" fmla="*/ 3628033 w 10243893"/>
              <a:gd name="connsiteY8314" fmla="*/ 7477852 h 7686336"/>
              <a:gd name="connsiteX8315" fmla="*/ 3710870 w 10243893"/>
              <a:gd name="connsiteY8315" fmla="*/ 7363936 h 7686336"/>
              <a:gd name="connsiteX8316" fmla="*/ 3844824 w 10243893"/>
              <a:gd name="connsiteY8316" fmla="*/ 7407419 h 7686336"/>
              <a:gd name="connsiteX8317" fmla="*/ 3844861 w 10243893"/>
              <a:gd name="connsiteY8317" fmla="*/ 7407471 h 7686336"/>
              <a:gd name="connsiteX8318" fmla="*/ 3844982 w 10243893"/>
              <a:gd name="connsiteY8318" fmla="*/ 7407471 h 7686336"/>
              <a:gd name="connsiteX8319" fmla="*/ 3844824 w 10243893"/>
              <a:gd name="connsiteY8319" fmla="*/ 7407419 h 7686336"/>
              <a:gd name="connsiteX8320" fmla="*/ 3762024 w 10243893"/>
              <a:gd name="connsiteY8320" fmla="*/ 7293433 h 7686336"/>
              <a:gd name="connsiteX8321" fmla="*/ 3844861 w 10243893"/>
              <a:gd name="connsiteY8321" fmla="*/ 7179517 h 7686336"/>
              <a:gd name="connsiteX8322" fmla="*/ 3710870 w 10243893"/>
              <a:gd name="connsiteY8322" fmla="*/ 7223052 h 7686336"/>
              <a:gd name="connsiteX8323" fmla="*/ 3628033 w 10243893"/>
              <a:gd name="connsiteY8323" fmla="*/ 7109014 h 7686336"/>
              <a:gd name="connsiteX8324" fmla="*/ 3628033 w 10243893"/>
              <a:gd name="connsiteY8324" fmla="*/ 7250019 h 7686336"/>
              <a:gd name="connsiteX8325" fmla="*/ 3493921 w 10243893"/>
              <a:gd name="connsiteY8325" fmla="*/ 7293554 h 7686336"/>
              <a:gd name="connsiteX8326" fmla="*/ 3628033 w 10243893"/>
              <a:gd name="connsiteY8326" fmla="*/ 7337089 h 7686336"/>
              <a:gd name="connsiteX8327" fmla="*/ 5242937 w 10243893"/>
              <a:gd name="connsiteY8327" fmla="*/ 7477852 h 7686336"/>
              <a:gd name="connsiteX8328" fmla="*/ 5325775 w 10243893"/>
              <a:gd name="connsiteY8328" fmla="*/ 7363936 h 7686336"/>
              <a:gd name="connsiteX8329" fmla="*/ 5459729 w 10243893"/>
              <a:gd name="connsiteY8329" fmla="*/ 7407420 h 7686336"/>
              <a:gd name="connsiteX8330" fmla="*/ 5459766 w 10243893"/>
              <a:gd name="connsiteY8330" fmla="*/ 7407471 h 7686336"/>
              <a:gd name="connsiteX8331" fmla="*/ 5459886 w 10243893"/>
              <a:gd name="connsiteY8331" fmla="*/ 7407471 h 7686336"/>
              <a:gd name="connsiteX8332" fmla="*/ 5459729 w 10243893"/>
              <a:gd name="connsiteY8332" fmla="*/ 7407420 h 7686336"/>
              <a:gd name="connsiteX8333" fmla="*/ 5376928 w 10243893"/>
              <a:gd name="connsiteY8333" fmla="*/ 7293433 h 7686336"/>
              <a:gd name="connsiteX8334" fmla="*/ 5459766 w 10243893"/>
              <a:gd name="connsiteY8334" fmla="*/ 7179517 h 7686336"/>
              <a:gd name="connsiteX8335" fmla="*/ 5325775 w 10243893"/>
              <a:gd name="connsiteY8335" fmla="*/ 7223052 h 7686336"/>
              <a:gd name="connsiteX8336" fmla="*/ 5242937 w 10243893"/>
              <a:gd name="connsiteY8336" fmla="*/ 7109014 h 7686336"/>
              <a:gd name="connsiteX8337" fmla="*/ 5242937 w 10243893"/>
              <a:gd name="connsiteY8337" fmla="*/ 7250019 h 7686336"/>
              <a:gd name="connsiteX8338" fmla="*/ 5108825 w 10243893"/>
              <a:gd name="connsiteY8338" fmla="*/ 7293554 h 7686336"/>
              <a:gd name="connsiteX8339" fmla="*/ 5242937 w 10243893"/>
              <a:gd name="connsiteY8339" fmla="*/ 7337089 h 7686336"/>
              <a:gd name="connsiteX8340" fmla="*/ 6857842 w 10243893"/>
              <a:gd name="connsiteY8340" fmla="*/ 7477852 h 7686336"/>
              <a:gd name="connsiteX8341" fmla="*/ 6940679 w 10243893"/>
              <a:gd name="connsiteY8341" fmla="*/ 7363936 h 7686336"/>
              <a:gd name="connsiteX8342" fmla="*/ 7074633 w 10243893"/>
              <a:gd name="connsiteY8342" fmla="*/ 7407419 h 7686336"/>
              <a:gd name="connsiteX8343" fmla="*/ 7074670 w 10243893"/>
              <a:gd name="connsiteY8343" fmla="*/ 7407471 h 7686336"/>
              <a:gd name="connsiteX8344" fmla="*/ 7074791 w 10243893"/>
              <a:gd name="connsiteY8344" fmla="*/ 7407471 h 7686336"/>
              <a:gd name="connsiteX8345" fmla="*/ 7074633 w 10243893"/>
              <a:gd name="connsiteY8345" fmla="*/ 7407419 h 7686336"/>
              <a:gd name="connsiteX8346" fmla="*/ 6991832 w 10243893"/>
              <a:gd name="connsiteY8346" fmla="*/ 7293433 h 7686336"/>
              <a:gd name="connsiteX8347" fmla="*/ 7074670 w 10243893"/>
              <a:gd name="connsiteY8347" fmla="*/ 7179517 h 7686336"/>
              <a:gd name="connsiteX8348" fmla="*/ 6940679 w 10243893"/>
              <a:gd name="connsiteY8348" fmla="*/ 7223052 h 7686336"/>
              <a:gd name="connsiteX8349" fmla="*/ 6857842 w 10243893"/>
              <a:gd name="connsiteY8349" fmla="*/ 7109014 h 7686336"/>
              <a:gd name="connsiteX8350" fmla="*/ 6857842 w 10243893"/>
              <a:gd name="connsiteY8350" fmla="*/ 7250019 h 7686336"/>
              <a:gd name="connsiteX8351" fmla="*/ 6723730 w 10243893"/>
              <a:gd name="connsiteY8351" fmla="*/ 7293554 h 7686336"/>
              <a:gd name="connsiteX8352" fmla="*/ 6857842 w 10243893"/>
              <a:gd name="connsiteY8352" fmla="*/ 7337089 h 7686336"/>
              <a:gd name="connsiteX8353" fmla="*/ 8472746 w 10243893"/>
              <a:gd name="connsiteY8353" fmla="*/ 7477852 h 7686336"/>
              <a:gd name="connsiteX8354" fmla="*/ 8555583 w 10243893"/>
              <a:gd name="connsiteY8354" fmla="*/ 7363936 h 7686336"/>
              <a:gd name="connsiteX8355" fmla="*/ 8689537 w 10243893"/>
              <a:gd name="connsiteY8355" fmla="*/ 7407419 h 7686336"/>
              <a:gd name="connsiteX8356" fmla="*/ 8689574 w 10243893"/>
              <a:gd name="connsiteY8356" fmla="*/ 7407471 h 7686336"/>
              <a:gd name="connsiteX8357" fmla="*/ 8689695 w 10243893"/>
              <a:gd name="connsiteY8357" fmla="*/ 7407471 h 7686336"/>
              <a:gd name="connsiteX8358" fmla="*/ 8689537 w 10243893"/>
              <a:gd name="connsiteY8358" fmla="*/ 7407419 h 7686336"/>
              <a:gd name="connsiteX8359" fmla="*/ 8606737 w 10243893"/>
              <a:gd name="connsiteY8359" fmla="*/ 7293433 h 7686336"/>
              <a:gd name="connsiteX8360" fmla="*/ 8689574 w 10243893"/>
              <a:gd name="connsiteY8360" fmla="*/ 7179517 h 7686336"/>
              <a:gd name="connsiteX8361" fmla="*/ 8555583 w 10243893"/>
              <a:gd name="connsiteY8361" fmla="*/ 7223052 h 7686336"/>
              <a:gd name="connsiteX8362" fmla="*/ 8472746 w 10243893"/>
              <a:gd name="connsiteY8362" fmla="*/ 7109014 h 7686336"/>
              <a:gd name="connsiteX8363" fmla="*/ 8472746 w 10243893"/>
              <a:gd name="connsiteY8363" fmla="*/ 7250019 h 7686336"/>
              <a:gd name="connsiteX8364" fmla="*/ 8338634 w 10243893"/>
              <a:gd name="connsiteY8364" fmla="*/ 7293554 h 7686336"/>
              <a:gd name="connsiteX8365" fmla="*/ 8472746 w 10243893"/>
              <a:gd name="connsiteY8365" fmla="*/ 7337089 h 7686336"/>
              <a:gd name="connsiteX8366" fmla="*/ 4436090 w 10243893"/>
              <a:gd name="connsiteY8366" fmla="*/ 7492606 h 7686336"/>
              <a:gd name="connsiteX8367" fmla="*/ 4671058 w 10243893"/>
              <a:gd name="connsiteY8367" fmla="*/ 7416299 h 7686336"/>
              <a:gd name="connsiteX8368" fmla="*/ 4760788 w 10243893"/>
              <a:gd name="connsiteY8368" fmla="*/ 7292828 h 7686336"/>
              <a:gd name="connsiteX8369" fmla="*/ 4671058 w 10243893"/>
              <a:gd name="connsiteY8369" fmla="*/ 7169479 h 7686336"/>
              <a:gd name="connsiteX8370" fmla="*/ 4525941 w 10243893"/>
              <a:gd name="connsiteY8370" fmla="*/ 7122317 h 7686336"/>
              <a:gd name="connsiteX8371" fmla="*/ 4525820 w 10243893"/>
              <a:gd name="connsiteY8371" fmla="*/ 7122075 h 7686336"/>
              <a:gd name="connsiteX8372" fmla="*/ 4436090 w 10243893"/>
              <a:gd name="connsiteY8372" fmla="*/ 7245545 h 7686336"/>
              <a:gd name="connsiteX8373" fmla="*/ 6051236 w 10243893"/>
              <a:gd name="connsiteY8373" fmla="*/ 7492606 h 7686336"/>
              <a:gd name="connsiteX8374" fmla="*/ 6286204 w 10243893"/>
              <a:gd name="connsiteY8374" fmla="*/ 7416299 h 7686336"/>
              <a:gd name="connsiteX8375" fmla="*/ 6375934 w 10243893"/>
              <a:gd name="connsiteY8375" fmla="*/ 7292828 h 7686336"/>
              <a:gd name="connsiteX8376" fmla="*/ 6286204 w 10243893"/>
              <a:gd name="connsiteY8376" fmla="*/ 7169479 h 7686336"/>
              <a:gd name="connsiteX8377" fmla="*/ 6141087 w 10243893"/>
              <a:gd name="connsiteY8377" fmla="*/ 7122317 h 7686336"/>
              <a:gd name="connsiteX8378" fmla="*/ 6140966 w 10243893"/>
              <a:gd name="connsiteY8378" fmla="*/ 7122075 h 7686336"/>
              <a:gd name="connsiteX8379" fmla="*/ 6051236 w 10243893"/>
              <a:gd name="connsiteY8379" fmla="*/ 7245545 h 7686336"/>
              <a:gd name="connsiteX8380" fmla="*/ 7666019 w 10243893"/>
              <a:gd name="connsiteY8380" fmla="*/ 7492606 h 7686336"/>
              <a:gd name="connsiteX8381" fmla="*/ 7900867 w 10243893"/>
              <a:gd name="connsiteY8381" fmla="*/ 7416299 h 7686336"/>
              <a:gd name="connsiteX8382" fmla="*/ 7990597 w 10243893"/>
              <a:gd name="connsiteY8382" fmla="*/ 7292828 h 7686336"/>
              <a:gd name="connsiteX8383" fmla="*/ 7900867 w 10243893"/>
              <a:gd name="connsiteY8383" fmla="*/ 7169479 h 7686336"/>
              <a:gd name="connsiteX8384" fmla="*/ 7755750 w 10243893"/>
              <a:gd name="connsiteY8384" fmla="*/ 7122317 h 7686336"/>
              <a:gd name="connsiteX8385" fmla="*/ 7755750 w 10243893"/>
              <a:gd name="connsiteY8385" fmla="*/ 7122075 h 7686336"/>
              <a:gd name="connsiteX8386" fmla="*/ 7666019 w 10243893"/>
              <a:gd name="connsiteY8386" fmla="*/ 7245545 h 7686336"/>
              <a:gd name="connsiteX8387" fmla="*/ 9280924 w 10243893"/>
              <a:gd name="connsiteY8387" fmla="*/ 7492606 h 7686336"/>
              <a:gd name="connsiteX8388" fmla="*/ 9515771 w 10243893"/>
              <a:gd name="connsiteY8388" fmla="*/ 7416299 h 7686336"/>
              <a:gd name="connsiteX8389" fmla="*/ 9605501 w 10243893"/>
              <a:gd name="connsiteY8389" fmla="*/ 7292828 h 7686336"/>
              <a:gd name="connsiteX8390" fmla="*/ 9515771 w 10243893"/>
              <a:gd name="connsiteY8390" fmla="*/ 7169479 h 7686336"/>
              <a:gd name="connsiteX8391" fmla="*/ 9370654 w 10243893"/>
              <a:gd name="connsiteY8391" fmla="*/ 7122317 h 7686336"/>
              <a:gd name="connsiteX8392" fmla="*/ 9370654 w 10243893"/>
              <a:gd name="connsiteY8392" fmla="*/ 7122075 h 7686336"/>
              <a:gd name="connsiteX8393" fmla="*/ 9280924 w 10243893"/>
              <a:gd name="connsiteY8393" fmla="*/ 7245545 h 7686336"/>
              <a:gd name="connsiteX8394" fmla="*/ 879527 w 10243893"/>
              <a:gd name="connsiteY8394" fmla="*/ 7492727 h 7686336"/>
              <a:gd name="connsiteX8395" fmla="*/ 879527 w 10243893"/>
              <a:gd name="connsiteY8395" fmla="*/ 7245666 h 7686336"/>
              <a:gd name="connsiteX8396" fmla="*/ 789796 w 10243893"/>
              <a:gd name="connsiteY8396" fmla="*/ 7122196 h 7686336"/>
              <a:gd name="connsiteX8397" fmla="*/ 644680 w 10243893"/>
              <a:gd name="connsiteY8397" fmla="*/ 7169479 h 7686336"/>
              <a:gd name="connsiteX8398" fmla="*/ 644559 w 10243893"/>
              <a:gd name="connsiteY8398" fmla="*/ 7169600 h 7686336"/>
              <a:gd name="connsiteX8399" fmla="*/ 554829 w 10243893"/>
              <a:gd name="connsiteY8399" fmla="*/ 7292949 h 7686336"/>
              <a:gd name="connsiteX8400" fmla="*/ 644559 w 10243893"/>
              <a:gd name="connsiteY8400" fmla="*/ 7416420 h 7686336"/>
              <a:gd name="connsiteX8401" fmla="*/ 1205555 w 10243893"/>
              <a:gd name="connsiteY8401" fmla="*/ 7492727 h 7686336"/>
              <a:gd name="connsiteX8402" fmla="*/ 1440523 w 10243893"/>
              <a:gd name="connsiteY8402" fmla="*/ 7416420 h 7686336"/>
              <a:gd name="connsiteX8403" fmla="*/ 1530253 w 10243893"/>
              <a:gd name="connsiteY8403" fmla="*/ 7292949 h 7686336"/>
              <a:gd name="connsiteX8404" fmla="*/ 1440523 w 10243893"/>
              <a:gd name="connsiteY8404" fmla="*/ 7169600 h 7686336"/>
              <a:gd name="connsiteX8405" fmla="*/ 1295406 w 10243893"/>
              <a:gd name="connsiteY8405" fmla="*/ 7122438 h 7686336"/>
              <a:gd name="connsiteX8406" fmla="*/ 1295285 w 10243893"/>
              <a:gd name="connsiteY8406" fmla="*/ 7122196 h 7686336"/>
              <a:gd name="connsiteX8407" fmla="*/ 1205555 w 10243893"/>
              <a:gd name="connsiteY8407" fmla="*/ 7245666 h 7686336"/>
              <a:gd name="connsiteX8408" fmla="*/ 2494431 w 10243893"/>
              <a:gd name="connsiteY8408" fmla="*/ 7492727 h 7686336"/>
              <a:gd name="connsiteX8409" fmla="*/ 2494431 w 10243893"/>
              <a:gd name="connsiteY8409" fmla="*/ 7245666 h 7686336"/>
              <a:gd name="connsiteX8410" fmla="*/ 2404701 w 10243893"/>
              <a:gd name="connsiteY8410" fmla="*/ 7122196 h 7686336"/>
              <a:gd name="connsiteX8411" fmla="*/ 2259585 w 10243893"/>
              <a:gd name="connsiteY8411" fmla="*/ 7169479 h 7686336"/>
              <a:gd name="connsiteX8412" fmla="*/ 2259463 w 10243893"/>
              <a:gd name="connsiteY8412" fmla="*/ 7169600 h 7686336"/>
              <a:gd name="connsiteX8413" fmla="*/ 2169733 w 10243893"/>
              <a:gd name="connsiteY8413" fmla="*/ 7292949 h 7686336"/>
              <a:gd name="connsiteX8414" fmla="*/ 2259463 w 10243893"/>
              <a:gd name="connsiteY8414" fmla="*/ 7416420 h 7686336"/>
              <a:gd name="connsiteX8415" fmla="*/ 2820581 w 10243893"/>
              <a:gd name="connsiteY8415" fmla="*/ 7492727 h 7686336"/>
              <a:gd name="connsiteX8416" fmla="*/ 3055427 w 10243893"/>
              <a:gd name="connsiteY8416" fmla="*/ 7416420 h 7686336"/>
              <a:gd name="connsiteX8417" fmla="*/ 3145158 w 10243893"/>
              <a:gd name="connsiteY8417" fmla="*/ 7292949 h 7686336"/>
              <a:gd name="connsiteX8418" fmla="*/ 3055427 w 10243893"/>
              <a:gd name="connsiteY8418" fmla="*/ 7169600 h 7686336"/>
              <a:gd name="connsiteX8419" fmla="*/ 2910311 w 10243893"/>
              <a:gd name="connsiteY8419" fmla="*/ 7122438 h 7686336"/>
              <a:gd name="connsiteX8420" fmla="*/ 2910311 w 10243893"/>
              <a:gd name="connsiteY8420" fmla="*/ 7122196 h 7686336"/>
              <a:gd name="connsiteX8421" fmla="*/ 2820581 w 10243893"/>
              <a:gd name="connsiteY8421" fmla="*/ 7245666 h 7686336"/>
              <a:gd name="connsiteX8422" fmla="*/ 4109457 w 10243893"/>
              <a:gd name="connsiteY8422" fmla="*/ 7492968 h 7686336"/>
              <a:gd name="connsiteX8423" fmla="*/ 4109457 w 10243893"/>
              <a:gd name="connsiteY8423" fmla="*/ 7245907 h 7686336"/>
              <a:gd name="connsiteX8424" fmla="*/ 4019726 w 10243893"/>
              <a:gd name="connsiteY8424" fmla="*/ 7122438 h 7686336"/>
              <a:gd name="connsiteX8425" fmla="*/ 3874610 w 10243893"/>
              <a:gd name="connsiteY8425" fmla="*/ 7169721 h 7686336"/>
              <a:gd name="connsiteX8426" fmla="*/ 3874610 w 10243893"/>
              <a:gd name="connsiteY8426" fmla="*/ 7169842 h 7686336"/>
              <a:gd name="connsiteX8427" fmla="*/ 3784880 w 10243893"/>
              <a:gd name="connsiteY8427" fmla="*/ 7293192 h 7686336"/>
              <a:gd name="connsiteX8428" fmla="*/ 3874610 w 10243893"/>
              <a:gd name="connsiteY8428" fmla="*/ 7416661 h 7686336"/>
              <a:gd name="connsiteX8429" fmla="*/ 5724361 w 10243893"/>
              <a:gd name="connsiteY8429" fmla="*/ 7492968 h 7686336"/>
              <a:gd name="connsiteX8430" fmla="*/ 5724361 w 10243893"/>
              <a:gd name="connsiteY8430" fmla="*/ 7245907 h 7686336"/>
              <a:gd name="connsiteX8431" fmla="*/ 5634631 w 10243893"/>
              <a:gd name="connsiteY8431" fmla="*/ 7122438 h 7686336"/>
              <a:gd name="connsiteX8432" fmla="*/ 5489514 w 10243893"/>
              <a:gd name="connsiteY8432" fmla="*/ 7169721 h 7686336"/>
              <a:gd name="connsiteX8433" fmla="*/ 5489514 w 10243893"/>
              <a:gd name="connsiteY8433" fmla="*/ 7169842 h 7686336"/>
              <a:gd name="connsiteX8434" fmla="*/ 5399784 w 10243893"/>
              <a:gd name="connsiteY8434" fmla="*/ 7293192 h 7686336"/>
              <a:gd name="connsiteX8435" fmla="*/ 5489514 w 10243893"/>
              <a:gd name="connsiteY8435" fmla="*/ 7416661 h 7686336"/>
              <a:gd name="connsiteX8436" fmla="*/ 7339266 w 10243893"/>
              <a:gd name="connsiteY8436" fmla="*/ 7492968 h 7686336"/>
              <a:gd name="connsiteX8437" fmla="*/ 7339266 w 10243893"/>
              <a:gd name="connsiteY8437" fmla="*/ 7245907 h 7686336"/>
              <a:gd name="connsiteX8438" fmla="*/ 7249535 w 10243893"/>
              <a:gd name="connsiteY8438" fmla="*/ 7122438 h 7686336"/>
              <a:gd name="connsiteX8439" fmla="*/ 7104419 w 10243893"/>
              <a:gd name="connsiteY8439" fmla="*/ 7169721 h 7686336"/>
              <a:gd name="connsiteX8440" fmla="*/ 7104297 w 10243893"/>
              <a:gd name="connsiteY8440" fmla="*/ 7169842 h 7686336"/>
              <a:gd name="connsiteX8441" fmla="*/ 7014688 w 10243893"/>
              <a:gd name="connsiteY8441" fmla="*/ 7293192 h 7686336"/>
              <a:gd name="connsiteX8442" fmla="*/ 7104419 w 10243893"/>
              <a:gd name="connsiteY8442" fmla="*/ 7416661 h 7686336"/>
              <a:gd name="connsiteX8443" fmla="*/ 8954170 w 10243893"/>
              <a:gd name="connsiteY8443" fmla="*/ 7492968 h 7686336"/>
              <a:gd name="connsiteX8444" fmla="*/ 8954170 w 10243893"/>
              <a:gd name="connsiteY8444" fmla="*/ 7245907 h 7686336"/>
              <a:gd name="connsiteX8445" fmla="*/ 8864440 w 10243893"/>
              <a:gd name="connsiteY8445" fmla="*/ 7122438 h 7686336"/>
              <a:gd name="connsiteX8446" fmla="*/ 8719323 w 10243893"/>
              <a:gd name="connsiteY8446" fmla="*/ 7169721 h 7686336"/>
              <a:gd name="connsiteX8447" fmla="*/ 8719323 w 10243893"/>
              <a:gd name="connsiteY8447" fmla="*/ 7169842 h 7686336"/>
              <a:gd name="connsiteX8448" fmla="*/ 8629592 w 10243893"/>
              <a:gd name="connsiteY8448" fmla="*/ 7293192 h 7686336"/>
              <a:gd name="connsiteX8449" fmla="*/ 8719323 w 10243893"/>
              <a:gd name="connsiteY8449" fmla="*/ 7416661 h 7686336"/>
              <a:gd name="connsiteX8450" fmla="*/ 2595529 w 10243893"/>
              <a:gd name="connsiteY8450" fmla="*/ 7525378 h 7686336"/>
              <a:gd name="connsiteX8451" fmla="*/ 2646683 w 10243893"/>
              <a:gd name="connsiteY8451" fmla="*/ 7454875 h 7686336"/>
              <a:gd name="connsiteX8452" fmla="*/ 2646804 w 10243893"/>
              <a:gd name="connsiteY8452" fmla="*/ 7454875 h 7686336"/>
              <a:gd name="connsiteX8453" fmla="*/ 2512692 w 10243893"/>
              <a:gd name="connsiteY8453" fmla="*/ 7270336 h 7686336"/>
              <a:gd name="connsiteX8454" fmla="*/ 2512692 w 10243893"/>
              <a:gd name="connsiteY8454" fmla="*/ 7498410 h 7686336"/>
              <a:gd name="connsiteX8455" fmla="*/ 980141 w 10243893"/>
              <a:gd name="connsiteY8455" fmla="*/ 7525619 h 7686336"/>
              <a:gd name="connsiteX8456" fmla="*/ 1031294 w 10243893"/>
              <a:gd name="connsiteY8456" fmla="*/ 7455117 h 7686336"/>
              <a:gd name="connsiteX8457" fmla="*/ 1031415 w 10243893"/>
              <a:gd name="connsiteY8457" fmla="*/ 7455117 h 7686336"/>
              <a:gd name="connsiteX8458" fmla="*/ 897303 w 10243893"/>
              <a:gd name="connsiteY8458" fmla="*/ 7270578 h 7686336"/>
              <a:gd name="connsiteX8459" fmla="*/ 897303 w 10243893"/>
              <a:gd name="connsiteY8459" fmla="*/ 7498652 h 7686336"/>
              <a:gd name="connsiteX8460" fmla="*/ 2720208 w 10243893"/>
              <a:gd name="connsiteY8460" fmla="*/ 7525619 h 7686336"/>
              <a:gd name="connsiteX8461" fmla="*/ 2803046 w 10243893"/>
              <a:gd name="connsiteY8461" fmla="*/ 7498652 h 7686336"/>
              <a:gd name="connsiteX8462" fmla="*/ 2803046 w 10243893"/>
              <a:gd name="connsiteY8462" fmla="*/ 7270744 h 7686336"/>
              <a:gd name="connsiteX8463" fmla="*/ 2803167 w 10243893"/>
              <a:gd name="connsiteY8463" fmla="*/ 7270578 h 7686336"/>
              <a:gd name="connsiteX8464" fmla="*/ 2803046 w 10243893"/>
              <a:gd name="connsiteY8464" fmla="*/ 7270578 h 7686336"/>
              <a:gd name="connsiteX8465" fmla="*/ 2803046 w 10243893"/>
              <a:gd name="connsiteY8465" fmla="*/ 7270744 h 7686336"/>
              <a:gd name="connsiteX8466" fmla="*/ 2669055 w 10243893"/>
              <a:gd name="connsiteY8466" fmla="*/ 7455117 h 7686336"/>
              <a:gd name="connsiteX8467" fmla="*/ 4210554 w 10243893"/>
              <a:gd name="connsiteY8467" fmla="*/ 7525619 h 7686336"/>
              <a:gd name="connsiteX8468" fmla="*/ 4261708 w 10243893"/>
              <a:gd name="connsiteY8468" fmla="*/ 7455117 h 7686336"/>
              <a:gd name="connsiteX8469" fmla="*/ 4261829 w 10243893"/>
              <a:gd name="connsiteY8469" fmla="*/ 7455117 h 7686336"/>
              <a:gd name="connsiteX8470" fmla="*/ 4127717 w 10243893"/>
              <a:gd name="connsiteY8470" fmla="*/ 7270578 h 7686336"/>
              <a:gd name="connsiteX8471" fmla="*/ 4127717 w 10243893"/>
              <a:gd name="connsiteY8471" fmla="*/ 7498652 h 7686336"/>
              <a:gd name="connsiteX8472" fmla="*/ 5825459 w 10243893"/>
              <a:gd name="connsiteY8472" fmla="*/ 7525619 h 7686336"/>
              <a:gd name="connsiteX8473" fmla="*/ 5876613 w 10243893"/>
              <a:gd name="connsiteY8473" fmla="*/ 7455117 h 7686336"/>
              <a:gd name="connsiteX8474" fmla="*/ 5876733 w 10243893"/>
              <a:gd name="connsiteY8474" fmla="*/ 7455117 h 7686336"/>
              <a:gd name="connsiteX8475" fmla="*/ 5742622 w 10243893"/>
              <a:gd name="connsiteY8475" fmla="*/ 7270578 h 7686336"/>
              <a:gd name="connsiteX8476" fmla="*/ 5742622 w 10243893"/>
              <a:gd name="connsiteY8476" fmla="*/ 7498652 h 7686336"/>
              <a:gd name="connsiteX8477" fmla="*/ 7440364 w 10243893"/>
              <a:gd name="connsiteY8477" fmla="*/ 7525619 h 7686336"/>
              <a:gd name="connsiteX8478" fmla="*/ 7491517 w 10243893"/>
              <a:gd name="connsiteY8478" fmla="*/ 7455117 h 7686336"/>
              <a:gd name="connsiteX8479" fmla="*/ 7491638 w 10243893"/>
              <a:gd name="connsiteY8479" fmla="*/ 7455117 h 7686336"/>
              <a:gd name="connsiteX8480" fmla="*/ 7357526 w 10243893"/>
              <a:gd name="connsiteY8480" fmla="*/ 7270578 h 7686336"/>
              <a:gd name="connsiteX8481" fmla="*/ 7357526 w 10243893"/>
              <a:gd name="connsiteY8481" fmla="*/ 7498652 h 7686336"/>
              <a:gd name="connsiteX8482" fmla="*/ 9055267 w 10243893"/>
              <a:gd name="connsiteY8482" fmla="*/ 7525619 h 7686336"/>
              <a:gd name="connsiteX8483" fmla="*/ 9106421 w 10243893"/>
              <a:gd name="connsiteY8483" fmla="*/ 7455117 h 7686336"/>
              <a:gd name="connsiteX8484" fmla="*/ 9106542 w 10243893"/>
              <a:gd name="connsiteY8484" fmla="*/ 7455117 h 7686336"/>
              <a:gd name="connsiteX8485" fmla="*/ 8972430 w 10243893"/>
              <a:gd name="connsiteY8485" fmla="*/ 7270578 h 7686336"/>
              <a:gd name="connsiteX8486" fmla="*/ 8972430 w 10243893"/>
              <a:gd name="connsiteY8486" fmla="*/ 7498652 h 7686336"/>
              <a:gd name="connsiteX8487" fmla="*/ 1104820 w 10243893"/>
              <a:gd name="connsiteY8487" fmla="*/ 7525861 h 7686336"/>
              <a:gd name="connsiteX8488" fmla="*/ 1187657 w 10243893"/>
              <a:gd name="connsiteY8488" fmla="*/ 7498894 h 7686336"/>
              <a:gd name="connsiteX8489" fmla="*/ 1187657 w 10243893"/>
              <a:gd name="connsiteY8489" fmla="*/ 7270985 h 7686336"/>
              <a:gd name="connsiteX8490" fmla="*/ 1187778 w 10243893"/>
              <a:gd name="connsiteY8490" fmla="*/ 7270819 h 7686336"/>
              <a:gd name="connsiteX8491" fmla="*/ 1187657 w 10243893"/>
              <a:gd name="connsiteY8491" fmla="*/ 7270819 h 7686336"/>
              <a:gd name="connsiteX8492" fmla="*/ 1187657 w 10243893"/>
              <a:gd name="connsiteY8492" fmla="*/ 7270985 h 7686336"/>
              <a:gd name="connsiteX8493" fmla="*/ 1053667 w 10243893"/>
              <a:gd name="connsiteY8493" fmla="*/ 7455359 h 7686336"/>
              <a:gd name="connsiteX8494" fmla="*/ 4335596 w 10243893"/>
              <a:gd name="connsiteY8494" fmla="*/ 7525861 h 7686336"/>
              <a:gd name="connsiteX8495" fmla="*/ 4418434 w 10243893"/>
              <a:gd name="connsiteY8495" fmla="*/ 7498894 h 7686336"/>
              <a:gd name="connsiteX8496" fmla="*/ 4418434 w 10243893"/>
              <a:gd name="connsiteY8496" fmla="*/ 7270985 h 7686336"/>
              <a:gd name="connsiteX8497" fmla="*/ 4418555 w 10243893"/>
              <a:gd name="connsiteY8497" fmla="*/ 7270819 h 7686336"/>
              <a:gd name="connsiteX8498" fmla="*/ 4418434 w 10243893"/>
              <a:gd name="connsiteY8498" fmla="*/ 7270819 h 7686336"/>
              <a:gd name="connsiteX8499" fmla="*/ 4418434 w 10243893"/>
              <a:gd name="connsiteY8499" fmla="*/ 7270985 h 7686336"/>
              <a:gd name="connsiteX8500" fmla="*/ 4284443 w 10243893"/>
              <a:gd name="connsiteY8500" fmla="*/ 7455359 h 7686336"/>
              <a:gd name="connsiteX8501" fmla="*/ 5950501 w 10243893"/>
              <a:gd name="connsiteY8501" fmla="*/ 7525861 h 7686336"/>
              <a:gd name="connsiteX8502" fmla="*/ 6033338 w 10243893"/>
              <a:gd name="connsiteY8502" fmla="*/ 7498894 h 7686336"/>
              <a:gd name="connsiteX8503" fmla="*/ 6033338 w 10243893"/>
              <a:gd name="connsiteY8503" fmla="*/ 7270985 h 7686336"/>
              <a:gd name="connsiteX8504" fmla="*/ 6033459 w 10243893"/>
              <a:gd name="connsiteY8504" fmla="*/ 7270819 h 7686336"/>
              <a:gd name="connsiteX8505" fmla="*/ 6033338 w 10243893"/>
              <a:gd name="connsiteY8505" fmla="*/ 7270819 h 7686336"/>
              <a:gd name="connsiteX8506" fmla="*/ 6033338 w 10243893"/>
              <a:gd name="connsiteY8506" fmla="*/ 7270985 h 7686336"/>
              <a:gd name="connsiteX8507" fmla="*/ 5899347 w 10243893"/>
              <a:gd name="connsiteY8507" fmla="*/ 7455359 h 7686336"/>
              <a:gd name="connsiteX8508" fmla="*/ 7565043 w 10243893"/>
              <a:gd name="connsiteY8508" fmla="*/ 7525861 h 7686336"/>
              <a:gd name="connsiteX8509" fmla="*/ 7647880 w 10243893"/>
              <a:gd name="connsiteY8509" fmla="*/ 7498894 h 7686336"/>
              <a:gd name="connsiteX8510" fmla="*/ 7647880 w 10243893"/>
              <a:gd name="connsiteY8510" fmla="*/ 7270985 h 7686336"/>
              <a:gd name="connsiteX8511" fmla="*/ 7648001 w 10243893"/>
              <a:gd name="connsiteY8511" fmla="*/ 7270819 h 7686336"/>
              <a:gd name="connsiteX8512" fmla="*/ 7647880 w 10243893"/>
              <a:gd name="connsiteY8512" fmla="*/ 7270819 h 7686336"/>
              <a:gd name="connsiteX8513" fmla="*/ 7647880 w 10243893"/>
              <a:gd name="connsiteY8513" fmla="*/ 7270985 h 7686336"/>
              <a:gd name="connsiteX8514" fmla="*/ 7513889 w 10243893"/>
              <a:gd name="connsiteY8514" fmla="*/ 7455359 h 7686336"/>
              <a:gd name="connsiteX8515" fmla="*/ 9180310 w 10243893"/>
              <a:gd name="connsiteY8515" fmla="*/ 7525861 h 7686336"/>
              <a:gd name="connsiteX8516" fmla="*/ 9263147 w 10243893"/>
              <a:gd name="connsiteY8516" fmla="*/ 7498894 h 7686336"/>
              <a:gd name="connsiteX8517" fmla="*/ 9263147 w 10243893"/>
              <a:gd name="connsiteY8517" fmla="*/ 7270985 h 7686336"/>
              <a:gd name="connsiteX8518" fmla="*/ 9263268 w 10243893"/>
              <a:gd name="connsiteY8518" fmla="*/ 7270819 h 7686336"/>
              <a:gd name="connsiteX8519" fmla="*/ 9263147 w 10243893"/>
              <a:gd name="connsiteY8519" fmla="*/ 7270819 h 7686336"/>
              <a:gd name="connsiteX8520" fmla="*/ 9263147 w 10243893"/>
              <a:gd name="connsiteY8520" fmla="*/ 7270985 h 7686336"/>
              <a:gd name="connsiteX8521" fmla="*/ 9129156 w 10243893"/>
              <a:gd name="connsiteY8521" fmla="*/ 7455359 h 7686336"/>
              <a:gd name="connsiteX8522" fmla="*/ 796810 w 10243893"/>
              <a:gd name="connsiteY8522" fmla="*/ 7625629 h 7686336"/>
              <a:gd name="connsiteX8523" fmla="*/ 879648 w 10243893"/>
              <a:gd name="connsiteY8523" fmla="*/ 7598782 h 7686336"/>
              <a:gd name="connsiteX8524" fmla="*/ 879648 w 10243893"/>
              <a:gd name="connsiteY8524" fmla="*/ 7511713 h 7686336"/>
              <a:gd name="connsiteX8525" fmla="*/ 879648 w 10243893"/>
              <a:gd name="connsiteY8525" fmla="*/ 7511592 h 7686336"/>
              <a:gd name="connsiteX8526" fmla="*/ 662699 w 10243893"/>
              <a:gd name="connsiteY8526" fmla="*/ 7441089 h 7686336"/>
              <a:gd name="connsiteX8527" fmla="*/ 2411715 w 10243893"/>
              <a:gd name="connsiteY8527" fmla="*/ 7625629 h 7686336"/>
              <a:gd name="connsiteX8528" fmla="*/ 2494552 w 10243893"/>
              <a:gd name="connsiteY8528" fmla="*/ 7598782 h 7686336"/>
              <a:gd name="connsiteX8529" fmla="*/ 2494552 w 10243893"/>
              <a:gd name="connsiteY8529" fmla="*/ 7511713 h 7686336"/>
              <a:gd name="connsiteX8530" fmla="*/ 2494552 w 10243893"/>
              <a:gd name="connsiteY8530" fmla="*/ 7511592 h 7686336"/>
              <a:gd name="connsiteX8531" fmla="*/ 2277603 w 10243893"/>
              <a:gd name="connsiteY8531" fmla="*/ 7441089 h 7686336"/>
              <a:gd name="connsiteX8532" fmla="*/ 2903902 w 10243893"/>
              <a:gd name="connsiteY8532" fmla="*/ 7625629 h 7686336"/>
              <a:gd name="connsiteX8533" fmla="*/ 3038013 w 10243893"/>
              <a:gd name="connsiteY8533" fmla="*/ 7441089 h 7686336"/>
              <a:gd name="connsiteX8534" fmla="*/ 3037893 w 10243893"/>
              <a:gd name="connsiteY8534" fmla="*/ 7441210 h 7686336"/>
              <a:gd name="connsiteX8535" fmla="*/ 2821064 w 10243893"/>
              <a:gd name="connsiteY8535" fmla="*/ 7511713 h 7686336"/>
              <a:gd name="connsiteX8536" fmla="*/ 2821064 w 10243893"/>
              <a:gd name="connsiteY8536" fmla="*/ 7598782 h 7686336"/>
              <a:gd name="connsiteX8537" fmla="*/ 4026740 w 10243893"/>
              <a:gd name="connsiteY8537" fmla="*/ 7625871 h 7686336"/>
              <a:gd name="connsiteX8538" fmla="*/ 4109577 w 10243893"/>
              <a:gd name="connsiteY8538" fmla="*/ 7599024 h 7686336"/>
              <a:gd name="connsiteX8539" fmla="*/ 4109577 w 10243893"/>
              <a:gd name="connsiteY8539" fmla="*/ 7511954 h 7686336"/>
              <a:gd name="connsiteX8540" fmla="*/ 4109577 w 10243893"/>
              <a:gd name="connsiteY8540" fmla="*/ 7511833 h 7686336"/>
              <a:gd name="connsiteX8541" fmla="*/ 3892629 w 10243893"/>
              <a:gd name="connsiteY8541" fmla="*/ 7441331 h 7686336"/>
              <a:gd name="connsiteX8542" fmla="*/ 4519048 w 10243893"/>
              <a:gd name="connsiteY8542" fmla="*/ 7625871 h 7686336"/>
              <a:gd name="connsiteX8543" fmla="*/ 4653160 w 10243893"/>
              <a:gd name="connsiteY8543" fmla="*/ 7441331 h 7686336"/>
              <a:gd name="connsiteX8544" fmla="*/ 4653039 w 10243893"/>
              <a:gd name="connsiteY8544" fmla="*/ 7441452 h 7686336"/>
              <a:gd name="connsiteX8545" fmla="*/ 4436211 w 10243893"/>
              <a:gd name="connsiteY8545" fmla="*/ 7511954 h 7686336"/>
              <a:gd name="connsiteX8546" fmla="*/ 4436211 w 10243893"/>
              <a:gd name="connsiteY8546" fmla="*/ 7599024 h 7686336"/>
              <a:gd name="connsiteX8547" fmla="*/ 5641645 w 10243893"/>
              <a:gd name="connsiteY8547" fmla="*/ 7625871 h 7686336"/>
              <a:gd name="connsiteX8548" fmla="*/ 5724482 w 10243893"/>
              <a:gd name="connsiteY8548" fmla="*/ 7599024 h 7686336"/>
              <a:gd name="connsiteX8549" fmla="*/ 5724482 w 10243893"/>
              <a:gd name="connsiteY8549" fmla="*/ 7511954 h 7686336"/>
              <a:gd name="connsiteX8550" fmla="*/ 5724482 w 10243893"/>
              <a:gd name="connsiteY8550" fmla="*/ 7511833 h 7686336"/>
              <a:gd name="connsiteX8551" fmla="*/ 5507533 w 10243893"/>
              <a:gd name="connsiteY8551" fmla="*/ 7441331 h 7686336"/>
              <a:gd name="connsiteX8552" fmla="*/ 6134073 w 10243893"/>
              <a:gd name="connsiteY8552" fmla="*/ 7625871 h 7686336"/>
              <a:gd name="connsiteX8553" fmla="*/ 6268185 w 10243893"/>
              <a:gd name="connsiteY8553" fmla="*/ 7441331 h 7686336"/>
              <a:gd name="connsiteX8554" fmla="*/ 6268064 w 10243893"/>
              <a:gd name="connsiteY8554" fmla="*/ 7441452 h 7686336"/>
              <a:gd name="connsiteX8555" fmla="*/ 6051236 w 10243893"/>
              <a:gd name="connsiteY8555" fmla="*/ 7511954 h 7686336"/>
              <a:gd name="connsiteX8556" fmla="*/ 6051236 w 10243893"/>
              <a:gd name="connsiteY8556" fmla="*/ 7599024 h 7686336"/>
              <a:gd name="connsiteX8557" fmla="*/ 7256549 w 10243893"/>
              <a:gd name="connsiteY8557" fmla="*/ 7625871 h 7686336"/>
              <a:gd name="connsiteX8558" fmla="*/ 7339386 w 10243893"/>
              <a:gd name="connsiteY8558" fmla="*/ 7599024 h 7686336"/>
              <a:gd name="connsiteX8559" fmla="*/ 7339386 w 10243893"/>
              <a:gd name="connsiteY8559" fmla="*/ 7511954 h 7686336"/>
              <a:gd name="connsiteX8560" fmla="*/ 7339386 w 10243893"/>
              <a:gd name="connsiteY8560" fmla="*/ 7511833 h 7686336"/>
              <a:gd name="connsiteX8561" fmla="*/ 7122437 w 10243893"/>
              <a:gd name="connsiteY8561" fmla="*/ 7441331 h 7686336"/>
              <a:gd name="connsiteX8562" fmla="*/ 7748736 w 10243893"/>
              <a:gd name="connsiteY8562" fmla="*/ 7625871 h 7686336"/>
              <a:gd name="connsiteX8563" fmla="*/ 7882847 w 10243893"/>
              <a:gd name="connsiteY8563" fmla="*/ 7441331 h 7686336"/>
              <a:gd name="connsiteX8564" fmla="*/ 7882727 w 10243893"/>
              <a:gd name="connsiteY8564" fmla="*/ 7441452 h 7686336"/>
              <a:gd name="connsiteX8565" fmla="*/ 7665898 w 10243893"/>
              <a:gd name="connsiteY8565" fmla="*/ 7511954 h 7686336"/>
              <a:gd name="connsiteX8566" fmla="*/ 7665898 w 10243893"/>
              <a:gd name="connsiteY8566" fmla="*/ 7599024 h 7686336"/>
              <a:gd name="connsiteX8567" fmla="*/ 8871453 w 10243893"/>
              <a:gd name="connsiteY8567" fmla="*/ 7625871 h 7686336"/>
              <a:gd name="connsiteX8568" fmla="*/ 8954291 w 10243893"/>
              <a:gd name="connsiteY8568" fmla="*/ 7599024 h 7686336"/>
              <a:gd name="connsiteX8569" fmla="*/ 8954291 w 10243893"/>
              <a:gd name="connsiteY8569" fmla="*/ 7511954 h 7686336"/>
              <a:gd name="connsiteX8570" fmla="*/ 8954291 w 10243893"/>
              <a:gd name="connsiteY8570" fmla="*/ 7511833 h 7686336"/>
              <a:gd name="connsiteX8571" fmla="*/ 8737342 w 10243893"/>
              <a:gd name="connsiteY8571" fmla="*/ 7441331 h 7686336"/>
              <a:gd name="connsiteX8572" fmla="*/ 9363761 w 10243893"/>
              <a:gd name="connsiteY8572" fmla="*/ 7625871 h 7686336"/>
              <a:gd name="connsiteX8573" fmla="*/ 9497873 w 10243893"/>
              <a:gd name="connsiteY8573" fmla="*/ 7441331 h 7686336"/>
              <a:gd name="connsiteX8574" fmla="*/ 9497752 w 10243893"/>
              <a:gd name="connsiteY8574" fmla="*/ 7441452 h 7686336"/>
              <a:gd name="connsiteX8575" fmla="*/ 9280924 w 10243893"/>
              <a:gd name="connsiteY8575" fmla="*/ 7511954 h 7686336"/>
              <a:gd name="connsiteX8576" fmla="*/ 9280924 w 10243893"/>
              <a:gd name="connsiteY8576" fmla="*/ 7599024 h 7686336"/>
              <a:gd name="connsiteX8577" fmla="*/ 1288392 w 10243893"/>
              <a:gd name="connsiteY8577" fmla="*/ 7626234 h 7686336"/>
              <a:gd name="connsiteX8578" fmla="*/ 1422504 w 10243893"/>
              <a:gd name="connsiteY8578" fmla="*/ 7441694 h 7686336"/>
              <a:gd name="connsiteX8579" fmla="*/ 1422383 w 10243893"/>
              <a:gd name="connsiteY8579" fmla="*/ 7441815 h 7686336"/>
              <a:gd name="connsiteX8580" fmla="*/ 1205555 w 10243893"/>
              <a:gd name="connsiteY8580" fmla="*/ 7512317 h 7686336"/>
              <a:gd name="connsiteX8581" fmla="*/ 1205555 w 10243893"/>
              <a:gd name="connsiteY8581" fmla="*/ 7599387 h 7686336"/>
              <a:gd name="connsiteX8582" fmla="*/ 10162869 w 10243893"/>
              <a:gd name="connsiteY8582" fmla="*/ 7686336 h 7686336"/>
              <a:gd name="connsiteX8583" fmla="*/ 10104581 w 10243893"/>
              <a:gd name="connsiteY8583" fmla="*/ 7686336 h 7686336"/>
              <a:gd name="connsiteX8584" fmla="*/ 10070357 w 10243893"/>
              <a:gd name="connsiteY8584" fmla="*/ 7675210 h 7686336"/>
              <a:gd name="connsiteX8585" fmla="*/ 10070357 w 10243893"/>
              <a:gd name="connsiteY8585" fmla="*/ 7534327 h 7686336"/>
              <a:gd name="connsiteX8586" fmla="*/ 9959827 w 10243893"/>
              <a:gd name="connsiteY8586" fmla="*/ 7686336 h 7686336"/>
              <a:gd name="connsiteX8587" fmla="*/ 9937576 w 10243893"/>
              <a:gd name="connsiteY8587" fmla="*/ 7686336 h 7686336"/>
              <a:gd name="connsiteX8588" fmla="*/ 10070357 w 10243893"/>
              <a:gd name="connsiteY8588" fmla="*/ 7503731 h 7686336"/>
              <a:gd name="connsiteX8589" fmla="*/ 10070357 w 10243893"/>
              <a:gd name="connsiteY8589" fmla="*/ 7503610 h 7686336"/>
              <a:gd name="connsiteX8590" fmla="*/ 10070357 w 10243893"/>
              <a:gd name="connsiteY8590" fmla="*/ 7351117 h 7686336"/>
              <a:gd name="connsiteX8591" fmla="*/ 9925120 w 10243893"/>
              <a:gd name="connsiteY8591" fmla="*/ 7303833 h 7686336"/>
              <a:gd name="connsiteX8592" fmla="*/ 9779882 w 10243893"/>
              <a:gd name="connsiteY8592" fmla="*/ 7350996 h 7686336"/>
              <a:gd name="connsiteX8593" fmla="*/ 9779882 w 10243893"/>
              <a:gd name="connsiteY8593" fmla="*/ 7503610 h 7686336"/>
              <a:gd name="connsiteX8594" fmla="*/ 9912664 w 10243893"/>
              <a:gd name="connsiteY8594" fmla="*/ 7686215 h 7686336"/>
              <a:gd name="connsiteX8595" fmla="*/ 9890413 w 10243893"/>
              <a:gd name="connsiteY8595" fmla="*/ 7686215 h 7686336"/>
              <a:gd name="connsiteX8596" fmla="*/ 9779882 w 10243893"/>
              <a:gd name="connsiteY8596" fmla="*/ 7534206 h 7686336"/>
              <a:gd name="connsiteX8597" fmla="*/ 9779882 w 10243893"/>
              <a:gd name="connsiteY8597" fmla="*/ 7675089 h 7686336"/>
              <a:gd name="connsiteX8598" fmla="*/ 9745659 w 10243893"/>
              <a:gd name="connsiteY8598" fmla="*/ 7686215 h 7686336"/>
              <a:gd name="connsiteX8599" fmla="*/ 9687371 w 10243893"/>
              <a:gd name="connsiteY8599" fmla="*/ 7686215 h 7686336"/>
              <a:gd name="connsiteX8600" fmla="*/ 9761864 w 10243893"/>
              <a:gd name="connsiteY8600" fmla="*/ 7662029 h 7686336"/>
              <a:gd name="connsiteX8601" fmla="*/ 9761864 w 10243893"/>
              <a:gd name="connsiteY8601" fmla="*/ 7509415 h 7686336"/>
              <a:gd name="connsiteX8602" fmla="*/ 9672133 w 10243893"/>
              <a:gd name="connsiteY8602" fmla="*/ 7385945 h 7686336"/>
              <a:gd name="connsiteX8603" fmla="*/ 9526896 w 10243893"/>
              <a:gd name="connsiteY8603" fmla="*/ 7433108 h 7686336"/>
              <a:gd name="connsiteX8604" fmla="*/ 9381658 w 10243893"/>
              <a:gd name="connsiteY8604" fmla="*/ 7633006 h 7686336"/>
              <a:gd name="connsiteX8605" fmla="*/ 9545882 w 10243893"/>
              <a:gd name="connsiteY8605" fmla="*/ 7686336 h 7686336"/>
              <a:gd name="connsiteX8606" fmla="*/ 9487594 w 10243893"/>
              <a:gd name="connsiteY8606" fmla="*/ 7686336 h 7686336"/>
              <a:gd name="connsiteX8607" fmla="*/ 9370533 w 10243893"/>
              <a:gd name="connsiteY8607" fmla="*/ 7648364 h 7686336"/>
              <a:gd name="connsiteX8608" fmla="*/ 9342840 w 10243893"/>
              <a:gd name="connsiteY8608" fmla="*/ 7686336 h 7686336"/>
              <a:gd name="connsiteX8609" fmla="*/ 9320589 w 10243893"/>
              <a:gd name="connsiteY8609" fmla="*/ 7686336 h 7686336"/>
              <a:gd name="connsiteX8610" fmla="*/ 9352515 w 10243893"/>
              <a:gd name="connsiteY8610" fmla="*/ 7642439 h 7686336"/>
              <a:gd name="connsiteX8611" fmla="*/ 9262784 w 10243893"/>
              <a:gd name="connsiteY8611" fmla="*/ 7613294 h 7686336"/>
              <a:gd name="connsiteX8612" fmla="*/ 9262784 w 10243893"/>
              <a:gd name="connsiteY8612" fmla="*/ 7518968 h 7686336"/>
              <a:gd name="connsiteX8613" fmla="*/ 9173054 w 10243893"/>
              <a:gd name="connsiteY8613" fmla="*/ 7548112 h 7686336"/>
              <a:gd name="connsiteX8614" fmla="*/ 9117547 w 10243893"/>
              <a:gd name="connsiteY8614" fmla="*/ 7471805 h 7686336"/>
              <a:gd name="connsiteX8615" fmla="*/ 9062039 w 10243893"/>
              <a:gd name="connsiteY8615" fmla="*/ 7548112 h 7686336"/>
              <a:gd name="connsiteX8616" fmla="*/ 8972309 w 10243893"/>
              <a:gd name="connsiteY8616" fmla="*/ 7518968 h 7686336"/>
              <a:gd name="connsiteX8617" fmla="*/ 8972309 w 10243893"/>
              <a:gd name="connsiteY8617" fmla="*/ 7613294 h 7686336"/>
              <a:gd name="connsiteX8618" fmla="*/ 8882579 w 10243893"/>
              <a:gd name="connsiteY8618" fmla="*/ 7642439 h 7686336"/>
              <a:gd name="connsiteX8619" fmla="*/ 8914504 w 10243893"/>
              <a:gd name="connsiteY8619" fmla="*/ 7686336 h 7686336"/>
              <a:gd name="connsiteX8620" fmla="*/ 8892253 w 10243893"/>
              <a:gd name="connsiteY8620" fmla="*/ 7686336 h 7686336"/>
              <a:gd name="connsiteX8621" fmla="*/ 8864561 w 10243893"/>
              <a:gd name="connsiteY8621" fmla="*/ 7648364 h 7686336"/>
              <a:gd name="connsiteX8622" fmla="*/ 8747499 w 10243893"/>
              <a:gd name="connsiteY8622" fmla="*/ 7686336 h 7686336"/>
              <a:gd name="connsiteX8623" fmla="*/ 8689212 w 10243893"/>
              <a:gd name="connsiteY8623" fmla="*/ 7686336 h 7686336"/>
              <a:gd name="connsiteX8624" fmla="*/ 8853435 w 10243893"/>
              <a:gd name="connsiteY8624" fmla="*/ 7633006 h 7686336"/>
              <a:gd name="connsiteX8625" fmla="*/ 8708318 w 10243893"/>
              <a:gd name="connsiteY8625" fmla="*/ 7433108 h 7686336"/>
              <a:gd name="connsiteX8626" fmla="*/ 8563081 w 10243893"/>
              <a:gd name="connsiteY8626" fmla="*/ 7385945 h 7686336"/>
              <a:gd name="connsiteX8627" fmla="*/ 8473350 w 10243893"/>
              <a:gd name="connsiteY8627" fmla="*/ 7509415 h 7686336"/>
              <a:gd name="connsiteX8628" fmla="*/ 8473350 w 10243893"/>
              <a:gd name="connsiteY8628" fmla="*/ 7509656 h 7686336"/>
              <a:gd name="connsiteX8629" fmla="*/ 8473350 w 10243893"/>
              <a:gd name="connsiteY8629" fmla="*/ 7662150 h 7686336"/>
              <a:gd name="connsiteX8630" fmla="*/ 8547844 w 10243893"/>
              <a:gd name="connsiteY8630" fmla="*/ 7686336 h 7686336"/>
              <a:gd name="connsiteX8631" fmla="*/ 8489555 w 10243893"/>
              <a:gd name="connsiteY8631" fmla="*/ 7686336 h 7686336"/>
              <a:gd name="connsiteX8632" fmla="*/ 8455332 w 10243893"/>
              <a:gd name="connsiteY8632" fmla="*/ 7675210 h 7686336"/>
              <a:gd name="connsiteX8633" fmla="*/ 8455332 w 10243893"/>
              <a:gd name="connsiteY8633" fmla="*/ 7534327 h 7686336"/>
              <a:gd name="connsiteX8634" fmla="*/ 8344802 w 10243893"/>
              <a:gd name="connsiteY8634" fmla="*/ 7686336 h 7686336"/>
              <a:gd name="connsiteX8635" fmla="*/ 8322551 w 10243893"/>
              <a:gd name="connsiteY8635" fmla="*/ 7686336 h 7686336"/>
              <a:gd name="connsiteX8636" fmla="*/ 8455332 w 10243893"/>
              <a:gd name="connsiteY8636" fmla="*/ 7503731 h 7686336"/>
              <a:gd name="connsiteX8637" fmla="*/ 8455332 w 10243893"/>
              <a:gd name="connsiteY8637" fmla="*/ 7503610 h 7686336"/>
              <a:gd name="connsiteX8638" fmla="*/ 8455332 w 10243893"/>
              <a:gd name="connsiteY8638" fmla="*/ 7351117 h 7686336"/>
              <a:gd name="connsiteX8639" fmla="*/ 8310095 w 10243893"/>
              <a:gd name="connsiteY8639" fmla="*/ 7303833 h 7686336"/>
              <a:gd name="connsiteX8640" fmla="*/ 8164857 w 10243893"/>
              <a:gd name="connsiteY8640" fmla="*/ 7350996 h 7686336"/>
              <a:gd name="connsiteX8641" fmla="*/ 8164857 w 10243893"/>
              <a:gd name="connsiteY8641" fmla="*/ 7503610 h 7686336"/>
              <a:gd name="connsiteX8642" fmla="*/ 8297639 w 10243893"/>
              <a:gd name="connsiteY8642" fmla="*/ 7686215 h 7686336"/>
              <a:gd name="connsiteX8643" fmla="*/ 8275388 w 10243893"/>
              <a:gd name="connsiteY8643" fmla="*/ 7686215 h 7686336"/>
              <a:gd name="connsiteX8644" fmla="*/ 8164857 w 10243893"/>
              <a:gd name="connsiteY8644" fmla="*/ 7534206 h 7686336"/>
              <a:gd name="connsiteX8645" fmla="*/ 8164857 w 10243893"/>
              <a:gd name="connsiteY8645" fmla="*/ 7675089 h 7686336"/>
              <a:gd name="connsiteX8646" fmla="*/ 8130634 w 10243893"/>
              <a:gd name="connsiteY8646" fmla="*/ 7686215 h 7686336"/>
              <a:gd name="connsiteX8647" fmla="*/ 8072346 w 10243893"/>
              <a:gd name="connsiteY8647" fmla="*/ 7686215 h 7686336"/>
              <a:gd name="connsiteX8648" fmla="*/ 8146839 w 10243893"/>
              <a:gd name="connsiteY8648" fmla="*/ 7662029 h 7686336"/>
              <a:gd name="connsiteX8649" fmla="*/ 8146839 w 10243893"/>
              <a:gd name="connsiteY8649" fmla="*/ 7509415 h 7686336"/>
              <a:gd name="connsiteX8650" fmla="*/ 8057109 w 10243893"/>
              <a:gd name="connsiteY8650" fmla="*/ 7385945 h 7686336"/>
              <a:gd name="connsiteX8651" fmla="*/ 7911871 w 10243893"/>
              <a:gd name="connsiteY8651" fmla="*/ 7433108 h 7686336"/>
              <a:gd name="connsiteX8652" fmla="*/ 7766633 w 10243893"/>
              <a:gd name="connsiteY8652" fmla="*/ 7633006 h 7686336"/>
              <a:gd name="connsiteX8653" fmla="*/ 7930857 w 10243893"/>
              <a:gd name="connsiteY8653" fmla="*/ 7686336 h 7686336"/>
              <a:gd name="connsiteX8654" fmla="*/ 7872569 w 10243893"/>
              <a:gd name="connsiteY8654" fmla="*/ 7686336 h 7686336"/>
              <a:gd name="connsiteX8655" fmla="*/ 7755508 w 10243893"/>
              <a:gd name="connsiteY8655" fmla="*/ 7648364 h 7686336"/>
              <a:gd name="connsiteX8656" fmla="*/ 7727815 w 10243893"/>
              <a:gd name="connsiteY8656" fmla="*/ 7686336 h 7686336"/>
              <a:gd name="connsiteX8657" fmla="*/ 7705564 w 10243893"/>
              <a:gd name="connsiteY8657" fmla="*/ 7686336 h 7686336"/>
              <a:gd name="connsiteX8658" fmla="*/ 7737490 w 10243893"/>
              <a:gd name="connsiteY8658" fmla="*/ 7642439 h 7686336"/>
              <a:gd name="connsiteX8659" fmla="*/ 7647759 w 10243893"/>
              <a:gd name="connsiteY8659" fmla="*/ 7613294 h 7686336"/>
              <a:gd name="connsiteX8660" fmla="*/ 7647759 w 10243893"/>
              <a:gd name="connsiteY8660" fmla="*/ 7518968 h 7686336"/>
              <a:gd name="connsiteX8661" fmla="*/ 7558029 w 10243893"/>
              <a:gd name="connsiteY8661" fmla="*/ 7548112 h 7686336"/>
              <a:gd name="connsiteX8662" fmla="*/ 7502522 w 10243893"/>
              <a:gd name="connsiteY8662" fmla="*/ 7471805 h 7686336"/>
              <a:gd name="connsiteX8663" fmla="*/ 7447015 w 10243893"/>
              <a:gd name="connsiteY8663" fmla="*/ 7548112 h 7686336"/>
              <a:gd name="connsiteX8664" fmla="*/ 7357284 w 10243893"/>
              <a:gd name="connsiteY8664" fmla="*/ 7518968 h 7686336"/>
              <a:gd name="connsiteX8665" fmla="*/ 7357284 w 10243893"/>
              <a:gd name="connsiteY8665" fmla="*/ 7613294 h 7686336"/>
              <a:gd name="connsiteX8666" fmla="*/ 7267554 w 10243893"/>
              <a:gd name="connsiteY8666" fmla="*/ 7642439 h 7686336"/>
              <a:gd name="connsiteX8667" fmla="*/ 7299479 w 10243893"/>
              <a:gd name="connsiteY8667" fmla="*/ 7686336 h 7686336"/>
              <a:gd name="connsiteX8668" fmla="*/ 7277229 w 10243893"/>
              <a:gd name="connsiteY8668" fmla="*/ 7686336 h 7686336"/>
              <a:gd name="connsiteX8669" fmla="*/ 7249535 w 10243893"/>
              <a:gd name="connsiteY8669" fmla="*/ 7648364 h 7686336"/>
              <a:gd name="connsiteX8670" fmla="*/ 7132474 w 10243893"/>
              <a:gd name="connsiteY8670" fmla="*/ 7686336 h 7686336"/>
              <a:gd name="connsiteX8671" fmla="*/ 7074186 w 10243893"/>
              <a:gd name="connsiteY8671" fmla="*/ 7686336 h 7686336"/>
              <a:gd name="connsiteX8672" fmla="*/ 7238410 w 10243893"/>
              <a:gd name="connsiteY8672" fmla="*/ 7633006 h 7686336"/>
              <a:gd name="connsiteX8673" fmla="*/ 7093293 w 10243893"/>
              <a:gd name="connsiteY8673" fmla="*/ 7433108 h 7686336"/>
              <a:gd name="connsiteX8674" fmla="*/ 6948056 w 10243893"/>
              <a:gd name="connsiteY8674" fmla="*/ 7385945 h 7686336"/>
              <a:gd name="connsiteX8675" fmla="*/ 6858325 w 10243893"/>
              <a:gd name="connsiteY8675" fmla="*/ 7509415 h 7686336"/>
              <a:gd name="connsiteX8676" fmla="*/ 6858325 w 10243893"/>
              <a:gd name="connsiteY8676" fmla="*/ 7509656 h 7686336"/>
              <a:gd name="connsiteX8677" fmla="*/ 6858325 w 10243893"/>
              <a:gd name="connsiteY8677" fmla="*/ 7662150 h 7686336"/>
              <a:gd name="connsiteX8678" fmla="*/ 6932818 w 10243893"/>
              <a:gd name="connsiteY8678" fmla="*/ 7686336 h 7686336"/>
              <a:gd name="connsiteX8679" fmla="*/ 6874530 w 10243893"/>
              <a:gd name="connsiteY8679" fmla="*/ 7686336 h 7686336"/>
              <a:gd name="connsiteX8680" fmla="*/ 6840307 w 10243893"/>
              <a:gd name="connsiteY8680" fmla="*/ 7675210 h 7686336"/>
              <a:gd name="connsiteX8681" fmla="*/ 6840307 w 10243893"/>
              <a:gd name="connsiteY8681" fmla="*/ 7534327 h 7686336"/>
              <a:gd name="connsiteX8682" fmla="*/ 6729776 w 10243893"/>
              <a:gd name="connsiteY8682" fmla="*/ 7686336 h 7686336"/>
              <a:gd name="connsiteX8683" fmla="*/ 6707525 w 10243893"/>
              <a:gd name="connsiteY8683" fmla="*/ 7686336 h 7686336"/>
              <a:gd name="connsiteX8684" fmla="*/ 6840307 w 10243893"/>
              <a:gd name="connsiteY8684" fmla="*/ 7503731 h 7686336"/>
              <a:gd name="connsiteX8685" fmla="*/ 6840307 w 10243893"/>
              <a:gd name="connsiteY8685" fmla="*/ 7503610 h 7686336"/>
              <a:gd name="connsiteX8686" fmla="*/ 6840307 w 10243893"/>
              <a:gd name="connsiteY8686" fmla="*/ 7351117 h 7686336"/>
              <a:gd name="connsiteX8687" fmla="*/ 6695069 w 10243893"/>
              <a:gd name="connsiteY8687" fmla="*/ 7303833 h 7686336"/>
              <a:gd name="connsiteX8688" fmla="*/ 6549832 w 10243893"/>
              <a:gd name="connsiteY8688" fmla="*/ 7350996 h 7686336"/>
              <a:gd name="connsiteX8689" fmla="*/ 6549832 w 10243893"/>
              <a:gd name="connsiteY8689" fmla="*/ 7503610 h 7686336"/>
              <a:gd name="connsiteX8690" fmla="*/ 6682613 w 10243893"/>
              <a:gd name="connsiteY8690" fmla="*/ 7686215 h 7686336"/>
              <a:gd name="connsiteX8691" fmla="*/ 6660363 w 10243893"/>
              <a:gd name="connsiteY8691" fmla="*/ 7686215 h 7686336"/>
              <a:gd name="connsiteX8692" fmla="*/ 6549832 w 10243893"/>
              <a:gd name="connsiteY8692" fmla="*/ 7534206 h 7686336"/>
              <a:gd name="connsiteX8693" fmla="*/ 6549832 w 10243893"/>
              <a:gd name="connsiteY8693" fmla="*/ 7675089 h 7686336"/>
              <a:gd name="connsiteX8694" fmla="*/ 6515608 w 10243893"/>
              <a:gd name="connsiteY8694" fmla="*/ 7686215 h 7686336"/>
              <a:gd name="connsiteX8695" fmla="*/ 6457320 w 10243893"/>
              <a:gd name="connsiteY8695" fmla="*/ 7686215 h 7686336"/>
              <a:gd name="connsiteX8696" fmla="*/ 6531813 w 10243893"/>
              <a:gd name="connsiteY8696" fmla="*/ 7662029 h 7686336"/>
              <a:gd name="connsiteX8697" fmla="*/ 6531813 w 10243893"/>
              <a:gd name="connsiteY8697" fmla="*/ 7509415 h 7686336"/>
              <a:gd name="connsiteX8698" fmla="*/ 6442083 w 10243893"/>
              <a:gd name="connsiteY8698" fmla="*/ 7385945 h 7686336"/>
              <a:gd name="connsiteX8699" fmla="*/ 6296846 w 10243893"/>
              <a:gd name="connsiteY8699" fmla="*/ 7433108 h 7686336"/>
              <a:gd name="connsiteX8700" fmla="*/ 6151608 w 10243893"/>
              <a:gd name="connsiteY8700" fmla="*/ 7633006 h 7686336"/>
              <a:gd name="connsiteX8701" fmla="*/ 6315832 w 10243893"/>
              <a:gd name="connsiteY8701" fmla="*/ 7686336 h 7686336"/>
              <a:gd name="connsiteX8702" fmla="*/ 6257543 w 10243893"/>
              <a:gd name="connsiteY8702" fmla="*/ 7686336 h 7686336"/>
              <a:gd name="connsiteX8703" fmla="*/ 6140483 w 10243893"/>
              <a:gd name="connsiteY8703" fmla="*/ 7648364 h 7686336"/>
              <a:gd name="connsiteX8704" fmla="*/ 6112790 w 10243893"/>
              <a:gd name="connsiteY8704" fmla="*/ 7686336 h 7686336"/>
              <a:gd name="connsiteX8705" fmla="*/ 6090539 w 10243893"/>
              <a:gd name="connsiteY8705" fmla="*/ 7686336 h 7686336"/>
              <a:gd name="connsiteX8706" fmla="*/ 6122464 w 10243893"/>
              <a:gd name="connsiteY8706" fmla="*/ 7642439 h 7686336"/>
              <a:gd name="connsiteX8707" fmla="*/ 6032733 w 10243893"/>
              <a:gd name="connsiteY8707" fmla="*/ 7613294 h 7686336"/>
              <a:gd name="connsiteX8708" fmla="*/ 6032733 w 10243893"/>
              <a:gd name="connsiteY8708" fmla="*/ 7518968 h 7686336"/>
              <a:gd name="connsiteX8709" fmla="*/ 5943003 w 10243893"/>
              <a:gd name="connsiteY8709" fmla="*/ 7548112 h 7686336"/>
              <a:gd name="connsiteX8710" fmla="*/ 5887496 w 10243893"/>
              <a:gd name="connsiteY8710" fmla="*/ 7471805 h 7686336"/>
              <a:gd name="connsiteX8711" fmla="*/ 5831989 w 10243893"/>
              <a:gd name="connsiteY8711" fmla="*/ 7548112 h 7686336"/>
              <a:gd name="connsiteX8712" fmla="*/ 5742259 w 10243893"/>
              <a:gd name="connsiteY8712" fmla="*/ 7518968 h 7686336"/>
              <a:gd name="connsiteX8713" fmla="*/ 5742259 w 10243893"/>
              <a:gd name="connsiteY8713" fmla="*/ 7613294 h 7686336"/>
              <a:gd name="connsiteX8714" fmla="*/ 5652529 w 10243893"/>
              <a:gd name="connsiteY8714" fmla="*/ 7642439 h 7686336"/>
              <a:gd name="connsiteX8715" fmla="*/ 5684454 w 10243893"/>
              <a:gd name="connsiteY8715" fmla="*/ 7686336 h 7686336"/>
              <a:gd name="connsiteX8716" fmla="*/ 5662203 w 10243893"/>
              <a:gd name="connsiteY8716" fmla="*/ 7686336 h 7686336"/>
              <a:gd name="connsiteX8717" fmla="*/ 5634510 w 10243893"/>
              <a:gd name="connsiteY8717" fmla="*/ 7648364 h 7686336"/>
              <a:gd name="connsiteX8718" fmla="*/ 5517449 w 10243893"/>
              <a:gd name="connsiteY8718" fmla="*/ 7686336 h 7686336"/>
              <a:gd name="connsiteX8719" fmla="*/ 5459161 w 10243893"/>
              <a:gd name="connsiteY8719" fmla="*/ 7686336 h 7686336"/>
              <a:gd name="connsiteX8720" fmla="*/ 5623384 w 10243893"/>
              <a:gd name="connsiteY8720" fmla="*/ 7633006 h 7686336"/>
              <a:gd name="connsiteX8721" fmla="*/ 5478268 w 10243893"/>
              <a:gd name="connsiteY8721" fmla="*/ 7433108 h 7686336"/>
              <a:gd name="connsiteX8722" fmla="*/ 5333030 w 10243893"/>
              <a:gd name="connsiteY8722" fmla="*/ 7385945 h 7686336"/>
              <a:gd name="connsiteX8723" fmla="*/ 5243300 w 10243893"/>
              <a:gd name="connsiteY8723" fmla="*/ 7509415 h 7686336"/>
              <a:gd name="connsiteX8724" fmla="*/ 5243300 w 10243893"/>
              <a:gd name="connsiteY8724" fmla="*/ 7509656 h 7686336"/>
              <a:gd name="connsiteX8725" fmla="*/ 5243300 w 10243893"/>
              <a:gd name="connsiteY8725" fmla="*/ 7662150 h 7686336"/>
              <a:gd name="connsiteX8726" fmla="*/ 5317793 w 10243893"/>
              <a:gd name="connsiteY8726" fmla="*/ 7686336 h 7686336"/>
              <a:gd name="connsiteX8727" fmla="*/ 5259505 w 10243893"/>
              <a:gd name="connsiteY8727" fmla="*/ 7686336 h 7686336"/>
              <a:gd name="connsiteX8728" fmla="*/ 5225281 w 10243893"/>
              <a:gd name="connsiteY8728" fmla="*/ 7675210 h 7686336"/>
              <a:gd name="connsiteX8729" fmla="*/ 5225281 w 10243893"/>
              <a:gd name="connsiteY8729" fmla="*/ 7534327 h 7686336"/>
              <a:gd name="connsiteX8730" fmla="*/ 5114751 w 10243893"/>
              <a:gd name="connsiteY8730" fmla="*/ 7686336 h 7686336"/>
              <a:gd name="connsiteX8731" fmla="*/ 5092500 w 10243893"/>
              <a:gd name="connsiteY8731" fmla="*/ 7686336 h 7686336"/>
              <a:gd name="connsiteX8732" fmla="*/ 5225281 w 10243893"/>
              <a:gd name="connsiteY8732" fmla="*/ 7503731 h 7686336"/>
              <a:gd name="connsiteX8733" fmla="*/ 5225281 w 10243893"/>
              <a:gd name="connsiteY8733" fmla="*/ 7503610 h 7686336"/>
              <a:gd name="connsiteX8734" fmla="*/ 5225281 w 10243893"/>
              <a:gd name="connsiteY8734" fmla="*/ 7351117 h 7686336"/>
              <a:gd name="connsiteX8735" fmla="*/ 5080044 w 10243893"/>
              <a:gd name="connsiteY8735" fmla="*/ 7303833 h 7686336"/>
              <a:gd name="connsiteX8736" fmla="*/ 4934807 w 10243893"/>
              <a:gd name="connsiteY8736" fmla="*/ 7350996 h 7686336"/>
              <a:gd name="connsiteX8737" fmla="*/ 4934807 w 10243893"/>
              <a:gd name="connsiteY8737" fmla="*/ 7503610 h 7686336"/>
              <a:gd name="connsiteX8738" fmla="*/ 5067588 w 10243893"/>
              <a:gd name="connsiteY8738" fmla="*/ 7686215 h 7686336"/>
              <a:gd name="connsiteX8739" fmla="*/ 5045337 w 10243893"/>
              <a:gd name="connsiteY8739" fmla="*/ 7686215 h 7686336"/>
              <a:gd name="connsiteX8740" fmla="*/ 4934807 w 10243893"/>
              <a:gd name="connsiteY8740" fmla="*/ 7534206 h 7686336"/>
              <a:gd name="connsiteX8741" fmla="*/ 4934807 w 10243893"/>
              <a:gd name="connsiteY8741" fmla="*/ 7675089 h 7686336"/>
              <a:gd name="connsiteX8742" fmla="*/ 4900583 w 10243893"/>
              <a:gd name="connsiteY8742" fmla="*/ 7686215 h 7686336"/>
              <a:gd name="connsiteX8743" fmla="*/ 4842295 w 10243893"/>
              <a:gd name="connsiteY8743" fmla="*/ 7686215 h 7686336"/>
              <a:gd name="connsiteX8744" fmla="*/ 4916788 w 10243893"/>
              <a:gd name="connsiteY8744" fmla="*/ 7662029 h 7686336"/>
              <a:gd name="connsiteX8745" fmla="*/ 4916788 w 10243893"/>
              <a:gd name="connsiteY8745" fmla="*/ 7509415 h 7686336"/>
              <a:gd name="connsiteX8746" fmla="*/ 4827058 w 10243893"/>
              <a:gd name="connsiteY8746" fmla="*/ 7385945 h 7686336"/>
              <a:gd name="connsiteX8747" fmla="*/ 4681820 w 10243893"/>
              <a:gd name="connsiteY8747" fmla="*/ 7433108 h 7686336"/>
              <a:gd name="connsiteX8748" fmla="*/ 4536583 w 10243893"/>
              <a:gd name="connsiteY8748" fmla="*/ 7633006 h 7686336"/>
              <a:gd name="connsiteX8749" fmla="*/ 4700806 w 10243893"/>
              <a:gd name="connsiteY8749" fmla="*/ 7686336 h 7686336"/>
              <a:gd name="connsiteX8750" fmla="*/ 4642518 w 10243893"/>
              <a:gd name="connsiteY8750" fmla="*/ 7686336 h 7686336"/>
              <a:gd name="connsiteX8751" fmla="*/ 4525457 w 10243893"/>
              <a:gd name="connsiteY8751" fmla="*/ 7648364 h 7686336"/>
              <a:gd name="connsiteX8752" fmla="*/ 4497764 w 10243893"/>
              <a:gd name="connsiteY8752" fmla="*/ 7686336 h 7686336"/>
              <a:gd name="connsiteX8753" fmla="*/ 4475513 w 10243893"/>
              <a:gd name="connsiteY8753" fmla="*/ 7686336 h 7686336"/>
              <a:gd name="connsiteX8754" fmla="*/ 4507439 w 10243893"/>
              <a:gd name="connsiteY8754" fmla="*/ 7642439 h 7686336"/>
              <a:gd name="connsiteX8755" fmla="*/ 4417708 w 10243893"/>
              <a:gd name="connsiteY8755" fmla="*/ 7613294 h 7686336"/>
              <a:gd name="connsiteX8756" fmla="*/ 4417708 w 10243893"/>
              <a:gd name="connsiteY8756" fmla="*/ 7518968 h 7686336"/>
              <a:gd name="connsiteX8757" fmla="*/ 4327978 w 10243893"/>
              <a:gd name="connsiteY8757" fmla="*/ 7548112 h 7686336"/>
              <a:gd name="connsiteX8758" fmla="*/ 4272471 w 10243893"/>
              <a:gd name="connsiteY8758" fmla="*/ 7471805 h 7686336"/>
              <a:gd name="connsiteX8759" fmla="*/ 4216964 w 10243893"/>
              <a:gd name="connsiteY8759" fmla="*/ 7548112 h 7686336"/>
              <a:gd name="connsiteX8760" fmla="*/ 4127233 w 10243893"/>
              <a:gd name="connsiteY8760" fmla="*/ 7518968 h 7686336"/>
              <a:gd name="connsiteX8761" fmla="*/ 4127233 w 10243893"/>
              <a:gd name="connsiteY8761" fmla="*/ 7613294 h 7686336"/>
              <a:gd name="connsiteX8762" fmla="*/ 4037503 w 10243893"/>
              <a:gd name="connsiteY8762" fmla="*/ 7642439 h 7686336"/>
              <a:gd name="connsiteX8763" fmla="*/ 4069429 w 10243893"/>
              <a:gd name="connsiteY8763" fmla="*/ 7686336 h 7686336"/>
              <a:gd name="connsiteX8764" fmla="*/ 4047178 w 10243893"/>
              <a:gd name="connsiteY8764" fmla="*/ 7686336 h 7686336"/>
              <a:gd name="connsiteX8765" fmla="*/ 4019484 w 10243893"/>
              <a:gd name="connsiteY8765" fmla="*/ 7648364 h 7686336"/>
              <a:gd name="connsiteX8766" fmla="*/ 3902424 w 10243893"/>
              <a:gd name="connsiteY8766" fmla="*/ 7686336 h 7686336"/>
              <a:gd name="connsiteX8767" fmla="*/ 3844135 w 10243893"/>
              <a:gd name="connsiteY8767" fmla="*/ 7686336 h 7686336"/>
              <a:gd name="connsiteX8768" fmla="*/ 4008359 w 10243893"/>
              <a:gd name="connsiteY8768" fmla="*/ 7633006 h 7686336"/>
              <a:gd name="connsiteX8769" fmla="*/ 3863242 w 10243893"/>
              <a:gd name="connsiteY8769" fmla="*/ 7433108 h 7686336"/>
              <a:gd name="connsiteX8770" fmla="*/ 3718005 w 10243893"/>
              <a:gd name="connsiteY8770" fmla="*/ 7385945 h 7686336"/>
              <a:gd name="connsiteX8771" fmla="*/ 3628275 w 10243893"/>
              <a:gd name="connsiteY8771" fmla="*/ 7509415 h 7686336"/>
              <a:gd name="connsiteX8772" fmla="*/ 3628275 w 10243893"/>
              <a:gd name="connsiteY8772" fmla="*/ 7509656 h 7686336"/>
              <a:gd name="connsiteX8773" fmla="*/ 3628275 w 10243893"/>
              <a:gd name="connsiteY8773" fmla="*/ 7662150 h 7686336"/>
              <a:gd name="connsiteX8774" fmla="*/ 3702768 w 10243893"/>
              <a:gd name="connsiteY8774" fmla="*/ 7686336 h 7686336"/>
              <a:gd name="connsiteX8775" fmla="*/ 3644479 w 10243893"/>
              <a:gd name="connsiteY8775" fmla="*/ 7686336 h 7686336"/>
              <a:gd name="connsiteX8776" fmla="*/ 3610256 w 10243893"/>
              <a:gd name="connsiteY8776" fmla="*/ 7675210 h 7686336"/>
              <a:gd name="connsiteX8777" fmla="*/ 3610256 w 10243893"/>
              <a:gd name="connsiteY8777" fmla="*/ 7534327 h 7686336"/>
              <a:gd name="connsiteX8778" fmla="*/ 3499726 w 10243893"/>
              <a:gd name="connsiteY8778" fmla="*/ 7686336 h 7686336"/>
              <a:gd name="connsiteX8779" fmla="*/ 3477474 w 10243893"/>
              <a:gd name="connsiteY8779" fmla="*/ 7686336 h 7686336"/>
              <a:gd name="connsiteX8780" fmla="*/ 3610256 w 10243893"/>
              <a:gd name="connsiteY8780" fmla="*/ 7503731 h 7686336"/>
              <a:gd name="connsiteX8781" fmla="*/ 3610256 w 10243893"/>
              <a:gd name="connsiteY8781" fmla="*/ 7503610 h 7686336"/>
              <a:gd name="connsiteX8782" fmla="*/ 3610256 w 10243893"/>
              <a:gd name="connsiteY8782" fmla="*/ 7351117 h 7686336"/>
              <a:gd name="connsiteX8783" fmla="*/ 3465019 w 10243893"/>
              <a:gd name="connsiteY8783" fmla="*/ 7303833 h 7686336"/>
              <a:gd name="connsiteX8784" fmla="*/ 3319781 w 10243893"/>
              <a:gd name="connsiteY8784" fmla="*/ 7350996 h 7686336"/>
              <a:gd name="connsiteX8785" fmla="*/ 3319781 w 10243893"/>
              <a:gd name="connsiteY8785" fmla="*/ 7503610 h 7686336"/>
              <a:gd name="connsiteX8786" fmla="*/ 3452563 w 10243893"/>
              <a:gd name="connsiteY8786" fmla="*/ 7686215 h 7686336"/>
              <a:gd name="connsiteX8787" fmla="*/ 3430312 w 10243893"/>
              <a:gd name="connsiteY8787" fmla="*/ 7686215 h 7686336"/>
              <a:gd name="connsiteX8788" fmla="*/ 3319781 w 10243893"/>
              <a:gd name="connsiteY8788" fmla="*/ 7534206 h 7686336"/>
              <a:gd name="connsiteX8789" fmla="*/ 3319781 w 10243893"/>
              <a:gd name="connsiteY8789" fmla="*/ 7675089 h 7686336"/>
              <a:gd name="connsiteX8790" fmla="*/ 3285558 w 10243893"/>
              <a:gd name="connsiteY8790" fmla="*/ 7686215 h 7686336"/>
              <a:gd name="connsiteX8791" fmla="*/ 3227269 w 10243893"/>
              <a:gd name="connsiteY8791" fmla="*/ 7686215 h 7686336"/>
              <a:gd name="connsiteX8792" fmla="*/ 3301763 w 10243893"/>
              <a:gd name="connsiteY8792" fmla="*/ 7662029 h 7686336"/>
              <a:gd name="connsiteX8793" fmla="*/ 3301763 w 10243893"/>
              <a:gd name="connsiteY8793" fmla="*/ 7509415 h 7686336"/>
              <a:gd name="connsiteX8794" fmla="*/ 3212032 w 10243893"/>
              <a:gd name="connsiteY8794" fmla="*/ 7385945 h 7686336"/>
              <a:gd name="connsiteX8795" fmla="*/ 3066795 w 10243893"/>
              <a:gd name="connsiteY8795" fmla="*/ 7433108 h 7686336"/>
              <a:gd name="connsiteX8796" fmla="*/ 2921557 w 10243893"/>
              <a:gd name="connsiteY8796" fmla="*/ 7633006 h 7686336"/>
              <a:gd name="connsiteX8797" fmla="*/ 3085781 w 10243893"/>
              <a:gd name="connsiteY8797" fmla="*/ 7686336 h 7686336"/>
              <a:gd name="connsiteX8798" fmla="*/ 3027493 w 10243893"/>
              <a:gd name="connsiteY8798" fmla="*/ 7686336 h 7686336"/>
              <a:gd name="connsiteX8799" fmla="*/ 2910432 w 10243893"/>
              <a:gd name="connsiteY8799" fmla="*/ 7648364 h 7686336"/>
              <a:gd name="connsiteX8800" fmla="*/ 2882739 w 10243893"/>
              <a:gd name="connsiteY8800" fmla="*/ 7686336 h 7686336"/>
              <a:gd name="connsiteX8801" fmla="*/ 2860487 w 10243893"/>
              <a:gd name="connsiteY8801" fmla="*/ 7686336 h 7686336"/>
              <a:gd name="connsiteX8802" fmla="*/ 2892413 w 10243893"/>
              <a:gd name="connsiteY8802" fmla="*/ 7642439 h 7686336"/>
              <a:gd name="connsiteX8803" fmla="*/ 2802683 w 10243893"/>
              <a:gd name="connsiteY8803" fmla="*/ 7613294 h 7686336"/>
              <a:gd name="connsiteX8804" fmla="*/ 2802683 w 10243893"/>
              <a:gd name="connsiteY8804" fmla="*/ 7518968 h 7686336"/>
              <a:gd name="connsiteX8805" fmla="*/ 2712952 w 10243893"/>
              <a:gd name="connsiteY8805" fmla="*/ 7548112 h 7686336"/>
              <a:gd name="connsiteX8806" fmla="*/ 2657445 w 10243893"/>
              <a:gd name="connsiteY8806" fmla="*/ 7471805 h 7686336"/>
              <a:gd name="connsiteX8807" fmla="*/ 2601938 w 10243893"/>
              <a:gd name="connsiteY8807" fmla="*/ 7548112 h 7686336"/>
              <a:gd name="connsiteX8808" fmla="*/ 2512208 w 10243893"/>
              <a:gd name="connsiteY8808" fmla="*/ 7518968 h 7686336"/>
              <a:gd name="connsiteX8809" fmla="*/ 2512208 w 10243893"/>
              <a:gd name="connsiteY8809" fmla="*/ 7613294 h 7686336"/>
              <a:gd name="connsiteX8810" fmla="*/ 2422478 w 10243893"/>
              <a:gd name="connsiteY8810" fmla="*/ 7642439 h 7686336"/>
              <a:gd name="connsiteX8811" fmla="*/ 2454403 w 10243893"/>
              <a:gd name="connsiteY8811" fmla="*/ 7686336 h 7686336"/>
              <a:gd name="connsiteX8812" fmla="*/ 2432152 w 10243893"/>
              <a:gd name="connsiteY8812" fmla="*/ 7686336 h 7686336"/>
              <a:gd name="connsiteX8813" fmla="*/ 2404459 w 10243893"/>
              <a:gd name="connsiteY8813" fmla="*/ 7648364 h 7686336"/>
              <a:gd name="connsiteX8814" fmla="*/ 2287398 w 10243893"/>
              <a:gd name="connsiteY8814" fmla="*/ 7686336 h 7686336"/>
              <a:gd name="connsiteX8815" fmla="*/ 2229110 w 10243893"/>
              <a:gd name="connsiteY8815" fmla="*/ 7686336 h 7686336"/>
              <a:gd name="connsiteX8816" fmla="*/ 2393334 w 10243893"/>
              <a:gd name="connsiteY8816" fmla="*/ 7633006 h 7686336"/>
              <a:gd name="connsiteX8817" fmla="*/ 2248217 w 10243893"/>
              <a:gd name="connsiteY8817" fmla="*/ 7433108 h 7686336"/>
              <a:gd name="connsiteX8818" fmla="*/ 2102980 w 10243893"/>
              <a:gd name="connsiteY8818" fmla="*/ 7385945 h 7686336"/>
              <a:gd name="connsiteX8819" fmla="*/ 2013249 w 10243893"/>
              <a:gd name="connsiteY8819" fmla="*/ 7509415 h 7686336"/>
              <a:gd name="connsiteX8820" fmla="*/ 2013249 w 10243893"/>
              <a:gd name="connsiteY8820" fmla="*/ 7509656 h 7686336"/>
              <a:gd name="connsiteX8821" fmla="*/ 2013249 w 10243893"/>
              <a:gd name="connsiteY8821" fmla="*/ 7662150 h 7686336"/>
              <a:gd name="connsiteX8822" fmla="*/ 2087742 w 10243893"/>
              <a:gd name="connsiteY8822" fmla="*/ 7686336 h 7686336"/>
              <a:gd name="connsiteX8823" fmla="*/ 2029454 w 10243893"/>
              <a:gd name="connsiteY8823" fmla="*/ 7686336 h 7686336"/>
              <a:gd name="connsiteX8824" fmla="*/ 1995231 w 10243893"/>
              <a:gd name="connsiteY8824" fmla="*/ 7675210 h 7686336"/>
              <a:gd name="connsiteX8825" fmla="*/ 1995231 w 10243893"/>
              <a:gd name="connsiteY8825" fmla="*/ 7534327 h 7686336"/>
              <a:gd name="connsiteX8826" fmla="*/ 1884700 w 10243893"/>
              <a:gd name="connsiteY8826" fmla="*/ 7686336 h 7686336"/>
              <a:gd name="connsiteX8827" fmla="*/ 1862449 w 10243893"/>
              <a:gd name="connsiteY8827" fmla="*/ 7686336 h 7686336"/>
              <a:gd name="connsiteX8828" fmla="*/ 1995231 w 10243893"/>
              <a:gd name="connsiteY8828" fmla="*/ 7503731 h 7686336"/>
              <a:gd name="connsiteX8829" fmla="*/ 1995231 w 10243893"/>
              <a:gd name="connsiteY8829" fmla="*/ 7503610 h 7686336"/>
              <a:gd name="connsiteX8830" fmla="*/ 1995231 w 10243893"/>
              <a:gd name="connsiteY8830" fmla="*/ 7351117 h 7686336"/>
              <a:gd name="connsiteX8831" fmla="*/ 1849993 w 10243893"/>
              <a:gd name="connsiteY8831" fmla="*/ 7303833 h 7686336"/>
              <a:gd name="connsiteX8832" fmla="*/ 1704756 w 10243893"/>
              <a:gd name="connsiteY8832" fmla="*/ 7350996 h 7686336"/>
              <a:gd name="connsiteX8833" fmla="*/ 1704756 w 10243893"/>
              <a:gd name="connsiteY8833" fmla="*/ 7503610 h 7686336"/>
              <a:gd name="connsiteX8834" fmla="*/ 1837537 w 10243893"/>
              <a:gd name="connsiteY8834" fmla="*/ 7686215 h 7686336"/>
              <a:gd name="connsiteX8835" fmla="*/ 1815286 w 10243893"/>
              <a:gd name="connsiteY8835" fmla="*/ 7686215 h 7686336"/>
              <a:gd name="connsiteX8836" fmla="*/ 1704756 w 10243893"/>
              <a:gd name="connsiteY8836" fmla="*/ 7534206 h 7686336"/>
              <a:gd name="connsiteX8837" fmla="*/ 1704756 w 10243893"/>
              <a:gd name="connsiteY8837" fmla="*/ 7675089 h 7686336"/>
              <a:gd name="connsiteX8838" fmla="*/ 1670532 w 10243893"/>
              <a:gd name="connsiteY8838" fmla="*/ 7686215 h 7686336"/>
              <a:gd name="connsiteX8839" fmla="*/ 1612244 w 10243893"/>
              <a:gd name="connsiteY8839" fmla="*/ 7686215 h 7686336"/>
              <a:gd name="connsiteX8840" fmla="*/ 1686737 w 10243893"/>
              <a:gd name="connsiteY8840" fmla="*/ 7662029 h 7686336"/>
              <a:gd name="connsiteX8841" fmla="*/ 1686737 w 10243893"/>
              <a:gd name="connsiteY8841" fmla="*/ 7509415 h 7686336"/>
              <a:gd name="connsiteX8842" fmla="*/ 1597007 w 10243893"/>
              <a:gd name="connsiteY8842" fmla="*/ 7385945 h 7686336"/>
              <a:gd name="connsiteX8843" fmla="*/ 1451769 w 10243893"/>
              <a:gd name="connsiteY8843" fmla="*/ 7433108 h 7686336"/>
              <a:gd name="connsiteX8844" fmla="*/ 1306532 w 10243893"/>
              <a:gd name="connsiteY8844" fmla="*/ 7633006 h 7686336"/>
              <a:gd name="connsiteX8845" fmla="*/ 1470755 w 10243893"/>
              <a:gd name="connsiteY8845" fmla="*/ 7686336 h 7686336"/>
              <a:gd name="connsiteX8846" fmla="*/ 1412467 w 10243893"/>
              <a:gd name="connsiteY8846" fmla="*/ 7686336 h 7686336"/>
              <a:gd name="connsiteX8847" fmla="*/ 1295406 w 10243893"/>
              <a:gd name="connsiteY8847" fmla="*/ 7648364 h 7686336"/>
              <a:gd name="connsiteX8848" fmla="*/ 1267713 w 10243893"/>
              <a:gd name="connsiteY8848" fmla="*/ 7686336 h 7686336"/>
              <a:gd name="connsiteX8849" fmla="*/ 1245462 w 10243893"/>
              <a:gd name="connsiteY8849" fmla="*/ 7686336 h 7686336"/>
              <a:gd name="connsiteX8850" fmla="*/ 1277388 w 10243893"/>
              <a:gd name="connsiteY8850" fmla="*/ 7642439 h 7686336"/>
              <a:gd name="connsiteX8851" fmla="*/ 1187657 w 10243893"/>
              <a:gd name="connsiteY8851" fmla="*/ 7613294 h 7686336"/>
              <a:gd name="connsiteX8852" fmla="*/ 1187657 w 10243893"/>
              <a:gd name="connsiteY8852" fmla="*/ 7518968 h 7686336"/>
              <a:gd name="connsiteX8853" fmla="*/ 1097927 w 10243893"/>
              <a:gd name="connsiteY8853" fmla="*/ 7548112 h 7686336"/>
              <a:gd name="connsiteX8854" fmla="*/ 1042420 w 10243893"/>
              <a:gd name="connsiteY8854" fmla="*/ 7471805 h 7686336"/>
              <a:gd name="connsiteX8855" fmla="*/ 986913 w 10243893"/>
              <a:gd name="connsiteY8855" fmla="*/ 7548112 h 7686336"/>
              <a:gd name="connsiteX8856" fmla="*/ 897183 w 10243893"/>
              <a:gd name="connsiteY8856" fmla="*/ 7518968 h 7686336"/>
              <a:gd name="connsiteX8857" fmla="*/ 897183 w 10243893"/>
              <a:gd name="connsiteY8857" fmla="*/ 7613294 h 7686336"/>
              <a:gd name="connsiteX8858" fmla="*/ 807452 w 10243893"/>
              <a:gd name="connsiteY8858" fmla="*/ 7642439 h 7686336"/>
              <a:gd name="connsiteX8859" fmla="*/ 839378 w 10243893"/>
              <a:gd name="connsiteY8859" fmla="*/ 7686336 h 7686336"/>
              <a:gd name="connsiteX8860" fmla="*/ 817127 w 10243893"/>
              <a:gd name="connsiteY8860" fmla="*/ 7686336 h 7686336"/>
              <a:gd name="connsiteX8861" fmla="*/ 789434 w 10243893"/>
              <a:gd name="connsiteY8861" fmla="*/ 7648364 h 7686336"/>
              <a:gd name="connsiteX8862" fmla="*/ 672373 w 10243893"/>
              <a:gd name="connsiteY8862" fmla="*/ 7686336 h 7686336"/>
              <a:gd name="connsiteX8863" fmla="*/ 614085 w 10243893"/>
              <a:gd name="connsiteY8863" fmla="*/ 7686336 h 7686336"/>
              <a:gd name="connsiteX8864" fmla="*/ 778308 w 10243893"/>
              <a:gd name="connsiteY8864" fmla="*/ 7633006 h 7686336"/>
              <a:gd name="connsiteX8865" fmla="*/ 633192 w 10243893"/>
              <a:gd name="connsiteY8865" fmla="*/ 7433108 h 7686336"/>
              <a:gd name="connsiteX8866" fmla="*/ 487954 w 10243893"/>
              <a:gd name="connsiteY8866" fmla="*/ 7385945 h 7686336"/>
              <a:gd name="connsiteX8867" fmla="*/ 398224 w 10243893"/>
              <a:gd name="connsiteY8867" fmla="*/ 7509415 h 7686336"/>
              <a:gd name="connsiteX8868" fmla="*/ 398224 w 10243893"/>
              <a:gd name="connsiteY8868" fmla="*/ 7509656 h 7686336"/>
              <a:gd name="connsiteX8869" fmla="*/ 398224 w 10243893"/>
              <a:gd name="connsiteY8869" fmla="*/ 7662150 h 7686336"/>
              <a:gd name="connsiteX8870" fmla="*/ 472717 w 10243893"/>
              <a:gd name="connsiteY8870" fmla="*/ 7686336 h 7686336"/>
              <a:gd name="connsiteX8871" fmla="*/ 414428 w 10243893"/>
              <a:gd name="connsiteY8871" fmla="*/ 7686336 h 7686336"/>
              <a:gd name="connsiteX8872" fmla="*/ 380205 w 10243893"/>
              <a:gd name="connsiteY8872" fmla="*/ 7675210 h 7686336"/>
              <a:gd name="connsiteX8873" fmla="*/ 380205 w 10243893"/>
              <a:gd name="connsiteY8873" fmla="*/ 7534327 h 7686336"/>
              <a:gd name="connsiteX8874" fmla="*/ 269675 w 10243893"/>
              <a:gd name="connsiteY8874" fmla="*/ 7686336 h 7686336"/>
              <a:gd name="connsiteX8875" fmla="*/ 247424 w 10243893"/>
              <a:gd name="connsiteY8875" fmla="*/ 7686336 h 7686336"/>
              <a:gd name="connsiteX8876" fmla="*/ 380205 w 10243893"/>
              <a:gd name="connsiteY8876" fmla="*/ 7503731 h 7686336"/>
              <a:gd name="connsiteX8877" fmla="*/ 380205 w 10243893"/>
              <a:gd name="connsiteY8877" fmla="*/ 7503610 h 7686336"/>
              <a:gd name="connsiteX8878" fmla="*/ 380205 w 10243893"/>
              <a:gd name="connsiteY8878" fmla="*/ 7351117 h 7686336"/>
              <a:gd name="connsiteX8879" fmla="*/ 234968 w 10243893"/>
              <a:gd name="connsiteY8879" fmla="*/ 7303833 h 7686336"/>
              <a:gd name="connsiteX8880" fmla="*/ 89730 w 10243893"/>
              <a:gd name="connsiteY8880" fmla="*/ 7350996 h 7686336"/>
              <a:gd name="connsiteX8881" fmla="*/ 89730 w 10243893"/>
              <a:gd name="connsiteY8881" fmla="*/ 7503610 h 7686336"/>
              <a:gd name="connsiteX8882" fmla="*/ 222512 w 10243893"/>
              <a:gd name="connsiteY8882" fmla="*/ 7686215 h 7686336"/>
              <a:gd name="connsiteX8883" fmla="*/ 200261 w 10243893"/>
              <a:gd name="connsiteY8883" fmla="*/ 7686215 h 7686336"/>
              <a:gd name="connsiteX8884" fmla="*/ 89730 w 10243893"/>
              <a:gd name="connsiteY8884" fmla="*/ 7534206 h 7686336"/>
              <a:gd name="connsiteX8885" fmla="*/ 89730 w 10243893"/>
              <a:gd name="connsiteY8885" fmla="*/ 7675089 h 7686336"/>
              <a:gd name="connsiteX8886" fmla="*/ 55507 w 10243893"/>
              <a:gd name="connsiteY8886" fmla="*/ 7686215 h 7686336"/>
              <a:gd name="connsiteX8887" fmla="*/ 0 w 10243893"/>
              <a:gd name="connsiteY8887" fmla="*/ 7686215 h 7686336"/>
              <a:gd name="connsiteX8888" fmla="*/ 0 w 10243893"/>
              <a:gd name="connsiteY8888" fmla="*/ 7685369 h 7686336"/>
              <a:gd name="connsiteX8889" fmla="*/ 71712 w 10243893"/>
              <a:gd name="connsiteY8889" fmla="*/ 7662029 h 7686336"/>
              <a:gd name="connsiteX8890" fmla="*/ 71712 w 10243893"/>
              <a:gd name="connsiteY8890" fmla="*/ 7509415 h 7686336"/>
              <a:gd name="connsiteX8891" fmla="*/ 0 w 10243893"/>
              <a:gd name="connsiteY8891" fmla="*/ 7410736 h 7686336"/>
              <a:gd name="connsiteX8892" fmla="*/ 0 w 10243893"/>
              <a:gd name="connsiteY8892" fmla="*/ 7380019 h 7686336"/>
              <a:gd name="connsiteX8893" fmla="*/ 71712 w 10243893"/>
              <a:gd name="connsiteY8893" fmla="*/ 7478698 h 7686336"/>
              <a:gd name="connsiteX8894" fmla="*/ 71712 w 10243893"/>
              <a:gd name="connsiteY8894" fmla="*/ 7337815 h 7686336"/>
              <a:gd name="connsiteX8895" fmla="*/ 205824 w 10243893"/>
              <a:gd name="connsiteY8895" fmla="*/ 7294279 h 7686336"/>
              <a:gd name="connsiteX8896" fmla="*/ 71712 w 10243893"/>
              <a:gd name="connsiteY8896" fmla="*/ 7250745 h 7686336"/>
              <a:gd name="connsiteX8897" fmla="*/ 71712 w 10243893"/>
              <a:gd name="connsiteY8897" fmla="*/ 7109740 h 7686336"/>
              <a:gd name="connsiteX8898" fmla="*/ 0 w 10243893"/>
              <a:gd name="connsiteY8898" fmla="*/ 7208419 h 7686336"/>
              <a:gd name="connsiteX8899" fmla="*/ 0 w 10243893"/>
              <a:gd name="connsiteY8899" fmla="*/ 7177703 h 7686336"/>
              <a:gd name="connsiteX8900" fmla="*/ 71712 w 10243893"/>
              <a:gd name="connsiteY8900" fmla="*/ 7079024 h 7686336"/>
              <a:gd name="connsiteX8901" fmla="*/ 71712 w 10243893"/>
              <a:gd name="connsiteY8901" fmla="*/ 6847205 h 7686336"/>
              <a:gd name="connsiteX8902" fmla="*/ 89609 w 10243893"/>
              <a:gd name="connsiteY8902" fmla="*/ 6847205 h 7686336"/>
              <a:gd name="connsiteX8903" fmla="*/ 89609 w 10243893"/>
              <a:gd name="connsiteY8903" fmla="*/ 7053144 h 7686336"/>
              <a:gd name="connsiteX8904" fmla="*/ 223721 w 10243893"/>
              <a:gd name="connsiteY8904" fmla="*/ 6868604 h 7686336"/>
              <a:gd name="connsiteX8905" fmla="*/ 208195 w 10243893"/>
              <a:gd name="connsiteY8905" fmla="*/ 6847205 h 7686336"/>
              <a:gd name="connsiteX8906" fmla="*/ 229870 w 10243893"/>
              <a:gd name="connsiteY8906" fmla="*/ 6847205 h 7686336"/>
              <a:gd name="connsiteX8907" fmla="*/ 234968 w 10243893"/>
              <a:gd name="connsiteY8907" fmla="*/ 6854214 h 7686336"/>
              <a:gd name="connsiteX8908" fmla="*/ 240066 w 10243893"/>
              <a:gd name="connsiteY8908" fmla="*/ 6847205 h 7686336"/>
              <a:gd name="connsiteX8909" fmla="*/ 261762 w 10243893"/>
              <a:gd name="connsiteY8909" fmla="*/ 6847205 h 7686336"/>
              <a:gd name="connsiteX8910" fmla="*/ 245972 w 10243893"/>
              <a:gd name="connsiteY8910" fmla="*/ 6868968 h 7686336"/>
              <a:gd name="connsiteX8911" fmla="*/ 380084 w 10243893"/>
              <a:gd name="connsiteY8911" fmla="*/ 7053507 h 7686336"/>
              <a:gd name="connsiteX8912" fmla="*/ 380084 w 10243893"/>
              <a:gd name="connsiteY8912" fmla="*/ 6825433 h 7686336"/>
              <a:gd name="connsiteX8913" fmla="*/ 297247 w 10243893"/>
              <a:gd name="connsiteY8913" fmla="*/ 6798465 h 7686336"/>
              <a:gd name="connsiteX8914" fmla="*/ 297126 w 10243893"/>
              <a:gd name="connsiteY8914" fmla="*/ 6798465 h 7686336"/>
              <a:gd name="connsiteX8915" fmla="*/ 295488 w 10243893"/>
              <a:gd name="connsiteY8915" fmla="*/ 6800722 h 7686336"/>
              <a:gd name="connsiteX8916" fmla="*/ 295488 w 10243893"/>
              <a:gd name="connsiteY8916" fmla="*/ 6779535 h 7686336"/>
              <a:gd name="connsiteX8917" fmla="*/ 380205 w 10243893"/>
              <a:gd name="connsiteY8917" fmla="*/ 6807051 h 7686336"/>
              <a:gd name="connsiteX8918" fmla="*/ 380205 w 10243893"/>
              <a:gd name="connsiteY8918" fmla="*/ 6712726 h 7686336"/>
              <a:gd name="connsiteX8919" fmla="*/ 469936 w 10243893"/>
              <a:gd name="connsiteY8919" fmla="*/ 6683581 h 7686336"/>
              <a:gd name="connsiteX8920" fmla="*/ 414428 w 10243893"/>
              <a:gd name="connsiteY8920" fmla="*/ 6607274 h 7686336"/>
              <a:gd name="connsiteX8921" fmla="*/ 469936 w 10243893"/>
              <a:gd name="connsiteY8921" fmla="*/ 6530967 h 7686336"/>
              <a:gd name="connsiteX8922" fmla="*/ 380205 w 10243893"/>
              <a:gd name="connsiteY8922" fmla="*/ 6501823 h 7686336"/>
              <a:gd name="connsiteX8923" fmla="*/ 380205 w 10243893"/>
              <a:gd name="connsiteY8923" fmla="*/ 6407497 h 7686336"/>
              <a:gd name="connsiteX8924" fmla="*/ 295488 w 10243893"/>
              <a:gd name="connsiteY8924" fmla="*/ 6435013 h 7686336"/>
              <a:gd name="connsiteX8925" fmla="*/ 295488 w 10243893"/>
              <a:gd name="connsiteY8925" fmla="*/ 6412329 h 7686336"/>
              <a:gd name="connsiteX8926" fmla="*/ 297247 w 10243893"/>
              <a:gd name="connsiteY8926" fmla="*/ 6414753 h 7686336"/>
              <a:gd name="connsiteX8927" fmla="*/ 380084 w 10243893"/>
              <a:gd name="connsiteY8927" fmla="*/ 6387786 h 7686336"/>
              <a:gd name="connsiteX8928" fmla="*/ 380084 w 10243893"/>
              <a:gd name="connsiteY8928" fmla="*/ 6159877 h 7686336"/>
              <a:gd name="connsiteX8929" fmla="*/ 380205 w 10243893"/>
              <a:gd name="connsiteY8929" fmla="*/ 6159711 h 7686336"/>
              <a:gd name="connsiteX8930" fmla="*/ 380084 w 10243893"/>
              <a:gd name="connsiteY8930" fmla="*/ 6159711 h 7686336"/>
              <a:gd name="connsiteX8931" fmla="*/ 380084 w 10243893"/>
              <a:gd name="connsiteY8931" fmla="*/ 6159877 h 7686336"/>
              <a:gd name="connsiteX8932" fmla="*/ 295488 w 10243893"/>
              <a:gd name="connsiteY8932" fmla="*/ 6276282 h 7686336"/>
              <a:gd name="connsiteX8933" fmla="*/ 295488 w 10243893"/>
              <a:gd name="connsiteY8933" fmla="*/ 6245358 h 7686336"/>
              <a:gd name="connsiteX8934" fmla="*/ 380084 w 10243893"/>
              <a:gd name="connsiteY8934" fmla="*/ 6128994 h 7686336"/>
              <a:gd name="connsiteX8935" fmla="*/ 380084 w 10243893"/>
              <a:gd name="connsiteY8935" fmla="*/ 5976380 h 7686336"/>
              <a:gd name="connsiteX8936" fmla="*/ 295488 w 10243893"/>
              <a:gd name="connsiteY8936" fmla="*/ 5948910 h 7686336"/>
              <a:gd name="connsiteX8937" fmla="*/ 295488 w 10243893"/>
              <a:gd name="connsiteY8937" fmla="*/ 5930130 h 7686336"/>
              <a:gd name="connsiteX8938" fmla="*/ 398103 w 10243893"/>
              <a:gd name="connsiteY8938" fmla="*/ 5963441 h 7686336"/>
              <a:gd name="connsiteX8939" fmla="*/ 398103 w 10243893"/>
              <a:gd name="connsiteY8939" fmla="*/ 6104324 h 7686336"/>
              <a:gd name="connsiteX8940" fmla="*/ 480940 w 10243893"/>
              <a:gd name="connsiteY8940" fmla="*/ 5990287 h 7686336"/>
              <a:gd name="connsiteX8941" fmla="*/ 615052 w 10243893"/>
              <a:gd name="connsiteY8941" fmla="*/ 6033822 h 7686336"/>
              <a:gd name="connsiteX8942" fmla="*/ 532215 w 10243893"/>
              <a:gd name="connsiteY8942" fmla="*/ 5919906 h 7686336"/>
              <a:gd name="connsiteX8943" fmla="*/ 615052 w 10243893"/>
              <a:gd name="connsiteY8943" fmla="*/ 5805868 h 7686336"/>
              <a:gd name="connsiteX8944" fmla="*/ 480940 w 10243893"/>
              <a:gd name="connsiteY8944" fmla="*/ 5849403 h 7686336"/>
              <a:gd name="connsiteX8945" fmla="*/ 480940 w 10243893"/>
              <a:gd name="connsiteY8945" fmla="*/ 5849524 h 7686336"/>
              <a:gd name="connsiteX8946" fmla="*/ 398103 w 10243893"/>
              <a:gd name="connsiteY8946" fmla="*/ 5735487 h 7686336"/>
              <a:gd name="connsiteX8947" fmla="*/ 398103 w 10243893"/>
              <a:gd name="connsiteY8947" fmla="*/ 5876371 h 7686336"/>
              <a:gd name="connsiteX8948" fmla="*/ 295488 w 10243893"/>
              <a:gd name="connsiteY8948" fmla="*/ 5909681 h 7686336"/>
              <a:gd name="connsiteX8949" fmla="*/ 295488 w 10243893"/>
              <a:gd name="connsiteY8949" fmla="*/ 5890418 h 7686336"/>
              <a:gd name="connsiteX8950" fmla="*/ 380084 w 10243893"/>
              <a:gd name="connsiteY8950" fmla="*/ 5862948 h 7686336"/>
              <a:gd name="connsiteX8951" fmla="*/ 380084 w 10243893"/>
              <a:gd name="connsiteY8951" fmla="*/ 5710333 h 7686336"/>
              <a:gd name="connsiteX8952" fmla="*/ 295488 w 10243893"/>
              <a:gd name="connsiteY8952" fmla="*/ 5593970 h 7686336"/>
              <a:gd name="connsiteX8953" fmla="*/ 295488 w 10243893"/>
              <a:gd name="connsiteY8953" fmla="*/ 5563045 h 7686336"/>
              <a:gd name="connsiteX8954" fmla="*/ 380205 w 10243893"/>
              <a:gd name="connsiteY8954" fmla="*/ 5679617 h 7686336"/>
              <a:gd name="connsiteX8955" fmla="*/ 380205 w 10243893"/>
              <a:gd name="connsiteY8955" fmla="*/ 5538733 h 7686336"/>
              <a:gd name="connsiteX8956" fmla="*/ 514317 w 10243893"/>
              <a:gd name="connsiteY8956" fmla="*/ 5495077 h 7686336"/>
              <a:gd name="connsiteX8957" fmla="*/ 514075 w 10243893"/>
              <a:gd name="connsiteY8957" fmla="*/ 5495077 h 7686336"/>
              <a:gd name="connsiteX8958" fmla="*/ 380205 w 10243893"/>
              <a:gd name="connsiteY8958" fmla="*/ 5451542 h 7686336"/>
              <a:gd name="connsiteX8959" fmla="*/ 380205 w 10243893"/>
              <a:gd name="connsiteY8959" fmla="*/ 5310659 h 7686336"/>
              <a:gd name="connsiteX8960" fmla="*/ 295488 w 10243893"/>
              <a:gd name="connsiteY8960" fmla="*/ 5427154 h 7686336"/>
              <a:gd name="connsiteX8961" fmla="*/ 295488 w 10243893"/>
              <a:gd name="connsiteY8961" fmla="*/ 5396598 h 7686336"/>
              <a:gd name="connsiteX8962" fmla="*/ 307465 w 10243893"/>
              <a:gd name="connsiteY8962" fmla="*/ 5380133 h 7686336"/>
              <a:gd name="connsiteX8963" fmla="*/ 380084 w 10243893"/>
              <a:gd name="connsiteY8963" fmla="*/ 5280305 h 7686336"/>
              <a:gd name="connsiteX8964" fmla="*/ 380084 w 10243893"/>
              <a:gd name="connsiteY8964" fmla="*/ 5280184 h 7686336"/>
              <a:gd name="connsiteX8965" fmla="*/ 380084 w 10243893"/>
              <a:gd name="connsiteY8965" fmla="*/ 5127691 h 7686336"/>
              <a:gd name="connsiteX8966" fmla="*/ 295488 w 10243893"/>
              <a:gd name="connsiteY8966" fmla="*/ 5100150 h 7686336"/>
              <a:gd name="connsiteX8967" fmla="*/ 295488 w 10243893"/>
              <a:gd name="connsiteY8967" fmla="*/ 5081199 h 7686336"/>
              <a:gd name="connsiteX8968" fmla="*/ 398103 w 10243893"/>
              <a:gd name="connsiteY8968" fmla="*/ 5114510 h 7686336"/>
              <a:gd name="connsiteX8969" fmla="*/ 398103 w 10243893"/>
              <a:gd name="connsiteY8969" fmla="*/ 5255272 h 7686336"/>
              <a:gd name="connsiteX8970" fmla="*/ 480940 w 10243893"/>
              <a:gd name="connsiteY8970" fmla="*/ 5141356 h 7686336"/>
              <a:gd name="connsiteX8971" fmla="*/ 614779 w 10243893"/>
              <a:gd name="connsiteY8971" fmla="*/ 5184802 h 7686336"/>
              <a:gd name="connsiteX8972" fmla="*/ 614931 w 10243893"/>
              <a:gd name="connsiteY8972" fmla="*/ 5185012 h 7686336"/>
              <a:gd name="connsiteX8973" fmla="*/ 615052 w 10243893"/>
              <a:gd name="connsiteY8973" fmla="*/ 5184891 h 7686336"/>
              <a:gd name="connsiteX8974" fmla="*/ 614779 w 10243893"/>
              <a:gd name="connsiteY8974" fmla="*/ 5184802 h 7686336"/>
              <a:gd name="connsiteX8975" fmla="*/ 532094 w 10243893"/>
              <a:gd name="connsiteY8975" fmla="*/ 5070975 h 7686336"/>
              <a:gd name="connsiteX8976" fmla="*/ 614931 w 10243893"/>
              <a:gd name="connsiteY8976" fmla="*/ 4957058 h 7686336"/>
              <a:gd name="connsiteX8977" fmla="*/ 480940 w 10243893"/>
              <a:gd name="connsiteY8977" fmla="*/ 5000593 h 7686336"/>
              <a:gd name="connsiteX8978" fmla="*/ 398103 w 10243893"/>
              <a:gd name="connsiteY8978" fmla="*/ 4886556 h 7686336"/>
              <a:gd name="connsiteX8979" fmla="*/ 398103 w 10243893"/>
              <a:gd name="connsiteY8979" fmla="*/ 5027439 h 7686336"/>
              <a:gd name="connsiteX8980" fmla="*/ 295488 w 10243893"/>
              <a:gd name="connsiteY8980" fmla="*/ 5060750 h 7686336"/>
              <a:gd name="connsiteX8981" fmla="*/ 295488 w 10243893"/>
              <a:gd name="connsiteY8981" fmla="*/ 5041608 h 7686336"/>
              <a:gd name="connsiteX8982" fmla="*/ 380084 w 10243893"/>
              <a:gd name="connsiteY8982" fmla="*/ 5014137 h 7686336"/>
              <a:gd name="connsiteX8983" fmla="*/ 380084 w 10243893"/>
              <a:gd name="connsiteY8983" fmla="*/ 4861523 h 7686336"/>
              <a:gd name="connsiteX8984" fmla="*/ 295488 w 10243893"/>
              <a:gd name="connsiteY8984" fmla="*/ 4745159 h 7686336"/>
              <a:gd name="connsiteX8985" fmla="*/ 295488 w 10243893"/>
              <a:gd name="connsiteY8985" fmla="*/ 4714523 h 7686336"/>
              <a:gd name="connsiteX8986" fmla="*/ 380084 w 10243893"/>
              <a:gd name="connsiteY8986" fmla="*/ 4830928 h 7686336"/>
              <a:gd name="connsiteX8987" fmla="*/ 380084 w 10243893"/>
              <a:gd name="connsiteY8987" fmla="*/ 4602853 h 7686336"/>
              <a:gd name="connsiteX8988" fmla="*/ 297247 w 10243893"/>
              <a:gd name="connsiteY8988" fmla="*/ 4575885 h 7686336"/>
              <a:gd name="connsiteX8989" fmla="*/ 297126 w 10243893"/>
              <a:gd name="connsiteY8989" fmla="*/ 4575885 h 7686336"/>
              <a:gd name="connsiteX8990" fmla="*/ 295488 w 10243893"/>
              <a:gd name="connsiteY8990" fmla="*/ 4578142 h 7686336"/>
              <a:gd name="connsiteX8991" fmla="*/ 295488 w 10243893"/>
              <a:gd name="connsiteY8991" fmla="*/ 4556713 h 7686336"/>
              <a:gd name="connsiteX8992" fmla="*/ 380205 w 10243893"/>
              <a:gd name="connsiteY8992" fmla="*/ 4584230 h 7686336"/>
              <a:gd name="connsiteX8993" fmla="*/ 380205 w 10243893"/>
              <a:gd name="connsiteY8993" fmla="*/ 4489904 h 7686336"/>
              <a:gd name="connsiteX8994" fmla="*/ 469936 w 10243893"/>
              <a:gd name="connsiteY8994" fmla="*/ 4460759 h 7686336"/>
              <a:gd name="connsiteX8995" fmla="*/ 414428 w 10243893"/>
              <a:gd name="connsiteY8995" fmla="*/ 4384452 h 7686336"/>
              <a:gd name="connsiteX8996" fmla="*/ 469936 w 10243893"/>
              <a:gd name="connsiteY8996" fmla="*/ 4308145 h 7686336"/>
              <a:gd name="connsiteX8997" fmla="*/ 380205 w 10243893"/>
              <a:gd name="connsiteY8997" fmla="*/ 4279001 h 7686336"/>
              <a:gd name="connsiteX8998" fmla="*/ 380205 w 10243893"/>
              <a:gd name="connsiteY8998" fmla="*/ 4184675 h 7686336"/>
              <a:gd name="connsiteX8999" fmla="*/ 295488 w 10243893"/>
              <a:gd name="connsiteY8999" fmla="*/ 4212192 h 7686336"/>
              <a:gd name="connsiteX9000" fmla="*/ 295488 w 10243893"/>
              <a:gd name="connsiteY9000" fmla="*/ 4189749 h 7686336"/>
              <a:gd name="connsiteX9001" fmla="*/ 297247 w 10243893"/>
              <a:gd name="connsiteY9001" fmla="*/ 4192173 h 7686336"/>
              <a:gd name="connsiteX9002" fmla="*/ 380084 w 10243893"/>
              <a:gd name="connsiteY9002" fmla="*/ 4165206 h 7686336"/>
              <a:gd name="connsiteX9003" fmla="*/ 380084 w 10243893"/>
              <a:gd name="connsiteY9003" fmla="*/ 3937298 h 7686336"/>
              <a:gd name="connsiteX9004" fmla="*/ 380205 w 10243893"/>
              <a:gd name="connsiteY9004" fmla="*/ 3937131 h 7686336"/>
              <a:gd name="connsiteX9005" fmla="*/ 380084 w 10243893"/>
              <a:gd name="connsiteY9005" fmla="*/ 3937131 h 7686336"/>
              <a:gd name="connsiteX9006" fmla="*/ 380084 w 10243893"/>
              <a:gd name="connsiteY9006" fmla="*/ 3937298 h 7686336"/>
              <a:gd name="connsiteX9007" fmla="*/ 295488 w 10243893"/>
              <a:gd name="connsiteY9007" fmla="*/ 4053703 h 7686336"/>
              <a:gd name="connsiteX9008" fmla="*/ 295488 w 10243893"/>
              <a:gd name="connsiteY9008" fmla="*/ 4022778 h 7686336"/>
              <a:gd name="connsiteX9009" fmla="*/ 380084 w 10243893"/>
              <a:gd name="connsiteY9009" fmla="*/ 3906414 h 7686336"/>
              <a:gd name="connsiteX9010" fmla="*/ 380084 w 10243893"/>
              <a:gd name="connsiteY9010" fmla="*/ 3753800 h 7686336"/>
              <a:gd name="connsiteX9011" fmla="*/ 295488 w 10243893"/>
              <a:gd name="connsiteY9011" fmla="*/ 3726330 h 7686336"/>
              <a:gd name="connsiteX9012" fmla="*/ 295488 w 10243893"/>
              <a:gd name="connsiteY9012" fmla="*/ 3707429 h 7686336"/>
              <a:gd name="connsiteX9013" fmla="*/ 398103 w 10243893"/>
              <a:gd name="connsiteY9013" fmla="*/ 3740740 h 7686336"/>
              <a:gd name="connsiteX9014" fmla="*/ 398103 w 10243893"/>
              <a:gd name="connsiteY9014" fmla="*/ 3881745 h 7686336"/>
              <a:gd name="connsiteX9015" fmla="*/ 480940 w 10243893"/>
              <a:gd name="connsiteY9015" fmla="*/ 3767707 h 7686336"/>
              <a:gd name="connsiteX9016" fmla="*/ 615052 w 10243893"/>
              <a:gd name="connsiteY9016" fmla="*/ 3811242 h 7686336"/>
              <a:gd name="connsiteX9017" fmla="*/ 532215 w 10243893"/>
              <a:gd name="connsiteY9017" fmla="*/ 3697326 h 7686336"/>
              <a:gd name="connsiteX9018" fmla="*/ 615052 w 10243893"/>
              <a:gd name="connsiteY9018" fmla="*/ 3583288 h 7686336"/>
              <a:gd name="connsiteX9019" fmla="*/ 480940 w 10243893"/>
              <a:gd name="connsiteY9019" fmla="*/ 3626823 h 7686336"/>
              <a:gd name="connsiteX9020" fmla="*/ 398103 w 10243893"/>
              <a:gd name="connsiteY9020" fmla="*/ 3512786 h 7686336"/>
              <a:gd name="connsiteX9021" fmla="*/ 398103 w 10243893"/>
              <a:gd name="connsiteY9021" fmla="*/ 3653670 h 7686336"/>
              <a:gd name="connsiteX9022" fmla="*/ 295488 w 10243893"/>
              <a:gd name="connsiteY9022" fmla="*/ 3686981 h 7686336"/>
              <a:gd name="connsiteX9023" fmla="*/ 295488 w 10243893"/>
              <a:gd name="connsiteY9023" fmla="*/ 3667839 h 7686336"/>
              <a:gd name="connsiteX9024" fmla="*/ 380084 w 10243893"/>
              <a:gd name="connsiteY9024" fmla="*/ 3640368 h 7686336"/>
              <a:gd name="connsiteX9025" fmla="*/ 380084 w 10243893"/>
              <a:gd name="connsiteY9025" fmla="*/ 3487754 h 7686336"/>
              <a:gd name="connsiteX9026" fmla="*/ 295488 w 10243893"/>
              <a:gd name="connsiteY9026" fmla="*/ 3371390 h 7686336"/>
              <a:gd name="connsiteX9027" fmla="*/ 295488 w 10243893"/>
              <a:gd name="connsiteY9027" fmla="*/ 3340586 h 7686336"/>
              <a:gd name="connsiteX9028" fmla="*/ 380205 w 10243893"/>
              <a:gd name="connsiteY9028" fmla="*/ 3457158 h 7686336"/>
              <a:gd name="connsiteX9029" fmla="*/ 380205 w 10243893"/>
              <a:gd name="connsiteY9029" fmla="*/ 3316274 h 7686336"/>
              <a:gd name="connsiteX9030" fmla="*/ 514317 w 10243893"/>
              <a:gd name="connsiteY9030" fmla="*/ 3272618 h 7686336"/>
              <a:gd name="connsiteX9031" fmla="*/ 514075 w 10243893"/>
              <a:gd name="connsiteY9031" fmla="*/ 3272618 h 7686336"/>
              <a:gd name="connsiteX9032" fmla="*/ 380205 w 10243893"/>
              <a:gd name="connsiteY9032" fmla="*/ 3229084 h 7686336"/>
              <a:gd name="connsiteX9033" fmla="*/ 380205 w 10243893"/>
              <a:gd name="connsiteY9033" fmla="*/ 3088320 h 7686336"/>
              <a:gd name="connsiteX9034" fmla="*/ 295488 w 10243893"/>
              <a:gd name="connsiteY9034" fmla="*/ 3204739 h 7686336"/>
              <a:gd name="connsiteX9035" fmla="*/ 295488 w 10243893"/>
              <a:gd name="connsiteY9035" fmla="*/ 3174139 h 7686336"/>
              <a:gd name="connsiteX9036" fmla="*/ 307465 w 10243893"/>
              <a:gd name="connsiteY9036" fmla="*/ 3157674 h 7686336"/>
              <a:gd name="connsiteX9037" fmla="*/ 380084 w 10243893"/>
              <a:gd name="connsiteY9037" fmla="*/ 3057846 h 7686336"/>
              <a:gd name="connsiteX9038" fmla="*/ 380084 w 10243893"/>
              <a:gd name="connsiteY9038" fmla="*/ 3057725 h 7686336"/>
              <a:gd name="connsiteX9039" fmla="*/ 380084 w 10243893"/>
              <a:gd name="connsiteY9039" fmla="*/ 2905232 h 7686336"/>
              <a:gd name="connsiteX9040" fmla="*/ 295488 w 10243893"/>
              <a:gd name="connsiteY9040" fmla="*/ 2877691 h 7686336"/>
              <a:gd name="connsiteX9041" fmla="*/ 295488 w 10243893"/>
              <a:gd name="connsiteY9041" fmla="*/ 2858620 h 7686336"/>
              <a:gd name="connsiteX9042" fmla="*/ 398103 w 10243893"/>
              <a:gd name="connsiteY9042" fmla="*/ 2891930 h 7686336"/>
              <a:gd name="connsiteX9043" fmla="*/ 398103 w 10243893"/>
              <a:gd name="connsiteY9043" fmla="*/ 3032693 h 7686336"/>
              <a:gd name="connsiteX9044" fmla="*/ 480940 w 10243893"/>
              <a:gd name="connsiteY9044" fmla="*/ 2918776 h 7686336"/>
              <a:gd name="connsiteX9045" fmla="*/ 614894 w 10243893"/>
              <a:gd name="connsiteY9045" fmla="*/ 2962260 h 7686336"/>
              <a:gd name="connsiteX9046" fmla="*/ 614931 w 10243893"/>
              <a:gd name="connsiteY9046" fmla="*/ 2962311 h 7686336"/>
              <a:gd name="connsiteX9047" fmla="*/ 615052 w 10243893"/>
              <a:gd name="connsiteY9047" fmla="*/ 2962311 h 7686336"/>
              <a:gd name="connsiteX9048" fmla="*/ 614894 w 10243893"/>
              <a:gd name="connsiteY9048" fmla="*/ 2962260 h 7686336"/>
              <a:gd name="connsiteX9049" fmla="*/ 532094 w 10243893"/>
              <a:gd name="connsiteY9049" fmla="*/ 2848274 h 7686336"/>
              <a:gd name="connsiteX9050" fmla="*/ 614931 w 10243893"/>
              <a:gd name="connsiteY9050" fmla="*/ 2734357 h 7686336"/>
              <a:gd name="connsiteX9051" fmla="*/ 480940 w 10243893"/>
              <a:gd name="connsiteY9051" fmla="*/ 2777892 h 7686336"/>
              <a:gd name="connsiteX9052" fmla="*/ 398103 w 10243893"/>
              <a:gd name="connsiteY9052" fmla="*/ 2663855 h 7686336"/>
              <a:gd name="connsiteX9053" fmla="*/ 398103 w 10243893"/>
              <a:gd name="connsiteY9053" fmla="*/ 2804860 h 7686336"/>
              <a:gd name="connsiteX9054" fmla="*/ 295488 w 10243893"/>
              <a:gd name="connsiteY9054" fmla="*/ 2838171 h 7686336"/>
              <a:gd name="connsiteX9055" fmla="*/ 295488 w 10243893"/>
              <a:gd name="connsiteY9055" fmla="*/ 2819028 h 7686336"/>
              <a:gd name="connsiteX9056" fmla="*/ 380084 w 10243893"/>
              <a:gd name="connsiteY9056" fmla="*/ 2791557 h 7686336"/>
              <a:gd name="connsiteX9057" fmla="*/ 380084 w 10243893"/>
              <a:gd name="connsiteY9057" fmla="*/ 2638943 h 7686336"/>
              <a:gd name="connsiteX9058" fmla="*/ 295488 w 10243893"/>
              <a:gd name="connsiteY9058" fmla="*/ 2522580 h 7686336"/>
              <a:gd name="connsiteX9059" fmla="*/ 295488 w 10243893"/>
              <a:gd name="connsiteY9059" fmla="*/ 2491943 h 7686336"/>
              <a:gd name="connsiteX9060" fmla="*/ 380084 w 10243893"/>
              <a:gd name="connsiteY9060" fmla="*/ 2608348 h 7686336"/>
              <a:gd name="connsiteX9061" fmla="*/ 380084 w 10243893"/>
              <a:gd name="connsiteY9061" fmla="*/ 2380273 h 7686336"/>
              <a:gd name="connsiteX9062" fmla="*/ 297247 w 10243893"/>
              <a:gd name="connsiteY9062" fmla="*/ 2353306 h 7686336"/>
              <a:gd name="connsiteX9063" fmla="*/ 297126 w 10243893"/>
              <a:gd name="connsiteY9063" fmla="*/ 2353306 h 7686336"/>
              <a:gd name="connsiteX9064" fmla="*/ 295488 w 10243893"/>
              <a:gd name="connsiteY9064" fmla="*/ 2355564 h 7686336"/>
              <a:gd name="connsiteX9065" fmla="*/ 295488 w 10243893"/>
              <a:gd name="connsiteY9065" fmla="*/ 2334013 h 7686336"/>
              <a:gd name="connsiteX9066" fmla="*/ 380205 w 10243893"/>
              <a:gd name="connsiteY9066" fmla="*/ 2361529 h 7686336"/>
              <a:gd name="connsiteX9067" fmla="*/ 380205 w 10243893"/>
              <a:gd name="connsiteY9067" fmla="*/ 2267203 h 7686336"/>
              <a:gd name="connsiteX9068" fmla="*/ 469936 w 10243893"/>
              <a:gd name="connsiteY9068" fmla="*/ 2238059 h 7686336"/>
              <a:gd name="connsiteX9069" fmla="*/ 414428 w 10243893"/>
              <a:gd name="connsiteY9069" fmla="*/ 2161752 h 7686336"/>
              <a:gd name="connsiteX9070" fmla="*/ 469936 w 10243893"/>
              <a:gd name="connsiteY9070" fmla="*/ 2085445 h 7686336"/>
              <a:gd name="connsiteX9071" fmla="*/ 380205 w 10243893"/>
              <a:gd name="connsiteY9071" fmla="*/ 2056300 h 7686336"/>
              <a:gd name="connsiteX9072" fmla="*/ 380205 w 10243893"/>
              <a:gd name="connsiteY9072" fmla="*/ 1961975 h 7686336"/>
              <a:gd name="connsiteX9073" fmla="*/ 295488 w 10243893"/>
              <a:gd name="connsiteY9073" fmla="*/ 1989491 h 7686336"/>
              <a:gd name="connsiteX9074" fmla="*/ 295488 w 10243893"/>
              <a:gd name="connsiteY9074" fmla="*/ 1967169 h 7686336"/>
              <a:gd name="connsiteX9075" fmla="*/ 297247 w 10243893"/>
              <a:gd name="connsiteY9075" fmla="*/ 1969593 h 7686336"/>
              <a:gd name="connsiteX9076" fmla="*/ 380084 w 10243893"/>
              <a:gd name="connsiteY9076" fmla="*/ 1942626 h 7686336"/>
              <a:gd name="connsiteX9077" fmla="*/ 380084 w 10243893"/>
              <a:gd name="connsiteY9077" fmla="*/ 1714718 h 7686336"/>
              <a:gd name="connsiteX9078" fmla="*/ 380205 w 10243893"/>
              <a:gd name="connsiteY9078" fmla="*/ 1714551 h 7686336"/>
              <a:gd name="connsiteX9079" fmla="*/ 380084 w 10243893"/>
              <a:gd name="connsiteY9079" fmla="*/ 1714551 h 7686336"/>
              <a:gd name="connsiteX9080" fmla="*/ 380084 w 10243893"/>
              <a:gd name="connsiteY9080" fmla="*/ 1714718 h 7686336"/>
              <a:gd name="connsiteX9081" fmla="*/ 295488 w 10243893"/>
              <a:gd name="connsiteY9081" fmla="*/ 1831123 h 7686336"/>
              <a:gd name="connsiteX9082" fmla="*/ 295488 w 10243893"/>
              <a:gd name="connsiteY9082" fmla="*/ 1800199 h 7686336"/>
              <a:gd name="connsiteX9083" fmla="*/ 380084 w 10243893"/>
              <a:gd name="connsiteY9083" fmla="*/ 1683835 h 7686336"/>
              <a:gd name="connsiteX9084" fmla="*/ 380084 w 10243893"/>
              <a:gd name="connsiteY9084" fmla="*/ 1531221 h 7686336"/>
              <a:gd name="connsiteX9085" fmla="*/ 295488 w 10243893"/>
              <a:gd name="connsiteY9085" fmla="*/ 1503750 h 7686336"/>
              <a:gd name="connsiteX9086" fmla="*/ 295488 w 10243893"/>
              <a:gd name="connsiteY9086" fmla="*/ 1484971 h 7686336"/>
              <a:gd name="connsiteX9087" fmla="*/ 398103 w 10243893"/>
              <a:gd name="connsiteY9087" fmla="*/ 1518281 h 7686336"/>
              <a:gd name="connsiteX9088" fmla="*/ 398103 w 10243893"/>
              <a:gd name="connsiteY9088" fmla="*/ 1659286 h 7686336"/>
              <a:gd name="connsiteX9089" fmla="*/ 480940 w 10243893"/>
              <a:gd name="connsiteY9089" fmla="*/ 1545249 h 7686336"/>
              <a:gd name="connsiteX9090" fmla="*/ 615052 w 10243893"/>
              <a:gd name="connsiteY9090" fmla="*/ 1588784 h 7686336"/>
              <a:gd name="connsiteX9091" fmla="*/ 532215 w 10243893"/>
              <a:gd name="connsiteY9091" fmla="*/ 1474746 h 7686336"/>
              <a:gd name="connsiteX9092" fmla="*/ 615052 w 10243893"/>
              <a:gd name="connsiteY9092" fmla="*/ 1360709 h 7686336"/>
              <a:gd name="connsiteX9093" fmla="*/ 480940 w 10243893"/>
              <a:gd name="connsiteY9093" fmla="*/ 1404244 h 7686336"/>
              <a:gd name="connsiteX9094" fmla="*/ 480940 w 10243893"/>
              <a:gd name="connsiteY9094" fmla="*/ 1404365 h 7686336"/>
              <a:gd name="connsiteX9095" fmla="*/ 398103 w 10243893"/>
              <a:gd name="connsiteY9095" fmla="*/ 1290327 h 7686336"/>
              <a:gd name="connsiteX9096" fmla="*/ 398103 w 10243893"/>
              <a:gd name="connsiteY9096" fmla="*/ 1431211 h 7686336"/>
              <a:gd name="connsiteX9097" fmla="*/ 295488 w 10243893"/>
              <a:gd name="connsiteY9097" fmla="*/ 1464522 h 7686336"/>
              <a:gd name="connsiteX9098" fmla="*/ 295488 w 10243893"/>
              <a:gd name="connsiteY9098" fmla="*/ 1445259 h 7686336"/>
              <a:gd name="connsiteX9099" fmla="*/ 380084 w 10243893"/>
              <a:gd name="connsiteY9099" fmla="*/ 1417788 h 7686336"/>
              <a:gd name="connsiteX9100" fmla="*/ 380084 w 10243893"/>
              <a:gd name="connsiteY9100" fmla="*/ 1265174 h 7686336"/>
              <a:gd name="connsiteX9101" fmla="*/ 295488 w 10243893"/>
              <a:gd name="connsiteY9101" fmla="*/ 1148811 h 7686336"/>
              <a:gd name="connsiteX9102" fmla="*/ 295488 w 10243893"/>
              <a:gd name="connsiteY9102" fmla="*/ 1118128 h 7686336"/>
              <a:gd name="connsiteX9103" fmla="*/ 380205 w 10243893"/>
              <a:gd name="connsiteY9103" fmla="*/ 1234699 h 7686336"/>
              <a:gd name="connsiteX9104" fmla="*/ 380205 w 10243893"/>
              <a:gd name="connsiteY9104" fmla="*/ 1093815 h 7686336"/>
              <a:gd name="connsiteX9105" fmla="*/ 514317 w 10243893"/>
              <a:gd name="connsiteY9105" fmla="*/ 1050160 h 7686336"/>
              <a:gd name="connsiteX9106" fmla="*/ 514075 w 10243893"/>
              <a:gd name="connsiteY9106" fmla="*/ 1050160 h 7686336"/>
              <a:gd name="connsiteX9107" fmla="*/ 380205 w 10243893"/>
              <a:gd name="connsiteY9107" fmla="*/ 1006625 h 7686336"/>
              <a:gd name="connsiteX9108" fmla="*/ 380205 w 10243893"/>
              <a:gd name="connsiteY9108" fmla="*/ 865741 h 7686336"/>
              <a:gd name="connsiteX9109" fmla="*/ 295488 w 10243893"/>
              <a:gd name="connsiteY9109" fmla="*/ 982236 h 7686336"/>
              <a:gd name="connsiteX9110" fmla="*/ 295488 w 10243893"/>
              <a:gd name="connsiteY9110" fmla="*/ 951681 h 7686336"/>
              <a:gd name="connsiteX9111" fmla="*/ 307465 w 10243893"/>
              <a:gd name="connsiteY9111" fmla="*/ 935215 h 7686336"/>
              <a:gd name="connsiteX9112" fmla="*/ 380084 w 10243893"/>
              <a:gd name="connsiteY9112" fmla="*/ 835387 h 7686336"/>
              <a:gd name="connsiteX9113" fmla="*/ 380084 w 10243893"/>
              <a:gd name="connsiteY9113" fmla="*/ 835266 h 7686336"/>
              <a:gd name="connsiteX9114" fmla="*/ 380084 w 10243893"/>
              <a:gd name="connsiteY9114" fmla="*/ 682773 h 7686336"/>
              <a:gd name="connsiteX9115" fmla="*/ 295488 w 10243893"/>
              <a:gd name="connsiteY9115" fmla="*/ 655232 h 7686336"/>
              <a:gd name="connsiteX9116" fmla="*/ 295488 w 10243893"/>
              <a:gd name="connsiteY9116" fmla="*/ 636040 h 7686336"/>
              <a:gd name="connsiteX9117" fmla="*/ 398103 w 10243893"/>
              <a:gd name="connsiteY9117" fmla="*/ 669350 h 7686336"/>
              <a:gd name="connsiteX9118" fmla="*/ 398103 w 10243893"/>
              <a:gd name="connsiteY9118" fmla="*/ 810113 h 7686336"/>
              <a:gd name="connsiteX9119" fmla="*/ 480940 w 10243893"/>
              <a:gd name="connsiteY9119" fmla="*/ 696196 h 7686336"/>
              <a:gd name="connsiteX9120" fmla="*/ 614894 w 10243893"/>
              <a:gd name="connsiteY9120" fmla="*/ 739680 h 7686336"/>
              <a:gd name="connsiteX9121" fmla="*/ 614931 w 10243893"/>
              <a:gd name="connsiteY9121" fmla="*/ 739731 h 7686336"/>
              <a:gd name="connsiteX9122" fmla="*/ 615052 w 10243893"/>
              <a:gd name="connsiteY9122" fmla="*/ 739731 h 7686336"/>
              <a:gd name="connsiteX9123" fmla="*/ 614894 w 10243893"/>
              <a:gd name="connsiteY9123" fmla="*/ 739680 h 7686336"/>
              <a:gd name="connsiteX9124" fmla="*/ 532094 w 10243893"/>
              <a:gd name="connsiteY9124" fmla="*/ 625694 h 7686336"/>
              <a:gd name="connsiteX9125" fmla="*/ 614931 w 10243893"/>
              <a:gd name="connsiteY9125" fmla="*/ 511777 h 7686336"/>
              <a:gd name="connsiteX9126" fmla="*/ 480940 w 10243893"/>
              <a:gd name="connsiteY9126" fmla="*/ 555312 h 7686336"/>
              <a:gd name="connsiteX9127" fmla="*/ 398103 w 10243893"/>
              <a:gd name="connsiteY9127" fmla="*/ 441275 h 7686336"/>
              <a:gd name="connsiteX9128" fmla="*/ 398103 w 10243893"/>
              <a:gd name="connsiteY9128" fmla="*/ 582280 h 7686336"/>
              <a:gd name="connsiteX9129" fmla="*/ 295488 w 10243893"/>
              <a:gd name="connsiteY9129" fmla="*/ 615591 h 7686336"/>
              <a:gd name="connsiteX9130" fmla="*/ 295488 w 10243893"/>
              <a:gd name="connsiteY9130" fmla="*/ 596449 h 7686336"/>
              <a:gd name="connsiteX9131" fmla="*/ 380084 w 10243893"/>
              <a:gd name="connsiteY9131" fmla="*/ 568978 h 7686336"/>
              <a:gd name="connsiteX9132" fmla="*/ 380084 w 10243893"/>
              <a:gd name="connsiteY9132" fmla="*/ 416363 h 7686336"/>
              <a:gd name="connsiteX9133" fmla="*/ 295488 w 10243893"/>
              <a:gd name="connsiteY9133" fmla="*/ 300000 h 7686336"/>
              <a:gd name="connsiteX9134" fmla="*/ 295488 w 10243893"/>
              <a:gd name="connsiteY9134" fmla="*/ 269363 h 7686336"/>
              <a:gd name="connsiteX9135" fmla="*/ 380084 w 10243893"/>
              <a:gd name="connsiteY9135" fmla="*/ 385768 h 7686336"/>
              <a:gd name="connsiteX9136" fmla="*/ 380084 w 10243893"/>
              <a:gd name="connsiteY9136" fmla="*/ 157693 h 7686336"/>
              <a:gd name="connsiteX9137" fmla="*/ 297247 w 10243893"/>
              <a:gd name="connsiteY9137" fmla="*/ 130726 h 7686336"/>
              <a:gd name="connsiteX9138" fmla="*/ 297126 w 10243893"/>
              <a:gd name="connsiteY9138" fmla="*/ 130726 h 7686336"/>
              <a:gd name="connsiteX9139" fmla="*/ 295488 w 10243893"/>
              <a:gd name="connsiteY9139" fmla="*/ 132984 h 7686336"/>
              <a:gd name="connsiteX9140" fmla="*/ 295488 w 10243893"/>
              <a:gd name="connsiteY9140" fmla="*/ 111192 h 7686336"/>
              <a:gd name="connsiteX9141" fmla="*/ 380205 w 10243893"/>
              <a:gd name="connsiteY9141" fmla="*/ 138707 h 7686336"/>
              <a:gd name="connsiteX9142" fmla="*/ 380205 w 10243893"/>
              <a:gd name="connsiteY9142" fmla="*/ 44381 h 7686336"/>
              <a:gd name="connsiteX9143" fmla="*/ 469936 w 10243893"/>
              <a:gd name="connsiteY9143" fmla="*/ 15237 h 7686336"/>
              <a:gd name="connsiteX9144" fmla="*/ 458931 w 10243893"/>
              <a:gd name="connsiteY9144" fmla="*/ 121 h 7686336"/>
              <a:gd name="connsiteX9145" fmla="*/ 481182 w 10243893"/>
              <a:gd name="connsiteY9145" fmla="*/ 121 h 7686336"/>
              <a:gd name="connsiteX9146" fmla="*/ 487954 w 10243893"/>
              <a:gd name="connsiteY9146" fmla="*/ 9433 h 7686336"/>
              <a:gd name="connsiteX9147" fmla="*/ 516494 w 10243893"/>
              <a:gd name="connsiteY9147" fmla="*/ 121 h 7686336"/>
              <a:gd name="connsiteX9148" fmla="*/ 574782 w 10243893"/>
              <a:gd name="connsiteY9148" fmla="*/ 121 h 7686336"/>
              <a:gd name="connsiteX9149" fmla="*/ 499080 w 10243893"/>
              <a:gd name="connsiteY9149" fmla="*/ 24670 h 7686336"/>
              <a:gd name="connsiteX9150" fmla="*/ 644317 w 10243893"/>
              <a:gd name="connsiteY9150" fmla="*/ 224568 h 7686336"/>
              <a:gd name="connsiteX9151" fmla="*/ 789555 w 10243893"/>
              <a:gd name="connsiteY9151" fmla="*/ 271731 h 7686336"/>
              <a:gd name="connsiteX9152" fmla="*/ 879285 w 10243893"/>
              <a:gd name="connsiteY9152" fmla="*/ 148261 h 7686336"/>
              <a:gd name="connsiteX9153" fmla="*/ 879285 w 10243893"/>
              <a:gd name="connsiteY9153" fmla="*/ 121 h 7686336"/>
              <a:gd name="connsiteX9154" fmla="*/ 897303 w 10243893"/>
              <a:gd name="connsiteY9154" fmla="*/ 121 h 7686336"/>
              <a:gd name="connsiteX9155" fmla="*/ 897303 w 10243893"/>
              <a:gd name="connsiteY9155" fmla="*/ 123228 h 7686336"/>
              <a:gd name="connsiteX9156" fmla="*/ 986792 w 10243893"/>
              <a:gd name="connsiteY9156" fmla="*/ 121 h 7686336"/>
              <a:gd name="connsiteX9157" fmla="*/ 1009043 w 10243893"/>
              <a:gd name="connsiteY9157" fmla="*/ 121 h 7686336"/>
              <a:gd name="connsiteX9158" fmla="*/ 897666 w 10243893"/>
              <a:gd name="connsiteY9158" fmla="*/ 153944 h 7686336"/>
              <a:gd name="connsiteX9159" fmla="*/ 897666 w 10243893"/>
              <a:gd name="connsiteY9159" fmla="*/ 306559 h 7686336"/>
              <a:gd name="connsiteX9160" fmla="*/ 1042904 w 10243893"/>
              <a:gd name="connsiteY9160" fmla="*/ 353721 h 7686336"/>
              <a:gd name="connsiteX9161" fmla="*/ 1188141 w 10243893"/>
              <a:gd name="connsiteY9161" fmla="*/ 306559 h 7686336"/>
              <a:gd name="connsiteX9162" fmla="*/ 1188141 w 10243893"/>
              <a:gd name="connsiteY9162" fmla="*/ 153944 h 7686336"/>
              <a:gd name="connsiteX9163" fmla="*/ 1076401 w 10243893"/>
              <a:gd name="connsiteY9163" fmla="*/ 121 h 7686336"/>
              <a:gd name="connsiteX9164" fmla="*/ 1098653 w 10243893"/>
              <a:gd name="connsiteY9164" fmla="*/ 121 h 7686336"/>
              <a:gd name="connsiteX9165" fmla="*/ 1188141 w 10243893"/>
              <a:gd name="connsiteY9165" fmla="*/ 123228 h 7686336"/>
              <a:gd name="connsiteX9166" fmla="*/ 1188141 w 10243893"/>
              <a:gd name="connsiteY9166" fmla="*/ 121 h 7686336"/>
              <a:gd name="connsiteX9167" fmla="*/ 1206160 w 10243893"/>
              <a:gd name="connsiteY9167" fmla="*/ 121 h 7686336"/>
              <a:gd name="connsiteX9168" fmla="*/ 1206160 w 10243893"/>
              <a:gd name="connsiteY9168" fmla="*/ 148261 h 7686336"/>
              <a:gd name="connsiteX9169" fmla="*/ 1295890 w 10243893"/>
              <a:gd name="connsiteY9169" fmla="*/ 271731 h 7686336"/>
              <a:gd name="connsiteX9170" fmla="*/ 1441127 w 10243893"/>
              <a:gd name="connsiteY9170" fmla="*/ 224568 h 7686336"/>
              <a:gd name="connsiteX9171" fmla="*/ 1586244 w 10243893"/>
              <a:gd name="connsiteY9171" fmla="*/ 24670 h 7686336"/>
              <a:gd name="connsiteX9172" fmla="*/ 1510542 w 10243893"/>
              <a:gd name="connsiteY9172" fmla="*/ 121 h 7686336"/>
              <a:gd name="connsiteX9173" fmla="*/ 1568830 w 10243893"/>
              <a:gd name="connsiteY9173" fmla="*/ 121 h 7686336"/>
              <a:gd name="connsiteX9174" fmla="*/ 1597370 w 10243893"/>
              <a:gd name="connsiteY9174" fmla="*/ 9433 h 7686336"/>
              <a:gd name="connsiteX9175" fmla="*/ 1604142 w 10243893"/>
              <a:gd name="connsiteY9175" fmla="*/ 121 h 7686336"/>
              <a:gd name="connsiteX9176" fmla="*/ 1626393 w 10243893"/>
              <a:gd name="connsiteY9176" fmla="*/ 121 h 7686336"/>
              <a:gd name="connsiteX9177" fmla="*/ 1615388 w 10243893"/>
              <a:gd name="connsiteY9177" fmla="*/ 15237 h 7686336"/>
              <a:gd name="connsiteX9178" fmla="*/ 1705119 w 10243893"/>
              <a:gd name="connsiteY9178" fmla="*/ 44381 h 7686336"/>
              <a:gd name="connsiteX9179" fmla="*/ 1705119 w 10243893"/>
              <a:gd name="connsiteY9179" fmla="*/ 138707 h 7686336"/>
              <a:gd name="connsiteX9180" fmla="*/ 1794849 w 10243893"/>
              <a:gd name="connsiteY9180" fmla="*/ 109563 h 7686336"/>
              <a:gd name="connsiteX9181" fmla="*/ 1850356 w 10243893"/>
              <a:gd name="connsiteY9181" fmla="*/ 185870 h 7686336"/>
              <a:gd name="connsiteX9182" fmla="*/ 1905863 w 10243893"/>
              <a:gd name="connsiteY9182" fmla="*/ 109563 h 7686336"/>
              <a:gd name="connsiteX9183" fmla="*/ 1995593 w 10243893"/>
              <a:gd name="connsiteY9183" fmla="*/ 138707 h 7686336"/>
              <a:gd name="connsiteX9184" fmla="*/ 1995593 w 10243893"/>
              <a:gd name="connsiteY9184" fmla="*/ 44381 h 7686336"/>
              <a:gd name="connsiteX9185" fmla="*/ 2085324 w 10243893"/>
              <a:gd name="connsiteY9185" fmla="*/ 15237 h 7686336"/>
              <a:gd name="connsiteX9186" fmla="*/ 2074319 w 10243893"/>
              <a:gd name="connsiteY9186" fmla="*/ 121 h 7686336"/>
              <a:gd name="connsiteX9187" fmla="*/ 2096570 w 10243893"/>
              <a:gd name="connsiteY9187" fmla="*/ 121 h 7686336"/>
              <a:gd name="connsiteX9188" fmla="*/ 2103342 w 10243893"/>
              <a:gd name="connsiteY9188" fmla="*/ 9433 h 7686336"/>
              <a:gd name="connsiteX9189" fmla="*/ 2131882 w 10243893"/>
              <a:gd name="connsiteY9189" fmla="*/ 121 h 7686336"/>
              <a:gd name="connsiteX9190" fmla="*/ 2190170 w 10243893"/>
              <a:gd name="connsiteY9190" fmla="*/ 121 h 7686336"/>
              <a:gd name="connsiteX9191" fmla="*/ 2114468 w 10243893"/>
              <a:gd name="connsiteY9191" fmla="*/ 24670 h 7686336"/>
              <a:gd name="connsiteX9192" fmla="*/ 2259705 w 10243893"/>
              <a:gd name="connsiteY9192" fmla="*/ 224568 h 7686336"/>
              <a:gd name="connsiteX9193" fmla="*/ 2404943 w 10243893"/>
              <a:gd name="connsiteY9193" fmla="*/ 271731 h 7686336"/>
              <a:gd name="connsiteX9194" fmla="*/ 2494673 w 10243893"/>
              <a:gd name="connsiteY9194" fmla="*/ 148261 h 7686336"/>
              <a:gd name="connsiteX9195" fmla="*/ 2494673 w 10243893"/>
              <a:gd name="connsiteY9195" fmla="*/ 121 h 7686336"/>
              <a:gd name="connsiteX9196" fmla="*/ 2512692 w 10243893"/>
              <a:gd name="connsiteY9196" fmla="*/ 121 h 7686336"/>
              <a:gd name="connsiteX9197" fmla="*/ 2512692 w 10243893"/>
              <a:gd name="connsiteY9197" fmla="*/ 123107 h 7686336"/>
              <a:gd name="connsiteX9198" fmla="*/ 2602180 w 10243893"/>
              <a:gd name="connsiteY9198" fmla="*/ 0 h 7686336"/>
              <a:gd name="connsiteX9199" fmla="*/ 2624431 w 10243893"/>
              <a:gd name="connsiteY9199" fmla="*/ 0 h 7686336"/>
              <a:gd name="connsiteX9200" fmla="*/ 2512692 w 10243893"/>
              <a:gd name="connsiteY9200" fmla="*/ 153944 h 7686336"/>
              <a:gd name="connsiteX9201" fmla="*/ 2512692 w 10243893"/>
              <a:gd name="connsiteY9201" fmla="*/ 306559 h 7686336"/>
              <a:gd name="connsiteX9202" fmla="*/ 2657929 w 10243893"/>
              <a:gd name="connsiteY9202" fmla="*/ 353721 h 7686336"/>
              <a:gd name="connsiteX9203" fmla="*/ 2803167 w 10243893"/>
              <a:gd name="connsiteY9203" fmla="*/ 306559 h 7686336"/>
              <a:gd name="connsiteX9204" fmla="*/ 2803167 w 10243893"/>
              <a:gd name="connsiteY9204" fmla="*/ 153944 h 7686336"/>
              <a:gd name="connsiteX9205" fmla="*/ 2691427 w 10243893"/>
              <a:gd name="connsiteY9205" fmla="*/ 121 h 7686336"/>
              <a:gd name="connsiteX9206" fmla="*/ 2713678 w 10243893"/>
              <a:gd name="connsiteY9206" fmla="*/ 121 h 7686336"/>
              <a:gd name="connsiteX9207" fmla="*/ 2803167 w 10243893"/>
              <a:gd name="connsiteY9207" fmla="*/ 123228 h 7686336"/>
              <a:gd name="connsiteX9208" fmla="*/ 2803167 w 10243893"/>
              <a:gd name="connsiteY9208" fmla="*/ 121 h 7686336"/>
              <a:gd name="connsiteX9209" fmla="*/ 2821185 w 10243893"/>
              <a:gd name="connsiteY9209" fmla="*/ 121 h 7686336"/>
              <a:gd name="connsiteX9210" fmla="*/ 2821185 w 10243893"/>
              <a:gd name="connsiteY9210" fmla="*/ 148261 h 7686336"/>
              <a:gd name="connsiteX9211" fmla="*/ 2910916 w 10243893"/>
              <a:gd name="connsiteY9211" fmla="*/ 271731 h 7686336"/>
              <a:gd name="connsiteX9212" fmla="*/ 3056153 w 10243893"/>
              <a:gd name="connsiteY9212" fmla="*/ 224568 h 7686336"/>
              <a:gd name="connsiteX9213" fmla="*/ 3201269 w 10243893"/>
              <a:gd name="connsiteY9213" fmla="*/ 24670 h 7686336"/>
              <a:gd name="connsiteX9214" fmla="*/ 3125567 w 10243893"/>
              <a:gd name="connsiteY9214" fmla="*/ 121 h 7686336"/>
              <a:gd name="connsiteX9215" fmla="*/ 3183855 w 10243893"/>
              <a:gd name="connsiteY9215" fmla="*/ 121 h 7686336"/>
              <a:gd name="connsiteX9216" fmla="*/ 3212395 w 10243893"/>
              <a:gd name="connsiteY9216" fmla="*/ 9433 h 7686336"/>
              <a:gd name="connsiteX9217" fmla="*/ 3219167 w 10243893"/>
              <a:gd name="connsiteY9217" fmla="*/ 121 h 7686336"/>
              <a:gd name="connsiteX9218" fmla="*/ 3241418 w 10243893"/>
              <a:gd name="connsiteY9218" fmla="*/ 121 h 7686336"/>
              <a:gd name="connsiteX9219" fmla="*/ 3230414 w 10243893"/>
              <a:gd name="connsiteY9219" fmla="*/ 15237 h 7686336"/>
              <a:gd name="connsiteX9220" fmla="*/ 3320144 w 10243893"/>
              <a:gd name="connsiteY9220" fmla="*/ 44381 h 7686336"/>
              <a:gd name="connsiteX9221" fmla="*/ 3320144 w 10243893"/>
              <a:gd name="connsiteY9221" fmla="*/ 138707 h 7686336"/>
              <a:gd name="connsiteX9222" fmla="*/ 3409874 w 10243893"/>
              <a:gd name="connsiteY9222" fmla="*/ 109563 h 7686336"/>
              <a:gd name="connsiteX9223" fmla="*/ 3465381 w 10243893"/>
              <a:gd name="connsiteY9223" fmla="*/ 185870 h 7686336"/>
              <a:gd name="connsiteX9224" fmla="*/ 3520888 w 10243893"/>
              <a:gd name="connsiteY9224" fmla="*/ 109563 h 7686336"/>
              <a:gd name="connsiteX9225" fmla="*/ 3610619 w 10243893"/>
              <a:gd name="connsiteY9225" fmla="*/ 138707 h 7686336"/>
              <a:gd name="connsiteX9226" fmla="*/ 3610619 w 10243893"/>
              <a:gd name="connsiteY9226" fmla="*/ 44381 h 7686336"/>
              <a:gd name="connsiteX9227" fmla="*/ 3700349 w 10243893"/>
              <a:gd name="connsiteY9227" fmla="*/ 15237 h 7686336"/>
              <a:gd name="connsiteX9228" fmla="*/ 3689344 w 10243893"/>
              <a:gd name="connsiteY9228" fmla="*/ 121 h 7686336"/>
              <a:gd name="connsiteX9229" fmla="*/ 3711596 w 10243893"/>
              <a:gd name="connsiteY9229" fmla="*/ 121 h 7686336"/>
              <a:gd name="connsiteX9230" fmla="*/ 3718368 w 10243893"/>
              <a:gd name="connsiteY9230" fmla="*/ 9433 h 7686336"/>
              <a:gd name="connsiteX9231" fmla="*/ 3746907 w 10243893"/>
              <a:gd name="connsiteY9231" fmla="*/ 121 h 7686336"/>
              <a:gd name="connsiteX9232" fmla="*/ 3805196 w 10243893"/>
              <a:gd name="connsiteY9232" fmla="*/ 121 h 7686336"/>
              <a:gd name="connsiteX9233" fmla="*/ 3729493 w 10243893"/>
              <a:gd name="connsiteY9233" fmla="*/ 24670 h 7686336"/>
              <a:gd name="connsiteX9234" fmla="*/ 3874731 w 10243893"/>
              <a:gd name="connsiteY9234" fmla="*/ 224568 h 7686336"/>
              <a:gd name="connsiteX9235" fmla="*/ 4019968 w 10243893"/>
              <a:gd name="connsiteY9235" fmla="*/ 271731 h 7686336"/>
              <a:gd name="connsiteX9236" fmla="*/ 4109698 w 10243893"/>
              <a:gd name="connsiteY9236" fmla="*/ 148261 h 7686336"/>
              <a:gd name="connsiteX9237" fmla="*/ 4109698 w 10243893"/>
              <a:gd name="connsiteY9237" fmla="*/ 121 h 7686336"/>
              <a:gd name="connsiteX9238" fmla="*/ 4127717 w 10243893"/>
              <a:gd name="connsiteY9238" fmla="*/ 121 h 7686336"/>
              <a:gd name="connsiteX9239" fmla="*/ 4127717 w 10243893"/>
              <a:gd name="connsiteY9239" fmla="*/ 123107 h 7686336"/>
              <a:gd name="connsiteX9240" fmla="*/ 4217206 w 10243893"/>
              <a:gd name="connsiteY9240" fmla="*/ 0 h 7686336"/>
              <a:gd name="connsiteX9241" fmla="*/ 4239457 w 10243893"/>
              <a:gd name="connsiteY9241" fmla="*/ 0 h 7686336"/>
              <a:gd name="connsiteX9242" fmla="*/ 4127717 w 10243893"/>
              <a:gd name="connsiteY9242" fmla="*/ 153944 h 7686336"/>
              <a:gd name="connsiteX9243" fmla="*/ 4127717 w 10243893"/>
              <a:gd name="connsiteY9243" fmla="*/ 306559 h 7686336"/>
              <a:gd name="connsiteX9244" fmla="*/ 4272955 w 10243893"/>
              <a:gd name="connsiteY9244" fmla="*/ 353721 h 7686336"/>
              <a:gd name="connsiteX9245" fmla="*/ 4418192 w 10243893"/>
              <a:gd name="connsiteY9245" fmla="*/ 306559 h 7686336"/>
              <a:gd name="connsiteX9246" fmla="*/ 4418192 w 10243893"/>
              <a:gd name="connsiteY9246" fmla="*/ 153944 h 7686336"/>
              <a:gd name="connsiteX9247" fmla="*/ 4306452 w 10243893"/>
              <a:gd name="connsiteY9247" fmla="*/ 121 h 7686336"/>
              <a:gd name="connsiteX9248" fmla="*/ 4328704 w 10243893"/>
              <a:gd name="connsiteY9248" fmla="*/ 121 h 7686336"/>
              <a:gd name="connsiteX9249" fmla="*/ 4418192 w 10243893"/>
              <a:gd name="connsiteY9249" fmla="*/ 123228 h 7686336"/>
              <a:gd name="connsiteX9250" fmla="*/ 4418192 w 10243893"/>
              <a:gd name="connsiteY9250" fmla="*/ 121 h 7686336"/>
              <a:gd name="connsiteX9251" fmla="*/ 4436211 w 10243893"/>
              <a:gd name="connsiteY9251" fmla="*/ 121 h 7686336"/>
              <a:gd name="connsiteX9252" fmla="*/ 4436211 w 10243893"/>
              <a:gd name="connsiteY9252" fmla="*/ 148261 h 7686336"/>
              <a:gd name="connsiteX9253" fmla="*/ 4525941 w 10243893"/>
              <a:gd name="connsiteY9253" fmla="*/ 271731 h 7686336"/>
              <a:gd name="connsiteX9254" fmla="*/ 4671178 w 10243893"/>
              <a:gd name="connsiteY9254" fmla="*/ 224568 h 7686336"/>
              <a:gd name="connsiteX9255" fmla="*/ 4816295 w 10243893"/>
              <a:gd name="connsiteY9255" fmla="*/ 24670 h 7686336"/>
              <a:gd name="connsiteX9256" fmla="*/ 4740713 w 10243893"/>
              <a:gd name="connsiteY9256" fmla="*/ 121 h 7686336"/>
              <a:gd name="connsiteX9257" fmla="*/ 4799002 w 10243893"/>
              <a:gd name="connsiteY9257" fmla="*/ 121 h 7686336"/>
              <a:gd name="connsiteX9258" fmla="*/ 4827542 w 10243893"/>
              <a:gd name="connsiteY9258" fmla="*/ 9433 h 7686336"/>
              <a:gd name="connsiteX9259" fmla="*/ 4834314 w 10243893"/>
              <a:gd name="connsiteY9259" fmla="*/ 121 h 7686336"/>
              <a:gd name="connsiteX9260" fmla="*/ 4856565 w 10243893"/>
              <a:gd name="connsiteY9260" fmla="*/ 121 h 7686336"/>
              <a:gd name="connsiteX9261" fmla="*/ 4845560 w 10243893"/>
              <a:gd name="connsiteY9261" fmla="*/ 15237 h 7686336"/>
              <a:gd name="connsiteX9262" fmla="*/ 4935290 w 10243893"/>
              <a:gd name="connsiteY9262" fmla="*/ 44381 h 7686336"/>
              <a:gd name="connsiteX9263" fmla="*/ 4935290 w 10243893"/>
              <a:gd name="connsiteY9263" fmla="*/ 138707 h 7686336"/>
              <a:gd name="connsiteX9264" fmla="*/ 5025021 w 10243893"/>
              <a:gd name="connsiteY9264" fmla="*/ 109563 h 7686336"/>
              <a:gd name="connsiteX9265" fmla="*/ 5080528 w 10243893"/>
              <a:gd name="connsiteY9265" fmla="*/ 185870 h 7686336"/>
              <a:gd name="connsiteX9266" fmla="*/ 5136035 w 10243893"/>
              <a:gd name="connsiteY9266" fmla="*/ 109563 h 7686336"/>
              <a:gd name="connsiteX9267" fmla="*/ 5225765 w 10243893"/>
              <a:gd name="connsiteY9267" fmla="*/ 138707 h 7686336"/>
              <a:gd name="connsiteX9268" fmla="*/ 5225765 w 10243893"/>
              <a:gd name="connsiteY9268" fmla="*/ 44381 h 7686336"/>
              <a:gd name="connsiteX9269" fmla="*/ 5315495 w 10243893"/>
              <a:gd name="connsiteY9269" fmla="*/ 15237 h 7686336"/>
              <a:gd name="connsiteX9270" fmla="*/ 5304491 w 10243893"/>
              <a:gd name="connsiteY9270" fmla="*/ 121 h 7686336"/>
              <a:gd name="connsiteX9271" fmla="*/ 5326742 w 10243893"/>
              <a:gd name="connsiteY9271" fmla="*/ 121 h 7686336"/>
              <a:gd name="connsiteX9272" fmla="*/ 5333514 w 10243893"/>
              <a:gd name="connsiteY9272" fmla="*/ 9433 h 7686336"/>
              <a:gd name="connsiteX9273" fmla="*/ 5362054 w 10243893"/>
              <a:gd name="connsiteY9273" fmla="*/ 121 h 7686336"/>
              <a:gd name="connsiteX9274" fmla="*/ 5420342 w 10243893"/>
              <a:gd name="connsiteY9274" fmla="*/ 121 h 7686336"/>
              <a:gd name="connsiteX9275" fmla="*/ 5344640 w 10243893"/>
              <a:gd name="connsiteY9275" fmla="*/ 24670 h 7686336"/>
              <a:gd name="connsiteX9276" fmla="*/ 5489877 w 10243893"/>
              <a:gd name="connsiteY9276" fmla="*/ 224568 h 7686336"/>
              <a:gd name="connsiteX9277" fmla="*/ 5635115 w 10243893"/>
              <a:gd name="connsiteY9277" fmla="*/ 271731 h 7686336"/>
              <a:gd name="connsiteX9278" fmla="*/ 5724845 w 10243893"/>
              <a:gd name="connsiteY9278" fmla="*/ 148261 h 7686336"/>
              <a:gd name="connsiteX9279" fmla="*/ 5724845 w 10243893"/>
              <a:gd name="connsiteY9279" fmla="*/ 121 h 7686336"/>
              <a:gd name="connsiteX9280" fmla="*/ 5742864 w 10243893"/>
              <a:gd name="connsiteY9280" fmla="*/ 121 h 7686336"/>
              <a:gd name="connsiteX9281" fmla="*/ 5742864 w 10243893"/>
              <a:gd name="connsiteY9281" fmla="*/ 123107 h 7686336"/>
              <a:gd name="connsiteX9282" fmla="*/ 5832352 w 10243893"/>
              <a:gd name="connsiteY9282" fmla="*/ 0 h 7686336"/>
              <a:gd name="connsiteX9283" fmla="*/ 5854603 w 10243893"/>
              <a:gd name="connsiteY9283" fmla="*/ 0 h 7686336"/>
              <a:gd name="connsiteX9284" fmla="*/ 5742864 w 10243893"/>
              <a:gd name="connsiteY9284" fmla="*/ 153944 h 7686336"/>
              <a:gd name="connsiteX9285" fmla="*/ 5742864 w 10243893"/>
              <a:gd name="connsiteY9285" fmla="*/ 306559 h 7686336"/>
              <a:gd name="connsiteX9286" fmla="*/ 5888101 w 10243893"/>
              <a:gd name="connsiteY9286" fmla="*/ 353721 h 7686336"/>
              <a:gd name="connsiteX9287" fmla="*/ 6033338 w 10243893"/>
              <a:gd name="connsiteY9287" fmla="*/ 306559 h 7686336"/>
              <a:gd name="connsiteX9288" fmla="*/ 6033338 w 10243893"/>
              <a:gd name="connsiteY9288" fmla="*/ 153944 h 7686336"/>
              <a:gd name="connsiteX9289" fmla="*/ 5921599 w 10243893"/>
              <a:gd name="connsiteY9289" fmla="*/ 121 h 7686336"/>
              <a:gd name="connsiteX9290" fmla="*/ 5943850 w 10243893"/>
              <a:gd name="connsiteY9290" fmla="*/ 121 h 7686336"/>
              <a:gd name="connsiteX9291" fmla="*/ 6033338 w 10243893"/>
              <a:gd name="connsiteY9291" fmla="*/ 123228 h 7686336"/>
              <a:gd name="connsiteX9292" fmla="*/ 6033338 w 10243893"/>
              <a:gd name="connsiteY9292" fmla="*/ 121 h 7686336"/>
              <a:gd name="connsiteX9293" fmla="*/ 6051357 w 10243893"/>
              <a:gd name="connsiteY9293" fmla="*/ 121 h 7686336"/>
              <a:gd name="connsiteX9294" fmla="*/ 6051357 w 10243893"/>
              <a:gd name="connsiteY9294" fmla="*/ 148261 h 7686336"/>
              <a:gd name="connsiteX9295" fmla="*/ 6141087 w 10243893"/>
              <a:gd name="connsiteY9295" fmla="*/ 271731 h 7686336"/>
              <a:gd name="connsiteX9296" fmla="*/ 6286325 w 10243893"/>
              <a:gd name="connsiteY9296" fmla="*/ 224568 h 7686336"/>
              <a:gd name="connsiteX9297" fmla="*/ 6431441 w 10243893"/>
              <a:gd name="connsiteY9297" fmla="*/ 24670 h 7686336"/>
              <a:gd name="connsiteX9298" fmla="*/ 6355739 w 10243893"/>
              <a:gd name="connsiteY9298" fmla="*/ 121 h 7686336"/>
              <a:gd name="connsiteX9299" fmla="*/ 6414027 w 10243893"/>
              <a:gd name="connsiteY9299" fmla="*/ 121 h 7686336"/>
              <a:gd name="connsiteX9300" fmla="*/ 6442567 w 10243893"/>
              <a:gd name="connsiteY9300" fmla="*/ 9433 h 7686336"/>
              <a:gd name="connsiteX9301" fmla="*/ 6449339 w 10243893"/>
              <a:gd name="connsiteY9301" fmla="*/ 121 h 7686336"/>
              <a:gd name="connsiteX9302" fmla="*/ 6471590 w 10243893"/>
              <a:gd name="connsiteY9302" fmla="*/ 121 h 7686336"/>
              <a:gd name="connsiteX9303" fmla="*/ 6460585 w 10243893"/>
              <a:gd name="connsiteY9303" fmla="*/ 15237 h 7686336"/>
              <a:gd name="connsiteX9304" fmla="*/ 6550315 w 10243893"/>
              <a:gd name="connsiteY9304" fmla="*/ 44381 h 7686336"/>
              <a:gd name="connsiteX9305" fmla="*/ 6550315 w 10243893"/>
              <a:gd name="connsiteY9305" fmla="*/ 138707 h 7686336"/>
              <a:gd name="connsiteX9306" fmla="*/ 6640046 w 10243893"/>
              <a:gd name="connsiteY9306" fmla="*/ 109563 h 7686336"/>
              <a:gd name="connsiteX9307" fmla="*/ 6695553 w 10243893"/>
              <a:gd name="connsiteY9307" fmla="*/ 185870 h 7686336"/>
              <a:gd name="connsiteX9308" fmla="*/ 6751060 w 10243893"/>
              <a:gd name="connsiteY9308" fmla="*/ 109563 h 7686336"/>
              <a:gd name="connsiteX9309" fmla="*/ 6840790 w 10243893"/>
              <a:gd name="connsiteY9309" fmla="*/ 138707 h 7686336"/>
              <a:gd name="connsiteX9310" fmla="*/ 6840790 w 10243893"/>
              <a:gd name="connsiteY9310" fmla="*/ 44381 h 7686336"/>
              <a:gd name="connsiteX9311" fmla="*/ 6930521 w 10243893"/>
              <a:gd name="connsiteY9311" fmla="*/ 15237 h 7686336"/>
              <a:gd name="connsiteX9312" fmla="*/ 6919516 w 10243893"/>
              <a:gd name="connsiteY9312" fmla="*/ 121 h 7686336"/>
              <a:gd name="connsiteX9313" fmla="*/ 6941768 w 10243893"/>
              <a:gd name="connsiteY9313" fmla="*/ 121 h 7686336"/>
              <a:gd name="connsiteX9314" fmla="*/ 6948540 w 10243893"/>
              <a:gd name="connsiteY9314" fmla="*/ 9433 h 7686336"/>
              <a:gd name="connsiteX9315" fmla="*/ 6977079 w 10243893"/>
              <a:gd name="connsiteY9315" fmla="*/ 121 h 7686336"/>
              <a:gd name="connsiteX9316" fmla="*/ 7035368 w 10243893"/>
              <a:gd name="connsiteY9316" fmla="*/ 121 h 7686336"/>
              <a:gd name="connsiteX9317" fmla="*/ 6959665 w 10243893"/>
              <a:gd name="connsiteY9317" fmla="*/ 24670 h 7686336"/>
              <a:gd name="connsiteX9318" fmla="*/ 7104903 w 10243893"/>
              <a:gd name="connsiteY9318" fmla="*/ 224568 h 7686336"/>
              <a:gd name="connsiteX9319" fmla="*/ 7250140 w 10243893"/>
              <a:gd name="connsiteY9319" fmla="*/ 271731 h 7686336"/>
              <a:gd name="connsiteX9320" fmla="*/ 7339870 w 10243893"/>
              <a:gd name="connsiteY9320" fmla="*/ 148261 h 7686336"/>
              <a:gd name="connsiteX9321" fmla="*/ 7339870 w 10243893"/>
              <a:gd name="connsiteY9321" fmla="*/ 121 h 7686336"/>
              <a:gd name="connsiteX9322" fmla="*/ 7357889 w 10243893"/>
              <a:gd name="connsiteY9322" fmla="*/ 121 h 7686336"/>
              <a:gd name="connsiteX9323" fmla="*/ 7357889 w 10243893"/>
              <a:gd name="connsiteY9323" fmla="*/ 123107 h 7686336"/>
              <a:gd name="connsiteX9324" fmla="*/ 7447378 w 10243893"/>
              <a:gd name="connsiteY9324" fmla="*/ 0 h 7686336"/>
              <a:gd name="connsiteX9325" fmla="*/ 7469628 w 10243893"/>
              <a:gd name="connsiteY9325" fmla="*/ 0 h 7686336"/>
              <a:gd name="connsiteX9326" fmla="*/ 7357889 w 10243893"/>
              <a:gd name="connsiteY9326" fmla="*/ 153944 h 7686336"/>
              <a:gd name="connsiteX9327" fmla="*/ 7357889 w 10243893"/>
              <a:gd name="connsiteY9327" fmla="*/ 306559 h 7686336"/>
              <a:gd name="connsiteX9328" fmla="*/ 7503126 w 10243893"/>
              <a:gd name="connsiteY9328" fmla="*/ 353721 h 7686336"/>
              <a:gd name="connsiteX9329" fmla="*/ 7648364 w 10243893"/>
              <a:gd name="connsiteY9329" fmla="*/ 306559 h 7686336"/>
              <a:gd name="connsiteX9330" fmla="*/ 7648364 w 10243893"/>
              <a:gd name="connsiteY9330" fmla="*/ 153944 h 7686336"/>
              <a:gd name="connsiteX9331" fmla="*/ 7536624 w 10243893"/>
              <a:gd name="connsiteY9331" fmla="*/ 121 h 7686336"/>
              <a:gd name="connsiteX9332" fmla="*/ 7558875 w 10243893"/>
              <a:gd name="connsiteY9332" fmla="*/ 121 h 7686336"/>
              <a:gd name="connsiteX9333" fmla="*/ 7648364 w 10243893"/>
              <a:gd name="connsiteY9333" fmla="*/ 123228 h 7686336"/>
              <a:gd name="connsiteX9334" fmla="*/ 7648364 w 10243893"/>
              <a:gd name="connsiteY9334" fmla="*/ 121 h 7686336"/>
              <a:gd name="connsiteX9335" fmla="*/ 7666382 w 10243893"/>
              <a:gd name="connsiteY9335" fmla="*/ 121 h 7686336"/>
              <a:gd name="connsiteX9336" fmla="*/ 7666382 w 10243893"/>
              <a:gd name="connsiteY9336" fmla="*/ 148261 h 7686336"/>
              <a:gd name="connsiteX9337" fmla="*/ 7756113 w 10243893"/>
              <a:gd name="connsiteY9337" fmla="*/ 271731 h 7686336"/>
              <a:gd name="connsiteX9338" fmla="*/ 7901350 w 10243893"/>
              <a:gd name="connsiteY9338" fmla="*/ 224568 h 7686336"/>
              <a:gd name="connsiteX9339" fmla="*/ 8046467 w 10243893"/>
              <a:gd name="connsiteY9339" fmla="*/ 24670 h 7686336"/>
              <a:gd name="connsiteX9340" fmla="*/ 7970764 w 10243893"/>
              <a:gd name="connsiteY9340" fmla="*/ 121 h 7686336"/>
              <a:gd name="connsiteX9341" fmla="*/ 8029053 w 10243893"/>
              <a:gd name="connsiteY9341" fmla="*/ 121 h 7686336"/>
              <a:gd name="connsiteX9342" fmla="*/ 8057592 w 10243893"/>
              <a:gd name="connsiteY9342" fmla="*/ 9433 h 7686336"/>
              <a:gd name="connsiteX9343" fmla="*/ 8064364 w 10243893"/>
              <a:gd name="connsiteY9343" fmla="*/ 121 h 7686336"/>
              <a:gd name="connsiteX9344" fmla="*/ 8086616 w 10243893"/>
              <a:gd name="connsiteY9344" fmla="*/ 121 h 7686336"/>
              <a:gd name="connsiteX9345" fmla="*/ 8075610 w 10243893"/>
              <a:gd name="connsiteY9345" fmla="*/ 15237 h 7686336"/>
              <a:gd name="connsiteX9346" fmla="*/ 8165341 w 10243893"/>
              <a:gd name="connsiteY9346" fmla="*/ 44381 h 7686336"/>
              <a:gd name="connsiteX9347" fmla="*/ 8165341 w 10243893"/>
              <a:gd name="connsiteY9347" fmla="*/ 138707 h 7686336"/>
              <a:gd name="connsiteX9348" fmla="*/ 8255071 w 10243893"/>
              <a:gd name="connsiteY9348" fmla="*/ 109563 h 7686336"/>
              <a:gd name="connsiteX9349" fmla="*/ 8310578 w 10243893"/>
              <a:gd name="connsiteY9349" fmla="*/ 185870 h 7686336"/>
              <a:gd name="connsiteX9350" fmla="*/ 8366086 w 10243893"/>
              <a:gd name="connsiteY9350" fmla="*/ 109563 h 7686336"/>
              <a:gd name="connsiteX9351" fmla="*/ 8455815 w 10243893"/>
              <a:gd name="connsiteY9351" fmla="*/ 138707 h 7686336"/>
              <a:gd name="connsiteX9352" fmla="*/ 8455815 w 10243893"/>
              <a:gd name="connsiteY9352" fmla="*/ 44381 h 7686336"/>
              <a:gd name="connsiteX9353" fmla="*/ 8545546 w 10243893"/>
              <a:gd name="connsiteY9353" fmla="*/ 15237 h 7686336"/>
              <a:gd name="connsiteX9354" fmla="*/ 8534541 w 10243893"/>
              <a:gd name="connsiteY9354" fmla="*/ 121 h 7686336"/>
              <a:gd name="connsiteX9355" fmla="*/ 8556793 w 10243893"/>
              <a:gd name="connsiteY9355" fmla="*/ 121 h 7686336"/>
              <a:gd name="connsiteX9356" fmla="*/ 8563565 w 10243893"/>
              <a:gd name="connsiteY9356" fmla="*/ 9433 h 7686336"/>
              <a:gd name="connsiteX9357" fmla="*/ 8592104 w 10243893"/>
              <a:gd name="connsiteY9357" fmla="*/ 121 h 7686336"/>
              <a:gd name="connsiteX9358" fmla="*/ 8650393 w 10243893"/>
              <a:gd name="connsiteY9358" fmla="*/ 121 h 7686336"/>
              <a:gd name="connsiteX9359" fmla="*/ 8574690 w 10243893"/>
              <a:gd name="connsiteY9359" fmla="*/ 24670 h 7686336"/>
              <a:gd name="connsiteX9360" fmla="*/ 8719928 w 10243893"/>
              <a:gd name="connsiteY9360" fmla="*/ 224568 h 7686336"/>
              <a:gd name="connsiteX9361" fmla="*/ 8865165 w 10243893"/>
              <a:gd name="connsiteY9361" fmla="*/ 271731 h 7686336"/>
              <a:gd name="connsiteX9362" fmla="*/ 8954895 w 10243893"/>
              <a:gd name="connsiteY9362" fmla="*/ 148261 h 7686336"/>
              <a:gd name="connsiteX9363" fmla="*/ 8954895 w 10243893"/>
              <a:gd name="connsiteY9363" fmla="*/ 121 h 7686336"/>
              <a:gd name="connsiteX9364" fmla="*/ 8972914 w 10243893"/>
              <a:gd name="connsiteY9364" fmla="*/ 121 h 7686336"/>
              <a:gd name="connsiteX9365" fmla="*/ 8972914 w 10243893"/>
              <a:gd name="connsiteY9365" fmla="*/ 123107 h 7686336"/>
              <a:gd name="connsiteX9366" fmla="*/ 9062403 w 10243893"/>
              <a:gd name="connsiteY9366" fmla="*/ 0 h 7686336"/>
              <a:gd name="connsiteX9367" fmla="*/ 9084653 w 10243893"/>
              <a:gd name="connsiteY9367" fmla="*/ 0 h 7686336"/>
              <a:gd name="connsiteX9368" fmla="*/ 8972914 w 10243893"/>
              <a:gd name="connsiteY9368" fmla="*/ 153944 h 7686336"/>
              <a:gd name="connsiteX9369" fmla="*/ 8972914 w 10243893"/>
              <a:gd name="connsiteY9369" fmla="*/ 306559 h 7686336"/>
              <a:gd name="connsiteX9370" fmla="*/ 9118151 w 10243893"/>
              <a:gd name="connsiteY9370" fmla="*/ 353721 h 7686336"/>
              <a:gd name="connsiteX9371" fmla="*/ 9263389 w 10243893"/>
              <a:gd name="connsiteY9371" fmla="*/ 306559 h 7686336"/>
              <a:gd name="connsiteX9372" fmla="*/ 9263389 w 10243893"/>
              <a:gd name="connsiteY9372" fmla="*/ 153944 h 7686336"/>
              <a:gd name="connsiteX9373" fmla="*/ 9151649 w 10243893"/>
              <a:gd name="connsiteY9373" fmla="*/ 121 h 7686336"/>
              <a:gd name="connsiteX9374" fmla="*/ 9173900 w 10243893"/>
              <a:gd name="connsiteY9374" fmla="*/ 121 h 7686336"/>
              <a:gd name="connsiteX9375" fmla="*/ 9263389 w 10243893"/>
              <a:gd name="connsiteY9375" fmla="*/ 123228 h 7686336"/>
              <a:gd name="connsiteX9376" fmla="*/ 9263389 w 10243893"/>
              <a:gd name="connsiteY9376" fmla="*/ 121 h 7686336"/>
              <a:gd name="connsiteX9377" fmla="*/ 9281407 w 10243893"/>
              <a:gd name="connsiteY9377" fmla="*/ 121 h 7686336"/>
              <a:gd name="connsiteX9378" fmla="*/ 9281407 w 10243893"/>
              <a:gd name="connsiteY9378" fmla="*/ 148261 h 7686336"/>
              <a:gd name="connsiteX9379" fmla="*/ 9371138 w 10243893"/>
              <a:gd name="connsiteY9379" fmla="*/ 271731 h 7686336"/>
              <a:gd name="connsiteX9380" fmla="*/ 9516375 w 10243893"/>
              <a:gd name="connsiteY9380" fmla="*/ 224568 h 7686336"/>
              <a:gd name="connsiteX9381" fmla="*/ 9661492 w 10243893"/>
              <a:gd name="connsiteY9381" fmla="*/ 24670 h 7686336"/>
              <a:gd name="connsiteX9382" fmla="*/ 9585910 w 10243893"/>
              <a:gd name="connsiteY9382" fmla="*/ 121 h 7686336"/>
              <a:gd name="connsiteX9383" fmla="*/ 9644199 w 10243893"/>
              <a:gd name="connsiteY9383" fmla="*/ 121 h 7686336"/>
              <a:gd name="connsiteX9384" fmla="*/ 9672738 w 10243893"/>
              <a:gd name="connsiteY9384" fmla="*/ 9433 h 7686336"/>
              <a:gd name="connsiteX9385" fmla="*/ 9679510 w 10243893"/>
              <a:gd name="connsiteY9385" fmla="*/ 121 h 7686336"/>
              <a:gd name="connsiteX9386" fmla="*/ 9701762 w 10243893"/>
              <a:gd name="connsiteY9386" fmla="*/ 121 h 7686336"/>
              <a:gd name="connsiteX9387" fmla="*/ 9690756 w 10243893"/>
              <a:gd name="connsiteY9387" fmla="*/ 15237 h 7686336"/>
              <a:gd name="connsiteX9388" fmla="*/ 9780487 w 10243893"/>
              <a:gd name="connsiteY9388" fmla="*/ 44381 h 7686336"/>
              <a:gd name="connsiteX9389" fmla="*/ 9780487 w 10243893"/>
              <a:gd name="connsiteY9389" fmla="*/ 138828 h 7686336"/>
              <a:gd name="connsiteX9390" fmla="*/ 9870217 w 10243893"/>
              <a:gd name="connsiteY9390" fmla="*/ 109684 h 7686336"/>
              <a:gd name="connsiteX9391" fmla="*/ 9925725 w 10243893"/>
              <a:gd name="connsiteY9391" fmla="*/ 185991 h 7686336"/>
              <a:gd name="connsiteX9392" fmla="*/ 9981232 w 10243893"/>
              <a:gd name="connsiteY9392" fmla="*/ 109684 h 7686336"/>
              <a:gd name="connsiteX9393" fmla="*/ 10070962 w 10243893"/>
              <a:gd name="connsiteY9393" fmla="*/ 138828 h 7686336"/>
              <a:gd name="connsiteX9394" fmla="*/ 10070962 w 10243893"/>
              <a:gd name="connsiteY9394" fmla="*/ 44502 h 7686336"/>
              <a:gd name="connsiteX9395" fmla="*/ 10160693 w 10243893"/>
              <a:gd name="connsiteY9395" fmla="*/ 15358 h 7686336"/>
              <a:gd name="connsiteX9396" fmla="*/ 10149687 w 10243893"/>
              <a:gd name="connsiteY9396" fmla="*/ 242 h 7686336"/>
              <a:gd name="connsiteX9397" fmla="*/ 10171939 w 10243893"/>
              <a:gd name="connsiteY9397" fmla="*/ 242 h 7686336"/>
              <a:gd name="connsiteX9398" fmla="*/ 10178711 w 10243893"/>
              <a:gd name="connsiteY9398" fmla="*/ 9554 h 7686336"/>
              <a:gd name="connsiteX9399" fmla="*/ 10207250 w 10243893"/>
              <a:gd name="connsiteY9399" fmla="*/ 242 h 7686336"/>
              <a:gd name="connsiteX9400" fmla="*/ 10243893 w 10243893"/>
              <a:gd name="connsiteY9400" fmla="*/ 242 h 7686336"/>
              <a:gd name="connsiteX9401" fmla="*/ 10243893 w 10243893"/>
              <a:gd name="connsiteY9401" fmla="*/ 7256 h 7686336"/>
              <a:gd name="connsiteX9402" fmla="*/ 10189957 w 10243893"/>
              <a:gd name="connsiteY9402" fmla="*/ 24791 h 7686336"/>
              <a:gd name="connsiteX9403" fmla="*/ 10243893 w 10243893"/>
              <a:gd name="connsiteY9403" fmla="*/ 99042 h 7686336"/>
              <a:gd name="connsiteX9404" fmla="*/ 10243893 w 10243893"/>
              <a:gd name="connsiteY9404" fmla="*/ 129758 h 7686336"/>
              <a:gd name="connsiteX9405" fmla="*/ 10171939 w 10243893"/>
              <a:gd name="connsiteY9405" fmla="*/ 30716 h 7686336"/>
              <a:gd name="connsiteX9406" fmla="*/ 10089101 w 10243893"/>
              <a:gd name="connsiteY9406" fmla="*/ 57563 h 7686336"/>
              <a:gd name="connsiteX9407" fmla="*/ 10089101 w 10243893"/>
              <a:gd name="connsiteY9407" fmla="*/ 144633 h 7686336"/>
              <a:gd name="connsiteX9408" fmla="*/ 10243893 w 10243893"/>
              <a:gd name="connsiteY9408" fmla="*/ 194940 h 7686336"/>
              <a:gd name="connsiteX9409" fmla="*/ 10243893 w 10243893"/>
              <a:gd name="connsiteY9409" fmla="*/ 213926 h 7686336"/>
              <a:gd name="connsiteX9410" fmla="*/ 10089101 w 10243893"/>
              <a:gd name="connsiteY9410" fmla="*/ 163619 h 7686336"/>
              <a:gd name="connsiteX9411" fmla="*/ 10089101 w 10243893"/>
              <a:gd name="connsiteY9411" fmla="*/ 411163 h 7686336"/>
              <a:gd name="connsiteX9412" fmla="*/ 10178832 w 10243893"/>
              <a:gd name="connsiteY9412" fmla="*/ 534633 h 7686336"/>
              <a:gd name="connsiteX9413" fmla="*/ 10243893 w 10243893"/>
              <a:gd name="connsiteY9413" fmla="*/ 513470 h 7686336"/>
              <a:gd name="connsiteX9414" fmla="*/ 10243893 w 10243893"/>
              <a:gd name="connsiteY9414" fmla="*/ 532457 h 7686336"/>
              <a:gd name="connsiteX9415" fmla="*/ 10171939 w 10243893"/>
              <a:gd name="connsiteY9415" fmla="*/ 555917 h 7686336"/>
              <a:gd name="connsiteX9416" fmla="*/ 10089101 w 10243893"/>
              <a:gd name="connsiteY9416" fmla="*/ 441880 h 7686336"/>
              <a:gd name="connsiteX9417" fmla="*/ 10089101 w 10243893"/>
              <a:gd name="connsiteY9417" fmla="*/ 582885 h 7686336"/>
              <a:gd name="connsiteX9418" fmla="*/ 9954990 w 10243893"/>
              <a:gd name="connsiteY9418" fmla="*/ 626419 h 7686336"/>
              <a:gd name="connsiteX9419" fmla="*/ 10089101 w 10243893"/>
              <a:gd name="connsiteY9419" fmla="*/ 669954 h 7686336"/>
              <a:gd name="connsiteX9420" fmla="*/ 10089101 w 10243893"/>
              <a:gd name="connsiteY9420" fmla="*/ 810717 h 7686336"/>
              <a:gd name="connsiteX9421" fmla="*/ 10171939 w 10243893"/>
              <a:gd name="connsiteY9421" fmla="*/ 696801 h 7686336"/>
              <a:gd name="connsiteX9422" fmla="*/ 10243893 w 10243893"/>
              <a:gd name="connsiteY9422" fmla="*/ 720141 h 7686336"/>
              <a:gd name="connsiteX9423" fmla="*/ 10243893 w 10243893"/>
              <a:gd name="connsiteY9423" fmla="*/ 739127 h 7686336"/>
              <a:gd name="connsiteX9424" fmla="*/ 10178832 w 10243893"/>
              <a:gd name="connsiteY9424" fmla="*/ 717964 h 7686336"/>
              <a:gd name="connsiteX9425" fmla="*/ 10089101 w 10243893"/>
              <a:gd name="connsiteY9425" fmla="*/ 841434 h 7686336"/>
              <a:gd name="connsiteX9426" fmla="*/ 10089101 w 10243893"/>
              <a:gd name="connsiteY9426" fmla="*/ 841676 h 7686336"/>
              <a:gd name="connsiteX9427" fmla="*/ 10089101 w 10243893"/>
              <a:gd name="connsiteY9427" fmla="*/ 994290 h 7686336"/>
              <a:gd name="connsiteX9428" fmla="*/ 10234339 w 10243893"/>
              <a:gd name="connsiteY9428" fmla="*/ 1041453 h 7686336"/>
              <a:gd name="connsiteX9429" fmla="*/ 10243893 w 10243893"/>
              <a:gd name="connsiteY9429" fmla="*/ 1038308 h 7686336"/>
              <a:gd name="connsiteX9430" fmla="*/ 10243893 w 10243893"/>
              <a:gd name="connsiteY9430" fmla="*/ 1063462 h 7686336"/>
              <a:gd name="connsiteX9431" fmla="*/ 10234339 w 10243893"/>
              <a:gd name="connsiteY9431" fmla="*/ 1060318 h 7686336"/>
              <a:gd name="connsiteX9432" fmla="*/ 10089101 w 10243893"/>
              <a:gd name="connsiteY9432" fmla="*/ 1107481 h 7686336"/>
              <a:gd name="connsiteX9433" fmla="*/ 10089101 w 10243893"/>
              <a:gd name="connsiteY9433" fmla="*/ 1260095 h 7686336"/>
              <a:gd name="connsiteX9434" fmla="*/ 10178832 w 10243893"/>
              <a:gd name="connsiteY9434" fmla="*/ 1383565 h 7686336"/>
              <a:gd name="connsiteX9435" fmla="*/ 10243893 w 10243893"/>
              <a:gd name="connsiteY9435" fmla="*/ 1362402 h 7686336"/>
              <a:gd name="connsiteX9436" fmla="*/ 10243893 w 10243893"/>
              <a:gd name="connsiteY9436" fmla="*/ 1381388 h 7686336"/>
              <a:gd name="connsiteX9437" fmla="*/ 10171939 w 10243893"/>
              <a:gd name="connsiteY9437" fmla="*/ 1404728 h 7686336"/>
              <a:gd name="connsiteX9438" fmla="*/ 10089101 w 10243893"/>
              <a:gd name="connsiteY9438" fmla="*/ 1290690 h 7686336"/>
              <a:gd name="connsiteX9439" fmla="*/ 10089101 w 10243893"/>
              <a:gd name="connsiteY9439" fmla="*/ 1431574 h 7686336"/>
              <a:gd name="connsiteX9440" fmla="*/ 9954990 w 10243893"/>
              <a:gd name="connsiteY9440" fmla="*/ 1475109 h 7686336"/>
              <a:gd name="connsiteX9441" fmla="*/ 10089101 w 10243893"/>
              <a:gd name="connsiteY9441" fmla="*/ 1518644 h 7686336"/>
              <a:gd name="connsiteX9442" fmla="*/ 10089101 w 10243893"/>
              <a:gd name="connsiteY9442" fmla="*/ 1659649 h 7686336"/>
              <a:gd name="connsiteX9443" fmla="*/ 10171939 w 10243893"/>
              <a:gd name="connsiteY9443" fmla="*/ 1545611 h 7686336"/>
              <a:gd name="connsiteX9444" fmla="*/ 10243893 w 10243893"/>
              <a:gd name="connsiteY9444" fmla="*/ 1568951 h 7686336"/>
              <a:gd name="connsiteX9445" fmla="*/ 10243893 w 10243893"/>
              <a:gd name="connsiteY9445" fmla="*/ 1587937 h 7686336"/>
              <a:gd name="connsiteX9446" fmla="*/ 10178832 w 10243893"/>
              <a:gd name="connsiteY9446" fmla="*/ 1566774 h 7686336"/>
              <a:gd name="connsiteX9447" fmla="*/ 10089101 w 10243893"/>
              <a:gd name="connsiteY9447" fmla="*/ 1690244 h 7686336"/>
              <a:gd name="connsiteX9448" fmla="*/ 10089101 w 10243893"/>
              <a:gd name="connsiteY9448" fmla="*/ 1937305 h 7686336"/>
              <a:gd name="connsiteX9449" fmla="*/ 10243893 w 10243893"/>
              <a:gd name="connsiteY9449" fmla="*/ 1886998 h 7686336"/>
              <a:gd name="connsiteX9450" fmla="*/ 10243893 w 10243893"/>
              <a:gd name="connsiteY9450" fmla="*/ 1905984 h 7686336"/>
              <a:gd name="connsiteX9451" fmla="*/ 10089101 w 10243893"/>
              <a:gd name="connsiteY9451" fmla="*/ 1956291 h 7686336"/>
              <a:gd name="connsiteX9452" fmla="*/ 10089101 w 10243893"/>
              <a:gd name="connsiteY9452" fmla="*/ 2043361 h 7686336"/>
              <a:gd name="connsiteX9453" fmla="*/ 10171939 w 10243893"/>
              <a:gd name="connsiteY9453" fmla="*/ 2070207 h 7686336"/>
              <a:gd name="connsiteX9454" fmla="*/ 10243893 w 10243893"/>
              <a:gd name="connsiteY9454" fmla="*/ 1971166 h 7686336"/>
              <a:gd name="connsiteX9455" fmla="*/ 10243893 w 10243893"/>
              <a:gd name="connsiteY9455" fmla="*/ 2001882 h 7686336"/>
              <a:gd name="connsiteX9456" fmla="*/ 10189957 w 10243893"/>
              <a:gd name="connsiteY9456" fmla="*/ 2076133 h 7686336"/>
              <a:gd name="connsiteX9457" fmla="*/ 10243893 w 10243893"/>
              <a:gd name="connsiteY9457" fmla="*/ 2093668 h 7686336"/>
              <a:gd name="connsiteX9458" fmla="*/ 10243893 w 10243893"/>
              <a:gd name="connsiteY9458" fmla="*/ 2112654 h 7686336"/>
              <a:gd name="connsiteX9459" fmla="*/ 10178832 w 10243893"/>
              <a:gd name="connsiteY9459" fmla="*/ 2091491 h 7686336"/>
              <a:gd name="connsiteX9460" fmla="*/ 10127678 w 10243893"/>
              <a:gd name="connsiteY9460" fmla="*/ 2161994 h 7686336"/>
              <a:gd name="connsiteX9461" fmla="*/ 10178832 w 10243893"/>
              <a:gd name="connsiteY9461" fmla="*/ 2232496 h 7686336"/>
              <a:gd name="connsiteX9462" fmla="*/ 10243893 w 10243893"/>
              <a:gd name="connsiteY9462" fmla="*/ 2211333 h 7686336"/>
              <a:gd name="connsiteX9463" fmla="*/ 10243893 w 10243893"/>
              <a:gd name="connsiteY9463" fmla="*/ 2230319 h 7686336"/>
              <a:gd name="connsiteX9464" fmla="*/ 10189957 w 10243893"/>
              <a:gd name="connsiteY9464" fmla="*/ 2247854 h 7686336"/>
              <a:gd name="connsiteX9465" fmla="*/ 10243893 w 10243893"/>
              <a:gd name="connsiteY9465" fmla="*/ 2322105 h 7686336"/>
              <a:gd name="connsiteX9466" fmla="*/ 10243893 w 10243893"/>
              <a:gd name="connsiteY9466" fmla="*/ 2352822 h 7686336"/>
              <a:gd name="connsiteX9467" fmla="*/ 10171939 w 10243893"/>
              <a:gd name="connsiteY9467" fmla="*/ 2253780 h 7686336"/>
              <a:gd name="connsiteX9468" fmla="*/ 10089101 w 10243893"/>
              <a:gd name="connsiteY9468" fmla="*/ 2280626 h 7686336"/>
              <a:gd name="connsiteX9469" fmla="*/ 10089101 w 10243893"/>
              <a:gd name="connsiteY9469" fmla="*/ 2367696 h 7686336"/>
              <a:gd name="connsiteX9470" fmla="*/ 10243893 w 10243893"/>
              <a:gd name="connsiteY9470" fmla="*/ 2418003 h 7686336"/>
              <a:gd name="connsiteX9471" fmla="*/ 10243893 w 10243893"/>
              <a:gd name="connsiteY9471" fmla="*/ 2436989 h 7686336"/>
              <a:gd name="connsiteX9472" fmla="*/ 10089101 w 10243893"/>
              <a:gd name="connsiteY9472" fmla="*/ 2386682 h 7686336"/>
              <a:gd name="connsiteX9473" fmla="*/ 10089101 w 10243893"/>
              <a:gd name="connsiteY9473" fmla="*/ 2633743 h 7686336"/>
              <a:gd name="connsiteX9474" fmla="*/ 10178832 w 10243893"/>
              <a:gd name="connsiteY9474" fmla="*/ 2757213 h 7686336"/>
              <a:gd name="connsiteX9475" fmla="*/ 10243893 w 10243893"/>
              <a:gd name="connsiteY9475" fmla="*/ 2736050 h 7686336"/>
              <a:gd name="connsiteX9476" fmla="*/ 10243893 w 10243893"/>
              <a:gd name="connsiteY9476" fmla="*/ 2755036 h 7686336"/>
              <a:gd name="connsiteX9477" fmla="*/ 10171939 w 10243893"/>
              <a:gd name="connsiteY9477" fmla="*/ 2778376 h 7686336"/>
              <a:gd name="connsiteX9478" fmla="*/ 10089101 w 10243893"/>
              <a:gd name="connsiteY9478" fmla="*/ 2664339 h 7686336"/>
              <a:gd name="connsiteX9479" fmla="*/ 10089101 w 10243893"/>
              <a:gd name="connsiteY9479" fmla="*/ 2805343 h 7686336"/>
              <a:gd name="connsiteX9480" fmla="*/ 9954990 w 10243893"/>
              <a:gd name="connsiteY9480" fmla="*/ 2848878 h 7686336"/>
              <a:gd name="connsiteX9481" fmla="*/ 10089101 w 10243893"/>
              <a:gd name="connsiteY9481" fmla="*/ 2892413 h 7686336"/>
              <a:gd name="connsiteX9482" fmla="*/ 10089101 w 10243893"/>
              <a:gd name="connsiteY9482" fmla="*/ 3033176 h 7686336"/>
              <a:gd name="connsiteX9483" fmla="*/ 10171939 w 10243893"/>
              <a:gd name="connsiteY9483" fmla="*/ 2919260 h 7686336"/>
              <a:gd name="connsiteX9484" fmla="*/ 10243893 w 10243893"/>
              <a:gd name="connsiteY9484" fmla="*/ 2942599 h 7686336"/>
              <a:gd name="connsiteX9485" fmla="*/ 10243893 w 10243893"/>
              <a:gd name="connsiteY9485" fmla="*/ 2961585 h 7686336"/>
              <a:gd name="connsiteX9486" fmla="*/ 10178832 w 10243893"/>
              <a:gd name="connsiteY9486" fmla="*/ 2940423 h 7686336"/>
              <a:gd name="connsiteX9487" fmla="*/ 10089101 w 10243893"/>
              <a:gd name="connsiteY9487" fmla="*/ 3063893 h 7686336"/>
              <a:gd name="connsiteX9488" fmla="*/ 10089101 w 10243893"/>
              <a:gd name="connsiteY9488" fmla="*/ 3064134 h 7686336"/>
              <a:gd name="connsiteX9489" fmla="*/ 10089101 w 10243893"/>
              <a:gd name="connsiteY9489" fmla="*/ 3216748 h 7686336"/>
              <a:gd name="connsiteX9490" fmla="*/ 10234339 w 10243893"/>
              <a:gd name="connsiteY9490" fmla="*/ 3263912 h 7686336"/>
              <a:gd name="connsiteX9491" fmla="*/ 10243893 w 10243893"/>
              <a:gd name="connsiteY9491" fmla="*/ 3260767 h 7686336"/>
              <a:gd name="connsiteX9492" fmla="*/ 10243893 w 10243893"/>
              <a:gd name="connsiteY9492" fmla="*/ 3285921 h 7686336"/>
              <a:gd name="connsiteX9493" fmla="*/ 10234339 w 10243893"/>
              <a:gd name="connsiteY9493" fmla="*/ 3282777 h 7686336"/>
              <a:gd name="connsiteX9494" fmla="*/ 10089101 w 10243893"/>
              <a:gd name="connsiteY9494" fmla="*/ 3329940 h 7686336"/>
              <a:gd name="connsiteX9495" fmla="*/ 10089101 w 10243893"/>
              <a:gd name="connsiteY9495" fmla="*/ 3482554 h 7686336"/>
              <a:gd name="connsiteX9496" fmla="*/ 10178832 w 10243893"/>
              <a:gd name="connsiteY9496" fmla="*/ 3606023 h 7686336"/>
              <a:gd name="connsiteX9497" fmla="*/ 10243893 w 10243893"/>
              <a:gd name="connsiteY9497" fmla="*/ 3584861 h 7686336"/>
              <a:gd name="connsiteX9498" fmla="*/ 10243893 w 10243893"/>
              <a:gd name="connsiteY9498" fmla="*/ 3603847 h 7686336"/>
              <a:gd name="connsiteX9499" fmla="*/ 10171939 w 10243893"/>
              <a:gd name="connsiteY9499" fmla="*/ 3627186 h 7686336"/>
              <a:gd name="connsiteX9500" fmla="*/ 10089101 w 10243893"/>
              <a:gd name="connsiteY9500" fmla="*/ 3513149 h 7686336"/>
              <a:gd name="connsiteX9501" fmla="*/ 10089101 w 10243893"/>
              <a:gd name="connsiteY9501" fmla="*/ 3654033 h 7686336"/>
              <a:gd name="connsiteX9502" fmla="*/ 9954990 w 10243893"/>
              <a:gd name="connsiteY9502" fmla="*/ 3697568 h 7686336"/>
              <a:gd name="connsiteX9503" fmla="*/ 10089101 w 10243893"/>
              <a:gd name="connsiteY9503" fmla="*/ 3741103 h 7686336"/>
              <a:gd name="connsiteX9504" fmla="*/ 10089101 w 10243893"/>
              <a:gd name="connsiteY9504" fmla="*/ 3882108 h 7686336"/>
              <a:gd name="connsiteX9505" fmla="*/ 10171939 w 10243893"/>
              <a:gd name="connsiteY9505" fmla="*/ 3768070 h 7686336"/>
              <a:gd name="connsiteX9506" fmla="*/ 10243893 w 10243893"/>
              <a:gd name="connsiteY9506" fmla="*/ 3791410 h 7686336"/>
              <a:gd name="connsiteX9507" fmla="*/ 10243893 w 10243893"/>
              <a:gd name="connsiteY9507" fmla="*/ 3810396 h 7686336"/>
              <a:gd name="connsiteX9508" fmla="*/ 10178832 w 10243893"/>
              <a:gd name="connsiteY9508" fmla="*/ 3789233 h 7686336"/>
              <a:gd name="connsiteX9509" fmla="*/ 10089101 w 10243893"/>
              <a:gd name="connsiteY9509" fmla="*/ 3912703 h 7686336"/>
              <a:gd name="connsiteX9510" fmla="*/ 10089101 w 10243893"/>
              <a:gd name="connsiteY9510" fmla="*/ 4159764 h 7686336"/>
              <a:gd name="connsiteX9511" fmla="*/ 10243893 w 10243893"/>
              <a:gd name="connsiteY9511" fmla="*/ 4109457 h 7686336"/>
              <a:gd name="connsiteX9512" fmla="*/ 10243893 w 10243893"/>
              <a:gd name="connsiteY9512" fmla="*/ 4128443 h 7686336"/>
              <a:gd name="connsiteX9513" fmla="*/ 10089101 w 10243893"/>
              <a:gd name="connsiteY9513" fmla="*/ 4178750 h 7686336"/>
              <a:gd name="connsiteX9514" fmla="*/ 10089101 w 10243893"/>
              <a:gd name="connsiteY9514" fmla="*/ 4265820 h 7686336"/>
              <a:gd name="connsiteX9515" fmla="*/ 10171939 w 10243893"/>
              <a:gd name="connsiteY9515" fmla="*/ 4292666 h 7686336"/>
              <a:gd name="connsiteX9516" fmla="*/ 10243893 w 10243893"/>
              <a:gd name="connsiteY9516" fmla="*/ 4193624 h 7686336"/>
              <a:gd name="connsiteX9517" fmla="*/ 10243893 w 10243893"/>
              <a:gd name="connsiteY9517" fmla="*/ 4224341 h 7686336"/>
              <a:gd name="connsiteX9518" fmla="*/ 10189957 w 10243893"/>
              <a:gd name="connsiteY9518" fmla="*/ 4298592 h 7686336"/>
              <a:gd name="connsiteX9519" fmla="*/ 10243893 w 10243893"/>
              <a:gd name="connsiteY9519" fmla="*/ 4316127 h 7686336"/>
              <a:gd name="connsiteX9520" fmla="*/ 10243893 w 10243893"/>
              <a:gd name="connsiteY9520" fmla="*/ 4335113 h 7686336"/>
              <a:gd name="connsiteX9521" fmla="*/ 10178832 w 10243893"/>
              <a:gd name="connsiteY9521" fmla="*/ 4313950 h 7686336"/>
              <a:gd name="connsiteX9522" fmla="*/ 10127678 w 10243893"/>
              <a:gd name="connsiteY9522" fmla="*/ 4384452 h 7686336"/>
              <a:gd name="connsiteX9523" fmla="*/ 10178832 w 10243893"/>
              <a:gd name="connsiteY9523" fmla="*/ 4454955 h 7686336"/>
              <a:gd name="connsiteX9524" fmla="*/ 10243893 w 10243893"/>
              <a:gd name="connsiteY9524" fmla="*/ 4433792 h 7686336"/>
              <a:gd name="connsiteX9525" fmla="*/ 10243893 w 10243893"/>
              <a:gd name="connsiteY9525" fmla="*/ 4452778 h 7686336"/>
              <a:gd name="connsiteX9526" fmla="*/ 10189957 w 10243893"/>
              <a:gd name="connsiteY9526" fmla="*/ 4470313 h 7686336"/>
              <a:gd name="connsiteX9527" fmla="*/ 10243893 w 10243893"/>
              <a:gd name="connsiteY9527" fmla="*/ 4544565 h 7686336"/>
              <a:gd name="connsiteX9528" fmla="*/ 10243893 w 10243893"/>
              <a:gd name="connsiteY9528" fmla="*/ 4575281 h 7686336"/>
              <a:gd name="connsiteX9529" fmla="*/ 10171939 w 10243893"/>
              <a:gd name="connsiteY9529" fmla="*/ 4476239 h 7686336"/>
              <a:gd name="connsiteX9530" fmla="*/ 10089101 w 10243893"/>
              <a:gd name="connsiteY9530" fmla="*/ 4503085 h 7686336"/>
              <a:gd name="connsiteX9531" fmla="*/ 10089101 w 10243893"/>
              <a:gd name="connsiteY9531" fmla="*/ 4590155 h 7686336"/>
              <a:gd name="connsiteX9532" fmla="*/ 10243893 w 10243893"/>
              <a:gd name="connsiteY9532" fmla="*/ 4640462 h 7686336"/>
              <a:gd name="connsiteX9533" fmla="*/ 10243893 w 10243893"/>
              <a:gd name="connsiteY9533" fmla="*/ 4659448 h 7686336"/>
              <a:gd name="connsiteX9534" fmla="*/ 10089101 w 10243893"/>
              <a:gd name="connsiteY9534" fmla="*/ 4609141 h 7686336"/>
              <a:gd name="connsiteX9535" fmla="*/ 10089101 w 10243893"/>
              <a:gd name="connsiteY9535" fmla="*/ 4856202 h 7686336"/>
              <a:gd name="connsiteX9536" fmla="*/ 10178832 w 10243893"/>
              <a:gd name="connsiteY9536" fmla="*/ 4979672 h 7686336"/>
              <a:gd name="connsiteX9537" fmla="*/ 10243893 w 10243893"/>
              <a:gd name="connsiteY9537" fmla="*/ 4958509 h 7686336"/>
              <a:gd name="connsiteX9538" fmla="*/ 10243893 w 10243893"/>
              <a:gd name="connsiteY9538" fmla="*/ 4977495 h 7686336"/>
              <a:gd name="connsiteX9539" fmla="*/ 10171939 w 10243893"/>
              <a:gd name="connsiteY9539" fmla="*/ 5000835 h 7686336"/>
              <a:gd name="connsiteX9540" fmla="*/ 10089101 w 10243893"/>
              <a:gd name="connsiteY9540" fmla="*/ 4886797 h 7686336"/>
              <a:gd name="connsiteX9541" fmla="*/ 10089101 w 10243893"/>
              <a:gd name="connsiteY9541" fmla="*/ 5027681 h 7686336"/>
              <a:gd name="connsiteX9542" fmla="*/ 9954990 w 10243893"/>
              <a:gd name="connsiteY9542" fmla="*/ 5071216 h 7686336"/>
              <a:gd name="connsiteX9543" fmla="*/ 10089101 w 10243893"/>
              <a:gd name="connsiteY9543" fmla="*/ 5114751 h 7686336"/>
              <a:gd name="connsiteX9544" fmla="*/ 10089101 w 10243893"/>
              <a:gd name="connsiteY9544" fmla="*/ 5255514 h 7686336"/>
              <a:gd name="connsiteX9545" fmla="*/ 10171939 w 10243893"/>
              <a:gd name="connsiteY9545" fmla="*/ 5141598 h 7686336"/>
              <a:gd name="connsiteX9546" fmla="*/ 10243893 w 10243893"/>
              <a:gd name="connsiteY9546" fmla="*/ 5164937 h 7686336"/>
              <a:gd name="connsiteX9547" fmla="*/ 10243893 w 10243893"/>
              <a:gd name="connsiteY9547" fmla="*/ 5183923 h 7686336"/>
              <a:gd name="connsiteX9548" fmla="*/ 10178832 w 10243893"/>
              <a:gd name="connsiteY9548" fmla="*/ 5162761 h 7686336"/>
              <a:gd name="connsiteX9549" fmla="*/ 10089101 w 10243893"/>
              <a:gd name="connsiteY9549" fmla="*/ 5286352 h 7686336"/>
              <a:gd name="connsiteX9550" fmla="*/ 10089101 w 10243893"/>
              <a:gd name="connsiteY9550" fmla="*/ 5438966 h 7686336"/>
              <a:gd name="connsiteX9551" fmla="*/ 10234339 w 10243893"/>
              <a:gd name="connsiteY9551" fmla="*/ 5486128 h 7686336"/>
              <a:gd name="connsiteX9552" fmla="*/ 10243893 w 10243893"/>
              <a:gd name="connsiteY9552" fmla="*/ 5482984 h 7686336"/>
              <a:gd name="connsiteX9553" fmla="*/ 10243893 w 10243893"/>
              <a:gd name="connsiteY9553" fmla="*/ 5508138 h 7686336"/>
              <a:gd name="connsiteX9554" fmla="*/ 10234339 w 10243893"/>
              <a:gd name="connsiteY9554" fmla="*/ 5504994 h 7686336"/>
              <a:gd name="connsiteX9555" fmla="*/ 10089101 w 10243893"/>
              <a:gd name="connsiteY9555" fmla="*/ 5552156 h 7686336"/>
              <a:gd name="connsiteX9556" fmla="*/ 10089101 w 10243893"/>
              <a:gd name="connsiteY9556" fmla="*/ 5704771 h 7686336"/>
              <a:gd name="connsiteX9557" fmla="*/ 10178832 w 10243893"/>
              <a:gd name="connsiteY9557" fmla="*/ 5828241 h 7686336"/>
              <a:gd name="connsiteX9558" fmla="*/ 10243893 w 10243893"/>
              <a:gd name="connsiteY9558" fmla="*/ 5807078 h 7686336"/>
              <a:gd name="connsiteX9559" fmla="*/ 10243893 w 10243893"/>
              <a:gd name="connsiteY9559" fmla="*/ 5826064 h 7686336"/>
              <a:gd name="connsiteX9560" fmla="*/ 10171939 w 10243893"/>
              <a:gd name="connsiteY9560" fmla="*/ 5849403 h 7686336"/>
              <a:gd name="connsiteX9561" fmla="*/ 10089101 w 10243893"/>
              <a:gd name="connsiteY9561" fmla="*/ 5735366 h 7686336"/>
              <a:gd name="connsiteX9562" fmla="*/ 10089101 w 10243893"/>
              <a:gd name="connsiteY9562" fmla="*/ 5876250 h 7686336"/>
              <a:gd name="connsiteX9563" fmla="*/ 9954990 w 10243893"/>
              <a:gd name="connsiteY9563" fmla="*/ 5919785 h 7686336"/>
              <a:gd name="connsiteX9564" fmla="*/ 10089101 w 10243893"/>
              <a:gd name="connsiteY9564" fmla="*/ 5963320 h 7686336"/>
              <a:gd name="connsiteX9565" fmla="*/ 10089101 w 10243893"/>
              <a:gd name="connsiteY9565" fmla="*/ 6104204 h 7686336"/>
              <a:gd name="connsiteX9566" fmla="*/ 10171939 w 10243893"/>
              <a:gd name="connsiteY9566" fmla="*/ 5990166 h 7686336"/>
              <a:gd name="connsiteX9567" fmla="*/ 10243893 w 10243893"/>
              <a:gd name="connsiteY9567" fmla="*/ 6013506 h 7686336"/>
              <a:gd name="connsiteX9568" fmla="*/ 10243893 w 10243893"/>
              <a:gd name="connsiteY9568" fmla="*/ 6032492 h 7686336"/>
              <a:gd name="connsiteX9569" fmla="*/ 10178832 w 10243893"/>
              <a:gd name="connsiteY9569" fmla="*/ 6011329 h 7686336"/>
              <a:gd name="connsiteX9570" fmla="*/ 10089101 w 10243893"/>
              <a:gd name="connsiteY9570" fmla="*/ 6134799 h 7686336"/>
              <a:gd name="connsiteX9571" fmla="*/ 10089101 w 10243893"/>
              <a:gd name="connsiteY9571" fmla="*/ 6381860 h 7686336"/>
              <a:gd name="connsiteX9572" fmla="*/ 10243893 w 10243893"/>
              <a:gd name="connsiteY9572" fmla="*/ 6331553 h 7686336"/>
              <a:gd name="connsiteX9573" fmla="*/ 10243893 w 10243893"/>
              <a:gd name="connsiteY9573" fmla="*/ 6350539 h 7686336"/>
              <a:gd name="connsiteX9574" fmla="*/ 10089101 w 10243893"/>
              <a:gd name="connsiteY9574" fmla="*/ 6400846 h 7686336"/>
              <a:gd name="connsiteX9575" fmla="*/ 10089101 w 10243893"/>
              <a:gd name="connsiteY9575" fmla="*/ 6487916 h 7686336"/>
              <a:gd name="connsiteX9576" fmla="*/ 10171939 w 10243893"/>
              <a:gd name="connsiteY9576" fmla="*/ 6514763 h 7686336"/>
              <a:gd name="connsiteX9577" fmla="*/ 10243893 w 10243893"/>
              <a:gd name="connsiteY9577" fmla="*/ 6415721 h 7686336"/>
              <a:gd name="connsiteX9578" fmla="*/ 10243893 w 10243893"/>
              <a:gd name="connsiteY9578" fmla="*/ 6446437 h 7686336"/>
              <a:gd name="connsiteX9579" fmla="*/ 10189957 w 10243893"/>
              <a:gd name="connsiteY9579" fmla="*/ 6520688 h 7686336"/>
              <a:gd name="connsiteX9580" fmla="*/ 10243893 w 10243893"/>
              <a:gd name="connsiteY9580" fmla="*/ 6538223 h 7686336"/>
              <a:gd name="connsiteX9581" fmla="*/ 10243893 w 10243893"/>
              <a:gd name="connsiteY9581" fmla="*/ 6557209 h 7686336"/>
              <a:gd name="connsiteX9582" fmla="*/ 10178832 w 10243893"/>
              <a:gd name="connsiteY9582" fmla="*/ 6536046 h 7686336"/>
              <a:gd name="connsiteX9583" fmla="*/ 10127678 w 10243893"/>
              <a:gd name="connsiteY9583" fmla="*/ 6606548 h 7686336"/>
              <a:gd name="connsiteX9584" fmla="*/ 10178832 w 10243893"/>
              <a:gd name="connsiteY9584" fmla="*/ 6677051 h 7686336"/>
              <a:gd name="connsiteX9585" fmla="*/ 10243893 w 10243893"/>
              <a:gd name="connsiteY9585" fmla="*/ 6655888 h 7686336"/>
              <a:gd name="connsiteX9586" fmla="*/ 10243893 w 10243893"/>
              <a:gd name="connsiteY9586" fmla="*/ 6674874 h 7686336"/>
              <a:gd name="connsiteX9587" fmla="*/ 10189957 w 10243893"/>
              <a:gd name="connsiteY9587" fmla="*/ 6692409 h 7686336"/>
              <a:gd name="connsiteX9588" fmla="*/ 10243893 w 10243893"/>
              <a:gd name="connsiteY9588" fmla="*/ 6766660 h 7686336"/>
              <a:gd name="connsiteX9589" fmla="*/ 10243893 w 10243893"/>
              <a:gd name="connsiteY9589" fmla="*/ 6797377 h 7686336"/>
              <a:gd name="connsiteX9590" fmla="*/ 10171939 w 10243893"/>
              <a:gd name="connsiteY9590" fmla="*/ 6698335 h 7686336"/>
              <a:gd name="connsiteX9591" fmla="*/ 10089101 w 10243893"/>
              <a:gd name="connsiteY9591" fmla="*/ 6725181 h 7686336"/>
              <a:gd name="connsiteX9592" fmla="*/ 10089101 w 10243893"/>
              <a:gd name="connsiteY9592" fmla="*/ 6812251 h 7686336"/>
              <a:gd name="connsiteX9593" fmla="*/ 10243893 w 10243893"/>
              <a:gd name="connsiteY9593" fmla="*/ 6862558 h 7686336"/>
              <a:gd name="connsiteX9594" fmla="*/ 10243893 w 10243893"/>
              <a:gd name="connsiteY9594" fmla="*/ 6881544 h 7686336"/>
              <a:gd name="connsiteX9595" fmla="*/ 10089101 w 10243893"/>
              <a:gd name="connsiteY9595" fmla="*/ 6831237 h 7686336"/>
              <a:gd name="connsiteX9596" fmla="*/ 10089101 w 10243893"/>
              <a:gd name="connsiteY9596" fmla="*/ 7078298 h 7686336"/>
              <a:gd name="connsiteX9597" fmla="*/ 10178832 w 10243893"/>
              <a:gd name="connsiteY9597" fmla="*/ 7201768 h 7686336"/>
              <a:gd name="connsiteX9598" fmla="*/ 10243893 w 10243893"/>
              <a:gd name="connsiteY9598" fmla="*/ 7180605 h 7686336"/>
              <a:gd name="connsiteX9599" fmla="*/ 10243893 w 10243893"/>
              <a:gd name="connsiteY9599" fmla="*/ 7199592 h 7686336"/>
              <a:gd name="connsiteX9600" fmla="*/ 10171939 w 10243893"/>
              <a:gd name="connsiteY9600" fmla="*/ 7222931 h 7686336"/>
              <a:gd name="connsiteX9601" fmla="*/ 10089101 w 10243893"/>
              <a:gd name="connsiteY9601" fmla="*/ 7108894 h 7686336"/>
              <a:gd name="connsiteX9602" fmla="*/ 10089101 w 10243893"/>
              <a:gd name="connsiteY9602" fmla="*/ 7249898 h 7686336"/>
              <a:gd name="connsiteX9603" fmla="*/ 9954990 w 10243893"/>
              <a:gd name="connsiteY9603" fmla="*/ 7293433 h 7686336"/>
              <a:gd name="connsiteX9604" fmla="*/ 10089101 w 10243893"/>
              <a:gd name="connsiteY9604" fmla="*/ 7336968 h 7686336"/>
              <a:gd name="connsiteX9605" fmla="*/ 10089101 w 10243893"/>
              <a:gd name="connsiteY9605" fmla="*/ 7477731 h 7686336"/>
              <a:gd name="connsiteX9606" fmla="*/ 10171939 w 10243893"/>
              <a:gd name="connsiteY9606" fmla="*/ 7363814 h 7686336"/>
              <a:gd name="connsiteX9607" fmla="*/ 10243893 w 10243893"/>
              <a:gd name="connsiteY9607" fmla="*/ 7387154 h 7686336"/>
              <a:gd name="connsiteX9608" fmla="*/ 10243167 w 10243893"/>
              <a:gd name="connsiteY9608" fmla="*/ 7388122 h 7686336"/>
              <a:gd name="connsiteX9609" fmla="*/ 10243167 w 10243893"/>
              <a:gd name="connsiteY9609" fmla="*/ 7407108 h 7686336"/>
              <a:gd name="connsiteX9610" fmla="*/ 10178107 w 10243893"/>
              <a:gd name="connsiteY9610" fmla="*/ 7385945 h 7686336"/>
              <a:gd name="connsiteX9611" fmla="*/ 10088376 w 10243893"/>
              <a:gd name="connsiteY9611" fmla="*/ 7509415 h 7686336"/>
              <a:gd name="connsiteX9612" fmla="*/ 10088376 w 10243893"/>
              <a:gd name="connsiteY9612" fmla="*/ 7509656 h 7686336"/>
              <a:gd name="connsiteX9613" fmla="*/ 10088376 w 10243893"/>
              <a:gd name="connsiteY9613" fmla="*/ 7662150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Lst>
            <a:rect l="l" t="t" r="r" b="b"/>
            <a:pathLst>
              <a:path w="10243893" h="7686336">
                <a:moveTo>
                  <a:pt x="4700323" y="214651"/>
                </a:moveTo>
                <a:lnTo>
                  <a:pt x="4917272" y="144149"/>
                </a:lnTo>
                <a:lnTo>
                  <a:pt x="4917272" y="57079"/>
                </a:lnTo>
                <a:lnTo>
                  <a:pt x="4834434" y="30233"/>
                </a:lnTo>
                <a:lnTo>
                  <a:pt x="4834434" y="30112"/>
                </a:lnTo>
                <a:close/>
                <a:moveTo>
                  <a:pt x="6315469" y="214651"/>
                </a:moveTo>
                <a:lnTo>
                  <a:pt x="6532418" y="144149"/>
                </a:lnTo>
                <a:lnTo>
                  <a:pt x="6532418" y="57079"/>
                </a:lnTo>
                <a:lnTo>
                  <a:pt x="6449581" y="30233"/>
                </a:lnTo>
                <a:lnTo>
                  <a:pt x="6449581" y="30112"/>
                </a:lnTo>
                <a:close/>
                <a:moveTo>
                  <a:pt x="7930132" y="214651"/>
                </a:moveTo>
                <a:lnTo>
                  <a:pt x="8147081" y="144149"/>
                </a:lnTo>
                <a:lnTo>
                  <a:pt x="8147081" y="57079"/>
                </a:lnTo>
                <a:lnTo>
                  <a:pt x="8064243" y="30233"/>
                </a:lnTo>
                <a:lnTo>
                  <a:pt x="8064123" y="30112"/>
                </a:lnTo>
                <a:close/>
                <a:moveTo>
                  <a:pt x="9545036" y="214651"/>
                </a:moveTo>
                <a:lnTo>
                  <a:pt x="9761985" y="144149"/>
                </a:lnTo>
                <a:lnTo>
                  <a:pt x="9761985" y="57079"/>
                </a:lnTo>
                <a:lnTo>
                  <a:pt x="9679148" y="30233"/>
                </a:lnTo>
                <a:lnTo>
                  <a:pt x="9679148" y="30112"/>
                </a:lnTo>
                <a:close/>
                <a:moveTo>
                  <a:pt x="1469788" y="214772"/>
                </a:moveTo>
                <a:lnTo>
                  <a:pt x="1686737" y="144270"/>
                </a:lnTo>
                <a:lnTo>
                  <a:pt x="1686737" y="57200"/>
                </a:lnTo>
                <a:lnTo>
                  <a:pt x="1603900" y="30354"/>
                </a:lnTo>
                <a:lnTo>
                  <a:pt x="1603900" y="30233"/>
                </a:lnTo>
                <a:close/>
                <a:moveTo>
                  <a:pt x="3084693" y="214772"/>
                </a:moveTo>
                <a:lnTo>
                  <a:pt x="3301641" y="144270"/>
                </a:lnTo>
                <a:lnTo>
                  <a:pt x="3301641" y="57200"/>
                </a:lnTo>
                <a:lnTo>
                  <a:pt x="3218804" y="30354"/>
                </a:lnTo>
                <a:lnTo>
                  <a:pt x="3218683" y="30233"/>
                </a:lnTo>
                <a:close/>
                <a:moveTo>
                  <a:pt x="615052" y="215135"/>
                </a:moveTo>
                <a:lnTo>
                  <a:pt x="481034" y="30725"/>
                </a:lnTo>
                <a:lnTo>
                  <a:pt x="481061" y="30716"/>
                </a:lnTo>
                <a:lnTo>
                  <a:pt x="480940" y="30595"/>
                </a:lnTo>
                <a:lnTo>
                  <a:pt x="481034" y="30725"/>
                </a:lnTo>
                <a:lnTo>
                  <a:pt x="398224" y="57563"/>
                </a:lnTo>
                <a:lnTo>
                  <a:pt x="398224" y="144633"/>
                </a:lnTo>
                <a:close/>
                <a:moveTo>
                  <a:pt x="2229956" y="215135"/>
                </a:moveTo>
                <a:lnTo>
                  <a:pt x="2095939" y="30725"/>
                </a:lnTo>
                <a:lnTo>
                  <a:pt x="2095966" y="30716"/>
                </a:lnTo>
                <a:lnTo>
                  <a:pt x="2095845" y="30595"/>
                </a:lnTo>
                <a:lnTo>
                  <a:pt x="2095939" y="30725"/>
                </a:lnTo>
                <a:lnTo>
                  <a:pt x="2013128" y="57563"/>
                </a:lnTo>
                <a:lnTo>
                  <a:pt x="2013128" y="144633"/>
                </a:lnTo>
                <a:close/>
                <a:moveTo>
                  <a:pt x="3844982" y="215135"/>
                </a:moveTo>
                <a:lnTo>
                  <a:pt x="3710964" y="30725"/>
                </a:lnTo>
                <a:lnTo>
                  <a:pt x="3710991" y="30716"/>
                </a:lnTo>
                <a:lnTo>
                  <a:pt x="3710870" y="30595"/>
                </a:lnTo>
                <a:lnTo>
                  <a:pt x="3710964" y="30725"/>
                </a:lnTo>
                <a:lnTo>
                  <a:pt x="3628154" y="57563"/>
                </a:lnTo>
                <a:lnTo>
                  <a:pt x="3628154" y="144633"/>
                </a:lnTo>
                <a:close/>
                <a:moveTo>
                  <a:pt x="5459886" y="215135"/>
                </a:moveTo>
                <a:lnTo>
                  <a:pt x="5325869" y="30725"/>
                </a:lnTo>
                <a:lnTo>
                  <a:pt x="5325896" y="30716"/>
                </a:lnTo>
                <a:lnTo>
                  <a:pt x="5325775" y="30595"/>
                </a:lnTo>
                <a:lnTo>
                  <a:pt x="5325869" y="30725"/>
                </a:lnTo>
                <a:lnTo>
                  <a:pt x="5243058" y="57563"/>
                </a:lnTo>
                <a:lnTo>
                  <a:pt x="5243058" y="144633"/>
                </a:lnTo>
                <a:close/>
                <a:moveTo>
                  <a:pt x="7074791" y="215135"/>
                </a:moveTo>
                <a:lnTo>
                  <a:pt x="6940773" y="30725"/>
                </a:lnTo>
                <a:lnTo>
                  <a:pt x="6940800" y="30716"/>
                </a:lnTo>
                <a:lnTo>
                  <a:pt x="6940679" y="30595"/>
                </a:lnTo>
                <a:lnTo>
                  <a:pt x="6940773" y="30725"/>
                </a:lnTo>
                <a:lnTo>
                  <a:pt x="6857962" y="57563"/>
                </a:lnTo>
                <a:lnTo>
                  <a:pt x="6857962" y="144633"/>
                </a:lnTo>
                <a:close/>
                <a:moveTo>
                  <a:pt x="8689695" y="215135"/>
                </a:moveTo>
                <a:lnTo>
                  <a:pt x="8555677" y="30725"/>
                </a:lnTo>
                <a:lnTo>
                  <a:pt x="8555704" y="30716"/>
                </a:lnTo>
                <a:lnTo>
                  <a:pt x="8555583" y="30595"/>
                </a:lnTo>
                <a:lnTo>
                  <a:pt x="8555677" y="30725"/>
                </a:lnTo>
                <a:lnTo>
                  <a:pt x="8472867" y="57563"/>
                </a:lnTo>
                <a:lnTo>
                  <a:pt x="8472867" y="144633"/>
                </a:lnTo>
                <a:close/>
                <a:moveTo>
                  <a:pt x="2411836" y="292652"/>
                </a:moveTo>
                <a:lnTo>
                  <a:pt x="2411715" y="292652"/>
                </a:lnTo>
                <a:lnTo>
                  <a:pt x="2411738" y="292621"/>
                </a:lnTo>
                <a:close/>
                <a:moveTo>
                  <a:pt x="6134315" y="292773"/>
                </a:moveTo>
                <a:lnTo>
                  <a:pt x="6134194" y="292773"/>
                </a:lnTo>
                <a:lnTo>
                  <a:pt x="6134292" y="292741"/>
                </a:lnTo>
                <a:close/>
                <a:moveTo>
                  <a:pt x="7748978" y="292773"/>
                </a:moveTo>
                <a:lnTo>
                  <a:pt x="7748857" y="292773"/>
                </a:lnTo>
                <a:lnTo>
                  <a:pt x="7748955" y="292741"/>
                </a:lnTo>
                <a:close/>
                <a:moveTo>
                  <a:pt x="796448" y="292893"/>
                </a:moveTo>
                <a:lnTo>
                  <a:pt x="796327" y="292893"/>
                </a:lnTo>
                <a:lnTo>
                  <a:pt x="796350" y="292861"/>
                </a:lnTo>
                <a:close/>
                <a:moveTo>
                  <a:pt x="1288634" y="292893"/>
                </a:moveTo>
                <a:lnTo>
                  <a:pt x="1288513" y="292893"/>
                </a:lnTo>
                <a:lnTo>
                  <a:pt x="1288611" y="292861"/>
                </a:lnTo>
                <a:close/>
                <a:moveTo>
                  <a:pt x="2903539" y="292893"/>
                </a:moveTo>
                <a:lnTo>
                  <a:pt x="2903418" y="292893"/>
                </a:lnTo>
                <a:lnTo>
                  <a:pt x="2903516" y="292861"/>
                </a:lnTo>
                <a:close/>
                <a:moveTo>
                  <a:pt x="4026861" y="292893"/>
                </a:moveTo>
                <a:lnTo>
                  <a:pt x="4026740" y="292893"/>
                </a:lnTo>
                <a:lnTo>
                  <a:pt x="4026763" y="292861"/>
                </a:lnTo>
                <a:close/>
                <a:moveTo>
                  <a:pt x="5641766" y="292893"/>
                </a:moveTo>
                <a:lnTo>
                  <a:pt x="5641645" y="292893"/>
                </a:lnTo>
                <a:lnTo>
                  <a:pt x="5641668" y="292861"/>
                </a:lnTo>
                <a:close/>
                <a:moveTo>
                  <a:pt x="7256670" y="292893"/>
                </a:moveTo>
                <a:lnTo>
                  <a:pt x="7256549" y="292893"/>
                </a:lnTo>
                <a:lnTo>
                  <a:pt x="7256572" y="292861"/>
                </a:lnTo>
                <a:close/>
                <a:moveTo>
                  <a:pt x="8871574" y="292893"/>
                </a:moveTo>
                <a:lnTo>
                  <a:pt x="8871453" y="292893"/>
                </a:lnTo>
                <a:lnTo>
                  <a:pt x="8871476" y="292861"/>
                </a:lnTo>
                <a:close/>
                <a:moveTo>
                  <a:pt x="1704514" y="385768"/>
                </a:moveTo>
                <a:lnTo>
                  <a:pt x="1838626" y="201228"/>
                </a:lnTo>
                <a:lnTo>
                  <a:pt x="1787472" y="130726"/>
                </a:lnTo>
                <a:lnTo>
                  <a:pt x="1787351" y="130726"/>
                </a:lnTo>
                <a:lnTo>
                  <a:pt x="1704514" y="157693"/>
                </a:lnTo>
                <a:close/>
                <a:moveTo>
                  <a:pt x="1994989" y="385768"/>
                </a:moveTo>
                <a:lnTo>
                  <a:pt x="1994989" y="157693"/>
                </a:lnTo>
                <a:lnTo>
                  <a:pt x="1912151" y="130726"/>
                </a:lnTo>
                <a:lnTo>
                  <a:pt x="1912030" y="130726"/>
                </a:lnTo>
                <a:lnTo>
                  <a:pt x="1860877" y="201228"/>
                </a:lnTo>
                <a:close/>
                <a:moveTo>
                  <a:pt x="3319418" y="385768"/>
                </a:moveTo>
                <a:lnTo>
                  <a:pt x="3453530" y="201228"/>
                </a:lnTo>
                <a:lnTo>
                  <a:pt x="3402377" y="130726"/>
                </a:lnTo>
                <a:lnTo>
                  <a:pt x="3402256" y="130726"/>
                </a:lnTo>
                <a:lnTo>
                  <a:pt x="3319418" y="157693"/>
                </a:lnTo>
                <a:close/>
                <a:moveTo>
                  <a:pt x="3609893" y="385768"/>
                </a:moveTo>
                <a:lnTo>
                  <a:pt x="3609893" y="157693"/>
                </a:lnTo>
                <a:lnTo>
                  <a:pt x="3527056" y="130726"/>
                </a:lnTo>
                <a:lnTo>
                  <a:pt x="3475902" y="201228"/>
                </a:lnTo>
                <a:close/>
                <a:moveTo>
                  <a:pt x="4934323" y="385768"/>
                </a:moveTo>
                <a:lnTo>
                  <a:pt x="5068435" y="201228"/>
                </a:lnTo>
                <a:lnTo>
                  <a:pt x="5017281" y="130726"/>
                </a:lnTo>
                <a:lnTo>
                  <a:pt x="5017160" y="130726"/>
                </a:lnTo>
                <a:lnTo>
                  <a:pt x="4934323" y="157693"/>
                </a:lnTo>
                <a:close/>
                <a:moveTo>
                  <a:pt x="5224798" y="385768"/>
                </a:moveTo>
                <a:lnTo>
                  <a:pt x="5224798" y="157693"/>
                </a:lnTo>
                <a:lnTo>
                  <a:pt x="5141961" y="130726"/>
                </a:lnTo>
                <a:lnTo>
                  <a:pt x="5141840" y="130726"/>
                </a:lnTo>
                <a:lnTo>
                  <a:pt x="5090686" y="201228"/>
                </a:lnTo>
                <a:close/>
                <a:moveTo>
                  <a:pt x="6550679" y="385889"/>
                </a:moveTo>
                <a:lnTo>
                  <a:pt x="6684791" y="201349"/>
                </a:lnTo>
                <a:lnTo>
                  <a:pt x="6633637" y="130847"/>
                </a:lnTo>
                <a:lnTo>
                  <a:pt x="6633516" y="130726"/>
                </a:lnTo>
                <a:lnTo>
                  <a:pt x="6550679" y="157693"/>
                </a:lnTo>
                <a:close/>
                <a:moveTo>
                  <a:pt x="6841154" y="385889"/>
                </a:moveTo>
                <a:lnTo>
                  <a:pt x="6841154" y="157814"/>
                </a:lnTo>
                <a:lnTo>
                  <a:pt x="6758316" y="130847"/>
                </a:lnTo>
                <a:lnTo>
                  <a:pt x="6758195" y="130847"/>
                </a:lnTo>
                <a:lnTo>
                  <a:pt x="6707041" y="201349"/>
                </a:lnTo>
                <a:close/>
                <a:moveTo>
                  <a:pt x="8165341" y="385889"/>
                </a:moveTo>
                <a:lnTo>
                  <a:pt x="8299453" y="201349"/>
                </a:lnTo>
                <a:lnTo>
                  <a:pt x="8248299" y="130847"/>
                </a:lnTo>
                <a:lnTo>
                  <a:pt x="8248178" y="130726"/>
                </a:lnTo>
                <a:lnTo>
                  <a:pt x="8165341" y="157693"/>
                </a:lnTo>
                <a:close/>
                <a:moveTo>
                  <a:pt x="8455815" y="385889"/>
                </a:moveTo>
                <a:lnTo>
                  <a:pt x="8455815" y="157814"/>
                </a:lnTo>
                <a:lnTo>
                  <a:pt x="8372979" y="130847"/>
                </a:lnTo>
                <a:lnTo>
                  <a:pt x="8321825" y="201349"/>
                </a:lnTo>
                <a:close/>
                <a:moveTo>
                  <a:pt x="9780245" y="385889"/>
                </a:moveTo>
                <a:lnTo>
                  <a:pt x="9914357" y="201349"/>
                </a:lnTo>
                <a:lnTo>
                  <a:pt x="9863203" y="130847"/>
                </a:lnTo>
                <a:lnTo>
                  <a:pt x="9863082" y="130726"/>
                </a:lnTo>
                <a:lnTo>
                  <a:pt x="9780245" y="157693"/>
                </a:lnTo>
                <a:close/>
                <a:moveTo>
                  <a:pt x="10070720" y="385889"/>
                </a:moveTo>
                <a:lnTo>
                  <a:pt x="10070720" y="157814"/>
                </a:lnTo>
                <a:lnTo>
                  <a:pt x="9987883" y="130847"/>
                </a:lnTo>
                <a:lnTo>
                  <a:pt x="9987761" y="130847"/>
                </a:lnTo>
                <a:lnTo>
                  <a:pt x="9936608" y="201349"/>
                </a:lnTo>
                <a:close/>
                <a:moveTo>
                  <a:pt x="4827542" y="533787"/>
                </a:moveTo>
                <a:lnTo>
                  <a:pt x="4917272" y="410317"/>
                </a:lnTo>
                <a:lnTo>
                  <a:pt x="4917272" y="163256"/>
                </a:lnTo>
                <a:lnTo>
                  <a:pt x="4682425" y="239563"/>
                </a:lnTo>
                <a:lnTo>
                  <a:pt x="4592695" y="363033"/>
                </a:lnTo>
                <a:cubicBezTo>
                  <a:pt x="4592695" y="363033"/>
                  <a:pt x="4682425" y="486624"/>
                  <a:pt x="4682425" y="486624"/>
                </a:cubicBezTo>
                <a:close/>
                <a:moveTo>
                  <a:pt x="6442809" y="533787"/>
                </a:moveTo>
                <a:lnTo>
                  <a:pt x="6532539" y="410317"/>
                </a:lnTo>
                <a:lnTo>
                  <a:pt x="6532539" y="163256"/>
                </a:lnTo>
                <a:lnTo>
                  <a:pt x="6297571" y="239563"/>
                </a:lnTo>
                <a:lnTo>
                  <a:pt x="6297813" y="239563"/>
                </a:lnTo>
                <a:lnTo>
                  <a:pt x="6208083" y="363033"/>
                </a:lnTo>
                <a:cubicBezTo>
                  <a:pt x="6208083" y="363033"/>
                  <a:pt x="6297692" y="486624"/>
                  <a:pt x="6297692" y="486624"/>
                </a:cubicBezTo>
                <a:close/>
                <a:moveTo>
                  <a:pt x="8057471" y="533787"/>
                </a:moveTo>
                <a:lnTo>
                  <a:pt x="8147202" y="410317"/>
                </a:lnTo>
                <a:lnTo>
                  <a:pt x="8147202" y="163256"/>
                </a:lnTo>
                <a:lnTo>
                  <a:pt x="7912234" y="239563"/>
                </a:lnTo>
                <a:lnTo>
                  <a:pt x="7912354" y="239563"/>
                </a:lnTo>
                <a:lnTo>
                  <a:pt x="7822624" y="363033"/>
                </a:lnTo>
                <a:cubicBezTo>
                  <a:pt x="7822624" y="363033"/>
                  <a:pt x="7912354" y="486624"/>
                  <a:pt x="7912354" y="486624"/>
                </a:cubicBezTo>
                <a:close/>
                <a:moveTo>
                  <a:pt x="9672255" y="533787"/>
                </a:moveTo>
                <a:lnTo>
                  <a:pt x="9761985" y="410317"/>
                </a:lnTo>
                <a:lnTo>
                  <a:pt x="9761985" y="163256"/>
                </a:lnTo>
                <a:lnTo>
                  <a:pt x="9527138" y="239563"/>
                </a:lnTo>
                <a:lnTo>
                  <a:pt x="9437408" y="363033"/>
                </a:lnTo>
                <a:cubicBezTo>
                  <a:pt x="9437408" y="363033"/>
                  <a:pt x="9527138" y="486624"/>
                  <a:pt x="9527138" y="486624"/>
                </a:cubicBezTo>
                <a:close/>
                <a:moveTo>
                  <a:pt x="1597128" y="533908"/>
                </a:moveTo>
                <a:lnTo>
                  <a:pt x="1686858" y="410438"/>
                </a:lnTo>
                <a:lnTo>
                  <a:pt x="1686858" y="163377"/>
                </a:lnTo>
                <a:lnTo>
                  <a:pt x="1451890" y="239684"/>
                </a:lnTo>
                <a:lnTo>
                  <a:pt x="1452011" y="239684"/>
                </a:lnTo>
                <a:lnTo>
                  <a:pt x="1362281" y="363154"/>
                </a:lnTo>
                <a:cubicBezTo>
                  <a:pt x="1362281" y="363154"/>
                  <a:pt x="1452011" y="486745"/>
                  <a:pt x="1452011" y="486745"/>
                </a:cubicBezTo>
                <a:close/>
                <a:moveTo>
                  <a:pt x="3211911" y="533908"/>
                </a:moveTo>
                <a:lnTo>
                  <a:pt x="3301641" y="410438"/>
                </a:lnTo>
                <a:lnTo>
                  <a:pt x="3301641" y="163377"/>
                </a:lnTo>
                <a:lnTo>
                  <a:pt x="3066795" y="239684"/>
                </a:lnTo>
                <a:lnTo>
                  <a:pt x="2977064" y="363154"/>
                </a:lnTo>
                <a:cubicBezTo>
                  <a:pt x="2977064" y="363154"/>
                  <a:pt x="3066795" y="486745"/>
                  <a:pt x="3066795" y="486745"/>
                </a:cubicBezTo>
                <a:close/>
                <a:moveTo>
                  <a:pt x="487954" y="534029"/>
                </a:moveTo>
                <a:lnTo>
                  <a:pt x="633071" y="486866"/>
                </a:lnTo>
                <a:lnTo>
                  <a:pt x="722801" y="363396"/>
                </a:lnTo>
                <a:lnTo>
                  <a:pt x="633071" y="239926"/>
                </a:lnTo>
                <a:lnTo>
                  <a:pt x="633192" y="239926"/>
                </a:lnTo>
                <a:lnTo>
                  <a:pt x="398224" y="163619"/>
                </a:lnTo>
                <a:lnTo>
                  <a:pt x="398224" y="410559"/>
                </a:lnTo>
                <a:close/>
                <a:moveTo>
                  <a:pt x="2102859" y="534029"/>
                </a:moveTo>
                <a:lnTo>
                  <a:pt x="2247975" y="486866"/>
                </a:lnTo>
                <a:lnTo>
                  <a:pt x="2337705" y="363396"/>
                </a:lnTo>
                <a:lnTo>
                  <a:pt x="2247975" y="239926"/>
                </a:lnTo>
                <a:lnTo>
                  <a:pt x="2248096" y="239926"/>
                </a:lnTo>
                <a:lnTo>
                  <a:pt x="2013128" y="163619"/>
                </a:lnTo>
                <a:lnTo>
                  <a:pt x="2013128" y="410559"/>
                </a:lnTo>
                <a:close/>
                <a:moveTo>
                  <a:pt x="3717884" y="534270"/>
                </a:moveTo>
                <a:lnTo>
                  <a:pt x="3863001" y="487108"/>
                </a:lnTo>
                <a:lnTo>
                  <a:pt x="3952731" y="363638"/>
                </a:lnTo>
                <a:lnTo>
                  <a:pt x="3863001" y="240168"/>
                </a:lnTo>
                <a:lnTo>
                  <a:pt x="3863001" y="239926"/>
                </a:lnTo>
                <a:lnTo>
                  <a:pt x="3628154" y="163619"/>
                </a:lnTo>
                <a:lnTo>
                  <a:pt x="3628154" y="410801"/>
                </a:lnTo>
                <a:close/>
                <a:moveTo>
                  <a:pt x="5332789" y="534270"/>
                </a:moveTo>
                <a:lnTo>
                  <a:pt x="5477905" y="487108"/>
                </a:lnTo>
                <a:lnTo>
                  <a:pt x="5567635" y="363638"/>
                </a:lnTo>
                <a:lnTo>
                  <a:pt x="5477905" y="240168"/>
                </a:lnTo>
                <a:lnTo>
                  <a:pt x="5477905" y="239926"/>
                </a:lnTo>
                <a:lnTo>
                  <a:pt x="5243058" y="163619"/>
                </a:lnTo>
                <a:lnTo>
                  <a:pt x="5243058" y="410801"/>
                </a:lnTo>
                <a:close/>
                <a:moveTo>
                  <a:pt x="6947693" y="534270"/>
                </a:moveTo>
                <a:lnTo>
                  <a:pt x="7092810" y="487108"/>
                </a:lnTo>
                <a:lnTo>
                  <a:pt x="7182540" y="363638"/>
                </a:lnTo>
                <a:lnTo>
                  <a:pt x="7092810" y="240168"/>
                </a:lnTo>
                <a:lnTo>
                  <a:pt x="7092810" y="239926"/>
                </a:lnTo>
                <a:lnTo>
                  <a:pt x="6857962" y="163619"/>
                </a:lnTo>
                <a:lnTo>
                  <a:pt x="6857962" y="410801"/>
                </a:lnTo>
                <a:close/>
                <a:moveTo>
                  <a:pt x="8562597" y="534270"/>
                </a:moveTo>
                <a:lnTo>
                  <a:pt x="8707714" y="487108"/>
                </a:lnTo>
                <a:lnTo>
                  <a:pt x="8797444" y="363638"/>
                </a:lnTo>
                <a:lnTo>
                  <a:pt x="8707714" y="240168"/>
                </a:lnTo>
                <a:lnTo>
                  <a:pt x="8707714" y="239926"/>
                </a:lnTo>
                <a:lnTo>
                  <a:pt x="8472867" y="163619"/>
                </a:lnTo>
                <a:lnTo>
                  <a:pt x="8472867" y="410801"/>
                </a:lnTo>
                <a:close/>
                <a:moveTo>
                  <a:pt x="2494552" y="547573"/>
                </a:moveTo>
                <a:lnTo>
                  <a:pt x="2494552" y="406568"/>
                </a:lnTo>
                <a:lnTo>
                  <a:pt x="2628664" y="363033"/>
                </a:lnTo>
                <a:lnTo>
                  <a:pt x="2494552" y="319498"/>
                </a:lnTo>
                <a:lnTo>
                  <a:pt x="2494552" y="178614"/>
                </a:lnTo>
                <a:lnTo>
                  <a:pt x="2411738" y="292621"/>
                </a:lnTo>
                <a:lnTo>
                  <a:pt x="2277724" y="249117"/>
                </a:lnTo>
                <a:lnTo>
                  <a:pt x="2360561" y="363154"/>
                </a:lnTo>
                <a:lnTo>
                  <a:pt x="2277724" y="477070"/>
                </a:lnTo>
                <a:lnTo>
                  <a:pt x="2411715" y="433535"/>
                </a:lnTo>
                <a:close/>
                <a:moveTo>
                  <a:pt x="4436332" y="547694"/>
                </a:moveTo>
                <a:lnTo>
                  <a:pt x="4519169" y="433656"/>
                </a:lnTo>
                <a:lnTo>
                  <a:pt x="4653160" y="477191"/>
                </a:lnTo>
                <a:lnTo>
                  <a:pt x="4570322" y="363275"/>
                </a:lnTo>
                <a:lnTo>
                  <a:pt x="4653160" y="249238"/>
                </a:lnTo>
                <a:lnTo>
                  <a:pt x="4519169" y="292773"/>
                </a:lnTo>
                <a:lnTo>
                  <a:pt x="4436332" y="178735"/>
                </a:lnTo>
                <a:lnTo>
                  <a:pt x="4436332" y="319619"/>
                </a:lnTo>
                <a:lnTo>
                  <a:pt x="4302220" y="363154"/>
                </a:lnTo>
                <a:lnTo>
                  <a:pt x="4436332" y="406689"/>
                </a:lnTo>
                <a:close/>
                <a:moveTo>
                  <a:pt x="6051478" y="547694"/>
                </a:moveTo>
                <a:lnTo>
                  <a:pt x="6134315" y="433656"/>
                </a:lnTo>
                <a:lnTo>
                  <a:pt x="6268306" y="477191"/>
                </a:lnTo>
                <a:lnTo>
                  <a:pt x="6185469" y="363275"/>
                </a:lnTo>
                <a:lnTo>
                  <a:pt x="6268306" y="249238"/>
                </a:lnTo>
                <a:lnTo>
                  <a:pt x="6134292" y="292741"/>
                </a:lnTo>
                <a:lnTo>
                  <a:pt x="6051478" y="178735"/>
                </a:lnTo>
                <a:lnTo>
                  <a:pt x="6051478" y="319619"/>
                </a:lnTo>
                <a:lnTo>
                  <a:pt x="5917366" y="363154"/>
                </a:lnTo>
                <a:lnTo>
                  <a:pt x="6051478" y="406689"/>
                </a:lnTo>
                <a:close/>
                <a:moveTo>
                  <a:pt x="7666140" y="547694"/>
                </a:moveTo>
                <a:lnTo>
                  <a:pt x="7748978" y="433656"/>
                </a:lnTo>
                <a:lnTo>
                  <a:pt x="7882968" y="477191"/>
                </a:lnTo>
                <a:lnTo>
                  <a:pt x="7800131" y="363275"/>
                </a:lnTo>
                <a:lnTo>
                  <a:pt x="7882968" y="249238"/>
                </a:lnTo>
                <a:lnTo>
                  <a:pt x="7748955" y="292741"/>
                </a:lnTo>
                <a:lnTo>
                  <a:pt x="7666140" y="178735"/>
                </a:lnTo>
                <a:lnTo>
                  <a:pt x="7666140" y="319619"/>
                </a:lnTo>
                <a:lnTo>
                  <a:pt x="7532029" y="363154"/>
                </a:lnTo>
                <a:lnTo>
                  <a:pt x="7666140" y="406689"/>
                </a:lnTo>
                <a:close/>
                <a:moveTo>
                  <a:pt x="9281044" y="547694"/>
                </a:moveTo>
                <a:lnTo>
                  <a:pt x="9363882" y="433656"/>
                </a:lnTo>
                <a:lnTo>
                  <a:pt x="9497873" y="477191"/>
                </a:lnTo>
                <a:lnTo>
                  <a:pt x="9415035" y="363275"/>
                </a:lnTo>
                <a:lnTo>
                  <a:pt x="9497873" y="249238"/>
                </a:lnTo>
                <a:lnTo>
                  <a:pt x="9363882" y="292773"/>
                </a:lnTo>
                <a:lnTo>
                  <a:pt x="9281044" y="178735"/>
                </a:lnTo>
                <a:lnTo>
                  <a:pt x="9281044" y="319619"/>
                </a:lnTo>
                <a:lnTo>
                  <a:pt x="9146933" y="363154"/>
                </a:lnTo>
                <a:lnTo>
                  <a:pt x="9281044" y="406689"/>
                </a:lnTo>
                <a:close/>
                <a:moveTo>
                  <a:pt x="879164" y="547815"/>
                </a:moveTo>
                <a:lnTo>
                  <a:pt x="879164" y="406810"/>
                </a:lnTo>
                <a:lnTo>
                  <a:pt x="1013276" y="363275"/>
                </a:lnTo>
                <a:lnTo>
                  <a:pt x="879164" y="319740"/>
                </a:lnTo>
                <a:lnTo>
                  <a:pt x="879164" y="178856"/>
                </a:lnTo>
                <a:lnTo>
                  <a:pt x="796350" y="292861"/>
                </a:lnTo>
                <a:lnTo>
                  <a:pt x="662336" y="249358"/>
                </a:lnTo>
                <a:lnTo>
                  <a:pt x="745173" y="363396"/>
                </a:lnTo>
                <a:lnTo>
                  <a:pt x="662336" y="477312"/>
                </a:lnTo>
                <a:lnTo>
                  <a:pt x="796327" y="433777"/>
                </a:lnTo>
                <a:close/>
                <a:moveTo>
                  <a:pt x="1205797" y="547815"/>
                </a:moveTo>
                <a:lnTo>
                  <a:pt x="1288634" y="433777"/>
                </a:lnTo>
                <a:lnTo>
                  <a:pt x="1422625" y="477312"/>
                </a:lnTo>
                <a:lnTo>
                  <a:pt x="1339788" y="363396"/>
                </a:lnTo>
                <a:lnTo>
                  <a:pt x="1422625" y="249358"/>
                </a:lnTo>
                <a:lnTo>
                  <a:pt x="1288611" y="292861"/>
                </a:lnTo>
                <a:lnTo>
                  <a:pt x="1205797" y="178856"/>
                </a:lnTo>
                <a:lnTo>
                  <a:pt x="1205797" y="319740"/>
                </a:lnTo>
                <a:lnTo>
                  <a:pt x="1071806" y="363275"/>
                </a:lnTo>
                <a:lnTo>
                  <a:pt x="1205797" y="406810"/>
                </a:lnTo>
                <a:close/>
                <a:moveTo>
                  <a:pt x="2820701" y="547815"/>
                </a:moveTo>
                <a:lnTo>
                  <a:pt x="2903539" y="433777"/>
                </a:lnTo>
                <a:lnTo>
                  <a:pt x="3037530" y="477312"/>
                </a:lnTo>
                <a:lnTo>
                  <a:pt x="2954692" y="363396"/>
                </a:lnTo>
                <a:lnTo>
                  <a:pt x="3037530" y="249358"/>
                </a:lnTo>
                <a:lnTo>
                  <a:pt x="2903516" y="292861"/>
                </a:lnTo>
                <a:lnTo>
                  <a:pt x="2820701" y="178856"/>
                </a:lnTo>
                <a:lnTo>
                  <a:pt x="2820701" y="319740"/>
                </a:lnTo>
                <a:lnTo>
                  <a:pt x="2686590" y="363275"/>
                </a:lnTo>
                <a:lnTo>
                  <a:pt x="2820701" y="406810"/>
                </a:lnTo>
                <a:close/>
                <a:moveTo>
                  <a:pt x="4109577" y="547815"/>
                </a:moveTo>
                <a:lnTo>
                  <a:pt x="4109577" y="406810"/>
                </a:lnTo>
                <a:lnTo>
                  <a:pt x="4243690" y="363275"/>
                </a:lnTo>
                <a:lnTo>
                  <a:pt x="4109577" y="319740"/>
                </a:lnTo>
                <a:lnTo>
                  <a:pt x="4109577" y="178856"/>
                </a:lnTo>
                <a:lnTo>
                  <a:pt x="4026763" y="292861"/>
                </a:lnTo>
                <a:lnTo>
                  <a:pt x="3892749" y="249358"/>
                </a:lnTo>
                <a:lnTo>
                  <a:pt x="3975587" y="363396"/>
                </a:lnTo>
                <a:lnTo>
                  <a:pt x="3892749" y="477312"/>
                </a:lnTo>
                <a:lnTo>
                  <a:pt x="4026740" y="433777"/>
                </a:lnTo>
                <a:close/>
                <a:moveTo>
                  <a:pt x="5724482" y="547815"/>
                </a:moveTo>
                <a:lnTo>
                  <a:pt x="5724482" y="406810"/>
                </a:lnTo>
                <a:lnTo>
                  <a:pt x="5858594" y="363275"/>
                </a:lnTo>
                <a:lnTo>
                  <a:pt x="5724482" y="319740"/>
                </a:lnTo>
                <a:lnTo>
                  <a:pt x="5724482" y="178856"/>
                </a:lnTo>
                <a:lnTo>
                  <a:pt x="5641668" y="292861"/>
                </a:lnTo>
                <a:lnTo>
                  <a:pt x="5507654" y="249358"/>
                </a:lnTo>
                <a:lnTo>
                  <a:pt x="5590491" y="363396"/>
                </a:lnTo>
                <a:lnTo>
                  <a:pt x="5507654" y="477312"/>
                </a:lnTo>
                <a:lnTo>
                  <a:pt x="5641645" y="433777"/>
                </a:lnTo>
                <a:close/>
                <a:moveTo>
                  <a:pt x="7339386" y="547815"/>
                </a:moveTo>
                <a:lnTo>
                  <a:pt x="7339386" y="406810"/>
                </a:lnTo>
                <a:lnTo>
                  <a:pt x="7473498" y="363275"/>
                </a:lnTo>
                <a:lnTo>
                  <a:pt x="7339386" y="319740"/>
                </a:lnTo>
                <a:lnTo>
                  <a:pt x="7339386" y="178856"/>
                </a:lnTo>
                <a:lnTo>
                  <a:pt x="7256572" y="292861"/>
                </a:lnTo>
                <a:lnTo>
                  <a:pt x="7122558" y="249358"/>
                </a:lnTo>
                <a:lnTo>
                  <a:pt x="7205396" y="363396"/>
                </a:lnTo>
                <a:lnTo>
                  <a:pt x="7122558" y="477312"/>
                </a:lnTo>
                <a:lnTo>
                  <a:pt x="7256549" y="433777"/>
                </a:lnTo>
                <a:close/>
                <a:moveTo>
                  <a:pt x="8954291" y="547815"/>
                </a:moveTo>
                <a:lnTo>
                  <a:pt x="8954291" y="406810"/>
                </a:lnTo>
                <a:lnTo>
                  <a:pt x="9088402" y="363275"/>
                </a:lnTo>
                <a:lnTo>
                  <a:pt x="8954291" y="319740"/>
                </a:lnTo>
                <a:lnTo>
                  <a:pt x="8954291" y="178856"/>
                </a:lnTo>
                <a:lnTo>
                  <a:pt x="8871476" y="292861"/>
                </a:lnTo>
                <a:lnTo>
                  <a:pt x="8737463" y="249358"/>
                </a:lnTo>
                <a:lnTo>
                  <a:pt x="8820300" y="363396"/>
                </a:lnTo>
                <a:lnTo>
                  <a:pt x="8737463" y="477312"/>
                </a:lnTo>
                <a:lnTo>
                  <a:pt x="8871453" y="433777"/>
                </a:lnTo>
                <a:close/>
                <a:moveTo>
                  <a:pt x="1849751" y="616140"/>
                </a:moveTo>
                <a:lnTo>
                  <a:pt x="1994989" y="568978"/>
                </a:lnTo>
                <a:lnTo>
                  <a:pt x="1994989" y="416363"/>
                </a:lnTo>
                <a:lnTo>
                  <a:pt x="1849751" y="216586"/>
                </a:lnTo>
                <a:lnTo>
                  <a:pt x="1704514" y="416363"/>
                </a:lnTo>
                <a:lnTo>
                  <a:pt x="1704514" y="568978"/>
                </a:lnTo>
                <a:close/>
                <a:moveTo>
                  <a:pt x="3464656" y="616140"/>
                </a:moveTo>
                <a:lnTo>
                  <a:pt x="3609893" y="568978"/>
                </a:lnTo>
                <a:lnTo>
                  <a:pt x="3609893" y="416363"/>
                </a:lnTo>
                <a:lnTo>
                  <a:pt x="3464656" y="216586"/>
                </a:lnTo>
                <a:lnTo>
                  <a:pt x="3319418" y="416363"/>
                </a:lnTo>
                <a:lnTo>
                  <a:pt x="3319418" y="568978"/>
                </a:lnTo>
                <a:close/>
                <a:moveTo>
                  <a:pt x="5079560" y="616140"/>
                </a:moveTo>
                <a:lnTo>
                  <a:pt x="5224798" y="568978"/>
                </a:lnTo>
                <a:lnTo>
                  <a:pt x="5224798" y="416363"/>
                </a:lnTo>
                <a:lnTo>
                  <a:pt x="5079560" y="216586"/>
                </a:lnTo>
                <a:lnTo>
                  <a:pt x="4934323" y="416363"/>
                </a:lnTo>
                <a:lnTo>
                  <a:pt x="4934323" y="568978"/>
                </a:lnTo>
                <a:close/>
                <a:moveTo>
                  <a:pt x="6695916" y="616261"/>
                </a:moveTo>
                <a:lnTo>
                  <a:pt x="6841154" y="569098"/>
                </a:lnTo>
                <a:lnTo>
                  <a:pt x="6841154" y="416484"/>
                </a:lnTo>
                <a:lnTo>
                  <a:pt x="6695916" y="216707"/>
                </a:lnTo>
                <a:lnTo>
                  <a:pt x="6550679" y="416484"/>
                </a:lnTo>
                <a:lnTo>
                  <a:pt x="6550679" y="569098"/>
                </a:lnTo>
                <a:close/>
                <a:moveTo>
                  <a:pt x="8310578" y="616261"/>
                </a:moveTo>
                <a:lnTo>
                  <a:pt x="8455815" y="569098"/>
                </a:lnTo>
                <a:lnTo>
                  <a:pt x="8455815" y="416484"/>
                </a:lnTo>
                <a:lnTo>
                  <a:pt x="8310578" y="216707"/>
                </a:lnTo>
                <a:lnTo>
                  <a:pt x="8165341" y="416484"/>
                </a:lnTo>
                <a:lnTo>
                  <a:pt x="8165341" y="569098"/>
                </a:lnTo>
                <a:close/>
                <a:moveTo>
                  <a:pt x="9925604" y="616261"/>
                </a:moveTo>
                <a:lnTo>
                  <a:pt x="10070841" y="569098"/>
                </a:lnTo>
                <a:lnTo>
                  <a:pt x="10070841" y="416484"/>
                </a:lnTo>
                <a:lnTo>
                  <a:pt x="9925604" y="216707"/>
                </a:lnTo>
                <a:lnTo>
                  <a:pt x="9780366" y="416484"/>
                </a:lnTo>
                <a:lnTo>
                  <a:pt x="9780366" y="569098"/>
                </a:lnTo>
                <a:close/>
                <a:moveTo>
                  <a:pt x="10242441" y="654113"/>
                </a:moveTo>
                <a:lnTo>
                  <a:pt x="10221641" y="625573"/>
                </a:lnTo>
                <a:lnTo>
                  <a:pt x="10242441" y="597033"/>
                </a:lnTo>
                <a:close/>
                <a:moveTo>
                  <a:pt x="2657808" y="771899"/>
                </a:moveTo>
                <a:lnTo>
                  <a:pt x="2803046" y="572122"/>
                </a:lnTo>
                <a:lnTo>
                  <a:pt x="2803046" y="419508"/>
                </a:lnTo>
                <a:lnTo>
                  <a:pt x="2657808" y="372345"/>
                </a:lnTo>
                <a:lnTo>
                  <a:pt x="2512571" y="419508"/>
                </a:lnTo>
                <a:lnTo>
                  <a:pt x="2512571" y="572122"/>
                </a:lnTo>
                <a:close/>
                <a:moveTo>
                  <a:pt x="1042420" y="772141"/>
                </a:moveTo>
                <a:lnTo>
                  <a:pt x="1187657" y="572364"/>
                </a:lnTo>
                <a:lnTo>
                  <a:pt x="1187657" y="419749"/>
                </a:lnTo>
                <a:lnTo>
                  <a:pt x="1042420" y="372587"/>
                </a:lnTo>
                <a:lnTo>
                  <a:pt x="897183" y="419749"/>
                </a:lnTo>
                <a:lnTo>
                  <a:pt x="897183" y="572364"/>
                </a:lnTo>
                <a:close/>
                <a:moveTo>
                  <a:pt x="4272834" y="772141"/>
                </a:moveTo>
                <a:lnTo>
                  <a:pt x="4418071" y="572364"/>
                </a:lnTo>
                <a:lnTo>
                  <a:pt x="4418071" y="419749"/>
                </a:lnTo>
                <a:lnTo>
                  <a:pt x="4272834" y="372587"/>
                </a:lnTo>
                <a:lnTo>
                  <a:pt x="4127596" y="419749"/>
                </a:lnTo>
                <a:lnTo>
                  <a:pt x="4127596" y="572364"/>
                </a:lnTo>
                <a:close/>
                <a:moveTo>
                  <a:pt x="5887738" y="772141"/>
                </a:moveTo>
                <a:lnTo>
                  <a:pt x="6032976" y="572364"/>
                </a:lnTo>
                <a:lnTo>
                  <a:pt x="6032976" y="419749"/>
                </a:lnTo>
                <a:lnTo>
                  <a:pt x="5887738" y="372587"/>
                </a:lnTo>
                <a:lnTo>
                  <a:pt x="5742501" y="419749"/>
                </a:lnTo>
                <a:lnTo>
                  <a:pt x="5742501" y="572364"/>
                </a:lnTo>
                <a:close/>
                <a:moveTo>
                  <a:pt x="7502642" y="772141"/>
                </a:moveTo>
                <a:lnTo>
                  <a:pt x="7647880" y="572364"/>
                </a:lnTo>
                <a:lnTo>
                  <a:pt x="7647880" y="419749"/>
                </a:lnTo>
                <a:lnTo>
                  <a:pt x="7502642" y="372587"/>
                </a:lnTo>
                <a:lnTo>
                  <a:pt x="7357405" y="419749"/>
                </a:lnTo>
                <a:lnTo>
                  <a:pt x="7357405" y="572364"/>
                </a:lnTo>
                <a:close/>
                <a:moveTo>
                  <a:pt x="9117547" y="772141"/>
                </a:moveTo>
                <a:lnTo>
                  <a:pt x="9262784" y="572364"/>
                </a:lnTo>
                <a:lnTo>
                  <a:pt x="9262784" y="419749"/>
                </a:lnTo>
                <a:lnTo>
                  <a:pt x="9117547" y="372587"/>
                </a:lnTo>
                <a:lnTo>
                  <a:pt x="8972309" y="419749"/>
                </a:lnTo>
                <a:lnTo>
                  <a:pt x="8972309" y="572364"/>
                </a:lnTo>
                <a:close/>
                <a:moveTo>
                  <a:pt x="4917634" y="809992"/>
                </a:moveTo>
                <a:lnTo>
                  <a:pt x="4917634" y="669108"/>
                </a:lnTo>
                <a:lnTo>
                  <a:pt x="5051746" y="625573"/>
                </a:lnTo>
                <a:lnTo>
                  <a:pt x="4917634" y="582038"/>
                </a:lnTo>
                <a:lnTo>
                  <a:pt x="4917634" y="441033"/>
                </a:lnTo>
                <a:lnTo>
                  <a:pt x="4834797" y="555071"/>
                </a:lnTo>
                <a:lnTo>
                  <a:pt x="4834676" y="555071"/>
                </a:lnTo>
                <a:lnTo>
                  <a:pt x="4700685" y="511536"/>
                </a:lnTo>
                <a:lnTo>
                  <a:pt x="4783523" y="625452"/>
                </a:lnTo>
                <a:lnTo>
                  <a:pt x="4700685" y="739489"/>
                </a:lnTo>
                <a:lnTo>
                  <a:pt x="4834797" y="695954"/>
                </a:lnTo>
                <a:close/>
                <a:moveTo>
                  <a:pt x="6532781" y="809992"/>
                </a:moveTo>
                <a:lnTo>
                  <a:pt x="6532781" y="669108"/>
                </a:lnTo>
                <a:lnTo>
                  <a:pt x="6666892" y="625573"/>
                </a:lnTo>
                <a:lnTo>
                  <a:pt x="6532781" y="582038"/>
                </a:lnTo>
                <a:lnTo>
                  <a:pt x="6532781" y="441033"/>
                </a:lnTo>
                <a:lnTo>
                  <a:pt x="6449943" y="555071"/>
                </a:lnTo>
                <a:lnTo>
                  <a:pt x="6449822" y="555071"/>
                </a:lnTo>
                <a:lnTo>
                  <a:pt x="6315832" y="511536"/>
                </a:lnTo>
                <a:lnTo>
                  <a:pt x="6398669" y="625452"/>
                </a:lnTo>
                <a:lnTo>
                  <a:pt x="6315832" y="739489"/>
                </a:lnTo>
                <a:lnTo>
                  <a:pt x="6449943" y="695954"/>
                </a:lnTo>
                <a:close/>
                <a:moveTo>
                  <a:pt x="8147443" y="809992"/>
                </a:moveTo>
                <a:lnTo>
                  <a:pt x="8147443" y="669108"/>
                </a:lnTo>
                <a:lnTo>
                  <a:pt x="8281555" y="625573"/>
                </a:lnTo>
                <a:lnTo>
                  <a:pt x="8147443" y="582038"/>
                </a:lnTo>
                <a:lnTo>
                  <a:pt x="8147443" y="441033"/>
                </a:lnTo>
                <a:lnTo>
                  <a:pt x="8064606" y="555071"/>
                </a:lnTo>
                <a:lnTo>
                  <a:pt x="7930615" y="511536"/>
                </a:lnTo>
                <a:lnTo>
                  <a:pt x="8013453" y="625452"/>
                </a:lnTo>
                <a:lnTo>
                  <a:pt x="7930615" y="739489"/>
                </a:lnTo>
                <a:lnTo>
                  <a:pt x="8064606" y="695954"/>
                </a:lnTo>
                <a:close/>
                <a:moveTo>
                  <a:pt x="9762348" y="809992"/>
                </a:moveTo>
                <a:lnTo>
                  <a:pt x="9762348" y="669108"/>
                </a:lnTo>
                <a:lnTo>
                  <a:pt x="9896459" y="625573"/>
                </a:lnTo>
                <a:lnTo>
                  <a:pt x="9762348" y="582038"/>
                </a:lnTo>
                <a:lnTo>
                  <a:pt x="9762348" y="441033"/>
                </a:lnTo>
                <a:lnTo>
                  <a:pt x="9679510" y="555071"/>
                </a:lnTo>
                <a:lnTo>
                  <a:pt x="9679389" y="555071"/>
                </a:lnTo>
                <a:lnTo>
                  <a:pt x="9545399" y="511536"/>
                </a:lnTo>
                <a:lnTo>
                  <a:pt x="9628236" y="625452"/>
                </a:lnTo>
                <a:lnTo>
                  <a:pt x="9545399" y="739489"/>
                </a:lnTo>
                <a:lnTo>
                  <a:pt x="9679510" y="695954"/>
                </a:lnTo>
                <a:close/>
                <a:moveTo>
                  <a:pt x="1687100" y="810113"/>
                </a:moveTo>
                <a:lnTo>
                  <a:pt x="1687100" y="669229"/>
                </a:lnTo>
                <a:lnTo>
                  <a:pt x="1821212" y="625694"/>
                </a:lnTo>
                <a:lnTo>
                  <a:pt x="1687100" y="582159"/>
                </a:lnTo>
                <a:lnTo>
                  <a:pt x="1687100" y="441154"/>
                </a:lnTo>
                <a:lnTo>
                  <a:pt x="1604263" y="555191"/>
                </a:lnTo>
                <a:lnTo>
                  <a:pt x="1604142" y="555191"/>
                </a:lnTo>
                <a:lnTo>
                  <a:pt x="1470151" y="511656"/>
                </a:lnTo>
                <a:lnTo>
                  <a:pt x="1552988" y="625573"/>
                </a:lnTo>
                <a:lnTo>
                  <a:pt x="1470151" y="739610"/>
                </a:lnTo>
                <a:lnTo>
                  <a:pt x="1604263" y="696075"/>
                </a:lnTo>
                <a:close/>
                <a:moveTo>
                  <a:pt x="2013007" y="810113"/>
                </a:moveTo>
                <a:lnTo>
                  <a:pt x="2095845" y="696196"/>
                </a:lnTo>
                <a:lnTo>
                  <a:pt x="2229799" y="739680"/>
                </a:lnTo>
                <a:lnTo>
                  <a:pt x="2229836" y="739731"/>
                </a:lnTo>
                <a:lnTo>
                  <a:pt x="2229956" y="739731"/>
                </a:lnTo>
                <a:lnTo>
                  <a:pt x="2229799" y="739680"/>
                </a:lnTo>
                <a:lnTo>
                  <a:pt x="2146998" y="625694"/>
                </a:lnTo>
                <a:lnTo>
                  <a:pt x="2229836" y="511777"/>
                </a:lnTo>
                <a:lnTo>
                  <a:pt x="2095845" y="555312"/>
                </a:lnTo>
                <a:lnTo>
                  <a:pt x="2013007" y="441275"/>
                </a:lnTo>
                <a:lnTo>
                  <a:pt x="2013007" y="582280"/>
                </a:lnTo>
                <a:lnTo>
                  <a:pt x="1878895" y="625815"/>
                </a:lnTo>
                <a:lnTo>
                  <a:pt x="2013007" y="669350"/>
                </a:lnTo>
                <a:close/>
                <a:moveTo>
                  <a:pt x="3302004" y="810113"/>
                </a:moveTo>
                <a:lnTo>
                  <a:pt x="3302004" y="669229"/>
                </a:lnTo>
                <a:lnTo>
                  <a:pt x="3436116" y="625694"/>
                </a:lnTo>
                <a:lnTo>
                  <a:pt x="3302004" y="582159"/>
                </a:lnTo>
                <a:lnTo>
                  <a:pt x="3302004" y="441154"/>
                </a:lnTo>
                <a:lnTo>
                  <a:pt x="3219167" y="555191"/>
                </a:lnTo>
                <a:lnTo>
                  <a:pt x="3085176" y="511656"/>
                </a:lnTo>
                <a:lnTo>
                  <a:pt x="3168014" y="625573"/>
                </a:lnTo>
                <a:lnTo>
                  <a:pt x="3085176" y="739610"/>
                </a:lnTo>
                <a:lnTo>
                  <a:pt x="3219167" y="696075"/>
                </a:lnTo>
                <a:close/>
                <a:moveTo>
                  <a:pt x="3628033" y="810113"/>
                </a:moveTo>
                <a:lnTo>
                  <a:pt x="3710870" y="696196"/>
                </a:lnTo>
                <a:lnTo>
                  <a:pt x="3844824" y="739680"/>
                </a:lnTo>
                <a:lnTo>
                  <a:pt x="3844861" y="739731"/>
                </a:lnTo>
                <a:lnTo>
                  <a:pt x="3844982" y="739731"/>
                </a:lnTo>
                <a:lnTo>
                  <a:pt x="3844824" y="739680"/>
                </a:lnTo>
                <a:lnTo>
                  <a:pt x="3762024" y="625694"/>
                </a:lnTo>
                <a:lnTo>
                  <a:pt x="3844861" y="511777"/>
                </a:lnTo>
                <a:lnTo>
                  <a:pt x="3710870" y="555312"/>
                </a:lnTo>
                <a:lnTo>
                  <a:pt x="3628033" y="441275"/>
                </a:lnTo>
                <a:lnTo>
                  <a:pt x="3628033" y="582280"/>
                </a:lnTo>
                <a:lnTo>
                  <a:pt x="3493921" y="625815"/>
                </a:lnTo>
                <a:lnTo>
                  <a:pt x="3628033" y="669350"/>
                </a:lnTo>
                <a:close/>
                <a:moveTo>
                  <a:pt x="5242937" y="810113"/>
                </a:moveTo>
                <a:lnTo>
                  <a:pt x="5325775" y="696196"/>
                </a:lnTo>
                <a:lnTo>
                  <a:pt x="5459729" y="739680"/>
                </a:lnTo>
                <a:lnTo>
                  <a:pt x="5459766" y="739731"/>
                </a:lnTo>
                <a:lnTo>
                  <a:pt x="5459886" y="739731"/>
                </a:lnTo>
                <a:lnTo>
                  <a:pt x="5459729" y="739680"/>
                </a:lnTo>
                <a:lnTo>
                  <a:pt x="5376928" y="625694"/>
                </a:lnTo>
                <a:lnTo>
                  <a:pt x="5459766" y="511777"/>
                </a:lnTo>
                <a:lnTo>
                  <a:pt x="5325775" y="555312"/>
                </a:lnTo>
                <a:lnTo>
                  <a:pt x="5242937" y="441275"/>
                </a:lnTo>
                <a:lnTo>
                  <a:pt x="5242937" y="582280"/>
                </a:lnTo>
                <a:lnTo>
                  <a:pt x="5108825" y="625815"/>
                </a:lnTo>
                <a:lnTo>
                  <a:pt x="5242937" y="669350"/>
                </a:lnTo>
                <a:close/>
                <a:moveTo>
                  <a:pt x="6857842" y="810113"/>
                </a:moveTo>
                <a:lnTo>
                  <a:pt x="6940679" y="696196"/>
                </a:lnTo>
                <a:lnTo>
                  <a:pt x="7074633" y="739680"/>
                </a:lnTo>
                <a:lnTo>
                  <a:pt x="7074670" y="739731"/>
                </a:lnTo>
                <a:lnTo>
                  <a:pt x="7074791" y="739731"/>
                </a:lnTo>
                <a:lnTo>
                  <a:pt x="7074633" y="739680"/>
                </a:lnTo>
                <a:lnTo>
                  <a:pt x="6991832" y="625694"/>
                </a:lnTo>
                <a:lnTo>
                  <a:pt x="7074670" y="511777"/>
                </a:lnTo>
                <a:lnTo>
                  <a:pt x="6940679" y="555312"/>
                </a:lnTo>
                <a:lnTo>
                  <a:pt x="6857842" y="441275"/>
                </a:lnTo>
                <a:lnTo>
                  <a:pt x="6857842" y="582280"/>
                </a:lnTo>
                <a:lnTo>
                  <a:pt x="6723730" y="625815"/>
                </a:lnTo>
                <a:lnTo>
                  <a:pt x="6857842" y="669350"/>
                </a:lnTo>
                <a:close/>
                <a:moveTo>
                  <a:pt x="8472746" y="810113"/>
                </a:moveTo>
                <a:lnTo>
                  <a:pt x="8555583" y="696196"/>
                </a:lnTo>
                <a:lnTo>
                  <a:pt x="8689537" y="739680"/>
                </a:lnTo>
                <a:lnTo>
                  <a:pt x="8689574" y="739731"/>
                </a:lnTo>
                <a:lnTo>
                  <a:pt x="8689695" y="739731"/>
                </a:lnTo>
                <a:lnTo>
                  <a:pt x="8689537" y="739680"/>
                </a:lnTo>
                <a:lnTo>
                  <a:pt x="8606737" y="625694"/>
                </a:lnTo>
                <a:lnTo>
                  <a:pt x="8689574" y="511777"/>
                </a:lnTo>
                <a:lnTo>
                  <a:pt x="8555583" y="555312"/>
                </a:lnTo>
                <a:lnTo>
                  <a:pt x="8472746" y="441275"/>
                </a:lnTo>
                <a:lnTo>
                  <a:pt x="8472746" y="582280"/>
                </a:lnTo>
                <a:lnTo>
                  <a:pt x="8338634" y="625815"/>
                </a:lnTo>
                <a:lnTo>
                  <a:pt x="8472746" y="669350"/>
                </a:lnTo>
                <a:close/>
                <a:moveTo>
                  <a:pt x="879164" y="825229"/>
                </a:moveTo>
                <a:lnTo>
                  <a:pt x="879164" y="578168"/>
                </a:lnTo>
                <a:lnTo>
                  <a:pt x="789434" y="454698"/>
                </a:lnTo>
                <a:cubicBezTo>
                  <a:pt x="789434" y="454698"/>
                  <a:pt x="644317" y="501982"/>
                  <a:pt x="644317" y="501982"/>
                </a:cubicBezTo>
                <a:lnTo>
                  <a:pt x="644196" y="502103"/>
                </a:lnTo>
                <a:lnTo>
                  <a:pt x="554466" y="625452"/>
                </a:lnTo>
                <a:lnTo>
                  <a:pt x="644196" y="748922"/>
                </a:lnTo>
                <a:close/>
                <a:moveTo>
                  <a:pt x="2494069" y="825229"/>
                </a:moveTo>
                <a:lnTo>
                  <a:pt x="2494069" y="578168"/>
                </a:lnTo>
                <a:lnTo>
                  <a:pt x="2404338" y="454698"/>
                </a:lnTo>
                <a:cubicBezTo>
                  <a:pt x="2404338" y="454698"/>
                  <a:pt x="2259222" y="501982"/>
                  <a:pt x="2259222" y="501982"/>
                </a:cubicBezTo>
                <a:lnTo>
                  <a:pt x="2259101" y="502103"/>
                </a:lnTo>
                <a:lnTo>
                  <a:pt x="2169370" y="625452"/>
                </a:lnTo>
                <a:lnTo>
                  <a:pt x="2259101" y="748922"/>
                </a:lnTo>
                <a:close/>
                <a:moveTo>
                  <a:pt x="4436090" y="825229"/>
                </a:moveTo>
                <a:lnTo>
                  <a:pt x="4671058" y="748922"/>
                </a:lnTo>
                <a:lnTo>
                  <a:pt x="4760788" y="625452"/>
                </a:lnTo>
                <a:lnTo>
                  <a:pt x="4671058" y="502103"/>
                </a:lnTo>
                <a:lnTo>
                  <a:pt x="4525941" y="454940"/>
                </a:lnTo>
                <a:lnTo>
                  <a:pt x="4525820" y="454698"/>
                </a:lnTo>
                <a:lnTo>
                  <a:pt x="4436090" y="578168"/>
                </a:lnTo>
                <a:close/>
                <a:moveTo>
                  <a:pt x="6051236" y="825229"/>
                </a:moveTo>
                <a:lnTo>
                  <a:pt x="6286204" y="748922"/>
                </a:lnTo>
                <a:lnTo>
                  <a:pt x="6375934" y="625452"/>
                </a:lnTo>
                <a:lnTo>
                  <a:pt x="6286204" y="502103"/>
                </a:lnTo>
                <a:lnTo>
                  <a:pt x="6141087" y="454940"/>
                </a:lnTo>
                <a:lnTo>
                  <a:pt x="6140966" y="454698"/>
                </a:lnTo>
                <a:lnTo>
                  <a:pt x="6051236" y="578168"/>
                </a:lnTo>
                <a:close/>
                <a:moveTo>
                  <a:pt x="7666019" y="825229"/>
                </a:moveTo>
                <a:lnTo>
                  <a:pt x="7900867" y="748922"/>
                </a:lnTo>
                <a:lnTo>
                  <a:pt x="7990597" y="625452"/>
                </a:lnTo>
                <a:lnTo>
                  <a:pt x="7900867" y="502103"/>
                </a:lnTo>
                <a:lnTo>
                  <a:pt x="7755750" y="454940"/>
                </a:lnTo>
                <a:lnTo>
                  <a:pt x="7755750" y="454698"/>
                </a:lnTo>
                <a:lnTo>
                  <a:pt x="7666019" y="578168"/>
                </a:lnTo>
                <a:close/>
                <a:moveTo>
                  <a:pt x="9280924" y="825229"/>
                </a:moveTo>
                <a:lnTo>
                  <a:pt x="9515771" y="748922"/>
                </a:lnTo>
                <a:lnTo>
                  <a:pt x="9605501" y="625452"/>
                </a:lnTo>
                <a:lnTo>
                  <a:pt x="9515771" y="502103"/>
                </a:lnTo>
                <a:lnTo>
                  <a:pt x="9370654" y="454940"/>
                </a:lnTo>
                <a:lnTo>
                  <a:pt x="9370654" y="454698"/>
                </a:lnTo>
                <a:lnTo>
                  <a:pt x="9280924" y="578168"/>
                </a:lnTo>
                <a:close/>
                <a:moveTo>
                  <a:pt x="1205555" y="825350"/>
                </a:moveTo>
                <a:lnTo>
                  <a:pt x="1440523" y="749043"/>
                </a:lnTo>
                <a:lnTo>
                  <a:pt x="1530253" y="625573"/>
                </a:lnTo>
                <a:lnTo>
                  <a:pt x="1440523" y="502224"/>
                </a:lnTo>
                <a:lnTo>
                  <a:pt x="1295406" y="455061"/>
                </a:lnTo>
                <a:lnTo>
                  <a:pt x="1295285" y="454819"/>
                </a:lnTo>
                <a:lnTo>
                  <a:pt x="1205555" y="578289"/>
                </a:lnTo>
                <a:close/>
                <a:moveTo>
                  <a:pt x="2820581" y="825350"/>
                </a:moveTo>
                <a:lnTo>
                  <a:pt x="3055427" y="749043"/>
                </a:lnTo>
                <a:lnTo>
                  <a:pt x="3145158" y="625573"/>
                </a:lnTo>
                <a:lnTo>
                  <a:pt x="3055427" y="502224"/>
                </a:lnTo>
                <a:lnTo>
                  <a:pt x="2910311" y="455061"/>
                </a:lnTo>
                <a:lnTo>
                  <a:pt x="2910311" y="454819"/>
                </a:lnTo>
                <a:lnTo>
                  <a:pt x="2820581" y="578289"/>
                </a:lnTo>
                <a:close/>
                <a:moveTo>
                  <a:pt x="4109094" y="825471"/>
                </a:moveTo>
                <a:lnTo>
                  <a:pt x="4109094" y="578410"/>
                </a:lnTo>
                <a:lnTo>
                  <a:pt x="4019363" y="454940"/>
                </a:lnTo>
                <a:cubicBezTo>
                  <a:pt x="4019363" y="454940"/>
                  <a:pt x="3874247" y="502224"/>
                  <a:pt x="3874247" y="502224"/>
                </a:cubicBezTo>
                <a:lnTo>
                  <a:pt x="3874247" y="502345"/>
                </a:lnTo>
                <a:lnTo>
                  <a:pt x="3784517" y="625694"/>
                </a:lnTo>
                <a:lnTo>
                  <a:pt x="3874247" y="749164"/>
                </a:lnTo>
                <a:close/>
                <a:moveTo>
                  <a:pt x="5723998" y="825471"/>
                </a:moveTo>
                <a:lnTo>
                  <a:pt x="5723998" y="578410"/>
                </a:lnTo>
                <a:lnTo>
                  <a:pt x="5634268" y="454940"/>
                </a:lnTo>
                <a:cubicBezTo>
                  <a:pt x="5634268" y="454940"/>
                  <a:pt x="5489152" y="502224"/>
                  <a:pt x="5489152" y="502224"/>
                </a:cubicBezTo>
                <a:lnTo>
                  <a:pt x="5489152" y="502345"/>
                </a:lnTo>
                <a:lnTo>
                  <a:pt x="5399421" y="625694"/>
                </a:lnTo>
                <a:lnTo>
                  <a:pt x="5489152" y="749164"/>
                </a:lnTo>
                <a:close/>
                <a:moveTo>
                  <a:pt x="7338903" y="825471"/>
                </a:moveTo>
                <a:lnTo>
                  <a:pt x="7338903" y="578410"/>
                </a:lnTo>
                <a:lnTo>
                  <a:pt x="7249173" y="454940"/>
                </a:lnTo>
                <a:cubicBezTo>
                  <a:pt x="7249173" y="454940"/>
                  <a:pt x="7104056" y="502224"/>
                  <a:pt x="7104056" y="502224"/>
                </a:cubicBezTo>
                <a:lnTo>
                  <a:pt x="7103935" y="502345"/>
                </a:lnTo>
                <a:lnTo>
                  <a:pt x="7014326" y="625694"/>
                </a:lnTo>
                <a:lnTo>
                  <a:pt x="7104056" y="749164"/>
                </a:lnTo>
                <a:close/>
                <a:moveTo>
                  <a:pt x="8953807" y="825471"/>
                </a:moveTo>
                <a:lnTo>
                  <a:pt x="8953807" y="578410"/>
                </a:lnTo>
                <a:lnTo>
                  <a:pt x="8864077" y="454940"/>
                </a:lnTo>
                <a:cubicBezTo>
                  <a:pt x="8864077" y="454940"/>
                  <a:pt x="8718960" y="502224"/>
                  <a:pt x="8718960" y="502224"/>
                </a:cubicBezTo>
                <a:lnTo>
                  <a:pt x="8718960" y="502345"/>
                </a:lnTo>
                <a:lnTo>
                  <a:pt x="8629230" y="625694"/>
                </a:lnTo>
                <a:lnTo>
                  <a:pt x="8718960" y="749164"/>
                </a:lnTo>
                <a:close/>
                <a:moveTo>
                  <a:pt x="2595529" y="857880"/>
                </a:moveTo>
                <a:lnTo>
                  <a:pt x="2646683" y="787378"/>
                </a:lnTo>
                <a:lnTo>
                  <a:pt x="2646804" y="787378"/>
                </a:lnTo>
                <a:lnTo>
                  <a:pt x="2512692" y="602838"/>
                </a:lnTo>
                <a:lnTo>
                  <a:pt x="2512692" y="830913"/>
                </a:lnTo>
                <a:close/>
                <a:moveTo>
                  <a:pt x="2720208" y="857880"/>
                </a:moveTo>
                <a:lnTo>
                  <a:pt x="2803046" y="830913"/>
                </a:lnTo>
                <a:lnTo>
                  <a:pt x="2803046" y="603005"/>
                </a:lnTo>
                <a:lnTo>
                  <a:pt x="2803167" y="602838"/>
                </a:lnTo>
                <a:lnTo>
                  <a:pt x="2803046" y="602838"/>
                </a:lnTo>
                <a:lnTo>
                  <a:pt x="2803046" y="603005"/>
                </a:lnTo>
                <a:lnTo>
                  <a:pt x="2669055" y="787378"/>
                </a:lnTo>
                <a:close/>
                <a:moveTo>
                  <a:pt x="980141" y="858122"/>
                </a:moveTo>
                <a:lnTo>
                  <a:pt x="1031294" y="787620"/>
                </a:lnTo>
                <a:lnTo>
                  <a:pt x="1031415" y="787620"/>
                </a:lnTo>
                <a:lnTo>
                  <a:pt x="897303" y="603080"/>
                </a:lnTo>
                <a:lnTo>
                  <a:pt x="897303" y="831155"/>
                </a:lnTo>
                <a:close/>
                <a:moveTo>
                  <a:pt x="1104820" y="858122"/>
                </a:moveTo>
                <a:lnTo>
                  <a:pt x="1187657" y="831155"/>
                </a:lnTo>
                <a:lnTo>
                  <a:pt x="1187657" y="603247"/>
                </a:lnTo>
                <a:lnTo>
                  <a:pt x="1187778" y="603080"/>
                </a:lnTo>
                <a:lnTo>
                  <a:pt x="1187657" y="603080"/>
                </a:lnTo>
                <a:lnTo>
                  <a:pt x="1187657" y="603247"/>
                </a:lnTo>
                <a:lnTo>
                  <a:pt x="1053667" y="787620"/>
                </a:lnTo>
                <a:close/>
                <a:moveTo>
                  <a:pt x="4210554" y="858122"/>
                </a:moveTo>
                <a:lnTo>
                  <a:pt x="4261708" y="787620"/>
                </a:lnTo>
                <a:lnTo>
                  <a:pt x="4261829" y="787620"/>
                </a:lnTo>
                <a:lnTo>
                  <a:pt x="4127717" y="603080"/>
                </a:lnTo>
                <a:lnTo>
                  <a:pt x="4127717" y="831155"/>
                </a:lnTo>
                <a:close/>
                <a:moveTo>
                  <a:pt x="4335234" y="858122"/>
                </a:moveTo>
                <a:lnTo>
                  <a:pt x="4418071" y="831155"/>
                </a:lnTo>
                <a:lnTo>
                  <a:pt x="4418071" y="603247"/>
                </a:lnTo>
                <a:lnTo>
                  <a:pt x="4418192" y="603080"/>
                </a:lnTo>
                <a:lnTo>
                  <a:pt x="4418071" y="603080"/>
                </a:lnTo>
                <a:lnTo>
                  <a:pt x="4418071" y="603247"/>
                </a:lnTo>
                <a:lnTo>
                  <a:pt x="4284080" y="787620"/>
                </a:lnTo>
                <a:close/>
                <a:moveTo>
                  <a:pt x="5825459" y="858122"/>
                </a:moveTo>
                <a:lnTo>
                  <a:pt x="5876613" y="787620"/>
                </a:lnTo>
                <a:lnTo>
                  <a:pt x="5876733" y="787620"/>
                </a:lnTo>
                <a:lnTo>
                  <a:pt x="5742622" y="603080"/>
                </a:lnTo>
                <a:lnTo>
                  <a:pt x="5742622" y="831155"/>
                </a:lnTo>
                <a:close/>
                <a:moveTo>
                  <a:pt x="5950138" y="858122"/>
                </a:moveTo>
                <a:lnTo>
                  <a:pt x="6032976" y="831155"/>
                </a:lnTo>
                <a:lnTo>
                  <a:pt x="6032976" y="603247"/>
                </a:lnTo>
                <a:lnTo>
                  <a:pt x="6033097" y="603080"/>
                </a:lnTo>
                <a:lnTo>
                  <a:pt x="6032976" y="603080"/>
                </a:lnTo>
                <a:lnTo>
                  <a:pt x="6032976" y="603247"/>
                </a:lnTo>
                <a:lnTo>
                  <a:pt x="5898985" y="787620"/>
                </a:lnTo>
                <a:close/>
                <a:moveTo>
                  <a:pt x="7440364" y="858122"/>
                </a:moveTo>
                <a:lnTo>
                  <a:pt x="7491517" y="787620"/>
                </a:lnTo>
                <a:lnTo>
                  <a:pt x="7491638" y="787620"/>
                </a:lnTo>
                <a:lnTo>
                  <a:pt x="7357526" y="603080"/>
                </a:lnTo>
                <a:lnTo>
                  <a:pt x="7357526" y="831155"/>
                </a:lnTo>
                <a:close/>
                <a:moveTo>
                  <a:pt x="7565043" y="858122"/>
                </a:moveTo>
                <a:lnTo>
                  <a:pt x="7647880" y="831155"/>
                </a:lnTo>
                <a:lnTo>
                  <a:pt x="7647880" y="603247"/>
                </a:lnTo>
                <a:lnTo>
                  <a:pt x="7648001" y="603080"/>
                </a:lnTo>
                <a:lnTo>
                  <a:pt x="7647880" y="603080"/>
                </a:lnTo>
                <a:lnTo>
                  <a:pt x="7647880" y="603247"/>
                </a:lnTo>
                <a:lnTo>
                  <a:pt x="7513889" y="787620"/>
                </a:lnTo>
                <a:close/>
                <a:moveTo>
                  <a:pt x="9055267" y="858122"/>
                </a:moveTo>
                <a:lnTo>
                  <a:pt x="9106421" y="787620"/>
                </a:lnTo>
                <a:lnTo>
                  <a:pt x="9106542" y="787620"/>
                </a:lnTo>
                <a:lnTo>
                  <a:pt x="8972430" y="603080"/>
                </a:lnTo>
                <a:lnTo>
                  <a:pt x="8972430" y="831155"/>
                </a:lnTo>
                <a:close/>
                <a:moveTo>
                  <a:pt x="9179947" y="858122"/>
                </a:moveTo>
                <a:lnTo>
                  <a:pt x="9262784" y="831155"/>
                </a:lnTo>
                <a:lnTo>
                  <a:pt x="9262784" y="603247"/>
                </a:lnTo>
                <a:lnTo>
                  <a:pt x="9262905" y="603080"/>
                </a:lnTo>
                <a:lnTo>
                  <a:pt x="9262784" y="603080"/>
                </a:lnTo>
                <a:lnTo>
                  <a:pt x="9262784" y="603247"/>
                </a:lnTo>
                <a:lnTo>
                  <a:pt x="9128793" y="787620"/>
                </a:lnTo>
                <a:close/>
                <a:moveTo>
                  <a:pt x="2903902" y="957890"/>
                </a:moveTo>
                <a:lnTo>
                  <a:pt x="3038013" y="773350"/>
                </a:lnTo>
                <a:lnTo>
                  <a:pt x="3037893" y="773471"/>
                </a:lnTo>
                <a:lnTo>
                  <a:pt x="2821064" y="843973"/>
                </a:lnTo>
                <a:lnTo>
                  <a:pt x="2821064" y="931043"/>
                </a:lnTo>
                <a:close/>
                <a:moveTo>
                  <a:pt x="796448" y="958132"/>
                </a:moveTo>
                <a:lnTo>
                  <a:pt x="879285" y="931285"/>
                </a:lnTo>
                <a:lnTo>
                  <a:pt x="879285" y="844215"/>
                </a:lnTo>
                <a:lnTo>
                  <a:pt x="879285" y="844094"/>
                </a:lnTo>
                <a:lnTo>
                  <a:pt x="662336" y="773592"/>
                </a:lnTo>
                <a:close/>
                <a:moveTo>
                  <a:pt x="2411352" y="958132"/>
                </a:moveTo>
                <a:lnTo>
                  <a:pt x="2494189" y="931285"/>
                </a:lnTo>
                <a:lnTo>
                  <a:pt x="2494189" y="844215"/>
                </a:lnTo>
                <a:lnTo>
                  <a:pt x="2494189" y="844094"/>
                </a:lnTo>
                <a:lnTo>
                  <a:pt x="2277240" y="773592"/>
                </a:lnTo>
                <a:close/>
                <a:moveTo>
                  <a:pt x="4519048" y="958132"/>
                </a:moveTo>
                <a:lnTo>
                  <a:pt x="4653160" y="773592"/>
                </a:lnTo>
                <a:lnTo>
                  <a:pt x="4653039" y="773713"/>
                </a:lnTo>
                <a:lnTo>
                  <a:pt x="4436211" y="844215"/>
                </a:lnTo>
                <a:lnTo>
                  <a:pt x="4436211" y="931285"/>
                </a:lnTo>
                <a:close/>
                <a:moveTo>
                  <a:pt x="6134073" y="958132"/>
                </a:moveTo>
                <a:lnTo>
                  <a:pt x="6268185" y="773592"/>
                </a:lnTo>
                <a:lnTo>
                  <a:pt x="6268064" y="773713"/>
                </a:lnTo>
                <a:lnTo>
                  <a:pt x="6051236" y="844215"/>
                </a:lnTo>
                <a:lnTo>
                  <a:pt x="6051236" y="931285"/>
                </a:lnTo>
                <a:close/>
                <a:moveTo>
                  <a:pt x="7748736" y="958132"/>
                </a:moveTo>
                <a:lnTo>
                  <a:pt x="7882847" y="773592"/>
                </a:lnTo>
                <a:lnTo>
                  <a:pt x="7882727" y="773713"/>
                </a:lnTo>
                <a:lnTo>
                  <a:pt x="7665898" y="844215"/>
                </a:lnTo>
                <a:lnTo>
                  <a:pt x="7665898" y="931285"/>
                </a:lnTo>
                <a:close/>
                <a:moveTo>
                  <a:pt x="9363761" y="958132"/>
                </a:moveTo>
                <a:lnTo>
                  <a:pt x="9497873" y="773592"/>
                </a:lnTo>
                <a:lnTo>
                  <a:pt x="9497752" y="773713"/>
                </a:lnTo>
                <a:lnTo>
                  <a:pt x="9280924" y="844215"/>
                </a:lnTo>
                <a:lnTo>
                  <a:pt x="9280924" y="931285"/>
                </a:lnTo>
                <a:close/>
                <a:moveTo>
                  <a:pt x="4026378" y="958373"/>
                </a:moveTo>
                <a:lnTo>
                  <a:pt x="4109215" y="931527"/>
                </a:lnTo>
                <a:lnTo>
                  <a:pt x="4109215" y="844457"/>
                </a:lnTo>
                <a:lnTo>
                  <a:pt x="4109215" y="844336"/>
                </a:lnTo>
                <a:lnTo>
                  <a:pt x="3892265" y="773834"/>
                </a:lnTo>
                <a:close/>
                <a:moveTo>
                  <a:pt x="5641282" y="958373"/>
                </a:moveTo>
                <a:lnTo>
                  <a:pt x="5724119" y="931527"/>
                </a:lnTo>
                <a:lnTo>
                  <a:pt x="5724119" y="844457"/>
                </a:lnTo>
                <a:lnTo>
                  <a:pt x="5724119" y="844336"/>
                </a:lnTo>
                <a:lnTo>
                  <a:pt x="5507170" y="773834"/>
                </a:lnTo>
                <a:close/>
                <a:moveTo>
                  <a:pt x="7256187" y="958373"/>
                </a:moveTo>
                <a:lnTo>
                  <a:pt x="7339024" y="931527"/>
                </a:lnTo>
                <a:lnTo>
                  <a:pt x="7339024" y="844457"/>
                </a:lnTo>
                <a:lnTo>
                  <a:pt x="7339024" y="844336"/>
                </a:lnTo>
                <a:lnTo>
                  <a:pt x="7122075" y="773834"/>
                </a:lnTo>
                <a:close/>
                <a:moveTo>
                  <a:pt x="8871091" y="958373"/>
                </a:moveTo>
                <a:lnTo>
                  <a:pt x="8953928" y="931527"/>
                </a:lnTo>
                <a:lnTo>
                  <a:pt x="8953928" y="844457"/>
                </a:lnTo>
                <a:lnTo>
                  <a:pt x="8953928" y="844336"/>
                </a:lnTo>
                <a:lnTo>
                  <a:pt x="8736979" y="773834"/>
                </a:lnTo>
                <a:close/>
                <a:moveTo>
                  <a:pt x="1288392" y="958494"/>
                </a:moveTo>
                <a:lnTo>
                  <a:pt x="1422504" y="773955"/>
                </a:lnTo>
                <a:lnTo>
                  <a:pt x="1422383" y="774075"/>
                </a:lnTo>
                <a:lnTo>
                  <a:pt x="1205555" y="844578"/>
                </a:lnTo>
                <a:lnTo>
                  <a:pt x="1205555" y="931648"/>
                </a:lnTo>
                <a:close/>
                <a:moveTo>
                  <a:pt x="3464656" y="1035043"/>
                </a:moveTo>
                <a:cubicBezTo>
                  <a:pt x="3464656" y="1035043"/>
                  <a:pt x="3609893" y="835387"/>
                  <a:pt x="3609893" y="835387"/>
                </a:cubicBezTo>
                <a:cubicBezTo>
                  <a:pt x="3609893" y="835387"/>
                  <a:pt x="3609893" y="835266"/>
                  <a:pt x="3609893" y="835266"/>
                </a:cubicBezTo>
                <a:lnTo>
                  <a:pt x="3609893" y="682773"/>
                </a:lnTo>
                <a:lnTo>
                  <a:pt x="3464656" y="635489"/>
                </a:lnTo>
                <a:lnTo>
                  <a:pt x="3464656" y="635610"/>
                </a:lnTo>
                <a:lnTo>
                  <a:pt x="3319418" y="682773"/>
                </a:lnTo>
                <a:lnTo>
                  <a:pt x="3319418" y="835387"/>
                </a:lnTo>
                <a:close/>
                <a:moveTo>
                  <a:pt x="1849751" y="1035164"/>
                </a:moveTo>
                <a:lnTo>
                  <a:pt x="1994989" y="835508"/>
                </a:lnTo>
                <a:cubicBezTo>
                  <a:pt x="1994989" y="835508"/>
                  <a:pt x="1994989" y="835266"/>
                  <a:pt x="1994989" y="835266"/>
                </a:cubicBezTo>
                <a:lnTo>
                  <a:pt x="1994989" y="682773"/>
                </a:lnTo>
                <a:lnTo>
                  <a:pt x="1849751" y="635489"/>
                </a:lnTo>
                <a:lnTo>
                  <a:pt x="1849751" y="635731"/>
                </a:lnTo>
                <a:lnTo>
                  <a:pt x="1704514" y="682894"/>
                </a:lnTo>
                <a:lnTo>
                  <a:pt x="1704514" y="835508"/>
                </a:lnTo>
                <a:close/>
                <a:moveTo>
                  <a:pt x="5079560" y="1035164"/>
                </a:moveTo>
                <a:lnTo>
                  <a:pt x="5224798" y="835508"/>
                </a:lnTo>
                <a:cubicBezTo>
                  <a:pt x="5224798" y="835508"/>
                  <a:pt x="5224798" y="835266"/>
                  <a:pt x="5224798" y="835266"/>
                </a:cubicBezTo>
                <a:lnTo>
                  <a:pt x="5224798" y="682773"/>
                </a:lnTo>
                <a:lnTo>
                  <a:pt x="5079560" y="635489"/>
                </a:lnTo>
                <a:lnTo>
                  <a:pt x="5079560" y="635731"/>
                </a:lnTo>
                <a:lnTo>
                  <a:pt x="4934323" y="682894"/>
                </a:lnTo>
                <a:lnTo>
                  <a:pt x="4934323" y="835508"/>
                </a:lnTo>
                <a:close/>
                <a:moveTo>
                  <a:pt x="6695916" y="1035164"/>
                </a:moveTo>
                <a:cubicBezTo>
                  <a:pt x="6695916" y="1035164"/>
                  <a:pt x="6841154" y="835508"/>
                  <a:pt x="6841154" y="835508"/>
                </a:cubicBezTo>
                <a:cubicBezTo>
                  <a:pt x="6841154" y="835508"/>
                  <a:pt x="6841154" y="835387"/>
                  <a:pt x="6841154" y="835387"/>
                </a:cubicBezTo>
                <a:lnTo>
                  <a:pt x="6841154" y="682894"/>
                </a:lnTo>
                <a:lnTo>
                  <a:pt x="6695916" y="635610"/>
                </a:lnTo>
                <a:lnTo>
                  <a:pt x="6695916" y="635731"/>
                </a:lnTo>
                <a:lnTo>
                  <a:pt x="6550679" y="682894"/>
                </a:lnTo>
                <a:lnTo>
                  <a:pt x="6550679" y="835508"/>
                </a:lnTo>
                <a:close/>
                <a:moveTo>
                  <a:pt x="9925966" y="1035164"/>
                </a:moveTo>
                <a:cubicBezTo>
                  <a:pt x="9925966" y="1035164"/>
                  <a:pt x="10071204" y="835508"/>
                  <a:pt x="10071204" y="835508"/>
                </a:cubicBezTo>
                <a:cubicBezTo>
                  <a:pt x="10071204" y="835508"/>
                  <a:pt x="10071204" y="835387"/>
                  <a:pt x="10071204" y="835387"/>
                </a:cubicBezTo>
                <a:lnTo>
                  <a:pt x="10071204" y="682894"/>
                </a:lnTo>
                <a:lnTo>
                  <a:pt x="9925966" y="635610"/>
                </a:lnTo>
                <a:lnTo>
                  <a:pt x="9925966" y="635731"/>
                </a:lnTo>
                <a:lnTo>
                  <a:pt x="9780729" y="682894"/>
                </a:lnTo>
                <a:lnTo>
                  <a:pt x="9780729" y="835508"/>
                </a:lnTo>
                <a:close/>
                <a:moveTo>
                  <a:pt x="8310578" y="1035285"/>
                </a:moveTo>
                <a:lnTo>
                  <a:pt x="8455815" y="835629"/>
                </a:lnTo>
                <a:cubicBezTo>
                  <a:pt x="8455815" y="835629"/>
                  <a:pt x="8455815" y="835387"/>
                  <a:pt x="8455815" y="835387"/>
                </a:cubicBezTo>
                <a:lnTo>
                  <a:pt x="8455815" y="682894"/>
                </a:lnTo>
                <a:lnTo>
                  <a:pt x="8310578" y="635610"/>
                </a:lnTo>
                <a:lnTo>
                  <a:pt x="8310578" y="635852"/>
                </a:lnTo>
                <a:lnTo>
                  <a:pt x="8165341" y="683015"/>
                </a:lnTo>
                <a:lnTo>
                  <a:pt x="8165341" y="835629"/>
                </a:lnTo>
                <a:close/>
                <a:moveTo>
                  <a:pt x="4772155" y="1040243"/>
                </a:moveTo>
                <a:lnTo>
                  <a:pt x="4917393" y="993080"/>
                </a:lnTo>
                <a:lnTo>
                  <a:pt x="4917393" y="840466"/>
                </a:lnTo>
                <a:lnTo>
                  <a:pt x="4827662" y="716996"/>
                </a:lnTo>
                <a:lnTo>
                  <a:pt x="4682425" y="764159"/>
                </a:lnTo>
                <a:lnTo>
                  <a:pt x="4682425" y="764038"/>
                </a:lnTo>
                <a:lnTo>
                  <a:pt x="4537188" y="963936"/>
                </a:lnTo>
                <a:close/>
                <a:moveTo>
                  <a:pt x="6387301" y="1040243"/>
                </a:moveTo>
                <a:lnTo>
                  <a:pt x="6532539" y="993080"/>
                </a:lnTo>
                <a:lnTo>
                  <a:pt x="6532539" y="840466"/>
                </a:lnTo>
                <a:lnTo>
                  <a:pt x="6442809" y="716996"/>
                </a:lnTo>
                <a:lnTo>
                  <a:pt x="6297571" y="764159"/>
                </a:lnTo>
                <a:lnTo>
                  <a:pt x="6297571" y="764038"/>
                </a:lnTo>
                <a:lnTo>
                  <a:pt x="6152334" y="963936"/>
                </a:lnTo>
                <a:close/>
                <a:moveTo>
                  <a:pt x="8001964" y="1040243"/>
                </a:moveTo>
                <a:lnTo>
                  <a:pt x="8147202" y="993080"/>
                </a:lnTo>
                <a:lnTo>
                  <a:pt x="8147202" y="840466"/>
                </a:lnTo>
                <a:lnTo>
                  <a:pt x="8057471" y="716996"/>
                </a:lnTo>
                <a:lnTo>
                  <a:pt x="7912234" y="764159"/>
                </a:lnTo>
                <a:lnTo>
                  <a:pt x="7912234" y="764038"/>
                </a:lnTo>
                <a:lnTo>
                  <a:pt x="7766997" y="963936"/>
                </a:lnTo>
                <a:close/>
                <a:moveTo>
                  <a:pt x="9616868" y="1040243"/>
                </a:moveTo>
                <a:lnTo>
                  <a:pt x="9762106" y="993080"/>
                </a:lnTo>
                <a:lnTo>
                  <a:pt x="9762106" y="840466"/>
                </a:lnTo>
                <a:lnTo>
                  <a:pt x="9672376" y="716996"/>
                </a:lnTo>
                <a:lnTo>
                  <a:pt x="9527138" y="764159"/>
                </a:lnTo>
                <a:lnTo>
                  <a:pt x="9527138" y="764038"/>
                </a:lnTo>
                <a:lnTo>
                  <a:pt x="9381901" y="963936"/>
                </a:lnTo>
                <a:close/>
                <a:moveTo>
                  <a:pt x="1541621" y="1040364"/>
                </a:moveTo>
                <a:lnTo>
                  <a:pt x="1686858" y="993201"/>
                </a:lnTo>
                <a:lnTo>
                  <a:pt x="1686858" y="840587"/>
                </a:lnTo>
                <a:lnTo>
                  <a:pt x="1597128" y="717117"/>
                </a:lnTo>
                <a:lnTo>
                  <a:pt x="1451890" y="764280"/>
                </a:lnTo>
                <a:lnTo>
                  <a:pt x="1451890" y="764159"/>
                </a:lnTo>
                <a:lnTo>
                  <a:pt x="1306653" y="964057"/>
                </a:lnTo>
                <a:close/>
                <a:moveTo>
                  <a:pt x="3156525" y="1040364"/>
                </a:moveTo>
                <a:lnTo>
                  <a:pt x="3301763" y="993201"/>
                </a:lnTo>
                <a:lnTo>
                  <a:pt x="3301763" y="840587"/>
                </a:lnTo>
                <a:lnTo>
                  <a:pt x="3212032" y="717117"/>
                </a:lnTo>
                <a:lnTo>
                  <a:pt x="3066795" y="764280"/>
                </a:lnTo>
                <a:lnTo>
                  <a:pt x="3066795" y="764159"/>
                </a:lnTo>
                <a:lnTo>
                  <a:pt x="2921557" y="964057"/>
                </a:lnTo>
                <a:close/>
                <a:moveTo>
                  <a:pt x="543340" y="1040727"/>
                </a:moveTo>
                <a:lnTo>
                  <a:pt x="778308" y="964420"/>
                </a:lnTo>
                <a:lnTo>
                  <a:pt x="633192" y="764522"/>
                </a:lnTo>
                <a:lnTo>
                  <a:pt x="487954" y="717359"/>
                </a:lnTo>
                <a:lnTo>
                  <a:pt x="487833" y="717238"/>
                </a:lnTo>
                <a:lnTo>
                  <a:pt x="398103" y="840708"/>
                </a:lnTo>
                <a:lnTo>
                  <a:pt x="398103" y="840950"/>
                </a:lnTo>
                <a:lnTo>
                  <a:pt x="398103" y="993564"/>
                </a:lnTo>
                <a:close/>
                <a:moveTo>
                  <a:pt x="2158366" y="1040727"/>
                </a:moveTo>
                <a:lnTo>
                  <a:pt x="2393212" y="964420"/>
                </a:lnTo>
                <a:lnTo>
                  <a:pt x="2248096" y="764522"/>
                </a:lnTo>
                <a:lnTo>
                  <a:pt x="2102859" y="717359"/>
                </a:lnTo>
                <a:lnTo>
                  <a:pt x="2102859" y="717238"/>
                </a:lnTo>
                <a:lnTo>
                  <a:pt x="2013128" y="840708"/>
                </a:lnTo>
                <a:lnTo>
                  <a:pt x="2013128" y="840950"/>
                </a:lnTo>
                <a:lnTo>
                  <a:pt x="2013128" y="993564"/>
                </a:lnTo>
                <a:close/>
                <a:moveTo>
                  <a:pt x="3773391" y="1040969"/>
                </a:moveTo>
                <a:lnTo>
                  <a:pt x="4008238" y="964662"/>
                </a:lnTo>
                <a:lnTo>
                  <a:pt x="3863122" y="764764"/>
                </a:lnTo>
                <a:lnTo>
                  <a:pt x="3717884" y="717601"/>
                </a:lnTo>
                <a:lnTo>
                  <a:pt x="3717884" y="717480"/>
                </a:lnTo>
                <a:lnTo>
                  <a:pt x="3628154" y="840950"/>
                </a:lnTo>
                <a:lnTo>
                  <a:pt x="3628154" y="841192"/>
                </a:lnTo>
                <a:lnTo>
                  <a:pt x="3628154" y="993806"/>
                </a:lnTo>
                <a:close/>
                <a:moveTo>
                  <a:pt x="5388175" y="1040969"/>
                </a:moveTo>
                <a:lnTo>
                  <a:pt x="5623142" y="964662"/>
                </a:lnTo>
                <a:lnTo>
                  <a:pt x="5478026" y="764764"/>
                </a:lnTo>
                <a:lnTo>
                  <a:pt x="5332789" y="717601"/>
                </a:lnTo>
                <a:lnTo>
                  <a:pt x="5332668" y="717480"/>
                </a:lnTo>
                <a:lnTo>
                  <a:pt x="5242937" y="840950"/>
                </a:lnTo>
                <a:lnTo>
                  <a:pt x="5242937" y="841192"/>
                </a:lnTo>
                <a:lnTo>
                  <a:pt x="5242937" y="993806"/>
                </a:lnTo>
                <a:close/>
                <a:moveTo>
                  <a:pt x="7003200" y="1040969"/>
                </a:moveTo>
                <a:lnTo>
                  <a:pt x="7238047" y="964662"/>
                </a:lnTo>
                <a:lnTo>
                  <a:pt x="7092931" y="764764"/>
                </a:lnTo>
                <a:lnTo>
                  <a:pt x="6947693" y="717601"/>
                </a:lnTo>
                <a:lnTo>
                  <a:pt x="6947693" y="717480"/>
                </a:lnTo>
                <a:lnTo>
                  <a:pt x="6857962" y="840950"/>
                </a:lnTo>
                <a:lnTo>
                  <a:pt x="6857962" y="841192"/>
                </a:lnTo>
                <a:lnTo>
                  <a:pt x="6857962" y="993806"/>
                </a:lnTo>
                <a:close/>
                <a:moveTo>
                  <a:pt x="8618105" y="1040969"/>
                </a:moveTo>
                <a:lnTo>
                  <a:pt x="8852951" y="964662"/>
                </a:lnTo>
                <a:lnTo>
                  <a:pt x="8707835" y="764764"/>
                </a:lnTo>
                <a:lnTo>
                  <a:pt x="8562597" y="717601"/>
                </a:lnTo>
                <a:lnTo>
                  <a:pt x="8562597" y="717480"/>
                </a:lnTo>
                <a:lnTo>
                  <a:pt x="8472867" y="840950"/>
                </a:lnTo>
                <a:lnTo>
                  <a:pt x="8472867" y="841192"/>
                </a:lnTo>
                <a:lnTo>
                  <a:pt x="8472867" y="993806"/>
                </a:lnTo>
                <a:close/>
                <a:moveTo>
                  <a:pt x="789555" y="1120541"/>
                </a:moveTo>
                <a:cubicBezTo>
                  <a:pt x="789555" y="1120541"/>
                  <a:pt x="840708" y="1049918"/>
                  <a:pt x="840708" y="1049918"/>
                </a:cubicBezTo>
                <a:lnTo>
                  <a:pt x="789555" y="979536"/>
                </a:lnTo>
                <a:lnTo>
                  <a:pt x="572847" y="1049918"/>
                </a:lnTo>
                <a:lnTo>
                  <a:pt x="572968" y="1050039"/>
                </a:lnTo>
                <a:lnTo>
                  <a:pt x="572726" y="1050039"/>
                </a:lnTo>
                <a:close/>
                <a:moveTo>
                  <a:pt x="2404459" y="1120541"/>
                </a:moveTo>
                <a:cubicBezTo>
                  <a:pt x="2404459" y="1120541"/>
                  <a:pt x="2455613" y="1049918"/>
                  <a:pt x="2455613" y="1049918"/>
                </a:cubicBezTo>
                <a:lnTo>
                  <a:pt x="2404459" y="979536"/>
                </a:lnTo>
                <a:lnTo>
                  <a:pt x="2187752" y="1049918"/>
                </a:lnTo>
                <a:lnTo>
                  <a:pt x="2187873" y="1050039"/>
                </a:lnTo>
                <a:lnTo>
                  <a:pt x="2187631" y="1050039"/>
                </a:lnTo>
                <a:close/>
                <a:moveTo>
                  <a:pt x="4019484" y="1120783"/>
                </a:moveTo>
                <a:cubicBezTo>
                  <a:pt x="4019484" y="1120783"/>
                  <a:pt x="4070638" y="1050160"/>
                  <a:pt x="4070638" y="1050160"/>
                </a:cubicBezTo>
                <a:lnTo>
                  <a:pt x="4019484" y="979778"/>
                </a:lnTo>
                <a:lnTo>
                  <a:pt x="3802777" y="1050160"/>
                </a:lnTo>
                <a:lnTo>
                  <a:pt x="3802898" y="1050280"/>
                </a:lnTo>
                <a:lnTo>
                  <a:pt x="3802656" y="1050280"/>
                </a:lnTo>
                <a:close/>
                <a:moveTo>
                  <a:pt x="4525941" y="1120783"/>
                </a:moveTo>
                <a:cubicBezTo>
                  <a:pt x="4525941" y="1120783"/>
                  <a:pt x="4742890" y="1050160"/>
                  <a:pt x="4742890" y="1050160"/>
                </a:cubicBezTo>
                <a:lnTo>
                  <a:pt x="4742648" y="1050160"/>
                </a:lnTo>
                <a:lnTo>
                  <a:pt x="4525941" y="979778"/>
                </a:lnTo>
                <a:lnTo>
                  <a:pt x="4474787" y="1050160"/>
                </a:lnTo>
                <a:lnTo>
                  <a:pt x="4474787" y="1050280"/>
                </a:lnTo>
                <a:close/>
                <a:moveTo>
                  <a:pt x="5634389" y="1120783"/>
                </a:moveTo>
                <a:cubicBezTo>
                  <a:pt x="5634389" y="1120783"/>
                  <a:pt x="5685542" y="1050160"/>
                  <a:pt x="5685542" y="1050160"/>
                </a:cubicBezTo>
                <a:lnTo>
                  <a:pt x="5634389" y="979778"/>
                </a:lnTo>
                <a:lnTo>
                  <a:pt x="5417682" y="1050160"/>
                </a:lnTo>
                <a:lnTo>
                  <a:pt x="5417803" y="1050280"/>
                </a:lnTo>
                <a:lnTo>
                  <a:pt x="5417561" y="1050280"/>
                </a:lnTo>
                <a:close/>
                <a:moveTo>
                  <a:pt x="6141087" y="1120783"/>
                </a:moveTo>
                <a:cubicBezTo>
                  <a:pt x="6141087" y="1120783"/>
                  <a:pt x="6358037" y="1050160"/>
                  <a:pt x="6358037" y="1050160"/>
                </a:cubicBezTo>
                <a:lnTo>
                  <a:pt x="6357794" y="1050160"/>
                </a:lnTo>
                <a:lnTo>
                  <a:pt x="6141087" y="979778"/>
                </a:lnTo>
                <a:lnTo>
                  <a:pt x="6089934" y="1050160"/>
                </a:lnTo>
                <a:lnTo>
                  <a:pt x="6089934" y="1050280"/>
                </a:lnTo>
                <a:close/>
                <a:moveTo>
                  <a:pt x="7249294" y="1120783"/>
                </a:moveTo>
                <a:cubicBezTo>
                  <a:pt x="7249294" y="1120783"/>
                  <a:pt x="7300447" y="1050160"/>
                  <a:pt x="7300447" y="1050160"/>
                </a:cubicBezTo>
                <a:lnTo>
                  <a:pt x="7249294" y="979778"/>
                </a:lnTo>
                <a:lnTo>
                  <a:pt x="7032586" y="1050160"/>
                </a:lnTo>
                <a:lnTo>
                  <a:pt x="7032707" y="1050280"/>
                </a:lnTo>
                <a:lnTo>
                  <a:pt x="7032466" y="1050280"/>
                </a:lnTo>
                <a:close/>
                <a:moveTo>
                  <a:pt x="7755750" y="1120783"/>
                </a:moveTo>
                <a:cubicBezTo>
                  <a:pt x="7755750" y="1120783"/>
                  <a:pt x="7972699" y="1050160"/>
                  <a:pt x="7972699" y="1050160"/>
                </a:cubicBezTo>
                <a:lnTo>
                  <a:pt x="7972457" y="1050160"/>
                </a:lnTo>
                <a:lnTo>
                  <a:pt x="7755750" y="979778"/>
                </a:lnTo>
                <a:lnTo>
                  <a:pt x="7704596" y="1050160"/>
                </a:lnTo>
                <a:lnTo>
                  <a:pt x="7704596" y="1050280"/>
                </a:lnTo>
                <a:close/>
                <a:moveTo>
                  <a:pt x="8864198" y="1120783"/>
                </a:moveTo>
                <a:cubicBezTo>
                  <a:pt x="8864198" y="1120783"/>
                  <a:pt x="8915351" y="1050160"/>
                  <a:pt x="8915351" y="1050160"/>
                </a:cubicBezTo>
                <a:lnTo>
                  <a:pt x="8864198" y="979778"/>
                </a:lnTo>
                <a:lnTo>
                  <a:pt x="8647491" y="1050160"/>
                </a:lnTo>
                <a:lnTo>
                  <a:pt x="8647612" y="1050280"/>
                </a:lnTo>
                <a:lnTo>
                  <a:pt x="8647369" y="1050280"/>
                </a:lnTo>
                <a:close/>
                <a:moveTo>
                  <a:pt x="9370654" y="1120783"/>
                </a:moveTo>
                <a:cubicBezTo>
                  <a:pt x="9370654" y="1120783"/>
                  <a:pt x="9587603" y="1050160"/>
                  <a:pt x="9587603" y="1050160"/>
                </a:cubicBezTo>
                <a:lnTo>
                  <a:pt x="9587361" y="1050160"/>
                </a:lnTo>
                <a:lnTo>
                  <a:pt x="9370654" y="979778"/>
                </a:lnTo>
                <a:lnTo>
                  <a:pt x="9319501" y="1050160"/>
                </a:lnTo>
                <a:lnTo>
                  <a:pt x="9319501" y="1050280"/>
                </a:lnTo>
                <a:close/>
                <a:moveTo>
                  <a:pt x="1295406" y="1120904"/>
                </a:moveTo>
                <a:cubicBezTo>
                  <a:pt x="1295406" y="1120904"/>
                  <a:pt x="1512355" y="1050280"/>
                  <a:pt x="1512355" y="1050280"/>
                </a:cubicBezTo>
                <a:lnTo>
                  <a:pt x="1512114" y="1050280"/>
                </a:lnTo>
                <a:lnTo>
                  <a:pt x="1295406" y="979899"/>
                </a:lnTo>
                <a:lnTo>
                  <a:pt x="1244253" y="1050280"/>
                </a:lnTo>
                <a:lnTo>
                  <a:pt x="1244253" y="1050401"/>
                </a:lnTo>
                <a:close/>
                <a:moveTo>
                  <a:pt x="2910311" y="1120904"/>
                </a:moveTo>
                <a:cubicBezTo>
                  <a:pt x="2910311" y="1120904"/>
                  <a:pt x="3127260" y="1050280"/>
                  <a:pt x="3127260" y="1050280"/>
                </a:cubicBezTo>
                <a:lnTo>
                  <a:pt x="3127018" y="1050280"/>
                </a:lnTo>
                <a:lnTo>
                  <a:pt x="2910311" y="979899"/>
                </a:lnTo>
                <a:lnTo>
                  <a:pt x="2859157" y="1050280"/>
                </a:lnTo>
                <a:lnTo>
                  <a:pt x="2859157" y="1050401"/>
                </a:lnTo>
                <a:close/>
                <a:moveTo>
                  <a:pt x="1704514" y="1234578"/>
                </a:moveTo>
                <a:lnTo>
                  <a:pt x="1838582" y="1050100"/>
                </a:lnTo>
                <a:lnTo>
                  <a:pt x="1838626" y="1050160"/>
                </a:lnTo>
                <a:lnTo>
                  <a:pt x="1838626" y="1050039"/>
                </a:lnTo>
                <a:lnTo>
                  <a:pt x="1838582" y="1050100"/>
                </a:lnTo>
                <a:lnTo>
                  <a:pt x="1704514" y="865741"/>
                </a:lnTo>
                <a:lnTo>
                  <a:pt x="1704514" y="1006625"/>
                </a:lnTo>
                <a:cubicBezTo>
                  <a:pt x="1704514" y="1006625"/>
                  <a:pt x="1570644" y="1050160"/>
                  <a:pt x="1570644" y="1050160"/>
                </a:cubicBezTo>
                <a:lnTo>
                  <a:pt x="1570402" y="1050160"/>
                </a:lnTo>
                <a:lnTo>
                  <a:pt x="1704514" y="1093695"/>
                </a:lnTo>
                <a:close/>
                <a:moveTo>
                  <a:pt x="3319418" y="1234578"/>
                </a:moveTo>
                <a:lnTo>
                  <a:pt x="3453486" y="1050100"/>
                </a:lnTo>
                <a:lnTo>
                  <a:pt x="3453530" y="1050160"/>
                </a:lnTo>
                <a:lnTo>
                  <a:pt x="3453530" y="1050039"/>
                </a:lnTo>
                <a:lnTo>
                  <a:pt x="3453486" y="1050100"/>
                </a:lnTo>
                <a:lnTo>
                  <a:pt x="3319418" y="865741"/>
                </a:lnTo>
                <a:lnTo>
                  <a:pt x="3319418" y="1006625"/>
                </a:lnTo>
                <a:cubicBezTo>
                  <a:pt x="3319418" y="1006625"/>
                  <a:pt x="3185549" y="1050160"/>
                  <a:pt x="3185549" y="1050160"/>
                </a:cubicBezTo>
                <a:lnTo>
                  <a:pt x="3185307" y="1050160"/>
                </a:lnTo>
                <a:lnTo>
                  <a:pt x="3319418" y="1093695"/>
                </a:lnTo>
                <a:close/>
                <a:moveTo>
                  <a:pt x="4934323" y="1234578"/>
                </a:moveTo>
                <a:lnTo>
                  <a:pt x="5068391" y="1050100"/>
                </a:lnTo>
                <a:lnTo>
                  <a:pt x="5068435" y="1050160"/>
                </a:lnTo>
                <a:lnTo>
                  <a:pt x="5068435" y="1050039"/>
                </a:lnTo>
                <a:lnTo>
                  <a:pt x="5068391" y="1050100"/>
                </a:lnTo>
                <a:lnTo>
                  <a:pt x="4934323" y="865741"/>
                </a:lnTo>
                <a:lnTo>
                  <a:pt x="4934323" y="1006625"/>
                </a:lnTo>
                <a:cubicBezTo>
                  <a:pt x="4934323" y="1006625"/>
                  <a:pt x="4800453" y="1050160"/>
                  <a:pt x="4800453" y="1050160"/>
                </a:cubicBezTo>
                <a:lnTo>
                  <a:pt x="4800211" y="1050160"/>
                </a:lnTo>
                <a:lnTo>
                  <a:pt x="4934323" y="1093695"/>
                </a:lnTo>
                <a:close/>
                <a:moveTo>
                  <a:pt x="6550679" y="1234699"/>
                </a:moveTo>
                <a:lnTo>
                  <a:pt x="6684747" y="1050220"/>
                </a:lnTo>
                <a:lnTo>
                  <a:pt x="6684791" y="1050280"/>
                </a:lnTo>
                <a:lnTo>
                  <a:pt x="6684791" y="1050160"/>
                </a:lnTo>
                <a:lnTo>
                  <a:pt x="6684747" y="1050220"/>
                </a:lnTo>
                <a:lnTo>
                  <a:pt x="6550679" y="865862"/>
                </a:lnTo>
                <a:lnTo>
                  <a:pt x="6550679" y="1006746"/>
                </a:lnTo>
                <a:cubicBezTo>
                  <a:pt x="6550679" y="1006746"/>
                  <a:pt x="6416809" y="1050280"/>
                  <a:pt x="6416809" y="1050280"/>
                </a:cubicBezTo>
                <a:lnTo>
                  <a:pt x="6416566" y="1050280"/>
                </a:lnTo>
                <a:lnTo>
                  <a:pt x="6550679" y="1093815"/>
                </a:lnTo>
                <a:close/>
                <a:moveTo>
                  <a:pt x="8165341" y="1234699"/>
                </a:moveTo>
                <a:lnTo>
                  <a:pt x="8299409" y="1050220"/>
                </a:lnTo>
                <a:lnTo>
                  <a:pt x="8299453" y="1050280"/>
                </a:lnTo>
                <a:lnTo>
                  <a:pt x="8299453" y="1050160"/>
                </a:lnTo>
                <a:lnTo>
                  <a:pt x="8299409" y="1050220"/>
                </a:lnTo>
                <a:lnTo>
                  <a:pt x="8165341" y="865862"/>
                </a:lnTo>
                <a:lnTo>
                  <a:pt x="8165341" y="1006746"/>
                </a:lnTo>
                <a:cubicBezTo>
                  <a:pt x="8165341" y="1006746"/>
                  <a:pt x="8031471" y="1050280"/>
                  <a:pt x="8031471" y="1050280"/>
                </a:cubicBezTo>
                <a:lnTo>
                  <a:pt x="8031229" y="1050280"/>
                </a:lnTo>
                <a:lnTo>
                  <a:pt x="8165341" y="1093815"/>
                </a:lnTo>
                <a:close/>
                <a:moveTo>
                  <a:pt x="9780245" y="1234699"/>
                </a:moveTo>
                <a:lnTo>
                  <a:pt x="9914313" y="1050220"/>
                </a:lnTo>
                <a:lnTo>
                  <a:pt x="9914357" y="1050280"/>
                </a:lnTo>
                <a:lnTo>
                  <a:pt x="9914357" y="1050160"/>
                </a:lnTo>
                <a:lnTo>
                  <a:pt x="9914313" y="1050220"/>
                </a:lnTo>
                <a:lnTo>
                  <a:pt x="9780245" y="865862"/>
                </a:lnTo>
                <a:lnTo>
                  <a:pt x="9780245" y="1006746"/>
                </a:lnTo>
                <a:cubicBezTo>
                  <a:pt x="9780245" y="1006746"/>
                  <a:pt x="9646375" y="1050280"/>
                  <a:pt x="9646375" y="1050280"/>
                </a:cubicBezTo>
                <a:lnTo>
                  <a:pt x="9646133" y="1050280"/>
                </a:lnTo>
                <a:lnTo>
                  <a:pt x="9780245" y="1093815"/>
                </a:lnTo>
                <a:close/>
                <a:moveTo>
                  <a:pt x="1994868" y="1234820"/>
                </a:moveTo>
                <a:lnTo>
                  <a:pt x="1994868" y="1093936"/>
                </a:lnTo>
                <a:cubicBezTo>
                  <a:pt x="1994868" y="1093936"/>
                  <a:pt x="2128980" y="1050280"/>
                  <a:pt x="2128980" y="1050280"/>
                </a:cubicBezTo>
                <a:lnTo>
                  <a:pt x="2128738" y="1050280"/>
                </a:lnTo>
                <a:lnTo>
                  <a:pt x="1994868" y="1006746"/>
                </a:lnTo>
                <a:lnTo>
                  <a:pt x="1994868" y="865862"/>
                </a:lnTo>
                <a:lnTo>
                  <a:pt x="1860756" y="1050280"/>
                </a:lnTo>
                <a:close/>
                <a:moveTo>
                  <a:pt x="3609893" y="1234820"/>
                </a:moveTo>
                <a:lnTo>
                  <a:pt x="3609893" y="1093936"/>
                </a:lnTo>
                <a:cubicBezTo>
                  <a:pt x="3609893" y="1093936"/>
                  <a:pt x="3744005" y="1050280"/>
                  <a:pt x="3744005" y="1050280"/>
                </a:cubicBezTo>
                <a:lnTo>
                  <a:pt x="3743763" y="1050280"/>
                </a:lnTo>
                <a:lnTo>
                  <a:pt x="3609893" y="1006746"/>
                </a:lnTo>
                <a:lnTo>
                  <a:pt x="3609893" y="865862"/>
                </a:lnTo>
                <a:lnTo>
                  <a:pt x="3475902" y="1050280"/>
                </a:lnTo>
                <a:close/>
                <a:moveTo>
                  <a:pt x="5224677" y="1234820"/>
                </a:moveTo>
                <a:lnTo>
                  <a:pt x="5224677" y="1093936"/>
                </a:lnTo>
                <a:cubicBezTo>
                  <a:pt x="5224677" y="1093936"/>
                  <a:pt x="5358789" y="1050280"/>
                  <a:pt x="5358789" y="1050280"/>
                </a:cubicBezTo>
                <a:lnTo>
                  <a:pt x="5358547" y="1050280"/>
                </a:lnTo>
                <a:lnTo>
                  <a:pt x="5224677" y="1006746"/>
                </a:lnTo>
                <a:lnTo>
                  <a:pt x="5224677" y="865862"/>
                </a:lnTo>
                <a:lnTo>
                  <a:pt x="5090565" y="1050280"/>
                </a:lnTo>
                <a:close/>
                <a:moveTo>
                  <a:pt x="6841033" y="1234941"/>
                </a:moveTo>
                <a:lnTo>
                  <a:pt x="6841033" y="1094057"/>
                </a:lnTo>
                <a:cubicBezTo>
                  <a:pt x="6841033" y="1094057"/>
                  <a:pt x="6975144" y="1050401"/>
                  <a:pt x="6975144" y="1050401"/>
                </a:cubicBezTo>
                <a:lnTo>
                  <a:pt x="6974903" y="1050401"/>
                </a:lnTo>
                <a:lnTo>
                  <a:pt x="6841033" y="1006866"/>
                </a:lnTo>
                <a:lnTo>
                  <a:pt x="6841033" y="865983"/>
                </a:lnTo>
                <a:lnTo>
                  <a:pt x="6706920" y="1050401"/>
                </a:lnTo>
                <a:close/>
                <a:moveTo>
                  <a:pt x="8455815" y="1234941"/>
                </a:moveTo>
                <a:lnTo>
                  <a:pt x="8455815" y="1094057"/>
                </a:lnTo>
                <a:cubicBezTo>
                  <a:pt x="8455815" y="1094057"/>
                  <a:pt x="8589928" y="1050401"/>
                  <a:pt x="8589928" y="1050401"/>
                </a:cubicBezTo>
                <a:lnTo>
                  <a:pt x="8589685" y="1050401"/>
                </a:lnTo>
                <a:lnTo>
                  <a:pt x="8455815" y="1006866"/>
                </a:lnTo>
                <a:lnTo>
                  <a:pt x="8455815" y="865983"/>
                </a:lnTo>
                <a:lnTo>
                  <a:pt x="8321825" y="1050401"/>
                </a:lnTo>
                <a:close/>
                <a:moveTo>
                  <a:pt x="10071083" y="1234941"/>
                </a:moveTo>
                <a:lnTo>
                  <a:pt x="10071083" y="1094057"/>
                </a:lnTo>
                <a:cubicBezTo>
                  <a:pt x="10071083" y="1094057"/>
                  <a:pt x="10205195" y="1050401"/>
                  <a:pt x="10205195" y="1050401"/>
                </a:cubicBezTo>
                <a:lnTo>
                  <a:pt x="10204953" y="1050401"/>
                </a:lnTo>
                <a:lnTo>
                  <a:pt x="10071083" y="1006866"/>
                </a:lnTo>
                <a:lnTo>
                  <a:pt x="10071083" y="865983"/>
                </a:lnTo>
                <a:lnTo>
                  <a:pt x="9936971" y="1050401"/>
                </a:lnTo>
                <a:close/>
                <a:moveTo>
                  <a:pt x="2657808" y="1296737"/>
                </a:move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lnTo>
                  <a:pt x="2657929" y="802857"/>
                </a:ln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close/>
                <a:moveTo>
                  <a:pt x="1042299" y="1296979"/>
                </a:move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lnTo>
                  <a:pt x="1042420" y="803099"/>
                </a:ln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close/>
                <a:moveTo>
                  <a:pt x="4273076" y="1296979"/>
                </a:move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lnTo>
                  <a:pt x="4273196" y="803099"/>
                </a:ln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close/>
                <a:moveTo>
                  <a:pt x="5887980" y="1296979"/>
                </a:move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lnTo>
                  <a:pt x="5888101" y="803099"/>
                </a:ln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close/>
                <a:moveTo>
                  <a:pt x="7502642" y="1296979"/>
                </a:move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lnTo>
                  <a:pt x="7502763" y="803099"/>
                </a:ln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close/>
                <a:moveTo>
                  <a:pt x="9117788" y="1296979"/>
                </a:move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lnTo>
                  <a:pt x="9117909" y="803099"/>
                </a:ln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close/>
                <a:moveTo>
                  <a:pt x="3038013" y="1325760"/>
                </a:moveTo>
                <a:lnTo>
                  <a:pt x="2903996" y="1141350"/>
                </a:lnTo>
                <a:lnTo>
                  <a:pt x="2904022" y="1141341"/>
                </a:lnTo>
                <a:lnTo>
                  <a:pt x="2903902" y="1141220"/>
                </a:lnTo>
                <a:lnTo>
                  <a:pt x="2903996" y="1141350"/>
                </a:lnTo>
                <a:lnTo>
                  <a:pt x="2821185" y="1168188"/>
                </a:lnTo>
                <a:lnTo>
                  <a:pt x="2821185" y="1255258"/>
                </a:lnTo>
                <a:close/>
                <a:moveTo>
                  <a:pt x="662336" y="1326002"/>
                </a:moveTo>
                <a:lnTo>
                  <a:pt x="879285" y="1255499"/>
                </a:lnTo>
                <a:lnTo>
                  <a:pt x="879285" y="1168430"/>
                </a:lnTo>
                <a:lnTo>
                  <a:pt x="796448" y="1141583"/>
                </a:lnTo>
                <a:lnTo>
                  <a:pt x="796448" y="1141462"/>
                </a:lnTo>
                <a:close/>
                <a:moveTo>
                  <a:pt x="2277240" y="1326002"/>
                </a:moveTo>
                <a:lnTo>
                  <a:pt x="2494189" y="1255499"/>
                </a:lnTo>
                <a:lnTo>
                  <a:pt x="2494189" y="1168430"/>
                </a:lnTo>
                <a:lnTo>
                  <a:pt x="2411352" y="1141583"/>
                </a:lnTo>
                <a:lnTo>
                  <a:pt x="2411352" y="1141462"/>
                </a:lnTo>
                <a:close/>
                <a:moveTo>
                  <a:pt x="4653160" y="1326002"/>
                </a:moveTo>
                <a:lnTo>
                  <a:pt x="4519143" y="1141592"/>
                </a:lnTo>
                <a:lnTo>
                  <a:pt x="4519169" y="1141583"/>
                </a:lnTo>
                <a:lnTo>
                  <a:pt x="4519048" y="1141462"/>
                </a:lnTo>
                <a:lnTo>
                  <a:pt x="4519143" y="1141592"/>
                </a:lnTo>
                <a:lnTo>
                  <a:pt x="4436332" y="1168430"/>
                </a:lnTo>
                <a:lnTo>
                  <a:pt x="4436332" y="1255499"/>
                </a:lnTo>
                <a:close/>
                <a:moveTo>
                  <a:pt x="6268185" y="1326002"/>
                </a:moveTo>
                <a:lnTo>
                  <a:pt x="6134167" y="1141592"/>
                </a:lnTo>
                <a:lnTo>
                  <a:pt x="6134194" y="1141583"/>
                </a:lnTo>
                <a:lnTo>
                  <a:pt x="6134073" y="1141462"/>
                </a:lnTo>
                <a:lnTo>
                  <a:pt x="6134167" y="1141592"/>
                </a:lnTo>
                <a:lnTo>
                  <a:pt x="6051357" y="1168430"/>
                </a:lnTo>
                <a:lnTo>
                  <a:pt x="6051357" y="1255499"/>
                </a:lnTo>
                <a:close/>
                <a:moveTo>
                  <a:pt x="7882847" y="1326002"/>
                </a:moveTo>
                <a:lnTo>
                  <a:pt x="7748830" y="1141592"/>
                </a:lnTo>
                <a:lnTo>
                  <a:pt x="7748857" y="1141583"/>
                </a:lnTo>
                <a:lnTo>
                  <a:pt x="7748736" y="1141462"/>
                </a:lnTo>
                <a:lnTo>
                  <a:pt x="7748830" y="1141592"/>
                </a:lnTo>
                <a:lnTo>
                  <a:pt x="7666019" y="1168430"/>
                </a:lnTo>
                <a:lnTo>
                  <a:pt x="7666019" y="1255499"/>
                </a:lnTo>
                <a:close/>
                <a:moveTo>
                  <a:pt x="9497873" y="1326002"/>
                </a:moveTo>
                <a:lnTo>
                  <a:pt x="9363855" y="1141592"/>
                </a:lnTo>
                <a:lnTo>
                  <a:pt x="9363882" y="1141583"/>
                </a:lnTo>
                <a:lnTo>
                  <a:pt x="9363761" y="1141462"/>
                </a:lnTo>
                <a:lnTo>
                  <a:pt x="9363855" y="1141592"/>
                </a:lnTo>
                <a:lnTo>
                  <a:pt x="9281044" y="1168430"/>
                </a:lnTo>
                <a:lnTo>
                  <a:pt x="9281044" y="1255499"/>
                </a:lnTo>
                <a:close/>
                <a:moveTo>
                  <a:pt x="3892265" y="1326244"/>
                </a:moveTo>
                <a:lnTo>
                  <a:pt x="4109215" y="1255741"/>
                </a:lnTo>
                <a:lnTo>
                  <a:pt x="4109215" y="1168671"/>
                </a:lnTo>
                <a:lnTo>
                  <a:pt x="4026378" y="1141825"/>
                </a:lnTo>
                <a:lnTo>
                  <a:pt x="4026378" y="1141704"/>
                </a:lnTo>
                <a:close/>
                <a:moveTo>
                  <a:pt x="5507170" y="1326244"/>
                </a:moveTo>
                <a:lnTo>
                  <a:pt x="5724119" y="1255741"/>
                </a:lnTo>
                <a:lnTo>
                  <a:pt x="5724119" y="1168671"/>
                </a:lnTo>
                <a:lnTo>
                  <a:pt x="5641282" y="1141825"/>
                </a:lnTo>
                <a:lnTo>
                  <a:pt x="5641282" y="1141704"/>
                </a:lnTo>
                <a:close/>
                <a:moveTo>
                  <a:pt x="7122075" y="1326244"/>
                </a:moveTo>
                <a:lnTo>
                  <a:pt x="7339024" y="1255741"/>
                </a:lnTo>
                <a:lnTo>
                  <a:pt x="7339024" y="1168671"/>
                </a:lnTo>
                <a:lnTo>
                  <a:pt x="7256187" y="1141825"/>
                </a:lnTo>
                <a:lnTo>
                  <a:pt x="7256187" y="1141704"/>
                </a:lnTo>
                <a:close/>
                <a:moveTo>
                  <a:pt x="8736979" y="1326244"/>
                </a:moveTo>
                <a:lnTo>
                  <a:pt x="8953928" y="1255741"/>
                </a:lnTo>
                <a:lnTo>
                  <a:pt x="8953928" y="1168671"/>
                </a:lnTo>
                <a:lnTo>
                  <a:pt x="8871091" y="1141825"/>
                </a:lnTo>
                <a:lnTo>
                  <a:pt x="8871091" y="1141704"/>
                </a:lnTo>
                <a:close/>
                <a:moveTo>
                  <a:pt x="1422504" y="1326365"/>
                </a:moveTo>
                <a:lnTo>
                  <a:pt x="1288486" y="1141955"/>
                </a:lnTo>
                <a:lnTo>
                  <a:pt x="1288513" y="1141946"/>
                </a:lnTo>
                <a:lnTo>
                  <a:pt x="1288392" y="1141825"/>
                </a:lnTo>
                <a:lnTo>
                  <a:pt x="1288486" y="1141955"/>
                </a:lnTo>
                <a:lnTo>
                  <a:pt x="1205676" y="1168792"/>
                </a:lnTo>
                <a:lnTo>
                  <a:pt x="1205676" y="1255862"/>
                </a:lnTo>
                <a:close/>
                <a:moveTo>
                  <a:pt x="4827662" y="1382597"/>
                </a:moveTo>
                <a:lnTo>
                  <a:pt x="4917393" y="1259127"/>
                </a:lnTo>
                <a:lnTo>
                  <a:pt x="4917393" y="1106513"/>
                </a:lnTo>
                <a:lnTo>
                  <a:pt x="4772155" y="1059350"/>
                </a:lnTo>
                <a:lnTo>
                  <a:pt x="4772155" y="1059229"/>
                </a:lnTo>
                <a:lnTo>
                  <a:pt x="4537188" y="1135536"/>
                </a:lnTo>
                <a:lnTo>
                  <a:pt x="4682425" y="1335434"/>
                </a:lnTo>
                <a:close/>
                <a:moveTo>
                  <a:pt x="6442809" y="1382597"/>
                </a:moveTo>
                <a:lnTo>
                  <a:pt x="6532539" y="1259127"/>
                </a:lnTo>
                <a:lnTo>
                  <a:pt x="6532539" y="1106513"/>
                </a:lnTo>
                <a:lnTo>
                  <a:pt x="6387301" y="1059350"/>
                </a:lnTo>
                <a:lnTo>
                  <a:pt x="6387301" y="1059229"/>
                </a:lnTo>
                <a:lnTo>
                  <a:pt x="6152334" y="1135536"/>
                </a:lnTo>
                <a:lnTo>
                  <a:pt x="6297571" y="1335434"/>
                </a:lnTo>
                <a:close/>
                <a:moveTo>
                  <a:pt x="8057471" y="1382597"/>
                </a:moveTo>
                <a:lnTo>
                  <a:pt x="8147202" y="1259127"/>
                </a:lnTo>
                <a:lnTo>
                  <a:pt x="8147202" y="1106513"/>
                </a:lnTo>
                <a:lnTo>
                  <a:pt x="8001964" y="1059350"/>
                </a:lnTo>
                <a:lnTo>
                  <a:pt x="8001964" y="1059229"/>
                </a:lnTo>
                <a:lnTo>
                  <a:pt x="7766997" y="1135536"/>
                </a:lnTo>
                <a:lnTo>
                  <a:pt x="7912234" y="1335434"/>
                </a:lnTo>
                <a:close/>
                <a:moveTo>
                  <a:pt x="9672376" y="1382597"/>
                </a:moveTo>
                <a:lnTo>
                  <a:pt x="9762106" y="1259127"/>
                </a:lnTo>
                <a:lnTo>
                  <a:pt x="9762106" y="1106513"/>
                </a:lnTo>
                <a:lnTo>
                  <a:pt x="9616868" y="1059350"/>
                </a:lnTo>
                <a:lnTo>
                  <a:pt x="9616868" y="1059229"/>
                </a:lnTo>
                <a:lnTo>
                  <a:pt x="9381901" y="1135536"/>
                </a:lnTo>
                <a:lnTo>
                  <a:pt x="9527138" y="1335434"/>
                </a:lnTo>
                <a:close/>
                <a:moveTo>
                  <a:pt x="1597128" y="1382718"/>
                </a:moveTo>
                <a:lnTo>
                  <a:pt x="1686858" y="1259248"/>
                </a:lnTo>
                <a:lnTo>
                  <a:pt x="1686858" y="1106634"/>
                </a:lnTo>
                <a:lnTo>
                  <a:pt x="1541621" y="1059471"/>
                </a:lnTo>
                <a:lnTo>
                  <a:pt x="1541621" y="1059350"/>
                </a:lnTo>
                <a:lnTo>
                  <a:pt x="1306653" y="1135657"/>
                </a:lnTo>
                <a:lnTo>
                  <a:pt x="1451890" y="1335555"/>
                </a:lnTo>
                <a:close/>
                <a:moveTo>
                  <a:pt x="3212032" y="1382718"/>
                </a:moveTo>
                <a:lnTo>
                  <a:pt x="3301763" y="1259248"/>
                </a:lnTo>
                <a:lnTo>
                  <a:pt x="3301763" y="1106634"/>
                </a:lnTo>
                <a:lnTo>
                  <a:pt x="3156525" y="1059471"/>
                </a:lnTo>
                <a:lnTo>
                  <a:pt x="3156525" y="1059350"/>
                </a:lnTo>
                <a:lnTo>
                  <a:pt x="2921557" y="1135657"/>
                </a:lnTo>
                <a:lnTo>
                  <a:pt x="3066795" y="1335555"/>
                </a:lnTo>
                <a:close/>
                <a:moveTo>
                  <a:pt x="488075" y="1382960"/>
                </a:moveTo>
                <a:lnTo>
                  <a:pt x="633312" y="1335797"/>
                </a:lnTo>
                <a:lnTo>
                  <a:pt x="778429" y="1135899"/>
                </a:lnTo>
                <a:lnTo>
                  <a:pt x="543461" y="1059592"/>
                </a:lnTo>
                <a:lnTo>
                  <a:pt x="543582" y="1059713"/>
                </a:lnTo>
                <a:lnTo>
                  <a:pt x="398345" y="1106876"/>
                </a:lnTo>
                <a:lnTo>
                  <a:pt x="398345" y="1259490"/>
                </a:lnTo>
                <a:close/>
                <a:moveTo>
                  <a:pt x="2102859" y="1382960"/>
                </a:moveTo>
                <a:lnTo>
                  <a:pt x="2248096" y="1335797"/>
                </a:lnTo>
                <a:lnTo>
                  <a:pt x="2393212" y="1135899"/>
                </a:lnTo>
                <a:lnTo>
                  <a:pt x="2158366" y="1059592"/>
                </a:lnTo>
                <a:lnTo>
                  <a:pt x="2158366" y="1059713"/>
                </a:lnTo>
                <a:lnTo>
                  <a:pt x="2013128" y="1106876"/>
                </a:lnTo>
                <a:lnTo>
                  <a:pt x="2013128" y="1259490"/>
                </a:lnTo>
                <a:close/>
                <a:moveTo>
                  <a:pt x="3717884" y="1383202"/>
                </a:moveTo>
                <a:lnTo>
                  <a:pt x="3863122" y="1336039"/>
                </a:lnTo>
                <a:lnTo>
                  <a:pt x="4008238" y="1136141"/>
                </a:lnTo>
                <a:lnTo>
                  <a:pt x="3773391" y="1059834"/>
                </a:lnTo>
                <a:lnTo>
                  <a:pt x="3773391" y="1059955"/>
                </a:lnTo>
                <a:lnTo>
                  <a:pt x="3628154" y="1107118"/>
                </a:lnTo>
                <a:lnTo>
                  <a:pt x="3628154" y="1259732"/>
                </a:lnTo>
                <a:close/>
                <a:moveTo>
                  <a:pt x="5332909" y="1383202"/>
                </a:moveTo>
                <a:lnTo>
                  <a:pt x="5478147" y="1336039"/>
                </a:lnTo>
                <a:lnTo>
                  <a:pt x="5623263" y="1136141"/>
                </a:lnTo>
                <a:lnTo>
                  <a:pt x="5388296" y="1059834"/>
                </a:lnTo>
                <a:lnTo>
                  <a:pt x="5388416" y="1059955"/>
                </a:lnTo>
                <a:lnTo>
                  <a:pt x="5243179" y="1107118"/>
                </a:lnTo>
                <a:lnTo>
                  <a:pt x="5243179" y="1259732"/>
                </a:lnTo>
                <a:close/>
                <a:moveTo>
                  <a:pt x="6947693" y="1383202"/>
                </a:moveTo>
                <a:lnTo>
                  <a:pt x="7092931" y="1336039"/>
                </a:lnTo>
                <a:lnTo>
                  <a:pt x="7238047" y="1136141"/>
                </a:lnTo>
                <a:lnTo>
                  <a:pt x="7003200" y="1059834"/>
                </a:lnTo>
                <a:lnTo>
                  <a:pt x="7003200" y="1059955"/>
                </a:lnTo>
                <a:lnTo>
                  <a:pt x="6857962" y="1107118"/>
                </a:lnTo>
                <a:lnTo>
                  <a:pt x="6857962" y="1259732"/>
                </a:lnTo>
                <a:close/>
                <a:moveTo>
                  <a:pt x="8562597" y="1383202"/>
                </a:moveTo>
                <a:lnTo>
                  <a:pt x="8707835" y="1336039"/>
                </a:lnTo>
                <a:lnTo>
                  <a:pt x="8852951" y="1136141"/>
                </a:lnTo>
                <a:lnTo>
                  <a:pt x="8618105" y="1059834"/>
                </a:lnTo>
                <a:lnTo>
                  <a:pt x="8618105" y="1059955"/>
                </a:lnTo>
                <a:lnTo>
                  <a:pt x="8472867" y="1107118"/>
                </a:lnTo>
                <a:lnTo>
                  <a:pt x="8472867" y="1259732"/>
                </a:lnTo>
                <a:close/>
                <a:moveTo>
                  <a:pt x="4834797" y="1404002"/>
                </a:moveTo>
                <a:lnTo>
                  <a:pt x="4834892" y="1403873"/>
                </a:lnTo>
                <a:lnTo>
                  <a:pt x="4834918" y="1403881"/>
                </a:lnTo>
                <a:close/>
                <a:moveTo>
                  <a:pt x="6449943" y="1404002"/>
                </a:moveTo>
                <a:lnTo>
                  <a:pt x="6450037" y="1403873"/>
                </a:lnTo>
                <a:lnTo>
                  <a:pt x="6450064" y="1403881"/>
                </a:lnTo>
                <a:close/>
                <a:moveTo>
                  <a:pt x="9679510" y="1404002"/>
                </a:moveTo>
                <a:lnTo>
                  <a:pt x="9679604" y="1403873"/>
                </a:lnTo>
                <a:lnTo>
                  <a:pt x="9679631" y="1403881"/>
                </a:lnTo>
                <a:close/>
                <a:moveTo>
                  <a:pt x="1604263" y="1404123"/>
                </a:moveTo>
                <a:lnTo>
                  <a:pt x="1604357" y="1403994"/>
                </a:lnTo>
                <a:lnTo>
                  <a:pt x="1604384" y="1404002"/>
                </a:lnTo>
                <a:close/>
                <a:moveTo>
                  <a:pt x="1849751" y="1464951"/>
                </a:moveTo>
                <a:lnTo>
                  <a:pt x="1994989" y="1417788"/>
                </a:lnTo>
                <a:lnTo>
                  <a:pt x="1994989" y="1265174"/>
                </a:lnTo>
                <a:lnTo>
                  <a:pt x="1849751" y="1065397"/>
                </a:lnTo>
                <a:lnTo>
                  <a:pt x="1849751" y="1065276"/>
                </a:lnTo>
                <a:cubicBezTo>
                  <a:pt x="1849751" y="1065276"/>
                  <a:pt x="1704514" y="1265174"/>
                  <a:pt x="1704514" y="1265174"/>
                </a:cubicBezTo>
                <a:lnTo>
                  <a:pt x="1704514" y="1417788"/>
                </a:lnTo>
                <a:close/>
                <a:moveTo>
                  <a:pt x="3464656" y="1464951"/>
                </a:moveTo>
                <a:lnTo>
                  <a:pt x="3609893" y="1417788"/>
                </a:lnTo>
                <a:lnTo>
                  <a:pt x="3609893" y="1265174"/>
                </a:lnTo>
                <a:lnTo>
                  <a:pt x="3464656" y="1065397"/>
                </a:lnTo>
                <a:lnTo>
                  <a:pt x="3464656" y="1065276"/>
                </a:lnTo>
                <a:cubicBezTo>
                  <a:pt x="3464656" y="1065276"/>
                  <a:pt x="3319418" y="1265174"/>
                  <a:pt x="3319418" y="1265174"/>
                </a:cubicBezTo>
                <a:lnTo>
                  <a:pt x="3319418" y="1417788"/>
                </a:lnTo>
                <a:close/>
                <a:moveTo>
                  <a:pt x="5079560" y="1464951"/>
                </a:moveTo>
                <a:lnTo>
                  <a:pt x="5224798" y="1417788"/>
                </a:lnTo>
                <a:lnTo>
                  <a:pt x="5224798" y="1265174"/>
                </a:lnTo>
                <a:lnTo>
                  <a:pt x="5079560" y="1065397"/>
                </a:lnTo>
                <a:lnTo>
                  <a:pt x="5079560" y="1065276"/>
                </a:lnTo>
                <a:cubicBezTo>
                  <a:pt x="5079560" y="1065276"/>
                  <a:pt x="4934323" y="1265174"/>
                  <a:pt x="4934323" y="1265174"/>
                </a:cubicBezTo>
                <a:lnTo>
                  <a:pt x="4934323" y="1417788"/>
                </a:lnTo>
                <a:close/>
                <a:moveTo>
                  <a:pt x="6695916" y="1465072"/>
                </a:moveTo>
                <a:lnTo>
                  <a:pt x="6841154" y="1417909"/>
                </a:lnTo>
                <a:lnTo>
                  <a:pt x="6841154" y="1265295"/>
                </a:lnTo>
                <a:lnTo>
                  <a:pt x="6695916" y="1065518"/>
                </a:lnTo>
                <a:lnTo>
                  <a:pt x="6695916" y="1065397"/>
                </a:lnTo>
                <a:cubicBezTo>
                  <a:pt x="6695916" y="1065397"/>
                  <a:pt x="6550679" y="1265295"/>
                  <a:pt x="6550679" y="1265295"/>
                </a:cubicBezTo>
                <a:lnTo>
                  <a:pt x="6550679" y="1417909"/>
                </a:lnTo>
                <a:close/>
                <a:moveTo>
                  <a:pt x="8310578" y="1465072"/>
                </a:moveTo>
                <a:lnTo>
                  <a:pt x="8455815" y="1417909"/>
                </a:lnTo>
                <a:lnTo>
                  <a:pt x="8455815" y="1265295"/>
                </a:lnTo>
                <a:lnTo>
                  <a:pt x="8310578" y="1065518"/>
                </a:lnTo>
                <a:lnTo>
                  <a:pt x="8310578" y="1065397"/>
                </a:lnTo>
                <a:cubicBezTo>
                  <a:pt x="8310578" y="1065397"/>
                  <a:pt x="8165341" y="1265295"/>
                  <a:pt x="8165341" y="1265295"/>
                </a:cubicBezTo>
                <a:lnTo>
                  <a:pt x="8165341" y="1417909"/>
                </a:lnTo>
                <a:close/>
                <a:moveTo>
                  <a:pt x="9925604" y="1465072"/>
                </a:moveTo>
                <a:lnTo>
                  <a:pt x="10070841" y="1417909"/>
                </a:lnTo>
                <a:lnTo>
                  <a:pt x="10070841" y="1265295"/>
                </a:lnTo>
                <a:lnTo>
                  <a:pt x="9925604" y="1065518"/>
                </a:lnTo>
                <a:lnTo>
                  <a:pt x="9925604" y="1065397"/>
                </a:lnTo>
                <a:cubicBezTo>
                  <a:pt x="9925604" y="1065397"/>
                  <a:pt x="9780366" y="1265295"/>
                  <a:pt x="9780366" y="1265295"/>
                </a:cubicBezTo>
                <a:lnTo>
                  <a:pt x="9780366" y="1417909"/>
                </a:lnTo>
                <a:close/>
                <a:moveTo>
                  <a:pt x="2512571" y="1496635"/>
                </a:moveTo>
                <a:lnTo>
                  <a:pt x="2646683" y="1312095"/>
                </a:lnTo>
                <a:lnTo>
                  <a:pt x="2595529" y="1241592"/>
                </a:lnTo>
                <a:lnTo>
                  <a:pt x="2595408" y="1241592"/>
                </a:lnTo>
                <a:lnTo>
                  <a:pt x="2512571" y="1268560"/>
                </a:lnTo>
                <a:close/>
                <a:moveTo>
                  <a:pt x="2803046" y="1496635"/>
                </a:moveTo>
                <a:lnTo>
                  <a:pt x="2803046" y="1268560"/>
                </a:lnTo>
                <a:lnTo>
                  <a:pt x="2720208" y="1241592"/>
                </a:lnTo>
                <a:lnTo>
                  <a:pt x="2720087" y="1241592"/>
                </a:lnTo>
                <a:lnTo>
                  <a:pt x="2668934" y="1312095"/>
                </a:lnTo>
                <a:close/>
                <a:moveTo>
                  <a:pt x="897183" y="1496876"/>
                </a:moveTo>
                <a:lnTo>
                  <a:pt x="1031294" y="1312337"/>
                </a:lnTo>
                <a:lnTo>
                  <a:pt x="980141" y="1241834"/>
                </a:lnTo>
                <a:lnTo>
                  <a:pt x="980020" y="1241834"/>
                </a:lnTo>
                <a:lnTo>
                  <a:pt x="897183" y="1268802"/>
                </a:lnTo>
                <a:close/>
                <a:moveTo>
                  <a:pt x="1187657" y="1496876"/>
                </a:moveTo>
                <a:lnTo>
                  <a:pt x="1187657" y="1268802"/>
                </a:lnTo>
                <a:lnTo>
                  <a:pt x="1104820" y="1241834"/>
                </a:lnTo>
                <a:lnTo>
                  <a:pt x="1104699" y="1241834"/>
                </a:lnTo>
                <a:lnTo>
                  <a:pt x="1053546" y="1312337"/>
                </a:lnTo>
                <a:close/>
                <a:moveTo>
                  <a:pt x="4127596" y="1496876"/>
                </a:moveTo>
                <a:lnTo>
                  <a:pt x="4261708" y="1312337"/>
                </a:lnTo>
                <a:lnTo>
                  <a:pt x="4210554" y="1241834"/>
                </a:lnTo>
                <a:lnTo>
                  <a:pt x="4210434" y="1241834"/>
                </a:lnTo>
                <a:lnTo>
                  <a:pt x="4127596" y="1268802"/>
                </a:lnTo>
                <a:close/>
                <a:moveTo>
                  <a:pt x="4418071" y="1496876"/>
                </a:moveTo>
                <a:lnTo>
                  <a:pt x="4418071" y="1268802"/>
                </a:lnTo>
                <a:lnTo>
                  <a:pt x="4335234" y="1241834"/>
                </a:lnTo>
                <a:lnTo>
                  <a:pt x="4335113" y="1241834"/>
                </a:lnTo>
                <a:lnTo>
                  <a:pt x="4283959" y="1312337"/>
                </a:lnTo>
                <a:close/>
                <a:moveTo>
                  <a:pt x="5742501" y="1496876"/>
                </a:moveTo>
                <a:lnTo>
                  <a:pt x="5876613" y="1312337"/>
                </a:lnTo>
                <a:lnTo>
                  <a:pt x="5825459" y="1241834"/>
                </a:lnTo>
                <a:lnTo>
                  <a:pt x="5825338" y="1241834"/>
                </a:lnTo>
                <a:lnTo>
                  <a:pt x="5742501" y="1268802"/>
                </a:lnTo>
                <a:close/>
                <a:moveTo>
                  <a:pt x="6032976" y="1496876"/>
                </a:moveTo>
                <a:lnTo>
                  <a:pt x="6032976" y="1268802"/>
                </a:lnTo>
                <a:lnTo>
                  <a:pt x="5950138" y="1241834"/>
                </a:lnTo>
                <a:lnTo>
                  <a:pt x="5950017" y="1241834"/>
                </a:lnTo>
                <a:lnTo>
                  <a:pt x="5898864" y="1312337"/>
                </a:lnTo>
                <a:close/>
                <a:moveTo>
                  <a:pt x="7357405" y="1496876"/>
                </a:moveTo>
                <a:lnTo>
                  <a:pt x="7491517" y="1312337"/>
                </a:lnTo>
                <a:lnTo>
                  <a:pt x="7440364" y="1241834"/>
                </a:lnTo>
                <a:lnTo>
                  <a:pt x="7440242" y="1241834"/>
                </a:lnTo>
                <a:lnTo>
                  <a:pt x="7357405" y="1268802"/>
                </a:lnTo>
                <a:close/>
                <a:moveTo>
                  <a:pt x="7647880" y="1496876"/>
                </a:moveTo>
                <a:lnTo>
                  <a:pt x="7647880" y="1268802"/>
                </a:lnTo>
                <a:lnTo>
                  <a:pt x="7565043" y="1241834"/>
                </a:lnTo>
                <a:lnTo>
                  <a:pt x="7564922" y="1241834"/>
                </a:lnTo>
                <a:lnTo>
                  <a:pt x="7513768" y="1312337"/>
                </a:lnTo>
                <a:close/>
                <a:moveTo>
                  <a:pt x="8972309" y="1496876"/>
                </a:moveTo>
                <a:lnTo>
                  <a:pt x="9106421" y="1312337"/>
                </a:lnTo>
                <a:lnTo>
                  <a:pt x="9055267" y="1241834"/>
                </a:lnTo>
                <a:lnTo>
                  <a:pt x="9055146" y="1241834"/>
                </a:lnTo>
                <a:lnTo>
                  <a:pt x="8972309" y="1268802"/>
                </a:lnTo>
                <a:close/>
                <a:moveTo>
                  <a:pt x="9262784" y="1496876"/>
                </a:moveTo>
                <a:lnTo>
                  <a:pt x="9262784" y="1268802"/>
                </a:lnTo>
                <a:lnTo>
                  <a:pt x="9179947" y="1241834"/>
                </a:lnTo>
                <a:lnTo>
                  <a:pt x="9179826" y="1241834"/>
                </a:lnTo>
                <a:lnTo>
                  <a:pt x="9128672" y="1312337"/>
                </a:lnTo>
                <a:close/>
                <a:moveTo>
                  <a:pt x="10242441" y="1503044"/>
                </a:moveTo>
                <a:lnTo>
                  <a:pt x="10221641" y="1474504"/>
                </a:lnTo>
                <a:lnTo>
                  <a:pt x="10242441" y="1445965"/>
                </a:lnTo>
                <a:close/>
                <a:moveTo>
                  <a:pt x="789676" y="1645137"/>
                </a:moveTo>
                <a:lnTo>
                  <a:pt x="879406" y="1521667"/>
                </a:lnTo>
                <a:lnTo>
                  <a:pt x="879406" y="1274606"/>
                </a:lnTo>
                <a:lnTo>
                  <a:pt x="644438" y="1350913"/>
                </a:lnTo>
                <a:lnTo>
                  <a:pt x="644559" y="1351034"/>
                </a:lnTo>
                <a:lnTo>
                  <a:pt x="554829" y="1474504"/>
                </a:lnTo>
                <a:lnTo>
                  <a:pt x="644559" y="1597974"/>
                </a:lnTo>
                <a:close/>
                <a:moveTo>
                  <a:pt x="2404580" y="1645137"/>
                </a:moveTo>
                <a:lnTo>
                  <a:pt x="2494310" y="1521667"/>
                </a:lnTo>
                <a:lnTo>
                  <a:pt x="2494310" y="1274606"/>
                </a:lnTo>
                <a:lnTo>
                  <a:pt x="2259343" y="1350913"/>
                </a:lnTo>
                <a:lnTo>
                  <a:pt x="2259463" y="1351034"/>
                </a:lnTo>
                <a:lnTo>
                  <a:pt x="2169733" y="1474504"/>
                </a:lnTo>
                <a:lnTo>
                  <a:pt x="2259463" y="1597974"/>
                </a:lnTo>
                <a:close/>
                <a:moveTo>
                  <a:pt x="4526062" y="1645137"/>
                </a:moveTo>
                <a:cubicBezTo>
                  <a:pt x="4526062" y="1645137"/>
                  <a:pt x="4671178" y="1597974"/>
                  <a:pt x="4671178" y="1597974"/>
                </a:cubicBezTo>
                <a:lnTo>
                  <a:pt x="4760909" y="1474504"/>
                </a:lnTo>
                <a:lnTo>
                  <a:pt x="4671178" y="1351034"/>
                </a:lnTo>
                <a:lnTo>
                  <a:pt x="4671299" y="1350913"/>
                </a:lnTo>
                <a:lnTo>
                  <a:pt x="4436332" y="1274606"/>
                </a:lnTo>
                <a:lnTo>
                  <a:pt x="4436332" y="1521667"/>
                </a:lnTo>
                <a:close/>
                <a:moveTo>
                  <a:pt x="6141208" y="1645137"/>
                </a:moveTo>
                <a:cubicBezTo>
                  <a:pt x="6141208" y="1645137"/>
                  <a:pt x="6286325" y="1597974"/>
                  <a:pt x="6286325" y="1597974"/>
                </a:cubicBezTo>
                <a:lnTo>
                  <a:pt x="6376055" y="1474504"/>
                </a:lnTo>
                <a:lnTo>
                  <a:pt x="6286325" y="1351034"/>
                </a:lnTo>
                <a:lnTo>
                  <a:pt x="6286446" y="1350913"/>
                </a:lnTo>
                <a:lnTo>
                  <a:pt x="6051478" y="1274606"/>
                </a:lnTo>
                <a:lnTo>
                  <a:pt x="6051478" y="1521667"/>
                </a:lnTo>
                <a:close/>
                <a:moveTo>
                  <a:pt x="7755870" y="1645137"/>
                </a:moveTo>
                <a:cubicBezTo>
                  <a:pt x="7755870" y="1645137"/>
                  <a:pt x="7900987" y="1597974"/>
                  <a:pt x="7900987" y="1597974"/>
                </a:cubicBezTo>
                <a:lnTo>
                  <a:pt x="7990718" y="1474504"/>
                </a:lnTo>
                <a:lnTo>
                  <a:pt x="7900987" y="1351034"/>
                </a:lnTo>
                <a:lnTo>
                  <a:pt x="7900987" y="1350913"/>
                </a:lnTo>
                <a:lnTo>
                  <a:pt x="7666140" y="1274606"/>
                </a:lnTo>
                <a:lnTo>
                  <a:pt x="7666140" y="1521667"/>
                </a:lnTo>
                <a:close/>
                <a:moveTo>
                  <a:pt x="9370775" y="1645137"/>
                </a:moveTo>
                <a:cubicBezTo>
                  <a:pt x="9370775" y="1645137"/>
                  <a:pt x="9515892" y="1597974"/>
                  <a:pt x="9515892" y="1597974"/>
                </a:cubicBezTo>
                <a:lnTo>
                  <a:pt x="9605622" y="1474504"/>
                </a:lnTo>
                <a:lnTo>
                  <a:pt x="9515892" y="1351034"/>
                </a:lnTo>
                <a:lnTo>
                  <a:pt x="9515892" y="1350913"/>
                </a:lnTo>
                <a:lnTo>
                  <a:pt x="9281044" y="1274606"/>
                </a:lnTo>
                <a:lnTo>
                  <a:pt x="9281044" y="1521667"/>
                </a:lnTo>
                <a:close/>
                <a:moveTo>
                  <a:pt x="1295527" y="1645258"/>
                </a:moveTo>
                <a:cubicBezTo>
                  <a:pt x="1295527" y="1645258"/>
                  <a:pt x="1440644" y="1598095"/>
                  <a:pt x="1440644" y="1598095"/>
                </a:cubicBezTo>
                <a:lnTo>
                  <a:pt x="1530374" y="1474625"/>
                </a:lnTo>
                <a:lnTo>
                  <a:pt x="1440644" y="1351155"/>
                </a:lnTo>
                <a:lnTo>
                  <a:pt x="1440765" y="1351034"/>
                </a:lnTo>
                <a:lnTo>
                  <a:pt x="1205797" y="1274727"/>
                </a:lnTo>
                <a:lnTo>
                  <a:pt x="1205797" y="1521788"/>
                </a:lnTo>
                <a:close/>
                <a:moveTo>
                  <a:pt x="2910432" y="1645258"/>
                </a:moveTo>
                <a:cubicBezTo>
                  <a:pt x="2910432" y="1645258"/>
                  <a:pt x="3055548" y="1598095"/>
                  <a:pt x="3055548" y="1598095"/>
                </a:cubicBezTo>
                <a:lnTo>
                  <a:pt x="3145279" y="1474625"/>
                </a:lnTo>
                <a:lnTo>
                  <a:pt x="3055548" y="1351155"/>
                </a:lnTo>
                <a:lnTo>
                  <a:pt x="3055548" y="1351034"/>
                </a:lnTo>
                <a:lnTo>
                  <a:pt x="2820701" y="1274727"/>
                </a:lnTo>
                <a:lnTo>
                  <a:pt x="2820701" y="1521788"/>
                </a:lnTo>
                <a:close/>
                <a:moveTo>
                  <a:pt x="4019484" y="1645379"/>
                </a:moveTo>
                <a:lnTo>
                  <a:pt x="4109215" y="1521909"/>
                </a:lnTo>
                <a:lnTo>
                  <a:pt x="4109215" y="1274848"/>
                </a:lnTo>
                <a:lnTo>
                  <a:pt x="3874368" y="1351155"/>
                </a:lnTo>
                <a:lnTo>
                  <a:pt x="3874368" y="1351276"/>
                </a:lnTo>
                <a:lnTo>
                  <a:pt x="3784637" y="1474746"/>
                </a:lnTo>
                <a:lnTo>
                  <a:pt x="3874368" y="1598216"/>
                </a:lnTo>
                <a:close/>
                <a:moveTo>
                  <a:pt x="5634389" y="1645379"/>
                </a:moveTo>
                <a:lnTo>
                  <a:pt x="5724119" y="1521909"/>
                </a:lnTo>
                <a:lnTo>
                  <a:pt x="5724119" y="1274848"/>
                </a:lnTo>
                <a:lnTo>
                  <a:pt x="5489273" y="1351155"/>
                </a:lnTo>
                <a:lnTo>
                  <a:pt x="5489273" y="1351276"/>
                </a:lnTo>
                <a:lnTo>
                  <a:pt x="5399542" y="1474746"/>
                </a:lnTo>
                <a:lnTo>
                  <a:pt x="5489273" y="1598216"/>
                </a:lnTo>
                <a:close/>
                <a:moveTo>
                  <a:pt x="7249294" y="1645379"/>
                </a:moveTo>
                <a:lnTo>
                  <a:pt x="7339024" y="1521909"/>
                </a:lnTo>
                <a:lnTo>
                  <a:pt x="7339024" y="1274848"/>
                </a:lnTo>
                <a:lnTo>
                  <a:pt x="7104177" y="1351155"/>
                </a:lnTo>
                <a:lnTo>
                  <a:pt x="7104297" y="1351276"/>
                </a:lnTo>
                <a:lnTo>
                  <a:pt x="7014567" y="1474746"/>
                </a:lnTo>
                <a:lnTo>
                  <a:pt x="7104177" y="1598216"/>
                </a:lnTo>
                <a:close/>
                <a:moveTo>
                  <a:pt x="8864198" y="1645379"/>
                </a:moveTo>
                <a:lnTo>
                  <a:pt x="8953928" y="1521909"/>
                </a:lnTo>
                <a:lnTo>
                  <a:pt x="8953928" y="1274848"/>
                </a:lnTo>
                <a:lnTo>
                  <a:pt x="8719081" y="1351155"/>
                </a:lnTo>
                <a:lnTo>
                  <a:pt x="8719081" y="1351276"/>
                </a:lnTo>
                <a:lnTo>
                  <a:pt x="8629351" y="1474746"/>
                </a:lnTo>
                <a:lnTo>
                  <a:pt x="8719081" y="1598216"/>
                </a:lnTo>
                <a:close/>
                <a:moveTo>
                  <a:pt x="4917634" y="1658923"/>
                </a:moveTo>
                <a:lnTo>
                  <a:pt x="4917634" y="1517918"/>
                </a:lnTo>
                <a:lnTo>
                  <a:pt x="5051746" y="1474383"/>
                </a:lnTo>
                <a:lnTo>
                  <a:pt x="4917634" y="1430848"/>
                </a:lnTo>
                <a:lnTo>
                  <a:pt x="4917634" y="1289965"/>
                </a:lnTo>
                <a:lnTo>
                  <a:pt x="4834892" y="1403873"/>
                </a:lnTo>
                <a:lnTo>
                  <a:pt x="4700806" y="1360346"/>
                </a:lnTo>
                <a:lnTo>
                  <a:pt x="4783644" y="1474383"/>
                </a:lnTo>
                <a:lnTo>
                  <a:pt x="4700806" y="1588421"/>
                </a:lnTo>
                <a:lnTo>
                  <a:pt x="4834797" y="1544886"/>
                </a:lnTo>
                <a:close/>
                <a:moveTo>
                  <a:pt x="6532781" y="1658923"/>
                </a:moveTo>
                <a:lnTo>
                  <a:pt x="6532781" y="1517918"/>
                </a:lnTo>
                <a:lnTo>
                  <a:pt x="6666892" y="1474383"/>
                </a:lnTo>
                <a:lnTo>
                  <a:pt x="6532781" y="1430848"/>
                </a:lnTo>
                <a:lnTo>
                  <a:pt x="6532781" y="1289965"/>
                </a:lnTo>
                <a:lnTo>
                  <a:pt x="6450037" y="1403873"/>
                </a:lnTo>
                <a:lnTo>
                  <a:pt x="6315953" y="1360346"/>
                </a:lnTo>
                <a:lnTo>
                  <a:pt x="6398790" y="1474383"/>
                </a:lnTo>
                <a:lnTo>
                  <a:pt x="6315953" y="1588421"/>
                </a:lnTo>
                <a:lnTo>
                  <a:pt x="6449943" y="1544886"/>
                </a:lnTo>
                <a:close/>
                <a:moveTo>
                  <a:pt x="8147443" y="1658923"/>
                </a:moveTo>
                <a:lnTo>
                  <a:pt x="8147443" y="1517918"/>
                </a:lnTo>
                <a:lnTo>
                  <a:pt x="8281555" y="1474383"/>
                </a:lnTo>
                <a:lnTo>
                  <a:pt x="8147443" y="1430848"/>
                </a:lnTo>
                <a:lnTo>
                  <a:pt x="8147443" y="1289965"/>
                </a:lnTo>
                <a:lnTo>
                  <a:pt x="8064606" y="1404002"/>
                </a:lnTo>
                <a:lnTo>
                  <a:pt x="8064606" y="1403881"/>
                </a:lnTo>
                <a:lnTo>
                  <a:pt x="7930615" y="1360346"/>
                </a:lnTo>
                <a:lnTo>
                  <a:pt x="8013453" y="1474383"/>
                </a:lnTo>
                <a:lnTo>
                  <a:pt x="7930615" y="1588421"/>
                </a:lnTo>
                <a:lnTo>
                  <a:pt x="8064606" y="1544886"/>
                </a:lnTo>
                <a:close/>
                <a:moveTo>
                  <a:pt x="9762348" y="1658923"/>
                </a:moveTo>
                <a:lnTo>
                  <a:pt x="9762348" y="1517918"/>
                </a:lnTo>
                <a:lnTo>
                  <a:pt x="9896459" y="1474383"/>
                </a:lnTo>
                <a:lnTo>
                  <a:pt x="9762348" y="1430848"/>
                </a:lnTo>
                <a:lnTo>
                  <a:pt x="9762348" y="1289965"/>
                </a:lnTo>
                <a:lnTo>
                  <a:pt x="9679604" y="1403873"/>
                </a:lnTo>
                <a:lnTo>
                  <a:pt x="9545520" y="1360346"/>
                </a:lnTo>
                <a:lnTo>
                  <a:pt x="9628357" y="1474383"/>
                </a:lnTo>
                <a:lnTo>
                  <a:pt x="9545520" y="1588421"/>
                </a:lnTo>
                <a:lnTo>
                  <a:pt x="9679510" y="1544886"/>
                </a:lnTo>
                <a:close/>
                <a:moveTo>
                  <a:pt x="1687100" y="1659044"/>
                </a:moveTo>
                <a:lnTo>
                  <a:pt x="1687100" y="1518039"/>
                </a:lnTo>
                <a:lnTo>
                  <a:pt x="1821212" y="1474504"/>
                </a:lnTo>
                <a:lnTo>
                  <a:pt x="1687100" y="1430969"/>
                </a:lnTo>
                <a:lnTo>
                  <a:pt x="1687100" y="1290085"/>
                </a:lnTo>
                <a:lnTo>
                  <a:pt x="1604357" y="1403994"/>
                </a:lnTo>
                <a:lnTo>
                  <a:pt x="1470272" y="1360467"/>
                </a:lnTo>
                <a:lnTo>
                  <a:pt x="1553109" y="1474504"/>
                </a:lnTo>
                <a:lnTo>
                  <a:pt x="1470272" y="1588542"/>
                </a:lnTo>
                <a:lnTo>
                  <a:pt x="1604263" y="1545007"/>
                </a:lnTo>
                <a:close/>
                <a:moveTo>
                  <a:pt x="3302004" y="1659044"/>
                </a:moveTo>
                <a:lnTo>
                  <a:pt x="3302004" y="1518039"/>
                </a:lnTo>
                <a:lnTo>
                  <a:pt x="3436116" y="1474504"/>
                </a:lnTo>
                <a:lnTo>
                  <a:pt x="3302004" y="1430969"/>
                </a:lnTo>
                <a:lnTo>
                  <a:pt x="3302004" y="1290085"/>
                </a:lnTo>
                <a:lnTo>
                  <a:pt x="3219167" y="1404123"/>
                </a:lnTo>
                <a:lnTo>
                  <a:pt x="3219167" y="1404002"/>
                </a:lnTo>
                <a:lnTo>
                  <a:pt x="3085176" y="1360467"/>
                </a:lnTo>
                <a:lnTo>
                  <a:pt x="3168014" y="1474504"/>
                </a:lnTo>
                <a:lnTo>
                  <a:pt x="3085176" y="1588542"/>
                </a:lnTo>
                <a:lnTo>
                  <a:pt x="3219167" y="1545007"/>
                </a:lnTo>
                <a:close/>
                <a:moveTo>
                  <a:pt x="2013007" y="1659286"/>
                </a:moveTo>
                <a:lnTo>
                  <a:pt x="2095845" y="1545249"/>
                </a:lnTo>
                <a:lnTo>
                  <a:pt x="2229956" y="1588784"/>
                </a:lnTo>
                <a:lnTo>
                  <a:pt x="2147119" y="1474746"/>
                </a:lnTo>
                <a:lnTo>
                  <a:pt x="2229956" y="1360709"/>
                </a:lnTo>
                <a:lnTo>
                  <a:pt x="2095845" y="1404244"/>
                </a:lnTo>
                <a:lnTo>
                  <a:pt x="2095845" y="1404365"/>
                </a:lnTo>
                <a:lnTo>
                  <a:pt x="2013007" y="1290327"/>
                </a:lnTo>
                <a:lnTo>
                  <a:pt x="2013007" y="1431211"/>
                </a:lnTo>
                <a:lnTo>
                  <a:pt x="1878895" y="1474746"/>
                </a:lnTo>
                <a:lnTo>
                  <a:pt x="2013007" y="1518281"/>
                </a:lnTo>
                <a:close/>
                <a:moveTo>
                  <a:pt x="3628033" y="1659286"/>
                </a:moveTo>
                <a:lnTo>
                  <a:pt x="3710870" y="1545249"/>
                </a:lnTo>
                <a:lnTo>
                  <a:pt x="3844982" y="1588784"/>
                </a:lnTo>
                <a:lnTo>
                  <a:pt x="3762145" y="1474746"/>
                </a:lnTo>
                <a:lnTo>
                  <a:pt x="3844982" y="1360709"/>
                </a:lnTo>
                <a:lnTo>
                  <a:pt x="3710870" y="1404244"/>
                </a:lnTo>
                <a:lnTo>
                  <a:pt x="3710870" y="1404365"/>
                </a:lnTo>
                <a:lnTo>
                  <a:pt x="3628033" y="1290327"/>
                </a:lnTo>
                <a:lnTo>
                  <a:pt x="3628033" y="1431211"/>
                </a:lnTo>
                <a:lnTo>
                  <a:pt x="3493921" y="1474746"/>
                </a:lnTo>
                <a:lnTo>
                  <a:pt x="3628033" y="1518281"/>
                </a:lnTo>
                <a:close/>
                <a:moveTo>
                  <a:pt x="5242937" y="1659286"/>
                </a:moveTo>
                <a:lnTo>
                  <a:pt x="5325775" y="1545249"/>
                </a:lnTo>
                <a:lnTo>
                  <a:pt x="5459886" y="1588784"/>
                </a:lnTo>
                <a:lnTo>
                  <a:pt x="5377049" y="1474746"/>
                </a:lnTo>
                <a:lnTo>
                  <a:pt x="5459886" y="1360709"/>
                </a:lnTo>
                <a:lnTo>
                  <a:pt x="5325775" y="1404244"/>
                </a:lnTo>
                <a:lnTo>
                  <a:pt x="5325775" y="1404365"/>
                </a:lnTo>
                <a:lnTo>
                  <a:pt x="5242937" y="1290327"/>
                </a:lnTo>
                <a:lnTo>
                  <a:pt x="5242937" y="1431211"/>
                </a:lnTo>
                <a:lnTo>
                  <a:pt x="5108825" y="1474746"/>
                </a:lnTo>
                <a:lnTo>
                  <a:pt x="5242937" y="1518281"/>
                </a:lnTo>
                <a:close/>
                <a:moveTo>
                  <a:pt x="6857842" y="1659286"/>
                </a:moveTo>
                <a:lnTo>
                  <a:pt x="6940679" y="1545249"/>
                </a:lnTo>
                <a:lnTo>
                  <a:pt x="7074791" y="1588784"/>
                </a:lnTo>
                <a:lnTo>
                  <a:pt x="6991953" y="1474746"/>
                </a:lnTo>
                <a:lnTo>
                  <a:pt x="7074791" y="1360709"/>
                </a:lnTo>
                <a:lnTo>
                  <a:pt x="6940679" y="1404244"/>
                </a:lnTo>
                <a:lnTo>
                  <a:pt x="6940679" y="1404365"/>
                </a:lnTo>
                <a:lnTo>
                  <a:pt x="6857842" y="1290327"/>
                </a:lnTo>
                <a:lnTo>
                  <a:pt x="6857842" y="1431211"/>
                </a:lnTo>
                <a:lnTo>
                  <a:pt x="6723730" y="1474746"/>
                </a:lnTo>
                <a:lnTo>
                  <a:pt x="6857842" y="1518281"/>
                </a:lnTo>
                <a:close/>
                <a:moveTo>
                  <a:pt x="8472746" y="1659286"/>
                </a:moveTo>
                <a:lnTo>
                  <a:pt x="8555583" y="1545249"/>
                </a:lnTo>
                <a:lnTo>
                  <a:pt x="8689695" y="1588784"/>
                </a:lnTo>
                <a:lnTo>
                  <a:pt x="8606857" y="1474746"/>
                </a:lnTo>
                <a:lnTo>
                  <a:pt x="8689695" y="1360709"/>
                </a:lnTo>
                <a:lnTo>
                  <a:pt x="8555583" y="1404244"/>
                </a:lnTo>
                <a:lnTo>
                  <a:pt x="8555583" y="1404365"/>
                </a:lnTo>
                <a:lnTo>
                  <a:pt x="8472746" y="1290327"/>
                </a:lnTo>
                <a:lnTo>
                  <a:pt x="8472746" y="1431211"/>
                </a:lnTo>
                <a:lnTo>
                  <a:pt x="8338634" y="1474746"/>
                </a:lnTo>
                <a:lnTo>
                  <a:pt x="8472746" y="1518281"/>
                </a:lnTo>
                <a:close/>
                <a:moveTo>
                  <a:pt x="2657808" y="1727007"/>
                </a:moveTo>
                <a:lnTo>
                  <a:pt x="2803046" y="1679844"/>
                </a:lnTo>
                <a:lnTo>
                  <a:pt x="2803046" y="1527230"/>
                </a:lnTo>
                <a:lnTo>
                  <a:pt x="2657808" y="1327453"/>
                </a:lnTo>
                <a:lnTo>
                  <a:pt x="2512571" y="1527230"/>
                </a:lnTo>
                <a:lnTo>
                  <a:pt x="2512571" y="1679844"/>
                </a:lnTo>
                <a:close/>
                <a:moveTo>
                  <a:pt x="1042420" y="1727249"/>
                </a:moveTo>
                <a:lnTo>
                  <a:pt x="1187657" y="1680086"/>
                </a:lnTo>
                <a:lnTo>
                  <a:pt x="1187657" y="1527472"/>
                </a:lnTo>
                <a:lnTo>
                  <a:pt x="1042420" y="1327695"/>
                </a:lnTo>
                <a:lnTo>
                  <a:pt x="897183" y="1527472"/>
                </a:lnTo>
                <a:lnTo>
                  <a:pt x="897183" y="1680086"/>
                </a:lnTo>
                <a:close/>
                <a:moveTo>
                  <a:pt x="4272955" y="1727249"/>
                </a:moveTo>
                <a:lnTo>
                  <a:pt x="4418192" y="1680086"/>
                </a:lnTo>
                <a:lnTo>
                  <a:pt x="4418192" y="1527472"/>
                </a:lnTo>
                <a:lnTo>
                  <a:pt x="4272955" y="1327695"/>
                </a:lnTo>
                <a:lnTo>
                  <a:pt x="4127717" y="1527472"/>
                </a:lnTo>
                <a:lnTo>
                  <a:pt x="4127717" y="1680086"/>
                </a:lnTo>
                <a:close/>
                <a:moveTo>
                  <a:pt x="5887859" y="1727249"/>
                </a:moveTo>
                <a:lnTo>
                  <a:pt x="6033097" y="1680086"/>
                </a:lnTo>
                <a:lnTo>
                  <a:pt x="6033097" y="1527472"/>
                </a:lnTo>
                <a:lnTo>
                  <a:pt x="5887859" y="1327695"/>
                </a:lnTo>
                <a:lnTo>
                  <a:pt x="5742622" y="1527472"/>
                </a:lnTo>
                <a:lnTo>
                  <a:pt x="5742622" y="1680086"/>
                </a:lnTo>
                <a:close/>
                <a:moveTo>
                  <a:pt x="7502642" y="1727249"/>
                </a:moveTo>
                <a:lnTo>
                  <a:pt x="7647880" y="1680086"/>
                </a:lnTo>
                <a:lnTo>
                  <a:pt x="7647880" y="1527472"/>
                </a:lnTo>
                <a:lnTo>
                  <a:pt x="7502642" y="1327695"/>
                </a:lnTo>
                <a:lnTo>
                  <a:pt x="7357405" y="1527472"/>
                </a:lnTo>
                <a:lnTo>
                  <a:pt x="7357405" y="1680086"/>
                </a:lnTo>
                <a:close/>
                <a:moveTo>
                  <a:pt x="9117668" y="1727249"/>
                </a:moveTo>
                <a:lnTo>
                  <a:pt x="9262905" y="1680086"/>
                </a:lnTo>
                <a:lnTo>
                  <a:pt x="9262905" y="1527472"/>
                </a:lnTo>
                <a:lnTo>
                  <a:pt x="9117668" y="1327695"/>
                </a:lnTo>
                <a:lnTo>
                  <a:pt x="8972430" y="1527472"/>
                </a:lnTo>
                <a:lnTo>
                  <a:pt x="8972430" y="1680086"/>
                </a:lnTo>
                <a:close/>
                <a:moveTo>
                  <a:pt x="1849751" y="1883612"/>
                </a:moveTo>
                <a:lnTo>
                  <a:pt x="1994989" y="1683835"/>
                </a:lnTo>
                <a:lnTo>
                  <a:pt x="1994989" y="1531221"/>
                </a:lnTo>
                <a:lnTo>
                  <a:pt x="1849751" y="1484058"/>
                </a:lnTo>
                <a:lnTo>
                  <a:pt x="1704514" y="1531221"/>
                </a:lnTo>
                <a:lnTo>
                  <a:pt x="1704514" y="1683835"/>
                </a:lnTo>
                <a:close/>
                <a:moveTo>
                  <a:pt x="3464656" y="1883612"/>
                </a:moveTo>
                <a:lnTo>
                  <a:pt x="3609893" y="1683835"/>
                </a:lnTo>
                <a:lnTo>
                  <a:pt x="3609893" y="1531221"/>
                </a:lnTo>
                <a:lnTo>
                  <a:pt x="3464656" y="1484058"/>
                </a:lnTo>
                <a:lnTo>
                  <a:pt x="3319418" y="1531221"/>
                </a:lnTo>
                <a:lnTo>
                  <a:pt x="3319418" y="1683835"/>
                </a:lnTo>
                <a:close/>
                <a:moveTo>
                  <a:pt x="5079560" y="1883612"/>
                </a:moveTo>
                <a:lnTo>
                  <a:pt x="5224798" y="1683835"/>
                </a:lnTo>
                <a:lnTo>
                  <a:pt x="5224798" y="1531221"/>
                </a:lnTo>
                <a:lnTo>
                  <a:pt x="5079560" y="1484058"/>
                </a:lnTo>
                <a:lnTo>
                  <a:pt x="4934323" y="1531221"/>
                </a:lnTo>
                <a:lnTo>
                  <a:pt x="4934323" y="1683835"/>
                </a:lnTo>
                <a:close/>
                <a:moveTo>
                  <a:pt x="6695916" y="1883733"/>
                </a:moveTo>
                <a:lnTo>
                  <a:pt x="6841154" y="1683956"/>
                </a:lnTo>
                <a:lnTo>
                  <a:pt x="6841154" y="1531342"/>
                </a:lnTo>
                <a:lnTo>
                  <a:pt x="6695916" y="1484179"/>
                </a:lnTo>
                <a:lnTo>
                  <a:pt x="6550679" y="1531342"/>
                </a:lnTo>
                <a:lnTo>
                  <a:pt x="6550679" y="1683956"/>
                </a:lnTo>
                <a:close/>
                <a:moveTo>
                  <a:pt x="8310578" y="1883733"/>
                </a:moveTo>
                <a:lnTo>
                  <a:pt x="8455815" y="1683956"/>
                </a:lnTo>
                <a:lnTo>
                  <a:pt x="8455815" y="1531342"/>
                </a:lnTo>
                <a:lnTo>
                  <a:pt x="8310578" y="1484179"/>
                </a:lnTo>
                <a:lnTo>
                  <a:pt x="8165341" y="1531342"/>
                </a:lnTo>
                <a:lnTo>
                  <a:pt x="8165341" y="1683956"/>
                </a:lnTo>
                <a:close/>
                <a:moveTo>
                  <a:pt x="9925604" y="1883733"/>
                </a:moveTo>
                <a:lnTo>
                  <a:pt x="10070841" y="1683956"/>
                </a:lnTo>
                <a:lnTo>
                  <a:pt x="10070841" y="1531342"/>
                </a:lnTo>
                <a:lnTo>
                  <a:pt x="9925604" y="1484179"/>
                </a:lnTo>
                <a:lnTo>
                  <a:pt x="9780366" y="1531342"/>
                </a:lnTo>
                <a:lnTo>
                  <a:pt x="9780366" y="1683956"/>
                </a:lnTo>
                <a:close/>
                <a:moveTo>
                  <a:pt x="2494552" y="1921100"/>
                </a:moveTo>
                <a:lnTo>
                  <a:pt x="2494552" y="1780216"/>
                </a:lnTo>
                <a:lnTo>
                  <a:pt x="2628664" y="1736682"/>
                </a:lnTo>
                <a:lnTo>
                  <a:pt x="2494552" y="1693146"/>
                </a:lnTo>
                <a:lnTo>
                  <a:pt x="2494552" y="1552142"/>
                </a:lnTo>
                <a:lnTo>
                  <a:pt x="2411715" y="1666179"/>
                </a:lnTo>
                <a:lnTo>
                  <a:pt x="2411594" y="1666179"/>
                </a:lnTo>
                <a:lnTo>
                  <a:pt x="2277603" y="1622644"/>
                </a:lnTo>
                <a:lnTo>
                  <a:pt x="2360440" y="1736560"/>
                </a:lnTo>
                <a:lnTo>
                  <a:pt x="2277603" y="1850598"/>
                </a:lnTo>
                <a:lnTo>
                  <a:pt x="2411715" y="1807063"/>
                </a:lnTo>
                <a:close/>
                <a:moveTo>
                  <a:pt x="4436332" y="1921221"/>
                </a:moveTo>
                <a:lnTo>
                  <a:pt x="4519169" y="1807305"/>
                </a:lnTo>
                <a:lnTo>
                  <a:pt x="4653160" y="1850840"/>
                </a:lnTo>
                <a:lnTo>
                  <a:pt x="4570322" y="1736802"/>
                </a:lnTo>
                <a:lnTo>
                  <a:pt x="4653160" y="1622886"/>
                </a:lnTo>
                <a:lnTo>
                  <a:pt x="4519169" y="1666421"/>
                </a:lnTo>
                <a:lnTo>
                  <a:pt x="4436332" y="1552384"/>
                </a:lnTo>
                <a:lnTo>
                  <a:pt x="4436332" y="1693388"/>
                </a:lnTo>
                <a:lnTo>
                  <a:pt x="4302220" y="1736923"/>
                </a:lnTo>
                <a:lnTo>
                  <a:pt x="4436332" y="1780458"/>
                </a:lnTo>
                <a:close/>
                <a:moveTo>
                  <a:pt x="6051357" y="1921221"/>
                </a:moveTo>
                <a:lnTo>
                  <a:pt x="6134194" y="1807305"/>
                </a:lnTo>
                <a:lnTo>
                  <a:pt x="6268148" y="1850789"/>
                </a:lnTo>
                <a:lnTo>
                  <a:pt x="6268185" y="1850840"/>
                </a:lnTo>
                <a:lnTo>
                  <a:pt x="6268306" y="1850840"/>
                </a:lnTo>
                <a:lnTo>
                  <a:pt x="6268148" y="1850789"/>
                </a:lnTo>
                <a:lnTo>
                  <a:pt x="6185348" y="1736802"/>
                </a:lnTo>
                <a:lnTo>
                  <a:pt x="6268185" y="1622886"/>
                </a:lnTo>
                <a:lnTo>
                  <a:pt x="6134194" y="1666421"/>
                </a:lnTo>
                <a:lnTo>
                  <a:pt x="6051357" y="1552384"/>
                </a:lnTo>
                <a:lnTo>
                  <a:pt x="6051357" y="1693388"/>
                </a:lnTo>
                <a:lnTo>
                  <a:pt x="5917245" y="1736923"/>
                </a:lnTo>
                <a:lnTo>
                  <a:pt x="6051357" y="1780458"/>
                </a:lnTo>
                <a:close/>
                <a:moveTo>
                  <a:pt x="7666019" y="1921221"/>
                </a:moveTo>
                <a:lnTo>
                  <a:pt x="7748857" y="1807305"/>
                </a:lnTo>
                <a:lnTo>
                  <a:pt x="7882810" y="1850789"/>
                </a:lnTo>
                <a:lnTo>
                  <a:pt x="7882847" y="1850840"/>
                </a:lnTo>
                <a:lnTo>
                  <a:pt x="7882968" y="1850840"/>
                </a:lnTo>
                <a:lnTo>
                  <a:pt x="7882810" y="1850789"/>
                </a:lnTo>
                <a:lnTo>
                  <a:pt x="7800010" y="1736802"/>
                </a:lnTo>
                <a:lnTo>
                  <a:pt x="7882847" y="1622886"/>
                </a:lnTo>
                <a:lnTo>
                  <a:pt x="7748857" y="1666421"/>
                </a:lnTo>
                <a:lnTo>
                  <a:pt x="7666019" y="1552384"/>
                </a:lnTo>
                <a:lnTo>
                  <a:pt x="7666019" y="1693388"/>
                </a:lnTo>
                <a:lnTo>
                  <a:pt x="7531908" y="1736923"/>
                </a:lnTo>
                <a:lnTo>
                  <a:pt x="7666019" y="1780458"/>
                </a:lnTo>
                <a:close/>
                <a:moveTo>
                  <a:pt x="9281044" y="1921221"/>
                </a:moveTo>
                <a:lnTo>
                  <a:pt x="9363882" y="1807305"/>
                </a:lnTo>
                <a:lnTo>
                  <a:pt x="9497873" y="1850840"/>
                </a:lnTo>
                <a:lnTo>
                  <a:pt x="9415035" y="1736802"/>
                </a:lnTo>
                <a:lnTo>
                  <a:pt x="9497873" y="1622886"/>
                </a:lnTo>
                <a:lnTo>
                  <a:pt x="9363882" y="1666421"/>
                </a:lnTo>
                <a:lnTo>
                  <a:pt x="9281044" y="1552384"/>
                </a:lnTo>
                <a:lnTo>
                  <a:pt x="9281044" y="1693388"/>
                </a:lnTo>
                <a:lnTo>
                  <a:pt x="9146933" y="1736923"/>
                </a:lnTo>
                <a:lnTo>
                  <a:pt x="9281044" y="1780458"/>
                </a:lnTo>
                <a:close/>
                <a:moveTo>
                  <a:pt x="879164" y="1921342"/>
                </a:moveTo>
                <a:lnTo>
                  <a:pt x="879164" y="1780458"/>
                </a:lnTo>
                <a:lnTo>
                  <a:pt x="1013276" y="1736923"/>
                </a:lnTo>
                <a:lnTo>
                  <a:pt x="879164" y="1693388"/>
                </a:lnTo>
                <a:lnTo>
                  <a:pt x="879164" y="1552384"/>
                </a:lnTo>
                <a:lnTo>
                  <a:pt x="796327" y="1666421"/>
                </a:lnTo>
                <a:lnTo>
                  <a:pt x="796206" y="1666421"/>
                </a:lnTo>
                <a:lnTo>
                  <a:pt x="662215" y="1622886"/>
                </a:lnTo>
                <a:lnTo>
                  <a:pt x="745052" y="1736802"/>
                </a:lnTo>
                <a:lnTo>
                  <a:pt x="662215" y="1850840"/>
                </a:lnTo>
                <a:lnTo>
                  <a:pt x="796327" y="1807305"/>
                </a:lnTo>
                <a:close/>
                <a:moveTo>
                  <a:pt x="1205676" y="1921342"/>
                </a:moveTo>
                <a:lnTo>
                  <a:pt x="1288513" y="1807426"/>
                </a:lnTo>
                <a:lnTo>
                  <a:pt x="1422308" y="1850858"/>
                </a:lnTo>
                <a:lnTo>
                  <a:pt x="1422383" y="1850961"/>
                </a:lnTo>
                <a:lnTo>
                  <a:pt x="1422625" y="1850961"/>
                </a:lnTo>
                <a:lnTo>
                  <a:pt x="1422308" y="1850858"/>
                </a:lnTo>
                <a:lnTo>
                  <a:pt x="1339546" y="1736923"/>
                </a:lnTo>
                <a:lnTo>
                  <a:pt x="1422383" y="1623007"/>
                </a:lnTo>
                <a:lnTo>
                  <a:pt x="1288392" y="1666542"/>
                </a:lnTo>
                <a:lnTo>
                  <a:pt x="1205555" y="1552504"/>
                </a:lnTo>
                <a:lnTo>
                  <a:pt x="1205555" y="1693509"/>
                </a:lnTo>
                <a:lnTo>
                  <a:pt x="1071564" y="1737044"/>
                </a:lnTo>
                <a:lnTo>
                  <a:pt x="1205676" y="1780579"/>
                </a:lnTo>
                <a:close/>
                <a:moveTo>
                  <a:pt x="2820581" y="1921342"/>
                </a:moveTo>
                <a:lnTo>
                  <a:pt x="2903418" y="1807426"/>
                </a:lnTo>
                <a:lnTo>
                  <a:pt x="3037372" y="1850910"/>
                </a:lnTo>
                <a:lnTo>
                  <a:pt x="3037409" y="1850961"/>
                </a:lnTo>
                <a:lnTo>
                  <a:pt x="3037530" y="1850961"/>
                </a:lnTo>
                <a:lnTo>
                  <a:pt x="3037372" y="1850910"/>
                </a:lnTo>
                <a:lnTo>
                  <a:pt x="2954571" y="1736923"/>
                </a:lnTo>
                <a:lnTo>
                  <a:pt x="3037409" y="1623007"/>
                </a:lnTo>
                <a:lnTo>
                  <a:pt x="2903418" y="1666542"/>
                </a:lnTo>
                <a:lnTo>
                  <a:pt x="2820581" y="1552504"/>
                </a:lnTo>
                <a:lnTo>
                  <a:pt x="2820581" y="1693509"/>
                </a:lnTo>
                <a:lnTo>
                  <a:pt x="2686469" y="1737044"/>
                </a:lnTo>
                <a:lnTo>
                  <a:pt x="2820581" y="1780579"/>
                </a:lnTo>
                <a:close/>
                <a:moveTo>
                  <a:pt x="4109577" y="1921342"/>
                </a:moveTo>
                <a:lnTo>
                  <a:pt x="4109577" y="1780458"/>
                </a:lnTo>
                <a:lnTo>
                  <a:pt x="4243690" y="1736923"/>
                </a:lnTo>
                <a:lnTo>
                  <a:pt x="4109577" y="1693388"/>
                </a:lnTo>
                <a:lnTo>
                  <a:pt x="4109577" y="1552384"/>
                </a:lnTo>
                <a:lnTo>
                  <a:pt x="4026740" y="1666421"/>
                </a:lnTo>
                <a:lnTo>
                  <a:pt x="4026619" y="1666421"/>
                </a:lnTo>
                <a:lnTo>
                  <a:pt x="3892629" y="1622886"/>
                </a:lnTo>
                <a:lnTo>
                  <a:pt x="3975466" y="1736802"/>
                </a:lnTo>
                <a:lnTo>
                  <a:pt x="3892629" y="1850840"/>
                </a:lnTo>
                <a:lnTo>
                  <a:pt x="4026740" y="1807305"/>
                </a:lnTo>
                <a:close/>
                <a:moveTo>
                  <a:pt x="5724482" y="1921342"/>
                </a:moveTo>
                <a:lnTo>
                  <a:pt x="5724482" y="1780458"/>
                </a:lnTo>
                <a:lnTo>
                  <a:pt x="5858594" y="1736923"/>
                </a:lnTo>
                <a:lnTo>
                  <a:pt x="5724482" y="1693388"/>
                </a:lnTo>
                <a:lnTo>
                  <a:pt x="5724482" y="1552384"/>
                </a:lnTo>
                <a:lnTo>
                  <a:pt x="5641645" y="1666421"/>
                </a:lnTo>
                <a:lnTo>
                  <a:pt x="5641524" y="1666421"/>
                </a:lnTo>
                <a:lnTo>
                  <a:pt x="5507533" y="1622886"/>
                </a:lnTo>
                <a:lnTo>
                  <a:pt x="5590370" y="1736802"/>
                </a:lnTo>
                <a:lnTo>
                  <a:pt x="5507533" y="1850840"/>
                </a:lnTo>
                <a:lnTo>
                  <a:pt x="5641645" y="1807305"/>
                </a:lnTo>
                <a:close/>
                <a:moveTo>
                  <a:pt x="7339386" y="1921342"/>
                </a:moveTo>
                <a:lnTo>
                  <a:pt x="7339386" y="1780458"/>
                </a:lnTo>
                <a:lnTo>
                  <a:pt x="7473498" y="1736923"/>
                </a:lnTo>
                <a:lnTo>
                  <a:pt x="7339386" y="1693388"/>
                </a:lnTo>
                <a:lnTo>
                  <a:pt x="7339386" y="1552384"/>
                </a:lnTo>
                <a:lnTo>
                  <a:pt x="7256549" y="1666421"/>
                </a:lnTo>
                <a:lnTo>
                  <a:pt x="7256428" y="1666421"/>
                </a:lnTo>
                <a:lnTo>
                  <a:pt x="7122437" y="1622886"/>
                </a:lnTo>
                <a:lnTo>
                  <a:pt x="7205275" y="1736802"/>
                </a:lnTo>
                <a:lnTo>
                  <a:pt x="7122437" y="1850840"/>
                </a:lnTo>
                <a:lnTo>
                  <a:pt x="7256549" y="1807305"/>
                </a:lnTo>
                <a:close/>
                <a:moveTo>
                  <a:pt x="8954291" y="1921342"/>
                </a:moveTo>
                <a:lnTo>
                  <a:pt x="8954291" y="1780458"/>
                </a:lnTo>
                <a:lnTo>
                  <a:pt x="9088402" y="1736923"/>
                </a:lnTo>
                <a:lnTo>
                  <a:pt x="8954291" y="1693388"/>
                </a:lnTo>
                <a:lnTo>
                  <a:pt x="8954291" y="1552384"/>
                </a:lnTo>
                <a:lnTo>
                  <a:pt x="8871453" y="1666421"/>
                </a:lnTo>
                <a:lnTo>
                  <a:pt x="8871333" y="1666421"/>
                </a:lnTo>
                <a:lnTo>
                  <a:pt x="8737342" y="1622886"/>
                </a:lnTo>
                <a:lnTo>
                  <a:pt x="8820179" y="1736802"/>
                </a:lnTo>
                <a:lnTo>
                  <a:pt x="8737342" y="1850840"/>
                </a:lnTo>
                <a:lnTo>
                  <a:pt x="8871453" y="1807305"/>
                </a:lnTo>
                <a:close/>
                <a:moveTo>
                  <a:pt x="397982" y="1936579"/>
                </a:moveTo>
                <a:lnTo>
                  <a:pt x="632950" y="1860272"/>
                </a:lnTo>
                <a:lnTo>
                  <a:pt x="722680" y="1736802"/>
                </a:lnTo>
                <a:lnTo>
                  <a:pt x="632950" y="1613453"/>
                </a:lnTo>
                <a:lnTo>
                  <a:pt x="487833" y="1566290"/>
                </a:lnTo>
                <a:lnTo>
                  <a:pt x="487712" y="1566049"/>
                </a:lnTo>
                <a:lnTo>
                  <a:pt x="397982" y="1689519"/>
                </a:lnTo>
                <a:close/>
                <a:moveTo>
                  <a:pt x="2012886" y="1936579"/>
                </a:moveTo>
                <a:lnTo>
                  <a:pt x="2247854" y="1860272"/>
                </a:lnTo>
                <a:lnTo>
                  <a:pt x="2337585" y="1736802"/>
                </a:lnTo>
                <a:lnTo>
                  <a:pt x="2247854" y="1613453"/>
                </a:lnTo>
                <a:lnTo>
                  <a:pt x="2102738" y="1566290"/>
                </a:lnTo>
                <a:lnTo>
                  <a:pt x="2102617" y="1566049"/>
                </a:lnTo>
                <a:lnTo>
                  <a:pt x="2012886" y="1689519"/>
                </a:lnTo>
                <a:close/>
                <a:moveTo>
                  <a:pt x="4917272" y="1936579"/>
                </a:moveTo>
                <a:lnTo>
                  <a:pt x="4917272" y="1689519"/>
                </a:lnTo>
                <a:lnTo>
                  <a:pt x="4827542" y="1566049"/>
                </a:lnTo>
                <a:lnTo>
                  <a:pt x="4682425" y="1613211"/>
                </a:lnTo>
                <a:lnTo>
                  <a:pt x="4682425" y="1613453"/>
                </a:lnTo>
                <a:lnTo>
                  <a:pt x="4592695" y="1736802"/>
                </a:lnTo>
                <a:lnTo>
                  <a:pt x="4682425" y="1860272"/>
                </a:lnTo>
                <a:close/>
                <a:moveTo>
                  <a:pt x="6532418" y="1936579"/>
                </a:moveTo>
                <a:lnTo>
                  <a:pt x="6532418" y="1689519"/>
                </a:lnTo>
                <a:lnTo>
                  <a:pt x="6442688" y="1566049"/>
                </a:lnTo>
                <a:lnTo>
                  <a:pt x="6297571" y="1613211"/>
                </a:lnTo>
                <a:lnTo>
                  <a:pt x="6297329" y="1613453"/>
                </a:lnTo>
                <a:lnTo>
                  <a:pt x="6207720" y="1736802"/>
                </a:lnTo>
                <a:lnTo>
                  <a:pt x="6297450" y="1860272"/>
                </a:lnTo>
                <a:close/>
                <a:moveTo>
                  <a:pt x="8147081" y="1936579"/>
                </a:moveTo>
                <a:lnTo>
                  <a:pt x="8147081" y="1689519"/>
                </a:lnTo>
                <a:lnTo>
                  <a:pt x="8057351" y="1566049"/>
                </a:lnTo>
                <a:lnTo>
                  <a:pt x="7912234" y="1613211"/>
                </a:lnTo>
                <a:lnTo>
                  <a:pt x="7912113" y="1613453"/>
                </a:lnTo>
                <a:lnTo>
                  <a:pt x="7822382" y="1736802"/>
                </a:lnTo>
                <a:lnTo>
                  <a:pt x="7912113" y="1860272"/>
                </a:lnTo>
                <a:close/>
                <a:moveTo>
                  <a:pt x="9761985" y="1936579"/>
                </a:moveTo>
                <a:lnTo>
                  <a:pt x="9761985" y="1689519"/>
                </a:lnTo>
                <a:lnTo>
                  <a:pt x="9672255" y="1566049"/>
                </a:lnTo>
                <a:lnTo>
                  <a:pt x="9527138" y="1613211"/>
                </a:lnTo>
                <a:lnTo>
                  <a:pt x="9527138" y="1613453"/>
                </a:lnTo>
                <a:lnTo>
                  <a:pt x="9437408" y="1736802"/>
                </a:lnTo>
                <a:lnTo>
                  <a:pt x="9527138" y="1860272"/>
                </a:lnTo>
                <a:close/>
                <a:moveTo>
                  <a:pt x="1686737" y="1936700"/>
                </a:moveTo>
                <a:lnTo>
                  <a:pt x="1686737" y="1689640"/>
                </a:lnTo>
                <a:lnTo>
                  <a:pt x="1597007" y="1566170"/>
                </a:lnTo>
                <a:lnTo>
                  <a:pt x="1451890" y="1613332"/>
                </a:lnTo>
                <a:lnTo>
                  <a:pt x="1451769" y="1613574"/>
                </a:lnTo>
                <a:lnTo>
                  <a:pt x="1362039" y="1736923"/>
                </a:lnTo>
                <a:lnTo>
                  <a:pt x="1451769" y="1860393"/>
                </a:lnTo>
                <a:close/>
                <a:moveTo>
                  <a:pt x="3301641" y="1936700"/>
                </a:moveTo>
                <a:lnTo>
                  <a:pt x="3301641" y="1689640"/>
                </a:lnTo>
                <a:lnTo>
                  <a:pt x="3211911" y="1566170"/>
                </a:lnTo>
                <a:lnTo>
                  <a:pt x="3066795" y="1613332"/>
                </a:lnTo>
                <a:lnTo>
                  <a:pt x="3066795" y="1613574"/>
                </a:lnTo>
                <a:lnTo>
                  <a:pt x="2977064" y="1736923"/>
                </a:lnTo>
                <a:lnTo>
                  <a:pt x="3066795" y="1860393"/>
                </a:lnTo>
                <a:close/>
                <a:moveTo>
                  <a:pt x="3628033" y="1936821"/>
                </a:moveTo>
                <a:lnTo>
                  <a:pt x="3862879" y="1860514"/>
                </a:lnTo>
                <a:lnTo>
                  <a:pt x="3952610" y="1737044"/>
                </a:lnTo>
                <a:lnTo>
                  <a:pt x="3862879" y="1613695"/>
                </a:lnTo>
                <a:lnTo>
                  <a:pt x="3717763" y="1566532"/>
                </a:lnTo>
                <a:lnTo>
                  <a:pt x="3717763" y="1566290"/>
                </a:lnTo>
                <a:lnTo>
                  <a:pt x="3628033" y="1689760"/>
                </a:lnTo>
                <a:close/>
                <a:moveTo>
                  <a:pt x="5242937" y="1936821"/>
                </a:moveTo>
                <a:lnTo>
                  <a:pt x="5477784" y="1860514"/>
                </a:lnTo>
                <a:lnTo>
                  <a:pt x="5567515" y="1737044"/>
                </a:lnTo>
                <a:lnTo>
                  <a:pt x="5477784" y="1613695"/>
                </a:lnTo>
                <a:lnTo>
                  <a:pt x="5332668" y="1566532"/>
                </a:lnTo>
                <a:lnTo>
                  <a:pt x="5332668" y="1566290"/>
                </a:lnTo>
                <a:lnTo>
                  <a:pt x="5242937" y="1689760"/>
                </a:lnTo>
                <a:close/>
                <a:moveTo>
                  <a:pt x="6857842" y="1936821"/>
                </a:moveTo>
                <a:lnTo>
                  <a:pt x="7092689" y="1860514"/>
                </a:lnTo>
                <a:lnTo>
                  <a:pt x="7182419" y="1737044"/>
                </a:lnTo>
                <a:lnTo>
                  <a:pt x="7092689" y="1613695"/>
                </a:lnTo>
                <a:lnTo>
                  <a:pt x="6947572" y="1566532"/>
                </a:lnTo>
                <a:lnTo>
                  <a:pt x="6947572" y="1566290"/>
                </a:lnTo>
                <a:lnTo>
                  <a:pt x="6857842" y="1689760"/>
                </a:lnTo>
                <a:close/>
                <a:moveTo>
                  <a:pt x="8472746" y="1936821"/>
                </a:moveTo>
                <a:lnTo>
                  <a:pt x="8707593" y="1860514"/>
                </a:lnTo>
                <a:lnTo>
                  <a:pt x="8797323" y="1737044"/>
                </a:lnTo>
                <a:lnTo>
                  <a:pt x="8707593" y="1613695"/>
                </a:lnTo>
                <a:lnTo>
                  <a:pt x="8562476" y="1566532"/>
                </a:lnTo>
                <a:lnTo>
                  <a:pt x="8562476" y="1566290"/>
                </a:lnTo>
                <a:lnTo>
                  <a:pt x="8472746" y="1689760"/>
                </a:lnTo>
                <a:close/>
                <a:moveTo>
                  <a:pt x="1787472" y="1969473"/>
                </a:moveTo>
                <a:lnTo>
                  <a:pt x="1838626" y="1898970"/>
                </a:lnTo>
                <a:lnTo>
                  <a:pt x="1838747" y="1898970"/>
                </a:lnTo>
                <a:lnTo>
                  <a:pt x="1704635" y="1714430"/>
                </a:lnTo>
                <a:lnTo>
                  <a:pt x="1704635" y="1942505"/>
                </a:lnTo>
                <a:close/>
                <a:moveTo>
                  <a:pt x="3402377" y="1969473"/>
                </a:moveTo>
                <a:lnTo>
                  <a:pt x="3453530" y="1898970"/>
                </a:lnTo>
                <a:lnTo>
                  <a:pt x="3453651" y="1898970"/>
                </a:lnTo>
                <a:lnTo>
                  <a:pt x="3319539" y="1714430"/>
                </a:lnTo>
                <a:lnTo>
                  <a:pt x="3319539" y="1942505"/>
                </a:lnTo>
                <a:close/>
                <a:moveTo>
                  <a:pt x="5017281" y="1969473"/>
                </a:moveTo>
                <a:lnTo>
                  <a:pt x="5068435" y="1898970"/>
                </a:lnTo>
                <a:lnTo>
                  <a:pt x="5068556" y="1898970"/>
                </a:lnTo>
                <a:lnTo>
                  <a:pt x="4934444" y="1714430"/>
                </a:lnTo>
                <a:lnTo>
                  <a:pt x="4934444" y="1942505"/>
                </a:lnTo>
                <a:close/>
                <a:moveTo>
                  <a:pt x="1912151" y="1969593"/>
                </a:moveTo>
                <a:lnTo>
                  <a:pt x="1994989" y="1942626"/>
                </a:lnTo>
                <a:lnTo>
                  <a:pt x="1994989" y="1714718"/>
                </a:lnTo>
                <a:lnTo>
                  <a:pt x="1995110" y="1714551"/>
                </a:lnTo>
                <a:lnTo>
                  <a:pt x="1994989" y="1714551"/>
                </a:lnTo>
                <a:lnTo>
                  <a:pt x="1994989" y="1714718"/>
                </a:lnTo>
                <a:lnTo>
                  <a:pt x="1860998" y="1899091"/>
                </a:lnTo>
                <a:close/>
                <a:moveTo>
                  <a:pt x="3527056" y="1969593"/>
                </a:moveTo>
                <a:lnTo>
                  <a:pt x="3609893" y="1942626"/>
                </a:lnTo>
                <a:lnTo>
                  <a:pt x="3609893" y="1714551"/>
                </a:lnTo>
                <a:lnTo>
                  <a:pt x="3475902" y="1899091"/>
                </a:lnTo>
                <a:close/>
                <a:moveTo>
                  <a:pt x="5141961" y="1969593"/>
                </a:moveTo>
                <a:lnTo>
                  <a:pt x="5224798" y="1942626"/>
                </a:lnTo>
                <a:lnTo>
                  <a:pt x="5224798" y="1714718"/>
                </a:lnTo>
                <a:lnTo>
                  <a:pt x="5224919" y="1714551"/>
                </a:lnTo>
                <a:lnTo>
                  <a:pt x="5224798" y="1714551"/>
                </a:lnTo>
                <a:lnTo>
                  <a:pt x="5224798" y="1714718"/>
                </a:lnTo>
                <a:lnTo>
                  <a:pt x="5090807" y="1899091"/>
                </a:lnTo>
                <a:close/>
                <a:moveTo>
                  <a:pt x="6633637" y="1969593"/>
                </a:moveTo>
                <a:lnTo>
                  <a:pt x="6684791" y="1899091"/>
                </a:lnTo>
                <a:lnTo>
                  <a:pt x="6684911" y="1899091"/>
                </a:lnTo>
                <a:lnTo>
                  <a:pt x="6550800" y="1714551"/>
                </a:lnTo>
                <a:lnTo>
                  <a:pt x="6550800" y="1942626"/>
                </a:lnTo>
                <a:close/>
                <a:moveTo>
                  <a:pt x="8248299" y="1969593"/>
                </a:moveTo>
                <a:lnTo>
                  <a:pt x="8299453" y="1899091"/>
                </a:lnTo>
                <a:lnTo>
                  <a:pt x="8299574" y="1899091"/>
                </a:lnTo>
                <a:lnTo>
                  <a:pt x="8165462" y="1714551"/>
                </a:lnTo>
                <a:lnTo>
                  <a:pt x="8165462" y="1942626"/>
                </a:lnTo>
                <a:close/>
                <a:moveTo>
                  <a:pt x="9863203" y="1969593"/>
                </a:moveTo>
                <a:lnTo>
                  <a:pt x="9914357" y="1899091"/>
                </a:lnTo>
                <a:lnTo>
                  <a:pt x="9914478" y="1899091"/>
                </a:lnTo>
                <a:lnTo>
                  <a:pt x="9780366" y="1714551"/>
                </a:lnTo>
                <a:lnTo>
                  <a:pt x="9780366" y="1942626"/>
                </a:lnTo>
                <a:close/>
                <a:moveTo>
                  <a:pt x="6758316" y="1969714"/>
                </a:moveTo>
                <a:lnTo>
                  <a:pt x="6841154" y="1942747"/>
                </a:lnTo>
                <a:lnTo>
                  <a:pt x="6841154" y="1714837"/>
                </a:lnTo>
                <a:lnTo>
                  <a:pt x="6841274" y="1714672"/>
                </a:lnTo>
                <a:lnTo>
                  <a:pt x="6841154" y="1714672"/>
                </a:lnTo>
                <a:lnTo>
                  <a:pt x="6841154" y="1714837"/>
                </a:lnTo>
                <a:lnTo>
                  <a:pt x="6707163" y="1899212"/>
                </a:lnTo>
                <a:close/>
                <a:moveTo>
                  <a:pt x="8372979" y="1969714"/>
                </a:moveTo>
                <a:lnTo>
                  <a:pt x="8455815" y="1942747"/>
                </a:lnTo>
                <a:lnTo>
                  <a:pt x="8455815" y="1714672"/>
                </a:lnTo>
                <a:lnTo>
                  <a:pt x="8321825" y="1899212"/>
                </a:lnTo>
                <a:close/>
                <a:moveTo>
                  <a:pt x="9988004" y="1969714"/>
                </a:moveTo>
                <a:lnTo>
                  <a:pt x="10070841" y="1942747"/>
                </a:lnTo>
                <a:lnTo>
                  <a:pt x="10070841" y="1714839"/>
                </a:lnTo>
                <a:lnTo>
                  <a:pt x="10070962" y="1714672"/>
                </a:lnTo>
                <a:lnTo>
                  <a:pt x="10070841" y="1714672"/>
                </a:lnTo>
                <a:lnTo>
                  <a:pt x="10070841" y="1714839"/>
                </a:lnTo>
                <a:lnTo>
                  <a:pt x="9936850" y="1899212"/>
                </a:lnTo>
                <a:close/>
                <a:moveTo>
                  <a:pt x="4834555" y="2069361"/>
                </a:moveTo>
                <a:lnTo>
                  <a:pt x="4917393" y="2042514"/>
                </a:lnTo>
                <a:lnTo>
                  <a:pt x="4917393" y="1955445"/>
                </a:lnTo>
                <a:lnTo>
                  <a:pt x="4917393" y="1955323"/>
                </a:lnTo>
                <a:lnTo>
                  <a:pt x="4700444" y="1884821"/>
                </a:lnTo>
                <a:close/>
                <a:moveTo>
                  <a:pt x="6449702" y="2069361"/>
                </a:moveTo>
                <a:lnTo>
                  <a:pt x="6532539" y="2042514"/>
                </a:lnTo>
                <a:lnTo>
                  <a:pt x="6532539" y="1955445"/>
                </a:lnTo>
                <a:lnTo>
                  <a:pt x="6532539" y="1955323"/>
                </a:lnTo>
                <a:lnTo>
                  <a:pt x="6315590" y="1884821"/>
                </a:lnTo>
                <a:close/>
                <a:moveTo>
                  <a:pt x="8064364" y="2069361"/>
                </a:moveTo>
                <a:lnTo>
                  <a:pt x="8147202" y="2042514"/>
                </a:lnTo>
                <a:lnTo>
                  <a:pt x="8147202" y="1955445"/>
                </a:lnTo>
                <a:lnTo>
                  <a:pt x="8147322" y="1955323"/>
                </a:lnTo>
                <a:lnTo>
                  <a:pt x="7930374" y="1884821"/>
                </a:lnTo>
                <a:close/>
                <a:moveTo>
                  <a:pt x="9679269" y="2069361"/>
                </a:moveTo>
                <a:lnTo>
                  <a:pt x="9762106" y="2042514"/>
                </a:lnTo>
                <a:lnTo>
                  <a:pt x="9762106" y="1955445"/>
                </a:lnTo>
                <a:lnTo>
                  <a:pt x="9762106" y="1955323"/>
                </a:lnTo>
                <a:lnTo>
                  <a:pt x="9545157" y="1884821"/>
                </a:lnTo>
                <a:close/>
                <a:moveTo>
                  <a:pt x="1604021" y="2069482"/>
                </a:moveTo>
                <a:lnTo>
                  <a:pt x="1686858" y="2042635"/>
                </a:lnTo>
                <a:lnTo>
                  <a:pt x="1686858" y="1955565"/>
                </a:lnTo>
                <a:lnTo>
                  <a:pt x="1686858" y="1955445"/>
                </a:lnTo>
                <a:lnTo>
                  <a:pt x="1469909" y="1884942"/>
                </a:lnTo>
                <a:close/>
                <a:moveTo>
                  <a:pt x="3218925" y="2069482"/>
                </a:moveTo>
                <a:lnTo>
                  <a:pt x="3301763" y="2042635"/>
                </a:lnTo>
                <a:lnTo>
                  <a:pt x="3301763" y="1955565"/>
                </a:lnTo>
                <a:lnTo>
                  <a:pt x="3301884" y="1955445"/>
                </a:lnTo>
                <a:lnTo>
                  <a:pt x="3084934" y="1884942"/>
                </a:lnTo>
                <a:close/>
                <a:moveTo>
                  <a:pt x="480940" y="2069845"/>
                </a:moveTo>
                <a:lnTo>
                  <a:pt x="615052" y="1885305"/>
                </a:lnTo>
                <a:lnTo>
                  <a:pt x="614931" y="1885426"/>
                </a:lnTo>
                <a:lnTo>
                  <a:pt x="398103" y="1955928"/>
                </a:lnTo>
                <a:lnTo>
                  <a:pt x="398103" y="2042998"/>
                </a:lnTo>
                <a:close/>
                <a:moveTo>
                  <a:pt x="2095845" y="2069845"/>
                </a:moveTo>
                <a:lnTo>
                  <a:pt x="2229956" y="1885305"/>
                </a:lnTo>
                <a:lnTo>
                  <a:pt x="2229836" y="1885426"/>
                </a:lnTo>
                <a:lnTo>
                  <a:pt x="2013007" y="1955928"/>
                </a:lnTo>
                <a:lnTo>
                  <a:pt x="2013007" y="2042998"/>
                </a:lnTo>
                <a:close/>
                <a:moveTo>
                  <a:pt x="3710870" y="2069845"/>
                </a:moveTo>
                <a:lnTo>
                  <a:pt x="3844982" y="1885305"/>
                </a:lnTo>
                <a:lnTo>
                  <a:pt x="3844861" y="1885426"/>
                </a:lnTo>
                <a:lnTo>
                  <a:pt x="3628033" y="1955928"/>
                </a:lnTo>
                <a:lnTo>
                  <a:pt x="3628033" y="2042998"/>
                </a:lnTo>
                <a:close/>
                <a:moveTo>
                  <a:pt x="5325775" y="2069845"/>
                </a:moveTo>
                <a:lnTo>
                  <a:pt x="5459886" y="1885305"/>
                </a:lnTo>
                <a:lnTo>
                  <a:pt x="5459766" y="1885426"/>
                </a:lnTo>
                <a:lnTo>
                  <a:pt x="5242937" y="1955928"/>
                </a:lnTo>
                <a:lnTo>
                  <a:pt x="5242937" y="2042998"/>
                </a:lnTo>
                <a:close/>
                <a:moveTo>
                  <a:pt x="6940679" y="2069845"/>
                </a:moveTo>
                <a:lnTo>
                  <a:pt x="7074791" y="1885305"/>
                </a:lnTo>
                <a:lnTo>
                  <a:pt x="7074670" y="1885426"/>
                </a:lnTo>
                <a:lnTo>
                  <a:pt x="6857842" y="1955928"/>
                </a:lnTo>
                <a:lnTo>
                  <a:pt x="6857842" y="2042998"/>
                </a:lnTo>
                <a:close/>
                <a:moveTo>
                  <a:pt x="8555583" y="2069845"/>
                </a:moveTo>
                <a:lnTo>
                  <a:pt x="8689695" y="1885305"/>
                </a:lnTo>
                <a:lnTo>
                  <a:pt x="8689574" y="1885426"/>
                </a:lnTo>
                <a:lnTo>
                  <a:pt x="8472746" y="1955928"/>
                </a:lnTo>
                <a:lnTo>
                  <a:pt x="8472746" y="2042998"/>
                </a:lnTo>
                <a:close/>
                <a:moveTo>
                  <a:pt x="2657808" y="2145789"/>
                </a:moveTo>
                <a:lnTo>
                  <a:pt x="2803046" y="1946133"/>
                </a:lnTo>
                <a:cubicBezTo>
                  <a:pt x="2803046" y="1946133"/>
                  <a:pt x="2803046" y="1946012"/>
                  <a:pt x="2803046" y="1946012"/>
                </a:cubicBezTo>
                <a:lnTo>
                  <a:pt x="2803046" y="1793519"/>
                </a:lnTo>
                <a:lnTo>
                  <a:pt x="2657808" y="1746235"/>
                </a:lnTo>
                <a:lnTo>
                  <a:pt x="2657808" y="1746356"/>
                </a:lnTo>
                <a:lnTo>
                  <a:pt x="2512571" y="1793519"/>
                </a:lnTo>
                <a:lnTo>
                  <a:pt x="2512571" y="1946133"/>
                </a:lnTo>
                <a:close/>
                <a:moveTo>
                  <a:pt x="1042420" y="2146031"/>
                </a:moveTo>
                <a:lnTo>
                  <a:pt x="1187657" y="1946375"/>
                </a:lnTo>
                <a:cubicBezTo>
                  <a:pt x="1187657" y="1946375"/>
                  <a:pt x="1187657" y="1946254"/>
                  <a:pt x="1187657" y="1946254"/>
                </a:cubicBezTo>
                <a:lnTo>
                  <a:pt x="1187657" y="1793761"/>
                </a:lnTo>
                <a:lnTo>
                  <a:pt x="1042420" y="1746477"/>
                </a:lnTo>
                <a:lnTo>
                  <a:pt x="1042420" y="1746598"/>
                </a:lnTo>
                <a:lnTo>
                  <a:pt x="897183" y="1793761"/>
                </a:lnTo>
                <a:lnTo>
                  <a:pt x="897183" y="1946375"/>
                </a:lnTo>
                <a:close/>
                <a:moveTo>
                  <a:pt x="4273196" y="2146031"/>
                </a:moveTo>
                <a:cubicBezTo>
                  <a:pt x="4273196" y="2146031"/>
                  <a:pt x="4418434" y="1946254"/>
                  <a:pt x="4418434" y="1946254"/>
                </a:cubicBezTo>
                <a:lnTo>
                  <a:pt x="4418434" y="1793761"/>
                </a:lnTo>
                <a:lnTo>
                  <a:pt x="4273196" y="1746477"/>
                </a:lnTo>
                <a:lnTo>
                  <a:pt x="4273196" y="1746598"/>
                </a:lnTo>
                <a:lnTo>
                  <a:pt x="4127959" y="1793761"/>
                </a:lnTo>
                <a:lnTo>
                  <a:pt x="4127959" y="1946375"/>
                </a:lnTo>
                <a:close/>
                <a:moveTo>
                  <a:pt x="5888101" y="2146031"/>
                </a:moveTo>
                <a:lnTo>
                  <a:pt x="6033338" y="1946375"/>
                </a:lnTo>
                <a:cubicBezTo>
                  <a:pt x="6033338" y="1946375"/>
                  <a:pt x="6033338" y="1946254"/>
                  <a:pt x="6033338" y="1946254"/>
                </a:cubicBezTo>
                <a:lnTo>
                  <a:pt x="6033338" y="1793761"/>
                </a:lnTo>
                <a:lnTo>
                  <a:pt x="5888101" y="1746477"/>
                </a:lnTo>
                <a:lnTo>
                  <a:pt x="5888101" y="1746598"/>
                </a:lnTo>
                <a:lnTo>
                  <a:pt x="5742864" y="1793761"/>
                </a:lnTo>
                <a:lnTo>
                  <a:pt x="5742864" y="1946375"/>
                </a:lnTo>
                <a:close/>
                <a:moveTo>
                  <a:pt x="7502642" y="2146031"/>
                </a:moveTo>
                <a:lnTo>
                  <a:pt x="7647880" y="1946375"/>
                </a:lnTo>
                <a:cubicBezTo>
                  <a:pt x="7647880" y="1946375"/>
                  <a:pt x="7647880" y="1946254"/>
                  <a:pt x="7647880" y="1946254"/>
                </a:cubicBezTo>
                <a:lnTo>
                  <a:pt x="7647880" y="1793761"/>
                </a:lnTo>
                <a:lnTo>
                  <a:pt x="7502642" y="1746477"/>
                </a:lnTo>
                <a:lnTo>
                  <a:pt x="7502642" y="1746598"/>
                </a:lnTo>
                <a:lnTo>
                  <a:pt x="7357405" y="1793761"/>
                </a:lnTo>
                <a:lnTo>
                  <a:pt x="7357405" y="1946375"/>
                </a:lnTo>
                <a:close/>
                <a:moveTo>
                  <a:pt x="9117909" y="2146031"/>
                </a:moveTo>
                <a:cubicBezTo>
                  <a:pt x="9117909" y="2146031"/>
                  <a:pt x="9263147" y="1946254"/>
                  <a:pt x="9263147" y="1946254"/>
                </a:cubicBezTo>
                <a:lnTo>
                  <a:pt x="9263147" y="1793761"/>
                </a:lnTo>
                <a:lnTo>
                  <a:pt x="9117909" y="1746477"/>
                </a:lnTo>
                <a:lnTo>
                  <a:pt x="9117909" y="1746598"/>
                </a:lnTo>
                <a:lnTo>
                  <a:pt x="8972672" y="1793761"/>
                </a:lnTo>
                <a:lnTo>
                  <a:pt x="8972672" y="1946375"/>
                </a:lnTo>
                <a:close/>
                <a:moveTo>
                  <a:pt x="734168" y="2151594"/>
                </a:moveTo>
                <a:lnTo>
                  <a:pt x="879406" y="2104431"/>
                </a:lnTo>
                <a:lnTo>
                  <a:pt x="879406" y="1951817"/>
                </a:lnTo>
                <a:lnTo>
                  <a:pt x="789676" y="1828347"/>
                </a:lnTo>
                <a:lnTo>
                  <a:pt x="644438" y="1875510"/>
                </a:lnTo>
                <a:lnTo>
                  <a:pt x="644438" y="1875389"/>
                </a:lnTo>
                <a:lnTo>
                  <a:pt x="499201" y="2075287"/>
                </a:lnTo>
                <a:close/>
                <a:moveTo>
                  <a:pt x="2349073" y="2151594"/>
                </a:moveTo>
                <a:lnTo>
                  <a:pt x="2494310" y="2104431"/>
                </a:lnTo>
                <a:lnTo>
                  <a:pt x="2494310" y="1951817"/>
                </a:lnTo>
                <a:lnTo>
                  <a:pt x="2404580" y="1828347"/>
                </a:lnTo>
                <a:lnTo>
                  <a:pt x="2259343" y="1875510"/>
                </a:lnTo>
                <a:lnTo>
                  <a:pt x="2259343" y="1875389"/>
                </a:lnTo>
                <a:lnTo>
                  <a:pt x="2114105" y="2075287"/>
                </a:lnTo>
                <a:close/>
                <a:moveTo>
                  <a:pt x="3964098" y="2151835"/>
                </a:moveTo>
                <a:lnTo>
                  <a:pt x="4109336" y="2104673"/>
                </a:lnTo>
                <a:lnTo>
                  <a:pt x="4109336" y="1952059"/>
                </a:lnTo>
                <a:lnTo>
                  <a:pt x="4019606" y="1828588"/>
                </a:lnTo>
                <a:lnTo>
                  <a:pt x="3874368" y="1875751"/>
                </a:lnTo>
                <a:lnTo>
                  <a:pt x="3874368" y="1875630"/>
                </a:lnTo>
                <a:lnTo>
                  <a:pt x="3729130" y="2075528"/>
                </a:lnTo>
                <a:close/>
                <a:moveTo>
                  <a:pt x="4581448" y="2151835"/>
                </a:moveTo>
                <a:lnTo>
                  <a:pt x="4816295" y="2075528"/>
                </a:lnTo>
                <a:lnTo>
                  <a:pt x="4671178" y="1875630"/>
                </a:lnTo>
                <a:lnTo>
                  <a:pt x="4525941" y="1828468"/>
                </a:lnTo>
                <a:cubicBezTo>
                  <a:pt x="4525941" y="1828468"/>
                  <a:pt x="4436211" y="1952059"/>
                  <a:pt x="4436211" y="1952059"/>
                </a:cubicBezTo>
                <a:lnTo>
                  <a:pt x="4436211" y="2104673"/>
                </a:lnTo>
                <a:close/>
                <a:moveTo>
                  <a:pt x="5579003" y="2151835"/>
                </a:moveTo>
                <a:lnTo>
                  <a:pt x="5724240" y="2104673"/>
                </a:lnTo>
                <a:lnTo>
                  <a:pt x="5724240" y="1952059"/>
                </a:lnTo>
                <a:lnTo>
                  <a:pt x="5634510" y="1828588"/>
                </a:lnTo>
                <a:lnTo>
                  <a:pt x="5489273" y="1875751"/>
                </a:lnTo>
                <a:lnTo>
                  <a:pt x="5489273" y="1875630"/>
                </a:lnTo>
                <a:lnTo>
                  <a:pt x="5344035" y="2075528"/>
                </a:lnTo>
                <a:close/>
                <a:moveTo>
                  <a:pt x="6196474" y="2151835"/>
                </a:moveTo>
                <a:lnTo>
                  <a:pt x="6431441" y="2075528"/>
                </a:lnTo>
                <a:lnTo>
                  <a:pt x="6286325" y="1875630"/>
                </a:lnTo>
                <a:lnTo>
                  <a:pt x="6141087" y="1828468"/>
                </a:lnTo>
                <a:lnTo>
                  <a:pt x="6140966" y="1828468"/>
                </a:lnTo>
                <a:cubicBezTo>
                  <a:pt x="6140966" y="1828468"/>
                  <a:pt x="6051236" y="1952059"/>
                  <a:pt x="6051236" y="1952059"/>
                </a:cubicBezTo>
                <a:lnTo>
                  <a:pt x="6051236" y="2104673"/>
                </a:lnTo>
                <a:close/>
                <a:moveTo>
                  <a:pt x="7193907" y="2151835"/>
                </a:moveTo>
                <a:lnTo>
                  <a:pt x="7339145" y="2104673"/>
                </a:lnTo>
                <a:lnTo>
                  <a:pt x="7339145" y="1952059"/>
                </a:lnTo>
                <a:lnTo>
                  <a:pt x="7249414" y="1828588"/>
                </a:lnTo>
                <a:lnTo>
                  <a:pt x="7104177" y="1875751"/>
                </a:lnTo>
                <a:lnTo>
                  <a:pt x="7104177" y="1875630"/>
                </a:lnTo>
                <a:lnTo>
                  <a:pt x="6958940" y="2075528"/>
                </a:lnTo>
                <a:close/>
                <a:moveTo>
                  <a:pt x="7811257" y="2151835"/>
                </a:moveTo>
                <a:lnTo>
                  <a:pt x="8046103" y="2075528"/>
                </a:lnTo>
                <a:lnTo>
                  <a:pt x="7900987" y="1875630"/>
                </a:lnTo>
                <a:lnTo>
                  <a:pt x="7755750" y="1828468"/>
                </a:lnTo>
                <a:lnTo>
                  <a:pt x="7755629" y="1828468"/>
                </a:lnTo>
                <a:cubicBezTo>
                  <a:pt x="7755629" y="1828468"/>
                  <a:pt x="7666019" y="1952059"/>
                  <a:pt x="7666019" y="1952059"/>
                </a:cubicBezTo>
                <a:lnTo>
                  <a:pt x="7666019" y="2104673"/>
                </a:lnTo>
                <a:close/>
                <a:moveTo>
                  <a:pt x="8808811" y="2151835"/>
                </a:moveTo>
                <a:lnTo>
                  <a:pt x="8954049" y="2104673"/>
                </a:lnTo>
                <a:lnTo>
                  <a:pt x="8954049" y="1952059"/>
                </a:lnTo>
                <a:lnTo>
                  <a:pt x="8864319" y="1828588"/>
                </a:lnTo>
                <a:lnTo>
                  <a:pt x="8719081" y="1875751"/>
                </a:lnTo>
                <a:lnTo>
                  <a:pt x="8719081" y="1875630"/>
                </a:lnTo>
                <a:lnTo>
                  <a:pt x="8573844" y="2075528"/>
                </a:lnTo>
                <a:close/>
                <a:moveTo>
                  <a:pt x="9426161" y="2151835"/>
                </a:moveTo>
                <a:lnTo>
                  <a:pt x="9661008" y="2075528"/>
                </a:lnTo>
                <a:lnTo>
                  <a:pt x="9515892" y="1875630"/>
                </a:lnTo>
                <a:lnTo>
                  <a:pt x="9370654" y="1828468"/>
                </a:lnTo>
                <a:cubicBezTo>
                  <a:pt x="9370654" y="1828468"/>
                  <a:pt x="9280924" y="1952059"/>
                  <a:pt x="9280924" y="1952059"/>
                </a:cubicBezTo>
                <a:lnTo>
                  <a:pt x="9280924" y="2104673"/>
                </a:lnTo>
                <a:close/>
                <a:moveTo>
                  <a:pt x="1350792" y="2151956"/>
                </a:moveTo>
                <a:lnTo>
                  <a:pt x="1585760" y="2075649"/>
                </a:lnTo>
                <a:lnTo>
                  <a:pt x="1440644" y="1875751"/>
                </a:lnTo>
                <a:lnTo>
                  <a:pt x="1295406" y="1828588"/>
                </a:lnTo>
                <a:lnTo>
                  <a:pt x="1295285" y="1828588"/>
                </a:lnTo>
                <a:cubicBezTo>
                  <a:pt x="1295285" y="1828588"/>
                  <a:pt x="1205555" y="1952179"/>
                  <a:pt x="1205555" y="1952179"/>
                </a:cubicBezTo>
                <a:lnTo>
                  <a:pt x="1205555" y="2104794"/>
                </a:lnTo>
                <a:close/>
                <a:moveTo>
                  <a:pt x="2965818" y="2151956"/>
                </a:moveTo>
                <a:lnTo>
                  <a:pt x="3200665" y="2075649"/>
                </a:lnTo>
                <a:lnTo>
                  <a:pt x="3055548" y="1875751"/>
                </a:lnTo>
                <a:lnTo>
                  <a:pt x="2910311" y="1828588"/>
                </a:lnTo>
                <a:lnTo>
                  <a:pt x="2910190" y="1828588"/>
                </a:lnTo>
                <a:cubicBezTo>
                  <a:pt x="2910190" y="1828588"/>
                  <a:pt x="2820581" y="1952179"/>
                  <a:pt x="2820581" y="1952179"/>
                </a:cubicBezTo>
                <a:lnTo>
                  <a:pt x="2820581" y="2104794"/>
                </a:lnTo>
                <a:close/>
                <a:moveTo>
                  <a:pt x="4827542" y="2231650"/>
                </a:moveTo>
                <a:lnTo>
                  <a:pt x="4878695" y="2161147"/>
                </a:lnTo>
                <a:lnTo>
                  <a:pt x="4827542" y="2090645"/>
                </a:lnTo>
                <a:lnTo>
                  <a:pt x="4610713" y="2161147"/>
                </a:lnTo>
                <a:close/>
                <a:moveTo>
                  <a:pt x="6442688" y="2231650"/>
                </a:moveTo>
                <a:lnTo>
                  <a:pt x="6493841" y="2161147"/>
                </a:lnTo>
                <a:lnTo>
                  <a:pt x="6442688" y="2090645"/>
                </a:lnTo>
                <a:lnTo>
                  <a:pt x="6225860" y="2161147"/>
                </a:lnTo>
                <a:close/>
                <a:moveTo>
                  <a:pt x="8057351" y="2231650"/>
                </a:moveTo>
                <a:lnTo>
                  <a:pt x="8108504" y="2161147"/>
                </a:lnTo>
                <a:lnTo>
                  <a:pt x="8057351" y="2090645"/>
                </a:lnTo>
                <a:lnTo>
                  <a:pt x="7840522" y="2161147"/>
                </a:lnTo>
                <a:close/>
                <a:moveTo>
                  <a:pt x="9672255" y="2231650"/>
                </a:moveTo>
                <a:lnTo>
                  <a:pt x="9723408" y="2161147"/>
                </a:lnTo>
                <a:lnTo>
                  <a:pt x="9672255" y="2090645"/>
                </a:lnTo>
                <a:lnTo>
                  <a:pt x="9455426" y="2161147"/>
                </a:lnTo>
                <a:close/>
                <a:moveTo>
                  <a:pt x="1597007" y="2231770"/>
                </a:moveTo>
                <a:lnTo>
                  <a:pt x="1648160" y="2161268"/>
                </a:lnTo>
                <a:lnTo>
                  <a:pt x="1597007" y="2090766"/>
                </a:lnTo>
                <a:lnTo>
                  <a:pt x="1380179" y="2161268"/>
                </a:lnTo>
                <a:close/>
                <a:moveTo>
                  <a:pt x="3211911" y="2231770"/>
                </a:moveTo>
                <a:lnTo>
                  <a:pt x="3263065" y="2161268"/>
                </a:lnTo>
                <a:lnTo>
                  <a:pt x="3211911" y="2090766"/>
                </a:lnTo>
                <a:lnTo>
                  <a:pt x="2995083" y="2161268"/>
                </a:lnTo>
                <a:close/>
                <a:moveTo>
                  <a:pt x="487833" y="2232254"/>
                </a:moveTo>
                <a:lnTo>
                  <a:pt x="704782" y="2161752"/>
                </a:lnTo>
                <a:lnTo>
                  <a:pt x="487833" y="2091249"/>
                </a:lnTo>
                <a:lnTo>
                  <a:pt x="436680" y="2161752"/>
                </a:lnTo>
                <a:close/>
                <a:moveTo>
                  <a:pt x="2102738" y="2232254"/>
                </a:moveTo>
                <a:lnTo>
                  <a:pt x="2319687" y="2161752"/>
                </a:lnTo>
                <a:lnTo>
                  <a:pt x="2102738" y="2091249"/>
                </a:lnTo>
                <a:lnTo>
                  <a:pt x="2051584" y="2161752"/>
                </a:lnTo>
                <a:close/>
                <a:moveTo>
                  <a:pt x="3717763" y="2232254"/>
                </a:moveTo>
                <a:lnTo>
                  <a:pt x="3934712" y="2161752"/>
                </a:lnTo>
                <a:lnTo>
                  <a:pt x="3717763" y="2091249"/>
                </a:lnTo>
                <a:lnTo>
                  <a:pt x="3666610" y="2161752"/>
                </a:lnTo>
                <a:close/>
                <a:moveTo>
                  <a:pt x="5332668" y="2232254"/>
                </a:moveTo>
                <a:lnTo>
                  <a:pt x="5549617" y="2161752"/>
                </a:lnTo>
                <a:lnTo>
                  <a:pt x="5332668" y="2091249"/>
                </a:lnTo>
                <a:lnTo>
                  <a:pt x="5281514" y="2161752"/>
                </a:lnTo>
                <a:close/>
                <a:moveTo>
                  <a:pt x="6947572" y="2232254"/>
                </a:moveTo>
                <a:lnTo>
                  <a:pt x="7164521" y="2161752"/>
                </a:lnTo>
                <a:lnTo>
                  <a:pt x="6947572" y="2091249"/>
                </a:lnTo>
                <a:lnTo>
                  <a:pt x="6896419" y="2161752"/>
                </a:lnTo>
                <a:close/>
                <a:moveTo>
                  <a:pt x="8562476" y="2232254"/>
                </a:moveTo>
                <a:lnTo>
                  <a:pt x="8779425" y="2161752"/>
                </a:lnTo>
                <a:lnTo>
                  <a:pt x="8562476" y="2091249"/>
                </a:lnTo>
                <a:lnTo>
                  <a:pt x="8511323" y="2161752"/>
                </a:lnTo>
                <a:close/>
                <a:moveTo>
                  <a:pt x="2803046" y="2345324"/>
                </a:moveTo>
                <a:lnTo>
                  <a:pt x="2803046" y="2204440"/>
                </a:lnTo>
                <a:lnTo>
                  <a:pt x="2937157" y="2160905"/>
                </a:lnTo>
                <a:lnTo>
                  <a:pt x="2803046" y="2117370"/>
                </a:lnTo>
                <a:lnTo>
                  <a:pt x="2803046" y="1976486"/>
                </a:lnTo>
                <a:lnTo>
                  <a:pt x="2668934" y="2160784"/>
                </a:lnTo>
                <a:close/>
                <a:moveTo>
                  <a:pt x="2512571" y="2345445"/>
                </a:moveTo>
                <a:lnTo>
                  <a:pt x="2646683" y="2160905"/>
                </a:lnTo>
                <a:lnTo>
                  <a:pt x="2512571" y="1976607"/>
                </a:lnTo>
                <a:lnTo>
                  <a:pt x="2512571" y="2117491"/>
                </a:lnTo>
                <a:lnTo>
                  <a:pt x="2378459" y="2161026"/>
                </a:lnTo>
                <a:lnTo>
                  <a:pt x="2512571" y="2204561"/>
                </a:lnTo>
                <a:close/>
                <a:moveTo>
                  <a:pt x="1187536" y="2345566"/>
                </a:moveTo>
                <a:lnTo>
                  <a:pt x="1187536" y="2204682"/>
                </a:lnTo>
                <a:lnTo>
                  <a:pt x="1321648" y="2161147"/>
                </a:lnTo>
                <a:lnTo>
                  <a:pt x="1187536" y="2117612"/>
                </a:lnTo>
                <a:lnTo>
                  <a:pt x="1187536" y="1976728"/>
                </a:lnTo>
                <a:lnTo>
                  <a:pt x="1053425" y="2161026"/>
                </a:lnTo>
                <a:close/>
                <a:moveTo>
                  <a:pt x="4418313" y="2345566"/>
                </a:moveTo>
                <a:lnTo>
                  <a:pt x="4418313" y="2204682"/>
                </a:lnTo>
                <a:lnTo>
                  <a:pt x="4552304" y="2161147"/>
                </a:lnTo>
                <a:lnTo>
                  <a:pt x="4418313" y="2117612"/>
                </a:lnTo>
                <a:lnTo>
                  <a:pt x="4418313" y="1976728"/>
                </a:lnTo>
                <a:lnTo>
                  <a:pt x="4284201" y="2161026"/>
                </a:lnTo>
                <a:close/>
                <a:moveTo>
                  <a:pt x="6033217" y="2345566"/>
                </a:moveTo>
                <a:lnTo>
                  <a:pt x="6033217" y="2204682"/>
                </a:lnTo>
                <a:lnTo>
                  <a:pt x="6167329" y="2161147"/>
                </a:lnTo>
                <a:lnTo>
                  <a:pt x="6033217" y="2117612"/>
                </a:lnTo>
                <a:lnTo>
                  <a:pt x="6033217" y="1976728"/>
                </a:lnTo>
                <a:lnTo>
                  <a:pt x="5899106" y="2161026"/>
                </a:lnTo>
                <a:close/>
                <a:moveTo>
                  <a:pt x="7647880" y="2345566"/>
                </a:moveTo>
                <a:lnTo>
                  <a:pt x="7647880" y="2204682"/>
                </a:lnTo>
                <a:lnTo>
                  <a:pt x="7781992" y="2161147"/>
                </a:lnTo>
                <a:lnTo>
                  <a:pt x="7647880" y="2117612"/>
                </a:lnTo>
                <a:lnTo>
                  <a:pt x="7647880" y="1976728"/>
                </a:lnTo>
                <a:lnTo>
                  <a:pt x="7513768" y="2161026"/>
                </a:lnTo>
                <a:close/>
                <a:moveTo>
                  <a:pt x="9263026" y="2345566"/>
                </a:moveTo>
                <a:lnTo>
                  <a:pt x="9263026" y="2204682"/>
                </a:lnTo>
                <a:lnTo>
                  <a:pt x="9397017" y="2161147"/>
                </a:lnTo>
                <a:lnTo>
                  <a:pt x="9263026" y="2117612"/>
                </a:lnTo>
                <a:lnTo>
                  <a:pt x="9263026" y="1976728"/>
                </a:lnTo>
                <a:lnTo>
                  <a:pt x="9128914" y="2161026"/>
                </a:lnTo>
                <a:close/>
                <a:moveTo>
                  <a:pt x="897183" y="2345687"/>
                </a:moveTo>
                <a:lnTo>
                  <a:pt x="1031294" y="2161147"/>
                </a:lnTo>
                <a:lnTo>
                  <a:pt x="897183" y="1976849"/>
                </a:lnTo>
                <a:lnTo>
                  <a:pt x="897183" y="2117733"/>
                </a:lnTo>
                <a:lnTo>
                  <a:pt x="763071" y="2161268"/>
                </a:lnTo>
                <a:lnTo>
                  <a:pt x="897183" y="2204803"/>
                </a:lnTo>
                <a:close/>
                <a:moveTo>
                  <a:pt x="4127596" y="2345687"/>
                </a:moveTo>
                <a:lnTo>
                  <a:pt x="4261708" y="2161147"/>
                </a:lnTo>
                <a:lnTo>
                  <a:pt x="4127596" y="1976849"/>
                </a:lnTo>
                <a:lnTo>
                  <a:pt x="4127596" y="2117733"/>
                </a:lnTo>
                <a:lnTo>
                  <a:pt x="3993485" y="2161268"/>
                </a:lnTo>
                <a:lnTo>
                  <a:pt x="4127596" y="2204803"/>
                </a:lnTo>
                <a:close/>
                <a:moveTo>
                  <a:pt x="5742501" y="2345687"/>
                </a:moveTo>
                <a:lnTo>
                  <a:pt x="5876613" y="2161147"/>
                </a:lnTo>
                <a:lnTo>
                  <a:pt x="5742501" y="1976849"/>
                </a:lnTo>
                <a:lnTo>
                  <a:pt x="5742501" y="2117733"/>
                </a:lnTo>
                <a:lnTo>
                  <a:pt x="5608389" y="2161268"/>
                </a:lnTo>
                <a:lnTo>
                  <a:pt x="5742501" y="2204803"/>
                </a:lnTo>
                <a:close/>
                <a:moveTo>
                  <a:pt x="7357405" y="2345687"/>
                </a:moveTo>
                <a:lnTo>
                  <a:pt x="7491517" y="2161147"/>
                </a:lnTo>
                <a:lnTo>
                  <a:pt x="7357405" y="1976849"/>
                </a:lnTo>
                <a:lnTo>
                  <a:pt x="7357405" y="2117733"/>
                </a:lnTo>
                <a:lnTo>
                  <a:pt x="7223293" y="2161268"/>
                </a:lnTo>
                <a:lnTo>
                  <a:pt x="7357405" y="2204803"/>
                </a:lnTo>
                <a:close/>
                <a:moveTo>
                  <a:pt x="8972309" y="2345687"/>
                </a:moveTo>
                <a:lnTo>
                  <a:pt x="9106421" y="2161147"/>
                </a:lnTo>
                <a:lnTo>
                  <a:pt x="8972309" y="1976849"/>
                </a:lnTo>
                <a:lnTo>
                  <a:pt x="8972309" y="2117733"/>
                </a:lnTo>
                <a:lnTo>
                  <a:pt x="8838197" y="2161268"/>
                </a:lnTo>
                <a:lnTo>
                  <a:pt x="8972309" y="2204803"/>
                </a:lnTo>
                <a:close/>
                <a:moveTo>
                  <a:pt x="1849630" y="2408571"/>
                </a:move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lnTo>
                  <a:pt x="1849630" y="1914691"/>
                </a:ln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close/>
                <a:moveTo>
                  <a:pt x="3464656" y="2408571"/>
                </a:move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lnTo>
                  <a:pt x="3464656" y="1914691"/>
                </a:ln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close/>
                <a:moveTo>
                  <a:pt x="5079439" y="2408571"/>
                </a:move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lnTo>
                  <a:pt x="5079439" y="1914691"/>
                </a:ln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close/>
                <a:moveTo>
                  <a:pt x="6695795" y="2408692"/>
                </a:move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lnTo>
                  <a:pt x="6695795" y="1914812"/>
                </a:ln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close/>
                <a:moveTo>
                  <a:pt x="8310578" y="2408692"/>
                </a:move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lnTo>
                  <a:pt x="8310578" y="1914812"/>
                </a:ln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close/>
                <a:moveTo>
                  <a:pt x="9925845" y="2408692"/>
                </a:move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lnTo>
                  <a:pt x="9925845" y="1914812"/>
                </a:ln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close/>
                <a:moveTo>
                  <a:pt x="4700444" y="2437231"/>
                </a:moveTo>
                <a:lnTo>
                  <a:pt x="4917393" y="2366729"/>
                </a:lnTo>
                <a:lnTo>
                  <a:pt x="4917393" y="2279659"/>
                </a:lnTo>
                <a:lnTo>
                  <a:pt x="4834555" y="2252812"/>
                </a:lnTo>
                <a:lnTo>
                  <a:pt x="4834555" y="2252692"/>
                </a:lnTo>
                <a:close/>
                <a:moveTo>
                  <a:pt x="6315590" y="2437231"/>
                </a:moveTo>
                <a:lnTo>
                  <a:pt x="6532539" y="2366729"/>
                </a:lnTo>
                <a:lnTo>
                  <a:pt x="6532539" y="2279659"/>
                </a:lnTo>
                <a:lnTo>
                  <a:pt x="6449702" y="2252812"/>
                </a:lnTo>
                <a:lnTo>
                  <a:pt x="6449702" y="2252692"/>
                </a:lnTo>
                <a:close/>
                <a:moveTo>
                  <a:pt x="7930253" y="2437231"/>
                </a:moveTo>
                <a:lnTo>
                  <a:pt x="8147202" y="2366729"/>
                </a:lnTo>
                <a:lnTo>
                  <a:pt x="8147202" y="2279659"/>
                </a:lnTo>
                <a:lnTo>
                  <a:pt x="8064364" y="2252812"/>
                </a:lnTo>
                <a:lnTo>
                  <a:pt x="8064243" y="2252692"/>
                </a:lnTo>
                <a:close/>
                <a:moveTo>
                  <a:pt x="9545157" y="2437231"/>
                </a:moveTo>
                <a:lnTo>
                  <a:pt x="9762106" y="2366729"/>
                </a:lnTo>
                <a:lnTo>
                  <a:pt x="9762106" y="2279659"/>
                </a:lnTo>
                <a:lnTo>
                  <a:pt x="9679269" y="2252812"/>
                </a:lnTo>
                <a:lnTo>
                  <a:pt x="9679269" y="2252692"/>
                </a:lnTo>
                <a:close/>
                <a:moveTo>
                  <a:pt x="1469909" y="2437352"/>
                </a:moveTo>
                <a:lnTo>
                  <a:pt x="1686858" y="2366850"/>
                </a:lnTo>
                <a:lnTo>
                  <a:pt x="1686858" y="2279780"/>
                </a:lnTo>
                <a:lnTo>
                  <a:pt x="1604021" y="2252933"/>
                </a:lnTo>
                <a:lnTo>
                  <a:pt x="1604021" y="2252812"/>
                </a:lnTo>
                <a:close/>
                <a:moveTo>
                  <a:pt x="3084813" y="2437352"/>
                </a:moveTo>
                <a:lnTo>
                  <a:pt x="3301763" y="2366850"/>
                </a:lnTo>
                <a:lnTo>
                  <a:pt x="3301763" y="2279780"/>
                </a:lnTo>
                <a:lnTo>
                  <a:pt x="3218925" y="2252933"/>
                </a:lnTo>
                <a:lnTo>
                  <a:pt x="3218804" y="2252812"/>
                </a:lnTo>
                <a:close/>
                <a:moveTo>
                  <a:pt x="615052" y="2437715"/>
                </a:moveTo>
                <a:lnTo>
                  <a:pt x="481034" y="2253305"/>
                </a:lnTo>
                <a:lnTo>
                  <a:pt x="481061" y="2253296"/>
                </a:lnTo>
                <a:lnTo>
                  <a:pt x="480940" y="2253175"/>
                </a:lnTo>
                <a:lnTo>
                  <a:pt x="481034" y="2253305"/>
                </a:lnTo>
                <a:lnTo>
                  <a:pt x="398224" y="2280143"/>
                </a:lnTo>
                <a:lnTo>
                  <a:pt x="398224" y="2367213"/>
                </a:lnTo>
                <a:close/>
                <a:moveTo>
                  <a:pt x="2229956" y="2437715"/>
                </a:moveTo>
                <a:lnTo>
                  <a:pt x="2095939" y="2253305"/>
                </a:lnTo>
                <a:lnTo>
                  <a:pt x="2095966" y="2253296"/>
                </a:lnTo>
                <a:lnTo>
                  <a:pt x="2095845" y="2253175"/>
                </a:lnTo>
                <a:lnTo>
                  <a:pt x="2095939" y="2253305"/>
                </a:lnTo>
                <a:lnTo>
                  <a:pt x="2013128" y="2280143"/>
                </a:lnTo>
                <a:lnTo>
                  <a:pt x="2013128" y="2367213"/>
                </a:lnTo>
                <a:close/>
                <a:moveTo>
                  <a:pt x="3844982" y="2437715"/>
                </a:moveTo>
                <a:lnTo>
                  <a:pt x="3710964" y="2253305"/>
                </a:lnTo>
                <a:lnTo>
                  <a:pt x="3710991" y="2253296"/>
                </a:lnTo>
                <a:lnTo>
                  <a:pt x="3710870" y="2253175"/>
                </a:lnTo>
                <a:lnTo>
                  <a:pt x="3710964" y="2253305"/>
                </a:lnTo>
                <a:lnTo>
                  <a:pt x="3628154" y="2280143"/>
                </a:lnTo>
                <a:lnTo>
                  <a:pt x="3628154" y="2367213"/>
                </a:lnTo>
                <a:close/>
                <a:moveTo>
                  <a:pt x="5459886" y="2437715"/>
                </a:moveTo>
                <a:lnTo>
                  <a:pt x="5325869" y="2253305"/>
                </a:lnTo>
                <a:lnTo>
                  <a:pt x="5325896" y="2253296"/>
                </a:lnTo>
                <a:lnTo>
                  <a:pt x="5325775" y="2253175"/>
                </a:lnTo>
                <a:lnTo>
                  <a:pt x="5325869" y="2253305"/>
                </a:lnTo>
                <a:lnTo>
                  <a:pt x="5243058" y="2280143"/>
                </a:lnTo>
                <a:lnTo>
                  <a:pt x="5243058" y="2367213"/>
                </a:lnTo>
                <a:close/>
                <a:moveTo>
                  <a:pt x="7074791" y="2437715"/>
                </a:moveTo>
                <a:lnTo>
                  <a:pt x="6940773" y="2253305"/>
                </a:lnTo>
                <a:lnTo>
                  <a:pt x="6940800" y="2253296"/>
                </a:lnTo>
                <a:lnTo>
                  <a:pt x="6940679" y="2253175"/>
                </a:lnTo>
                <a:lnTo>
                  <a:pt x="6940773" y="2253305"/>
                </a:lnTo>
                <a:lnTo>
                  <a:pt x="6857962" y="2280143"/>
                </a:lnTo>
                <a:lnTo>
                  <a:pt x="6857962" y="2367213"/>
                </a:lnTo>
                <a:close/>
                <a:moveTo>
                  <a:pt x="8689695" y="2437715"/>
                </a:moveTo>
                <a:lnTo>
                  <a:pt x="8555677" y="2253305"/>
                </a:lnTo>
                <a:lnTo>
                  <a:pt x="8555704" y="2253296"/>
                </a:lnTo>
                <a:lnTo>
                  <a:pt x="8555583" y="2253175"/>
                </a:lnTo>
                <a:lnTo>
                  <a:pt x="8555677" y="2253305"/>
                </a:lnTo>
                <a:lnTo>
                  <a:pt x="8472867" y="2280143"/>
                </a:lnTo>
                <a:lnTo>
                  <a:pt x="8472867" y="2367213"/>
                </a:lnTo>
                <a:close/>
                <a:moveTo>
                  <a:pt x="789676" y="2493827"/>
                </a:moveTo>
                <a:lnTo>
                  <a:pt x="879406" y="2370357"/>
                </a:lnTo>
                <a:lnTo>
                  <a:pt x="879406" y="2217743"/>
                </a:lnTo>
                <a:lnTo>
                  <a:pt x="734168" y="2170580"/>
                </a:lnTo>
                <a:lnTo>
                  <a:pt x="734168" y="2170459"/>
                </a:lnTo>
                <a:lnTo>
                  <a:pt x="499201" y="2246766"/>
                </a:lnTo>
                <a:lnTo>
                  <a:pt x="644438" y="2446664"/>
                </a:lnTo>
                <a:close/>
                <a:moveTo>
                  <a:pt x="2404580" y="2493827"/>
                </a:moveTo>
                <a:lnTo>
                  <a:pt x="2494310" y="2370357"/>
                </a:lnTo>
                <a:lnTo>
                  <a:pt x="2494310" y="2217743"/>
                </a:lnTo>
                <a:lnTo>
                  <a:pt x="2349073" y="2170580"/>
                </a:lnTo>
                <a:lnTo>
                  <a:pt x="2349073" y="2170459"/>
                </a:lnTo>
                <a:lnTo>
                  <a:pt x="2114105" y="2246766"/>
                </a:lnTo>
                <a:lnTo>
                  <a:pt x="2259343" y="2446664"/>
                </a:lnTo>
                <a:close/>
                <a:moveTo>
                  <a:pt x="4019606" y="2494069"/>
                </a:moveTo>
                <a:lnTo>
                  <a:pt x="4109336" y="2370599"/>
                </a:lnTo>
                <a:lnTo>
                  <a:pt x="4109336" y="2217984"/>
                </a:lnTo>
                <a:lnTo>
                  <a:pt x="3964098" y="2170822"/>
                </a:lnTo>
                <a:lnTo>
                  <a:pt x="3964098" y="2170701"/>
                </a:lnTo>
                <a:lnTo>
                  <a:pt x="3729130" y="2247008"/>
                </a:lnTo>
                <a:lnTo>
                  <a:pt x="3874368" y="2446906"/>
                </a:lnTo>
                <a:close/>
                <a:moveTo>
                  <a:pt x="4525941" y="2494069"/>
                </a:moveTo>
                <a:lnTo>
                  <a:pt x="4671178" y="2446906"/>
                </a:lnTo>
                <a:lnTo>
                  <a:pt x="4816295" y="2247008"/>
                </a:lnTo>
                <a:lnTo>
                  <a:pt x="4581448" y="2170701"/>
                </a:lnTo>
                <a:lnTo>
                  <a:pt x="4581448" y="2170822"/>
                </a:lnTo>
                <a:lnTo>
                  <a:pt x="4436211" y="2217984"/>
                </a:lnTo>
                <a:lnTo>
                  <a:pt x="4436211" y="2370599"/>
                </a:lnTo>
                <a:close/>
                <a:moveTo>
                  <a:pt x="5634510" y="2494069"/>
                </a:moveTo>
                <a:lnTo>
                  <a:pt x="5724240" y="2370599"/>
                </a:lnTo>
                <a:lnTo>
                  <a:pt x="5724240" y="2217984"/>
                </a:lnTo>
                <a:lnTo>
                  <a:pt x="5579003" y="2170822"/>
                </a:lnTo>
                <a:lnTo>
                  <a:pt x="5579003" y="2170701"/>
                </a:lnTo>
                <a:lnTo>
                  <a:pt x="5344035" y="2247008"/>
                </a:lnTo>
                <a:lnTo>
                  <a:pt x="5489273" y="2446906"/>
                </a:lnTo>
                <a:close/>
                <a:moveTo>
                  <a:pt x="6141208" y="2494069"/>
                </a:moveTo>
                <a:lnTo>
                  <a:pt x="6286446" y="2446906"/>
                </a:lnTo>
                <a:lnTo>
                  <a:pt x="6431562" y="2247008"/>
                </a:lnTo>
                <a:lnTo>
                  <a:pt x="6196594" y="2170701"/>
                </a:lnTo>
                <a:lnTo>
                  <a:pt x="6196715" y="2170822"/>
                </a:lnTo>
                <a:lnTo>
                  <a:pt x="6051478" y="2217984"/>
                </a:lnTo>
                <a:lnTo>
                  <a:pt x="6051478" y="2370599"/>
                </a:lnTo>
                <a:close/>
                <a:moveTo>
                  <a:pt x="7249414" y="2494069"/>
                </a:moveTo>
                <a:lnTo>
                  <a:pt x="7339145" y="2370599"/>
                </a:lnTo>
                <a:lnTo>
                  <a:pt x="7339145" y="2217984"/>
                </a:lnTo>
                <a:lnTo>
                  <a:pt x="7193907" y="2170822"/>
                </a:lnTo>
                <a:lnTo>
                  <a:pt x="7193907" y="2170701"/>
                </a:lnTo>
                <a:lnTo>
                  <a:pt x="6958940" y="2247008"/>
                </a:lnTo>
                <a:lnTo>
                  <a:pt x="7104177" y="2446906"/>
                </a:lnTo>
                <a:close/>
                <a:moveTo>
                  <a:pt x="7755750" y="2494069"/>
                </a:moveTo>
                <a:lnTo>
                  <a:pt x="7900987" y="2446906"/>
                </a:lnTo>
                <a:lnTo>
                  <a:pt x="8046103" y="2247008"/>
                </a:lnTo>
                <a:lnTo>
                  <a:pt x="7811257" y="2170701"/>
                </a:lnTo>
                <a:lnTo>
                  <a:pt x="7811257" y="2170822"/>
                </a:lnTo>
                <a:lnTo>
                  <a:pt x="7666019" y="2217984"/>
                </a:lnTo>
                <a:lnTo>
                  <a:pt x="7666019" y="2370599"/>
                </a:lnTo>
                <a:close/>
                <a:moveTo>
                  <a:pt x="8864319" y="2494069"/>
                </a:moveTo>
                <a:lnTo>
                  <a:pt x="8954049" y="2370599"/>
                </a:lnTo>
                <a:lnTo>
                  <a:pt x="8954049" y="2217984"/>
                </a:lnTo>
                <a:lnTo>
                  <a:pt x="8808811" y="2170822"/>
                </a:lnTo>
                <a:lnTo>
                  <a:pt x="8808811" y="2170701"/>
                </a:lnTo>
                <a:lnTo>
                  <a:pt x="8573844" y="2247008"/>
                </a:lnTo>
                <a:lnTo>
                  <a:pt x="8719081" y="2446906"/>
                </a:lnTo>
                <a:close/>
                <a:moveTo>
                  <a:pt x="9370654" y="2494069"/>
                </a:moveTo>
                <a:lnTo>
                  <a:pt x="9515892" y="2446906"/>
                </a:lnTo>
                <a:lnTo>
                  <a:pt x="9661008" y="2247008"/>
                </a:lnTo>
                <a:lnTo>
                  <a:pt x="9426161" y="2170701"/>
                </a:lnTo>
                <a:lnTo>
                  <a:pt x="9426161" y="2170822"/>
                </a:lnTo>
                <a:lnTo>
                  <a:pt x="9280924" y="2217984"/>
                </a:lnTo>
                <a:lnTo>
                  <a:pt x="9280924" y="2370599"/>
                </a:lnTo>
                <a:close/>
                <a:moveTo>
                  <a:pt x="1295527" y="2494190"/>
                </a:moveTo>
                <a:lnTo>
                  <a:pt x="1440765" y="2447027"/>
                </a:lnTo>
                <a:lnTo>
                  <a:pt x="1585881" y="2247129"/>
                </a:lnTo>
                <a:lnTo>
                  <a:pt x="1350913" y="2170822"/>
                </a:lnTo>
                <a:lnTo>
                  <a:pt x="1351034" y="2170942"/>
                </a:lnTo>
                <a:lnTo>
                  <a:pt x="1205797" y="2218105"/>
                </a:lnTo>
                <a:lnTo>
                  <a:pt x="1205797" y="2370720"/>
                </a:lnTo>
                <a:close/>
                <a:moveTo>
                  <a:pt x="2910311" y="2494190"/>
                </a:moveTo>
                <a:lnTo>
                  <a:pt x="3055548" y="2447027"/>
                </a:lnTo>
                <a:lnTo>
                  <a:pt x="3200665" y="2247129"/>
                </a:lnTo>
                <a:lnTo>
                  <a:pt x="2965818" y="2170822"/>
                </a:lnTo>
                <a:lnTo>
                  <a:pt x="2965818" y="2170942"/>
                </a:lnTo>
                <a:lnTo>
                  <a:pt x="2820581" y="2218105"/>
                </a:lnTo>
                <a:lnTo>
                  <a:pt x="2820581" y="2370720"/>
                </a:lnTo>
                <a:close/>
                <a:moveTo>
                  <a:pt x="2411715" y="2515110"/>
                </a:moveTo>
                <a:lnTo>
                  <a:pt x="2411809" y="2514981"/>
                </a:lnTo>
                <a:lnTo>
                  <a:pt x="2411836" y="2514990"/>
                </a:lnTo>
                <a:close/>
                <a:moveTo>
                  <a:pt x="796327" y="2515352"/>
                </a:moveTo>
                <a:lnTo>
                  <a:pt x="796421" y="2515223"/>
                </a:lnTo>
                <a:lnTo>
                  <a:pt x="796448" y="2515231"/>
                </a:lnTo>
                <a:close/>
                <a:moveTo>
                  <a:pt x="4026740" y="2515352"/>
                </a:moveTo>
                <a:lnTo>
                  <a:pt x="4026834" y="2515223"/>
                </a:lnTo>
                <a:lnTo>
                  <a:pt x="4026861" y="2515231"/>
                </a:lnTo>
                <a:close/>
                <a:moveTo>
                  <a:pt x="5641645" y="2515352"/>
                </a:moveTo>
                <a:lnTo>
                  <a:pt x="5641739" y="2515223"/>
                </a:lnTo>
                <a:lnTo>
                  <a:pt x="5641766" y="2515231"/>
                </a:lnTo>
                <a:close/>
                <a:moveTo>
                  <a:pt x="7256549" y="2515352"/>
                </a:moveTo>
                <a:lnTo>
                  <a:pt x="7256643" y="2515223"/>
                </a:lnTo>
                <a:lnTo>
                  <a:pt x="7256670" y="2515231"/>
                </a:lnTo>
                <a:close/>
                <a:moveTo>
                  <a:pt x="8871453" y="2515352"/>
                </a:moveTo>
                <a:lnTo>
                  <a:pt x="8871547" y="2515223"/>
                </a:lnTo>
                <a:lnTo>
                  <a:pt x="8871574" y="2515231"/>
                </a:lnTo>
                <a:close/>
                <a:moveTo>
                  <a:pt x="6134315" y="2515473"/>
                </a:moveTo>
                <a:lnTo>
                  <a:pt x="6134194" y="2515352"/>
                </a:lnTo>
                <a:lnTo>
                  <a:pt x="6134221" y="2515344"/>
                </a:lnTo>
                <a:close/>
                <a:moveTo>
                  <a:pt x="7748978" y="2515473"/>
                </a:moveTo>
                <a:lnTo>
                  <a:pt x="7748857" y="2515352"/>
                </a:lnTo>
                <a:lnTo>
                  <a:pt x="7748884" y="2515344"/>
                </a:lnTo>
                <a:close/>
                <a:moveTo>
                  <a:pt x="1288634" y="2515594"/>
                </a:moveTo>
                <a:lnTo>
                  <a:pt x="1288513" y="2515473"/>
                </a:lnTo>
                <a:lnTo>
                  <a:pt x="1288540" y="2515465"/>
                </a:lnTo>
                <a:close/>
                <a:moveTo>
                  <a:pt x="2903539" y="2515594"/>
                </a:moveTo>
                <a:lnTo>
                  <a:pt x="2903418" y="2515473"/>
                </a:lnTo>
                <a:lnTo>
                  <a:pt x="2903445" y="2515465"/>
                </a:lnTo>
                <a:close/>
                <a:moveTo>
                  <a:pt x="2657808" y="2575818"/>
                </a:moveTo>
                <a:lnTo>
                  <a:pt x="2803046" y="2528655"/>
                </a:lnTo>
                <a:lnTo>
                  <a:pt x="2803046" y="2376041"/>
                </a:lnTo>
                <a:lnTo>
                  <a:pt x="2657808" y="2176263"/>
                </a:lnTo>
                <a:lnTo>
                  <a:pt x="2657808" y="2176143"/>
                </a:lnTo>
                <a:cubicBezTo>
                  <a:pt x="2657808" y="2176143"/>
                  <a:pt x="2512571" y="2376041"/>
                  <a:pt x="2512571" y="2376041"/>
                </a:cubicBezTo>
                <a:lnTo>
                  <a:pt x="2512571" y="2528655"/>
                </a:lnTo>
                <a:close/>
                <a:moveTo>
                  <a:pt x="1042420" y="2576059"/>
                </a:moveTo>
                <a:lnTo>
                  <a:pt x="1187657" y="2528897"/>
                </a:lnTo>
                <a:lnTo>
                  <a:pt x="1187657" y="2376282"/>
                </a:lnTo>
                <a:lnTo>
                  <a:pt x="1042420" y="2176505"/>
                </a:lnTo>
                <a:lnTo>
                  <a:pt x="1042420" y="2176384"/>
                </a:lnTo>
                <a:cubicBezTo>
                  <a:pt x="1042420" y="2176384"/>
                  <a:pt x="897183" y="2376282"/>
                  <a:pt x="897183" y="2376282"/>
                </a:cubicBezTo>
                <a:lnTo>
                  <a:pt x="897183" y="2528897"/>
                </a:lnTo>
                <a:close/>
                <a:moveTo>
                  <a:pt x="4272955" y="2576059"/>
                </a:moveTo>
                <a:lnTo>
                  <a:pt x="4418192" y="2528897"/>
                </a:lnTo>
                <a:lnTo>
                  <a:pt x="4418192" y="2376282"/>
                </a:lnTo>
                <a:lnTo>
                  <a:pt x="4272955" y="2176505"/>
                </a:lnTo>
                <a:lnTo>
                  <a:pt x="4272955" y="2176384"/>
                </a:lnTo>
                <a:cubicBezTo>
                  <a:pt x="4272955" y="2176384"/>
                  <a:pt x="4127717" y="2376282"/>
                  <a:pt x="4127717" y="2376282"/>
                </a:cubicBezTo>
                <a:lnTo>
                  <a:pt x="4127717" y="2528897"/>
                </a:lnTo>
                <a:close/>
                <a:moveTo>
                  <a:pt x="5887859" y="2576059"/>
                </a:moveTo>
                <a:lnTo>
                  <a:pt x="6033097" y="2528897"/>
                </a:lnTo>
                <a:lnTo>
                  <a:pt x="6033097" y="2376282"/>
                </a:lnTo>
                <a:lnTo>
                  <a:pt x="5887859" y="2176505"/>
                </a:lnTo>
                <a:lnTo>
                  <a:pt x="5887859" y="2176384"/>
                </a:lnTo>
                <a:cubicBezTo>
                  <a:pt x="5887859" y="2176384"/>
                  <a:pt x="5742622" y="2376282"/>
                  <a:pt x="5742622" y="2376282"/>
                </a:cubicBezTo>
                <a:lnTo>
                  <a:pt x="5742622" y="2528897"/>
                </a:lnTo>
                <a:close/>
                <a:moveTo>
                  <a:pt x="7502642" y="2576059"/>
                </a:moveTo>
                <a:lnTo>
                  <a:pt x="7647880" y="2528897"/>
                </a:lnTo>
                <a:lnTo>
                  <a:pt x="7647880" y="2376282"/>
                </a:lnTo>
                <a:lnTo>
                  <a:pt x="7502642" y="2176505"/>
                </a:lnTo>
                <a:lnTo>
                  <a:pt x="7502642" y="2176384"/>
                </a:lnTo>
                <a:cubicBezTo>
                  <a:pt x="7502642" y="2176384"/>
                  <a:pt x="7357405" y="2376282"/>
                  <a:pt x="7357405" y="2376282"/>
                </a:cubicBezTo>
                <a:lnTo>
                  <a:pt x="7357405" y="2528897"/>
                </a:lnTo>
                <a:close/>
                <a:moveTo>
                  <a:pt x="9117668" y="2576059"/>
                </a:moveTo>
                <a:lnTo>
                  <a:pt x="9262905" y="2528897"/>
                </a:lnTo>
                <a:lnTo>
                  <a:pt x="9262905" y="2376282"/>
                </a:lnTo>
                <a:lnTo>
                  <a:pt x="9117668" y="2176505"/>
                </a:lnTo>
                <a:lnTo>
                  <a:pt x="9117668" y="2176384"/>
                </a:lnTo>
                <a:cubicBezTo>
                  <a:pt x="9117668" y="2176384"/>
                  <a:pt x="8972430" y="2376282"/>
                  <a:pt x="8972430" y="2376282"/>
                </a:cubicBezTo>
                <a:lnTo>
                  <a:pt x="8972430" y="2528897"/>
                </a:lnTo>
                <a:close/>
                <a:moveTo>
                  <a:pt x="1704514" y="2608227"/>
                </a:moveTo>
                <a:lnTo>
                  <a:pt x="1838626" y="2423687"/>
                </a:lnTo>
                <a:lnTo>
                  <a:pt x="1787472" y="2353185"/>
                </a:lnTo>
                <a:lnTo>
                  <a:pt x="1787351" y="2353185"/>
                </a:lnTo>
                <a:lnTo>
                  <a:pt x="1704514" y="2380152"/>
                </a:lnTo>
                <a:close/>
                <a:moveTo>
                  <a:pt x="3319418" y="2608227"/>
                </a:moveTo>
                <a:lnTo>
                  <a:pt x="3453530" y="2423687"/>
                </a:lnTo>
                <a:lnTo>
                  <a:pt x="3402377" y="2353185"/>
                </a:lnTo>
                <a:lnTo>
                  <a:pt x="3402256" y="2353185"/>
                </a:lnTo>
                <a:lnTo>
                  <a:pt x="3319418" y="2380152"/>
                </a:lnTo>
                <a:close/>
                <a:moveTo>
                  <a:pt x="4934323" y="2608227"/>
                </a:moveTo>
                <a:lnTo>
                  <a:pt x="5068435" y="2423687"/>
                </a:lnTo>
                <a:lnTo>
                  <a:pt x="5017281" y="2353185"/>
                </a:lnTo>
                <a:lnTo>
                  <a:pt x="5017160" y="2353185"/>
                </a:lnTo>
                <a:lnTo>
                  <a:pt x="4934323" y="2380152"/>
                </a:lnTo>
                <a:close/>
                <a:moveTo>
                  <a:pt x="1994989" y="2608348"/>
                </a:moveTo>
                <a:lnTo>
                  <a:pt x="1994989" y="2380273"/>
                </a:lnTo>
                <a:lnTo>
                  <a:pt x="1912151" y="2353306"/>
                </a:lnTo>
                <a:lnTo>
                  <a:pt x="1912030" y="2353306"/>
                </a:lnTo>
                <a:lnTo>
                  <a:pt x="1860877" y="2423808"/>
                </a:lnTo>
                <a:close/>
                <a:moveTo>
                  <a:pt x="3609893" y="2608348"/>
                </a:moveTo>
                <a:lnTo>
                  <a:pt x="3609893" y="2380273"/>
                </a:lnTo>
                <a:lnTo>
                  <a:pt x="3527056" y="2353306"/>
                </a:lnTo>
                <a:lnTo>
                  <a:pt x="3475902" y="2423808"/>
                </a:lnTo>
                <a:close/>
                <a:moveTo>
                  <a:pt x="5224798" y="2608348"/>
                </a:moveTo>
                <a:lnTo>
                  <a:pt x="5224798" y="2380273"/>
                </a:lnTo>
                <a:lnTo>
                  <a:pt x="5141961" y="2353306"/>
                </a:lnTo>
                <a:lnTo>
                  <a:pt x="5141840" y="2353306"/>
                </a:lnTo>
                <a:lnTo>
                  <a:pt x="5090686" y="2423808"/>
                </a:lnTo>
                <a:close/>
                <a:moveTo>
                  <a:pt x="6550679" y="2608348"/>
                </a:moveTo>
                <a:lnTo>
                  <a:pt x="6684791" y="2423808"/>
                </a:lnTo>
                <a:lnTo>
                  <a:pt x="6633637" y="2353306"/>
                </a:lnTo>
                <a:lnTo>
                  <a:pt x="6633516" y="2353306"/>
                </a:lnTo>
                <a:lnTo>
                  <a:pt x="6550679" y="2380273"/>
                </a:lnTo>
                <a:close/>
                <a:moveTo>
                  <a:pt x="8165341" y="2608348"/>
                </a:moveTo>
                <a:lnTo>
                  <a:pt x="8299453" y="2423808"/>
                </a:lnTo>
                <a:lnTo>
                  <a:pt x="8248299" y="2353306"/>
                </a:lnTo>
                <a:lnTo>
                  <a:pt x="8248178" y="2353306"/>
                </a:lnTo>
                <a:lnTo>
                  <a:pt x="8165341" y="2380273"/>
                </a:lnTo>
                <a:close/>
                <a:moveTo>
                  <a:pt x="9780245" y="2608348"/>
                </a:moveTo>
                <a:lnTo>
                  <a:pt x="9914357" y="2423808"/>
                </a:lnTo>
                <a:lnTo>
                  <a:pt x="9863203" y="2353306"/>
                </a:lnTo>
                <a:lnTo>
                  <a:pt x="9863082" y="2353306"/>
                </a:lnTo>
                <a:lnTo>
                  <a:pt x="9780245" y="2380273"/>
                </a:lnTo>
                <a:close/>
                <a:moveTo>
                  <a:pt x="6841154" y="2608469"/>
                </a:moveTo>
                <a:lnTo>
                  <a:pt x="6841154" y="2380394"/>
                </a:lnTo>
                <a:lnTo>
                  <a:pt x="6758316" y="2353427"/>
                </a:lnTo>
                <a:lnTo>
                  <a:pt x="6758195" y="2353427"/>
                </a:lnTo>
                <a:lnTo>
                  <a:pt x="6707041" y="2423929"/>
                </a:lnTo>
                <a:close/>
                <a:moveTo>
                  <a:pt x="8455815" y="2608469"/>
                </a:moveTo>
                <a:lnTo>
                  <a:pt x="8455815" y="2380394"/>
                </a:lnTo>
                <a:lnTo>
                  <a:pt x="8372979" y="2353427"/>
                </a:lnTo>
                <a:lnTo>
                  <a:pt x="8321825" y="2423929"/>
                </a:lnTo>
                <a:close/>
                <a:moveTo>
                  <a:pt x="10070841" y="2608469"/>
                </a:moveTo>
                <a:lnTo>
                  <a:pt x="10070841" y="2380394"/>
                </a:lnTo>
                <a:lnTo>
                  <a:pt x="9988004" y="2353427"/>
                </a:lnTo>
                <a:lnTo>
                  <a:pt x="9987883" y="2353427"/>
                </a:lnTo>
                <a:lnTo>
                  <a:pt x="9936729" y="2423929"/>
                </a:lnTo>
                <a:close/>
                <a:moveTo>
                  <a:pt x="4827662" y="2756367"/>
                </a:moveTo>
                <a:lnTo>
                  <a:pt x="4917393" y="2632897"/>
                </a:lnTo>
                <a:lnTo>
                  <a:pt x="4917393" y="2385836"/>
                </a:lnTo>
                <a:lnTo>
                  <a:pt x="4682546" y="2462143"/>
                </a:lnTo>
                <a:lnTo>
                  <a:pt x="4682546" y="2462264"/>
                </a:lnTo>
                <a:lnTo>
                  <a:pt x="4592816" y="2585734"/>
                </a:lnTo>
                <a:cubicBezTo>
                  <a:pt x="4592816" y="2585734"/>
                  <a:pt x="4682546" y="2709204"/>
                  <a:pt x="4682546" y="2709204"/>
                </a:cubicBezTo>
                <a:close/>
                <a:moveTo>
                  <a:pt x="6442930" y="2756367"/>
                </a:moveTo>
                <a:lnTo>
                  <a:pt x="6532660" y="2632897"/>
                </a:lnTo>
                <a:lnTo>
                  <a:pt x="6532660" y="2385836"/>
                </a:lnTo>
                <a:lnTo>
                  <a:pt x="6297692" y="2462143"/>
                </a:lnTo>
                <a:lnTo>
                  <a:pt x="6297934" y="2462264"/>
                </a:lnTo>
                <a:lnTo>
                  <a:pt x="6208204" y="2585734"/>
                </a:lnTo>
                <a:cubicBezTo>
                  <a:pt x="6208204" y="2585734"/>
                  <a:pt x="6297813" y="2709204"/>
                  <a:pt x="6297813" y="2709204"/>
                </a:cubicBezTo>
                <a:close/>
                <a:moveTo>
                  <a:pt x="8057592" y="2756367"/>
                </a:moveTo>
                <a:lnTo>
                  <a:pt x="8147322" y="2632897"/>
                </a:lnTo>
                <a:lnTo>
                  <a:pt x="8147322" y="2385836"/>
                </a:lnTo>
                <a:lnTo>
                  <a:pt x="7912354" y="2462143"/>
                </a:lnTo>
                <a:lnTo>
                  <a:pt x="7912475" y="2462264"/>
                </a:lnTo>
                <a:lnTo>
                  <a:pt x="7822745" y="2585734"/>
                </a:lnTo>
                <a:cubicBezTo>
                  <a:pt x="7822745" y="2585734"/>
                  <a:pt x="7912475" y="2709204"/>
                  <a:pt x="7912475" y="2709204"/>
                </a:cubicBezTo>
                <a:close/>
                <a:moveTo>
                  <a:pt x="9672376" y="2756367"/>
                </a:moveTo>
                <a:lnTo>
                  <a:pt x="9762106" y="2632897"/>
                </a:lnTo>
                <a:lnTo>
                  <a:pt x="9762106" y="2385836"/>
                </a:lnTo>
                <a:lnTo>
                  <a:pt x="9527259" y="2462143"/>
                </a:lnTo>
                <a:lnTo>
                  <a:pt x="9527259" y="2462264"/>
                </a:lnTo>
                <a:lnTo>
                  <a:pt x="9437528" y="2585734"/>
                </a:lnTo>
                <a:cubicBezTo>
                  <a:pt x="9437528" y="2585734"/>
                  <a:pt x="9527259" y="2709204"/>
                  <a:pt x="9527259" y="2709204"/>
                </a:cubicBezTo>
                <a:close/>
                <a:moveTo>
                  <a:pt x="1597249" y="2756487"/>
                </a:moveTo>
                <a:lnTo>
                  <a:pt x="1686979" y="2633018"/>
                </a:lnTo>
                <a:lnTo>
                  <a:pt x="1686979" y="2385957"/>
                </a:lnTo>
                <a:lnTo>
                  <a:pt x="1452011" y="2462264"/>
                </a:lnTo>
                <a:lnTo>
                  <a:pt x="1452132" y="2462385"/>
                </a:lnTo>
                <a:lnTo>
                  <a:pt x="1362402" y="2585855"/>
                </a:lnTo>
                <a:cubicBezTo>
                  <a:pt x="1362402" y="2585855"/>
                  <a:pt x="1452132" y="2709325"/>
                  <a:pt x="1452132" y="2709325"/>
                </a:cubicBezTo>
                <a:close/>
                <a:moveTo>
                  <a:pt x="3212032" y="2756487"/>
                </a:moveTo>
                <a:lnTo>
                  <a:pt x="3301763" y="2633018"/>
                </a:lnTo>
                <a:lnTo>
                  <a:pt x="3301763" y="2385957"/>
                </a:lnTo>
                <a:lnTo>
                  <a:pt x="3066916" y="2462264"/>
                </a:lnTo>
                <a:lnTo>
                  <a:pt x="3066916" y="2462385"/>
                </a:lnTo>
                <a:lnTo>
                  <a:pt x="2977185" y="2585855"/>
                </a:lnTo>
                <a:cubicBezTo>
                  <a:pt x="2977185" y="2585855"/>
                  <a:pt x="3066916" y="2709325"/>
                  <a:pt x="3066916" y="2709325"/>
                </a:cubicBezTo>
                <a:close/>
                <a:moveTo>
                  <a:pt x="487954" y="2756608"/>
                </a:moveTo>
                <a:lnTo>
                  <a:pt x="633071" y="2709446"/>
                </a:lnTo>
                <a:lnTo>
                  <a:pt x="722801" y="2585976"/>
                </a:lnTo>
                <a:lnTo>
                  <a:pt x="633071" y="2462506"/>
                </a:lnTo>
                <a:lnTo>
                  <a:pt x="633192" y="2462385"/>
                </a:lnTo>
                <a:lnTo>
                  <a:pt x="398224" y="2386078"/>
                </a:lnTo>
                <a:lnTo>
                  <a:pt x="398224" y="2633138"/>
                </a:lnTo>
                <a:close/>
                <a:moveTo>
                  <a:pt x="2102859" y="2756608"/>
                </a:moveTo>
                <a:lnTo>
                  <a:pt x="2247975" y="2709446"/>
                </a:lnTo>
                <a:lnTo>
                  <a:pt x="2337705" y="2585976"/>
                </a:lnTo>
                <a:lnTo>
                  <a:pt x="2247975" y="2462506"/>
                </a:lnTo>
                <a:lnTo>
                  <a:pt x="2248096" y="2462385"/>
                </a:lnTo>
                <a:lnTo>
                  <a:pt x="2013128" y="2386078"/>
                </a:lnTo>
                <a:lnTo>
                  <a:pt x="2013128" y="2633138"/>
                </a:lnTo>
                <a:close/>
                <a:moveTo>
                  <a:pt x="3717884" y="2756850"/>
                </a:moveTo>
                <a:lnTo>
                  <a:pt x="3863001" y="2709687"/>
                </a:lnTo>
                <a:lnTo>
                  <a:pt x="3952731" y="2586218"/>
                </a:lnTo>
                <a:lnTo>
                  <a:pt x="3863001" y="2462748"/>
                </a:lnTo>
                <a:lnTo>
                  <a:pt x="3863001" y="2462627"/>
                </a:lnTo>
                <a:lnTo>
                  <a:pt x="3628154" y="2386320"/>
                </a:lnTo>
                <a:lnTo>
                  <a:pt x="3628154" y="2633380"/>
                </a:lnTo>
                <a:close/>
                <a:moveTo>
                  <a:pt x="5332789" y="2756850"/>
                </a:moveTo>
                <a:lnTo>
                  <a:pt x="5477905" y="2709687"/>
                </a:lnTo>
                <a:lnTo>
                  <a:pt x="5567635" y="2586218"/>
                </a:lnTo>
                <a:lnTo>
                  <a:pt x="5477905" y="2462748"/>
                </a:lnTo>
                <a:lnTo>
                  <a:pt x="5477905" y="2462627"/>
                </a:lnTo>
                <a:lnTo>
                  <a:pt x="5243058" y="2386320"/>
                </a:lnTo>
                <a:lnTo>
                  <a:pt x="5243058" y="2633380"/>
                </a:lnTo>
                <a:close/>
                <a:moveTo>
                  <a:pt x="6947693" y="2756850"/>
                </a:moveTo>
                <a:lnTo>
                  <a:pt x="7092810" y="2709687"/>
                </a:lnTo>
                <a:lnTo>
                  <a:pt x="7182540" y="2586218"/>
                </a:lnTo>
                <a:lnTo>
                  <a:pt x="7092810" y="2462748"/>
                </a:lnTo>
                <a:lnTo>
                  <a:pt x="7092810" y="2462627"/>
                </a:lnTo>
                <a:lnTo>
                  <a:pt x="6857962" y="2386320"/>
                </a:lnTo>
                <a:lnTo>
                  <a:pt x="6857962" y="2633380"/>
                </a:lnTo>
                <a:close/>
                <a:moveTo>
                  <a:pt x="8562597" y="2756850"/>
                </a:moveTo>
                <a:lnTo>
                  <a:pt x="8707714" y="2709687"/>
                </a:lnTo>
                <a:lnTo>
                  <a:pt x="8797444" y="2586218"/>
                </a:lnTo>
                <a:lnTo>
                  <a:pt x="8707714" y="2462748"/>
                </a:lnTo>
                <a:lnTo>
                  <a:pt x="8707714" y="2462627"/>
                </a:lnTo>
                <a:lnTo>
                  <a:pt x="8472867" y="2386320"/>
                </a:lnTo>
                <a:lnTo>
                  <a:pt x="8472867" y="2633380"/>
                </a:lnTo>
                <a:close/>
                <a:moveTo>
                  <a:pt x="2494552" y="2769911"/>
                </a:moveTo>
                <a:lnTo>
                  <a:pt x="2494552" y="2629027"/>
                </a:lnTo>
                <a:lnTo>
                  <a:pt x="2628664" y="2585492"/>
                </a:lnTo>
                <a:lnTo>
                  <a:pt x="2494552" y="2541957"/>
                </a:lnTo>
                <a:lnTo>
                  <a:pt x="2494552" y="2401073"/>
                </a:lnTo>
                <a:lnTo>
                  <a:pt x="2411809" y="2514981"/>
                </a:lnTo>
                <a:lnTo>
                  <a:pt x="2277724" y="2471455"/>
                </a:lnTo>
                <a:lnTo>
                  <a:pt x="2360561" y="2585492"/>
                </a:lnTo>
                <a:lnTo>
                  <a:pt x="2277724" y="2699408"/>
                </a:lnTo>
                <a:lnTo>
                  <a:pt x="2411715" y="2655873"/>
                </a:lnTo>
                <a:close/>
                <a:moveTo>
                  <a:pt x="879164" y="2770153"/>
                </a:moveTo>
                <a:lnTo>
                  <a:pt x="879164" y="2629269"/>
                </a:lnTo>
                <a:lnTo>
                  <a:pt x="1013276" y="2585734"/>
                </a:lnTo>
                <a:lnTo>
                  <a:pt x="879164" y="2542199"/>
                </a:lnTo>
                <a:lnTo>
                  <a:pt x="879164" y="2401315"/>
                </a:lnTo>
                <a:lnTo>
                  <a:pt x="796421" y="2515223"/>
                </a:lnTo>
                <a:lnTo>
                  <a:pt x="662336" y="2471696"/>
                </a:lnTo>
                <a:lnTo>
                  <a:pt x="745173" y="2585734"/>
                </a:lnTo>
                <a:lnTo>
                  <a:pt x="662336" y="2699650"/>
                </a:lnTo>
                <a:lnTo>
                  <a:pt x="796327" y="2656115"/>
                </a:lnTo>
                <a:close/>
                <a:moveTo>
                  <a:pt x="4109577" y="2770153"/>
                </a:moveTo>
                <a:lnTo>
                  <a:pt x="4109577" y="2629269"/>
                </a:lnTo>
                <a:lnTo>
                  <a:pt x="4243690" y="2585734"/>
                </a:lnTo>
                <a:lnTo>
                  <a:pt x="4109577" y="2542199"/>
                </a:lnTo>
                <a:lnTo>
                  <a:pt x="4109577" y="2401315"/>
                </a:lnTo>
                <a:lnTo>
                  <a:pt x="4026834" y="2515223"/>
                </a:lnTo>
                <a:lnTo>
                  <a:pt x="3892749" y="2471696"/>
                </a:lnTo>
                <a:lnTo>
                  <a:pt x="3975587" y="2585734"/>
                </a:lnTo>
                <a:lnTo>
                  <a:pt x="3892749" y="2699650"/>
                </a:lnTo>
                <a:lnTo>
                  <a:pt x="4026740" y="2656115"/>
                </a:lnTo>
                <a:close/>
                <a:moveTo>
                  <a:pt x="5724482" y="2770153"/>
                </a:moveTo>
                <a:lnTo>
                  <a:pt x="5724482" y="2629269"/>
                </a:lnTo>
                <a:lnTo>
                  <a:pt x="5858594" y="2585734"/>
                </a:lnTo>
                <a:lnTo>
                  <a:pt x="5724482" y="2542199"/>
                </a:lnTo>
                <a:lnTo>
                  <a:pt x="5724482" y="2401315"/>
                </a:lnTo>
                <a:lnTo>
                  <a:pt x="5641739" y="2515223"/>
                </a:lnTo>
                <a:lnTo>
                  <a:pt x="5507654" y="2471696"/>
                </a:lnTo>
                <a:lnTo>
                  <a:pt x="5590491" y="2585734"/>
                </a:lnTo>
                <a:lnTo>
                  <a:pt x="5507654" y="2699650"/>
                </a:lnTo>
                <a:lnTo>
                  <a:pt x="5641645" y="2656115"/>
                </a:lnTo>
                <a:close/>
                <a:moveTo>
                  <a:pt x="7339386" y="2770153"/>
                </a:moveTo>
                <a:lnTo>
                  <a:pt x="7339386" y="2629269"/>
                </a:lnTo>
                <a:lnTo>
                  <a:pt x="7473498" y="2585734"/>
                </a:lnTo>
                <a:lnTo>
                  <a:pt x="7339386" y="2542199"/>
                </a:lnTo>
                <a:lnTo>
                  <a:pt x="7339386" y="2401315"/>
                </a:lnTo>
                <a:lnTo>
                  <a:pt x="7256643" y="2515223"/>
                </a:lnTo>
                <a:lnTo>
                  <a:pt x="7122558" y="2471696"/>
                </a:lnTo>
                <a:lnTo>
                  <a:pt x="7205396" y="2585734"/>
                </a:lnTo>
                <a:lnTo>
                  <a:pt x="7122558" y="2699650"/>
                </a:lnTo>
                <a:lnTo>
                  <a:pt x="7256549" y="2656115"/>
                </a:lnTo>
                <a:close/>
                <a:moveTo>
                  <a:pt x="8954291" y="2770153"/>
                </a:moveTo>
                <a:lnTo>
                  <a:pt x="8954291" y="2629269"/>
                </a:lnTo>
                <a:lnTo>
                  <a:pt x="9088402" y="2585734"/>
                </a:lnTo>
                <a:lnTo>
                  <a:pt x="8954291" y="2542199"/>
                </a:lnTo>
                <a:lnTo>
                  <a:pt x="8954291" y="2401315"/>
                </a:lnTo>
                <a:lnTo>
                  <a:pt x="8871547" y="2515223"/>
                </a:lnTo>
                <a:lnTo>
                  <a:pt x="8737463" y="2471696"/>
                </a:lnTo>
                <a:lnTo>
                  <a:pt x="8820300" y="2585734"/>
                </a:lnTo>
                <a:lnTo>
                  <a:pt x="8737463" y="2699650"/>
                </a:lnTo>
                <a:lnTo>
                  <a:pt x="8871453" y="2656115"/>
                </a:lnTo>
                <a:close/>
                <a:moveTo>
                  <a:pt x="4436332" y="2770274"/>
                </a:moveTo>
                <a:lnTo>
                  <a:pt x="4519169" y="2656236"/>
                </a:lnTo>
                <a:lnTo>
                  <a:pt x="4653160" y="2699771"/>
                </a:lnTo>
                <a:lnTo>
                  <a:pt x="4570322" y="2585855"/>
                </a:lnTo>
                <a:lnTo>
                  <a:pt x="4653160" y="2471817"/>
                </a:lnTo>
                <a:lnTo>
                  <a:pt x="4519169" y="2515352"/>
                </a:lnTo>
                <a:lnTo>
                  <a:pt x="4519169" y="2515473"/>
                </a:lnTo>
                <a:lnTo>
                  <a:pt x="4436332" y="2401436"/>
                </a:lnTo>
                <a:lnTo>
                  <a:pt x="4436332" y="2542320"/>
                </a:lnTo>
                <a:lnTo>
                  <a:pt x="4302220" y="2585855"/>
                </a:lnTo>
                <a:lnTo>
                  <a:pt x="4436332" y="2629390"/>
                </a:lnTo>
                <a:close/>
                <a:moveTo>
                  <a:pt x="6051478" y="2770274"/>
                </a:moveTo>
                <a:lnTo>
                  <a:pt x="6134315" y="2656236"/>
                </a:lnTo>
                <a:lnTo>
                  <a:pt x="6268306" y="2699771"/>
                </a:lnTo>
                <a:lnTo>
                  <a:pt x="6185469" y="2585855"/>
                </a:lnTo>
                <a:lnTo>
                  <a:pt x="6268306" y="2471817"/>
                </a:lnTo>
                <a:lnTo>
                  <a:pt x="6134221" y="2515344"/>
                </a:lnTo>
                <a:lnTo>
                  <a:pt x="6051478" y="2401436"/>
                </a:lnTo>
                <a:lnTo>
                  <a:pt x="6051478" y="2542320"/>
                </a:lnTo>
                <a:lnTo>
                  <a:pt x="5917366" y="2585855"/>
                </a:lnTo>
                <a:lnTo>
                  <a:pt x="6051478" y="2629390"/>
                </a:lnTo>
                <a:close/>
                <a:moveTo>
                  <a:pt x="7666140" y="2770274"/>
                </a:moveTo>
                <a:lnTo>
                  <a:pt x="7748978" y="2656236"/>
                </a:lnTo>
                <a:lnTo>
                  <a:pt x="7882968" y="2699771"/>
                </a:lnTo>
                <a:lnTo>
                  <a:pt x="7800131" y="2585855"/>
                </a:lnTo>
                <a:lnTo>
                  <a:pt x="7882968" y="2471817"/>
                </a:lnTo>
                <a:lnTo>
                  <a:pt x="7748884" y="2515344"/>
                </a:lnTo>
                <a:lnTo>
                  <a:pt x="7666140" y="2401436"/>
                </a:lnTo>
                <a:lnTo>
                  <a:pt x="7666140" y="2542320"/>
                </a:lnTo>
                <a:lnTo>
                  <a:pt x="7532029" y="2585855"/>
                </a:lnTo>
                <a:lnTo>
                  <a:pt x="7666140" y="2629390"/>
                </a:lnTo>
                <a:close/>
                <a:moveTo>
                  <a:pt x="9281044" y="2770274"/>
                </a:moveTo>
                <a:lnTo>
                  <a:pt x="9363882" y="2656236"/>
                </a:lnTo>
                <a:lnTo>
                  <a:pt x="9497873" y="2699771"/>
                </a:lnTo>
                <a:lnTo>
                  <a:pt x="9415035" y="2585855"/>
                </a:lnTo>
                <a:lnTo>
                  <a:pt x="9497873" y="2471817"/>
                </a:lnTo>
                <a:lnTo>
                  <a:pt x="9363882" y="2515352"/>
                </a:lnTo>
                <a:lnTo>
                  <a:pt x="9363882" y="2515473"/>
                </a:lnTo>
                <a:lnTo>
                  <a:pt x="9281044" y="2401436"/>
                </a:lnTo>
                <a:lnTo>
                  <a:pt x="9281044" y="2542320"/>
                </a:lnTo>
                <a:lnTo>
                  <a:pt x="9146933" y="2585855"/>
                </a:lnTo>
                <a:lnTo>
                  <a:pt x="9281044" y="2629390"/>
                </a:lnTo>
                <a:close/>
                <a:moveTo>
                  <a:pt x="1205797" y="2770395"/>
                </a:moveTo>
                <a:lnTo>
                  <a:pt x="1288634" y="2656357"/>
                </a:lnTo>
                <a:lnTo>
                  <a:pt x="1422625" y="2699892"/>
                </a:lnTo>
                <a:lnTo>
                  <a:pt x="1339788" y="2585976"/>
                </a:lnTo>
                <a:lnTo>
                  <a:pt x="1422625" y="2471938"/>
                </a:lnTo>
                <a:lnTo>
                  <a:pt x="1288540" y="2515465"/>
                </a:lnTo>
                <a:lnTo>
                  <a:pt x="1205797" y="2401557"/>
                </a:lnTo>
                <a:lnTo>
                  <a:pt x="1205797" y="2542441"/>
                </a:lnTo>
                <a:lnTo>
                  <a:pt x="1071806" y="2585976"/>
                </a:lnTo>
                <a:lnTo>
                  <a:pt x="1205797" y="2629511"/>
                </a:lnTo>
                <a:close/>
                <a:moveTo>
                  <a:pt x="2820701" y="2770395"/>
                </a:moveTo>
                <a:lnTo>
                  <a:pt x="2903539" y="2656357"/>
                </a:lnTo>
                <a:lnTo>
                  <a:pt x="3037530" y="2699892"/>
                </a:lnTo>
                <a:lnTo>
                  <a:pt x="2954692" y="2585976"/>
                </a:lnTo>
                <a:lnTo>
                  <a:pt x="3037530" y="2471938"/>
                </a:lnTo>
                <a:lnTo>
                  <a:pt x="2903445" y="2515465"/>
                </a:lnTo>
                <a:lnTo>
                  <a:pt x="2820701" y="2401557"/>
                </a:lnTo>
                <a:lnTo>
                  <a:pt x="2820701" y="2542441"/>
                </a:lnTo>
                <a:lnTo>
                  <a:pt x="2686590" y="2585976"/>
                </a:lnTo>
                <a:lnTo>
                  <a:pt x="2820701" y="2629511"/>
                </a:lnTo>
                <a:close/>
                <a:moveTo>
                  <a:pt x="1849751" y="2838720"/>
                </a:moveTo>
                <a:lnTo>
                  <a:pt x="1994989" y="2791557"/>
                </a:lnTo>
                <a:lnTo>
                  <a:pt x="1994989" y="2638943"/>
                </a:lnTo>
                <a:lnTo>
                  <a:pt x="1849751" y="2439166"/>
                </a:lnTo>
                <a:lnTo>
                  <a:pt x="1704514" y="2638943"/>
                </a:lnTo>
                <a:lnTo>
                  <a:pt x="1704514" y="2791557"/>
                </a:lnTo>
                <a:close/>
                <a:moveTo>
                  <a:pt x="3464656" y="2838720"/>
                </a:moveTo>
                <a:lnTo>
                  <a:pt x="3609893" y="2791557"/>
                </a:lnTo>
                <a:lnTo>
                  <a:pt x="3609893" y="2638943"/>
                </a:lnTo>
                <a:lnTo>
                  <a:pt x="3464656" y="2439166"/>
                </a:lnTo>
                <a:lnTo>
                  <a:pt x="3319418" y="2638943"/>
                </a:lnTo>
                <a:lnTo>
                  <a:pt x="3319418" y="2791557"/>
                </a:lnTo>
                <a:close/>
                <a:moveTo>
                  <a:pt x="5079560" y="2838720"/>
                </a:moveTo>
                <a:lnTo>
                  <a:pt x="5224798" y="2791557"/>
                </a:lnTo>
                <a:lnTo>
                  <a:pt x="5224798" y="2638943"/>
                </a:lnTo>
                <a:lnTo>
                  <a:pt x="5079560" y="2439166"/>
                </a:lnTo>
                <a:lnTo>
                  <a:pt x="4934323" y="2638943"/>
                </a:lnTo>
                <a:lnTo>
                  <a:pt x="4934323" y="2791557"/>
                </a:lnTo>
                <a:close/>
                <a:moveTo>
                  <a:pt x="6695916" y="2838841"/>
                </a:moveTo>
                <a:lnTo>
                  <a:pt x="6841154" y="2791678"/>
                </a:lnTo>
                <a:lnTo>
                  <a:pt x="6841154" y="2639064"/>
                </a:lnTo>
                <a:lnTo>
                  <a:pt x="6695916" y="2439287"/>
                </a:lnTo>
                <a:lnTo>
                  <a:pt x="6550679" y="2639064"/>
                </a:lnTo>
                <a:lnTo>
                  <a:pt x="6550679" y="2791678"/>
                </a:lnTo>
                <a:close/>
                <a:moveTo>
                  <a:pt x="8310578" y="2838841"/>
                </a:moveTo>
                <a:lnTo>
                  <a:pt x="8455815" y="2791678"/>
                </a:lnTo>
                <a:lnTo>
                  <a:pt x="8455815" y="2639064"/>
                </a:lnTo>
                <a:lnTo>
                  <a:pt x="8310578" y="2439287"/>
                </a:lnTo>
                <a:lnTo>
                  <a:pt x="8165341" y="2639064"/>
                </a:lnTo>
                <a:lnTo>
                  <a:pt x="8165341" y="2791678"/>
                </a:lnTo>
                <a:close/>
                <a:moveTo>
                  <a:pt x="9925725" y="2838841"/>
                </a:moveTo>
                <a:lnTo>
                  <a:pt x="10070962" y="2791678"/>
                </a:lnTo>
                <a:lnTo>
                  <a:pt x="10070962" y="2639064"/>
                </a:lnTo>
                <a:lnTo>
                  <a:pt x="9925725" y="2439287"/>
                </a:lnTo>
                <a:lnTo>
                  <a:pt x="9780487" y="2639064"/>
                </a:lnTo>
                <a:lnTo>
                  <a:pt x="9780487" y="2791678"/>
                </a:lnTo>
                <a:close/>
                <a:moveTo>
                  <a:pt x="10242441" y="2876571"/>
                </a:moveTo>
                <a:lnTo>
                  <a:pt x="10221641" y="2848032"/>
                </a:lnTo>
                <a:lnTo>
                  <a:pt x="10242441" y="2819492"/>
                </a:lnTo>
                <a:close/>
                <a:moveTo>
                  <a:pt x="2657808" y="2994479"/>
                </a:moveTo>
                <a:lnTo>
                  <a:pt x="2803046" y="2794701"/>
                </a:lnTo>
                <a:lnTo>
                  <a:pt x="2803046" y="2642087"/>
                </a:lnTo>
                <a:lnTo>
                  <a:pt x="2657808" y="2594925"/>
                </a:lnTo>
                <a:lnTo>
                  <a:pt x="2512571" y="2642087"/>
                </a:lnTo>
                <a:lnTo>
                  <a:pt x="2512571" y="2794701"/>
                </a:lnTo>
                <a:close/>
                <a:moveTo>
                  <a:pt x="1042420" y="2994720"/>
                </a:moveTo>
                <a:lnTo>
                  <a:pt x="1187657" y="2794943"/>
                </a:lnTo>
                <a:lnTo>
                  <a:pt x="1187657" y="2642329"/>
                </a:lnTo>
                <a:lnTo>
                  <a:pt x="1042420" y="2595166"/>
                </a:lnTo>
                <a:lnTo>
                  <a:pt x="897183" y="2642329"/>
                </a:lnTo>
                <a:lnTo>
                  <a:pt x="897183" y="2794943"/>
                </a:lnTo>
                <a:close/>
                <a:moveTo>
                  <a:pt x="4272955" y="2994720"/>
                </a:moveTo>
                <a:lnTo>
                  <a:pt x="4418192" y="2794943"/>
                </a:lnTo>
                <a:lnTo>
                  <a:pt x="4418192" y="2642329"/>
                </a:lnTo>
                <a:lnTo>
                  <a:pt x="4272955" y="2595166"/>
                </a:lnTo>
                <a:lnTo>
                  <a:pt x="4127717" y="2642329"/>
                </a:lnTo>
                <a:lnTo>
                  <a:pt x="4127717" y="2794943"/>
                </a:lnTo>
                <a:close/>
                <a:moveTo>
                  <a:pt x="5887859" y="2994720"/>
                </a:moveTo>
                <a:lnTo>
                  <a:pt x="6033097" y="2794943"/>
                </a:lnTo>
                <a:lnTo>
                  <a:pt x="6033097" y="2642329"/>
                </a:lnTo>
                <a:lnTo>
                  <a:pt x="5887859" y="2595166"/>
                </a:lnTo>
                <a:lnTo>
                  <a:pt x="5742622" y="2642329"/>
                </a:lnTo>
                <a:lnTo>
                  <a:pt x="5742622" y="2794943"/>
                </a:lnTo>
                <a:close/>
                <a:moveTo>
                  <a:pt x="7502642" y="2994720"/>
                </a:moveTo>
                <a:lnTo>
                  <a:pt x="7647880" y="2794943"/>
                </a:lnTo>
                <a:lnTo>
                  <a:pt x="7647880" y="2642329"/>
                </a:lnTo>
                <a:lnTo>
                  <a:pt x="7502642" y="2595166"/>
                </a:lnTo>
                <a:lnTo>
                  <a:pt x="7357405" y="2642329"/>
                </a:lnTo>
                <a:lnTo>
                  <a:pt x="7357405" y="2794943"/>
                </a:lnTo>
                <a:close/>
                <a:moveTo>
                  <a:pt x="9117668" y="2994720"/>
                </a:moveTo>
                <a:lnTo>
                  <a:pt x="9262905" y="2794943"/>
                </a:lnTo>
                <a:lnTo>
                  <a:pt x="9262905" y="2642329"/>
                </a:lnTo>
                <a:lnTo>
                  <a:pt x="9117668" y="2595166"/>
                </a:lnTo>
                <a:lnTo>
                  <a:pt x="8972430" y="2642329"/>
                </a:lnTo>
                <a:lnTo>
                  <a:pt x="8972430" y="2794943"/>
                </a:lnTo>
                <a:close/>
                <a:moveTo>
                  <a:pt x="4917634" y="3032572"/>
                </a:moveTo>
                <a:lnTo>
                  <a:pt x="4917634" y="2891688"/>
                </a:lnTo>
                <a:lnTo>
                  <a:pt x="5051746" y="2848153"/>
                </a:lnTo>
                <a:lnTo>
                  <a:pt x="4917634" y="2804618"/>
                </a:lnTo>
                <a:lnTo>
                  <a:pt x="4917634" y="2663613"/>
                </a:lnTo>
                <a:lnTo>
                  <a:pt x="4834797" y="2777650"/>
                </a:lnTo>
                <a:lnTo>
                  <a:pt x="4834676" y="2777650"/>
                </a:lnTo>
                <a:lnTo>
                  <a:pt x="4700685" y="2734115"/>
                </a:lnTo>
                <a:lnTo>
                  <a:pt x="4783523" y="2848032"/>
                </a:lnTo>
                <a:lnTo>
                  <a:pt x="4700685" y="2962069"/>
                </a:lnTo>
                <a:lnTo>
                  <a:pt x="4834797" y="2918534"/>
                </a:lnTo>
                <a:close/>
                <a:moveTo>
                  <a:pt x="6532781" y="3032572"/>
                </a:moveTo>
                <a:lnTo>
                  <a:pt x="6532781" y="2891688"/>
                </a:lnTo>
                <a:lnTo>
                  <a:pt x="6666892" y="2848153"/>
                </a:lnTo>
                <a:lnTo>
                  <a:pt x="6532781" y="2804618"/>
                </a:lnTo>
                <a:lnTo>
                  <a:pt x="6532781" y="2663613"/>
                </a:lnTo>
                <a:lnTo>
                  <a:pt x="6449943" y="2777650"/>
                </a:lnTo>
                <a:lnTo>
                  <a:pt x="6449822" y="2777650"/>
                </a:lnTo>
                <a:lnTo>
                  <a:pt x="6315832" y="2734115"/>
                </a:lnTo>
                <a:lnTo>
                  <a:pt x="6398669" y="2848032"/>
                </a:lnTo>
                <a:lnTo>
                  <a:pt x="6315832" y="2962069"/>
                </a:lnTo>
                <a:lnTo>
                  <a:pt x="6449943" y="2918534"/>
                </a:lnTo>
                <a:close/>
                <a:moveTo>
                  <a:pt x="8147443" y="3032572"/>
                </a:moveTo>
                <a:lnTo>
                  <a:pt x="8147443" y="2891688"/>
                </a:lnTo>
                <a:lnTo>
                  <a:pt x="8281555" y="2848153"/>
                </a:lnTo>
                <a:lnTo>
                  <a:pt x="8147443" y="2804618"/>
                </a:lnTo>
                <a:lnTo>
                  <a:pt x="8147443" y="2663613"/>
                </a:lnTo>
                <a:lnTo>
                  <a:pt x="8064606" y="2777650"/>
                </a:lnTo>
                <a:lnTo>
                  <a:pt x="7930615" y="2734115"/>
                </a:lnTo>
                <a:lnTo>
                  <a:pt x="8013453" y="2848032"/>
                </a:lnTo>
                <a:lnTo>
                  <a:pt x="7930615" y="2962069"/>
                </a:lnTo>
                <a:lnTo>
                  <a:pt x="8064606" y="2918534"/>
                </a:lnTo>
                <a:close/>
                <a:moveTo>
                  <a:pt x="9762348" y="3032572"/>
                </a:moveTo>
                <a:lnTo>
                  <a:pt x="9762348" y="2891688"/>
                </a:lnTo>
                <a:lnTo>
                  <a:pt x="9896459" y="2848153"/>
                </a:lnTo>
                <a:lnTo>
                  <a:pt x="9762348" y="2804618"/>
                </a:lnTo>
                <a:lnTo>
                  <a:pt x="9762348" y="2663613"/>
                </a:lnTo>
                <a:lnTo>
                  <a:pt x="9679510" y="2777650"/>
                </a:lnTo>
                <a:lnTo>
                  <a:pt x="9679389" y="2777650"/>
                </a:lnTo>
                <a:lnTo>
                  <a:pt x="9545399" y="2734115"/>
                </a:lnTo>
                <a:lnTo>
                  <a:pt x="9628236" y="2848032"/>
                </a:lnTo>
                <a:lnTo>
                  <a:pt x="9545399" y="2962069"/>
                </a:lnTo>
                <a:lnTo>
                  <a:pt x="9679510" y="2918534"/>
                </a:lnTo>
                <a:close/>
                <a:moveTo>
                  <a:pt x="1687100" y="3032693"/>
                </a:moveTo>
                <a:lnTo>
                  <a:pt x="1687100" y="2891809"/>
                </a:lnTo>
                <a:lnTo>
                  <a:pt x="1821212" y="2848274"/>
                </a:lnTo>
                <a:lnTo>
                  <a:pt x="1687100" y="2804739"/>
                </a:lnTo>
                <a:lnTo>
                  <a:pt x="1687100" y="2663734"/>
                </a:lnTo>
                <a:lnTo>
                  <a:pt x="1604263" y="2777771"/>
                </a:lnTo>
                <a:lnTo>
                  <a:pt x="1604142" y="2777771"/>
                </a:lnTo>
                <a:lnTo>
                  <a:pt x="1470151" y="2734236"/>
                </a:lnTo>
                <a:lnTo>
                  <a:pt x="1552988" y="2848153"/>
                </a:lnTo>
                <a:lnTo>
                  <a:pt x="1470151" y="2962190"/>
                </a:lnTo>
                <a:lnTo>
                  <a:pt x="1604263" y="2918655"/>
                </a:lnTo>
                <a:close/>
                <a:moveTo>
                  <a:pt x="2013007" y="3032693"/>
                </a:moveTo>
                <a:lnTo>
                  <a:pt x="2095845" y="2918776"/>
                </a:lnTo>
                <a:lnTo>
                  <a:pt x="2229799" y="2962260"/>
                </a:lnTo>
                <a:lnTo>
                  <a:pt x="2229836" y="2962311"/>
                </a:lnTo>
                <a:lnTo>
                  <a:pt x="2229956" y="2962311"/>
                </a:lnTo>
                <a:lnTo>
                  <a:pt x="2229799" y="2962260"/>
                </a:lnTo>
                <a:lnTo>
                  <a:pt x="2146998" y="2848274"/>
                </a:lnTo>
                <a:lnTo>
                  <a:pt x="2229836" y="2734357"/>
                </a:lnTo>
                <a:lnTo>
                  <a:pt x="2095845" y="2777892"/>
                </a:lnTo>
                <a:lnTo>
                  <a:pt x="2013007" y="2663855"/>
                </a:lnTo>
                <a:lnTo>
                  <a:pt x="2013007" y="2804860"/>
                </a:lnTo>
                <a:lnTo>
                  <a:pt x="1878895" y="2848395"/>
                </a:lnTo>
                <a:lnTo>
                  <a:pt x="2013007" y="2891930"/>
                </a:lnTo>
                <a:close/>
                <a:moveTo>
                  <a:pt x="3302004" y="3032693"/>
                </a:moveTo>
                <a:lnTo>
                  <a:pt x="3302004" y="2891809"/>
                </a:lnTo>
                <a:lnTo>
                  <a:pt x="3436116" y="2848274"/>
                </a:lnTo>
                <a:lnTo>
                  <a:pt x="3302004" y="2804739"/>
                </a:lnTo>
                <a:lnTo>
                  <a:pt x="3302004" y="2663734"/>
                </a:lnTo>
                <a:lnTo>
                  <a:pt x="3219167" y="2777771"/>
                </a:lnTo>
                <a:lnTo>
                  <a:pt x="3085176" y="2734236"/>
                </a:lnTo>
                <a:lnTo>
                  <a:pt x="3168014" y="2848153"/>
                </a:lnTo>
                <a:lnTo>
                  <a:pt x="3085176" y="2962190"/>
                </a:lnTo>
                <a:lnTo>
                  <a:pt x="3219167" y="2918655"/>
                </a:lnTo>
                <a:close/>
                <a:moveTo>
                  <a:pt x="3628033" y="3032693"/>
                </a:moveTo>
                <a:lnTo>
                  <a:pt x="3710870" y="2918776"/>
                </a:lnTo>
                <a:lnTo>
                  <a:pt x="3844824" y="2962260"/>
                </a:lnTo>
                <a:lnTo>
                  <a:pt x="3844861" y="2962311"/>
                </a:lnTo>
                <a:lnTo>
                  <a:pt x="3844982" y="2962311"/>
                </a:lnTo>
                <a:lnTo>
                  <a:pt x="3844824" y="2962260"/>
                </a:lnTo>
                <a:lnTo>
                  <a:pt x="3762024" y="2848274"/>
                </a:lnTo>
                <a:lnTo>
                  <a:pt x="3844861" y="2734357"/>
                </a:lnTo>
                <a:lnTo>
                  <a:pt x="3710870" y="2777892"/>
                </a:lnTo>
                <a:lnTo>
                  <a:pt x="3628033" y="2663855"/>
                </a:lnTo>
                <a:lnTo>
                  <a:pt x="3628033" y="2804860"/>
                </a:lnTo>
                <a:lnTo>
                  <a:pt x="3493921" y="2848395"/>
                </a:lnTo>
                <a:lnTo>
                  <a:pt x="3628033" y="2891930"/>
                </a:lnTo>
                <a:close/>
                <a:moveTo>
                  <a:pt x="5242937" y="3032693"/>
                </a:moveTo>
                <a:lnTo>
                  <a:pt x="5325775" y="2918776"/>
                </a:lnTo>
                <a:lnTo>
                  <a:pt x="5459729" y="2962260"/>
                </a:lnTo>
                <a:lnTo>
                  <a:pt x="5459766" y="2962311"/>
                </a:lnTo>
                <a:lnTo>
                  <a:pt x="5459886" y="2962311"/>
                </a:lnTo>
                <a:lnTo>
                  <a:pt x="5459729" y="2962260"/>
                </a:lnTo>
                <a:lnTo>
                  <a:pt x="5376928" y="2848274"/>
                </a:lnTo>
                <a:lnTo>
                  <a:pt x="5459766" y="2734357"/>
                </a:lnTo>
                <a:lnTo>
                  <a:pt x="5325775" y="2777892"/>
                </a:lnTo>
                <a:lnTo>
                  <a:pt x="5242937" y="2663855"/>
                </a:lnTo>
                <a:lnTo>
                  <a:pt x="5242937" y="2804860"/>
                </a:lnTo>
                <a:lnTo>
                  <a:pt x="5108825" y="2848395"/>
                </a:lnTo>
                <a:lnTo>
                  <a:pt x="5242937" y="2891930"/>
                </a:lnTo>
                <a:close/>
                <a:moveTo>
                  <a:pt x="6857842" y="3032693"/>
                </a:moveTo>
                <a:lnTo>
                  <a:pt x="6940679" y="2918776"/>
                </a:lnTo>
                <a:lnTo>
                  <a:pt x="7074633" y="2962260"/>
                </a:lnTo>
                <a:lnTo>
                  <a:pt x="7074670" y="2962311"/>
                </a:lnTo>
                <a:lnTo>
                  <a:pt x="7074791" y="2962311"/>
                </a:lnTo>
                <a:lnTo>
                  <a:pt x="7074633" y="2962260"/>
                </a:lnTo>
                <a:lnTo>
                  <a:pt x="6991832" y="2848274"/>
                </a:lnTo>
                <a:lnTo>
                  <a:pt x="7074670" y="2734357"/>
                </a:lnTo>
                <a:lnTo>
                  <a:pt x="6940679" y="2777892"/>
                </a:lnTo>
                <a:lnTo>
                  <a:pt x="6857842" y="2663855"/>
                </a:lnTo>
                <a:lnTo>
                  <a:pt x="6857842" y="2804860"/>
                </a:lnTo>
                <a:lnTo>
                  <a:pt x="6723730" y="2848395"/>
                </a:lnTo>
                <a:lnTo>
                  <a:pt x="6857842" y="2891930"/>
                </a:lnTo>
                <a:close/>
                <a:moveTo>
                  <a:pt x="8472746" y="3032693"/>
                </a:moveTo>
                <a:lnTo>
                  <a:pt x="8555583" y="2918776"/>
                </a:lnTo>
                <a:lnTo>
                  <a:pt x="8689537" y="2962260"/>
                </a:lnTo>
                <a:lnTo>
                  <a:pt x="8689574" y="2962311"/>
                </a:lnTo>
                <a:lnTo>
                  <a:pt x="8689695" y="2962311"/>
                </a:lnTo>
                <a:lnTo>
                  <a:pt x="8689537" y="2962260"/>
                </a:lnTo>
                <a:lnTo>
                  <a:pt x="8606737" y="2848274"/>
                </a:lnTo>
                <a:lnTo>
                  <a:pt x="8689574" y="2734357"/>
                </a:lnTo>
                <a:lnTo>
                  <a:pt x="8555583" y="2777892"/>
                </a:lnTo>
                <a:lnTo>
                  <a:pt x="8472746" y="2663855"/>
                </a:lnTo>
                <a:lnTo>
                  <a:pt x="8472746" y="2804860"/>
                </a:lnTo>
                <a:lnTo>
                  <a:pt x="8338634" y="2848395"/>
                </a:lnTo>
                <a:lnTo>
                  <a:pt x="8472746" y="2891930"/>
                </a:lnTo>
                <a:close/>
                <a:moveTo>
                  <a:pt x="879285" y="3047688"/>
                </a:moveTo>
                <a:lnTo>
                  <a:pt x="879285" y="2800627"/>
                </a:lnTo>
                <a:lnTo>
                  <a:pt x="789555" y="2677157"/>
                </a:lnTo>
                <a:cubicBezTo>
                  <a:pt x="789555" y="2677157"/>
                  <a:pt x="644438" y="2724441"/>
                  <a:pt x="644438" y="2724441"/>
                </a:cubicBezTo>
                <a:lnTo>
                  <a:pt x="644317" y="2724562"/>
                </a:lnTo>
                <a:lnTo>
                  <a:pt x="554587" y="2847911"/>
                </a:lnTo>
                <a:lnTo>
                  <a:pt x="644317" y="2971381"/>
                </a:lnTo>
                <a:close/>
                <a:moveTo>
                  <a:pt x="2494189" y="3047688"/>
                </a:moveTo>
                <a:lnTo>
                  <a:pt x="2494189" y="2800627"/>
                </a:lnTo>
                <a:lnTo>
                  <a:pt x="2404459" y="2677157"/>
                </a:lnTo>
                <a:cubicBezTo>
                  <a:pt x="2404459" y="2677157"/>
                  <a:pt x="2259343" y="2724441"/>
                  <a:pt x="2259343" y="2724441"/>
                </a:cubicBezTo>
                <a:lnTo>
                  <a:pt x="2259222" y="2724562"/>
                </a:lnTo>
                <a:lnTo>
                  <a:pt x="2169491" y="2847911"/>
                </a:lnTo>
                <a:lnTo>
                  <a:pt x="2259222" y="2971381"/>
                </a:lnTo>
                <a:close/>
                <a:moveTo>
                  <a:pt x="4436090" y="3047688"/>
                </a:moveTo>
                <a:lnTo>
                  <a:pt x="4671058" y="2971381"/>
                </a:lnTo>
                <a:lnTo>
                  <a:pt x="4760788" y="2847911"/>
                </a:lnTo>
                <a:lnTo>
                  <a:pt x="4671058" y="2724562"/>
                </a:lnTo>
                <a:lnTo>
                  <a:pt x="4525941" y="2677399"/>
                </a:lnTo>
                <a:lnTo>
                  <a:pt x="4525820" y="2677157"/>
                </a:lnTo>
                <a:lnTo>
                  <a:pt x="4436090" y="2800627"/>
                </a:lnTo>
                <a:close/>
                <a:moveTo>
                  <a:pt x="6051236" y="3047688"/>
                </a:moveTo>
                <a:lnTo>
                  <a:pt x="6286204" y="2971381"/>
                </a:lnTo>
                <a:lnTo>
                  <a:pt x="6375934" y="2847911"/>
                </a:lnTo>
                <a:lnTo>
                  <a:pt x="6286204" y="2724562"/>
                </a:lnTo>
                <a:lnTo>
                  <a:pt x="6141087" y="2677399"/>
                </a:lnTo>
                <a:lnTo>
                  <a:pt x="6140966" y="2677157"/>
                </a:lnTo>
                <a:lnTo>
                  <a:pt x="6051236" y="2800627"/>
                </a:lnTo>
                <a:close/>
                <a:moveTo>
                  <a:pt x="7666019" y="3047688"/>
                </a:moveTo>
                <a:lnTo>
                  <a:pt x="7900867" y="2971381"/>
                </a:lnTo>
                <a:lnTo>
                  <a:pt x="7990597" y="2847911"/>
                </a:lnTo>
                <a:lnTo>
                  <a:pt x="7900867" y="2724562"/>
                </a:lnTo>
                <a:lnTo>
                  <a:pt x="7755750" y="2677399"/>
                </a:lnTo>
                <a:lnTo>
                  <a:pt x="7755750" y="2677157"/>
                </a:lnTo>
                <a:lnTo>
                  <a:pt x="7666019" y="2800627"/>
                </a:lnTo>
                <a:close/>
                <a:moveTo>
                  <a:pt x="9280924" y="3047688"/>
                </a:moveTo>
                <a:lnTo>
                  <a:pt x="9515771" y="2971381"/>
                </a:lnTo>
                <a:lnTo>
                  <a:pt x="9605501" y="2847911"/>
                </a:lnTo>
                <a:lnTo>
                  <a:pt x="9515771" y="2724562"/>
                </a:lnTo>
                <a:lnTo>
                  <a:pt x="9370654" y="2677399"/>
                </a:lnTo>
                <a:lnTo>
                  <a:pt x="9370654" y="2677157"/>
                </a:lnTo>
                <a:lnTo>
                  <a:pt x="9280924" y="2800627"/>
                </a:lnTo>
                <a:close/>
                <a:moveTo>
                  <a:pt x="1205555" y="3047809"/>
                </a:moveTo>
                <a:lnTo>
                  <a:pt x="1440523" y="2971502"/>
                </a:lnTo>
                <a:lnTo>
                  <a:pt x="1530253" y="2848032"/>
                </a:lnTo>
                <a:lnTo>
                  <a:pt x="1440523" y="2724683"/>
                </a:lnTo>
                <a:lnTo>
                  <a:pt x="1295406" y="2677520"/>
                </a:lnTo>
                <a:lnTo>
                  <a:pt x="1295285" y="2677278"/>
                </a:lnTo>
                <a:lnTo>
                  <a:pt x="1205555" y="2800748"/>
                </a:lnTo>
                <a:close/>
                <a:moveTo>
                  <a:pt x="2820581" y="3047809"/>
                </a:moveTo>
                <a:lnTo>
                  <a:pt x="3055427" y="2971502"/>
                </a:lnTo>
                <a:lnTo>
                  <a:pt x="3145158" y="2848032"/>
                </a:lnTo>
                <a:lnTo>
                  <a:pt x="3055427" y="2724683"/>
                </a:lnTo>
                <a:lnTo>
                  <a:pt x="2910311" y="2677520"/>
                </a:lnTo>
                <a:lnTo>
                  <a:pt x="2910311" y="2677278"/>
                </a:lnTo>
                <a:lnTo>
                  <a:pt x="2820581" y="2800748"/>
                </a:lnTo>
                <a:close/>
                <a:moveTo>
                  <a:pt x="4109215" y="3047930"/>
                </a:moveTo>
                <a:lnTo>
                  <a:pt x="4109215" y="2800869"/>
                </a:lnTo>
                <a:lnTo>
                  <a:pt x="4019484" y="2677399"/>
                </a:lnTo>
                <a:cubicBezTo>
                  <a:pt x="4019484" y="2677399"/>
                  <a:pt x="3874368" y="2724683"/>
                  <a:pt x="3874368" y="2724683"/>
                </a:cubicBezTo>
                <a:lnTo>
                  <a:pt x="3874368" y="2724804"/>
                </a:lnTo>
                <a:lnTo>
                  <a:pt x="3784637" y="2848153"/>
                </a:lnTo>
                <a:lnTo>
                  <a:pt x="3874368" y="2971623"/>
                </a:lnTo>
                <a:close/>
                <a:moveTo>
                  <a:pt x="5724119" y="3047930"/>
                </a:moveTo>
                <a:lnTo>
                  <a:pt x="5724119" y="2800869"/>
                </a:lnTo>
                <a:lnTo>
                  <a:pt x="5634389" y="2677399"/>
                </a:lnTo>
                <a:cubicBezTo>
                  <a:pt x="5634389" y="2677399"/>
                  <a:pt x="5489273" y="2724683"/>
                  <a:pt x="5489273" y="2724683"/>
                </a:cubicBezTo>
                <a:lnTo>
                  <a:pt x="5489273" y="2724804"/>
                </a:lnTo>
                <a:lnTo>
                  <a:pt x="5399542" y="2848153"/>
                </a:lnTo>
                <a:lnTo>
                  <a:pt x="5489273" y="2971623"/>
                </a:lnTo>
                <a:close/>
                <a:moveTo>
                  <a:pt x="7339024" y="3047930"/>
                </a:moveTo>
                <a:lnTo>
                  <a:pt x="7339024" y="2800869"/>
                </a:lnTo>
                <a:lnTo>
                  <a:pt x="7249294" y="2677399"/>
                </a:lnTo>
                <a:cubicBezTo>
                  <a:pt x="7249294" y="2677399"/>
                  <a:pt x="7104177" y="2724683"/>
                  <a:pt x="7104177" y="2724683"/>
                </a:cubicBezTo>
                <a:lnTo>
                  <a:pt x="7104056" y="2724804"/>
                </a:lnTo>
                <a:lnTo>
                  <a:pt x="7014446" y="2848153"/>
                </a:lnTo>
                <a:lnTo>
                  <a:pt x="7104177" y="2971623"/>
                </a:lnTo>
                <a:close/>
                <a:moveTo>
                  <a:pt x="8953928" y="3047930"/>
                </a:moveTo>
                <a:lnTo>
                  <a:pt x="8953928" y="2800869"/>
                </a:lnTo>
                <a:lnTo>
                  <a:pt x="8864198" y="2677399"/>
                </a:lnTo>
                <a:cubicBezTo>
                  <a:pt x="8864198" y="2677399"/>
                  <a:pt x="8719081" y="2724683"/>
                  <a:pt x="8719081" y="2724683"/>
                </a:cubicBezTo>
                <a:lnTo>
                  <a:pt x="8719081" y="2724804"/>
                </a:lnTo>
                <a:lnTo>
                  <a:pt x="8629351" y="2848153"/>
                </a:lnTo>
                <a:lnTo>
                  <a:pt x="8719081" y="2971623"/>
                </a:lnTo>
                <a:close/>
                <a:moveTo>
                  <a:pt x="2595529" y="3080339"/>
                </a:moveTo>
                <a:lnTo>
                  <a:pt x="2646683" y="3009837"/>
                </a:lnTo>
                <a:lnTo>
                  <a:pt x="2646804" y="3009837"/>
                </a:lnTo>
                <a:lnTo>
                  <a:pt x="2512692" y="2825297"/>
                </a:lnTo>
                <a:lnTo>
                  <a:pt x="2512692" y="3053372"/>
                </a:lnTo>
                <a:close/>
                <a:moveTo>
                  <a:pt x="2720208" y="3080460"/>
                </a:moveTo>
                <a:lnTo>
                  <a:pt x="2803046" y="3053493"/>
                </a:lnTo>
                <a:lnTo>
                  <a:pt x="2803046" y="2825585"/>
                </a:lnTo>
                <a:lnTo>
                  <a:pt x="2803167" y="2825418"/>
                </a:lnTo>
                <a:lnTo>
                  <a:pt x="2803046" y="2825418"/>
                </a:lnTo>
                <a:lnTo>
                  <a:pt x="2803046" y="2825585"/>
                </a:lnTo>
                <a:lnTo>
                  <a:pt x="2669055" y="3009958"/>
                </a:lnTo>
                <a:close/>
                <a:moveTo>
                  <a:pt x="980141" y="3080581"/>
                </a:moveTo>
                <a:lnTo>
                  <a:pt x="1031294" y="3010078"/>
                </a:lnTo>
                <a:lnTo>
                  <a:pt x="1031415" y="3010078"/>
                </a:lnTo>
                <a:lnTo>
                  <a:pt x="897303" y="2825539"/>
                </a:lnTo>
                <a:lnTo>
                  <a:pt x="897303" y="3053613"/>
                </a:lnTo>
                <a:close/>
                <a:moveTo>
                  <a:pt x="4210554" y="3080581"/>
                </a:moveTo>
                <a:lnTo>
                  <a:pt x="4261708" y="3010078"/>
                </a:lnTo>
                <a:lnTo>
                  <a:pt x="4261829" y="3010078"/>
                </a:lnTo>
                <a:lnTo>
                  <a:pt x="4127717" y="2825539"/>
                </a:lnTo>
                <a:lnTo>
                  <a:pt x="4127717" y="3053613"/>
                </a:lnTo>
                <a:close/>
                <a:moveTo>
                  <a:pt x="5825459" y="3080581"/>
                </a:moveTo>
                <a:lnTo>
                  <a:pt x="5876613" y="3010078"/>
                </a:lnTo>
                <a:lnTo>
                  <a:pt x="5876733" y="3010078"/>
                </a:lnTo>
                <a:lnTo>
                  <a:pt x="5742622" y="2825539"/>
                </a:lnTo>
                <a:lnTo>
                  <a:pt x="5742622" y="3053613"/>
                </a:lnTo>
                <a:close/>
                <a:moveTo>
                  <a:pt x="7440364" y="3080581"/>
                </a:moveTo>
                <a:lnTo>
                  <a:pt x="7491517" y="3010078"/>
                </a:lnTo>
                <a:lnTo>
                  <a:pt x="7491638" y="3010078"/>
                </a:lnTo>
                <a:lnTo>
                  <a:pt x="7357526" y="2825539"/>
                </a:lnTo>
                <a:lnTo>
                  <a:pt x="7357526" y="3053613"/>
                </a:lnTo>
                <a:close/>
                <a:moveTo>
                  <a:pt x="9055267" y="3080581"/>
                </a:moveTo>
                <a:lnTo>
                  <a:pt x="9106421" y="3010078"/>
                </a:lnTo>
                <a:lnTo>
                  <a:pt x="9106542" y="3010078"/>
                </a:lnTo>
                <a:lnTo>
                  <a:pt x="8972430" y="2825539"/>
                </a:lnTo>
                <a:lnTo>
                  <a:pt x="8972430" y="3053613"/>
                </a:lnTo>
                <a:close/>
                <a:moveTo>
                  <a:pt x="1104820" y="3080702"/>
                </a:moveTo>
                <a:lnTo>
                  <a:pt x="1187657" y="3053734"/>
                </a:lnTo>
                <a:lnTo>
                  <a:pt x="1187657" y="2825827"/>
                </a:lnTo>
                <a:lnTo>
                  <a:pt x="1187778" y="2825660"/>
                </a:lnTo>
                <a:lnTo>
                  <a:pt x="1187657" y="2825660"/>
                </a:lnTo>
                <a:lnTo>
                  <a:pt x="1187657" y="2825827"/>
                </a:lnTo>
                <a:lnTo>
                  <a:pt x="1053667" y="3010200"/>
                </a:lnTo>
                <a:close/>
                <a:moveTo>
                  <a:pt x="4335355" y="3080702"/>
                </a:moveTo>
                <a:lnTo>
                  <a:pt x="4418192" y="3053734"/>
                </a:lnTo>
                <a:lnTo>
                  <a:pt x="4418192" y="2825827"/>
                </a:lnTo>
                <a:lnTo>
                  <a:pt x="4418313" y="2825660"/>
                </a:lnTo>
                <a:lnTo>
                  <a:pt x="4418192" y="2825660"/>
                </a:lnTo>
                <a:lnTo>
                  <a:pt x="4418192" y="2825827"/>
                </a:lnTo>
                <a:lnTo>
                  <a:pt x="4284201" y="3010200"/>
                </a:lnTo>
                <a:close/>
                <a:moveTo>
                  <a:pt x="5950259" y="3080702"/>
                </a:moveTo>
                <a:lnTo>
                  <a:pt x="6033097" y="3053734"/>
                </a:lnTo>
                <a:lnTo>
                  <a:pt x="6033097" y="2825825"/>
                </a:lnTo>
                <a:lnTo>
                  <a:pt x="6033217" y="2825660"/>
                </a:lnTo>
                <a:lnTo>
                  <a:pt x="6033097" y="2825660"/>
                </a:lnTo>
                <a:lnTo>
                  <a:pt x="6033097" y="2825825"/>
                </a:lnTo>
                <a:lnTo>
                  <a:pt x="5899106" y="3010200"/>
                </a:lnTo>
                <a:close/>
                <a:moveTo>
                  <a:pt x="7565043" y="3080702"/>
                </a:moveTo>
                <a:lnTo>
                  <a:pt x="7647880" y="3053734"/>
                </a:lnTo>
                <a:lnTo>
                  <a:pt x="7647880" y="2825827"/>
                </a:lnTo>
                <a:lnTo>
                  <a:pt x="7648001" y="2825660"/>
                </a:lnTo>
                <a:lnTo>
                  <a:pt x="7647880" y="2825660"/>
                </a:lnTo>
                <a:lnTo>
                  <a:pt x="7647880" y="2825827"/>
                </a:lnTo>
                <a:lnTo>
                  <a:pt x="7513889" y="3010200"/>
                </a:lnTo>
                <a:close/>
                <a:moveTo>
                  <a:pt x="9180068" y="3080702"/>
                </a:moveTo>
                <a:lnTo>
                  <a:pt x="9262905" y="3053734"/>
                </a:lnTo>
                <a:lnTo>
                  <a:pt x="9262905" y="2825827"/>
                </a:lnTo>
                <a:lnTo>
                  <a:pt x="9263026" y="2825660"/>
                </a:lnTo>
                <a:lnTo>
                  <a:pt x="9262905" y="2825660"/>
                </a:lnTo>
                <a:lnTo>
                  <a:pt x="9262905" y="2825827"/>
                </a:lnTo>
                <a:lnTo>
                  <a:pt x="9128914" y="3010200"/>
                </a:lnTo>
                <a:close/>
                <a:moveTo>
                  <a:pt x="2903902" y="3180469"/>
                </a:moveTo>
                <a:lnTo>
                  <a:pt x="3038013" y="2995930"/>
                </a:lnTo>
                <a:lnTo>
                  <a:pt x="3037893" y="2996051"/>
                </a:lnTo>
                <a:lnTo>
                  <a:pt x="2821064" y="3066553"/>
                </a:lnTo>
                <a:lnTo>
                  <a:pt x="2821064" y="3153623"/>
                </a:lnTo>
                <a:close/>
                <a:moveTo>
                  <a:pt x="796569" y="3180590"/>
                </a:moveTo>
                <a:lnTo>
                  <a:pt x="879406" y="3153744"/>
                </a:lnTo>
                <a:lnTo>
                  <a:pt x="879406" y="3066674"/>
                </a:lnTo>
                <a:lnTo>
                  <a:pt x="879406" y="3066553"/>
                </a:lnTo>
                <a:lnTo>
                  <a:pt x="662457" y="2996051"/>
                </a:lnTo>
                <a:close/>
                <a:moveTo>
                  <a:pt x="2411473" y="3180590"/>
                </a:moveTo>
                <a:lnTo>
                  <a:pt x="2494310" y="3153744"/>
                </a:lnTo>
                <a:lnTo>
                  <a:pt x="2494310" y="3066674"/>
                </a:lnTo>
                <a:lnTo>
                  <a:pt x="2494310" y="3066553"/>
                </a:lnTo>
                <a:lnTo>
                  <a:pt x="2277361" y="2996051"/>
                </a:lnTo>
                <a:close/>
                <a:moveTo>
                  <a:pt x="4519048" y="3180711"/>
                </a:moveTo>
                <a:lnTo>
                  <a:pt x="4653160" y="2996172"/>
                </a:lnTo>
                <a:lnTo>
                  <a:pt x="4653039" y="2996292"/>
                </a:lnTo>
                <a:lnTo>
                  <a:pt x="4436211" y="3066795"/>
                </a:lnTo>
                <a:lnTo>
                  <a:pt x="4436211" y="3153865"/>
                </a:lnTo>
                <a:close/>
                <a:moveTo>
                  <a:pt x="6134073" y="3180711"/>
                </a:moveTo>
                <a:lnTo>
                  <a:pt x="6268185" y="2996172"/>
                </a:lnTo>
                <a:lnTo>
                  <a:pt x="6268064" y="2996292"/>
                </a:lnTo>
                <a:lnTo>
                  <a:pt x="6051236" y="3066795"/>
                </a:lnTo>
                <a:lnTo>
                  <a:pt x="6051236" y="3153865"/>
                </a:lnTo>
                <a:close/>
                <a:moveTo>
                  <a:pt x="7748736" y="3180711"/>
                </a:moveTo>
                <a:lnTo>
                  <a:pt x="7882847" y="2996172"/>
                </a:lnTo>
                <a:lnTo>
                  <a:pt x="7882727" y="2996292"/>
                </a:lnTo>
                <a:lnTo>
                  <a:pt x="7665898" y="3066795"/>
                </a:lnTo>
                <a:lnTo>
                  <a:pt x="7665898" y="3153865"/>
                </a:lnTo>
                <a:close/>
                <a:moveTo>
                  <a:pt x="9363761" y="3180711"/>
                </a:moveTo>
                <a:lnTo>
                  <a:pt x="9497873" y="2996172"/>
                </a:lnTo>
                <a:lnTo>
                  <a:pt x="9497752" y="2996292"/>
                </a:lnTo>
                <a:lnTo>
                  <a:pt x="9280924" y="3066795"/>
                </a:lnTo>
                <a:lnTo>
                  <a:pt x="9280924" y="3153865"/>
                </a:lnTo>
                <a:close/>
                <a:moveTo>
                  <a:pt x="4026498" y="3180832"/>
                </a:moveTo>
                <a:lnTo>
                  <a:pt x="4109336" y="3153986"/>
                </a:lnTo>
                <a:lnTo>
                  <a:pt x="4109336" y="3066916"/>
                </a:lnTo>
                <a:lnTo>
                  <a:pt x="4109336" y="3066795"/>
                </a:lnTo>
                <a:lnTo>
                  <a:pt x="3892387" y="2996292"/>
                </a:lnTo>
                <a:close/>
                <a:moveTo>
                  <a:pt x="5641403" y="3180832"/>
                </a:moveTo>
                <a:lnTo>
                  <a:pt x="5724240" y="3153986"/>
                </a:lnTo>
                <a:lnTo>
                  <a:pt x="5724240" y="3066916"/>
                </a:lnTo>
                <a:lnTo>
                  <a:pt x="5724240" y="3066795"/>
                </a:lnTo>
                <a:lnTo>
                  <a:pt x="5507291" y="2996292"/>
                </a:lnTo>
                <a:close/>
                <a:moveTo>
                  <a:pt x="7256307" y="3180832"/>
                </a:moveTo>
                <a:lnTo>
                  <a:pt x="7339145" y="3153986"/>
                </a:lnTo>
                <a:lnTo>
                  <a:pt x="7339145" y="3066916"/>
                </a:lnTo>
                <a:lnTo>
                  <a:pt x="7339145" y="3066795"/>
                </a:lnTo>
                <a:lnTo>
                  <a:pt x="7122196" y="2996292"/>
                </a:lnTo>
                <a:close/>
                <a:moveTo>
                  <a:pt x="8871212" y="3180832"/>
                </a:moveTo>
                <a:lnTo>
                  <a:pt x="8954049" y="3153986"/>
                </a:lnTo>
                <a:lnTo>
                  <a:pt x="8954049" y="3066916"/>
                </a:lnTo>
                <a:lnTo>
                  <a:pt x="8954049" y="3066795"/>
                </a:lnTo>
                <a:lnTo>
                  <a:pt x="8737100" y="2996292"/>
                </a:lnTo>
                <a:close/>
                <a:moveTo>
                  <a:pt x="1288392" y="3181074"/>
                </a:moveTo>
                <a:lnTo>
                  <a:pt x="1422504" y="2996534"/>
                </a:lnTo>
                <a:lnTo>
                  <a:pt x="1422383" y="2996655"/>
                </a:lnTo>
                <a:lnTo>
                  <a:pt x="1205555" y="3067158"/>
                </a:lnTo>
                <a:lnTo>
                  <a:pt x="1205555" y="3154228"/>
                </a:lnTo>
                <a:close/>
                <a:moveTo>
                  <a:pt x="1849751" y="3257502"/>
                </a:moveTo>
                <a:lnTo>
                  <a:pt x="1994989" y="3057846"/>
                </a:lnTo>
                <a:cubicBezTo>
                  <a:pt x="1994989" y="3057846"/>
                  <a:pt x="1994989" y="3057725"/>
                  <a:pt x="1994989" y="3057725"/>
                </a:cubicBezTo>
                <a:lnTo>
                  <a:pt x="1994989" y="2905232"/>
                </a:lnTo>
                <a:lnTo>
                  <a:pt x="1849751" y="2857948"/>
                </a:lnTo>
                <a:lnTo>
                  <a:pt x="1849751" y="2858069"/>
                </a:lnTo>
                <a:lnTo>
                  <a:pt x="1704514" y="2905232"/>
                </a:lnTo>
                <a:lnTo>
                  <a:pt x="1704514" y="3057846"/>
                </a:lnTo>
                <a:close/>
                <a:moveTo>
                  <a:pt x="3464656" y="3257502"/>
                </a:moveTo>
                <a:lnTo>
                  <a:pt x="3609893" y="3057846"/>
                </a:lnTo>
                <a:cubicBezTo>
                  <a:pt x="3609893" y="3057846"/>
                  <a:pt x="3609893" y="3057725"/>
                  <a:pt x="3609893" y="3057725"/>
                </a:cubicBezTo>
                <a:lnTo>
                  <a:pt x="3609893" y="2905232"/>
                </a:lnTo>
                <a:lnTo>
                  <a:pt x="3464656" y="2857948"/>
                </a:lnTo>
                <a:lnTo>
                  <a:pt x="3464656" y="2858069"/>
                </a:lnTo>
                <a:lnTo>
                  <a:pt x="3319418" y="2905232"/>
                </a:lnTo>
                <a:lnTo>
                  <a:pt x="3319418" y="3057846"/>
                </a:lnTo>
                <a:close/>
                <a:moveTo>
                  <a:pt x="5079560" y="3257502"/>
                </a:moveTo>
                <a:lnTo>
                  <a:pt x="5224798" y="3057846"/>
                </a:lnTo>
                <a:cubicBezTo>
                  <a:pt x="5224798" y="3057846"/>
                  <a:pt x="5224798" y="3057725"/>
                  <a:pt x="5224798" y="3057725"/>
                </a:cubicBezTo>
                <a:lnTo>
                  <a:pt x="5224798" y="2905232"/>
                </a:lnTo>
                <a:lnTo>
                  <a:pt x="5079560" y="2857948"/>
                </a:lnTo>
                <a:lnTo>
                  <a:pt x="5079560" y="2858069"/>
                </a:lnTo>
                <a:lnTo>
                  <a:pt x="4934323" y="2905232"/>
                </a:lnTo>
                <a:lnTo>
                  <a:pt x="4934323" y="3057846"/>
                </a:lnTo>
                <a:close/>
                <a:moveTo>
                  <a:pt x="6695916" y="3257623"/>
                </a:moveTo>
                <a:cubicBezTo>
                  <a:pt x="6695916" y="3257623"/>
                  <a:pt x="6841154" y="3057967"/>
                  <a:pt x="6841154" y="3057967"/>
                </a:cubicBezTo>
                <a:cubicBezTo>
                  <a:pt x="6841154" y="3057967"/>
                  <a:pt x="6841154" y="3057846"/>
                  <a:pt x="6841154" y="3057846"/>
                </a:cubicBezTo>
                <a:lnTo>
                  <a:pt x="6841154" y="2905353"/>
                </a:lnTo>
                <a:lnTo>
                  <a:pt x="6695916" y="2858069"/>
                </a:lnTo>
                <a:lnTo>
                  <a:pt x="6695916" y="2858190"/>
                </a:lnTo>
                <a:lnTo>
                  <a:pt x="6550679" y="2905353"/>
                </a:lnTo>
                <a:lnTo>
                  <a:pt x="6550679" y="3057967"/>
                </a:lnTo>
                <a:close/>
                <a:moveTo>
                  <a:pt x="8310578" y="3257623"/>
                </a:moveTo>
                <a:lnTo>
                  <a:pt x="8455815" y="3057967"/>
                </a:lnTo>
                <a:cubicBezTo>
                  <a:pt x="8455815" y="3057967"/>
                  <a:pt x="8455815" y="3057846"/>
                  <a:pt x="8455815" y="3057846"/>
                </a:cubicBezTo>
                <a:lnTo>
                  <a:pt x="8455815" y="2905353"/>
                </a:lnTo>
                <a:lnTo>
                  <a:pt x="8310578" y="2858069"/>
                </a:lnTo>
                <a:lnTo>
                  <a:pt x="8310578" y="2858190"/>
                </a:lnTo>
                <a:lnTo>
                  <a:pt x="8165341" y="2905353"/>
                </a:lnTo>
                <a:lnTo>
                  <a:pt x="8165341" y="3057967"/>
                </a:lnTo>
                <a:close/>
                <a:moveTo>
                  <a:pt x="9925966" y="3257623"/>
                </a:moveTo>
                <a:cubicBezTo>
                  <a:pt x="9925966" y="3257623"/>
                  <a:pt x="10071204" y="3057967"/>
                  <a:pt x="10071204" y="3057967"/>
                </a:cubicBezTo>
                <a:cubicBezTo>
                  <a:pt x="10071204" y="3057967"/>
                  <a:pt x="10071204" y="3057846"/>
                  <a:pt x="10071204" y="3057846"/>
                </a:cubicBezTo>
                <a:lnTo>
                  <a:pt x="10071204" y="2905353"/>
                </a:lnTo>
                <a:lnTo>
                  <a:pt x="9925966" y="2858069"/>
                </a:lnTo>
                <a:lnTo>
                  <a:pt x="9925966" y="2858190"/>
                </a:lnTo>
                <a:lnTo>
                  <a:pt x="9780729" y="2905353"/>
                </a:lnTo>
                <a:lnTo>
                  <a:pt x="9780729" y="3057967"/>
                </a:lnTo>
                <a:close/>
                <a:moveTo>
                  <a:pt x="4772276" y="3262823"/>
                </a:moveTo>
                <a:lnTo>
                  <a:pt x="4917514" y="3215660"/>
                </a:lnTo>
                <a:lnTo>
                  <a:pt x="4917514" y="3063046"/>
                </a:lnTo>
                <a:lnTo>
                  <a:pt x="4827783" y="2939576"/>
                </a:lnTo>
                <a:lnTo>
                  <a:pt x="4682546" y="2986739"/>
                </a:lnTo>
                <a:lnTo>
                  <a:pt x="4682546" y="2986618"/>
                </a:lnTo>
                <a:lnTo>
                  <a:pt x="4537309" y="3186516"/>
                </a:lnTo>
                <a:close/>
                <a:moveTo>
                  <a:pt x="6387423" y="3262823"/>
                </a:moveTo>
                <a:lnTo>
                  <a:pt x="6532660" y="3215660"/>
                </a:lnTo>
                <a:lnTo>
                  <a:pt x="6532660" y="3063046"/>
                </a:lnTo>
                <a:lnTo>
                  <a:pt x="6442930" y="2939576"/>
                </a:lnTo>
                <a:lnTo>
                  <a:pt x="6297692" y="2986739"/>
                </a:lnTo>
                <a:lnTo>
                  <a:pt x="6297692" y="2986618"/>
                </a:lnTo>
                <a:lnTo>
                  <a:pt x="6152455" y="3186516"/>
                </a:lnTo>
                <a:close/>
                <a:moveTo>
                  <a:pt x="8002085" y="3262823"/>
                </a:moveTo>
                <a:lnTo>
                  <a:pt x="8147322" y="3215660"/>
                </a:lnTo>
                <a:lnTo>
                  <a:pt x="8147322" y="3063046"/>
                </a:lnTo>
                <a:lnTo>
                  <a:pt x="8057592" y="2939576"/>
                </a:lnTo>
                <a:lnTo>
                  <a:pt x="7912354" y="2986739"/>
                </a:lnTo>
                <a:lnTo>
                  <a:pt x="7912354" y="2986618"/>
                </a:lnTo>
                <a:lnTo>
                  <a:pt x="7767118" y="3186516"/>
                </a:lnTo>
                <a:close/>
                <a:moveTo>
                  <a:pt x="9616989" y="3262823"/>
                </a:moveTo>
                <a:lnTo>
                  <a:pt x="9762227" y="3215660"/>
                </a:lnTo>
                <a:lnTo>
                  <a:pt x="9762227" y="3063046"/>
                </a:lnTo>
                <a:lnTo>
                  <a:pt x="9672497" y="2939576"/>
                </a:lnTo>
                <a:lnTo>
                  <a:pt x="9527259" y="2986739"/>
                </a:lnTo>
                <a:lnTo>
                  <a:pt x="9527259" y="2986618"/>
                </a:lnTo>
                <a:lnTo>
                  <a:pt x="9382022" y="3186516"/>
                </a:lnTo>
                <a:close/>
                <a:moveTo>
                  <a:pt x="1541742" y="3262944"/>
                </a:moveTo>
                <a:lnTo>
                  <a:pt x="1686979" y="3215781"/>
                </a:lnTo>
                <a:lnTo>
                  <a:pt x="1686979" y="3063167"/>
                </a:lnTo>
                <a:lnTo>
                  <a:pt x="1597249" y="2939697"/>
                </a:lnTo>
                <a:lnTo>
                  <a:pt x="1452011" y="2986860"/>
                </a:lnTo>
                <a:lnTo>
                  <a:pt x="1452011" y="2986739"/>
                </a:lnTo>
                <a:lnTo>
                  <a:pt x="1306774" y="3186637"/>
                </a:lnTo>
                <a:close/>
                <a:moveTo>
                  <a:pt x="3156646" y="3262944"/>
                </a:moveTo>
                <a:lnTo>
                  <a:pt x="3301884" y="3215781"/>
                </a:lnTo>
                <a:lnTo>
                  <a:pt x="3301884" y="3063167"/>
                </a:lnTo>
                <a:lnTo>
                  <a:pt x="3212153" y="2939697"/>
                </a:lnTo>
                <a:lnTo>
                  <a:pt x="3066916" y="2986860"/>
                </a:lnTo>
                <a:lnTo>
                  <a:pt x="3066916" y="2986739"/>
                </a:lnTo>
                <a:lnTo>
                  <a:pt x="2921678" y="3186637"/>
                </a:lnTo>
                <a:close/>
                <a:moveTo>
                  <a:pt x="543340" y="3263186"/>
                </a:moveTo>
                <a:lnTo>
                  <a:pt x="778308" y="3186879"/>
                </a:lnTo>
                <a:lnTo>
                  <a:pt x="633192" y="2986981"/>
                </a:lnTo>
                <a:lnTo>
                  <a:pt x="487954" y="2939818"/>
                </a:lnTo>
                <a:lnTo>
                  <a:pt x="487833" y="2939697"/>
                </a:lnTo>
                <a:lnTo>
                  <a:pt x="398103" y="3063167"/>
                </a:lnTo>
                <a:lnTo>
                  <a:pt x="398103" y="3063409"/>
                </a:lnTo>
                <a:lnTo>
                  <a:pt x="398103" y="3216023"/>
                </a:lnTo>
                <a:close/>
                <a:moveTo>
                  <a:pt x="2158366" y="3263186"/>
                </a:moveTo>
                <a:lnTo>
                  <a:pt x="2393212" y="3186879"/>
                </a:lnTo>
                <a:lnTo>
                  <a:pt x="2248096" y="2986981"/>
                </a:lnTo>
                <a:lnTo>
                  <a:pt x="2102859" y="2939818"/>
                </a:lnTo>
                <a:lnTo>
                  <a:pt x="2102859" y="2939697"/>
                </a:lnTo>
                <a:lnTo>
                  <a:pt x="2013128" y="3063167"/>
                </a:lnTo>
                <a:lnTo>
                  <a:pt x="2013128" y="3063409"/>
                </a:lnTo>
                <a:lnTo>
                  <a:pt x="2013128" y="3216023"/>
                </a:lnTo>
                <a:close/>
                <a:moveTo>
                  <a:pt x="3773391" y="3263428"/>
                </a:moveTo>
                <a:lnTo>
                  <a:pt x="4008238" y="3187121"/>
                </a:lnTo>
                <a:lnTo>
                  <a:pt x="3863122" y="2987223"/>
                </a:lnTo>
                <a:lnTo>
                  <a:pt x="3717884" y="2940060"/>
                </a:lnTo>
                <a:lnTo>
                  <a:pt x="3717884" y="2939939"/>
                </a:lnTo>
                <a:lnTo>
                  <a:pt x="3628154" y="3063409"/>
                </a:lnTo>
                <a:lnTo>
                  <a:pt x="3628154" y="3063651"/>
                </a:lnTo>
                <a:lnTo>
                  <a:pt x="3628154" y="3216265"/>
                </a:lnTo>
                <a:close/>
                <a:moveTo>
                  <a:pt x="5388175" y="3263428"/>
                </a:moveTo>
                <a:lnTo>
                  <a:pt x="5623142" y="3187121"/>
                </a:lnTo>
                <a:lnTo>
                  <a:pt x="5478026" y="2987223"/>
                </a:lnTo>
                <a:lnTo>
                  <a:pt x="5332789" y="2940060"/>
                </a:lnTo>
                <a:lnTo>
                  <a:pt x="5332668" y="2939939"/>
                </a:lnTo>
                <a:lnTo>
                  <a:pt x="5242937" y="3063409"/>
                </a:lnTo>
                <a:lnTo>
                  <a:pt x="5242937" y="3063651"/>
                </a:lnTo>
                <a:lnTo>
                  <a:pt x="5242937" y="3216265"/>
                </a:lnTo>
                <a:close/>
                <a:moveTo>
                  <a:pt x="7003200" y="3263428"/>
                </a:moveTo>
                <a:lnTo>
                  <a:pt x="7238047" y="3187121"/>
                </a:lnTo>
                <a:lnTo>
                  <a:pt x="7092931" y="2987223"/>
                </a:lnTo>
                <a:lnTo>
                  <a:pt x="6947693" y="2940060"/>
                </a:lnTo>
                <a:lnTo>
                  <a:pt x="6947693" y="2939939"/>
                </a:lnTo>
                <a:lnTo>
                  <a:pt x="6857962" y="3063409"/>
                </a:lnTo>
                <a:lnTo>
                  <a:pt x="6857962" y="3063651"/>
                </a:lnTo>
                <a:lnTo>
                  <a:pt x="6857962" y="3216265"/>
                </a:lnTo>
                <a:close/>
                <a:moveTo>
                  <a:pt x="8618105" y="3263428"/>
                </a:moveTo>
                <a:lnTo>
                  <a:pt x="8852951" y="3187121"/>
                </a:lnTo>
                <a:lnTo>
                  <a:pt x="8707835" y="2987223"/>
                </a:lnTo>
                <a:lnTo>
                  <a:pt x="8562597" y="2940060"/>
                </a:lnTo>
                <a:lnTo>
                  <a:pt x="8562597" y="2939939"/>
                </a:lnTo>
                <a:lnTo>
                  <a:pt x="8472867" y="3063409"/>
                </a:lnTo>
                <a:lnTo>
                  <a:pt x="8472867" y="3063651"/>
                </a:lnTo>
                <a:lnTo>
                  <a:pt x="8472867" y="3216265"/>
                </a:lnTo>
                <a:close/>
                <a:moveTo>
                  <a:pt x="789555" y="3343000"/>
                </a:moveTo>
                <a:cubicBezTo>
                  <a:pt x="789555" y="3343000"/>
                  <a:pt x="840708" y="3272377"/>
                  <a:pt x="840708" y="3272377"/>
                </a:cubicBezTo>
                <a:lnTo>
                  <a:pt x="789555" y="3201995"/>
                </a:lnTo>
                <a:lnTo>
                  <a:pt x="572847" y="3272377"/>
                </a:lnTo>
                <a:lnTo>
                  <a:pt x="572968" y="3272498"/>
                </a:lnTo>
                <a:lnTo>
                  <a:pt x="572726" y="3272498"/>
                </a:lnTo>
                <a:close/>
                <a:moveTo>
                  <a:pt x="2404459" y="3343000"/>
                </a:moveTo>
                <a:cubicBezTo>
                  <a:pt x="2404459" y="3343000"/>
                  <a:pt x="2455613" y="3272377"/>
                  <a:pt x="2455613" y="3272377"/>
                </a:cubicBezTo>
                <a:lnTo>
                  <a:pt x="2404459" y="3201995"/>
                </a:lnTo>
                <a:lnTo>
                  <a:pt x="2187752" y="3272377"/>
                </a:lnTo>
                <a:lnTo>
                  <a:pt x="2187873" y="3272498"/>
                </a:lnTo>
                <a:lnTo>
                  <a:pt x="2187631" y="3272498"/>
                </a:lnTo>
                <a:close/>
                <a:moveTo>
                  <a:pt x="4019484" y="3343242"/>
                </a:moveTo>
                <a:cubicBezTo>
                  <a:pt x="4019484" y="3343242"/>
                  <a:pt x="4070638" y="3272618"/>
                  <a:pt x="4070638" y="3272618"/>
                </a:cubicBezTo>
                <a:lnTo>
                  <a:pt x="4019484" y="3202237"/>
                </a:lnTo>
                <a:lnTo>
                  <a:pt x="3802777" y="3272618"/>
                </a:lnTo>
                <a:lnTo>
                  <a:pt x="3802898" y="3272739"/>
                </a:lnTo>
                <a:lnTo>
                  <a:pt x="3802656" y="3272739"/>
                </a:lnTo>
                <a:close/>
                <a:moveTo>
                  <a:pt x="4525941" y="3343242"/>
                </a:moveTo>
                <a:cubicBezTo>
                  <a:pt x="4525941" y="3343242"/>
                  <a:pt x="4742890" y="3272618"/>
                  <a:pt x="4742890" y="3272618"/>
                </a:cubicBezTo>
                <a:lnTo>
                  <a:pt x="4742648" y="3272618"/>
                </a:lnTo>
                <a:lnTo>
                  <a:pt x="4525941" y="3202237"/>
                </a:lnTo>
                <a:lnTo>
                  <a:pt x="4474787" y="3272618"/>
                </a:lnTo>
                <a:lnTo>
                  <a:pt x="4474787" y="3272739"/>
                </a:lnTo>
                <a:close/>
                <a:moveTo>
                  <a:pt x="5634389" y="3343242"/>
                </a:moveTo>
                <a:cubicBezTo>
                  <a:pt x="5634389" y="3343242"/>
                  <a:pt x="5685542" y="3272618"/>
                  <a:pt x="5685542" y="3272618"/>
                </a:cubicBezTo>
                <a:lnTo>
                  <a:pt x="5634389" y="3202237"/>
                </a:lnTo>
                <a:lnTo>
                  <a:pt x="5417682" y="3272618"/>
                </a:lnTo>
                <a:lnTo>
                  <a:pt x="5417803" y="3272739"/>
                </a:lnTo>
                <a:lnTo>
                  <a:pt x="5417561" y="3272739"/>
                </a:lnTo>
                <a:close/>
                <a:moveTo>
                  <a:pt x="6141087" y="3343242"/>
                </a:moveTo>
                <a:cubicBezTo>
                  <a:pt x="6141087" y="3343242"/>
                  <a:pt x="6358037" y="3272618"/>
                  <a:pt x="6358037" y="3272618"/>
                </a:cubicBezTo>
                <a:lnTo>
                  <a:pt x="6357794" y="3272618"/>
                </a:lnTo>
                <a:lnTo>
                  <a:pt x="6141087" y="3202237"/>
                </a:lnTo>
                <a:lnTo>
                  <a:pt x="6089934" y="3272618"/>
                </a:lnTo>
                <a:lnTo>
                  <a:pt x="6089934" y="3272739"/>
                </a:lnTo>
                <a:close/>
                <a:moveTo>
                  <a:pt x="7249294" y="3343242"/>
                </a:moveTo>
                <a:cubicBezTo>
                  <a:pt x="7249294" y="3343242"/>
                  <a:pt x="7300447" y="3272618"/>
                  <a:pt x="7300447" y="3272618"/>
                </a:cubicBezTo>
                <a:lnTo>
                  <a:pt x="7249294" y="3202237"/>
                </a:lnTo>
                <a:lnTo>
                  <a:pt x="7032586" y="3272618"/>
                </a:lnTo>
                <a:lnTo>
                  <a:pt x="7032707" y="3272739"/>
                </a:lnTo>
                <a:lnTo>
                  <a:pt x="7032466" y="3272739"/>
                </a:lnTo>
                <a:close/>
                <a:moveTo>
                  <a:pt x="7755750" y="3343242"/>
                </a:moveTo>
                <a:cubicBezTo>
                  <a:pt x="7755750" y="3343242"/>
                  <a:pt x="7972699" y="3272618"/>
                  <a:pt x="7972699" y="3272618"/>
                </a:cubicBezTo>
                <a:lnTo>
                  <a:pt x="7972457" y="3272618"/>
                </a:lnTo>
                <a:lnTo>
                  <a:pt x="7755750" y="3202237"/>
                </a:lnTo>
                <a:lnTo>
                  <a:pt x="7704596" y="3272618"/>
                </a:lnTo>
                <a:lnTo>
                  <a:pt x="7704596" y="3272739"/>
                </a:lnTo>
                <a:close/>
                <a:moveTo>
                  <a:pt x="8864198" y="3343242"/>
                </a:moveTo>
                <a:cubicBezTo>
                  <a:pt x="8864198" y="3343242"/>
                  <a:pt x="8915351" y="3272618"/>
                  <a:pt x="8915351" y="3272618"/>
                </a:cubicBezTo>
                <a:lnTo>
                  <a:pt x="8864198" y="3202237"/>
                </a:lnTo>
                <a:lnTo>
                  <a:pt x="8647491" y="3272618"/>
                </a:lnTo>
                <a:lnTo>
                  <a:pt x="8647612" y="3272739"/>
                </a:lnTo>
                <a:lnTo>
                  <a:pt x="8647369" y="3272739"/>
                </a:lnTo>
                <a:close/>
                <a:moveTo>
                  <a:pt x="9370654" y="3343242"/>
                </a:moveTo>
                <a:cubicBezTo>
                  <a:pt x="9370654" y="3343242"/>
                  <a:pt x="9587603" y="3272618"/>
                  <a:pt x="9587603" y="3272618"/>
                </a:cubicBezTo>
                <a:lnTo>
                  <a:pt x="9587361" y="3272618"/>
                </a:lnTo>
                <a:lnTo>
                  <a:pt x="9370654" y="3202237"/>
                </a:lnTo>
                <a:lnTo>
                  <a:pt x="9319501" y="3272618"/>
                </a:lnTo>
                <a:lnTo>
                  <a:pt x="9319501" y="3272739"/>
                </a:lnTo>
                <a:close/>
                <a:moveTo>
                  <a:pt x="1295406" y="3343363"/>
                </a:moveTo>
                <a:cubicBezTo>
                  <a:pt x="1295406" y="3343363"/>
                  <a:pt x="1512355" y="3272739"/>
                  <a:pt x="1512355" y="3272739"/>
                </a:cubicBezTo>
                <a:lnTo>
                  <a:pt x="1512114" y="3272739"/>
                </a:lnTo>
                <a:lnTo>
                  <a:pt x="1295406" y="3202358"/>
                </a:lnTo>
                <a:lnTo>
                  <a:pt x="1244253" y="3272739"/>
                </a:lnTo>
                <a:lnTo>
                  <a:pt x="1244253" y="3272860"/>
                </a:lnTo>
                <a:close/>
                <a:moveTo>
                  <a:pt x="2910311" y="3343363"/>
                </a:moveTo>
                <a:cubicBezTo>
                  <a:pt x="2910311" y="3343363"/>
                  <a:pt x="3127260" y="3272739"/>
                  <a:pt x="3127260" y="3272739"/>
                </a:cubicBezTo>
                <a:lnTo>
                  <a:pt x="3127018" y="3272739"/>
                </a:lnTo>
                <a:lnTo>
                  <a:pt x="2910311" y="3202358"/>
                </a:lnTo>
                <a:lnTo>
                  <a:pt x="2859157" y="3272739"/>
                </a:lnTo>
                <a:lnTo>
                  <a:pt x="2859157" y="3272860"/>
                </a:lnTo>
                <a:close/>
                <a:moveTo>
                  <a:pt x="1704514" y="3457037"/>
                </a:moveTo>
                <a:lnTo>
                  <a:pt x="1838626" y="3272498"/>
                </a:lnTo>
                <a:lnTo>
                  <a:pt x="1704514" y="3088200"/>
                </a:lnTo>
                <a:lnTo>
                  <a:pt x="1704514" y="3229084"/>
                </a:lnTo>
                <a:cubicBezTo>
                  <a:pt x="1704514" y="3229084"/>
                  <a:pt x="1570644" y="3272618"/>
                  <a:pt x="1570644" y="3272618"/>
                </a:cubicBezTo>
                <a:lnTo>
                  <a:pt x="1570402" y="3272618"/>
                </a:lnTo>
                <a:lnTo>
                  <a:pt x="1704514" y="3316153"/>
                </a:lnTo>
                <a:close/>
                <a:moveTo>
                  <a:pt x="3319418" y="3457037"/>
                </a:moveTo>
                <a:lnTo>
                  <a:pt x="3453530" y="3272498"/>
                </a:lnTo>
                <a:lnTo>
                  <a:pt x="3319418" y="3088200"/>
                </a:lnTo>
                <a:lnTo>
                  <a:pt x="3319418" y="3229084"/>
                </a:lnTo>
                <a:cubicBezTo>
                  <a:pt x="3319418" y="3229084"/>
                  <a:pt x="3185549" y="3272618"/>
                  <a:pt x="3185549" y="3272618"/>
                </a:cubicBezTo>
                <a:lnTo>
                  <a:pt x="3185307" y="3272618"/>
                </a:lnTo>
                <a:lnTo>
                  <a:pt x="3319418" y="3316153"/>
                </a:lnTo>
                <a:close/>
                <a:moveTo>
                  <a:pt x="4934323" y="3457037"/>
                </a:moveTo>
                <a:lnTo>
                  <a:pt x="5068435" y="3272498"/>
                </a:lnTo>
                <a:lnTo>
                  <a:pt x="4934323" y="3088200"/>
                </a:lnTo>
                <a:lnTo>
                  <a:pt x="4934323" y="3229084"/>
                </a:lnTo>
                <a:cubicBezTo>
                  <a:pt x="4934323" y="3229084"/>
                  <a:pt x="4800453" y="3272618"/>
                  <a:pt x="4800453" y="3272618"/>
                </a:cubicBezTo>
                <a:lnTo>
                  <a:pt x="4800211" y="3272618"/>
                </a:lnTo>
                <a:lnTo>
                  <a:pt x="4934323" y="3316153"/>
                </a:lnTo>
                <a:close/>
                <a:moveTo>
                  <a:pt x="6550679" y="3457158"/>
                </a:moveTo>
                <a:lnTo>
                  <a:pt x="6684791" y="3272618"/>
                </a:lnTo>
                <a:lnTo>
                  <a:pt x="6550679" y="3088320"/>
                </a:lnTo>
                <a:lnTo>
                  <a:pt x="6550679" y="3229204"/>
                </a:lnTo>
                <a:cubicBezTo>
                  <a:pt x="6550679" y="3229204"/>
                  <a:pt x="6416809" y="3272739"/>
                  <a:pt x="6416809" y="3272739"/>
                </a:cubicBezTo>
                <a:lnTo>
                  <a:pt x="6416566" y="3272739"/>
                </a:lnTo>
                <a:lnTo>
                  <a:pt x="6550679" y="3316274"/>
                </a:lnTo>
                <a:close/>
                <a:moveTo>
                  <a:pt x="8165341" y="3457158"/>
                </a:moveTo>
                <a:lnTo>
                  <a:pt x="8299453" y="3272618"/>
                </a:lnTo>
                <a:lnTo>
                  <a:pt x="8165341" y="3088320"/>
                </a:lnTo>
                <a:lnTo>
                  <a:pt x="8165341" y="3229204"/>
                </a:lnTo>
                <a:cubicBezTo>
                  <a:pt x="8165341" y="3229204"/>
                  <a:pt x="8031471" y="3272739"/>
                  <a:pt x="8031471" y="3272739"/>
                </a:cubicBezTo>
                <a:lnTo>
                  <a:pt x="8031229" y="3272739"/>
                </a:lnTo>
                <a:lnTo>
                  <a:pt x="8165341" y="3316274"/>
                </a:lnTo>
                <a:close/>
                <a:moveTo>
                  <a:pt x="9780245" y="3457158"/>
                </a:moveTo>
                <a:lnTo>
                  <a:pt x="9914357" y="3272618"/>
                </a:lnTo>
                <a:lnTo>
                  <a:pt x="9780245" y="3088320"/>
                </a:lnTo>
                <a:lnTo>
                  <a:pt x="9780245" y="3229204"/>
                </a:lnTo>
                <a:cubicBezTo>
                  <a:pt x="9780245" y="3229204"/>
                  <a:pt x="9646375" y="3272739"/>
                  <a:pt x="9646375" y="3272739"/>
                </a:cubicBezTo>
                <a:lnTo>
                  <a:pt x="9646133" y="3272739"/>
                </a:lnTo>
                <a:lnTo>
                  <a:pt x="9780245" y="3316274"/>
                </a:lnTo>
                <a:close/>
                <a:moveTo>
                  <a:pt x="1994868" y="3457279"/>
                </a:moveTo>
                <a:lnTo>
                  <a:pt x="1994868" y="3316395"/>
                </a:lnTo>
                <a:cubicBezTo>
                  <a:pt x="1994868" y="3316395"/>
                  <a:pt x="2128980" y="3272739"/>
                  <a:pt x="2128980" y="3272739"/>
                </a:cubicBezTo>
                <a:lnTo>
                  <a:pt x="2128738" y="3272739"/>
                </a:lnTo>
                <a:lnTo>
                  <a:pt x="1994868" y="3229204"/>
                </a:lnTo>
                <a:lnTo>
                  <a:pt x="1994868" y="3088441"/>
                </a:lnTo>
                <a:lnTo>
                  <a:pt x="1860756" y="3272739"/>
                </a:lnTo>
                <a:close/>
                <a:moveTo>
                  <a:pt x="3609893" y="3457279"/>
                </a:moveTo>
                <a:lnTo>
                  <a:pt x="3609893" y="3316395"/>
                </a:lnTo>
                <a:cubicBezTo>
                  <a:pt x="3609893" y="3316395"/>
                  <a:pt x="3744005" y="3272739"/>
                  <a:pt x="3744005" y="3272739"/>
                </a:cubicBezTo>
                <a:lnTo>
                  <a:pt x="3743763" y="3272739"/>
                </a:lnTo>
                <a:lnTo>
                  <a:pt x="3609893" y="3229204"/>
                </a:lnTo>
                <a:lnTo>
                  <a:pt x="3609893" y="3088441"/>
                </a:lnTo>
                <a:lnTo>
                  <a:pt x="3475902" y="3272739"/>
                </a:lnTo>
                <a:close/>
                <a:moveTo>
                  <a:pt x="5224677" y="3457279"/>
                </a:moveTo>
                <a:lnTo>
                  <a:pt x="5224677" y="3316395"/>
                </a:lnTo>
                <a:cubicBezTo>
                  <a:pt x="5224677" y="3316395"/>
                  <a:pt x="5358789" y="3272739"/>
                  <a:pt x="5358789" y="3272739"/>
                </a:cubicBezTo>
                <a:lnTo>
                  <a:pt x="5358547" y="3272739"/>
                </a:lnTo>
                <a:lnTo>
                  <a:pt x="5224677" y="3229204"/>
                </a:lnTo>
                <a:lnTo>
                  <a:pt x="5224677" y="3088441"/>
                </a:lnTo>
                <a:lnTo>
                  <a:pt x="5090565" y="3272739"/>
                </a:lnTo>
                <a:close/>
                <a:moveTo>
                  <a:pt x="6841033" y="3457400"/>
                </a:moveTo>
                <a:lnTo>
                  <a:pt x="6841033" y="3316516"/>
                </a:lnTo>
                <a:cubicBezTo>
                  <a:pt x="6841033" y="3316516"/>
                  <a:pt x="6975144" y="3272860"/>
                  <a:pt x="6975144" y="3272860"/>
                </a:cubicBezTo>
                <a:lnTo>
                  <a:pt x="6974903" y="3272860"/>
                </a:lnTo>
                <a:lnTo>
                  <a:pt x="6841033" y="3229325"/>
                </a:lnTo>
                <a:lnTo>
                  <a:pt x="6841033" y="3088562"/>
                </a:lnTo>
                <a:lnTo>
                  <a:pt x="6706920" y="3272860"/>
                </a:lnTo>
                <a:close/>
                <a:moveTo>
                  <a:pt x="8455815" y="3457400"/>
                </a:moveTo>
                <a:lnTo>
                  <a:pt x="8455815" y="3316516"/>
                </a:lnTo>
                <a:cubicBezTo>
                  <a:pt x="8455815" y="3316516"/>
                  <a:pt x="8589928" y="3272860"/>
                  <a:pt x="8589928" y="3272860"/>
                </a:cubicBezTo>
                <a:lnTo>
                  <a:pt x="8589685" y="3272860"/>
                </a:lnTo>
                <a:lnTo>
                  <a:pt x="8455815" y="3229325"/>
                </a:lnTo>
                <a:lnTo>
                  <a:pt x="8455815" y="3088562"/>
                </a:lnTo>
                <a:lnTo>
                  <a:pt x="8321825" y="3272860"/>
                </a:lnTo>
                <a:close/>
                <a:moveTo>
                  <a:pt x="10071083" y="3457400"/>
                </a:moveTo>
                <a:lnTo>
                  <a:pt x="10071083" y="3316516"/>
                </a:lnTo>
                <a:cubicBezTo>
                  <a:pt x="10071083" y="3316516"/>
                  <a:pt x="10205195" y="3272860"/>
                  <a:pt x="10205195" y="3272860"/>
                </a:cubicBezTo>
                <a:lnTo>
                  <a:pt x="10204953" y="3272860"/>
                </a:lnTo>
                <a:lnTo>
                  <a:pt x="10071083" y="3229325"/>
                </a:lnTo>
                <a:lnTo>
                  <a:pt x="10071083" y="3088562"/>
                </a:lnTo>
                <a:lnTo>
                  <a:pt x="9936971" y="3272860"/>
                </a:lnTo>
                <a:close/>
                <a:moveTo>
                  <a:pt x="2657808" y="3519195"/>
                </a:move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lnTo>
                  <a:pt x="2657929" y="3025316"/>
                </a:ln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close/>
                <a:moveTo>
                  <a:pt x="1042299" y="3519437"/>
                </a:move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lnTo>
                  <a:pt x="1042420" y="3025558"/>
                </a:ln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close/>
                <a:moveTo>
                  <a:pt x="4273076" y="3519437"/>
                </a:move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lnTo>
                  <a:pt x="4273196" y="3025558"/>
                </a:ln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close/>
                <a:moveTo>
                  <a:pt x="5887980" y="3519437"/>
                </a:move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lnTo>
                  <a:pt x="5888101" y="3025558"/>
                </a:ln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close/>
                <a:moveTo>
                  <a:pt x="7502642" y="3519437"/>
                </a:move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lnTo>
                  <a:pt x="7502763" y="3025558"/>
                </a:ln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close/>
                <a:moveTo>
                  <a:pt x="9117788" y="3519437"/>
                </a:move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lnTo>
                  <a:pt x="9117909" y="3025558"/>
                </a:ln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close/>
                <a:moveTo>
                  <a:pt x="3038013" y="3548340"/>
                </a:moveTo>
                <a:lnTo>
                  <a:pt x="2903996" y="3363930"/>
                </a:lnTo>
                <a:lnTo>
                  <a:pt x="2904022" y="3363921"/>
                </a:lnTo>
                <a:lnTo>
                  <a:pt x="2903902" y="3363800"/>
                </a:lnTo>
                <a:lnTo>
                  <a:pt x="2903996" y="3363930"/>
                </a:lnTo>
                <a:lnTo>
                  <a:pt x="2821185" y="3390767"/>
                </a:lnTo>
                <a:lnTo>
                  <a:pt x="2821185" y="3477837"/>
                </a:lnTo>
                <a:close/>
                <a:moveTo>
                  <a:pt x="662457" y="3548461"/>
                </a:moveTo>
                <a:lnTo>
                  <a:pt x="879406" y="3477958"/>
                </a:lnTo>
                <a:lnTo>
                  <a:pt x="879406" y="3390889"/>
                </a:lnTo>
                <a:lnTo>
                  <a:pt x="796569" y="3364042"/>
                </a:lnTo>
                <a:lnTo>
                  <a:pt x="796569" y="3363921"/>
                </a:lnTo>
                <a:close/>
                <a:moveTo>
                  <a:pt x="2277361" y="3548461"/>
                </a:moveTo>
                <a:lnTo>
                  <a:pt x="2494310" y="3477958"/>
                </a:lnTo>
                <a:lnTo>
                  <a:pt x="2494310" y="3390889"/>
                </a:lnTo>
                <a:lnTo>
                  <a:pt x="2411473" y="3364042"/>
                </a:lnTo>
                <a:lnTo>
                  <a:pt x="2411473" y="3363921"/>
                </a:lnTo>
                <a:close/>
                <a:moveTo>
                  <a:pt x="4653160" y="3548581"/>
                </a:moveTo>
                <a:lnTo>
                  <a:pt x="4519143" y="3364172"/>
                </a:lnTo>
                <a:lnTo>
                  <a:pt x="4519169" y="3364163"/>
                </a:lnTo>
                <a:lnTo>
                  <a:pt x="4519048" y="3364042"/>
                </a:lnTo>
                <a:lnTo>
                  <a:pt x="4519143" y="3364172"/>
                </a:lnTo>
                <a:lnTo>
                  <a:pt x="4436332" y="3391009"/>
                </a:lnTo>
                <a:lnTo>
                  <a:pt x="4436332" y="3478079"/>
                </a:lnTo>
                <a:close/>
                <a:moveTo>
                  <a:pt x="6268185" y="3548581"/>
                </a:moveTo>
                <a:lnTo>
                  <a:pt x="6134167" y="3364172"/>
                </a:lnTo>
                <a:lnTo>
                  <a:pt x="6134194" y="3364163"/>
                </a:lnTo>
                <a:lnTo>
                  <a:pt x="6134073" y="3364042"/>
                </a:lnTo>
                <a:lnTo>
                  <a:pt x="6134167" y="3364172"/>
                </a:lnTo>
                <a:lnTo>
                  <a:pt x="6051357" y="3391009"/>
                </a:lnTo>
                <a:lnTo>
                  <a:pt x="6051357" y="3478079"/>
                </a:lnTo>
                <a:close/>
                <a:moveTo>
                  <a:pt x="7882847" y="3548581"/>
                </a:moveTo>
                <a:lnTo>
                  <a:pt x="7748830" y="3364172"/>
                </a:lnTo>
                <a:lnTo>
                  <a:pt x="7748857" y="3364163"/>
                </a:lnTo>
                <a:lnTo>
                  <a:pt x="7748736" y="3364042"/>
                </a:lnTo>
                <a:lnTo>
                  <a:pt x="7748830" y="3364172"/>
                </a:lnTo>
                <a:lnTo>
                  <a:pt x="7666019" y="3391009"/>
                </a:lnTo>
                <a:lnTo>
                  <a:pt x="7666019" y="3478079"/>
                </a:lnTo>
                <a:close/>
                <a:moveTo>
                  <a:pt x="9497873" y="3548581"/>
                </a:moveTo>
                <a:lnTo>
                  <a:pt x="9363855" y="3364172"/>
                </a:lnTo>
                <a:lnTo>
                  <a:pt x="9363882" y="3364163"/>
                </a:lnTo>
                <a:lnTo>
                  <a:pt x="9363761" y="3364042"/>
                </a:lnTo>
                <a:lnTo>
                  <a:pt x="9363855" y="3364172"/>
                </a:lnTo>
                <a:lnTo>
                  <a:pt x="9281044" y="3391009"/>
                </a:lnTo>
                <a:lnTo>
                  <a:pt x="9281044" y="3478079"/>
                </a:lnTo>
                <a:close/>
                <a:moveTo>
                  <a:pt x="3892387" y="3548703"/>
                </a:moveTo>
                <a:lnTo>
                  <a:pt x="4109336" y="3478200"/>
                </a:lnTo>
                <a:lnTo>
                  <a:pt x="4109336" y="3391130"/>
                </a:lnTo>
                <a:lnTo>
                  <a:pt x="4026498" y="3364284"/>
                </a:lnTo>
                <a:lnTo>
                  <a:pt x="4026498" y="3364163"/>
                </a:lnTo>
                <a:close/>
                <a:moveTo>
                  <a:pt x="5507291" y="3548703"/>
                </a:moveTo>
                <a:lnTo>
                  <a:pt x="5724240" y="3478200"/>
                </a:lnTo>
                <a:lnTo>
                  <a:pt x="5724240" y="3391130"/>
                </a:lnTo>
                <a:lnTo>
                  <a:pt x="5641403" y="3364284"/>
                </a:lnTo>
                <a:lnTo>
                  <a:pt x="5641403" y="3364163"/>
                </a:lnTo>
                <a:close/>
                <a:moveTo>
                  <a:pt x="7122196" y="3548703"/>
                </a:moveTo>
                <a:lnTo>
                  <a:pt x="7339145" y="3478200"/>
                </a:lnTo>
                <a:lnTo>
                  <a:pt x="7339145" y="3391130"/>
                </a:lnTo>
                <a:lnTo>
                  <a:pt x="7256307" y="3364284"/>
                </a:lnTo>
                <a:lnTo>
                  <a:pt x="7256307" y="3364163"/>
                </a:lnTo>
                <a:close/>
                <a:moveTo>
                  <a:pt x="8737100" y="3548703"/>
                </a:moveTo>
                <a:lnTo>
                  <a:pt x="8954049" y="3478200"/>
                </a:lnTo>
                <a:lnTo>
                  <a:pt x="8954049" y="3391130"/>
                </a:lnTo>
                <a:lnTo>
                  <a:pt x="8871212" y="3364284"/>
                </a:lnTo>
                <a:lnTo>
                  <a:pt x="8871212" y="3364163"/>
                </a:lnTo>
                <a:close/>
                <a:moveTo>
                  <a:pt x="1422504" y="3548944"/>
                </a:moveTo>
                <a:lnTo>
                  <a:pt x="1288486" y="3364534"/>
                </a:lnTo>
                <a:lnTo>
                  <a:pt x="1288513" y="3364525"/>
                </a:lnTo>
                <a:lnTo>
                  <a:pt x="1288392" y="3364405"/>
                </a:lnTo>
                <a:lnTo>
                  <a:pt x="1288486" y="3364534"/>
                </a:lnTo>
                <a:lnTo>
                  <a:pt x="1205676" y="3391372"/>
                </a:lnTo>
                <a:lnTo>
                  <a:pt x="1205676" y="3478442"/>
                </a:lnTo>
                <a:close/>
                <a:moveTo>
                  <a:pt x="4827783" y="3605056"/>
                </a:moveTo>
                <a:lnTo>
                  <a:pt x="4917514" y="3481586"/>
                </a:lnTo>
                <a:lnTo>
                  <a:pt x="4917514" y="3328972"/>
                </a:lnTo>
                <a:lnTo>
                  <a:pt x="4772276" y="3281809"/>
                </a:lnTo>
                <a:lnTo>
                  <a:pt x="4772276" y="3281688"/>
                </a:lnTo>
                <a:lnTo>
                  <a:pt x="4537309" y="3357995"/>
                </a:lnTo>
                <a:lnTo>
                  <a:pt x="4682546" y="3557893"/>
                </a:lnTo>
                <a:close/>
                <a:moveTo>
                  <a:pt x="6442930" y="3605056"/>
                </a:moveTo>
                <a:lnTo>
                  <a:pt x="6532660" y="3481586"/>
                </a:lnTo>
                <a:lnTo>
                  <a:pt x="6532660" y="3328972"/>
                </a:lnTo>
                <a:lnTo>
                  <a:pt x="6387423" y="3281809"/>
                </a:lnTo>
                <a:lnTo>
                  <a:pt x="6387423" y="3281688"/>
                </a:lnTo>
                <a:lnTo>
                  <a:pt x="6152455" y="3357995"/>
                </a:lnTo>
                <a:lnTo>
                  <a:pt x="6297692" y="3557893"/>
                </a:lnTo>
                <a:close/>
                <a:moveTo>
                  <a:pt x="8057592" y="3605056"/>
                </a:moveTo>
                <a:lnTo>
                  <a:pt x="8147322" y="3481586"/>
                </a:lnTo>
                <a:lnTo>
                  <a:pt x="8147322" y="3328972"/>
                </a:lnTo>
                <a:lnTo>
                  <a:pt x="8002085" y="3281809"/>
                </a:lnTo>
                <a:lnTo>
                  <a:pt x="8002085" y="3281688"/>
                </a:lnTo>
                <a:lnTo>
                  <a:pt x="7767118" y="3357995"/>
                </a:lnTo>
                <a:lnTo>
                  <a:pt x="7912354" y="3557893"/>
                </a:lnTo>
                <a:close/>
                <a:moveTo>
                  <a:pt x="9672497" y="3605056"/>
                </a:moveTo>
                <a:lnTo>
                  <a:pt x="9762227" y="3481586"/>
                </a:lnTo>
                <a:lnTo>
                  <a:pt x="9762227" y="3328972"/>
                </a:lnTo>
                <a:lnTo>
                  <a:pt x="9616989" y="3281809"/>
                </a:lnTo>
                <a:lnTo>
                  <a:pt x="9616989" y="3281688"/>
                </a:lnTo>
                <a:lnTo>
                  <a:pt x="9382022" y="3357995"/>
                </a:lnTo>
                <a:lnTo>
                  <a:pt x="9527259" y="3557893"/>
                </a:lnTo>
                <a:close/>
                <a:moveTo>
                  <a:pt x="1597249" y="3605177"/>
                </a:moveTo>
                <a:lnTo>
                  <a:pt x="1686979" y="3481707"/>
                </a:lnTo>
                <a:lnTo>
                  <a:pt x="1686979" y="3329093"/>
                </a:lnTo>
                <a:lnTo>
                  <a:pt x="1541742" y="3281930"/>
                </a:lnTo>
                <a:lnTo>
                  <a:pt x="1541742" y="3281809"/>
                </a:lnTo>
                <a:lnTo>
                  <a:pt x="1306774" y="3358116"/>
                </a:lnTo>
                <a:lnTo>
                  <a:pt x="1452011" y="3558014"/>
                </a:lnTo>
                <a:close/>
                <a:moveTo>
                  <a:pt x="3212153" y="3605177"/>
                </a:moveTo>
                <a:lnTo>
                  <a:pt x="3301884" y="3481707"/>
                </a:lnTo>
                <a:lnTo>
                  <a:pt x="3301884" y="3329093"/>
                </a:lnTo>
                <a:lnTo>
                  <a:pt x="3156646" y="3281930"/>
                </a:lnTo>
                <a:lnTo>
                  <a:pt x="3156646" y="3281809"/>
                </a:lnTo>
                <a:lnTo>
                  <a:pt x="2921678" y="3358116"/>
                </a:lnTo>
                <a:lnTo>
                  <a:pt x="3066916" y="3558014"/>
                </a:lnTo>
                <a:close/>
                <a:moveTo>
                  <a:pt x="488075" y="3605419"/>
                </a:moveTo>
                <a:lnTo>
                  <a:pt x="633312" y="3558256"/>
                </a:lnTo>
                <a:lnTo>
                  <a:pt x="778429" y="3358358"/>
                </a:lnTo>
                <a:lnTo>
                  <a:pt x="543461" y="3282051"/>
                </a:lnTo>
                <a:lnTo>
                  <a:pt x="543582" y="3282172"/>
                </a:lnTo>
                <a:lnTo>
                  <a:pt x="398345" y="3329335"/>
                </a:lnTo>
                <a:lnTo>
                  <a:pt x="398345" y="3481949"/>
                </a:lnTo>
                <a:close/>
                <a:moveTo>
                  <a:pt x="2102859" y="3605419"/>
                </a:moveTo>
                <a:lnTo>
                  <a:pt x="2248096" y="3558256"/>
                </a:lnTo>
                <a:lnTo>
                  <a:pt x="2393212" y="3358358"/>
                </a:lnTo>
                <a:lnTo>
                  <a:pt x="2158366" y="3282051"/>
                </a:lnTo>
                <a:lnTo>
                  <a:pt x="2158366" y="3282172"/>
                </a:lnTo>
                <a:lnTo>
                  <a:pt x="2013128" y="3329335"/>
                </a:lnTo>
                <a:lnTo>
                  <a:pt x="2013128" y="3481949"/>
                </a:lnTo>
                <a:close/>
                <a:moveTo>
                  <a:pt x="3717884" y="3605661"/>
                </a:moveTo>
                <a:lnTo>
                  <a:pt x="3863122" y="3558498"/>
                </a:lnTo>
                <a:lnTo>
                  <a:pt x="4008238" y="3358600"/>
                </a:lnTo>
                <a:lnTo>
                  <a:pt x="3773391" y="3282293"/>
                </a:lnTo>
                <a:lnTo>
                  <a:pt x="3773391" y="3282414"/>
                </a:lnTo>
                <a:lnTo>
                  <a:pt x="3628154" y="3329577"/>
                </a:lnTo>
                <a:lnTo>
                  <a:pt x="3628154" y="3482191"/>
                </a:lnTo>
                <a:close/>
                <a:moveTo>
                  <a:pt x="5332909" y="3605661"/>
                </a:moveTo>
                <a:lnTo>
                  <a:pt x="5478147" y="3558498"/>
                </a:lnTo>
                <a:lnTo>
                  <a:pt x="5623263" y="3358600"/>
                </a:lnTo>
                <a:lnTo>
                  <a:pt x="5388296" y="3282293"/>
                </a:lnTo>
                <a:lnTo>
                  <a:pt x="5388416" y="3282414"/>
                </a:lnTo>
                <a:lnTo>
                  <a:pt x="5243179" y="3329577"/>
                </a:lnTo>
                <a:lnTo>
                  <a:pt x="5243179" y="3482191"/>
                </a:lnTo>
                <a:close/>
                <a:moveTo>
                  <a:pt x="6947693" y="3605661"/>
                </a:moveTo>
                <a:lnTo>
                  <a:pt x="7092931" y="3558498"/>
                </a:lnTo>
                <a:lnTo>
                  <a:pt x="7238047" y="3358600"/>
                </a:lnTo>
                <a:lnTo>
                  <a:pt x="7003200" y="3282293"/>
                </a:lnTo>
                <a:lnTo>
                  <a:pt x="7003200" y="3282414"/>
                </a:lnTo>
                <a:lnTo>
                  <a:pt x="6857962" y="3329577"/>
                </a:lnTo>
                <a:lnTo>
                  <a:pt x="6857962" y="3482191"/>
                </a:lnTo>
                <a:close/>
                <a:moveTo>
                  <a:pt x="8562597" y="3605661"/>
                </a:moveTo>
                <a:lnTo>
                  <a:pt x="8707835" y="3558498"/>
                </a:lnTo>
                <a:lnTo>
                  <a:pt x="8852951" y="3358600"/>
                </a:lnTo>
                <a:lnTo>
                  <a:pt x="8618105" y="3282293"/>
                </a:lnTo>
                <a:lnTo>
                  <a:pt x="8618105" y="3282414"/>
                </a:lnTo>
                <a:lnTo>
                  <a:pt x="8472867" y="3329577"/>
                </a:lnTo>
                <a:lnTo>
                  <a:pt x="8472867" y="3482191"/>
                </a:lnTo>
                <a:close/>
                <a:moveTo>
                  <a:pt x="4834918" y="3626582"/>
                </a:moveTo>
                <a:lnTo>
                  <a:pt x="4834797" y="3626582"/>
                </a:lnTo>
                <a:lnTo>
                  <a:pt x="4834820" y="3626550"/>
                </a:lnTo>
                <a:close/>
                <a:moveTo>
                  <a:pt x="6450064" y="3626582"/>
                </a:moveTo>
                <a:lnTo>
                  <a:pt x="6449943" y="3626582"/>
                </a:lnTo>
                <a:lnTo>
                  <a:pt x="6449966" y="3626550"/>
                </a:lnTo>
                <a:close/>
                <a:moveTo>
                  <a:pt x="9679631" y="3626582"/>
                </a:moveTo>
                <a:lnTo>
                  <a:pt x="9679510" y="3626582"/>
                </a:lnTo>
                <a:lnTo>
                  <a:pt x="9679533" y="3626550"/>
                </a:lnTo>
                <a:close/>
                <a:moveTo>
                  <a:pt x="1604384" y="3626703"/>
                </a:moveTo>
                <a:lnTo>
                  <a:pt x="1604263" y="3626703"/>
                </a:lnTo>
                <a:lnTo>
                  <a:pt x="1604286" y="3626671"/>
                </a:lnTo>
                <a:close/>
                <a:moveTo>
                  <a:pt x="1849751" y="3687531"/>
                </a:moveTo>
                <a:lnTo>
                  <a:pt x="1994989" y="3640368"/>
                </a:lnTo>
                <a:lnTo>
                  <a:pt x="1994989" y="3487754"/>
                </a:lnTo>
                <a:lnTo>
                  <a:pt x="1849751" y="3287977"/>
                </a:lnTo>
                <a:lnTo>
                  <a:pt x="1849751" y="3287856"/>
                </a:lnTo>
                <a:cubicBezTo>
                  <a:pt x="1849751" y="3287856"/>
                  <a:pt x="1704514" y="3487754"/>
                  <a:pt x="1704514" y="3487754"/>
                </a:cubicBezTo>
                <a:lnTo>
                  <a:pt x="1704514" y="3640368"/>
                </a:lnTo>
                <a:close/>
                <a:moveTo>
                  <a:pt x="3464656" y="3687531"/>
                </a:moveTo>
                <a:lnTo>
                  <a:pt x="3609893" y="3640368"/>
                </a:lnTo>
                <a:lnTo>
                  <a:pt x="3609893" y="3487754"/>
                </a:lnTo>
                <a:lnTo>
                  <a:pt x="3464656" y="3287977"/>
                </a:lnTo>
                <a:lnTo>
                  <a:pt x="3464656" y="3287856"/>
                </a:lnTo>
                <a:cubicBezTo>
                  <a:pt x="3464656" y="3287856"/>
                  <a:pt x="3319418" y="3487754"/>
                  <a:pt x="3319418" y="3487754"/>
                </a:cubicBezTo>
                <a:lnTo>
                  <a:pt x="3319418" y="3640368"/>
                </a:lnTo>
                <a:close/>
                <a:moveTo>
                  <a:pt x="5079560" y="3687531"/>
                </a:moveTo>
                <a:lnTo>
                  <a:pt x="5224798" y="3640368"/>
                </a:lnTo>
                <a:lnTo>
                  <a:pt x="5224798" y="3487754"/>
                </a:lnTo>
                <a:lnTo>
                  <a:pt x="5079560" y="3287977"/>
                </a:lnTo>
                <a:lnTo>
                  <a:pt x="5079560" y="3287856"/>
                </a:lnTo>
                <a:cubicBezTo>
                  <a:pt x="5079560" y="3287856"/>
                  <a:pt x="4934323" y="3487754"/>
                  <a:pt x="4934323" y="3487754"/>
                </a:cubicBezTo>
                <a:lnTo>
                  <a:pt x="4934323" y="3640368"/>
                </a:lnTo>
                <a:close/>
                <a:moveTo>
                  <a:pt x="6695916" y="3687651"/>
                </a:moveTo>
                <a:lnTo>
                  <a:pt x="6841154" y="3640489"/>
                </a:lnTo>
                <a:lnTo>
                  <a:pt x="6841154" y="3487875"/>
                </a:lnTo>
                <a:lnTo>
                  <a:pt x="6695916" y="3288098"/>
                </a:lnTo>
                <a:lnTo>
                  <a:pt x="6695916" y="3287977"/>
                </a:lnTo>
                <a:cubicBezTo>
                  <a:pt x="6695916" y="3287977"/>
                  <a:pt x="6550679" y="3487875"/>
                  <a:pt x="6550679" y="3487875"/>
                </a:cubicBezTo>
                <a:lnTo>
                  <a:pt x="6550679" y="3640489"/>
                </a:lnTo>
                <a:close/>
                <a:moveTo>
                  <a:pt x="8310578" y="3687651"/>
                </a:moveTo>
                <a:lnTo>
                  <a:pt x="8455815" y="3640489"/>
                </a:lnTo>
                <a:lnTo>
                  <a:pt x="8455815" y="3487875"/>
                </a:lnTo>
                <a:lnTo>
                  <a:pt x="8310578" y="3288098"/>
                </a:lnTo>
                <a:lnTo>
                  <a:pt x="8310578" y="3287977"/>
                </a:lnTo>
                <a:cubicBezTo>
                  <a:pt x="8310578" y="3287977"/>
                  <a:pt x="8165341" y="3487875"/>
                  <a:pt x="8165341" y="3487875"/>
                </a:cubicBezTo>
                <a:lnTo>
                  <a:pt x="8165341" y="3640489"/>
                </a:lnTo>
                <a:close/>
                <a:moveTo>
                  <a:pt x="9925725" y="3687651"/>
                </a:moveTo>
                <a:lnTo>
                  <a:pt x="10070962" y="3640489"/>
                </a:lnTo>
                <a:lnTo>
                  <a:pt x="10070962" y="3487875"/>
                </a:lnTo>
                <a:lnTo>
                  <a:pt x="9925725" y="3288098"/>
                </a:lnTo>
                <a:lnTo>
                  <a:pt x="9925725" y="3287977"/>
                </a:lnTo>
                <a:cubicBezTo>
                  <a:pt x="9925725" y="3287977"/>
                  <a:pt x="9780487" y="3487875"/>
                  <a:pt x="9780487" y="3487875"/>
                </a:cubicBezTo>
                <a:lnTo>
                  <a:pt x="9780487" y="3640489"/>
                </a:lnTo>
                <a:close/>
                <a:moveTo>
                  <a:pt x="2512571" y="3719093"/>
                </a:moveTo>
                <a:lnTo>
                  <a:pt x="2646683" y="3534554"/>
                </a:lnTo>
                <a:lnTo>
                  <a:pt x="2595529" y="3464051"/>
                </a:lnTo>
                <a:lnTo>
                  <a:pt x="2595408" y="3464051"/>
                </a:lnTo>
                <a:lnTo>
                  <a:pt x="2512571" y="3491019"/>
                </a:lnTo>
                <a:close/>
                <a:moveTo>
                  <a:pt x="2803046" y="3719214"/>
                </a:moveTo>
                <a:lnTo>
                  <a:pt x="2803046" y="3491140"/>
                </a:lnTo>
                <a:lnTo>
                  <a:pt x="2720208" y="3464172"/>
                </a:lnTo>
                <a:lnTo>
                  <a:pt x="2720087" y="3464172"/>
                </a:lnTo>
                <a:lnTo>
                  <a:pt x="2668934" y="3534675"/>
                </a:lnTo>
                <a:close/>
                <a:moveTo>
                  <a:pt x="897183" y="3719335"/>
                </a:moveTo>
                <a:lnTo>
                  <a:pt x="1031294" y="3534796"/>
                </a:lnTo>
                <a:lnTo>
                  <a:pt x="980141" y="3464293"/>
                </a:lnTo>
                <a:lnTo>
                  <a:pt x="980020" y="3464293"/>
                </a:lnTo>
                <a:lnTo>
                  <a:pt x="897183" y="3491261"/>
                </a:lnTo>
                <a:close/>
                <a:moveTo>
                  <a:pt x="4127596" y="3719335"/>
                </a:moveTo>
                <a:lnTo>
                  <a:pt x="4261708" y="3534796"/>
                </a:lnTo>
                <a:lnTo>
                  <a:pt x="4210554" y="3464293"/>
                </a:lnTo>
                <a:lnTo>
                  <a:pt x="4210434" y="3464293"/>
                </a:lnTo>
                <a:lnTo>
                  <a:pt x="4127596" y="3491261"/>
                </a:lnTo>
                <a:close/>
                <a:moveTo>
                  <a:pt x="5742501" y="3719335"/>
                </a:moveTo>
                <a:lnTo>
                  <a:pt x="5876613" y="3534796"/>
                </a:lnTo>
                <a:lnTo>
                  <a:pt x="5825459" y="3464293"/>
                </a:lnTo>
                <a:lnTo>
                  <a:pt x="5825338" y="3464293"/>
                </a:lnTo>
                <a:lnTo>
                  <a:pt x="5742501" y="3491261"/>
                </a:lnTo>
                <a:close/>
                <a:moveTo>
                  <a:pt x="7357405" y="3719335"/>
                </a:moveTo>
                <a:lnTo>
                  <a:pt x="7491517" y="3534796"/>
                </a:lnTo>
                <a:lnTo>
                  <a:pt x="7440364" y="3464293"/>
                </a:lnTo>
                <a:lnTo>
                  <a:pt x="7440242" y="3464293"/>
                </a:lnTo>
                <a:lnTo>
                  <a:pt x="7357405" y="3491261"/>
                </a:lnTo>
                <a:close/>
                <a:moveTo>
                  <a:pt x="8972309" y="3719335"/>
                </a:moveTo>
                <a:lnTo>
                  <a:pt x="9106421" y="3534796"/>
                </a:lnTo>
                <a:lnTo>
                  <a:pt x="9055267" y="3464293"/>
                </a:lnTo>
                <a:lnTo>
                  <a:pt x="9055146" y="3464293"/>
                </a:lnTo>
                <a:lnTo>
                  <a:pt x="8972309" y="3491261"/>
                </a:lnTo>
                <a:close/>
                <a:moveTo>
                  <a:pt x="1187657" y="3719456"/>
                </a:moveTo>
                <a:lnTo>
                  <a:pt x="1187657" y="3491382"/>
                </a:lnTo>
                <a:lnTo>
                  <a:pt x="1104820" y="3464414"/>
                </a:lnTo>
                <a:lnTo>
                  <a:pt x="1104699" y="3464414"/>
                </a:lnTo>
                <a:lnTo>
                  <a:pt x="1053546" y="3534916"/>
                </a:lnTo>
                <a:close/>
                <a:moveTo>
                  <a:pt x="4418192" y="3719456"/>
                </a:moveTo>
                <a:lnTo>
                  <a:pt x="4418192" y="3491382"/>
                </a:lnTo>
                <a:lnTo>
                  <a:pt x="4335355" y="3464414"/>
                </a:lnTo>
                <a:lnTo>
                  <a:pt x="4335234" y="3464414"/>
                </a:lnTo>
                <a:lnTo>
                  <a:pt x="4284080" y="3534916"/>
                </a:lnTo>
                <a:close/>
                <a:moveTo>
                  <a:pt x="6033097" y="3719456"/>
                </a:moveTo>
                <a:lnTo>
                  <a:pt x="6033097" y="3491382"/>
                </a:lnTo>
                <a:lnTo>
                  <a:pt x="5950259" y="3464414"/>
                </a:lnTo>
                <a:lnTo>
                  <a:pt x="5950138" y="3464414"/>
                </a:lnTo>
                <a:lnTo>
                  <a:pt x="5898985" y="3534916"/>
                </a:lnTo>
                <a:close/>
                <a:moveTo>
                  <a:pt x="7647880" y="3719456"/>
                </a:moveTo>
                <a:lnTo>
                  <a:pt x="7647880" y="3491382"/>
                </a:lnTo>
                <a:lnTo>
                  <a:pt x="7565043" y="3464414"/>
                </a:lnTo>
                <a:lnTo>
                  <a:pt x="7564922" y="3464414"/>
                </a:lnTo>
                <a:lnTo>
                  <a:pt x="7513768" y="3534916"/>
                </a:lnTo>
                <a:close/>
                <a:moveTo>
                  <a:pt x="9262905" y="3719456"/>
                </a:moveTo>
                <a:lnTo>
                  <a:pt x="9262905" y="3491382"/>
                </a:lnTo>
                <a:lnTo>
                  <a:pt x="9180068" y="3464414"/>
                </a:lnTo>
                <a:lnTo>
                  <a:pt x="9179947" y="3464414"/>
                </a:lnTo>
                <a:lnTo>
                  <a:pt x="9128793" y="3534916"/>
                </a:lnTo>
                <a:close/>
                <a:moveTo>
                  <a:pt x="10242441" y="3725624"/>
                </a:moveTo>
                <a:lnTo>
                  <a:pt x="10221641" y="3697084"/>
                </a:lnTo>
                <a:lnTo>
                  <a:pt x="10242441" y="3668545"/>
                </a:lnTo>
                <a:close/>
                <a:moveTo>
                  <a:pt x="789796" y="3867596"/>
                </a:moveTo>
                <a:lnTo>
                  <a:pt x="879527" y="3744126"/>
                </a:lnTo>
                <a:lnTo>
                  <a:pt x="879527" y="3497065"/>
                </a:lnTo>
                <a:lnTo>
                  <a:pt x="644559" y="3573372"/>
                </a:lnTo>
                <a:lnTo>
                  <a:pt x="644680" y="3573493"/>
                </a:lnTo>
                <a:lnTo>
                  <a:pt x="554950" y="3696963"/>
                </a:lnTo>
                <a:lnTo>
                  <a:pt x="644680" y="3820433"/>
                </a:lnTo>
                <a:close/>
                <a:moveTo>
                  <a:pt x="2404701" y="3867596"/>
                </a:moveTo>
                <a:lnTo>
                  <a:pt x="2494431" y="3744126"/>
                </a:lnTo>
                <a:lnTo>
                  <a:pt x="2494431" y="3497065"/>
                </a:lnTo>
                <a:lnTo>
                  <a:pt x="2259463" y="3573372"/>
                </a:lnTo>
                <a:lnTo>
                  <a:pt x="2259585" y="3573493"/>
                </a:lnTo>
                <a:lnTo>
                  <a:pt x="2169854" y="3696963"/>
                </a:lnTo>
                <a:lnTo>
                  <a:pt x="2259585" y="3820433"/>
                </a:lnTo>
                <a:close/>
                <a:moveTo>
                  <a:pt x="4526062" y="3867596"/>
                </a:moveTo>
                <a:lnTo>
                  <a:pt x="4671178" y="3820433"/>
                </a:lnTo>
                <a:lnTo>
                  <a:pt x="4760909" y="3696963"/>
                </a:lnTo>
                <a:lnTo>
                  <a:pt x="4671178" y="3573493"/>
                </a:lnTo>
                <a:lnTo>
                  <a:pt x="4671299" y="3573372"/>
                </a:lnTo>
                <a:lnTo>
                  <a:pt x="4436332" y="3497065"/>
                </a:lnTo>
                <a:lnTo>
                  <a:pt x="4436332" y="3744126"/>
                </a:lnTo>
                <a:close/>
                <a:moveTo>
                  <a:pt x="6141208" y="3867596"/>
                </a:moveTo>
                <a:cubicBezTo>
                  <a:pt x="6141208" y="3867596"/>
                  <a:pt x="6286325" y="3820433"/>
                  <a:pt x="6286325" y="3820433"/>
                </a:cubicBezTo>
                <a:lnTo>
                  <a:pt x="6376055" y="3696963"/>
                </a:lnTo>
                <a:lnTo>
                  <a:pt x="6286325" y="3573493"/>
                </a:lnTo>
                <a:lnTo>
                  <a:pt x="6286446" y="3573372"/>
                </a:lnTo>
                <a:lnTo>
                  <a:pt x="6051478" y="3497065"/>
                </a:lnTo>
                <a:lnTo>
                  <a:pt x="6051478" y="3744126"/>
                </a:lnTo>
                <a:close/>
                <a:moveTo>
                  <a:pt x="7755870" y="3867596"/>
                </a:moveTo>
                <a:lnTo>
                  <a:pt x="7900987" y="3820433"/>
                </a:lnTo>
                <a:lnTo>
                  <a:pt x="7990718" y="3696963"/>
                </a:lnTo>
                <a:lnTo>
                  <a:pt x="7900987" y="3573493"/>
                </a:lnTo>
                <a:lnTo>
                  <a:pt x="7900987" y="3573372"/>
                </a:lnTo>
                <a:lnTo>
                  <a:pt x="7666140" y="3497065"/>
                </a:lnTo>
                <a:lnTo>
                  <a:pt x="7666140" y="3744126"/>
                </a:lnTo>
                <a:close/>
                <a:moveTo>
                  <a:pt x="9370775" y="3867596"/>
                </a:moveTo>
                <a:lnTo>
                  <a:pt x="9515892" y="3820433"/>
                </a:lnTo>
                <a:lnTo>
                  <a:pt x="9605622" y="3696963"/>
                </a:lnTo>
                <a:lnTo>
                  <a:pt x="9515892" y="3573493"/>
                </a:lnTo>
                <a:lnTo>
                  <a:pt x="9515892" y="3573372"/>
                </a:lnTo>
                <a:lnTo>
                  <a:pt x="9281044" y="3497065"/>
                </a:lnTo>
                <a:lnTo>
                  <a:pt x="9281044" y="3744126"/>
                </a:lnTo>
                <a:close/>
                <a:moveTo>
                  <a:pt x="1295527" y="3867717"/>
                </a:moveTo>
                <a:cubicBezTo>
                  <a:pt x="1295527" y="3867717"/>
                  <a:pt x="1440644" y="3820554"/>
                  <a:pt x="1440644" y="3820554"/>
                </a:cubicBezTo>
                <a:lnTo>
                  <a:pt x="1530374" y="3697084"/>
                </a:lnTo>
                <a:lnTo>
                  <a:pt x="1440644" y="3573614"/>
                </a:lnTo>
                <a:lnTo>
                  <a:pt x="1440765" y="3573493"/>
                </a:lnTo>
                <a:lnTo>
                  <a:pt x="1205797" y="3497186"/>
                </a:lnTo>
                <a:lnTo>
                  <a:pt x="1205797" y="3744247"/>
                </a:lnTo>
                <a:close/>
                <a:moveTo>
                  <a:pt x="2910432" y="3867717"/>
                </a:moveTo>
                <a:lnTo>
                  <a:pt x="3055548" y="3820554"/>
                </a:lnTo>
                <a:lnTo>
                  <a:pt x="3145279" y="3697084"/>
                </a:lnTo>
                <a:lnTo>
                  <a:pt x="3055548" y="3573614"/>
                </a:lnTo>
                <a:lnTo>
                  <a:pt x="3055548" y="3573493"/>
                </a:lnTo>
                <a:lnTo>
                  <a:pt x="2820701" y="3497186"/>
                </a:lnTo>
                <a:lnTo>
                  <a:pt x="2820701" y="3744247"/>
                </a:lnTo>
                <a:close/>
                <a:moveTo>
                  <a:pt x="4019606" y="3867838"/>
                </a:moveTo>
                <a:lnTo>
                  <a:pt x="4109336" y="3744368"/>
                </a:lnTo>
                <a:lnTo>
                  <a:pt x="4109336" y="3497307"/>
                </a:lnTo>
                <a:lnTo>
                  <a:pt x="3874489" y="3573614"/>
                </a:lnTo>
                <a:lnTo>
                  <a:pt x="3874489" y="3573735"/>
                </a:lnTo>
                <a:lnTo>
                  <a:pt x="3784759" y="3697205"/>
                </a:lnTo>
                <a:lnTo>
                  <a:pt x="3874489" y="3820675"/>
                </a:lnTo>
                <a:close/>
                <a:moveTo>
                  <a:pt x="5634510" y="3867838"/>
                </a:moveTo>
                <a:lnTo>
                  <a:pt x="5724240" y="3744368"/>
                </a:lnTo>
                <a:lnTo>
                  <a:pt x="5724240" y="3497307"/>
                </a:lnTo>
                <a:lnTo>
                  <a:pt x="5489393" y="3573614"/>
                </a:lnTo>
                <a:lnTo>
                  <a:pt x="5489393" y="3573735"/>
                </a:lnTo>
                <a:lnTo>
                  <a:pt x="5399663" y="3697205"/>
                </a:lnTo>
                <a:lnTo>
                  <a:pt x="5489393" y="3820675"/>
                </a:lnTo>
                <a:close/>
                <a:moveTo>
                  <a:pt x="7249414" y="3867838"/>
                </a:moveTo>
                <a:lnTo>
                  <a:pt x="7339145" y="3744368"/>
                </a:lnTo>
                <a:lnTo>
                  <a:pt x="7339145" y="3497307"/>
                </a:lnTo>
                <a:lnTo>
                  <a:pt x="7104297" y="3573614"/>
                </a:lnTo>
                <a:lnTo>
                  <a:pt x="7104419" y="3573735"/>
                </a:lnTo>
                <a:lnTo>
                  <a:pt x="7014688" y="3697205"/>
                </a:lnTo>
                <a:lnTo>
                  <a:pt x="7104297" y="3820675"/>
                </a:lnTo>
                <a:close/>
                <a:moveTo>
                  <a:pt x="8864319" y="3867838"/>
                </a:moveTo>
                <a:lnTo>
                  <a:pt x="8954049" y="3744368"/>
                </a:lnTo>
                <a:lnTo>
                  <a:pt x="8954049" y="3497307"/>
                </a:lnTo>
                <a:lnTo>
                  <a:pt x="8719202" y="3573614"/>
                </a:lnTo>
                <a:lnTo>
                  <a:pt x="8719202" y="3573735"/>
                </a:lnTo>
                <a:lnTo>
                  <a:pt x="8629472" y="3697205"/>
                </a:lnTo>
                <a:lnTo>
                  <a:pt x="8719202" y="3820675"/>
                </a:lnTo>
                <a:close/>
                <a:moveTo>
                  <a:pt x="4917634" y="3881503"/>
                </a:moveTo>
                <a:lnTo>
                  <a:pt x="4917634" y="3740498"/>
                </a:lnTo>
                <a:lnTo>
                  <a:pt x="5051746" y="3696963"/>
                </a:lnTo>
                <a:lnTo>
                  <a:pt x="4917634" y="3653428"/>
                </a:lnTo>
                <a:lnTo>
                  <a:pt x="4917634" y="3512544"/>
                </a:lnTo>
                <a:lnTo>
                  <a:pt x="4834820" y="3626550"/>
                </a:lnTo>
                <a:lnTo>
                  <a:pt x="4700806" y="3583047"/>
                </a:lnTo>
                <a:lnTo>
                  <a:pt x="4783644" y="3697084"/>
                </a:lnTo>
                <a:lnTo>
                  <a:pt x="4700806" y="3811001"/>
                </a:lnTo>
                <a:lnTo>
                  <a:pt x="4834797" y="3767466"/>
                </a:lnTo>
                <a:close/>
                <a:moveTo>
                  <a:pt x="6532781" y="3881503"/>
                </a:moveTo>
                <a:lnTo>
                  <a:pt x="6532781" y="3740498"/>
                </a:lnTo>
                <a:lnTo>
                  <a:pt x="6666892" y="3696963"/>
                </a:lnTo>
                <a:lnTo>
                  <a:pt x="6532781" y="3653428"/>
                </a:lnTo>
                <a:lnTo>
                  <a:pt x="6532781" y="3512544"/>
                </a:lnTo>
                <a:lnTo>
                  <a:pt x="6449966" y="3626550"/>
                </a:lnTo>
                <a:lnTo>
                  <a:pt x="6315953" y="3583047"/>
                </a:lnTo>
                <a:lnTo>
                  <a:pt x="6398790" y="3697084"/>
                </a:lnTo>
                <a:lnTo>
                  <a:pt x="6315953" y="3811001"/>
                </a:lnTo>
                <a:lnTo>
                  <a:pt x="6449943" y="3767466"/>
                </a:lnTo>
                <a:close/>
                <a:moveTo>
                  <a:pt x="8147443" y="3881503"/>
                </a:moveTo>
                <a:lnTo>
                  <a:pt x="8147443" y="3740498"/>
                </a:lnTo>
                <a:lnTo>
                  <a:pt x="8281555" y="3696963"/>
                </a:lnTo>
                <a:lnTo>
                  <a:pt x="8147443" y="3653428"/>
                </a:lnTo>
                <a:lnTo>
                  <a:pt x="8147443" y="3512544"/>
                </a:lnTo>
                <a:lnTo>
                  <a:pt x="8064606" y="3626582"/>
                </a:lnTo>
                <a:lnTo>
                  <a:pt x="7930615" y="3583047"/>
                </a:lnTo>
                <a:lnTo>
                  <a:pt x="8013453" y="3697084"/>
                </a:lnTo>
                <a:lnTo>
                  <a:pt x="7930615" y="3811001"/>
                </a:lnTo>
                <a:lnTo>
                  <a:pt x="8064606" y="3767466"/>
                </a:lnTo>
                <a:close/>
                <a:moveTo>
                  <a:pt x="9762348" y="3881503"/>
                </a:moveTo>
                <a:lnTo>
                  <a:pt x="9762348" y="3740498"/>
                </a:lnTo>
                <a:lnTo>
                  <a:pt x="9896459" y="3696963"/>
                </a:lnTo>
                <a:lnTo>
                  <a:pt x="9762348" y="3653428"/>
                </a:lnTo>
                <a:lnTo>
                  <a:pt x="9762348" y="3512544"/>
                </a:lnTo>
                <a:lnTo>
                  <a:pt x="9679533" y="3626550"/>
                </a:lnTo>
                <a:lnTo>
                  <a:pt x="9545520" y="3583047"/>
                </a:lnTo>
                <a:lnTo>
                  <a:pt x="9628357" y="3697084"/>
                </a:lnTo>
                <a:lnTo>
                  <a:pt x="9545520" y="3811001"/>
                </a:lnTo>
                <a:lnTo>
                  <a:pt x="9679510" y="3767466"/>
                </a:lnTo>
                <a:close/>
                <a:moveTo>
                  <a:pt x="1687100" y="3881624"/>
                </a:moveTo>
                <a:lnTo>
                  <a:pt x="1687100" y="3740619"/>
                </a:lnTo>
                <a:lnTo>
                  <a:pt x="1821212" y="3697084"/>
                </a:lnTo>
                <a:lnTo>
                  <a:pt x="1687100" y="3653549"/>
                </a:lnTo>
                <a:lnTo>
                  <a:pt x="1687100" y="3512665"/>
                </a:lnTo>
                <a:lnTo>
                  <a:pt x="1604286" y="3626671"/>
                </a:lnTo>
                <a:lnTo>
                  <a:pt x="1470272" y="3583168"/>
                </a:lnTo>
                <a:lnTo>
                  <a:pt x="1553109" y="3697205"/>
                </a:lnTo>
                <a:lnTo>
                  <a:pt x="1470272" y="3811122"/>
                </a:lnTo>
                <a:lnTo>
                  <a:pt x="1604263" y="3767587"/>
                </a:lnTo>
                <a:close/>
                <a:moveTo>
                  <a:pt x="3302004" y="3881624"/>
                </a:moveTo>
                <a:lnTo>
                  <a:pt x="3302004" y="3740619"/>
                </a:lnTo>
                <a:lnTo>
                  <a:pt x="3436116" y="3697084"/>
                </a:lnTo>
                <a:lnTo>
                  <a:pt x="3302004" y="3653549"/>
                </a:lnTo>
                <a:lnTo>
                  <a:pt x="3302004" y="3512665"/>
                </a:lnTo>
                <a:lnTo>
                  <a:pt x="3219167" y="3626703"/>
                </a:lnTo>
                <a:lnTo>
                  <a:pt x="3085176" y="3583168"/>
                </a:lnTo>
                <a:lnTo>
                  <a:pt x="3168014" y="3697205"/>
                </a:lnTo>
                <a:lnTo>
                  <a:pt x="3085176" y="3811122"/>
                </a:lnTo>
                <a:lnTo>
                  <a:pt x="3219167" y="3767587"/>
                </a:lnTo>
                <a:close/>
                <a:moveTo>
                  <a:pt x="2013007" y="3881745"/>
                </a:moveTo>
                <a:lnTo>
                  <a:pt x="2095845" y="3767707"/>
                </a:lnTo>
                <a:lnTo>
                  <a:pt x="2229956" y="3811242"/>
                </a:lnTo>
                <a:lnTo>
                  <a:pt x="2147119" y="3697326"/>
                </a:lnTo>
                <a:lnTo>
                  <a:pt x="2229956" y="3583288"/>
                </a:lnTo>
                <a:lnTo>
                  <a:pt x="2095845" y="3626823"/>
                </a:lnTo>
                <a:lnTo>
                  <a:pt x="2013007" y="3512786"/>
                </a:lnTo>
                <a:lnTo>
                  <a:pt x="2013007" y="3653670"/>
                </a:lnTo>
                <a:lnTo>
                  <a:pt x="1878895" y="3697205"/>
                </a:lnTo>
                <a:lnTo>
                  <a:pt x="2013007" y="3740740"/>
                </a:lnTo>
                <a:close/>
                <a:moveTo>
                  <a:pt x="3628033" y="3881745"/>
                </a:moveTo>
                <a:lnTo>
                  <a:pt x="3710870" y="3767707"/>
                </a:lnTo>
                <a:lnTo>
                  <a:pt x="3844982" y="3811242"/>
                </a:lnTo>
                <a:lnTo>
                  <a:pt x="3762145" y="3697326"/>
                </a:lnTo>
                <a:lnTo>
                  <a:pt x="3844982" y="3583288"/>
                </a:lnTo>
                <a:lnTo>
                  <a:pt x="3710870" y="3626823"/>
                </a:lnTo>
                <a:lnTo>
                  <a:pt x="3628033" y="3512786"/>
                </a:lnTo>
                <a:lnTo>
                  <a:pt x="3628033" y="3653670"/>
                </a:lnTo>
                <a:lnTo>
                  <a:pt x="3493921" y="3697205"/>
                </a:lnTo>
                <a:lnTo>
                  <a:pt x="3628033" y="3740740"/>
                </a:lnTo>
                <a:close/>
                <a:moveTo>
                  <a:pt x="5242937" y="3881745"/>
                </a:moveTo>
                <a:lnTo>
                  <a:pt x="5325775" y="3767707"/>
                </a:lnTo>
                <a:lnTo>
                  <a:pt x="5459886" y="3811242"/>
                </a:lnTo>
                <a:lnTo>
                  <a:pt x="5377049" y="3697326"/>
                </a:lnTo>
                <a:lnTo>
                  <a:pt x="5459886" y="3583288"/>
                </a:lnTo>
                <a:lnTo>
                  <a:pt x="5325775" y="3626823"/>
                </a:lnTo>
                <a:lnTo>
                  <a:pt x="5242937" y="3512786"/>
                </a:lnTo>
                <a:lnTo>
                  <a:pt x="5242937" y="3653670"/>
                </a:lnTo>
                <a:lnTo>
                  <a:pt x="5108825" y="3697205"/>
                </a:lnTo>
                <a:lnTo>
                  <a:pt x="5242937" y="3740740"/>
                </a:lnTo>
                <a:close/>
                <a:moveTo>
                  <a:pt x="6857842" y="3881745"/>
                </a:moveTo>
                <a:lnTo>
                  <a:pt x="6940679" y="3767707"/>
                </a:lnTo>
                <a:lnTo>
                  <a:pt x="7074791" y="3811242"/>
                </a:lnTo>
                <a:lnTo>
                  <a:pt x="6991953" y="3697326"/>
                </a:lnTo>
                <a:lnTo>
                  <a:pt x="7074791" y="3583288"/>
                </a:lnTo>
                <a:lnTo>
                  <a:pt x="6940679" y="3626823"/>
                </a:lnTo>
                <a:lnTo>
                  <a:pt x="6857842" y="3512786"/>
                </a:lnTo>
                <a:lnTo>
                  <a:pt x="6857842" y="3653670"/>
                </a:lnTo>
                <a:lnTo>
                  <a:pt x="6723730" y="3697205"/>
                </a:lnTo>
                <a:lnTo>
                  <a:pt x="6857842" y="3740740"/>
                </a:lnTo>
                <a:close/>
                <a:moveTo>
                  <a:pt x="8472746" y="3881745"/>
                </a:moveTo>
                <a:lnTo>
                  <a:pt x="8555583" y="3767707"/>
                </a:lnTo>
                <a:lnTo>
                  <a:pt x="8689695" y="3811242"/>
                </a:lnTo>
                <a:lnTo>
                  <a:pt x="8606857" y="3697326"/>
                </a:lnTo>
                <a:lnTo>
                  <a:pt x="8689695" y="3583288"/>
                </a:lnTo>
                <a:lnTo>
                  <a:pt x="8555583" y="3626823"/>
                </a:lnTo>
                <a:lnTo>
                  <a:pt x="8472746" y="3512786"/>
                </a:lnTo>
                <a:lnTo>
                  <a:pt x="8472746" y="3653670"/>
                </a:lnTo>
                <a:lnTo>
                  <a:pt x="8338634" y="3697205"/>
                </a:lnTo>
                <a:lnTo>
                  <a:pt x="8472746" y="3740740"/>
                </a:lnTo>
                <a:close/>
                <a:moveTo>
                  <a:pt x="2657808" y="3949587"/>
                </a:moveTo>
                <a:lnTo>
                  <a:pt x="2803046" y="3902424"/>
                </a:lnTo>
                <a:lnTo>
                  <a:pt x="2803046" y="3749810"/>
                </a:lnTo>
                <a:lnTo>
                  <a:pt x="2657808" y="3550033"/>
                </a:lnTo>
                <a:lnTo>
                  <a:pt x="2512571" y="3749810"/>
                </a:lnTo>
                <a:lnTo>
                  <a:pt x="2512571" y="3902424"/>
                </a:lnTo>
                <a:close/>
                <a:moveTo>
                  <a:pt x="1042420" y="3949828"/>
                </a:moveTo>
                <a:lnTo>
                  <a:pt x="1187657" y="3902666"/>
                </a:lnTo>
                <a:lnTo>
                  <a:pt x="1187657" y="3750052"/>
                </a:lnTo>
                <a:lnTo>
                  <a:pt x="1042420" y="3550275"/>
                </a:lnTo>
                <a:lnTo>
                  <a:pt x="897183" y="3750052"/>
                </a:lnTo>
                <a:lnTo>
                  <a:pt x="897183" y="3902666"/>
                </a:lnTo>
                <a:close/>
                <a:moveTo>
                  <a:pt x="4273076" y="3949828"/>
                </a:moveTo>
                <a:lnTo>
                  <a:pt x="4418313" y="3902666"/>
                </a:lnTo>
                <a:lnTo>
                  <a:pt x="4418313" y="3750052"/>
                </a:lnTo>
                <a:lnTo>
                  <a:pt x="4273076" y="3550275"/>
                </a:lnTo>
                <a:lnTo>
                  <a:pt x="4127838" y="3750052"/>
                </a:lnTo>
                <a:lnTo>
                  <a:pt x="4127838" y="3902666"/>
                </a:lnTo>
                <a:close/>
                <a:moveTo>
                  <a:pt x="5887980" y="3949828"/>
                </a:moveTo>
                <a:lnTo>
                  <a:pt x="6033217" y="3902666"/>
                </a:lnTo>
                <a:lnTo>
                  <a:pt x="6033217" y="3750052"/>
                </a:lnTo>
                <a:lnTo>
                  <a:pt x="5887980" y="3550275"/>
                </a:lnTo>
                <a:lnTo>
                  <a:pt x="5742743" y="3750052"/>
                </a:lnTo>
                <a:lnTo>
                  <a:pt x="5742743" y="3902666"/>
                </a:lnTo>
                <a:close/>
                <a:moveTo>
                  <a:pt x="7502642" y="3949828"/>
                </a:moveTo>
                <a:lnTo>
                  <a:pt x="7647880" y="3902666"/>
                </a:lnTo>
                <a:lnTo>
                  <a:pt x="7647880" y="3750052"/>
                </a:lnTo>
                <a:lnTo>
                  <a:pt x="7502642" y="3550275"/>
                </a:lnTo>
                <a:lnTo>
                  <a:pt x="7357405" y="3750052"/>
                </a:lnTo>
                <a:lnTo>
                  <a:pt x="7357405" y="3902666"/>
                </a:lnTo>
                <a:close/>
                <a:moveTo>
                  <a:pt x="9117788" y="3949828"/>
                </a:moveTo>
                <a:lnTo>
                  <a:pt x="9263026" y="3902666"/>
                </a:lnTo>
                <a:lnTo>
                  <a:pt x="9263026" y="3750052"/>
                </a:lnTo>
                <a:lnTo>
                  <a:pt x="9117788" y="3550275"/>
                </a:lnTo>
                <a:lnTo>
                  <a:pt x="8972551" y="3750052"/>
                </a:lnTo>
                <a:lnTo>
                  <a:pt x="8972551" y="3902666"/>
                </a:lnTo>
                <a:close/>
                <a:moveTo>
                  <a:pt x="1849751" y="4106192"/>
                </a:moveTo>
                <a:lnTo>
                  <a:pt x="1994989" y="3906414"/>
                </a:lnTo>
                <a:lnTo>
                  <a:pt x="1994989" y="3753800"/>
                </a:lnTo>
                <a:lnTo>
                  <a:pt x="1849751" y="3706638"/>
                </a:lnTo>
                <a:lnTo>
                  <a:pt x="1704514" y="3753800"/>
                </a:lnTo>
                <a:lnTo>
                  <a:pt x="1704514" y="3906414"/>
                </a:lnTo>
                <a:close/>
                <a:moveTo>
                  <a:pt x="3464656" y="4106192"/>
                </a:moveTo>
                <a:lnTo>
                  <a:pt x="3609893" y="3906414"/>
                </a:lnTo>
                <a:lnTo>
                  <a:pt x="3609893" y="3753800"/>
                </a:lnTo>
                <a:lnTo>
                  <a:pt x="3464656" y="3706638"/>
                </a:lnTo>
                <a:lnTo>
                  <a:pt x="3319418" y="3753800"/>
                </a:lnTo>
                <a:lnTo>
                  <a:pt x="3319418" y="3906414"/>
                </a:lnTo>
                <a:close/>
                <a:moveTo>
                  <a:pt x="5079560" y="4106192"/>
                </a:moveTo>
                <a:lnTo>
                  <a:pt x="5224798" y="3906414"/>
                </a:lnTo>
                <a:lnTo>
                  <a:pt x="5224798" y="3753800"/>
                </a:lnTo>
                <a:lnTo>
                  <a:pt x="5079560" y="3706638"/>
                </a:lnTo>
                <a:lnTo>
                  <a:pt x="4934323" y="3753800"/>
                </a:lnTo>
                <a:lnTo>
                  <a:pt x="4934323" y="3906414"/>
                </a:lnTo>
                <a:close/>
                <a:moveTo>
                  <a:pt x="6695916" y="4106312"/>
                </a:moveTo>
                <a:lnTo>
                  <a:pt x="6841154" y="3906536"/>
                </a:lnTo>
                <a:lnTo>
                  <a:pt x="6841154" y="3753921"/>
                </a:lnTo>
                <a:lnTo>
                  <a:pt x="6695916" y="3706759"/>
                </a:lnTo>
                <a:lnTo>
                  <a:pt x="6550679" y="3753921"/>
                </a:lnTo>
                <a:lnTo>
                  <a:pt x="6550679" y="3906536"/>
                </a:lnTo>
                <a:close/>
                <a:moveTo>
                  <a:pt x="8310578" y="4106312"/>
                </a:moveTo>
                <a:lnTo>
                  <a:pt x="8455815" y="3906536"/>
                </a:lnTo>
                <a:lnTo>
                  <a:pt x="8455815" y="3753921"/>
                </a:lnTo>
                <a:lnTo>
                  <a:pt x="8310578" y="3706759"/>
                </a:lnTo>
                <a:lnTo>
                  <a:pt x="8165341" y="3753921"/>
                </a:lnTo>
                <a:lnTo>
                  <a:pt x="8165341" y="3906536"/>
                </a:lnTo>
                <a:close/>
                <a:moveTo>
                  <a:pt x="9925725" y="4106312"/>
                </a:moveTo>
                <a:lnTo>
                  <a:pt x="10070962" y="3906536"/>
                </a:lnTo>
                <a:lnTo>
                  <a:pt x="10070962" y="3753921"/>
                </a:lnTo>
                <a:lnTo>
                  <a:pt x="9925725" y="3706759"/>
                </a:lnTo>
                <a:lnTo>
                  <a:pt x="9780487" y="3753921"/>
                </a:lnTo>
                <a:lnTo>
                  <a:pt x="9780487" y="3906536"/>
                </a:lnTo>
                <a:close/>
                <a:moveTo>
                  <a:pt x="2494552" y="4143559"/>
                </a:moveTo>
                <a:lnTo>
                  <a:pt x="2494552" y="4002675"/>
                </a:lnTo>
                <a:lnTo>
                  <a:pt x="2628664" y="3959140"/>
                </a:lnTo>
                <a:lnTo>
                  <a:pt x="2494552" y="3915605"/>
                </a:lnTo>
                <a:lnTo>
                  <a:pt x="2494552" y="3774600"/>
                </a:lnTo>
                <a:lnTo>
                  <a:pt x="2411715" y="3888638"/>
                </a:lnTo>
                <a:lnTo>
                  <a:pt x="2411594" y="3888638"/>
                </a:lnTo>
                <a:lnTo>
                  <a:pt x="2277603" y="3845103"/>
                </a:lnTo>
                <a:lnTo>
                  <a:pt x="2360440" y="3959019"/>
                </a:lnTo>
                <a:lnTo>
                  <a:pt x="2277603" y="4073057"/>
                </a:lnTo>
                <a:lnTo>
                  <a:pt x="2411715" y="4029522"/>
                </a:lnTo>
                <a:close/>
                <a:moveTo>
                  <a:pt x="879164" y="4143801"/>
                </a:moveTo>
                <a:lnTo>
                  <a:pt x="879164" y="4002917"/>
                </a:lnTo>
                <a:lnTo>
                  <a:pt x="1013276" y="3959382"/>
                </a:lnTo>
                <a:lnTo>
                  <a:pt x="879164" y="3915847"/>
                </a:lnTo>
                <a:lnTo>
                  <a:pt x="879164" y="3774843"/>
                </a:lnTo>
                <a:lnTo>
                  <a:pt x="796327" y="3888880"/>
                </a:lnTo>
                <a:lnTo>
                  <a:pt x="796206" y="3888880"/>
                </a:lnTo>
                <a:lnTo>
                  <a:pt x="662215" y="3845345"/>
                </a:lnTo>
                <a:lnTo>
                  <a:pt x="745052" y="3959261"/>
                </a:lnTo>
                <a:lnTo>
                  <a:pt x="662215" y="4073299"/>
                </a:lnTo>
                <a:lnTo>
                  <a:pt x="796327" y="4029764"/>
                </a:lnTo>
                <a:close/>
                <a:moveTo>
                  <a:pt x="4109577" y="4143801"/>
                </a:moveTo>
                <a:lnTo>
                  <a:pt x="4109577" y="4002917"/>
                </a:lnTo>
                <a:lnTo>
                  <a:pt x="4243690" y="3959382"/>
                </a:lnTo>
                <a:lnTo>
                  <a:pt x="4109577" y="3915847"/>
                </a:lnTo>
                <a:lnTo>
                  <a:pt x="4109577" y="3774843"/>
                </a:lnTo>
                <a:lnTo>
                  <a:pt x="4026740" y="3888880"/>
                </a:lnTo>
                <a:lnTo>
                  <a:pt x="4026619" y="3888880"/>
                </a:lnTo>
                <a:lnTo>
                  <a:pt x="3892629" y="3845345"/>
                </a:lnTo>
                <a:lnTo>
                  <a:pt x="3975466" y="3959261"/>
                </a:lnTo>
                <a:lnTo>
                  <a:pt x="3892629" y="4073299"/>
                </a:lnTo>
                <a:lnTo>
                  <a:pt x="4026740" y="4029764"/>
                </a:lnTo>
                <a:close/>
                <a:moveTo>
                  <a:pt x="4436332" y="4143801"/>
                </a:moveTo>
                <a:lnTo>
                  <a:pt x="4519169" y="4029885"/>
                </a:lnTo>
                <a:lnTo>
                  <a:pt x="4653160" y="4073419"/>
                </a:lnTo>
                <a:lnTo>
                  <a:pt x="4570322" y="3959382"/>
                </a:lnTo>
                <a:lnTo>
                  <a:pt x="4653160" y="3845466"/>
                </a:lnTo>
                <a:lnTo>
                  <a:pt x="4519169" y="3889000"/>
                </a:lnTo>
                <a:lnTo>
                  <a:pt x="4436332" y="3774963"/>
                </a:lnTo>
                <a:lnTo>
                  <a:pt x="4436332" y="3915968"/>
                </a:lnTo>
                <a:lnTo>
                  <a:pt x="4302220" y="3959503"/>
                </a:lnTo>
                <a:lnTo>
                  <a:pt x="4436332" y="4003038"/>
                </a:lnTo>
                <a:close/>
                <a:moveTo>
                  <a:pt x="5724482" y="4143801"/>
                </a:moveTo>
                <a:lnTo>
                  <a:pt x="5724482" y="4002917"/>
                </a:lnTo>
                <a:lnTo>
                  <a:pt x="5858594" y="3959382"/>
                </a:lnTo>
                <a:lnTo>
                  <a:pt x="5724482" y="3915847"/>
                </a:lnTo>
                <a:lnTo>
                  <a:pt x="5724482" y="3774843"/>
                </a:lnTo>
                <a:lnTo>
                  <a:pt x="5641645" y="3888880"/>
                </a:lnTo>
                <a:lnTo>
                  <a:pt x="5641524" y="3888880"/>
                </a:lnTo>
                <a:lnTo>
                  <a:pt x="5507533" y="3845345"/>
                </a:lnTo>
                <a:lnTo>
                  <a:pt x="5590370" y="3959261"/>
                </a:lnTo>
                <a:lnTo>
                  <a:pt x="5507533" y="4073299"/>
                </a:lnTo>
                <a:lnTo>
                  <a:pt x="5641645" y="4029764"/>
                </a:lnTo>
                <a:close/>
                <a:moveTo>
                  <a:pt x="6051357" y="4143801"/>
                </a:moveTo>
                <a:lnTo>
                  <a:pt x="6134194" y="4029885"/>
                </a:lnTo>
                <a:lnTo>
                  <a:pt x="6268148" y="4073368"/>
                </a:lnTo>
                <a:lnTo>
                  <a:pt x="6268185" y="4073419"/>
                </a:lnTo>
                <a:lnTo>
                  <a:pt x="6268306" y="4073419"/>
                </a:lnTo>
                <a:lnTo>
                  <a:pt x="6268148" y="4073368"/>
                </a:lnTo>
                <a:lnTo>
                  <a:pt x="6185348" y="3959382"/>
                </a:lnTo>
                <a:lnTo>
                  <a:pt x="6268185" y="3845466"/>
                </a:lnTo>
                <a:lnTo>
                  <a:pt x="6134194" y="3889000"/>
                </a:lnTo>
                <a:lnTo>
                  <a:pt x="6051357" y="3774963"/>
                </a:lnTo>
                <a:lnTo>
                  <a:pt x="6051357" y="3915968"/>
                </a:lnTo>
                <a:lnTo>
                  <a:pt x="5917245" y="3959503"/>
                </a:lnTo>
                <a:lnTo>
                  <a:pt x="6051357" y="4003038"/>
                </a:lnTo>
                <a:close/>
                <a:moveTo>
                  <a:pt x="7339386" y="4143801"/>
                </a:moveTo>
                <a:lnTo>
                  <a:pt x="7339386" y="4002917"/>
                </a:lnTo>
                <a:lnTo>
                  <a:pt x="7473498" y="3959382"/>
                </a:lnTo>
                <a:lnTo>
                  <a:pt x="7339386" y="3915847"/>
                </a:lnTo>
                <a:lnTo>
                  <a:pt x="7339386" y="3774843"/>
                </a:lnTo>
                <a:lnTo>
                  <a:pt x="7256549" y="3888880"/>
                </a:lnTo>
                <a:lnTo>
                  <a:pt x="7256428" y="3888880"/>
                </a:lnTo>
                <a:lnTo>
                  <a:pt x="7122437" y="3845345"/>
                </a:lnTo>
                <a:lnTo>
                  <a:pt x="7205275" y="3959261"/>
                </a:lnTo>
                <a:lnTo>
                  <a:pt x="7122437" y="4073299"/>
                </a:lnTo>
                <a:lnTo>
                  <a:pt x="7256549" y="4029764"/>
                </a:lnTo>
                <a:close/>
                <a:moveTo>
                  <a:pt x="7666019" y="4143801"/>
                </a:moveTo>
                <a:lnTo>
                  <a:pt x="7748857" y="4029885"/>
                </a:lnTo>
                <a:lnTo>
                  <a:pt x="7882810" y="4073368"/>
                </a:lnTo>
                <a:lnTo>
                  <a:pt x="7882847" y="4073419"/>
                </a:lnTo>
                <a:lnTo>
                  <a:pt x="7882968" y="4073419"/>
                </a:lnTo>
                <a:lnTo>
                  <a:pt x="7882810" y="4073368"/>
                </a:lnTo>
                <a:lnTo>
                  <a:pt x="7800010" y="3959382"/>
                </a:lnTo>
                <a:lnTo>
                  <a:pt x="7882847" y="3845466"/>
                </a:lnTo>
                <a:lnTo>
                  <a:pt x="7748857" y="3889000"/>
                </a:lnTo>
                <a:lnTo>
                  <a:pt x="7666019" y="3774963"/>
                </a:lnTo>
                <a:lnTo>
                  <a:pt x="7666019" y="3915968"/>
                </a:lnTo>
                <a:lnTo>
                  <a:pt x="7531908" y="3959503"/>
                </a:lnTo>
                <a:lnTo>
                  <a:pt x="7666019" y="4003038"/>
                </a:lnTo>
                <a:close/>
                <a:moveTo>
                  <a:pt x="8954291" y="4143801"/>
                </a:moveTo>
                <a:lnTo>
                  <a:pt x="8954291" y="4002917"/>
                </a:lnTo>
                <a:lnTo>
                  <a:pt x="9088402" y="3959382"/>
                </a:lnTo>
                <a:lnTo>
                  <a:pt x="8954291" y="3915847"/>
                </a:lnTo>
                <a:lnTo>
                  <a:pt x="8954291" y="3774843"/>
                </a:lnTo>
                <a:lnTo>
                  <a:pt x="8871453" y="3888880"/>
                </a:lnTo>
                <a:lnTo>
                  <a:pt x="8871333" y="3888880"/>
                </a:lnTo>
                <a:lnTo>
                  <a:pt x="8737342" y="3845345"/>
                </a:lnTo>
                <a:lnTo>
                  <a:pt x="8820179" y="3959261"/>
                </a:lnTo>
                <a:lnTo>
                  <a:pt x="8737342" y="4073299"/>
                </a:lnTo>
                <a:lnTo>
                  <a:pt x="8871453" y="4029764"/>
                </a:lnTo>
                <a:close/>
                <a:moveTo>
                  <a:pt x="9281044" y="4143801"/>
                </a:moveTo>
                <a:lnTo>
                  <a:pt x="9363882" y="4029885"/>
                </a:lnTo>
                <a:lnTo>
                  <a:pt x="9497873" y="4073419"/>
                </a:lnTo>
                <a:lnTo>
                  <a:pt x="9415035" y="3959382"/>
                </a:lnTo>
                <a:lnTo>
                  <a:pt x="9497873" y="3845466"/>
                </a:lnTo>
                <a:lnTo>
                  <a:pt x="9363882" y="3889000"/>
                </a:lnTo>
                <a:lnTo>
                  <a:pt x="9281044" y="3774963"/>
                </a:lnTo>
                <a:lnTo>
                  <a:pt x="9281044" y="3915968"/>
                </a:lnTo>
                <a:lnTo>
                  <a:pt x="9146933" y="3959503"/>
                </a:lnTo>
                <a:lnTo>
                  <a:pt x="9281044" y="4003038"/>
                </a:lnTo>
                <a:close/>
                <a:moveTo>
                  <a:pt x="1205676" y="4143922"/>
                </a:moveTo>
                <a:lnTo>
                  <a:pt x="1288513" y="4030005"/>
                </a:lnTo>
                <a:lnTo>
                  <a:pt x="1422308" y="4073437"/>
                </a:lnTo>
                <a:lnTo>
                  <a:pt x="1422383" y="4073540"/>
                </a:lnTo>
                <a:lnTo>
                  <a:pt x="1422625" y="4073540"/>
                </a:lnTo>
                <a:lnTo>
                  <a:pt x="1422308" y="4073437"/>
                </a:lnTo>
                <a:lnTo>
                  <a:pt x="1339546" y="3959503"/>
                </a:lnTo>
                <a:lnTo>
                  <a:pt x="1422383" y="3845587"/>
                </a:lnTo>
                <a:lnTo>
                  <a:pt x="1288392" y="3889122"/>
                </a:lnTo>
                <a:lnTo>
                  <a:pt x="1205555" y="3775084"/>
                </a:lnTo>
                <a:lnTo>
                  <a:pt x="1205555" y="3916089"/>
                </a:lnTo>
                <a:lnTo>
                  <a:pt x="1071564" y="3959624"/>
                </a:lnTo>
                <a:lnTo>
                  <a:pt x="1205676" y="4003159"/>
                </a:lnTo>
                <a:close/>
                <a:moveTo>
                  <a:pt x="2820581" y="4143922"/>
                </a:moveTo>
                <a:lnTo>
                  <a:pt x="2903418" y="4030005"/>
                </a:lnTo>
                <a:lnTo>
                  <a:pt x="3037372" y="4073489"/>
                </a:lnTo>
                <a:lnTo>
                  <a:pt x="3037409" y="4073540"/>
                </a:lnTo>
                <a:lnTo>
                  <a:pt x="3037530" y="4073540"/>
                </a:lnTo>
                <a:lnTo>
                  <a:pt x="3037372" y="4073489"/>
                </a:lnTo>
                <a:lnTo>
                  <a:pt x="2954571" y="3959503"/>
                </a:lnTo>
                <a:lnTo>
                  <a:pt x="3037409" y="3845587"/>
                </a:lnTo>
                <a:lnTo>
                  <a:pt x="2903418" y="3889122"/>
                </a:lnTo>
                <a:lnTo>
                  <a:pt x="2820581" y="3775084"/>
                </a:lnTo>
                <a:lnTo>
                  <a:pt x="2820581" y="3916089"/>
                </a:lnTo>
                <a:lnTo>
                  <a:pt x="2686469" y="3959624"/>
                </a:lnTo>
                <a:lnTo>
                  <a:pt x="2820581" y="4003159"/>
                </a:lnTo>
                <a:close/>
                <a:moveTo>
                  <a:pt x="4917393" y="4159038"/>
                </a:moveTo>
                <a:lnTo>
                  <a:pt x="4917393" y="3911978"/>
                </a:lnTo>
                <a:lnTo>
                  <a:pt x="4827662" y="3788507"/>
                </a:lnTo>
                <a:lnTo>
                  <a:pt x="4682546" y="3835670"/>
                </a:lnTo>
                <a:lnTo>
                  <a:pt x="4682546" y="3835912"/>
                </a:lnTo>
                <a:lnTo>
                  <a:pt x="4592816" y="3959261"/>
                </a:lnTo>
                <a:lnTo>
                  <a:pt x="4682546" y="4082731"/>
                </a:lnTo>
                <a:close/>
                <a:moveTo>
                  <a:pt x="6532539" y="4159038"/>
                </a:moveTo>
                <a:lnTo>
                  <a:pt x="6532539" y="3911978"/>
                </a:lnTo>
                <a:lnTo>
                  <a:pt x="6442809" y="3788507"/>
                </a:lnTo>
                <a:lnTo>
                  <a:pt x="6297692" y="3835670"/>
                </a:lnTo>
                <a:lnTo>
                  <a:pt x="6297450" y="3835912"/>
                </a:lnTo>
                <a:lnTo>
                  <a:pt x="6207841" y="3959261"/>
                </a:lnTo>
                <a:lnTo>
                  <a:pt x="6297571" y="4082731"/>
                </a:lnTo>
                <a:close/>
                <a:moveTo>
                  <a:pt x="8147202" y="4159038"/>
                </a:moveTo>
                <a:lnTo>
                  <a:pt x="8147202" y="3911978"/>
                </a:lnTo>
                <a:lnTo>
                  <a:pt x="8057471" y="3788507"/>
                </a:lnTo>
                <a:lnTo>
                  <a:pt x="7912354" y="3835670"/>
                </a:lnTo>
                <a:lnTo>
                  <a:pt x="7912234" y="3835912"/>
                </a:lnTo>
                <a:lnTo>
                  <a:pt x="7822503" y="3959261"/>
                </a:lnTo>
                <a:lnTo>
                  <a:pt x="7912234" y="4082731"/>
                </a:lnTo>
                <a:close/>
                <a:moveTo>
                  <a:pt x="9762106" y="4159038"/>
                </a:moveTo>
                <a:lnTo>
                  <a:pt x="9762106" y="3911978"/>
                </a:lnTo>
                <a:lnTo>
                  <a:pt x="9672376" y="3788507"/>
                </a:lnTo>
                <a:lnTo>
                  <a:pt x="9527259" y="3835670"/>
                </a:lnTo>
                <a:lnTo>
                  <a:pt x="9527259" y="3835912"/>
                </a:lnTo>
                <a:lnTo>
                  <a:pt x="9437528" y="3959261"/>
                </a:lnTo>
                <a:lnTo>
                  <a:pt x="9527259" y="4082731"/>
                </a:lnTo>
                <a:close/>
                <a:moveTo>
                  <a:pt x="397982" y="4159159"/>
                </a:moveTo>
                <a:lnTo>
                  <a:pt x="632950" y="4082852"/>
                </a:lnTo>
                <a:lnTo>
                  <a:pt x="722680" y="3959382"/>
                </a:lnTo>
                <a:lnTo>
                  <a:pt x="632950" y="3836033"/>
                </a:lnTo>
                <a:lnTo>
                  <a:pt x="487833" y="3788870"/>
                </a:lnTo>
                <a:lnTo>
                  <a:pt x="487712" y="3788628"/>
                </a:lnTo>
                <a:lnTo>
                  <a:pt x="397982" y="3912098"/>
                </a:lnTo>
                <a:close/>
                <a:moveTo>
                  <a:pt x="1686858" y="4159159"/>
                </a:moveTo>
                <a:lnTo>
                  <a:pt x="1686858" y="3912098"/>
                </a:lnTo>
                <a:lnTo>
                  <a:pt x="1597128" y="3788628"/>
                </a:lnTo>
                <a:lnTo>
                  <a:pt x="1452011" y="3835791"/>
                </a:lnTo>
                <a:lnTo>
                  <a:pt x="1451890" y="3836033"/>
                </a:lnTo>
                <a:lnTo>
                  <a:pt x="1362160" y="3959382"/>
                </a:lnTo>
                <a:lnTo>
                  <a:pt x="1451890" y="4082852"/>
                </a:lnTo>
                <a:close/>
                <a:moveTo>
                  <a:pt x="2012886" y="4159159"/>
                </a:moveTo>
                <a:lnTo>
                  <a:pt x="2247854" y="4082852"/>
                </a:lnTo>
                <a:lnTo>
                  <a:pt x="2337585" y="3959382"/>
                </a:lnTo>
                <a:lnTo>
                  <a:pt x="2247854" y="3836033"/>
                </a:lnTo>
                <a:lnTo>
                  <a:pt x="2102738" y="3788870"/>
                </a:lnTo>
                <a:lnTo>
                  <a:pt x="2102617" y="3788628"/>
                </a:lnTo>
                <a:lnTo>
                  <a:pt x="2012886" y="3912098"/>
                </a:lnTo>
                <a:close/>
                <a:moveTo>
                  <a:pt x="3301763" y="4159159"/>
                </a:moveTo>
                <a:lnTo>
                  <a:pt x="3301763" y="3912098"/>
                </a:lnTo>
                <a:lnTo>
                  <a:pt x="3212032" y="3788628"/>
                </a:lnTo>
                <a:lnTo>
                  <a:pt x="3066916" y="3835791"/>
                </a:lnTo>
                <a:lnTo>
                  <a:pt x="3066916" y="3836033"/>
                </a:lnTo>
                <a:lnTo>
                  <a:pt x="2977185" y="3959382"/>
                </a:lnTo>
                <a:lnTo>
                  <a:pt x="3066916" y="4082852"/>
                </a:lnTo>
                <a:close/>
                <a:moveTo>
                  <a:pt x="3628033" y="4159401"/>
                </a:moveTo>
                <a:lnTo>
                  <a:pt x="3862879" y="4083094"/>
                </a:lnTo>
                <a:lnTo>
                  <a:pt x="3952610" y="3959624"/>
                </a:lnTo>
                <a:lnTo>
                  <a:pt x="3862879" y="3836275"/>
                </a:lnTo>
                <a:lnTo>
                  <a:pt x="3717763" y="3789112"/>
                </a:lnTo>
                <a:lnTo>
                  <a:pt x="3717763" y="3788870"/>
                </a:lnTo>
                <a:lnTo>
                  <a:pt x="3628033" y="3912340"/>
                </a:lnTo>
                <a:close/>
                <a:moveTo>
                  <a:pt x="5242937" y="4159401"/>
                </a:moveTo>
                <a:lnTo>
                  <a:pt x="5477784" y="4083094"/>
                </a:lnTo>
                <a:lnTo>
                  <a:pt x="5567515" y="3959624"/>
                </a:lnTo>
                <a:lnTo>
                  <a:pt x="5477784" y="3836275"/>
                </a:lnTo>
                <a:lnTo>
                  <a:pt x="5332668" y="3789112"/>
                </a:lnTo>
                <a:lnTo>
                  <a:pt x="5332668" y="3788870"/>
                </a:lnTo>
                <a:lnTo>
                  <a:pt x="5242937" y="3912340"/>
                </a:lnTo>
                <a:close/>
                <a:moveTo>
                  <a:pt x="6857842" y="4159401"/>
                </a:moveTo>
                <a:lnTo>
                  <a:pt x="7092689" y="4083094"/>
                </a:lnTo>
                <a:lnTo>
                  <a:pt x="7182419" y="3959624"/>
                </a:lnTo>
                <a:lnTo>
                  <a:pt x="7092689" y="3836275"/>
                </a:lnTo>
                <a:lnTo>
                  <a:pt x="6947572" y="3789112"/>
                </a:lnTo>
                <a:lnTo>
                  <a:pt x="6947572" y="3788870"/>
                </a:lnTo>
                <a:lnTo>
                  <a:pt x="6857842" y="3912340"/>
                </a:lnTo>
                <a:close/>
                <a:moveTo>
                  <a:pt x="8472746" y="4159401"/>
                </a:moveTo>
                <a:lnTo>
                  <a:pt x="8707593" y="4083094"/>
                </a:lnTo>
                <a:lnTo>
                  <a:pt x="8797323" y="3959624"/>
                </a:lnTo>
                <a:lnTo>
                  <a:pt x="8707593" y="3836275"/>
                </a:lnTo>
                <a:lnTo>
                  <a:pt x="8562476" y="3789112"/>
                </a:lnTo>
                <a:lnTo>
                  <a:pt x="8562476" y="3788870"/>
                </a:lnTo>
                <a:lnTo>
                  <a:pt x="8472746" y="3912340"/>
                </a:lnTo>
                <a:close/>
                <a:moveTo>
                  <a:pt x="1787472" y="4192052"/>
                </a:moveTo>
                <a:lnTo>
                  <a:pt x="1838626" y="4121550"/>
                </a:lnTo>
                <a:lnTo>
                  <a:pt x="1838747" y="4121550"/>
                </a:lnTo>
                <a:lnTo>
                  <a:pt x="1704635" y="3937010"/>
                </a:lnTo>
                <a:lnTo>
                  <a:pt x="1704635" y="4165085"/>
                </a:lnTo>
                <a:close/>
                <a:moveTo>
                  <a:pt x="3402377" y="4192052"/>
                </a:moveTo>
                <a:lnTo>
                  <a:pt x="3453530" y="4121550"/>
                </a:lnTo>
                <a:lnTo>
                  <a:pt x="3453651" y="4121550"/>
                </a:lnTo>
                <a:lnTo>
                  <a:pt x="3319539" y="3937010"/>
                </a:lnTo>
                <a:lnTo>
                  <a:pt x="3319539" y="4165085"/>
                </a:lnTo>
                <a:close/>
                <a:moveTo>
                  <a:pt x="5017281" y="4192052"/>
                </a:moveTo>
                <a:lnTo>
                  <a:pt x="5068435" y="4121550"/>
                </a:lnTo>
                <a:lnTo>
                  <a:pt x="5068556" y="4121550"/>
                </a:lnTo>
                <a:lnTo>
                  <a:pt x="4934444" y="3937010"/>
                </a:lnTo>
                <a:lnTo>
                  <a:pt x="4934444" y="4165085"/>
                </a:lnTo>
                <a:close/>
                <a:moveTo>
                  <a:pt x="1912151" y="4192173"/>
                </a:moveTo>
                <a:lnTo>
                  <a:pt x="1994989" y="4165206"/>
                </a:lnTo>
                <a:lnTo>
                  <a:pt x="1994989" y="3937298"/>
                </a:lnTo>
                <a:lnTo>
                  <a:pt x="1995110" y="3937131"/>
                </a:lnTo>
                <a:lnTo>
                  <a:pt x="1994989" y="3937131"/>
                </a:lnTo>
                <a:lnTo>
                  <a:pt x="1994989" y="3937298"/>
                </a:lnTo>
                <a:lnTo>
                  <a:pt x="1860998" y="4121671"/>
                </a:lnTo>
                <a:close/>
                <a:moveTo>
                  <a:pt x="3527056" y="4192173"/>
                </a:moveTo>
                <a:lnTo>
                  <a:pt x="3609893" y="4165206"/>
                </a:lnTo>
                <a:lnTo>
                  <a:pt x="3609893" y="3937131"/>
                </a:lnTo>
                <a:lnTo>
                  <a:pt x="3475902" y="4121671"/>
                </a:lnTo>
                <a:close/>
                <a:moveTo>
                  <a:pt x="5141961" y="4192173"/>
                </a:moveTo>
                <a:lnTo>
                  <a:pt x="5224798" y="4165206"/>
                </a:lnTo>
                <a:lnTo>
                  <a:pt x="5224798" y="3937298"/>
                </a:lnTo>
                <a:lnTo>
                  <a:pt x="5224919" y="3937131"/>
                </a:lnTo>
                <a:lnTo>
                  <a:pt x="5224798" y="3937131"/>
                </a:lnTo>
                <a:lnTo>
                  <a:pt x="5224798" y="3937298"/>
                </a:lnTo>
                <a:lnTo>
                  <a:pt x="5090807" y="4121671"/>
                </a:lnTo>
                <a:close/>
                <a:moveTo>
                  <a:pt x="6633637" y="4192173"/>
                </a:moveTo>
                <a:lnTo>
                  <a:pt x="6684791" y="4121671"/>
                </a:lnTo>
                <a:lnTo>
                  <a:pt x="6684911" y="4121671"/>
                </a:lnTo>
                <a:lnTo>
                  <a:pt x="6550800" y="3937131"/>
                </a:lnTo>
                <a:lnTo>
                  <a:pt x="6550800" y="4165206"/>
                </a:lnTo>
                <a:close/>
                <a:moveTo>
                  <a:pt x="8248299" y="4192173"/>
                </a:moveTo>
                <a:lnTo>
                  <a:pt x="8299453" y="4121671"/>
                </a:lnTo>
                <a:lnTo>
                  <a:pt x="8299574" y="4121671"/>
                </a:lnTo>
                <a:lnTo>
                  <a:pt x="8165462" y="3937131"/>
                </a:lnTo>
                <a:lnTo>
                  <a:pt x="8165462" y="4165206"/>
                </a:lnTo>
                <a:close/>
                <a:moveTo>
                  <a:pt x="9863203" y="4192173"/>
                </a:moveTo>
                <a:lnTo>
                  <a:pt x="9914357" y="4121671"/>
                </a:lnTo>
                <a:lnTo>
                  <a:pt x="9914478" y="4121671"/>
                </a:lnTo>
                <a:lnTo>
                  <a:pt x="9780366" y="3937131"/>
                </a:lnTo>
                <a:lnTo>
                  <a:pt x="9780366" y="4165206"/>
                </a:lnTo>
                <a:close/>
                <a:moveTo>
                  <a:pt x="6758316" y="4192294"/>
                </a:moveTo>
                <a:lnTo>
                  <a:pt x="6841154" y="4165326"/>
                </a:lnTo>
                <a:lnTo>
                  <a:pt x="6841154" y="3937417"/>
                </a:lnTo>
                <a:lnTo>
                  <a:pt x="6841274" y="3937252"/>
                </a:lnTo>
                <a:lnTo>
                  <a:pt x="6841154" y="3937252"/>
                </a:lnTo>
                <a:lnTo>
                  <a:pt x="6841154" y="3937417"/>
                </a:lnTo>
                <a:lnTo>
                  <a:pt x="6707163" y="4121791"/>
                </a:lnTo>
                <a:close/>
                <a:moveTo>
                  <a:pt x="8372979" y="4192294"/>
                </a:moveTo>
                <a:lnTo>
                  <a:pt x="8455815" y="4165326"/>
                </a:lnTo>
                <a:lnTo>
                  <a:pt x="8455815" y="3937252"/>
                </a:lnTo>
                <a:lnTo>
                  <a:pt x="8321825" y="4121791"/>
                </a:lnTo>
                <a:close/>
                <a:moveTo>
                  <a:pt x="9988125" y="4192294"/>
                </a:moveTo>
                <a:lnTo>
                  <a:pt x="10070962" y="4165326"/>
                </a:lnTo>
                <a:lnTo>
                  <a:pt x="10070962" y="3937419"/>
                </a:lnTo>
                <a:lnTo>
                  <a:pt x="10071083" y="3937252"/>
                </a:lnTo>
                <a:lnTo>
                  <a:pt x="10070962" y="3937252"/>
                </a:lnTo>
                <a:lnTo>
                  <a:pt x="10070962" y="3937419"/>
                </a:lnTo>
                <a:lnTo>
                  <a:pt x="9936971" y="4121791"/>
                </a:lnTo>
                <a:close/>
                <a:moveTo>
                  <a:pt x="4834676" y="4291820"/>
                </a:moveTo>
                <a:lnTo>
                  <a:pt x="4917514" y="4264974"/>
                </a:lnTo>
                <a:lnTo>
                  <a:pt x="4917514" y="4177903"/>
                </a:lnTo>
                <a:lnTo>
                  <a:pt x="4917514" y="4177782"/>
                </a:lnTo>
                <a:lnTo>
                  <a:pt x="4700565" y="4107280"/>
                </a:lnTo>
                <a:close/>
                <a:moveTo>
                  <a:pt x="6449822" y="4291820"/>
                </a:moveTo>
                <a:lnTo>
                  <a:pt x="6532660" y="4264974"/>
                </a:lnTo>
                <a:lnTo>
                  <a:pt x="6532660" y="4177903"/>
                </a:lnTo>
                <a:lnTo>
                  <a:pt x="6532660" y="4177782"/>
                </a:lnTo>
                <a:lnTo>
                  <a:pt x="6315711" y="4107280"/>
                </a:lnTo>
                <a:close/>
                <a:moveTo>
                  <a:pt x="8064485" y="4291820"/>
                </a:moveTo>
                <a:lnTo>
                  <a:pt x="8147322" y="4264974"/>
                </a:lnTo>
                <a:lnTo>
                  <a:pt x="8147322" y="4177903"/>
                </a:lnTo>
                <a:lnTo>
                  <a:pt x="8147443" y="4177782"/>
                </a:lnTo>
                <a:lnTo>
                  <a:pt x="7930494" y="4107280"/>
                </a:lnTo>
                <a:close/>
                <a:moveTo>
                  <a:pt x="9679389" y="4291820"/>
                </a:moveTo>
                <a:lnTo>
                  <a:pt x="9762227" y="4264974"/>
                </a:lnTo>
                <a:lnTo>
                  <a:pt x="9762227" y="4177903"/>
                </a:lnTo>
                <a:lnTo>
                  <a:pt x="9762227" y="4177782"/>
                </a:lnTo>
                <a:lnTo>
                  <a:pt x="9545278" y="4107280"/>
                </a:lnTo>
                <a:close/>
                <a:moveTo>
                  <a:pt x="1604142" y="4291941"/>
                </a:moveTo>
                <a:lnTo>
                  <a:pt x="1686979" y="4265094"/>
                </a:lnTo>
                <a:lnTo>
                  <a:pt x="1686979" y="4178024"/>
                </a:lnTo>
                <a:lnTo>
                  <a:pt x="1686979" y="4177903"/>
                </a:lnTo>
                <a:lnTo>
                  <a:pt x="1470030" y="4107401"/>
                </a:lnTo>
                <a:close/>
                <a:moveTo>
                  <a:pt x="3219046" y="4291941"/>
                </a:moveTo>
                <a:lnTo>
                  <a:pt x="3301884" y="4265094"/>
                </a:lnTo>
                <a:lnTo>
                  <a:pt x="3301884" y="4178024"/>
                </a:lnTo>
                <a:lnTo>
                  <a:pt x="3302004" y="4177903"/>
                </a:lnTo>
                <a:lnTo>
                  <a:pt x="3085055" y="4107401"/>
                </a:lnTo>
                <a:close/>
                <a:moveTo>
                  <a:pt x="480940" y="4292304"/>
                </a:moveTo>
                <a:lnTo>
                  <a:pt x="615052" y="4107764"/>
                </a:lnTo>
                <a:lnTo>
                  <a:pt x="614931" y="4107885"/>
                </a:lnTo>
                <a:lnTo>
                  <a:pt x="398103" y="4178387"/>
                </a:lnTo>
                <a:lnTo>
                  <a:pt x="398103" y="4265457"/>
                </a:lnTo>
                <a:close/>
                <a:moveTo>
                  <a:pt x="2095845" y="4292304"/>
                </a:moveTo>
                <a:lnTo>
                  <a:pt x="2229956" y="4107764"/>
                </a:lnTo>
                <a:lnTo>
                  <a:pt x="2229836" y="4107885"/>
                </a:lnTo>
                <a:lnTo>
                  <a:pt x="2013007" y="4178387"/>
                </a:lnTo>
                <a:lnTo>
                  <a:pt x="2013007" y="4265457"/>
                </a:lnTo>
                <a:close/>
                <a:moveTo>
                  <a:pt x="3710870" y="4292304"/>
                </a:moveTo>
                <a:lnTo>
                  <a:pt x="3844982" y="4107764"/>
                </a:lnTo>
                <a:lnTo>
                  <a:pt x="3844861" y="4107885"/>
                </a:lnTo>
                <a:lnTo>
                  <a:pt x="3628033" y="4178387"/>
                </a:lnTo>
                <a:lnTo>
                  <a:pt x="3628033" y="4265457"/>
                </a:lnTo>
                <a:close/>
                <a:moveTo>
                  <a:pt x="5325775" y="4292304"/>
                </a:moveTo>
                <a:lnTo>
                  <a:pt x="5459886" y="4107764"/>
                </a:lnTo>
                <a:lnTo>
                  <a:pt x="5459766" y="4107885"/>
                </a:lnTo>
                <a:lnTo>
                  <a:pt x="5242937" y="4178387"/>
                </a:lnTo>
                <a:lnTo>
                  <a:pt x="5242937" y="4265457"/>
                </a:lnTo>
                <a:close/>
                <a:moveTo>
                  <a:pt x="6940679" y="4292304"/>
                </a:moveTo>
                <a:lnTo>
                  <a:pt x="7074791" y="4107764"/>
                </a:lnTo>
                <a:lnTo>
                  <a:pt x="7074670" y="4107885"/>
                </a:lnTo>
                <a:lnTo>
                  <a:pt x="6857842" y="4178387"/>
                </a:lnTo>
                <a:lnTo>
                  <a:pt x="6857842" y="4265457"/>
                </a:lnTo>
                <a:close/>
                <a:moveTo>
                  <a:pt x="8555583" y="4292304"/>
                </a:moveTo>
                <a:lnTo>
                  <a:pt x="8689695" y="4107764"/>
                </a:lnTo>
                <a:lnTo>
                  <a:pt x="8689574" y="4107885"/>
                </a:lnTo>
                <a:lnTo>
                  <a:pt x="8472746" y="4178387"/>
                </a:lnTo>
                <a:lnTo>
                  <a:pt x="8472746" y="4265457"/>
                </a:lnTo>
                <a:close/>
                <a:moveTo>
                  <a:pt x="2657808" y="4368248"/>
                </a:moveTo>
                <a:lnTo>
                  <a:pt x="2803046" y="4168592"/>
                </a:lnTo>
                <a:cubicBezTo>
                  <a:pt x="2803046" y="4168592"/>
                  <a:pt x="2803046" y="4168471"/>
                  <a:pt x="2803046" y="4168471"/>
                </a:cubicBezTo>
                <a:lnTo>
                  <a:pt x="2803046" y="4015977"/>
                </a:lnTo>
                <a:lnTo>
                  <a:pt x="2657808" y="3968694"/>
                </a:lnTo>
                <a:lnTo>
                  <a:pt x="2657808" y="3968815"/>
                </a:lnTo>
                <a:lnTo>
                  <a:pt x="2512571" y="4015977"/>
                </a:lnTo>
                <a:lnTo>
                  <a:pt x="2512571" y="4168592"/>
                </a:lnTo>
                <a:close/>
                <a:moveTo>
                  <a:pt x="1042420" y="4368490"/>
                </a:moveTo>
                <a:lnTo>
                  <a:pt x="1187657" y="4168834"/>
                </a:lnTo>
                <a:cubicBezTo>
                  <a:pt x="1187657" y="4168834"/>
                  <a:pt x="1187657" y="4168713"/>
                  <a:pt x="1187657" y="4168713"/>
                </a:cubicBezTo>
                <a:lnTo>
                  <a:pt x="1187657" y="4016219"/>
                </a:lnTo>
                <a:lnTo>
                  <a:pt x="1042420" y="3968936"/>
                </a:lnTo>
                <a:lnTo>
                  <a:pt x="1042420" y="3969057"/>
                </a:lnTo>
                <a:lnTo>
                  <a:pt x="897183" y="4016219"/>
                </a:lnTo>
                <a:lnTo>
                  <a:pt x="897183" y="4168834"/>
                </a:lnTo>
                <a:close/>
                <a:moveTo>
                  <a:pt x="4273196" y="4368490"/>
                </a:moveTo>
                <a:cubicBezTo>
                  <a:pt x="4273196" y="4368490"/>
                  <a:pt x="4418434" y="4168713"/>
                  <a:pt x="4418434" y="4168713"/>
                </a:cubicBezTo>
                <a:lnTo>
                  <a:pt x="4418434" y="4016219"/>
                </a:lnTo>
                <a:lnTo>
                  <a:pt x="4273196" y="3968936"/>
                </a:lnTo>
                <a:lnTo>
                  <a:pt x="4273196" y="3969057"/>
                </a:lnTo>
                <a:lnTo>
                  <a:pt x="4127959" y="4016219"/>
                </a:lnTo>
                <a:lnTo>
                  <a:pt x="4127959" y="4168834"/>
                </a:lnTo>
                <a:close/>
                <a:moveTo>
                  <a:pt x="5888101" y="4368490"/>
                </a:moveTo>
                <a:lnTo>
                  <a:pt x="6033338" y="4168834"/>
                </a:lnTo>
                <a:cubicBezTo>
                  <a:pt x="6033338" y="4168834"/>
                  <a:pt x="6033338" y="4168713"/>
                  <a:pt x="6033338" y="4168713"/>
                </a:cubicBezTo>
                <a:lnTo>
                  <a:pt x="6033338" y="4016219"/>
                </a:lnTo>
                <a:lnTo>
                  <a:pt x="5888101" y="3968936"/>
                </a:lnTo>
                <a:lnTo>
                  <a:pt x="5888101" y="3969057"/>
                </a:lnTo>
                <a:lnTo>
                  <a:pt x="5742864" y="4016219"/>
                </a:lnTo>
                <a:lnTo>
                  <a:pt x="5742864" y="4168834"/>
                </a:lnTo>
                <a:close/>
                <a:moveTo>
                  <a:pt x="7502642" y="4368490"/>
                </a:moveTo>
                <a:lnTo>
                  <a:pt x="7647880" y="4168834"/>
                </a:lnTo>
                <a:cubicBezTo>
                  <a:pt x="7647880" y="4168834"/>
                  <a:pt x="7647880" y="4168713"/>
                  <a:pt x="7647880" y="4168713"/>
                </a:cubicBezTo>
                <a:lnTo>
                  <a:pt x="7647880" y="4016219"/>
                </a:lnTo>
                <a:lnTo>
                  <a:pt x="7502642" y="3968936"/>
                </a:lnTo>
                <a:lnTo>
                  <a:pt x="7502642" y="3969057"/>
                </a:lnTo>
                <a:lnTo>
                  <a:pt x="7357405" y="4016219"/>
                </a:lnTo>
                <a:lnTo>
                  <a:pt x="7357405" y="4168834"/>
                </a:lnTo>
                <a:close/>
                <a:moveTo>
                  <a:pt x="9117909" y="4368490"/>
                </a:moveTo>
                <a:cubicBezTo>
                  <a:pt x="9117909" y="4368490"/>
                  <a:pt x="9263147" y="4168713"/>
                  <a:pt x="9263147" y="4168713"/>
                </a:cubicBezTo>
                <a:lnTo>
                  <a:pt x="9263147" y="4016219"/>
                </a:lnTo>
                <a:lnTo>
                  <a:pt x="9117909" y="3968936"/>
                </a:lnTo>
                <a:lnTo>
                  <a:pt x="9117909" y="3969057"/>
                </a:lnTo>
                <a:lnTo>
                  <a:pt x="8972672" y="4016219"/>
                </a:lnTo>
                <a:lnTo>
                  <a:pt x="8972672" y="4168834"/>
                </a:lnTo>
                <a:close/>
                <a:moveTo>
                  <a:pt x="734289" y="4374053"/>
                </a:moveTo>
                <a:lnTo>
                  <a:pt x="879527" y="4326890"/>
                </a:lnTo>
                <a:lnTo>
                  <a:pt x="879527" y="4174276"/>
                </a:lnTo>
                <a:lnTo>
                  <a:pt x="789796" y="4050805"/>
                </a:lnTo>
                <a:lnTo>
                  <a:pt x="644559" y="4097968"/>
                </a:lnTo>
                <a:lnTo>
                  <a:pt x="644559" y="4097847"/>
                </a:lnTo>
                <a:lnTo>
                  <a:pt x="499322" y="4297746"/>
                </a:lnTo>
                <a:close/>
                <a:moveTo>
                  <a:pt x="2349194" y="4374053"/>
                </a:moveTo>
                <a:lnTo>
                  <a:pt x="2494431" y="4326890"/>
                </a:lnTo>
                <a:lnTo>
                  <a:pt x="2494431" y="4174276"/>
                </a:lnTo>
                <a:lnTo>
                  <a:pt x="2404701" y="4050805"/>
                </a:lnTo>
                <a:lnTo>
                  <a:pt x="2259463" y="4097968"/>
                </a:lnTo>
                <a:lnTo>
                  <a:pt x="2259463" y="4097847"/>
                </a:lnTo>
                <a:lnTo>
                  <a:pt x="2114226" y="4297746"/>
                </a:lnTo>
                <a:close/>
                <a:moveTo>
                  <a:pt x="3964219" y="4374294"/>
                </a:moveTo>
                <a:lnTo>
                  <a:pt x="4109457" y="4327132"/>
                </a:lnTo>
                <a:lnTo>
                  <a:pt x="4109457" y="4174517"/>
                </a:lnTo>
                <a:lnTo>
                  <a:pt x="4019726" y="4051047"/>
                </a:lnTo>
                <a:lnTo>
                  <a:pt x="3874489" y="4098210"/>
                </a:lnTo>
                <a:lnTo>
                  <a:pt x="3874489" y="4098089"/>
                </a:lnTo>
                <a:lnTo>
                  <a:pt x="3729252" y="4297987"/>
                </a:lnTo>
                <a:close/>
                <a:moveTo>
                  <a:pt x="4581448" y="4374294"/>
                </a:moveTo>
                <a:lnTo>
                  <a:pt x="4816295" y="4297987"/>
                </a:lnTo>
                <a:lnTo>
                  <a:pt x="4671178" y="4098089"/>
                </a:lnTo>
                <a:lnTo>
                  <a:pt x="4525941" y="4050926"/>
                </a:lnTo>
                <a:cubicBezTo>
                  <a:pt x="4525941" y="4050926"/>
                  <a:pt x="4436211" y="4174517"/>
                  <a:pt x="4436211" y="4174517"/>
                </a:cubicBezTo>
                <a:lnTo>
                  <a:pt x="4436211" y="4327132"/>
                </a:lnTo>
                <a:close/>
                <a:moveTo>
                  <a:pt x="5579124" y="4374294"/>
                </a:moveTo>
                <a:lnTo>
                  <a:pt x="5724361" y="4327132"/>
                </a:lnTo>
                <a:lnTo>
                  <a:pt x="5724361" y="4174517"/>
                </a:lnTo>
                <a:lnTo>
                  <a:pt x="5634631" y="4051047"/>
                </a:lnTo>
                <a:lnTo>
                  <a:pt x="5489393" y="4098210"/>
                </a:lnTo>
                <a:lnTo>
                  <a:pt x="5489393" y="4098089"/>
                </a:lnTo>
                <a:lnTo>
                  <a:pt x="5344156" y="4297987"/>
                </a:lnTo>
                <a:close/>
                <a:moveTo>
                  <a:pt x="6196474" y="4374294"/>
                </a:moveTo>
                <a:lnTo>
                  <a:pt x="6431441" y="4297987"/>
                </a:lnTo>
                <a:lnTo>
                  <a:pt x="6286325" y="4098089"/>
                </a:lnTo>
                <a:lnTo>
                  <a:pt x="6141087" y="4050926"/>
                </a:lnTo>
                <a:lnTo>
                  <a:pt x="6140966" y="4050926"/>
                </a:lnTo>
                <a:cubicBezTo>
                  <a:pt x="6140966" y="4050926"/>
                  <a:pt x="6051236" y="4174517"/>
                  <a:pt x="6051236" y="4174517"/>
                </a:cubicBezTo>
                <a:lnTo>
                  <a:pt x="6051236" y="4327132"/>
                </a:lnTo>
                <a:close/>
                <a:moveTo>
                  <a:pt x="7194028" y="4374294"/>
                </a:moveTo>
                <a:lnTo>
                  <a:pt x="7339266" y="4327132"/>
                </a:lnTo>
                <a:lnTo>
                  <a:pt x="7339266" y="4174517"/>
                </a:lnTo>
                <a:lnTo>
                  <a:pt x="7249535" y="4051047"/>
                </a:lnTo>
                <a:lnTo>
                  <a:pt x="7104297" y="4098210"/>
                </a:lnTo>
                <a:lnTo>
                  <a:pt x="7104297" y="4098089"/>
                </a:lnTo>
                <a:lnTo>
                  <a:pt x="6959061" y="4297987"/>
                </a:lnTo>
                <a:close/>
                <a:moveTo>
                  <a:pt x="7811257" y="4374294"/>
                </a:moveTo>
                <a:lnTo>
                  <a:pt x="8046103" y="4297987"/>
                </a:lnTo>
                <a:lnTo>
                  <a:pt x="7900987" y="4098089"/>
                </a:lnTo>
                <a:lnTo>
                  <a:pt x="7755750" y="4050926"/>
                </a:lnTo>
                <a:lnTo>
                  <a:pt x="7755629" y="4050926"/>
                </a:lnTo>
                <a:cubicBezTo>
                  <a:pt x="7755629" y="4050926"/>
                  <a:pt x="7666019" y="4174517"/>
                  <a:pt x="7666019" y="4174517"/>
                </a:cubicBezTo>
                <a:lnTo>
                  <a:pt x="7666019" y="4327132"/>
                </a:lnTo>
                <a:close/>
                <a:moveTo>
                  <a:pt x="8808932" y="4374294"/>
                </a:moveTo>
                <a:lnTo>
                  <a:pt x="8954170" y="4327132"/>
                </a:lnTo>
                <a:lnTo>
                  <a:pt x="8954170" y="4174517"/>
                </a:lnTo>
                <a:lnTo>
                  <a:pt x="8864440" y="4051047"/>
                </a:lnTo>
                <a:lnTo>
                  <a:pt x="8719202" y="4098210"/>
                </a:lnTo>
                <a:lnTo>
                  <a:pt x="8719202" y="4098089"/>
                </a:lnTo>
                <a:lnTo>
                  <a:pt x="8573965" y="4297987"/>
                </a:lnTo>
                <a:close/>
                <a:moveTo>
                  <a:pt x="9426161" y="4374294"/>
                </a:moveTo>
                <a:lnTo>
                  <a:pt x="9661008" y="4297987"/>
                </a:lnTo>
                <a:lnTo>
                  <a:pt x="9515892" y="4098089"/>
                </a:lnTo>
                <a:lnTo>
                  <a:pt x="9370654" y="4050926"/>
                </a:lnTo>
                <a:cubicBezTo>
                  <a:pt x="9370654" y="4050926"/>
                  <a:pt x="9280924" y="4174517"/>
                  <a:pt x="9280924" y="4174517"/>
                </a:cubicBezTo>
                <a:lnTo>
                  <a:pt x="9280924" y="4327132"/>
                </a:lnTo>
                <a:close/>
                <a:moveTo>
                  <a:pt x="1350792" y="4374415"/>
                </a:moveTo>
                <a:lnTo>
                  <a:pt x="1585760" y="4298108"/>
                </a:lnTo>
                <a:lnTo>
                  <a:pt x="1440644" y="4098210"/>
                </a:lnTo>
                <a:lnTo>
                  <a:pt x="1295406" y="4051047"/>
                </a:lnTo>
                <a:lnTo>
                  <a:pt x="1295285" y="4051047"/>
                </a:lnTo>
                <a:cubicBezTo>
                  <a:pt x="1295285" y="4051047"/>
                  <a:pt x="1205555" y="4174638"/>
                  <a:pt x="1205555" y="4174638"/>
                </a:cubicBezTo>
                <a:lnTo>
                  <a:pt x="1205555" y="4327253"/>
                </a:lnTo>
                <a:close/>
                <a:moveTo>
                  <a:pt x="2965818" y="4374415"/>
                </a:moveTo>
                <a:lnTo>
                  <a:pt x="3200665" y="4298108"/>
                </a:lnTo>
                <a:lnTo>
                  <a:pt x="3055548" y="4098210"/>
                </a:lnTo>
                <a:lnTo>
                  <a:pt x="2910311" y="4051047"/>
                </a:lnTo>
                <a:lnTo>
                  <a:pt x="2910190" y="4051047"/>
                </a:lnTo>
                <a:cubicBezTo>
                  <a:pt x="2910190" y="4051047"/>
                  <a:pt x="2820581" y="4174638"/>
                  <a:pt x="2820581" y="4174638"/>
                </a:cubicBezTo>
                <a:lnTo>
                  <a:pt x="2820581" y="4327253"/>
                </a:lnTo>
                <a:close/>
                <a:moveTo>
                  <a:pt x="4827542" y="4454108"/>
                </a:moveTo>
                <a:lnTo>
                  <a:pt x="4878695" y="4383606"/>
                </a:lnTo>
                <a:lnTo>
                  <a:pt x="4827542" y="4313104"/>
                </a:lnTo>
                <a:lnTo>
                  <a:pt x="4610713" y="4383606"/>
                </a:lnTo>
                <a:close/>
                <a:moveTo>
                  <a:pt x="6442688" y="4454108"/>
                </a:moveTo>
                <a:lnTo>
                  <a:pt x="6493841" y="4383606"/>
                </a:lnTo>
                <a:lnTo>
                  <a:pt x="6442688" y="4313104"/>
                </a:lnTo>
                <a:lnTo>
                  <a:pt x="6225860" y="4383606"/>
                </a:lnTo>
                <a:close/>
                <a:moveTo>
                  <a:pt x="8057351" y="4454108"/>
                </a:moveTo>
                <a:lnTo>
                  <a:pt x="8108504" y="4383606"/>
                </a:lnTo>
                <a:lnTo>
                  <a:pt x="8057351" y="4313104"/>
                </a:lnTo>
                <a:lnTo>
                  <a:pt x="7840522" y="4383606"/>
                </a:lnTo>
                <a:close/>
                <a:moveTo>
                  <a:pt x="9672255" y="4454108"/>
                </a:moveTo>
                <a:lnTo>
                  <a:pt x="9723408" y="4383606"/>
                </a:lnTo>
                <a:lnTo>
                  <a:pt x="9672255" y="4313104"/>
                </a:lnTo>
                <a:lnTo>
                  <a:pt x="9455426" y="4383606"/>
                </a:lnTo>
                <a:close/>
                <a:moveTo>
                  <a:pt x="1597007" y="4454230"/>
                </a:moveTo>
                <a:lnTo>
                  <a:pt x="1648160" y="4383727"/>
                </a:lnTo>
                <a:lnTo>
                  <a:pt x="1597007" y="4313225"/>
                </a:lnTo>
                <a:lnTo>
                  <a:pt x="1380179" y="4383727"/>
                </a:lnTo>
                <a:close/>
                <a:moveTo>
                  <a:pt x="3211911" y="4454230"/>
                </a:moveTo>
                <a:lnTo>
                  <a:pt x="3263065" y="4383727"/>
                </a:lnTo>
                <a:lnTo>
                  <a:pt x="3211911" y="4313225"/>
                </a:lnTo>
                <a:lnTo>
                  <a:pt x="2995083" y="4383727"/>
                </a:lnTo>
                <a:close/>
                <a:moveTo>
                  <a:pt x="487833" y="4454713"/>
                </a:moveTo>
                <a:lnTo>
                  <a:pt x="704782" y="4384211"/>
                </a:lnTo>
                <a:lnTo>
                  <a:pt x="487833" y="4313708"/>
                </a:lnTo>
                <a:lnTo>
                  <a:pt x="436680" y="4384211"/>
                </a:lnTo>
                <a:close/>
                <a:moveTo>
                  <a:pt x="2102738" y="4454713"/>
                </a:moveTo>
                <a:lnTo>
                  <a:pt x="2319687" y="4384211"/>
                </a:lnTo>
                <a:lnTo>
                  <a:pt x="2102738" y="4313708"/>
                </a:lnTo>
                <a:lnTo>
                  <a:pt x="2051584" y="4384211"/>
                </a:lnTo>
                <a:close/>
                <a:moveTo>
                  <a:pt x="3717763" y="4454713"/>
                </a:moveTo>
                <a:lnTo>
                  <a:pt x="3934712" y="4384211"/>
                </a:lnTo>
                <a:lnTo>
                  <a:pt x="3717763" y="4313708"/>
                </a:lnTo>
                <a:lnTo>
                  <a:pt x="3666610" y="4384211"/>
                </a:lnTo>
                <a:close/>
                <a:moveTo>
                  <a:pt x="5332668" y="4454713"/>
                </a:moveTo>
                <a:lnTo>
                  <a:pt x="5549617" y="4384211"/>
                </a:lnTo>
                <a:lnTo>
                  <a:pt x="5332668" y="4313708"/>
                </a:lnTo>
                <a:lnTo>
                  <a:pt x="5281514" y="4384211"/>
                </a:lnTo>
                <a:close/>
                <a:moveTo>
                  <a:pt x="6947572" y="4454713"/>
                </a:moveTo>
                <a:lnTo>
                  <a:pt x="7164521" y="4384211"/>
                </a:lnTo>
                <a:lnTo>
                  <a:pt x="6947572" y="4313708"/>
                </a:lnTo>
                <a:lnTo>
                  <a:pt x="6896419" y="4384211"/>
                </a:lnTo>
                <a:close/>
                <a:moveTo>
                  <a:pt x="8562476" y="4454713"/>
                </a:moveTo>
                <a:lnTo>
                  <a:pt x="8779425" y="4384211"/>
                </a:lnTo>
                <a:lnTo>
                  <a:pt x="8562476" y="4313708"/>
                </a:lnTo>
                <a:lnTo>
                  <a:pt x="8511323" y="4384211"/>
                </a:lnTo>
                <a:close/>
                <a:moveTo>
                  <a:pt x="2803046" y="4567783"/>
                </a:moveTo>
                <a:lnTo>
                  <a:pt x="2803046" y="4426899"/>
                </a:lnTo>
                <a:lnTo>
                  <a:pt x="2937157" y="4383364"/>
                </a:lnTo>
                <a:lnTo>
                  <a:pt x="2803046" y="4339829"/>
                </a:lnTo>
                <a:lnTo>
                  <a:pt x="2803046" y="4198945"/>
                </a:lnTo>
                <a:lnTo>
                  <a:pt x="2668934" y="4383243"/>
                </a:lnTo>
                <a:close/>
                <a:moveTo>
                  <a:pt x="2512571" y="4567904"/>
                </a:moveTo>
                <a:lnTo>
                  <a:pt x="2646683" y="4383364"/>
                </a:lnTo>
                <a:lnTo>
                  <a:pt x="2512571" y="4199066"/>
                </a:lnTo>
                <a:lnTo>
                  <a:pt x="2512571" y="4339950"/>
                </a:lnTo>
                <a:lnTo>
                  <a:pt x="2378459" y="4383485"/>
                </a:lnTo>
                <a:lnTo>
                  <a:pt x="2512571" y="4427020"/>
                </a:lnTo>
                <a:close/>
                <a:moveTo>
                  <a:pt x="1187536" y="4568025"/>
                </a:moveTo>
                <a:lnTo>
                  <a:pt x="1187536" y="4427141"/>
                </a:lnTo>
                <a:lnTo>
                  <a:pt x="1321648" y="4383606"/>
                </a:lnTo>
                <a:lnTo>
                  <a:pt x="1187536" y="4340071"/>
                </a:lnTo>
                <a:lnTo>
                  <a:pt x="1187536" y="4199187"/>
                </a:lnTo>
                <a:lnTo>
                  <a:pt x="1053425" y="4383485"/>
                </a:lnTo>
                <a:close/>
                <a:moveTo>
                  <a:pt x="4418313" y="4568025"/>
                </a:moveTo>
                <a:lnTo>
                  <a:pt x="4418313" y="4427141"/>
                </a:lnTo>
                <a:lnTo>
                  <a:pt x="4552304" y="4383606"/>
                </a:lnTo>
                <a:lnTo>
                  <a:pt x="4418313" y="4340071"/>
                </a:lnTo>
                <a:lnTo>
                  <a:pt x="4418313" y="4199187"/>
                </a:lnTo>
                <a:lnTo>
                  <a:pt x="4284201" y="4383485"/>
                </a:lnTo>
                <a:close/>
                <a:moveTo>
                  <a:pt x="6033217" y="4568025"/>
                </a:moveTo>
                <a:lnTo>
                  <a:pt x="6033217" y="4427141"/>
                </a:lnTo>
                <a:lnTo>
                  <a:pt x="6167329" y="4383606"/>
                </a:lnTo>
                <a:lnTo>
                  <a:pt x="6033217" y="4340071"/>
                </a:lnTo>
                <a:lnTo>
                  <a:pt x="6033217" y="4199187"/>
                </a:lnTo>
                <a:lnTo>
                  <a:pt x="5899106" y="4383485"/>
                </a:lnTo>
                <a:close/>
                <a:moveTo>
                  <a:pt x="7647880" y="4568025"/>
                </a:moveTo>
                <a:lnTo>
                  <a:pt x="7647880" y="4427141"/>
                </a:lnTo>
                <a:lnTo>
                  <a:pt x="7781992" y="4383606"/>
                </a:lnTo>
                <a:lnTo>
                  <a:pt x="7647880" y="4340071"/>
                </a:lnTo>
                <a:lnTo>
                  <a:pt x="7647880" y="4199187"/>
                </a:lnTo>
                <a:lnTo>
                  <a:pt x="7513768" y="4383485"/>
                </a:lnTo>
                <a:close/>
                <a:moveTo>
                  <a:pt x="9263026" y="4568025"/>
                </a:moveTo>
                <a:lnTo>
                  <a:pt x="9263026" y="4427141"/>
                </a:lnTo>
                <a:lnTo>
                  <a:pt x="9397017" y="4383606"/>
                </a:lnTo>
                <a:lnTo>
                  <a:pt x="9263026" y="4340071"/>
                </a:lnTo>
                <a:lnTo>
                  <a:pt x="9263026" y="4199187"/>
                </a:lnTo>
                <a:lnTo>
                  <a:pt x="9128914" y="4383485"/>
                </a:lnTo>
                <a:close/>
                <a:moveTo>
                  <a:pt x="897183" y="4568146"/>
                </a:moveTo>
                <a:lnTo>
                  <a:pt x="1031294" y="4383606"/>
                </a:lnTo>
                <a:lnTo>
                  <a:pt x="897183" y="4199308"/>
                </a:lnTo>
                <a:lnTo>
                  <a:pt x="897183" y="4340192"/>
                </a:lnTo>
                <a:lnTo>
                  <a:pt x="763071" y="4383727"/>
                </a:lnTo>
                <a:lnTo>
                  <a:pt x="897183" y="4427262"/>
                </a:lnTo>
                <a:close/>
                <a:moveTo>
                  <a:pt x="4127596" y="4568146"/>
                </a:moveTo>
                <a:lnTo>
                  <a:pt x="4261708" y="4383606"/>
                </a:lnTo>
                <a:lnTo>
                  <a:pt x="4127596" y="4199308"/>
                </a:lnTo>
                <a:lnTo>
                  <a:pt x="4127596" y="4340192"/>
                </a:lnTo>
                <a:lnTo>
                  <a:pt x="3993485" y="4383727"/>
                </a:lnTo>
                <a:lnTo>
                  <a:pt x="4127596" y="4427262"/>
                </a:lnTo>
                <a:close/>
                <a:moveTo>
                  <a:pt x="5742501" y="4568146"/>
                </a:moveTo>
                <a:lnTo>
                  <a:pt x="5876613" y="4383606"/>
                </a:lnTo>
                <a:lnTo>
                  <a:pt x="5742501" y="4199308"/>
                </a:lnTo>
                <a:lnTo>
                  <a:pt x="5742501" y="4340192"/>
                </a:lnTo>
                <a:lnTo>
                  <a:pt x="5608389" y="4383727"/>
                </a:lnTo>
                <a:lnTo>
                  <a:pt x="5742501" y="4427262"/>
                </a:lnTo>
                <a:close/>
                <a:moveTo>
                  <a:pt x="7357405" y="4568146"/>
                </a:moveTo>
                <a:lnTo>
                  <a:pt x="7491517" y="4383606"/>
                </a:lnTo>
                <a:lnTo>
                  <a:pt x="7357405" y="4199308"/>
                </a:lnTo>
                <a:lnTo>
                  <a:pt x="7357405" y="4340192"/>
                </a:lnTo>
                <a:lnTo>
                  <a:pt x="7223293" y="4383727"/>
                </a:lnTo>
                <a:lnTo>
                  <a:pt x="7357405" y="4427262"/>
                </a:lnTo>
                <a:close/>
                <a:moveTo>
                  <a:pt x="8972309" y="4568146"/>
                </a:moveTo>
                <a:lnTo>
                  <a:pt x="9106421" y="4383606"/>
                </a:lnTo>
                <a:lnTo>
                  <a:pt x="8972309" y="4199308"/>
                </a:lnTo>
                <a:lnTo>
                  <a:pt x="8972309" y="4340192"/>
                </a:lnTo>
                <a:lnTo>
                  <a:pt x="8838197" y="4383727"/>
                </a:lnTo>
                <a:lnTo>
                  <a:pt x="8972309" y="4427262"/>
                </a:lnTo>
                <a:close/>
                <a:moveTo>
                  <a:pt x="1849630" y="4631030"/>
                </a:move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lnTo>
                  <a:pt x="1849630" y="4137150"/>
                </a:ln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close/>
                <a:moveTo>
                  <a:pt x="3464656" y="4631030"/>
                </a:move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lnTo>
                  <a:pt x="3464656" y="4137150"/>
                </a:ln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close/>
                <a:moveTo>
                  <a:pt x="5079439" y="4631030"/>
                </a:move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lnTo>
                  <a:pt x="5079439" y="4137150"/>
                </a:ln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close/>
                <a:moveTo>
                  <a:pt x="6695795" y="4631151"/>
                </a:move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lnTo>
                  <a:pt x="6695795" y="4137271"/>
                </a:ln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close/>
                <a:moveTo>
                  <a:pt x="8310578" y="4631151"/>
                </a:move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lnTo>
                  <a:pt x="8310578" y="4137271"/>
                </a:ln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close/>
                <a:moveTo>
                  <a:pt x="9925845" y="4631151"/>
                </a:move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lnTo>
                  <a:pt x="9925845" y="4137271"/>
                </a:ln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close/>
                <a:moveTo>
                  <a:pt x="4700565" y="4659690"/>
                </a:moveTo>
                <a:lnTo>
                  <a:pt x="4917514" y="4589188"/>
                </a:lnTo>
                <a:lnTo>
                  <a:pt x="4917514" y="4502118"/>
                </a:lnTo>
                <a:lnTo>
                  <a:pt x="4834676" y="4475271"/>
                </a:lnTo>
                <a:lnTo>
                  <a:pt x="4834676" y="4475150"/>
                </a:lnTo>
                <a:close/>
                <a:moveTo>
                  <a:pt x="6315711" y="4659690"/>
                </a:moveTo>
                <a:lnTo>
                  <a:pt x="6532660" y="4589188"/>
                </a:lnTo>
                <a:lnTo>
                  <a:pt x="6532660" y="4502118"/>
                </a:lnTo>
                <a:lnTo>
                  <a:pt x="6449822" y="4475271"/>
                </a:lnTo>
                <a:lnTo>
                  <a:pt x="6449822" y="4475150"/>
                </a:lnTo>
                <a:close/>
                <a:moveTo>
                  <a:pt x="7930374" y="4659690"/>
                </a:moveTo>
                <a:lnTo>
                  <a:pt x="8147322" y="4589188"/>
                </a:lnTo>
                <a:lnTo>
                  <a:pt x="8147322" y="4502118"/>
                </a:lnTo>
                <a:lnTo>
                  <a:pt x="8064485" y="4475271"/>
                </a:lnTo>
                <a:lnTo>
                  <a:pt x="8064364" y="4475150"/>
                </a:lnTo>
                <a:close/>
                <a:moveTo>
                  <a:pt x="9545278" y="4659690"/>
                </a:moveTo>
                <a:lnTo>
                  <a:pt x="9762227" y="4589188"/>
                </a:lnTo>
                <a:lnTo>
                  <a:pt x="9762227" y="4502118"/>
                </a:lnTo>
                <a:lnTo>
                  <a:pt x="9679389" y="4475271"/>
                </a:lnTo>
                <a:lnTo>
                  <a:pt x="9679389" y="4475150"/>
                </a:lnTo>
                <a:close/>
                <a:moveTo>
                  <a:pt x="1470030" y="4659811"/>
                </a:moveTo>
                <a:lnTo>
                  <a:pt x="1686979" y="4589309"/>
                </a:lnTo>
                <a:lnTo>
                  <a:pt x="1686979" y="4502239"/>
                </a:lnTo>
                <a:lnTo>
                  <a:pt x="1604142" y="4475392"/>
                </a:lnTo>
                <a:lnTo>
                  <a:pt x="1604142" y="4475271"/>
                </a:lnTo>
                <a:close/>
                <a:moveTo>
                  <a:pt x="3084934" y="4659811"/>
                </a:moveTo>
                <a:lnTo>
                  <a:pt x="3301884" y="4589309"/>
                </a:lnTo>
                <a:lnTo>
                  <a:pt x="3301884" y="4502239"/>
                </a:lnTo>
                <a:lnTo>
                  <a:pt x="3219046" y="4475392"/>
                </a:lnTo>
                <a:lnTo>
                  <a:pt x="3218925" y="4475271"/>
                </a:lnTo>
                <a:close/>
                <a:moveTo>
                  <a:pt x="615052" y="4660174"/>
                </a:moveTo>
                <a:lnTo>
                  <a:pt x="481034" y="4475764"/>
                </a:lnTo>
                <a:lnTo>
                  <a:pt x="481061" y="4475755"/>
                </a:lnTo>
                <a:lnTo>
                  <a:pt x="480940" y="4475634"/>
                </a:lnTo>
                <a:lnTo>
                  <a:pt x="481034" y="4475764"/>
                </a:lnTo>
                <a:lnTo>
                  <a:pt x="398224" y="4502602"/>
                </a:lnTo>
                <a:lnTo>
                  <a:pt x="398224" y="4589671"/>
                </a:lnTo>
                <a:close/>
                <a:moveTo>
                  <a:pt x="2229956" y="4660174"/>
                </a:moveTo>
                <a:lnTo>
                  <a:pt x="2095939" y="4475764"/>
                </a:lnTo>
                <a:lnTo>
                  <a:pt x="2095966" y="4475755"/>
                </a:lnTo>
                <a:lnTo>
                  <a:pt x="2095845" y="4475634"/>
                </a:lnTo>
                <a:lnTo>
                  <a:pt x="2095939" y="4475764"/>
                </a:lnTo>
                <a:lnTo>
                  <a:pt x="2013128" y="4502602"/>
                </a:lnTo>
                <a:lnTo>
                  <a:pt x="2013128" y="4589671"/>
                </a:lnTo>
                <a:close/>
                <a:moveTo>
                  <a:pt x="3844982" y="4660174"/>
                </a:moveTo>
                <a:lnTo>
                  <a:pt x="3710964" y="4475764"/>
                </a:lnTo>
                <a:lnTo>
                  <a:pt x="3710991" y="4475755"/>
                </a:lnTo>
                <a:lnTo>
                  <a:pt x="3710870" y="4475634"/>
                </a:lnTo>
                <a:lnTo>
                  <a:pt x="3710964" y="4475764"/>
                </a:lnTo>
                <a:lnTo>
                  <a:pt x="3628154" y="4502602"/>
                </a:lnTo>
                <a:lnTo>
                  <a:pt x="3628154" y="4589671"/>
                </a:lnTo>
                <a:close/>
                <a:moveTo>
                  <a:pt x="5459886" y="4660174"/>
                </a:moveTo>
                <a:lnTo>
                  <a:pt x="5325869" y="4475764"/>
                </a:lnTo>
                <a:lnTo>
                  <a:pt x="5325896" y="4475755"/>
                </a:lnTo>
                <a:lnTo>
                  <a:pt x="5325775" y="4475634"/>
                </a:lnTo>
                <a:lnTo>
                  <a:pt x="5325869" y="4475764"/>
                </a:lnTo>
                <a:lnTo>
                  <a:pt x="5243058" y="4502602"/>
                </a:lnTo>
                <a:lnTo>
                  <a:pt x="5243058" y="4589671"/>
                </a:lnTo>
                <a:close/>
                <a:moveTo>
                  <a:pt x="7074791" y="4660174"/>
                </a:moveTo>
                <a:lnTo>
                  <a:pt x="6940773" y="4475764"/>
                </a:lnTo>
                <a:lnTo>
                  <a:pt x="6940800" y="4475755"/>
                </a:lnTo>
                <a:lnTo>
                  <a:pt x="6940679" y="4475634"/>
                </a:lnTo>
                <a:lnTo>
                  <a:pt x="6940773" y="4475764"/>
                </a:lnTo>
                <a:lnTo>
                  <a:pt x="6857962" y="4502602"/>
                </a:lnTo>
                <a:lnTo>
                  <a:pt x="6857962" y="4589671"/>
                </a:lnTo>
                <a:close/>
                <a:moveTo>
                  <a:pt x="8689695" y="4660174"/>
                </a:moveTo>
                <a:lnTo>
                  <a:pt x="8555677" y="4475764"/>
                </a:lnTo>
                <a:lnTo>
                  <a:pt x="8555704" y="4475755"/>
                </a:lnTo>
                <a:lnTo>
                  <a:pt x="8555583" y="4475634"/>
                </a:lnTo>
                <a:lnTo>
                  <a:pt x="8555677" y="4475764"/>
                </a:lnTo>
                <a:lnTo>
                  <a:pt x="8472867" y="4502602"/>
                </a:lnTo>
                <a:lnTo>
                  <a:pt x="8472867" y="4589671"/>
                </a:lnTo>
                <a:close/>
                <a:moveTo>
                  <a:pt x="789796" y="4716285"/>
                </a:moveTo>
                <a:lnTo>
                  <a:pt x="879527" y="4592816"/>
                </a:lnTo>
                <a:lnTo>
                  <a:pt x="879527" y="4440202"/>
                </a:lnTo>
                <a:lnTo>
                  <a:pt x="734289" y="4393039"/>
                </a:lnTo>
                <a:lnTo>
                  <a:pt x="734289" y="4392918"/>
                </a:lnTo>
                <a:lnTo>
                  <a:pt x="499322" y="4469225"/>
                </a:lnTo>
                <a:lnTo>
                  <a:pt x="644559" y="4669123"/>
                </a:lnTo>
                <a:close/>
                <a:moveTo>
                  <a:pt x="2404701" y="4716285"/>
                </a:moveTo>
                <a:lnTo>
                  <a:pt x="2494431" y="4592816"/>
                </a:lnTo>
                <a:lnTo>
                  <a:pt x="2494431" y="4440202"/>
                </a:lnTo>
                <a:lnTo>
                  <a:pt x="2349194" y="4393039"/>
                </a:lnTo>
                <a:lnTo>
                  <a:pt x="2349194" y="4392918"/>
                </a:lnTo>
                <a:lnTo>
                  <a:pt x="2114226" y="4469225"/>
                </a:lnTo>
                <a:lnTo>
                  <a:pt x="2259463" y="4669123"/>
                </a:lnTo>
                <a:close/>
                <a:moveTo>
                  <a:pt x="4019726" y="4716528"/>
                </a:moveTo>
                <a:lnTo>
                  <a:pt x="4109457" y="4593057"/>
                </a:lnTo>
                <a:lnTo>
                  <a:pt x="4109457" y="4440443"/>
                </a:lnTo>
                <a:lnTo>
                  <a:pt x="3964219" y="4393280"/>
                </a:lnTo>
                <a:lnTo>
                  <a:pt x="3964219" y="4393159"/>
                </a:lnTo>
                <a:lnTo>
                  <a:pt x="3729252" y="4469466"/>
                </a:lnTo>
                <a:lnTo>
                  <a:pt x="3874489" y="4669364"/>
                </a:lnTo>
                <a:close/>
                <a:moveTo>
                  <a:pt x="4525941" y="4716528"/>
                </a:moveTo>
                <a:lnTo>
                  <a:pt x="4671178" y="4669364"/>
                </a:lnTo>
                <a:lnTo>
                  <a:pt x="4816295" y="4469466"/>
                </a:lnTo>
                <a:lnTo>
                  <a:pt x="4581448" y="4393159"/>
                </a:lnTo>
                <a:lnTo>
                  <a:pt x="4581448" y="4393280"/>
                </a:lnTo>
                <a:lnTo>
                  <a:pt x="4436211" y="4440443"/>
                </a:lnTo>
                <a:lnTo>
                  <a:pt x="4436211" y="4593057"/>
                </a:lnTo>
                <a:close/>
                <a:moveTo>
                  <a:pt x="5634631" y="4716528"/>
                </a:moveTo>
                <a:lnTo>
                  <a:pt x="5724361" y="4593057"/>
                </a:lnTo>
                <a:lnTo>
                  <a:pt x="5724361" y="4440443"/>
                </a:lnTo>
                <a:lnTo>
                  <a:pt x="5579124" y="4393280"/>
                </a:lnTo>
                <a:lnTo>
                  <a:pt x="5579124" y="4393159"/>
                </a:lnTo>
                <a:lnTo>
                  <a:pt x="5344156" y="4469466"/>
                </a:lnTo>
                <a:lnTo>
                  <a:pt x="5489393" y="4669364"/>
                </a:lnTo>
                <a:close/>
                <a:moveTo>
                  <a:pt x="6141208" y="4716528"/>
                </a:moveTo>
                <a:lnTo>
                  <a:pt x="6286446" y="4669364"/>
                </a:lnTo>
                <a:lnTo>
                  <a:pt x="6431562" y="4469466"/>
                </a:lnTo>
                <a:lnTo>
                  <a:pt x="6196594" y="4393159"/>
                </a:lnTo>
                <a:lnTo>
                  <a:pt x="6196715" y="4393280"/>
                </a:lnTo>
                <a:lnTo>
                  <a:pt x="6051478" y="4440443"/>
                </a:lnTo>
                <a:lnTo>
                  <a:pt x="6051478" y="4593057"/>
                </a:lnTo>
                <a:close/>
                <a:moveTo>
                  <a:pt x="7249535" y="4716528"/>
                </a:moveTo>
                <a:lnTo>
                  <a:pt x="7339266" y="4593057"/>
                </a:lnTo>
                <a:lnTo>
                  <a:pt x="7339266" y="4440443"/>
                </a:lnTo>
                <a:lnTo>
                  <a:pt x="7194028" y="4393280"/>
                </a:lnTo>
                <a:lnTo>
                  <a:pt x="7194028" y="4393159"/>
                </a:lnTo>
                <a:lnTo>
                  <a:pt x="6959061" y="4469466"/>
                </a:lnTo>
                <a:lnTo>
                  <a:pt x="7104297" y="4669364"/>
                </a:lnTo>
                <a:close/>
                <a:moveTo>
                  <a:pt x="7755750" y="4716528"/>
                </a:moveTo>
                <a:lnTo>
                  <a:pt x="7900987" y="4669364"/>
                </a:lnTo>
                <a:lnTo>
                  <a:pt x="8046103" y="4469466"/>
                </a:lnTo>
                <a:lnTo>
                  <a:pt x="7811257" y="4393159"/>
                </a:lnTo>
                <a:lnTo>
                  <a:pt x="7811257" y="4393280"/>
                </a:lnTo>
                <a:lnTo>
                  <a:pt x="7666019" y="4440443"/>
                </a:lnTo>
                <a:lnTo>
                  <a:pt x="7666019" y="4593057"/>
                </a:lnTo>
                <a:close/>
                <a:moveTo>
                  <a:pt x="8864440" y="4716528"/>
                </a:moveTo>
                <a:lnTo>
                  <a:pt x="8954170" y="4593057"/>
                </a:lnTo>
                <a:lnTo>
                  <a:pt x="8954170" y="4440443"/>
                </a:lnTo>
                <a:lnTo>
                  <a:pt x="8808932" y="4393280"/>
                </a:lnTo>
                <a:lnTo>
                  <a:pt x="8808932" y="4393159"/>
                </a:lnTo>
                <a:lnTo>
                  <a:pt x="8573965" y="4469466"/>
                </a:lnTo>
                <a:lnTo>
                  <a:pt x="8719202" y="4669364"/>
                </a:lnTo>
                <a:close/>
                <a:moveTo>
                  <a:pt x="9370654" y="4716528"/>
                </a:moveTo>
                <a:lnTo>
                  <a:pt x="9515892" y="4669364"/>
                </a:lnTo>
                <a:lnTo>
                  <a:pt x="9661008" y="4469466"/>
                </a:lnTo>
                <a:lnTo>
                  <a:pt x="9426161" y="4393159"/>
                </a:lnTo>
                <a:lnTo>
                  <a:pt x="9426161" y="4393280"/>
                </a:lnTo>
                <a:lnTo>
                  <a:pt x="9280924" y="4440443"/>
                </a:lnTo>
                <a:lnTo>
                  <a:pt x="9280924" y="4593057"/>
                </a:lnTo>
                <a:close/>
                <a:moveTo>
                  <a:pt x="1295527" y="4716648"/>
                </a:moveTo>
                <a:lnTo>
                  <a:pt x="1440765" y="4669485"/>
                </a:lnTo>
                <a:lnTo>
                  <a:pt x="1585881" y="4469588"/>
                </a:lnTo>
                <a:lnTo>
                  <a:pt x="1350913" y="4393280"/>
                </a:lnTo>
                <a:lnTo>
                  <a:pt x="1351034" y="4393402"/>
                </a:lnTo>
                <a:lnTo>
                  <a:pt x="1205797" y="4440564"/>
                </a:lnTo>
                <a:lnTo>
                  <a:pt x="1205797" y="4593178"/>
                </a:lnTo>
                <a:close/>
                <a:moveTo>
                  <a:pt x="2910311" y="4716648"/>
                </a:moveTo>
                <a:lnTo>
                  <a:pt x="3055548" y="4669485"/>
                </a:lnTo>
                <a:lnTo>
                  <a:pt x="3200665" y="4469588"/>
                </a:lnTo>
                <a:lnTo>
                  <a:pt x="2965818" y="4393280"/>
                </a:lnTo>
                <a:lnTo>
                  <a:pt x="2965818" y="4393402"/>
                </a:lnTo>
                <a:lnTo>
                  <a:pt x="2820581" y="4440564"/>
                </a:lnTo>
                <a:lnTo>
                  <a:pt x="2820581" y="4593178"/>
                </a:lnTo>
                <a:close/>
                <a:moveTo>
                  <a:pt x="2411715" y="4737569"/>
                </a:moveTo>
                <a:lnTo>
                  <a:pt x="2411809" y="4737439"/>
                </a:lnTo>
                <a:lnTo>
                  <a:pt x="2411836" y="4737448"/>
                </a:lnTo>
                <a:close/>
                <a:moveTo>
                  <a:pt x="796327" y="4737811"/>
                </a:moveTo>
                <a:lnTo>
                  <a:pt x="796421" y="4737681"/>
                </a:lnTo>
                <a:lnTo>
                  <a:pt x="796448" y="4737690"/>
                </a:lnTo>
                <a:close/>
                <a:moveTo>
                  <a:pt x="4026740" y="4737811"/>
                </a:moveTo>
                <a:lnTo>
                  <a:pt x="4026834" y="4737681"/>
                </a:lnTo>
                <a:lnTo>
                  <a:pt x="4026861" y="4737690"/>
                </a:lnTo>
                <a:close/>
                <a:moveTo>
                  <a:pt x="5641645" y="4737811"/>
                </a:moveTo>
                <a:lnTo>
                  <a:pt x="5641739" y="4737681"/>
                </a:lnTo>
                <a:lnTo>
                  <a:pt x="5641766" y="4737690"/>
                </a:lnTo>
                <a:close/>
                <a:moveTo>
                  <a:pt x="7256549" y="4737811"/>
                </a:moveTo>
                <a:lnTo>
                  <a:pt x="7256643" y="4737681"/>
                </a:lnTo>
                <a:lnTo>
                  <a:pt x="7256670" y="4737690"/>
                </a:lnTo>
                <a:close/>
                <a:moveTo>
                  <a:pt x="8871453" y="4737811"/>
                </a:moveTo>
                <a:lnTo>
                  <a:pt x="8871547" y="4737681"/>
                </a:lnTo>
                <a:lnTo>
                  <a:pt x="8871574" y="4737690"/>
                </a:lnTo>
                <a:close/>
                <a:moveTo>
                  <a:pt x="6134315" y="4738053"/>
                </a:moveTo>
                <a:lnTo>
                  <a:pt x="6134194" y="4737932"/>
                </a:lnTo>
                <a:lnTo>
                  <a:pt x="6134221" y="4737923"/>
                </a:lnTo>
                <a:close/>
                <a:moveTo>
                  <a:pt x="7748978" y="4738053"/>
                </a:moveTo>
                <a:lnTo>
                  <a:pt x="7748857" y="4737932"/>
                </a:lnTo>
                <a:lnTo>
                  <a:pt x="7748884" y="4737923"/>
                </a:lnTo>
                <a:close/>
                <a:moveTo>
                  <a:pt x="1288634" y="4738174"/>
                </a:moveTo>
                <a:lnTo>
                  <a:pt x="1288513" y="4738053"/>
                </a:lnTo>
                <a:lnTo>
                  <a:pt x="1288540" y="4738044"/>
                </a:lnTo>
                <a:close/>
                <a:moveTo>
                  <a:pt x="2903539" y="4738174"/>
                </a:moveTo>
                <a:lnTo>
                  <a:pt x="2903418" y="4738053"/>
                </a:lnTo>
                <a:lnTo>
                  <a:pt x="2903445" y="4738044"/>
                </a:lnTo>
                <a:close/>
                <a:moveTo>
                  <a:pt x="2657808" y="4798397"/>
                </a:moveTo>
                <a:lnTo>
                  <a:pt x="2803046" y="4751235"/>
                </a:lnTo>
                <a:lnTo>
                  <a:pt x="2803046" y="4598620"/>
                </a:lnTo>
                <a:lnTo>
                  <a:pt x="2657808" y="4398843"/>
                </a:lnTo>
                <a:cubicBezTo>
                  <a:pt x="2657808" y="4398843"/>
                  <a:pt x="2512571" y="4598741"/>
                  <a:pt x="2512571" y="4598741"/>
                </a:cubicBezTo>
                <a:lnTo>
                  <a:pt x="2512571" y="4751235"/>
                </a:lnTo>
                <a:close/>
                <a:moveTo>
                  <a:pt x="1042420" y="4798639"/>
                </a:moveTo>
                <a:lnTo>
                  <a:pt x="1187657" y="4751476"/>
                </a:lnTo>
                <a:lnTo>
                  <a:pt x="1187657" y="4598862"/>
                </a:lnTo>
                <a:lnTo>
                  <a:pt x="1042420" y="4399085"/>
                </a:lnTo>
                <a:cubicBezTo>
                  <a:pt x="1042420" y="4399085"/>
                  <a:pt x="897183" y="4598983"/>
                  <a:pt x="897183" y="4598983"/>
                </a:cubicBezTo>
                <a:lnTo>
                  <a:pt x="897183" y="4751476"/>
                </a:lnTo>
                <a:close/>
                <a:moveTo>
                  <a:pt x="4273076" y="4798639"/>
                </a:moveTo>
                <a:lnTo>
                  <a:pt x="4418313" y="4751476"/>
                </a:lnTo>
                <a:lnTo>
                  <a:pt x="4418313" y="4598862"/>
                </a:lnTo>
                <a:lnTo>
                  <a:pt x="4273076" y="4399085"/>
                </a:lnTo>
                <a:cubicBezTo>
                  <a:pt x="4273076" y="4399085"/>
                  <a:pt x="4127838" y="4598983"/>
                  <a:pt x="4127838" y="4598983"/>
                </a:cubicBezTo>
                <a:lnTo>
                  <a:pt x="4127838" y="4751476"/>
                </a:lnTo>
                <a:close/>
                <a:moveTo>
                  <a:pt x="5887980" y="4798639"/>
                </a:moveTo>
                <a:lnTo>
                  <a:pt x="6033217" y="4751476"/>
                </a:lnTo>
                <a:lnTo>
                  <a:pt x="6033217" y="4598862"/>
                </a:lnTo>
                <a:lnTo>
                  <a:pt x="5887980" y="4399085"/>
                </a:lnTo>
                <a:cubicBezTo>
                  <a:pt x="5887980" y="4399085"/>
                  <a:pt x="5742743" y="4598983"/>
                  <a:pt x="5742743" y="4598983"/>
                </a:cubicBezTo>
                <a:lnTo>
                  <a:pt x="5742743" y="4751476"/>
                </a:lnTo>
                <a:close/>
                <a:moveTo>
                  <a:pt x="7502642" y="4798639"/>
                </a:moveTo>
                <a:lnTo>
                  <a:pt x="7647880" y="4751476"/>
                </a:lnTo>
                <a:lnTo>
                  <a:pt x="7647880" y="4598862"/>
                </a:lnTo>
                <a:lnTo>
                  <a:pt x="7502642" y="4399085"/>
                </a:lnTo>
                <a:cubicBezTo>
                  <a:pt x="7502642" y="4399085"/>
                  <a:pt x="7357405" y="4598983"/>
                  <a:pt x="7357405" y="4598983"/>
                </a:cubicBezTo>
                <a:lnTo>
                  <a:pt x="7357405" y="4751476"/>
                </a:lnTo>
                <a:close/>
                <a:moveTo>
                  <a:pt x="9117788" y="4798639"/>
                </a:moveTo>
                <a:lnTo>
                  <a:pt x="9263026" y="4751476"/>
                </a:lnTo>
                <a:lnTo>
                  <a:pt x="9263026" y="4598862"/>
                </a:lnTo>
                <a:lnTo>
                  <a:pt x="9117788" y="4399085"/>
                </a:lnTo>
                <a:cubicBezTo>
                  <a:pt x="9117788" y="4399085"/>
                  <a:pt x="8972551" y="4598983"/>
                  <a:pt x="8972551" y="4598983"/>
                </a:cubicBezTo>
                <a:lnTo>
                  <a:pt x="8972551" y="4751476"/>
                </a:lnTo>
                <a:close/>
                <a:moveTo>
                  <a:pt x="1704514" y="4830807"/>
                </a:moveTo>
                <a:lnTo>
                  <a:pt x="1838626" y="4646267"/>
                </a:lnTo>
                <a:lnTo>
                  <a:pt x="1787472" y="4575764"/>
                </a:lnTo>
                <a:lnTo>
                  <a:pt x="1787351" y="4575764"/>
                </a:lnTo>
                <a:lnTo>
                  <a:pt x="1704514" y="4602732"/>
                </a:lnTo>
                <a:close/>
                <a:moveTo>
                  <a:pt x="3319418" y="4830807"/>
                </a:moveTo>
                <a:lnTo>
                  <a:pt x="3453530" y="4646267"/>
                </a:lnTo>
                <a:lnTo>
                  <a:pt x="3402377" y="4575764"/>
                </a:lnTo>
                <a:lnTo>
                  <a:pt x="3402256" y="4575764"/>
                </a:lnTo>
                <a:lnTo>
                  <a:pt x="3319418" y="4602732"/>
                </a:lnTo>
                <a:close/>
                <a:moveTo>
                  <a:pt x="4934323" y="4830807"/>
                </a:moveTo>
                <a:lnTo>
                  <a:pt x="5068435" y="4646267"/>
                </a:lnTo>
                <a:lnTo>
                  <a:pt x="5017281" y="4575764"/>
                </a:lnTo>
                <a:lnTo>
                  <a:pt x="5017160" y="4575764"/>
                </a:lnTo>
                <a:lnTo>
                  <a:pt x="4934323" y="4602732"/>
                </a:lnTo>
                <a:close/>
                <a:moveTo>
                  <a:pt x="1994989" y="4830928"/>
                </a:moveTo>
                <a:lnTo>
                  <a:pt x="1994989" y="4602853"/>
                </a:lnTo>
                <a:lnTo>
                  <a:pt x="1912151" y="4575885"/>
                </a:lnTo>
                <a:lnTo>
                  <a:pt x="1912030" y="4575885"/>
                </a:lnTo>
                <a:lnTo>
                  <a:pt x="1860877" y="4646388"/>
                </a:lnTo>
                <a:close/>
                <a:moveTo>
                  <a:pt x="3609893" y="4830928"/>
                </a:moveTo>
                <a:lnTo>
                  <a:pt x="3609893" y="4602853"/>
                </a:lnTo>
                <a:lnTo>
                  <a:pt x="3527056" y="4575885"/>
                </a:lnTo>
                <a:lnTo>
                  <a:pt x="3475902" y="4646388"/>
                </a:lnTo>
                <a:close/>
                <a:moveTo>
                  <a:pt x="5224798" y="4830928"/>
                </a:moveTo>
                <a:lnTo>
                  <a:pt x="5224798" y="4602853"/>
                </a:lnTo>
                <a:lnTo>
                  <a:pt x="5141961" y="4575885"/>
                </a:lnTo>
                <a:lnTo>
                  <a:pt x="5141840" y="4575885"/>
                </a:lnTo>
                <a:lnTo>
                  <a:pt x="5090686" y="4646388"/>
                </a:lnTo>
                <a:close/>
                <a:moveTo>
                  <a:pt x="6550679" y="4830928"/>
                </a:moveTo>
                <a:lnTo>
                  <a:pt x="6684791" y="4646388"/>
                </a:lnTo>
                <a:lnTo>
                  <a:pt x="6633637" y="4575885"/>
                </a:lnTo>
                <a:lnTo>
                  <a:pt x="6633516" y="4575885"/>
                </a:lnTo>
                <a:lnTo>
                  <a:pt x="6550679" y="4602853"/>
                </a:lnTo>
                <a:close/>
                <a:moveTo>
                  <a:pt x="8165341" y="4830928"/>
                </a:moveTo>
                <a:lnTo>
                  <a:pt x="8299453" y="4646388"/>
                </a:lnTo>
                <a:lnTo>
                  <a:pt x="8248299" y="4575885"/>
                </a:lnTo>
                <a:lnTo>
                  <a:pt x="8248178" y="4575885"/>
                </a:lnTo>
                <a:lnTo>
                  <a:pt x="8165341" y="4602853"/>
                </a:lnTo>
                <a:close/>
                <a:moveTo>
                  <a:pt x="9780245" y="4830928"/>
                </a:moveTo>
                <a:lnTo>
                  <a:pt x="9914357" y="4646388"/>
                </a:lnTo>
                <a:lnTo>
                  <a:pt x="9863203" y="4575885"/>
                </a:lnTo>
                <a:lnTo>
                  <a:pt x="9863082" y="4575885"/>
                </a:lnTo>
                <a:lnTo>
                  <a:pt x="9780245" y="4602853"/>
                </a:lnTo>
                <a:close/>
                <a:moveTo>
                  <a:pt x="6841154" y="4831049"/>
                </a:moveTo>
                <a:lnTo>
                  <a:pt x="6841154" y="4602974"/>
                </a:lnTo>
                <a:lnTo>
                  <a:pt x="6758316" y="4576007"/>
                </a:lnTo>
                <a:lnTo>
                  <a:pt x="6758195" y="4576007"/>
                </a:lnTo>
                <a:lnTo>
                  <a:pt x="6707041" y="4646509"/>
                </a:lnTo>
                <a:close/>
                <a:moveTo>
                  <a:pt x="8455815" y="4831049"/>
                </a:moveTo>
                <a:lnTo>
                  <a:pt x="8455815" y="4602974"/>
                </a:lnTo>
                <a:lnTo>
                  <a:pt x="8372979" y="4576007"/>
                </a:lnTo>
                <a:lnTo>
                  <a:pt x="8321825" y="4646509"/>
                </a:lnTo>
                <a:close/>
                <a:moveTo>
                  <a:pt x="10070962" y="4831049"/>
                </a:moveTo>
                <a:lnTo>
                  <a:pt x="10070962" y="4602974"/>
                </a:lnTo>
                <a:lnTo>
                  <a:pt x="9988125" y="4576007"/>
                </a:lnTo>
                <a:lnTo>
                  <a:pt x="9988004" y="4576007"/>
                </a:lnTo>
                <a:lnTo>
                  <a:pt x="9936850" y="4646509"/>
                </a:lnTo>
                <a:close/>
                <a:moveTo>
                  <a:pt x="4827783" y="4978826"/>
                </a:moveTo>
                <a:lnTo>
                  <a:pt x="4917514" y="4855355"/>
                </a:lnTo>
                <a:lnTo>
                  <a:pt x="4917514" y="4608295"/>
                </a:lnTo>
                <a:lnTo>
                  <a:pt x="4682667" y="4684602"/>
                </a:lnTo>
                <a:lnTo>
                  <a:pt x="4682667" y="4684723"/>
                </a:lnTo>
                <a:lnTo>
                  <a:pt x="4592936" y="4808193"/>
                </a:lnTo>
                <a:cubicBezTo>
                  <a:pt x="4592936" y="4808193"/>
                  <a:pt x="4682667" y="4931662"/>
                  <a:pt x="4682667" y="4931662"/>
                </a:cubicBezTo>
                <a:close/>
                <a:moveTo>
                  <a:pt x="6443050" y="4978826"/>
                </a:moveTo>
                <a:lnTo>
                  <a:pt x="6532781" y="4855355"/>
                </a:lnTo>
                <a:lnTo>
                  <a:pt x="6532781" y="4608295"/>
                </a:lnTo>
                <a:lnTo>
                  <a:pt x="6297813" y="4684602"/>
                </a:lnTo>
                <a:lnTo>
                  <a:pt x="6298055" y="4684723"/>
                </a:lnTo>
                <a:lnTo>
                  <a:pt x="6208325" y="4808193"/>
                </a:lnTo>
                <a:cubicBezTo>
                  <a:pt x="6208325" y="4808193"/>
                  <a:pt x="6297934" y="4931662"/>
                  <a:pt x="6297934" y="4931662"/>
                </a:cubicBezTo>
                <a:close/>
                <a:moveTo>
                  <a:pt x="8057713" y="4978826"/>
                </a:moveTo>
                <a:lnTo>
                  <a:pt x="8147443" y="4855355"/>
                </a:lnTo>
                <a:lnTo>
                  <a:pt x="8147443" y="4608295"/>
                </a:lnTo>
                <a:lnTo>
                  <a:pt x="7912475" y="4684602"/>
                </a:lnTo>
                <a:lnTo>
                  <a:pt x="7912597" y="4684723"/>
                </a:lnTo>
                <a:lnTo>
                  <a:pt x="7822866" y="4808193"/>
                </a:lnTo>
                <a:cubicBezTo>
                  <a:pt x="7822866" y="4808193"/>
                  <a:pt x="7912597" y="4931662"/>
                  <a:pt x="7912597" y="4931662"/>
                </a:cubicBezTo>
                <a:close/>
                <a:moveTo>
                  <a:pt x="9672497" y="4978826"/>
                </a:moveTo>
                <a:lnTo>
                  <a:pt x="9762227" y="4855355"/>
                </a:lnTo>
                <a:lnTo>
                  <a:pt x="9762227" y="4608295"/>
                </a:lnTo>
                <a:lnTo>
                  <a:pt x="9527380" y="4684602"/>
                </a:lnTo>
                <a:lnTo>
                  <a:pt x="9527380" y="4684723"/>
                </a:lnTo>
                <a:lnTo>
                  <a:pt x="9437649" y="4808193"/>
                </a:lnTo>
                <a:cubicBezTo>
                  <a:pt x="9437649" y="4808193"/>
                  <a:pt x="9527380" y="4931662"/>
                  <a:pt x="9527380" y="4931662"/>
                </a:cubicBezTo>
                <a:close/>
                <a:moveTo>
                  <a:pt x="1597370" y="4978946"/>
                </a:moveTo>
                <a:lnTo>
                  <a:pt x="1687100" y="4855476"/>
                </a:lnTo>
                <a:lnTo>
                  <a:pt x="1687100" y="4608416"/>
                </a:lnTo>
                <a:lnTo>
                  <a:pt x="1452132" y="4684723"/>
                </a:lnTo>
                <a:lnTo>
                  <a:pt x="1452253" y="4684844"/>
                </a:lnTo>
                <a:lnTo>
                  <a:pt x="1362523" y="4808314"/>
                </a:lnTo>
                <a:cubicBezTo>
                  <a:pt x="1362523" y="4808314"/>
                  <a:pt x="1452253" y="4931784"/>
                  <a:pt x="1452253" y="4931784"/>
                </a:cubicBezTo>
                <a:close/>
                <a:moveTo>
                  <a:pt x="3212153" y="4978946"/>
                </a:moveTo>
                <a:lnTo>
                  <a:pt x="3301884" y="4855476"/>
                </a:lnTo>
                <a:lnTo>
                  <a:pt x="3301884" y="4608416"/>
                </a:lnTo>
                <a:lnTo>
                  <a:pt x="3067037" y="4684723"/>
                </a:lnTo>
                <a:lnTo>
                  <a:pt x="3067037" y="4684844"/>
                </a:lnTo>
                <a:lnTo>
                  <a:pt x="2977306" y="4808314"/>
                </a:lnTo>
                <a:cubicBezTo>
                  <a:pt x="2977306" y="4808314"/>
                  <a:pt x="3067037" y="4931784"/>
                  <a:pt x="3067037" y="4931784"/>
                </a:cubicBezTo>
                <a:close/>
                <a:moveTo>
                  <a:pt x="487954" y="4979067"/>
                </a:moveTo>
                <a:lnTo>
                  <a:pt x="633071" y="4931905"/>
                </a:lnTo>
                <a:lnTo>
                  <a:pt x="722801" y="4808434"/>
                </a:lnTo>
                <a:lnTo>
                  <a:pt x="633071" y="4684965"/>
                </a:lnTo>
                <a:lnTo>
                  <a:pt x="633192" y="4684844"/>
                </a:lnTo>
                <a:lnTo>
                  <a:pt x="398224" y="4608536"/>
                </a:lnTo>
                <a:lnTo>
                  <a:pt x="398224" y="4855598"/>
                </a:lnTo>
                <a:close/>
                <a:moveTo>
                  <a:pt x="2102859" y="4979067"/>
                </a:moveTo>
                <a:lnTo>
                  <a:pt x="2247975" y="4931905"/>
                </a:lnTo>
                <a:lnTo>
                  <a:pt x="2337705" y="4808434"/>
                </a:lnTo>
                <a:lnTo>
                  <a:pt x="2247975" y="4684965"/>
                </a:lnTo>
                <a:lnTo>
                  <a:pt x="2248096" y="4684844"/>
                </a:lnTo>
                <a:lnTo>
                  <a:pt x="2013128" y="4608536"/>
                </a:lnTo>
                <a:lnTo>
                  <a:pt x="2013128" y="4855598"/>
                </a:lnTo>
                <a:close/>
                <a:moveTo>
                  <a:pt x="3717884" y="4979309"/>
                </a:moveTo>
                <a:lnTo>
                  <a:pt x="3863001" y="4932146"/>
                </a:lnTo>
                <a:lnTo>
                  <a:pt x="3952731" y="4808676"/>
                </a:lnTo>
                <a:lnTo>
                  <a:pt x="3863001" y="4685207"/>
                </a:lnTo>
                <a:lnTo>
                  <a:pt x="3863001" y="4685086"/>
                </a:lnTo>
                <a:lnTo>
                  <a:pt x="3628154" y="4608779"/>
                </a:lnTo>
                <a:lnTo>
                  <a:pt x="3628154" y="4855839"/>
                </a:lnTo>
                <a:close/>
                <a:moveTo>
                  <a:pt x="5332789" y="4979309"/>
                </a:moveTo>
                <a:lnTo>
                  <a:pt x="5477905" y="4932146"/>
                </a:lnTo>
                <a:lnTo>
                  <a:pt x="5567635" y="4808676"/>
                </a:lnTo>
                <a:lnTo>
                  <a:pt x="5477905" y="4685207"/>
                </a:lnTo>
                <a:lnTo>
                  <a:pt x="5477905" y="4685086"/>
                </a:lnTo>
                <a:lnTo>
                  <a:pt x="5243058" y="4608779"/>
                </a:lnTo>
                <a:lnTo>
                  <a:pt x="5243058" y="4855839"/>
                </a:lnTo>
                <a:close/>
                <a:moveTo>
                  <a:pt x="6947693" y="4979309"/>
                </a:moveTo>
                <a:lnTo>
                  <a:pt x="7092810" y="4932146"/>
                </a:lnTo>
                <a:lnTo>
                  <a:pt x="7182540" y="4808676"/>
                </a:lnTo>
                <a:lnTo>
                  <a:pt x="7092810" y="4685207"/>
                </a:lnTo>
                <a:lnTo>
                  <a:pt x="7092810" y="4685086"/>
                </a:lnTo>
                <a:lnTo>
                  <a:pt x="6857962" y="4608779"/>
                </a:lnTo>
                <a:lnTo>
                  <a:pt x="6857962" y="4855839"/>
                </a:lnTo>
                <a:close/>
                <a:moveTo>
                  <a:pt x="8562597" y="4979309"/>
                </a:moveTo>
                <a:lnTo>
                  <a:pt x="8707714" y="4932146"/>
                </a:lnTo>
                <a:lnTo>
                  <a:pt x="8797444" y="4808676"/>
                </a:lnTo>
                <a:lnTo>
                  <a:pt x="8707714" y="4685207"/>
                </a:lnTo>
                <a:lnTo>
                  <a:pt x="8707714" y="4685086"/>
                </a:lnTo>
                <a:lnTo>
                  <a:pt x="8472867" y="4608779"/>
                </a:lnTo>
                <a:lnTo>
                  <a:pt x="8472867" y="4855839"/>
                </a:lnTo>
                <a:close/>
                <a:moveTo>
                  <a:pt x="2494552" y="4992370"/>
                </a:moveTo>
                <a:lnTo>
                  <a:pt x="2494552" y="4851486"/>
                </a:lnTo>
                <a:lnTo>
                  <a:pt x="2628664" y="4807951"/>
                </a:lnTo>
                <a:lnTo>
                  <a:pt x="2494552" y="4764416"/>
                </a:lnTo>
                <a:lnTo>
                  <a:pt x="2494552" y="4623532"/>
                </a:lnTo>
                <a:lnTo>
                  <a:pt x="2411809" y="4737439"/>
                </a:lnTo>
                <a:lnTo>
                  <a:pt x="2277724" y="4693914"/>
                </a:lnTo>
                <a:lnTo>
                  <a:pt x="2360561" y="4807951"/>
                </a:lnTo>
                <a:lnTo>
                  <a:pt x="2277724" y="4921867"/>
                </a:lnTo>
                <a:lnTo>
                  <a:pt x="2411715" y="4878332"/>
                </a:lnTo>
                <a:close/>
                <a:moveTo>
                  <a:pt x="879164" y="4992611"/>
                </a:moveTo>
                <a:lnTo>
                  <a:pt x="879164" y="4851728"/>
                </a:lnTo>
                <a:lnTo>
                  <a:pt x="1013276" y="4808193"/>
                </a:lnTo>
                <a:lnTo>
                  <a:pt x="879164" y="4764658"/>
                </a:lnTo>
                <a:lnTo>
                  <a:pt x="879164" y="4623774"/>
                </a:lnTo>
                <a:lnTo>
                  <a:pt x="796421" y="4737681"/>
                </a:lnTo>
                <a:lnTo>
                  <a:pt x="662336" y="4694155"/>
                </a:lnTo>
                <a:lnTo>
                  <a:pt x="745173" y="4808193"/>
                </a:lnTo>
                <a:lnTo>
                  <a:pt x="662336" y="4922109"/>
                </a:lnTo>
                <a:lnTo>
                  <a:pt x="796327" y="4878574"/>
                </a:lnTo>
                <a:close/>
                <a:moveTo>
                  <a:pt x="4109577" y="4992611"/>
                </a:moveTo>
                <a:lnTo>
                  <a:pt x="4109577" y="4851728"/>
                </a:lnTo>
                <a:lnTo>
                  <a:pt x="4243690" y="4808193"/>
                </a:lnTo>
                <a:lnTo>
                  <a:pt x="4109577" y="4764658"/>
                </a:lnTo>
                <a:lnTo>
                  <a:pt x="4109577" y="4623774"/>
                </a:lnTo>
                <a:lnTo>
                  <a:pt x="4026834" y="4737681"/>
                </a:lnTo>
                <a:lnTo>
                  <a:pt x="3892749" y="4694155"/>
                </a:lnTo>
                <a:lnTo>
                  <a:pt x="3975587" y="4808193"/>
                </a:lnTo>
                <a:lnTo>
                  <a:pt x="3892749" y="4922109"/>
                </a:lnTo>
                <a:lnTo>
                  <a:pt x="4026740" y="4878574"/>
                </a:lnTo>
                <a:close/>
                <a:moveTo>
                  <a:pt x="5724482" y="4992611"/>
                </a:moveTo>
                <a:lnTo>
                  <a:pt x="5724482" y="4851728"/>
                </a:lnTo>
                <a:lnTo>
                  <a:pt x="5858594" y="4808193"/>
                </a:lnTo>
                <a:lnTo>
                  <a:pt x="5724482" y="4764658"/>
                </a:lnTo>
                <a:lnTo>
                  <a:pt x="5724482" y="4623774"/>
                </a:lnTo>
                <a:lnTo>
                  <a:pt x="5641739" y="4737681"/>
                </a:lnTo>
                <a:lnTo>
                  <a:pt x="5507654" y="4694155"/>
                </a:lnTo>
                <a:lnTo>
                  <a:pt x="5590491" y="4808193"/>
                </a:lnTo>
                <a:lnTo>
                  <a:pt x="5507654" y="4922109"/>
                </a:lnTo>
                <a:lnTo>
                  <a:pt x="5641645" y="4878574"/>
                </a:lnTo>
                <a:close/>
                <a:moveTo>
                  <a:pt x="7339386" y="4992611"/>
                </a:moveTo>
                <a:lnTo>
                  <a:pt x="7339386" y="4851728"/>
                </a:lnTo>
                <a:lnTo>
                  <a:pt x="7473498" y="4808193"/>
                </a:lnTo>
                <a:lnTo>
                  <a:pt x="7339386" y="4764658"/>
                </a:lnTo>
                <a:lnTo>
                  <a:pt x="7339386" y="4623774"/>
                </a:lnTo>
                <a:lnTo>
                  <a:pt x="7256643" y="4737681"/>
                </a:lnTo>
                <a:lnTo>
                  <a:pt x="7122558" y="4694155"/>
                </a:lnTo>
                <a:lnTo>
                  <a:pt x="7205396" y="4808193"/>
                </a:lnTo>
                <a:lnTo>
                  <a:pt x="7122558" y="4922109"/>
                </a:lnTo>
                <a:lnTo>
                  <a:pt x="7256549" y="4878574"/>
                </a:lnTo>
                <a:close/>
                <a:moveTo>
                  <a:pt x="8954291" y="4992611"/>
                </a:moveTo>
                <a:lnTo>
                  <a:pt x="8954291" y="4851728"/>
                </a:lnTo>
                <a:lnTo>
                  <a:pt x="9088402" y="4808193"/>
                </a:lnTo>
                <a:lnTo>
                  <a:pt x="8954291" y="4764658"/>
                </a:lnTo>
                <a:lnTo>
                  <a:pt x="8954291" y="4623774"/>
                </a:lnTo>
                <a:lnTo>
                  <a:pt x="8871547" y="4737681"/>
                </a:lnTo>
                <a:lnTo>
                  <a:pt x="8737463" y="4694155"/>
                </a:lnTo>
                <a:lnTo>
                  <a:pt x="8820300" y="4808193"/>
                </a:lnTo>
                <a:lnTo>
                  <a:pt x="8737463" y="4922109"/>
                </a:lnTo>
                <a:lnTo>
                  <a:pt x="8871453" y="4878574"/>
                </a:lnTo>
                <a:close/>
                <a:moveTo>
                  <a:pt x="4436332" y="4992853"/>
                </a:moveTo>
                <a:lnTo>
                  <a:pt x="4519169" y="4878816"/>
                </a:lnTo>
                <a:lnTo>
                  <a:pt x="4653160" y="4922351"/>
                </a:lnTo>
                <a:lnTo>
                  <a:pt x="4570322" y="4808434"/>
                </a:lnTo>
                <a:lnTo>
                  <a:pt x="4653160" y="4694397"/>
                </a:lnTo>
                <a:lnTo>
                  <a:pt x="4519169" y="4737932"/>
                </a:lnTo>
                <a:lnTo>
                  <a:pt x="4519169" y="4738053"/>
                </a:lnTo>
                <a:lnTo>
                  <a:pt x="4436332" y="4624016"/>
                </a:lnTo>
                <a:lnTo>
                  <a:pt x="4436332" y="4764900"/>
                </a:lnTo>
                <a:lnTo>
                  <a:pt x="4302220" y="4808434"/>
                </a:lnTo>
                <a:lnTo>
                  <a:pt x="4436332" y="4851969"/>
                </a:lnTo>
                <a:close/>
                <a:moveTo>
                  <a:pt x="6051478" y="4992853"/>
                </a:moveTo>
                <a:lnTo>
                  <a:pt x="6134315" y="4878816"/>
                </a:lnTo>
                <a:lnTo>
                  <a:pt x="6268306" y="4922351"/>
                </a:lnTo>
                <a:lnTo>
                  <a:pt x="6185469" y="4808434"/>
                </a:lnTo>
                <a:lnTo>
                  <a:pt x="6268306" y="4694397"/>
                </a:lnTo>
                <a:lnTo>
                  <a:pt x="6134221" y="4737923"/>
                </a:lnTo>
                <a:lnTo>
                  <a:pt x="6051478" y="4624016"/>
                </a:lnTo>
                <a:lnTo>
                  <a:pt x="6051478" y="4764900"/>
                </a:lnTo>
                <a:lnTo>
                  <a:pt x="5917366" y="4808434"/>
                </a:lnTo>
                <a:lnTo>
                  <a:pt x="6051478" y="4851969"/>
                </a:lnTo>
                <a:close/>
                <a:moveTo>
                  <a:pt x="7666140" y="4992853"/>
                </a:moveTo>
                <a:lnTo>
                  <a:pt x="7748978" y="4878816"/>
                </a:lnTo>
                <a:lnTo>
                  <a:pt x="7882968" y="4922351"/>
                </a:lnTo>
                <a:lnTo>
                  <a:pt x="7800131" y="4808434"/>
                </a:lnTo>
                <a:lnTo>
                  <a:pt x="7882968" y="4694397"/>
                </a:lnTo>
                <a:lnTo>
                  <a:pt x="7748884" y="4737923"/>
                </a:lnTo>
                <a:lnTo>
                  <a:pt x="7666140" y="4624016"/>
                </a:lnTo>
                <a:lnTo>
                  <a:pt x="7666140" y="4764900"/>
                </a:lnTo>
                <a:lnTo>
                  <a:pt x="7532029" y="4808434"/>
                </a:lnTo>
                <a:lnTo>
                  <a:pt x="7666140" y="4851969"/>
                </a:lnTo>
                <a:close/>
                <a:moveTo>
                  <a:pt x="9281044" y="4992853"/>
                </a:moveTo>
                <a:lnTo>
                  <a:pt x="9363882" y="4878816"/>
                </a:lnTo>
                <a:lnTo>
                  <a:pt x="9497873" y="4922351"/>
                </a:lnTo>
                <a:lnTo>
                  <a:pt x="9415035" y="4808434"/>
                </a:lnTo>
                <a:lnTo>
                  <a:pt x="9497873" y="4694397"/>
                </a:lnTo>
                <a:lnTo>
                  <a:pt x="9363882" y="4737932"/>
                </a:lnTo>
                <a:lnTo>
                  <a:pt x="9363882" y="4738053"/>
                </a:lnTo>
                <a:lnTo>
                  <a:pt x="9281044" y="4624016"/>
                </a:lnTo>
                <a:lnTo>
                  <a:pt x="9281044" y="4764900"/>
                </a:lnTo>
                <a:lnTo>
                  <a:pt x="9146933" y="4808434"/>
                </a:lnTo>
                <a:lnTo>
                  <a:pt x="9281044" y="4851969"/>
                </a:lnTo>
                <a:close/>
                <a:moveTo>
                  <a:pt x="1205797" y="4992974"/>
                </a:moveTo>
                <a:lnTo>
                  <a:pt x="1288634" y="4878937"/>
                </a:lnTo>
                <a:lnTo>
                  <a:pt x="1422625" y="4922472"/>
                </a:lnTo>
                <a:lnTo>
                  <a:pt x="1339788" y="4808555"/>
                </a:lnTo>
                <a:lnTo>
                  <a:pt x="1422625" y="4694518"/>
                </a:lnTo>
                <a:lnTo>
                  <a:pt x="1288540" y="4738044"/>
                </a:lnTo>
                <a:lnTo>
                  <a:pt x="1205797" y="4624137"/>
                </a:lnTo>
                <a:lnTo>
                  <a:pt x="1205797" y="4765020"/>
                </a:lnTo>
                <a:lnTo>
                  <a:pt x="1071806" y="4808555"/>
                </a:lnTo>
                <a:lnTo>
                  <a:pt x="1205797" y="4852090"/>
                </a:lnTo>
                <a:close/>
                <a:moveTo>
                  <a:pt x="2820701" y="4992974"/>
                </a:moveTo>
                <a:lnTo>
                  <a:pt x="2903539" y="4878937"/>
                </a:lnTo>
                <a:lnTo>
                  <a:pt x="3037530" y="4922472"/>
                </a:lnTo>
                <a:lnTo>
                  <a:pt x="2954692" y="4808555"/>
                </a:lnTo>
                <a:lnTo>
                  <a:pt x="3037530" y="4694518"/>
                </a:lnTo>
                <a:lnTo>
                  <a:pt x="2903445" y="4738044"/>
                </a:lnTo>
                <a:lnTo>
                  <a:pt x="2820701" y="4624137"/>
                </a:lnTo>
                <a:lnTo>
                  <a:pt x="2820701" y="4765020"/>
                </a:lnTo>
                <a:lnTo>
                  <a:pt x="2686590" y="4808555"/>
                </a:lnTo>
                <a:lnTo>
                  <a:pt x="2820701" y="4852090"/>
                </a:lnTo>
                <a:close/>
                <a:moveTo>
                  <a:pt x="1849751" y="5061300"/>
                </a:moveTo>
                <a:lnTo>
                  <a:pt x="1994989" y="5014137"/>
                </a:lnTo>
                <a:lnTo>
                  <a:pt x="1994989" y="4861523"/>
                </a:lnTo>
                <a:lnTo>
                  <a:pt x="1849751" y="4661746"/>
                </a:lnTo>
                <a:lnTo>
                  <a:pt x="1704514" y="4861523"/>
                </a:lnTo>
                <a:lnTo>
                  <a:pt x="1704514" y="5014137"/>
                </a:lnTo>
                <a:close/>
                <a:moveTo>
                  <a:pt x="3464656" y="5061300"/>
                </a:moveTo>
                <a:lnTo>
                  <a:pt x="3609893" y="5014137"/>
                </a:lnTo>
                <a:lnTo>
                  <a:pt x="3609893" y="4861523"/>
                </a:lnTo>
                <a:lnTo>
                  <a:pt x="3464656" y="4661746"/>
                </a:lnTo>
                <a:lnTo>
                  <a:pt x="3319418" y="4861523"/>
                </a:lnTo>
                <a:lnTo>
                  <a:pt x="3319418" y="5014137"/>
                </a:lnTo>
                <a:close/>
                <a:moveTo>
                  <a:pt x="5079560" y="5061300"/>
                </a:moveTo>
                <a:lnTo>
                  <a:pt x="5224798" y="5014137"/>
                </a:lnTo>
                <a:lnTo>
                  <a:pt x="5224798" y="4861523"/>
                </a:lnTo>
                <a:lnTo>
                  <a:pt x="5079560" y="4661746"/>
                </a:lnTo>
                <a:lnTo>
                  <a:pt x="4934323" y="4861523"/>
                </a:lnTo>
                <a:lnTo>
                  <a:pt x="4934323" y="5014137"/>
                </a:lnTo>
                <a:close/>
                <a:moveTo>
                  <a:pt x="6695916" y="5061421"/>
                </a:moveTo>
                <a:lnTo>
                  <a:pt x="6841154" y="5014258"/>
                </a:lnTo>
                <a:lnTo>
                  <a:pt x="6841154" y="4861644"/>
                </a:lnTo>
                <a:lnTo>
                  <a:pt x="6695916" y="4661867"/>
                </a:lnTo>
                <a:lnTo>
                  <a:pt x="6550679" y="4861644"/>
                </a:lnTo>
                <a:lnTo>
                  <a:pt x="6550679" y="5014258"/>
                </a:lnTo>
                <a:close/>
                <a:moveTo>
                  <a:pt x="8310578" y="5061421"/>
                </a:moveTo>
                <a:lnTo>
                  <a:pt x="8455815" y="5014258"/>
                </a:lnTo>
                <a:lnTo>
                  <a:pt x="8455815" y="4861644"/>
                </a:lnTo>
                <a:lnTo>
                  <a:pt x="8310578" y="4661867"/>
                </a:lnTo>
                <a:lnTo>
                  <a:pt x="8165341" y="4861644"/>
                </a:lnTo>
                <a:lnTo>
                  <a:pt x="8165341" y="5014258"/>
                </a:lnTo>
                <a:close/>
                <a:moveTo>
                  <a:pt x="9925845" y="5061421"/>
                </a:moveTo>
                <a:lnTo>
                  <a:pt x="10071083" y="5014258"/>
                </a:lnTo>
                <a:lnTo>
                  <a:pt x="10071083" y="4861644"/>
                </a:lnTo>
                <a:lnTo>
                  <a:pt x="9925845" y="4661867"/>
                </a:lnTo>
                <a:lnTo>
                  <a:pt x="9780608" y="4861644"/>
                </a:lnTo>
                <a:lnTo>
                  <a:pt x="9780608" y="5014258"/>
                </a:lnTo>
                <a:close/>
                <a:moveTo>
                  <a:pt x="10242441" y="5099151"/>
                </a:moveTo>
                <a:lnTo>
                  <a:pt x="10221641" y="5070612"/>
                </a:lnTo>
                <a:lnTo>
                  <a:pt x="10242441" y="5042072"/>
                </a:lnTo>
                <a:close/>
                <a:moveTo>
                  <a:pt x="2657808" y="5217058"/>
                </a:moveTo>
                <a:lnTo>
                  <a:pt x="2803046" y="5017281"/>
                </a:lnTo>
                <a:lnTo>
                  <a:pt x="2803046" y="4864667"/>
                </a:lnTo>
                <a:lnTo>
                  <a:pt x="2657808" y="4817504"/>
                </a:lnTo>
                <a:lnTo>
                  <a:pt x="2512571" y="4864667"/>
                </a:lnTo>
                <a:lnTo>
                  <a:pt x="2512571" y="5017281"/>
                </a:lnTo>
                <a:close/>
                <a:moveTo>
                  <a:pt x="1042420" y="5217300"/>
                </a:moveTo>
                <a:lnTo>
                  <a:pt x="1187657" y="5017523"/>
                </a:lnTo>
                <a:lnTo>
                  <a:pt x="1187657" y="4864909"/>
                </a:lnTo>
                <a:lnTo>
                  <a:pt x="1042420" y="4817746"/>
                </a:lnTo>
                <a:lnTo>
                  <a:pt x="897183" y="4864909"/>
                </a:lnTo>
                <a:lnTo>
                  <a:pt x="897183" y="5017523"/>
                </a:lnTo>
                <a:close/>
                <a:moveTo>
                  <a:pt x="4273076" y="5217300"/>
                </a:moveTo>
                <a:lnTo>
                  <a:pt x="4418313" y="5017523"/>
                </a:lnTo>
                <a:lnTo>
                  <a:pt x="4418313" y="4864909"/>
                </a:lnTo>
                <a:lnTo>
                  <a:pt x="4273076" y="4817746"/>
                </a:lnTo>
                <a:lnTo>
                  <a:pt x="4127838" y="4864909"/>
                </a:lnTo>
                <a:lnTo>
                  <a:pt x="4127838" y="5017523"/>
                </a:lnTo>
                <a:close/>
                <a:moveTo>
                  <a:pt x="5887980" y="5217300"/>
                </a:moveTo>
                <a:lnTo>
                  <a:pt x="6033217" y="5017523"/>
                </a:lnTo>
                <a:lnTo>
                  <a:pt x="6033217" y="4864909"/>
                </a:lnTo>
                <a:lnTo>
                  <a:pt x="5887980" y="4817746"/>
                </a:lnTo>
                <a:lnTo>
                  <a:pt x="5742743" y="4864909"/>
                </a:lnTo>
                <a:lnTo>
                  <a:pt x="5742743" y="5017523"/>
                </a:lnTo>
                <a:close/>
                <a:moveTo>
                  <a:pt x="7502642" y="5217300"/>
                </a:moveTo>
                <a:lnTo>
                  <a:pt x="7647880" y="5017523"/>
                </a:lnTo>
                <a:lnTo>
                  <a:pt x="7647880" y="4864909"/>
                </a:lnTo>
                <a:lnTo>
                  <a:pt x="7502642" y="4817746"/>
                </a:lnTo>
                <a:lnTo>
                  <a:pt x="7357405" y="4864909"/>
                </a:lnTo>
                <a:lnTo>
                  <a:pt x="7357405" y="5017523"/>
                </a:lnTo>
                <a:close/>
                <a:moveTo>
                  <a:pt x="9117788" y="5217300"/>
                </a:moveTo>
                <a:lnTo>
                  <a:pt x="9263026" y="5017523"/>
                </a:lnTo>
                <a:lnTo>
                  <a:pt x="9263026" y="4864909"/>
                </a:lnTo>
                <a:lnTo>
                  <a:pt x="9117788" y="4817746"/>
                </a:lnTo>
                <a:lnTo>
                  <a:pt x="8972551" y="4864909"/>
                </a:lnTo>
                <a:lnTo>
                  <a:pt x="8972551" y="5017523"/>
                </a:lnTo>
                <a:close/>
                <a:moveTo>
                  <a:pt x="4917634" y="5255031"/>
                </a:moveTo>
                <a:lnTo>
                  <a:pt x="4917634" y="5114147"/>
                </a:lnTo>
                <a:lnTo>
                  <a:pt x="5051746" y="5070612"/>
                </a:lnTo>
                <a:lnTo>
                  <a:pt x="4917634" y="5027077"/>
                </a:lnTo>
                <a:lnTo>
                  <a:pt x="4917634" y="4886193"/>
                </a:lnTo>
                <a:lnTo>
                  <a:pt x="4834797" y="5000230"/>
                </a:lnTo>
                <a:lnTo>
                  <a:pt x="4834676" y="5000109"/>
                </a:lnTo>
                <a:lnTo>
                  <a:pt x="4700685" y="4956574"/>
                </a:lnTo>
                <a:lnTo>
                  <a:pt x="4783523" y="5070491"/>
                </a:lnTo>
                <a:lnTo>
                  <a:pt x="4700685" y="5184528"/>
                </a:lnTo>
                <a:lnTo>
                  <a:pt x="4834797" y="5140993"/>
                </a:lnTo>
                <a:close/>
                <a:moveTo>
                  <a:pt x="6532781" y="5255031"/>
                </a:moveTo>
                <a:lnTo>
                  <a:pt x="6532781" y="5114147"/>
                </a:lnTo>
                <a:lnTo>
                  <a:pt x="6666892" y="5070612"/>
                </a:lnTo>
                <a:lnTo>
                  <a:pt x="6532781" y="5027077"/>
                </a:lnTo>
                <a:lnTo>
                  <a:pt x="6532781" y="4886193"/>
                </a:lnTo>
                <a:lnTo>
                  <a:pt x="6449943" y="5000230"/>
                </a:lnTo>
                <a:lnTo>
                  <a:pt x="6449822" y="5000109"/>
                </a:lnTo>
                <a:lnTo>
                  <a:pt x="6315832" y="4956574"/>
                </a:lnTo>
                <a:lnTo>
                  <a:pt x="6398669" y="5070491"/>
                </a:lnTo>
                <a:lnTo>
                  <a:pt x="6315832" y="5184528"/>
                </a:lnTo>
                <a:lnTo>
                  <a:pt x="6449943" y="5140993"/>
                </a:lnTo>
                <a:close/>
                <a:moveTo>
                  <a:pt x="8147443" y="5255031"/>
                </a:moveTo>
                <a:lnTo>
                  <a:pt x="8147443" y="5114147"/>
                </a:lnTo>
                <a:lnTo>
                  <a:pt x="8281555" y="5070612"/>
                </a:lnTo>
                <a:lnTo>
                  <a:pt x="8147443" y="5027077"/>
                </a:lnTo>
                <a:lnTo>
                  <a:pt x="8147443" y="4886193"/>
                </a:lnTo>
                <a:lnTo>
                  <a:pt x="8064606" y="5000230"/>
                </a:lnTo>
                <a:lnTo>
                  <a:pt x="8064606" y="5000109"/>
                </a:lnTo>
                <a:lnTo>
                  <a:pt x="7930615" y="4956574"/>
                </a:lnTo>
                <a:lnTo>
                  <a:pt x="8013453" y="5070491"/>
                </a:lnTo>
                <a:lnTo>
                  <a:pt x="7930615" y="5184528"/>
                </a:lnTo>
                <a:lnTo>
                  <a:pt x="8064606" y="5140993"/>
                </a:lnTo>
                <a:close/>
                <a:moveTo>
                  <a:pt x="9762348" y="5255031"/>
                </a:moveTo>
                <a:lnTo>
                  <a:pt x="9762348" y="5114147"/>
                </a:lnTo>
                <a:lnTo>
                  <a:pt x="9896459" y="5070612"/>
                </a:lnTo>
                <a:lnTo>
                  <a:pt x="9762348" y="5027077"/>
                </a:lnTo>
                <a:lnTo>
                  <a:pt x="9762348" y="4886193"/>
                </a:lnTo>
                <a:lnTo>
                  <a:pt x="9679510" y="5000230"/>
                </a:lnTo>
                <a:lnTo>
                  <a:pt x="9679389" y="5000109"/>
                </a:lnTo>
                <a:lnTo>
                  <a:pt x="9545399" y="4956574"/>
                </a:lnTo>
                <a:lnTo>
                  <a:pt x="9628236" y="5070491"/>
                </a:lnTo>
                <a:lnTo>
                  <a:pt x="9545399" y="5184528"/>
                </a:lnTo>
                <a:lnTo>
                  <a:pt x="9679510" y="5140993"/>
                </a:lnTo>
                <a:close/>
                <a:moveTo>
                  <a:pt x="1687100" y="5255151"/>
                </a:moveTo>
                <a:lnTo>
                  <a:pt x="1687100" y="5114267"/>
                </a:lnTo>
                <a:lnTo>
                  <a:pt x="1821212" y="5070732"/>
                </a:lnTo>
                <a:lnTo>
                  <a:pt x="1687100" y="5027198"/>
                </a:lnTo>
                <a:lnTo>
                  <a:pt x="1687100" y="4886314"/>
                </a:lnTo>
                <a:lnTo>
                  <a:pt x="1604263" y="5000351"/>
                </a:lnTo>
                <a:lnTo>
                  <a:pt x="1604142" y="5000230"/>
                </a:lnTo>
                <a:lnTo>
                  <a:pt x="1470151" y="4956695"/>
                </a:lnTo>
                <a:lnTo>
                  <a:pt x="1552988" y="5070612"/>
                </a:lnTo>
                <a:lnTo>
                  <a:pt x="1470151" y="5184649"/>
                </a:lnTo>
                <a:lnTo>
                  <a:pt x="1604263" y="5141114"/>
                </a:lnTo>
                <a:close/>
                <a:moveTo>
                  <a:pt x="3302004" y="5255151"/>
                </a:moveTo>
                <a:lnTo>
                  <a:pt x="3302004" y="5114267"/>
                </a:lnTo>
                <a:lnTo>
                  <a:pt x="3436116" y="5070732"/>
                </a:lnTo>
                <a:lnTo>
                  <a:pt x="3302004" y="5027198"/>
                </a:lnTo>
                <a:lnTo>
                  <a:pt x="3302004" y="4886314"/>
                </a:lnTo>
                <a:lnTo>
                  <a:pt x="3219167" y="5000351"/>
                </a:lnTo>
                <a:lnTo>
                  <a:pt x="3219167" y="5000230"/>
                </a:lnTo>
                <a:lnTo>
                  <a:pt x="3085176" y="4956695"/>
                </a:lnTo>
                <a:lnTo>
                  <a:pt x="3168014" y="5070612"/>
                </a:lnTo>
                <a:lnTo>
                  <a:pt x="3085176" y="5184649"/>
                </a:lnTo>
                <a:lnTo>
                  <a:pt x="3219167" y="5141114"/>
                </a:lnTo>
                <a:close/>
                <a:moveTo>
                  <a:pt x="2013007" y="5255272"/>
                </a:moveTo>
                <a:lnTo>
                  <a:pt x="2095845" y="5141356"/>
                </a:lnTo>
                <a:lnTo>
                  <a:pt x="2229684" y="5184803"/>
                </a:lnTo>
                <a:lnTo>
                  <a:pt x="2229836" y="5185012"/>
                </a:lnTo>
                <a:lnTo>
                  <a:pt x="2229956" y="5184891"/>
                </a:lnTo>
                <a:lnTo>
                  <a:pt x="2229684" y="5184803"/>
                </a:lnTo>
                <a:lnTo>
                  <a:pt x="2146998" y="5070975"/>
                </a:lnTo>
                <a:lnTo>
                  <a:pt x="2229836" y="4957058"/>
                </a:lnTo>
                <a:lnTo>
                  <a:pt x="2095845" y="5000593"/>
                </a:lnTo>
                <a:lnTo>
                  <a:pt x="2013007" y="4886556"/>
                </a:lnTo>
                <a:lnTo>
                  <a:pt x="2013007" y="5027439"/>
                </a:lnTo>
                <a:lnTo>
                  <a:pt x="1878895" y="5070975"/>
                </a:lnTo>
                <a:lnTo>
                  <a:pt x="2013007" y="5114510"/>
                </a:lnTo>
                <a:close/>
                <a:moveTo>
                  <a:pt x="3628033" y="5255272"/>
                </a:moveTo>
                <a:lnTo>
                  <a:pt x="3710870" y="5141356"/>
                </a:lnTo>
                <a:lnTo>
                  <a:pt x="3844709" y="5184802"/>
                </a:lnTo>
                <a:lnTo>
                  <a:pt x="3844861" y="5185012"/>
                </a:lnTo>
                <a:lnTo>
                  <a:pt x="3844982" y="5184891"/>
                </a:lnTo>
                <a:lnTo>
                  <a:pt x="3844709" y="5184802"/>
                </a:lnTo>
                <a:lnTo>
                  <a:pt x="3762024" y="5070975"/>
                </a:lnTo>
                <a:lnTo>
                  <a:pt x="3844861" y="4957058"/>
                </a:lnTo>
                <a:lnTo>
                  <a:pt x="3710870" y="5000593"/>
                </a:lnTo>
                <a:lnTo>
                  <a:pt x="3628033" y="4886556"/>
                </a:lnTo>
                <a:lnTo>
                  <a:pt x="3628033" y="5027439"/>
                </a:lnTo>
                <a:lnTo>
                  <a:pt x="3493921" y="5070975"/>
                </a:lnTo>
                <a:lnTo>
                  <a:pt x="3628033" y="5114510"/>
                </a:lnTo>
                <a:close/>
                <a:moveTo>
                  <a:pt x="5242937" y="5255272"/>
                </a:moveTo>
                <a:lnTo>
                  <a:pt x="5325775" y="5141356"/>
                </a:lnTo>
                <a:lnTo>
                  <a:pt x="5459614" y="5184803"/>
                </a:lnTo>
                <a:lnTo>
                  <a:pt x="5459766" y="5185012"/>
                </a:lnTo>
                <a:lnTo>
                  <a:pt x="5459886" y="5184891"/>
                </a:lnTo>
                <a:lnTo>
                  <a:pt x="5459614" y="5184803"/>
                </a:lnTo>
                <a:lnTo>
                  <a:pt x="5376928" y="5070975"/>
                </a:lnTo>
                <a:lnTo>
                  <a:pt x="5459766" y="4957058"/>
                </a:lnTo>
                <a:lnTo>
                  <a:pt x="5325775" y="5000593"/>
                </a:lnTo>
                <a:lnTo>
                  <a:pt x="5242937" y="4886556"/>
                </a:lnTo>
                <a:lnTo>
                  <a:pt x="5242937" y="5027439"/>
                </a:lnTo>
                <a:lnTo>
                  <a:pt x="5108825" y="5070975"/>
                </a:lnTo>
                <a:lnTo>
                  <a:pt x="5242937" y="5114510"/>
                </a:lnTo>
                <a:close/>
                <a:moveTo>
                  <a:pt x="6857842" y="5255272"/>
                </a:moveTo>
                <a:lnTo>
                  <a:pt x="6940679" y="5141356"/>
                </a:lnTo>
                <a:lnTo>
                  <a:pt x="7074518" y="5184802"/>
                </a:lnTo>
                <a:lnTo>
                  <a:pt x="7074670" y="5185012"/>
                </a:lnTo>
                <a:lnTo>
                  <a:pt x="7074791" y="5184891"/>
                </a:lnTo>
                <a:lnTo>
                  <a:pt x="7074518" y="5184802"/>
                </a:lnTo>
                <a:lnTo>
                  <a:pt x="6991832" y="5070975"/>
                </a:lnTo>
                <a:lnTo>
                  <a:pt x="7074670" y="4957058"/>
                </a:lnTo>
                <a:lnTo>
                  <a:pt x="6940679" y="5000593"/>
                </a:lnTo>
                <a:lnTo>
                  <a:pt x="6857842" y="4886556"/>
                </a:lnTo>
                <a:lnTo>
                  <a:pt x="6857842" y="5027439"/>
                </a:lnTo>
                <a:lnTo>
                  <a:pt x="6723730" y="5070975"/>
                </a:lnTo>
                <a:lnTo>
                  <a:pt x="6857842" y="5114510"/>
                </a:lnTo>
                <a:close/>
                <a:moveTo>
                  <a:pt x="8472746" y="5255272"/>
                </a:moveTo>
                <a:lnTo>
                  <a:pt x="8555583" y="5141356"/>
                </a:lnTo>
                <a:lnTo>
                  <a:pt x="8689422" y="5184802"/>
                </a:lnTo>
                <a:lnTo>
                  <a:pt x="8689574" y="5185012"/>
                </a:lnTo>
                <a:lnTo>
                  <a:pt x="8689695" y="5184891"/>
                </a:lnTo>
                <a:lnTo>
                  <a:pt x="8689422" y="5184802"/>
                </a:lnTo>
                <a:lnTo>
                  <a:pt x="8606737" y="5070975"/>
                </a:lnTo>
                <a:lnTo>
                  <a:pt x="8689574" y="4957058"/>
                </a:lnTo>
                <a:lnTo>
                  <a:pt x="8555583" y="5000593"/>
                </a:lnTo>
                <a:lnTo>
                  <a:pt x="8472746" y="4886556"/>
                </a:lnTo>
                <a:lnTo>
                  <a:pt x="8472746" y="5027439"/>
                </a:lnTo>
                <a:lnTo>
                  <a:pt x="8338634" y="5070975"/>
                </a:lnTo>
                <a:lnTo>
                  <a:pt x="8472746" y="5114510"/>
                </a:lnTo>
                <a:close/>
                <a:moveTo>
                  <a:pt x="879406" y="5270147"/>
                </a:moveTo>
                <a:lnTo>
                  <a:pt x="879406" y="5023086"/>
                </a:lnTo>
                <a:lnTo>
                  <a:pt x="789676" y="4899616"/>
                </a:lnTo>
                <a:cubicBezTo>
                  <a:pt x="789676" y="4899616"/>
                  <a:pt x="644559" y="4946900"/>
                  <a:pt x="644559" y="4946900"/>
                </a:cubicBezTo>
                <a:lnTo>
                  <a:pt x="644438" y="4946900"/>
                </a:lnTo>
                <a:lnTo>
                  <a:pt x="554708" y="5070249"/>
                </a:lnTo>
                <a:lnTo>
                  <a:pt x="644438" y="5193840"/>
                </a:lnTo>
                <a:close/>
                <a:moveTo>
                  <a:pt x="2494310" y="5270147"/>
                </a:moveTo>
                <a:lnTo>
                  <a:pt x="2494310" y="5023086"/>
                </a:lnTo>
                <a:lnTo>
                  <a:pt x="2404580" y="4899616"/>
                </a:lnTo>
                <a:cubicBezTo>
                  <a:pt x="2404580" y="4899616"/>
                  <a:pt x="2259463" y="4946900"/>
                  <a:pt x="2259463" y="4946900"/>
                </a:cubicBezTo>
                <a:lnTo>
                  <a:pt x="2259343" y="4946900"/>
                </a:lnTo>
                <a:lnTo>
                  <a:pt x="2169612" y="5070249"/>
                </a:lnTo>
                <a:lnTo>
                  <a:pt x="2259343" y="5193840"/>
                </a:lnTo>
                <a:close/>
                <a:moveTo>
                  <a:pt x="4436090" y="5270268"/>
                </a:moveTo>
                <a:lnTo>
                  <a:pt x="4671058" y="5193961"/>
                </a:lnTo>
                <a:lnTo>
                  <a:pt x="4760788" y="5070370"/>
                </a:lnTo>
                <a:lnTo>
                  <a:pt x="4671058" y="4947021"/>
                </a:lnTo>
                <a:lnTo>
                  <a:pt x="4525941" y="4899858"/>
                </a:lnTo>
                <a:lnTo>
                  <a:pt x="4525820" y="4899737"/>
                </a:lnTo>
                <a:lnTo>
                  <a:pt x="4436090" y="5023207"/>
                </a:lnTo>
                <a:close/>
                <a:moveTo>
                  <a:pt x="6051236" y="5270268"/>
                </a:moveTo>
                <a:lnTo>
                  <a:pt x="6286204" y="5193961"/>
                </a:lnTo>
                <a:lnTo>
                  <a:pt x="6375934" y="5070370"/>
                </a:lnTo>
                <a:lnTo>
                  <a:pt x="6286204" y="4947021"/>
                </a:lnTo>
                <a:lnTo>
                  <a:pt x="6141087" y="4899858"/>
                </a:lnTo>
                <a:lnTo>
                  <a:pt x="6140966" y="4899737"/>
                </a:lnTo>
                <a:lnTo>
                  <a:pt x="6051236" y="5023207"/>
                </a:lnTo>
                <a:close/>
                <a:moveTo>
                  <a:pt x="7666019" y="5270268"/>
                </a:moveTo>
                <a:lnTo>
                  <a:pt x="7900867" y="5193961"/>
                </a:lnTo>
                <a:lnTo>
                  <a:pt x="7990597" y="5070370"/>
                </a:lnTo>
                <a:lnTo>
                  <a:pt x="7900867" y="4947021"/>
                </a:lnTo>
                <a:lnTo>
                  <a:pt x="7755750" y="4899858"/>
                </a:lnTo>
                <a:lnTo>
                  <a:pt x="7755750" y="4899737"/>
                </a:lnTo>
                <a:lnTo>
                  <a:pt x="7666019" y="5023207"/>
                </a:lnTo>
                <a:close/>
                <a:moveTo>
                  <a:pt x="9280924" y="5270268"/>
                </a:moveTo>
                <a:lnTo>
                  <a:pt x="9515771" y="5193961"/>
                </a:lnTo>
                <a:lnTo>
                  <a:pt x="9605501" y="5070370"/>
                </a:lnTo>
                <a:lnTo>
                  <a:pt x="9515771" y="4947021"/>
                </a:lnTo>
                <a:lnTo>
                  <a:pt x="9370654" y="4899858"/>
                </a:lnTo>
                <a:lnTo>
                  <a:pt x="9370654" y="4899737"/>
                </a:lnTo>
                <a:lnTo>
                  <a:pt x="9280924" y="5023207"/>
                </a:lnTo>
                <a:close/>
                <a:moveTo>
                  <a:pt x="1205555" y="5270389"/>
                </a:moveTo>
                <a:lnTo>
                  <a:pt x="1440523" y="5194082"/>
                </a:lnTo>
                <a:lnTo>
                  <a:pt x="1530253" y="5070491"/>
                </a:lnTo>
                <a:lnTo>
                  <a:pt x="1440523" y="4947142"/>
                </a:lnTo>
                <a:lnTo>
                  <a:pt x="1295406" y="4899979"/>
                </a:lnTo>
                <a:lnTo>
                  <a:pt x="1295285" y="4899858"/>
                </a:lnTo>
                <a:lnTo>
                  <a:pt x="1205555" y="5023328"/>
                </a:lnTo>
                <a:close/>
                <a:moveTo>
                  <a:pt x="2820581" y="5270389"/>
                </a:moveTo>
                <a:lnTo>
                  <a:pt x="3055427" y="5194082"/>
                </a:lnTo>
                <a:lnTo>
                  <a:pt x="3145158" y="5070491"/>
                </a:lnTo>
                <a:lnTo>
                  <a:pt x="3055427" y="4947142"/>
                </a:lnTo>
                <a:lnTo>
                  <a:pt x="2910311" y="4899979"/>
                </a:lnTo>
                <a:lnTo>
                  <a:pt x="2910311" y="4899858"/>
                </a:lnTo>
                <a:lnTo>
                  <a:pt x="2820581" y="5023328"/>
                </a:lnTo>
                <a:close/>
                <a:moveTo>
                  <a:pt x="4109336" y="5270389"/>
                </a:moveTo>
                <a:lnTo>
                  <a:pt x="4109336" y="5023328"/>
                </a:lnTo>
                <a:lnTo>
                  <a:pt x="4019606" y="4899858"/>
                </a:lnTo>
                <a:cubicBezTo>
                  <a:pt x="4019606" y="4899858"/>
                  <a:pt x="3874489" y="4947142"/>
                  <a:pt x="3874489" y="4947142"/>
                </a:cubicBezTo>
                <a:lnTo>
                  <a:pt x="3784759" y="5070491"/>
                </a:lnTo>
                <a:lnTo>
                  <a:pt x="3874489" y="5194082"/>
                </a:lnTo>
                <a:close/>
                <a:moveTo>
                  <a:pt x="5724240" y="5270389"/>
                </a:moveTo>
                <a:lnTo>
                  <a:pt x="5724240" y="5023328"/>
                </a:lnTo>
                <a:lnTo>
                  <a:pt x="5634510" y="4899858"/>
                </a:lnTo>
                <a:cubicBezTo>
                  <a:pt x="5634510" y="4899858"/>
                  <a:pt x="5489393" y="4947142"/>
                  <a:pt x="5489393" y="4947142"/>
                </a:cubicBezTo>
                <a:lnTo>
                  <a:pt x="5399663" y="5070491"/>
                </a:lnTo>
                <a:lnTo>
                  <a:pt x="5489393" y="5194082"/>
                </a:lnTo>
                <a:close/>
                <a:moveTo>
                  <a:pt x="7339145" y="5270389"/>
                </a:moveTo>
                <a:lnTo>
                  <a:pt x="7339145" y="5023328"/>
                </a:lnTo>
                <a:lnTo>
                  <a:pt x="7249414" y="4899858"/>
                </a:lnTo>
                <a:cubicBezTo>
                  <a:pt x="7249414" y="4899858"/>
                  <a:pt x="7104297" y="4947142"/>
                  <a:pt x="7104297" y="4947142"/>
                </a:cubicBezTo>
                <a:lnTo>
                  <a:pt x="7104177" y="4947142"/>
                </a:lnTo>
                <a:lnTo>
                  <a:pt x="7014567" y="5070491"/>
                </a:lnTo>
                <a:lnTo>
                  <a:pt x="7104297" y="5194082"/>
                </a:lnTo>
                <a:close/>
                <a:moveTo>
                  <a:pt x="8954049" y="5270389"/>
                </a:moveTo>
                <a:lnTo>
                  <a:pt x="8954049" y="5023328"/>
                </a:lnTo>
                <a:lnTo>
                  <a:pt x="8864319" y="4899858"/>
                </a:lnTo>
                <a:cubicBezTo>
                  <a:pt x="8864319" y="4899858"/>
                  <a:pt x="8719202" y="4947142"/>
                  <a:pt x="8719202" y="4947142"/>
                </a:cubicBezTo>
                <a:lnTo>
                  <a:pt x="8629472" y="5070491"/>
                </a:lnTo>
                <a:lnTo>
                  <a:pt x="8719202" y="5194082"/>
                </a:lnTo>
                <a:close/>
                <a:moveTo>
                  <a:pt x="2595529" y="5302798"/>
                </a:moveTo>
                <a:lnTo>
                  <a:pt x="2646683" y="5232296"/>
                </a:lnTo>
                <a:lnTo>
                  <a:pt x="2646804" y="5232296"/>
                </a:lnTo>
                <a:lnTo>
                  <a:pt x="2512692" y="5047756"/>
                </a:lnTo>
                <a:lnTo>
                  <a:pt x="2512692" y="5275831"/>
                </a:lnTo>
                <a:close/>
                <a:moveTo>
                  <a:pt x="980141" y="5303040"/>
                </a:moveTo>
                <a:lnTo>
                  <a:pt x="1031294" y="5232537"/>
                </a:lnTo>
                <a:lnTo>
                  <a:pt x="1031415" y="5232537"/>
                </a:lnTo>
                <a:lnTo>
                  <a:pt x="897303" y="5047998"/>
                </a:lnTo>
                <a:lnTo>
                  <a:pt x="897303" y="5276072"/>
                </a:lnTo>
                <a:close/>
                <a:moveTo>
                  <a:pt x="2720208" y="5303040"/>
                </a:moveTo>
                <a:lnTo>
                  <a:pt x="2803046" y="5276072"/>
                </a:lnTo>
                <a:lnTo>
                  <a:pt x="2803046" y="5048165"/>
                </a:lnTo>
                <a:lnTo>
                  <a:pt x="2803167" y="5047998"/>
                </a:lnTo>
                <a:lnTo>
                  <a:pt x="2803046" y="5047998"/>
                </a:lnTo>
                <a:lnTo>
                  <a:pt x="2803046" y="5048165"/>
                </a:lnTo>
                <a:lnTo>
                  <a:pt x="2669055" y="5232537"/>
                </a:lnTo>
                <a:close/>
                <a:moveTo>
                  <a:pt x="4210554" y="5303040"/>
                </a:moveTo>
                <a:lnTo>
                  <a:pt x="4261708" y="5232537"/>
                </a:lnTo>
                <a:lnTo>
                  <a:pt x="4261829" y="5232537"/>
                </a:lnTo>
                <a:lnTo>
                  <a:pt x="4127717" y="5047998"/>
                </a:lnTo>
                <a:lnTo>
                  <a:pt x="4127717" y="5276072"/>
                </a:lnTo>
                <a:close/>
                <a:moveTo>
                  <a:pt x="5825459" y="5303040"/>
                </a:moveTo>
                <a:lnTo>
                  <a:pt x="5876613" y="5232537"/>
                </a:lnTo>
                <a:lnTo>
                  <a:pt x="5876733" y="5232537"/>
                </a:lnTo>
                <a:lnTo>
                  <a:pt x="5742622" y="5047998"/>
                </a:lnTo>
                <a:lnTo>
                  <a:pt x="5742622" y="5276072"/>
                </a:lnTo>
                <a:close/>
                <a:moveTo>
                  <a:pt x="7440364" y="5303040"/>
                </a:moveTo>
                <a:lnTo>
                  <a:pt x="7491517" y="5232537"/>
                </a:lnTo>
                <a:lnTo>
                  <a:pt x="7491638" y="5232537"/>
                </a:lnTo>
                <a:lnTo>
                  <a:pt x="7357526" y="5047998"/>
                </a:lnTo>
                <a:lnTo>
                  <a:pt x="7357526" y="5276072"/>
                </a:lnTo>
                <a:close/>
                <a:moveTo>
                  <a:pt x="9055267" y="5303040"/>
                </a:moveTo>
                <a:lnTo>
                  <a:pt x="9106421" y="5232537"/>
                </a:lnTo>
                <a:lnTo>
                  <a:pt x="9106542" y="5232537"/>
                </a:lnTo>
                <a:lnTo>
                  <a:pt x="8972430" y="5047998"/>
                </a:lnTo>
                <a:lnTo>
                  <a:pt x="8972430" y="5276072"/>
                </a:lnTo>
                <a:close/>
                <a:moveTo>
                  <a:pt x="1104820" y="5303282"/>
                </a:moveTo>
                <a:lnTo>
                  <a:pt x="1187657" y="5276314"/>
                </a:lnTo>
                <a:lnTo>
                  <a:pt x="1187657" y="5048407"/>
                </a:lnTo>
                <a:lnTo>
                  <a:pt x="1187778" y="5048240"/>
                </a:lnTo>
                <a:lnTo>
                  <a:pt x="1187657" y="5048240"/>
                </a:lnTo>
                <a:lnTo>
                  <a:pt x="1187657" y="5048407"/>
                </a:lnTo>
                <a:lnTo>
                  <a:pt x="1053667" y="5232779"/>
                </a:lnTo>
                <a:close/>
                <a:moveTo>
                  <a:pt x="4335476" y="5303282"/>
                </a:moveTo>
                <a:lnTo>
                  <a:pt x="4418313" y="5276314"/>
                </a:lnTo>
                <a:lnTo>
                  <a:pt x="4418313" y="5048407"/>
                </a:lnTo>
                <a:lnTo>
                  <a:pt x="4418434" y="5048240"/>
                </a:lnTo>
                <a:lnTo>
                  <a:pt x="4418313" y="5048240"/>
                </a:lnTo>
                <a:lnTo>
                  <a:pt x="4418313" y="5048407"/>
                </a:lnTo>
                <a:lnTo>
                  <a:pt x="4284322" y="5232779"/>
                </a:lnTo>
                <a:close/>
                <a:moveTo>
                  <a:pt x="5950380" y="5303282"/>
                </a:moveTo>
                <a:lnTo>
                  <a:pt x="6033217" y="5276314"/>
                </a:lnTo>
                <a:lnTo>
                  <a:pt x="6033217" y="5048407"/>
                </a:lnTo>
                <a:lnTo>
                  <a:pt x="6033338" y="5048240"/>
                </a:lnTo>
                <a:lnTo>
                  <a:pt x="6033217" y="5048240"/>
                </a:lnTo>
                <a:lnTo>
                  <a:pt x="6033217" y="5048407"/>
                </a:lnTo>
                <a:lnTo>
                  <a:pt x="5899227" y="5232779"/>
                </a:lnTo>
                <a:close/>
                <a:moveTo>
                  <a:pt x="7565043" y="5303282"/>
                </a:moveTo>
                <a:lnTo>
                  <a:pt x="7647880" y="5276314"/>
                </a:lnTo>
                <a:lnTo>
                  <a:pt x="7647880" y="5048407"/>
                </a:lnTo>
                <a:lnTo>
                  <a:pt x="7648001" y="5048240"/>
                </a:lnTo>
                <a:lnTo>
                  <a:pt x="7647880" y="5048240"/>
                </a:lnTo>
                <a:lnTo>
                  <a:pt x="7647880" y="5048407"/>
                </a:lnTo>
                <a:lnTo>
                  <a:pt x="7513889" y="5232779"/>
                </a:lnTo>
                <a:close/>
                <a:moveTo>
                  <a:pt x="9180189" y="5303282"/>
                </a:moveTo>
                <a:lnTo>
                  <a:pt x="9263026" y="5276314"/>
                </a:lnTo>
                <a:lnTo>
                  <a:pt x="9263026" y="5048407"/>
                </a:lnTo>
                <a:lnTo>
                  <a:pt x="9263147" y="5048240"/>
                </a:lnTo>
                <a:lnTo>
                  <a:pt x="9263026" y="5048240"/>
                </a:lnTo>
                <a:lnTo>
                  <a:pt x="9263026" y="5048407"/>
                </a:lnTo>
                <a:lnTo>
                  <a:pt x="9129035" y="5232779"/>
                </a:lnTo>
                <a:close/>
                <a:moveTo>
                  <a:pt x="796689" y="5403049"/>
                </a:moveTo>
                <a:lnTo>
                  <a:pt x="879527" y="5376203"/>
                </a:lnTo>
                <a:lnTo>
                  <a:pt x="879527" y="5289133"/>
                </a:lnTo>
                <a:lnTo>
                  <a:pt x="879527" y="5289012"/>
                </a:lnTo>
                <a:lnTo>
                  <a:pt x="662578" y="5218509"/>
                </a:lnTo>
                <a:close/>
                <a:moveTo>
                  <a:pt x="2411594" y="5403049"/>
                </a:moveTo>
                <a:lnTo>
                  <a:pt x="2494431" y="5376203"/>
                </a:lnTo>
                <a:lnTo>
                  <a:pt x="2494431" y="5289133"/>
                </a:lnTo>
                <a:lnTo>
                  <a:pt x="2494431" y="5289012"/>
                </a:lnTo>
                <a:lnTo>
                  <a:pt x="2277482" y="5218509"/>
                </a:lnTo>
                <a:close/>
                <a:moveTo>
                  <a:pt x="2903902" y="5403049"/>
                </a:moveTo>
                <a:lnTo>
                  <a:pt x="3038013" y="5218509"/>
                </a:lnTo>
                <a:lnTo>
                  <a:pt x="3037893" y="5218630"/>
                </a:lnTo>
                <a:lnTo>
                  <a:pt x="2821064" y="5289133"/>
                </a:lnTo>
                <a:lnTo>
                  <a:pt x="2821064" y="5376203"/>
                </a:lnTo>
                <a:close/>
                <a:moveTo>
                  <a:pt x="4026619" y="5403291"/>
                </a:moveTo>
                <a:lnTo>
                  <a:pt x="4109457" y="5376444"/>
                </a:lnTo>
                <a:lnTo>
                  <a:pt x="4109457" y="5289375"/>
                </a:lnTo>
                <a:lnTo>
                  <a:pt x="4109457" y="5289254"/>
                </a:lnTo>
                <a:lnTo>
                  <a:pt x="3892508" y="5218751"/>
                </a:lnTo>
                <a:close/>
                <a:moveTo>
                  <a:pt x="4519048" y="5403291"/>
                </a:moveTo>
                <a:lnTo>
                  <a:pt x="4653160" y="5218751"/>
                </a:lnTo>
                <a:lnTo>
                  <a:pt x="4653039" y="5218872"/>
                </a:lnTo>
                <a:lnTo>
                  <a:pt x="4436211" y="5289375"/>
                </a:lnTo>
                <a:lnTo>
                  <a:pt x="4436211" y="5376444"/>
                </a:lnTo>
                <a:close/>
                <a:moveTo>
                  <a:pt x="5641524" y="5403291"/>
                </a:moveTo>
                <a:lnTo>
                  <a:pt x="5724361" y="5376444"/>
                </a:lnTo>
                <a:lnTo>
                  <a:pt x="5724361" y="5289375"/>
                </a:lnTo>
                <a:lnTo>
                  <a:pt x="5724361" y="5289254"/>
                </a:lnTo>
                <a:lnTo>
                  <a:pt x="5507412" y="5218751"/>
                </a:lnTo>
                <a:close/>
                <a:moveTo>
                  <a:pt x="6134073" y="5403291"/>
                </a:moveTo>
                <a:lnTo>
                  <a:pt x="6268185" y="5218751"/>
                </a:lnTo>
                <a:lnTo>
                  <a:pt x="6268064" y="5218872"/>
                </a:lnTo>
                <a:lnTo>
                  <a:pt x="6051236" y="5289375"/>
                </a:lnTo>
                <a:lnTo>
                  <a:pt x="6051236" y="5376444"/>
                </a:lnTo>
                <a:close/>
                <a:moveTo>
                  <a:pt x="7256428" y="5403291"/>
                </a:moveTo>
                <a:lnTo>
                  <a:pt x="7339266" y="5376444"/>
                </a:lnTo>
                <a:lnTo>
                  <a:pt x="7339266" y="5289375"/>
                </a:lnTo>
                <a:lnTo>
                  <a:pt x="7339266" y="5289254"/>
                </a:lnTo>
                <a:lnTo>
                  <a:pt x="7122317" y="5218751"/>
                </a:lnTo>
                <a:close/>
                <a:moveTo>
                  <a:pt x="7748736" y="5403291"/>
                </a:moveTo>
                <a:lnTo>
                  <a:pt x="7882847" y="5218751"/>
                </a:lnTo>
                <a:lnTo>
                  <a:pt x="7882727" y="5218872"/>
                </a:lnTo>
                <a:lnTo>
                  <a:pt x="7665898" y="5289375"/>
                </a:lnTo>
                <a:lnTo>
                  <a:pt x="7665898" y="5376444"/>
                </a:lnTo>
                <a:close/>
                <a:moveTo>
                  <a:pt x="8871333" y="5403291"/>
                </a:moveTo>
                <a:lnTo>
                  <a:pt x="8954170" y="5376444"/>
                </a:lnTo>
                <a:lnTo>
                  <a:pt x="8954170" y="5289375"/>
                </a:lnTo>
                <a:lnTo>
                  <a:pt x="8954170" y="5289254"/>
                </a:lnTo>
                <a:lnTo>
                  <a:pt x="8737221" y="5218751"/>
                </a:lnTo>
                <a:close/>
                <a:moveTo>
                  <a:pt x="9363761" y="5403291"/>
                </a:moveTo>
                <a:lnTo>
                  <a:pt x="9497873" y="5218751"/>
                </a:lnTo>
                <a:lnTo>
                  <a:pt x="9497752" y="5218872"/>
                </a:lnTo>
                <a:lnTo>
                  <a:pt x="9280924" y="5289375"/>
                </a:lnTo>
                <a:lnTo>
                  <a:pt x="9280924" y="5376444"/>
                </a:lnTo>
                <a:close/>
                <a:moveTo>
                  <a:pt x="1288392" y="5403654"/>
                </a:moveTo>
                <a:lnTo>
                  <a:pt x="1422504" y="5219114"/>
                </a:lnTo>
                <a:lnTo>
                  <a:pt x="1422383" y="5219235"/>
                </a:lnTo>
                <a:lnTo>
                  <a:pt x="1205555" y="5289738"/>
                </a:lnTo>
                <a:lnTo>
                  <a:pt x="1205555" y="5376807"/>
                </a:lnTo>
                <a:close/>
                <a:moveTo>
                  <a:pt x="1849751" y="5479961"/>
                </a:moveTo>
                <a:lnTo>
                  <a:pt x="1994989" y="5280305"/>
                </a:lnTo>
                <a:cubicBezTo>
                  <a:pt x="1994989" y="5280305"/>
                  <a:pt x="1994989" y="5280184"/>
                  <a:pt x="1994989" y="5280184"/>
                </a:cubicBezTo>
                <a:lnTo>
                  <a:pt x="1994989" y="5127691"/>
                </a:lnTo>
                <a:lnTo>
                  <a:pt x="1849751" y="5080407"/>
                </a:lnTo>
                <a:lnTo>
                  <a:pt x="1849751" y="5080528"/>
                </a:lnTo>
                <a:lnTo>
                  <a:pt x="1704514" y="5127691"/>
                </a:lnTo>
                <a:lnTo>
                  <a:pt x="1704514" y="5280305"/>
                </a:lnTo>
                <a:close/>
                <a:moveTo>
                  <a:pt x="3464656" y="5479961"/>
                </a:moveTo>
                <a:lnTo>
                  <a:pt x="3609893" y="5280305"/>
                </a:lnTo>
                <a:cubicBezTo>
                  <a:pt x="3609893" y="5280305"/>
                  <a:pt x="3609893" y="5280184"/>
                  <a:pt x="3609893" y="5280184"/>
                </a:cubicBezTo>
                <a:lnTo>
                  <a:pt x="3609893" y="5127691"/>
                </a:lnTo>
                <a:lnTo>
                  <a:pt x="3464656" y="5080407"/>
                </a:lnTo>
                <a:lnTo>
                  <a:pt x="3464656" y="5080528"/>
                </a:lnTo>
                <a:lnTo>
                  <a:pt x="3319418" y="5127691"/>
                </a:lnTo>
                <a:lnTo>
                  <a:pt x="3319418" y="5280305"/>
                </a:lnTo>
                <a:close/>
                <a:moveTo>
                  <a:pt x="5079560" y="5479961"/>
                </a:moveTo>
                <a:lnTo>
                  <a:pt x="5224798" y="5280305"/>
                </a:lnTo>
                <a:cubicBezTo>
                  <a:pt x="5224798" y="5280305"/>
                  <a:pt x="5224798" y="5280184"/>
                  <a:pt x="5224798" y="5280184"/>
                </a:cubicBezTo>
                <a:lnTo>
                  <a:pt x="5224798" y="5127691"/>
                </a:lnTo>
                <a:lnTo>
                  <a:pt x="5079560" y="5080407"/>
                </a:lnTo>
                <a:lnTo>
                  <a:pt x="5079560" y="5080528"/>
                </a:lnTo>
                <a:lnTo>
                  <a:pt x="4934323" y="5127691"/>
                </a:lnTo>
                <a:lnTo>
                  <a:pt x="4934323" y="5280305"/>
                </a:lnTo>
                <a:close/>
                <a:moveTo>
                  <a:pt x="6695916" y="5480082"/>
                </a:moveTo>
                <a:cubicBezTo>
                  <a:pt x="6695916" y="5480082"/>
                  <a:pt x="6841154" y="5280426"/>
                  <a:pt x="6841154" y="5280426"/>
                </a:cubicBezTo>
                <a:cubicBezTo>
                  <a:pt x="6841154" y="5280426"/>
                  <a:pt x="6841154" y="5280305"/>
                  <a:pt x="6841154" y="5280305"/>
                </a:cubicBezTo>
                <a:lnTo>
                  <a:pt x="6841154" y="5127812"/>
                </a:lnTo>
                <a:lnTo>
                  <a:pt x="6695916" y="5080528"/>
                </a:lnTo>
                <a:lnTo>
                  <a:pt x="6695916" y="5080649"/>
                </a:lnTo>
                <a:lnTo>
                  <a:pt x="6550679" y="5127812"/>
                </a:lnTo>
                <a:lnTo>
                  <a:pt x="6550679" y="5280426"/>
                </a:lnTo>
                <a:close/>
                <a:moveTo>
                  <a:pt x="8310578" y="5480082"/>
                </a:moveTo>
                <a:lnTo>
                  <a:pt x="8455815" y="5280426"/>
                </a:lnTo>
                <a:cubicBezTo>
                  <a:pt x="8455815" y="5280426"/>
                  <a:pt x="8455815" y="5280305"/>
                  <a:pt x="8455815" y="5280305"/>
                </a:cubicBezTo>
                <a:lnTo>
                  <a:pt x="8455815" y="5127812"/>
                </a:lnTo>
                <a:lnTo>
                  <a:pt x="8310578" y="5080528"/>
                </a:lnTo>
                <a:lnTo>
                  <a:pt x="8310578" y="5080649"/>
                </a:lnTo>
                <a:lnTo>
                  <a:pt x="8165341" y="5127812"/>
                </a:lnTo>
                <a:lnTo>
                  <a:pt x="8165341" y="5280426"/>
                </a:lnTo>
                <a:close/>
                <a:moveTo>
                  <a:pt x="9925966" y="5480082"/>
                </a:moveTo>
                <a:cubicBezTo>
                  <a:pt x="9925966" y="5480082"/>
                  <a:pt x="10071204" y="5280426"/>
                  <a:pt x="10071204" y="5280426"/>
                </a:cubicBezTo>
                <a:cubicBezTo>
                  <a:pt x="10071204" y="5280426"/>
                  <a:pt x="10071204" y="5280305"/>
                  <a:pt x="10071204" y="5280305"/>
                </a:cubicBezTo>
                <a:lnTo>
                  <a:pt x="10071204" y="5127812"/>
                </a:lnTo>
                <a:lnTo>
                  <a:pt x="9925966" y="5080528"/>
                </a:lnTo>
                <a:lnTo>
                  <a:pt x="9925966" y="5080649"/>
                </a:lnTo>
                <a:lnTo>
                  <a:pt x="9780729" y="5127812"/>
                </a:lnTo>
                <a:lnTo>
                  <a:pt x="9780729" y="5280426"/>
                </a:lnTo>
                <a:close/>
                <a:moveTo>
                  <a:pt x="4772397" y="5485282"/>
                </a:moveTo>
                <a:lnTo>
                  <a:pt x="4917634" y="5438119"/>
                </a:lnTo>
                <a:lnTo>
                  <a:pt x="4917634" y="5285505"/>
                </a:lnTo>
                <a:lnTo>
                  <a:pt x="4827904" y="5162035"/>
                </a:lnTo>
                <a:lnTo>
                  <a:pt x="4682667" y="5209198"/>
                </a:lnTo>
                <a:lnTo>
                  <a:pt x="4682667" y="5209077"/>
                </a:lnTo>
                <a:lnTo>
                  <a:pt x="4537429" y="5408975"/>
                </a:lnTo>
                <a:close/>
                <a:moveTo>
                  <a:pt x="6387544" y="5485282"/>
                </a:moveTo>
                <a:lnTo>
                  <a:pt x="6532781" y="5438119"/>
                </a:lnTo>
                <a:lnTo>
                  <a:pt x="6532781" y="5285505"/>
                </a:lnTo>
                <a:lnTo>
                  <a:pt x="6443050" y="5162035"/>
                </a:lnTo>
                <a:lnTo>
                  <a:pt x="6297813" y="5209198"/>
                </a:lnTo>
                <a:lnTo>
                  <a:pt x="6297813" y="5209077"/>
                </a:lnTo>
                <a:lnTo>
                  <a:pt x="6152576" y="5408975"/>
                </a:lnTo>
                <a:close/>
                <a:moveTo>
                  <a:pt x="8002206" y="5485282"/>
                </a:moveTo>
                <a:lnTo>
                  <a:pt x="8147443" y="5438119"/>
                </a:lnTo>
                <a:lnTo>
                  <a:pt x="8147443" y="5285505"/>
                </a:lnTo>
                <a:lnTo>
                  <a:pt x="8057713" y="5162035"/>
                </a:lnTo>
                <a:lnTo>
                  <a:pt x="7912475" y="5209198"/>
                </a:lnTo>
                <a:lnTo>
                  <a:pt x="7912475" y="5209077"/>
                </a:lnTo>
                <a:lnTo>
                  <a:pt x="7767238" y="5408975"/>
                </a:lnTo>
                <a:close/>
                <a:moveTo>
                  <a:pt x="9617110" y="5485282"/>
                </a:moveTo>
                <a:lnTo>
                  <a:pt x="9762348" y="5438119"/>
                </a:lnTo>
                <a:lnTo>
                  <a:pt x="9762348" y="5285505"/>
                </a:lnTo>
                <a:lnTo>
                  <a:pt x="9672617" y="5162035"/>
                </a:lnTo>
                <a:lnTo>
                  <a:pt x="9527380" y="5209198"/>
                </a:lnTo>
                <a:lnTo>
                  <a:pt x="9527380" y="5209077"/>
                </a:lnTo>
                <a:lnTo>
                  <a:pt x="9382143" y="5408975"/>
                </a:lnTo>
                <a:close/>
                <a:moveTo>
                  <a:pt x="1541863" y="5485403"/>
                </a:moveTo>
                <a:lnTo>
                  <a:pt x="1687100" y="5438240"/>
                </a:lnTo>
                <a:lnTo>
                  <a:pt x="1687100" y="5285626"/>
                </a:lnTo>
                <a:lnTo>
                  <a:pt x="1597370" y="5162156"/>
                </a:lnTo>
                <a:lnTo>
                  <a:pt x="1452132" y="5209319"/>
                </a:lnTo>
                <a:lnTo>
                  <a:pt x="1452132" y="5209198"/>
                </a:lnTo>
                <a:lnTo>
                  <a:pt x="1306895" y="5409096"/>
                </a:lnTo>
                <a:close/>
                <a:moveTo>
                  <a:pt x="3156767" y="5485403"/>
                </a:moveTo>
                <a:lnTo>
                  <a:pt x="3302004" y="5438240"/>
                </a:lnTo>
                <a:lnTo>
                  <a:pt x="3302004" y="5285626"/>
                </a:lnTo>
                <a:lnTo>
                  <a:pt x="3212274" y="5162156"/>
                </a:lnTo>
                <a:lnTo>
                  <a:pt x="3067037" y="5209319"/>
                </a:lnTo>
                <a:lnTo>
                  <a:pt x="3067037" y="5209198"/>
                </a:lnTo>
                <a:lnTo>
                  <a:pt x="2921799" y="5409096"/>
                </a:lnTo>
                <a:close/>
                <a:moveTo>
                  <a:pt x="543340" y="5485645"/>
                </a:moveTo>
                <a:lnTo>
                  <a:pt x="778308" y="5409338"/>
                </a:lnTo>
                <a:lnTo>
                  <a:pt x="633192" y="5209440"/>
                </a:lnTo>
                <a:lnTo>
                  <a:pt x="487954" y="5162277"/>
                </a:lnTo>
                <a:lnTo>
                  <a:pt x="487833" y="5162277"/>
                </a:lnTo>
                <a:cubicBezTo>
                  <a:pt x="487833" y="5162277"/>
                  <a:pt x="398103" y="5285868"/>
                  <a:pt x="398103" y="5285868"/>
                </a:cubicBezTo>
                <a:lnTo>
                  <a:pt x="398103" y="5438482"/>
                </a:lnTo>
                <a:close/>
                <a:moveTo>
                  <a:pt x="2158366" y="5485645"/>
                </a:moveTo>
                <a:lnTo>
                  <a:pt x="2393212" y="5409338"/>
                </a:lnTo>
                <a:lnTo>
                  <a:pt x="2248096" y="5209440"/>
                </a:lnTo>
                <a:lnTo>
                  <a:pt x="2102859" y="5162277"/>
                </a:lnTo>
                <a:cubicBezTo>
                  <a:pt x="2102859" y="5162277"/>
                  <a:pt x="2013128" y="5285868"/>
                  <a:pt x="2013128" y="5285868"/>
                </a:cubicBezTo>
                <a:lnTo>
                  <a:pt x="2013128" y="5438482"/>
                </a:lnTo>
                <a:close/>
                <a:moveTo>
                  <a:pt x="3773391" y="5485887"/>
                </a:moveTo>
                <a:lnTo>
                  <a:pt x="4008238" y="5409580"/>
                </a:lnTo>
                <a:lnTo>
                  <a:pt x="3863122" y="5209682"/>
                </a:lnTo>
                <a:lnTo>
                  <a:pt x="3717884" y="5162519"/>
                </a:lnTo>
                <a:cubicBezTo>
                  <a:pt x="3717884" y="5162519"/>
                  <a:pt x="3628154" y="5286109"/>
                  <a:pt x="3628154" y="5286109"/>
                </a:cubicBezTo>
                <a:lnTo>
                  <a:pt x="3628154" y="5438724"/>
                </a:lnTo>
                <a:close/>
                <a:moveTo>
                  <a:pt x="5388175" y="5485887"/>
                </a:moveTo>
                <a:lnTo>
                  <a:pt x="5623142" y="5409580"/>
                </a:lnTo>
                <a:lnTo>
                  <a:pt x="5478026" y="5209682"/>
                </a:lnTo>
                <a:lnTo>
                  <a:pt x="5332789" y="5162519"/>
                </a:lnTo>
                <a:lnTo>
                  <a:pt x="5332668" y="5162519"/>
                </a:lnTo>
                <a:cubicBezTo>
                  <a:pt x="5332668" y="5162519"/>
                  <a:pt x="5242937" y="5286109"/>
                  <a:pt x="5242937" y="5286109"/>
                </a:cubicBezTo>
                <a:lnTo>
                  <a:pt x="5242937" y="5438724"/>
                </a:lnTo>
                <a:close/>
                <a:moveTo>
                  <a:pt x="7003200" y="5485887"/>
                </a:moveTo>
                <a:lnTo>
                  <a:pt x="7238047" y="5409580"/>
                </a:lnTo>
                <a:lnTo>
                  <a:pt x="7092931" y="5209682"/>
                </a:lnTo>
                <a:lnTo>
                  <a:pt x="6947693" y="5162519"/>
                </a:lnTo>
                <a:cubicBezTo>
                  <a:pt x="6947693" y="5162519"/>
                  <a:pt x="6857962" y="5286109"/>
                  <a:pt x="6857962" y="5286109"/>
                </a:cubicBezTo>
                <a:lnTo>
                  <a:pt x="6857962" y="5438724"/>
                </a:lnTo>
                <a:close/>
                <a:moveTo>
                  <a:pt x="8618105" y="5485887"/>
                </a:moveTo>
                <a:lnTo>
                  <a:pt x="8852951" y="5409580"/>
                </a:lnTo>
                <a:lnTo>
                  <a:pt x="8707835" y="5209682"/>
                </a:lnTo>
                <a:lnTo>
                  <a:pt x="8562597" y="5162519"/>
                </a:lnTo>
                <a:cubicBezTo>
                  <a:pt x="8562597" y="5162519"/>
                  <a:pt x="8472867" y="5286109"/>
                  <a:pt x="8472867" y="5286109"/>
                </a:cubicBezTo>
                <a:lnTo>
                  <a:pt x="8472867" y="5438724"/>
                </a:lnTo>
                <a:close/>
                <a:moveTo>
                  <a:pt x="789555" y="5565338"/>
                </a:moveTo>
                <a:cubicBezTo>
                  <a:pt x="789555" y="5565338"/>
                  <a:pt x="840708" y="5494835"/>
                  <a:pt x="840708" y="5494835"/>
                </a:cubicBezTo>
                <a:lnTo>
                  <a:pt x="789555" y="5424454"/>
                </a:lnTo>
                <a:lnTo>
                  <a:pt x="572847" y="5494835"/>
                </a:lnTo>
                <a:lnTo>
                  <a:pt x="572726" y="5494835"/>
                </a:lnTo>
                <a:close/>
                <a:moveTo>
                  <a:pt x="2404459" y="5565338"/>
                </a:moveTo>
                <a:cubicBezTo>
                  <a:pt x="2404459" y="5565338"/>
                  <a:pt x="2455613" y="5494835"/>
                  <a:pt x="2455613" y="5494835"/>
                </a:cubicBezTo>
                <a:lnTo>
                  <a:pt x="2404459" y="5424454"/>
                </a:lnTo>
                <a:lnTo>
                  <a:pt x="2187752" y="5494835"/>
                </a:lnTo>
                <a:lnTo>
                  <a:pt x="2187631" y="5494835"/>
                </a:lnTo>
                <a:close/>
                <a:moveTo>
                  <a:pt x="4019484" y="5565580"/>
                </a:moveTo>
                <a:cubicBezTo>
                  <a:pt x="4019484" y="5565580"/>
                  <a:pt x="4070638" y="5495077"/>
                  <a:pt x="4070638" y="5495077"/>
                </a:cubicBezTo>
                <a:lnTo>
                  <a:pt x="4019484" y="5424696"/>
                </a:lnTo>
                <a:lnTo>
                  <a:pt x="3802777" y="5495077"/>
                </a:lnTo>
                <a:lnTo>
                  <a:pt x="3802656" y="5495077"/>
                </a:lnTo>
                <a:close/>
                <a:moveTo>
                  <a:pt x="4525941" y="5565580"/>
                </a:moveTo>
                <a:cubicBezTo>
                  <a:pt x="4525941" y="5565580"/>
                  <a:pt x="4742890" y="5495077"/>
                  <a:pt x="4742890" y="5495077"/>
                </a:cubicBezTo>
                <a:lnTo>
                  <a:pt x="4742648" y="5495077"/>
                </a:lnTo>
                <a:lnTo>
                  <a:pt x="4525941" y="5424696"/>
                </a:lnTo>
                <a:lnTo>
                  <a:pt x="4474787" y="5495077"/>
                </a:lnTo>
                <a:close/>
                <a:moveTo>
                  <a:pt x="5634389" y="5565580"/>
                </a:moveTo>
                <a:cubicBezTo>
                  <a:pt x="5634389" y="5565580"/>
                  <a:pt x="5685542" y="5495077"/>
                  <a:pt x="5685542" y="5495077"/>
                </a:cubicBezTo>
                <a:lnTo>
                  <a:pt x="5634389" y="5424696"/>
                </a:lnTo>
                <a:lnTo>
                  <a:pt x="5417682" y="5495077"/>
                </a:lnTo>
                <a:lnTo>
                  <a:pt x="5417561" y="5495077"/>
                </a:lnTo>
                <a:close/>
                <a:moveTo>
                  <a:pt x="6141087" y="5565580"/>
                </a:moveTo>
                <a:cubicBezTo>
                  <a:pt x="6141087" y="5565580"/>
                  <a:pt x="6358037" y="5495077"/>
                  <a:pt x="6358037" y="5495077"/>
                </a:cubicBezTo>
                <a:lnTo>
                  <a:pt x="6357794" y="5495077"/>
                </a:lnTo>
                <a:lnTo>
                  <a:pt x="6141087" y="5424696"/>
                </a:lnTo>
                <a:lnTo>
                  <a:pt x="6089934" y="5495077"/>
                </a:lnTo>
                <a:close/>
                <a:moveTo>
                  <a:pt x="7249294" y="5565580"/>
                </a:moveTo>
                <a:cubicBezTo>
                  <a:pt x="7249294" y="5565580"/>
                  <a:pt x="7300447" y="5495077"/>
                  <a:pt x="7300447" y="5495077"/>
                </a:cubicBezTo>
                <a:lnTo>
                  <a:pt x="7249294" y="5424696"/>
                </a:lnTo>
                <a:lnTo>
                  <a:pt x="7032586" y="5495077"/>
                </a:lnTo>
                <a:lnTo>
                  <a:pt x="7032466" y="5495077"/>
                </a:lnTo>
                <a:close/>
                <a:moveTo>
                  <a:pt x="7755750" y="5565580"/>
                </a:moveTo>
                <a:cubicBezTo>
                  <a:pt x="7755750" y="5565580"/>
                  <a:pt x="7972699" y="5495077"/>
                  <a:pt x="7972699" y="5495077"/>
                </a:cubicBezTo>
                <a:lnTo>
                  <a:pt x="7972457" y="5495077"/>
                </a:lnTo>
                <a:lnTo>
                  <a:pt x="7755750" y="5424696"/>
                </a:lnTo>
                <a:lnTo>
                  <a:pt x="7704596" y="5495077"/>
                </a:lnTo>
                <a:close/>
                <a:moveTo>
                  <a:pt x="8864198" y="5565580"/>
                </a:moveTo>
                <a:cubicBezTo>
                  <a:pt x="8864198" y="5565580"/>
                  <a:pt x="8915351" y="5495077"/>
                  <a:pt x="8915351" y="5495077"/>
                </a:cubicBezTo>
                <a:lnTo>
                  <a:pt x="8864198" y="5424696"/>
                </a:lnTo>
                <a:lnTo>
                  <a:pt x="8647491" y="5495077"/>
                </a:lnTo>
                <a:lnTo>
                  <a:pt x="8647369" y="5495077"/>
                </a:lnTo>
                <a:close/>
                <a:moveTo>
                  <a:pt x="9370654" y="5565580"/>
                </a:moveTo>
                <a:cubicBezTo>
                  <a:pt x="9370654" y="5565580"/>
                  <a:pt x="9587603" y="5495077"/>
                  <a:pt x="9587603" y="5495077"/>
                </a:cubicBezTo>
                <a:lnTo>
                  <a:pt x="9587361" y="5495077"/>
                </a:lnTo>
                <a:lnTo>
                  <a:pt x="9370654" y="5424696"/>
                </a:lnTo>
                <a:lnTo>
                  <a:pt x="9319501" y="5495077"/>
                </a:lnTo>
                <a:close/>
                <a:moveTo>
                  <a:pt x="1295406" y="5565701"/>
                </a:moveTo>
                <a:cubicBezTo>
                  <a:pt x="1295406" y="5565701"/>
                  <a:pt x="1512355" y="5495198"/>
                  <a:pt x="1512355" y="5495198"/>
                </a:cubicBezTo>
                <a:lnTo>
                  <a:pt x="1512114" y="5495198"/>
                </a:lnTo>
                <a:lnTo>
                  <a:pt x="1295406" y="5424817"/>
                </a:lnTo>
                <a:lnTo>
                  <a:pt x="1244253" y="5495198"/>
                </a:lnTo>
                <a:close/>
                <a:moveTo>
                  <a:pt x="2910311" y="5565701"/>
                </a:moveTo>
                <a:cubicBezTo>
                  <a:pt x="2910311" y="5565701"/>
                  <a:pt x="3127260" y="5495198"/>
                  <a:pt x="3127260" y="5495198"/>
                </a:cubicBezTo>
                <a:lnTo>
                  <a:pt x="3127018" y="5495198"/>
                </a:lnTo>
                <a:lnTo>
                  <a:pt x="2910311" y="5424817"/>
                </a:lnTo>
                <a:lnTo>
                  <a:pt x="2859157" y="5495198"/>
                </a:lnTo>
                <a:close/>
                <a:moveTo>
                  <a:pt x="1704514" y="5679617"/>
                </a:moveTo>
                <a:lnTo>
                  <a:pt x="1838582" y="5495137"/>
                </a:lnTo>
                <a:lnTo>
                  <a:pt x="1838626" y="5495198"/>
                </a:lnTo>
                <a:lnTo>
                  <a:pt x="1838626" y="5495077"/>
                </a:lnTo>
                <a:lnTo>
                  <a:pt x="1838582" y="5495137"/>
                </a:lnTo>
                <a:lnTo>
                  <a:pt x="1704514" y="5310779"/>
                </a:lnTo>
                <a:lnTo>
                  <a:pt x="1704514" y="5451663"/>
                </a:lnTo>
                <a:cubicBezTo>
                  <a:pt x="1704514" y="5451663"/>
                  <a:pt x="1570644" y="5495198"/>
                  <a:pt x="1570644" y="5495198"/>
                </a:cubicBezTo>
                <a:lnTo>
                  <a:pt x="1570402" y="5495198"/>
                </a:lnTo>
                <a:lnTo>
                  <a:pt x="1704514" y="5538733"/>
                </a:lnTo>
                <a:close/>
                <a:moveTo>
                  <a:pt x="3319418" y="5679617"/>
                </a:moveTo>
                <a:lnTo>
                  <a:pt x="3453486" y="5495137"/>
                </a:lnTo>
                <a:lnTo>
                  <a:pt x="3453530" y="5495198"/>
                </a:lnTo>
                <a:lnTo>
                  <a:pt x="3453530" y="5495077"/>
                </a:lnTo>
                <a:lnTo>
                  <a:pt x="3453486" y="5495137"/>
                </a:lnTo>
                <a:lnTo>
                  <a:pt x="3319418" y="5310779"/>
                </a:lnTo>
                <a:lnTo>
                  <a:pt x="3319418" y="5451663"/>
                </a:lnTo>
                <a:cubicBezTo>
                  <a:pt x="3319418" y="5451663"/>
                  <a:pt x="3185549" y="5495198"/>
                  <a:pt x="3185549" y="5495198"/>
                </a:cubicBezTo>
                <a:lnTo>
                  <a:pt x="3185307" y="5495198"/>
                </a:lnTo>
                <a:lnTo>
                  <a:pt x="3319418" y="5538733"/>
                </a:lnTo>
                <a:close/>
                <a:moveTo>
                  <a:pt x="4934323" y="5679617"/>
                </a:moveTo>
                <a:lnTo>
                  <a:pt x="5068391" y="5495137"/>
                </a:lnTo>
                <a:lnTo>
                  <a:pt x="5068435" y="5495198"/>
                </a:lnTo>
                <a:lnTo>
                  <a:pt x="5068435" y="5495077"/>
                </a:lnTo>
                <a:lnTo>
                  <a:pt x="5068391" y="5495137"/>
                </a:lnTo>
                <a:lnTo>
                  <a:pt x="4934323" y="5310779"/>
                </a:lnTo>
                <a:lnTo>
                  <a:pt x="4934323" y="5451663"/>
                </a:lnTo>
                <a:cubicBezTo>
                  <a:pt x="4934323" y="5451663"/>
                  <a:pt x="4800453" y="5495198"/>
                  <a:pt x="4800453" y="5495198"/>
                </a:cubicBezTo>
                <a:lnTo>
                  <a:pt x="4800211" y="5495198"/>
                </a:lnTo>
                <a:lnTo>
                  <a:pt x="4934323" y="5538733"/>
                </a:lnTo>
                <a:close/>
                <a:moveTo>
                  <a:pt x="1994868" y="5679738"/>
                </a:moveTo>
                <a:lnTo>
                  <a:pt x="1994868" y="5538854"/>
                </a:lnTo>
                <a:cubicBezTo>
                  <a:pt x="1994868" y="5538854"/>
                  <a:pt x="2128980" y="5495198"/>
                  <a:pt x="2128980" y="5495198"/>
                </a:cubicBezTo>
                <a:lnTo>
                  <a:pt x="2128738" y="5495198"/>
                </a:lnTo>
                <a:lnTo>
                  <a:pt x="1994868" y="5451663"/>
                </a:lnTo>
                <a:lnTo>
                  <a:pt x="1994868" y="5310779"/>
                </a:lnTo>
                <a:lnTo>
                  <a:pt x="1860756" y="5495198"/>
                </a:lnTo>
                <a:close/>
                <a:moveTo>
                  <a:pt x="3609893" y="5679738"/>
                </a:moveTo>
                <a:lnTo>
                  <a:pt x="3609893" y="5538854"/>
                </a:lnTo>
                <a:cubicBezTo>
                  <a:pt x="3609893" y="5538854"/>
                  <a:pt x="3744005" y="5495198"/>
                  <a:pt x="3744005" y="5495198"/>
                </a:cubicBezTo>
                <a:lnTo>
                  <a:pt x="3743763" y="5495198"/>
                </a:lnTo>
                <a:lnTo>
                  <a:pt x="3609893" y="5451663"/>
                </a:lnTo>
                <a:lnTo>
                  <a:pt x="3609893" y="5310779"/>
                </a:lnTo>
                <a:lnTo>
                  <a:pt x="3475902" y="5495198"/>
                </a:lnTo>
                <a:close/>
                <a:moveTo>
                  <a:pt x="5224677" y="5679738"/>
                </a:moveTo>
                <a:lnTo>
                  <a:pt x="5224677" y="5538854"/>
                </a:lnTo>
                <a:cubicBezTo>
                  <a:pt x="5224677" y="5538854"/>
                  <a:pt x="5358789" y="5495198"/>
                  <a:pt x="5358789" y="5495198"/>
                </a:cubicBezTo>
                <a:lnTo>
                  <a:pt x="5358547" y="5495198"/>
                </a:lnTo>
                <a:lnTo>
                  <a:pt x="5224677" y="5451663"/>
                </a:lnTo>
                <a:lnTo>
                  <a:pt x="5224677" y="5310779"/>
                </a:lnTo>
                <a:lnTo>
                  <a:pt x="5090565" y="5495198"/>
                </a:lnTo>
                <a:close/>
                <a:moveTo>
                  <a:pt x="6550679" y="5679738"/>
                </a:moveTo>
                <a:lnTo>
                  <a:pt x="6684747" y="5495258"/>
                </a:lnTo>
                <a:lnTo>
                  <a:pt x="6684791" y="5495319"/>
                </a:lnTo>
                <a:lnTo>
                  <a:pt x="6684791" y="5495198"/>
                </a:lnTo>
                <a:lnTo>
                  <a:pt x="6684747" y="5495258"/>
                </a:lnTo>
                <a:lnTo>
                  <a:pt x="6550679" y="5310900"/>
                </a:lnTo>
                <a:lnTo>
                  <a:pt x="6550679" y="5451784"/>
                </a:lnTo>
                <a:cubicBezTo>
                  <a:pt x="6550679" y="5451784"/>
                  <a:pt x="6416809" y="5495319"/>
                  <a:pt x="6416809" y="5495319"/>
                </a:cubicBezTo>
                <a:lnTo>
                  <a:pt x="6416566" y="5495319"/>
                </a:lnTo>
                <a:lnTo>
                  <a:pt x="6550679" y="5538854"/>
                </a:lnTo>
                <a:close/>
                <a:moveTo>
                  <a:pt x="8165341" y="5679738"/>
                </a:moveTo>
                <a:lnTo>
                  <a:pt x="8299409" y="5495258"/>
                </a:lnTo>
                <a:lnTo>
                  <a:pt x="8299453" y="5495319"/>
                </a:lnTo>
                <a:lnTo>
                  <a:pt x="8299453" y="5495198"/>
                </a:lnTo>
                <a:lnTo>
                  <a:pt x="8299409" y="5495258"/>
                </a:lnTo>
                <a:lnTo>
                  <a:pt x="8165341" y="5310900"/>
                </a:lnTo>
                <a:lnTo>
                  <a:pt x="8165341" y="5451784"/>
                </a:lnTo>
                <a:cubicBezTo>
                  <a:pt x="8165341" y="5451784"/>
                  <a:pt x="8031471" y="5495319"/>
                  <a:pt x="8031471" y="5495319"/>
                </a:cubicBezTo>
                <a:lnTo>
                  <a:pt x="8031229" y="5495319"/>
                </a:lnTo>
                <a:lnTo>
                  <a:pt x="8165341" y="5538854"/>
                </a:lnTo>
                <a:close/>
                <a:moveTo>
                  <a:pt x="9780245" y="5679738"/>
                </a:moveTo>
                <a:lnTo>
                  <a:pt x="9914313" y="5495258"/>
                </a:lnTo>
                <a:lnTo>
                  <a:pt x="9914357" y="5495319"/>
                </a:lnTo>
                <a:lnTo>
                  <a:pt x="9914357" y="5495198"/>
                </a:lnTo>
                <a:lnTo>
                  <a:pt x="9914313" y="5495258"/>
                </a:lnTo>
                <a:lnTo>
                  <a:pt x="9780245" y="5310900"/>
                </a:lnTo>
                <a:lnTo>
                  <a:pt x="9780245" y="5451784"/>
                </a:lnTo>
                <a:cubicBezTo>
                  <a:pt x="9780245" y="5451784"/>
                  <a:pt x="9646375" y="5495319"/>
                  <a:pt x="9646375" y="5495319"/>
                </a:cubicBezTo>
                <a:lnTo>
                  <a:pt x="9646133" y="5495319"/>
                </a:lnTo>
                <a:cubicBezTo>
                  <a:pt x="9646133" y="5495319"/>
                  <a:pt x="9780245" y="5538854"/>
                  <a:pt x="9780245" y="5538854"/>
                </a:cubicBezTo>
                <a:close/>
                <a:moveTo>
                  <a:pt x="6841033" y="5679859"/>
                </a:moveTo>
                <a:lnTo>
                  <a:pt x="6841033" y="5538975"/>
                </a:lnTo>
                <a:cubicBezTo>
                  <a:pt x="6841033" y="5538975"/>
                  <a:pt x="6975144" y="5495319"/>
                  <a:pt x="6975144" y="5495319"/>
                </a:cubicBezTo>
                <a:lnTo>
                  <a:pt x="6974903" y="5495319"/>
                </a:lnTo>
                <a:lnTo>
                  <a:pt x="6841033" y="5451784"/>
                </a:lnTo>
                <a:lnTo>
                  <a:pt x="6841033" y="5310900"/>
                </a:lnTo>
                <a:lnTo>
                  <a:pt x="6706920" y="5495319"/>
                </a:lnTo>
                <a:close/>
                <a:moveTo>
                  <a:pt x="8455815" y="5679859"/>
                </a:moveTo>
                <a:lnTo>
                  <a:pt x="8455815" y="5538975"/>
                </a:lnTo>
                <a:cubicBezTo>
                  <a:pt x="8455815" y="5538975"/>
                  <a:pt x="8589928" y="5495319"/>
                  <a:pt x="8589928" y="5495319"/>
                </a:cubicBezTo>
                <a:lnTo>
                  <a:pt x="8589685" y="5495319"/>
                </a:lnTo>
                <a:lnTo>
                  <a:pt x="8455815" y="5451784"/>
                </a:lnTo>
                <a:lnTo>
                  <a:pt x="8455815" y="5310900"/>
                </a:lnTo>
                <a:lnTo>
                  <a:pt x="8321825" y="5495319"/>
                </a:lnTo>
                <a:close/>
                <a:moveTo>
                  <a:pt x="10071083" y="5679859"/>
                </a:moveTo>
                <a:lnTo>
                  <a:pt x="10071083" y="5538975"/>
                </a:lnTo>
                <a:cubicBezTo>
                  <a:pt x="10071083" y="5538975"/>
                  <a:pt x="10205195" y="5495319"/>
                  <a:pt x="10205195" y="5495319"/>
                </a:cubicBezTo>
                <a:lnTo>
                  <a:pt x="10204953" y="5495319"/>
                </a:lnTo>
                <a:lnTo>
                  <a:pt x="10071083" y="5451784"/>
                </a:lnTo>
                <a:lnTo>
                  <a:pt x="10071083" y="5310900"/>
                </a:lnTo>
                <a:lnTo>
                  <a:pt x="9936971" y="5495319"/>
                </a:lnTo>
                <a:close/>
                <a:moveTo>
                  <a:pt x="2657808" y="5741654"/>
                </a:move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lnTo>
                  <a:pt x="2657929" y="5247775"/>
                </a:ln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close/>
                <a:moveTo>
                  <a:pt x="1042299" y="5741896"/>
                </a:move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lnTo>
                  <a:pt x="1042420" y="5248016"/>
                </a:ln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close/>
                <a:moveTo>
                  <a:pt x="4273076" y="5741896"/>
                </a:move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lnTo>
                  <a:pt x="4273196" y="5248016"/>
                </a:ln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close/>
                <a:moveTo>
                  <a:pt x="5887980" y="5741896"/>
                </a:move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lnTo>
                  <a:pt x="5888101" y="5248016"/>
                </a:ln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close/>
                <a:moveTo>
                  <a:pt x="7502642" y="5741896"/>
                </a:move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lnTo>
                  <a:pt x="7502763" y="5248016"/>
                </a:ln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close/>
                <a:moveTo>
                  <a:pt x="9117788" y="5741896"/>
                </a:move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lnTo>
                  <a:pt x="9117909" y="5248016"/>
                </a:ln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close/>
                <a:moveTo>
                  <a:pt x="662578" y="5770920"/>
                </a:moveTo>
                <a:lnTo>
                  <a:pt x="879527" y="5700417"/>
                </a:lnTo>
                <a:lnTo>
                  <a:pt x="879527" y="5613347"/>
                </a:lnTo>
                <a:lnTo>
                  <a:pt x="796689" y="5586501"/>
                </a:lnTo>
                <a:lnTo>
                  <a:pt x="796689" y="5586380"/>
                </a:lnTo>
                <a:close/>
                <a:moveTo>
                  <a:pt x="2277482" y="5770920"/>
                </a:moveTo>
                <a:lnTo>
                  <a:pt x="2494431" y="5700417"/>
                </a:lnTo>
                <a:lnTo>
                  <a:pt x="2494431" y="5613347"/>
                </a:lnTo>
                <a:lnTo>
                  <a:pt x="2411594" y="5586501"/>
                </a:lnTo>
                <a:lnTo>
                  <a:pt x="2411594" y="5586380"/>
                </a:lnTo>
                <a:close/>
                <a:moveTo>
                  <a:pt x="3038013" y="5770920"/>
                </a:moveTo>
                <a:lnTo>
                  <a:pt x="2903996" y="5586509"/>
                </a:lnTo>
                <a:lnTo>
                  <a:pt x="2904022" y="5586501"/>
                </a:lnTo>
                <a:lnTo>
                  <a:pt x="2903902" y="5586380"/>
                </a:lnTo>
                <a:lnTo>
                  <a:pt x="2903996" y="5586509"/>
                </a:lnTo>
                <a:lnTo>
                  <a:pt x="2821185" y="5613347"/>
                </a:lnTo>
                <a:lnTo>
                  <a:pt x="2821185" y="5700417"/>
                </a:lnTo>
                <a:close/>
                <a:moveTo>
                  <a:pt x="3892508" y="5771161"/>
                </a:moveTo>
                <a:lnTo>
                  <a:pt x="4109457" y="5700659"/>
                </a:lnTo>
                <a:lnTo>
                  <a:pt x="4109457" y="5613589"/>
                </a:lnTo>
                <a:lnTo>
                  <a:pt x="4026619" y="5586743"/>
                </a:lnTo>
                <a:lnTo>
                  <a:pt x="4026619" y="5586622"/>
                </a:lnTo>
                <a:close/>
                <a:moveTo>
                  <a:pt x="4653160" y="5771161"/>
                </a:moveTo>
                <a:lnTo>
                  <a:pt x="4519143" y="5586752"/>
                </a:lnTo>
                <a:lnTo>
                  <a:pt x="4519169" y="5586743"/>
                </a:lnTo>
                <a:lnTo>
                  <a:pt x="4519048" y="5586622"/>
                </a:lnTo>
                <a:lnTo>
                  <a:pt x="4519143" y="5586752"/>
                </a:lnTo>
                <a:lnTo>
                  <a:pt x="4436332" y="5613589"/>
                </a:lnTo>
                <a:lnTo>
                  <a:pt x="4436332" y="5700659"/>
                </a:lnTo>
                <a:close/>
                <a:moveTo>
                  <a:pt x="5507412" y="5771161"/>
                </a:moveTo>
                <a:lnTo>
                  <a:pt x="5724361" y="5700659"/>
                </a:lnTo>
                <a:lnTo>
                  <a:pt x="5724361" y="5613589"/>
                </a:lnTo>
                <a:lnTo>
                  <a:pt x="5641524" y="5586743"/>
                </a:lnTo>
                <a:lnTo>
                  <a:pt x="5641524" y="5586622"/>
                </a:lnTo>
                <a:close/>
                <a:moveTo>
                  <a:pt x="6268185" y="5771161"/>
                </a:moveTo>
                <a:lnTo>
                  <a:pt x="6134167" y="5586752"/>
                </a:lnTo>
                <a:lnTo>
                  <a:pt x="6134194" y="5586743"/>
                </a:lnTo>
                <a:lnTo>
                  <a:pt x="6134073" y="5586622"/>
                </a:lnTo>
                <a:lnTo>
                  <a:pt x="6134167" y="5586752"/>
                </a:lnTo>
                <a:lnTo>
                  <a:pt x="6051357" y="5613589"/>
                </a:lnTo>
                <a:lnTo>
                  <a:pt x="6051357" y="5700659"/>
                </a:lnTo>
                <a:close/>
                <a:moveTo>
                  <a:pt x="7122317" y="5771161"/>
                </a:moveTo>
                <a:lnTo>
                  <a:pt x="7339266" y="5700659"/>
                </a:lnTo>
                <a:lnTo>
                  <a:pt x="7339266" y="5613589"/>
                </a:lnTo>
                <a:lnTo>
                  <a:pt x="7256428" y="5586743"/>
                </a:lnTo>
                <a:lnTo>
                  <a:pt x="7256428" y="5586622"/>
                </a:lnTo>
                <a:close/>
                <a:moveTo>
                  <a:pt x="7882847" y="5771161"/>
                </a:moveTo>
                <a:lnTo>
                  <a:pt x="7748830" y="5586752"/>
                </a:lnTo>
                <a:lnTo>
                  <a:pt x="7748857" y="5586743"/>
                </a:lnTo>
                <a:lnTo>
                  <a:pt x="7748736" y="5586622"/>
                </a:lnTo>
                <a:lnTo>
                  <a:pt x="7748830" y="5586752"/>
                </a:lnTo>
                <a:lnTo>
                  <a:pt x="7666019" y="5613589"/>
                </a:lnTo>
                <a:lnTo>
                  <a:pt x="7666019" y="5700659"/>
                </a:lnTo>
                <a:close/>
                <a:moveTo>
                  <a:pt x="8737221" y="5771161"/>
                </a:moveTo>
                <a:lnTo>
                  <a:pt x="8954170" y="5700659"/>
                </a:lnTo>
                <a:lnTo>
                  <a:pt x="8954170" y="5613589"/>
                </a:lnTo>
                <a:lnTo>
                  <a:pt x="8871333" y="5586743"/>
                </a:lnTo>
                <a:lnTo>
                  <a:pt x="8871333" y="5586622"/>
                </a:lnTo>
                <a:close/>
                <a:moveTo>
                  <a:pt x="9497873" y="5771161"/>
                </a:moveTo>
                <a:lnTo>
                  <a:pt x="9363855" y="5586752"/>
                </a:lnTo>
                <a:lnTo>
                  <a:pt x="9363882" y="5586743"/>
                </a:lnTo>
                <a:lnTo>
                  <a:pt x="9363761" y="5586622"/>
                </a:lnTo>
                <a:lnTo>
                  <a:pt x="9363855" y="5586752"/>
                </a:lnTo>
                <a:lnTo>
                  <a:pt x="9281044" y="5613589"/>
                </a:lnTo>
                <a:lnTo>
                  <a:pt x="9281044" y="5700659"/>
                </a:lnTo>
                <a:close/>
                <a:moveTo>
                  <a:pt x="1422504" y="5771524"/>
                </a:moveTo>
                <a:lnTo>
                  <a:pt x="1288486" y="5587114"/>
                </a:lnTo>
                <a:lnTo>
                  <a:pt x="1288513" y="5587105"/>
                </a:lnTo>
                <a:lnTo>
                  <a:pt x="1288392" y="5586984"/>
                </a:lnTo>
                <a:lnTo>
                  <a:pt x="1288486" y="5587114"/>
                </a:lnTo>
                <a:lnTo>
                  <a:pt x="1205676" y="5613952"/>
                </a:lnTo>
                <a:lnTo>
                  <a:pt x="1205676" y="5701022"/>
                </a:lnTo>
                <a:close/>
                <a:moveTo>
                  <a:pt x="4827904" y="5827636"/>
                </a:moveTo>
                <a:lnTo>
                  <a:pt x="4917634" y="5704166"/>
                </a:lnTo>
                <a:lnTo>
                  <a:pt x="4917634" y="5551552"/>
                </a:lnTo>
                <a:lnTo>
                  <a:pt x="4772397" y="5504389"/>
                </a:lnTo>
                <a:lnTo>
                  <a:pt x="4772397" y="5504268"/>
                </a:lnTo>
                <a:lnTo>
                  <a:pt x="4537429" y="5580575"/>
                </a:lnTo>
                <a:lnTo>
                  <a:pt x="4682667" y="5780473"/>
                </a:lnTo>
                <a:close/>
                <a:moveTo>
                  <a:pt x="6443050" y="5827636"/>
                </a:moveTo>
                <a:lnTo>
                  <a:pt x="6532781" y="5704166"/>
                </a:lnTo>
                <a:lnTo>
                  <a:pt x="6532781" y="5551552"/>
                </a:lnTo>
                <a:lnTo>
                  <a:pt x="6387544" y="5504389"/>
                </a:lnTo>
                <a:lnTo>
                  <a:pt x="6387544" y="5504268"/>
                </a:lnTo>
                <a:lnTo>
                  <a:pt x="6152576" y="5580575"/>
                </a:lnTo>
                <a:lnTo>
                  <a:pt x="6297813" y="5780473"/>
                </a:lnTo>
                <a:close/>
                <a:moveTo>
                  <a:pt x="8057713" y="5827636"/>
                </a:moveTo>
                <a:lnTo>
                  <a:pt x="8147443" y="5704166"/>
                </a:lnTo>
                <a:lnTo>
                  <a:pt x="8147443" y="5551552"/>
                </a:lnTo>
                <a:lnTo>
                  <a:pt x="8002206" y="5504389"/>
                </a:lnTo>
                <a:lnTo>
                  <a:pt x="8002206" y="5504268"/>
                </a:lnTo>
                <a:lnTo>
                  <a:pt x="7767238" y="5580575"/>
                </a:lnTo>
                <a:lnTo>
                  <a:pt x="7912475" y="5780473"/>
                </a:lnTo>
                <a:close/>
                <a:moveTo>
                  <a:pt x="9672617" y="5827636"/>
                </a:moveTo>
                <a:lnTo>
                  <a:pt x="9762348" y="5704166"/>
                </a:lnTo>
                <a:lnTo>
                  <a:pt x="9762348" y="5551552"/>
                </a:lnTo>
                <a:lnTo>
                  <a:pt x="9617110" y="5504389"/>
                </a:lnTo>
                <a:lnTo>
                  <a:pt x="9617110" y="5504268"/>
                </a:lnTo>
                <a:lnTo>
                  <a:pt x="9382143" y="5580575"/>
                </a:lnTo>
                <a:lnTo>
                  <a:pt x="9527380" y="5780473"/>
                </a:lnTo>
                <a:close/>
                <a:moveTo>
                  <a:pt x="1597370" y="5827757"/>
                </a:moveTo>
                <a:lnTo>
                  <a:pt x="1687100" y="5704287"/>
                </a:lnTo>
                <a:lnTo>
                  <a:pt x="1687100" y="5551673"/>
                </a:lnTo>
                <a:lnTo>
                  <a:pt x="1541863" y="5504510"/>
                </a:lnTo>
                <a:lnTo>
                  <a:pt x="1541863" y="5504389"/>
                </a:lnTo>
                <a:lnTo>
                  <a:pt x="1306895" y="5580696"/>
                </a:lnTo>
                <a:lnTo>
                  <a:pt x="1452132" y="5780594"/>
                </a:lnTo>
                <a:close/>
                <a:moveTo>
                  <a:pt x="3212274" y="5827757"/>
                </a:moveTo>
                <a:lnTo>
                  <a:pt x="3302004" y="5704287"/>
                </a:lnTo>
                <a:lnTo>
                  <a:pt x="3302004" y="5551673"/>
                </a:lnTo>
                <a:lnTo>
                  <a:pt x="3156767" y="5504510"/>
                </a:lnTo>
                <a:lnTo>
                  <a:pt x="3156767" y="5504389"/>
                </a:lnTo>
                <a:lnTo>
                  <a:pt x="2921799" y="5580696"/>
                </a:lnTo>
                <a:lnTo>
                  <a:pt x="3067037" y="5780594"/>
                </a:lnTo>
                <a:close/>
                <a:moveTo>
                  <a:pt x="488075" y="5827878"/>
                </a:moveTo>
                <a:lnTo>
                  <a:pt x="633312" y="5780715"/>
                </a:lnTo>
                <a:lnTo>
                  <a:pt x="778429" y="5580817"/>
                </a:lnTo>
                <a:lnTo>
                  <a:pt x="543461" y="5504510"/>
                </a:lnTo>
                <a:lnTo>
                  <a:pt x="543582" y="5504631"/>
                </a:lnTo>
                <a:lnTo>
                  <a:pt x="398345" y="5551794"/>
                </a:lnTo>
                <a:lnTo>
                  <a:pt x="398345" y="5704408"/>
                </a:lnTo>
                <a:close/>
                <a:moveTo>
                  <a:pt x="2102859" y="5827878"/>
                </a:moveTo>
                <a:lnTo>
                  <a:pt x="2248096" y="5780715"/>
                </a:lnTo>
                <a:lnTo>
                  <a:pt x="2393212" y="5580817"/>
                </a:lnTo>
                <a:lnTo>
                  <a:pt x="2158366" y="5504510"/>
                </a:lnTo>
                <a:lnTo>
                  <a:pt x="2158366" y="5504631"/>
                </a:lnTo>
                <a:lnTo>
                  <a:pt x="2013128" y="5551794"/>
                </a:lnTo>
                <a:lnTo>
                  <a:pt x="2013128" y="5704408"/>
                </a:lnTo>
                <a:close/>
                <a:moveTo>
                  <a:pt x="3717884" y="5828120"/>
                </a:moveTo>
                <a:lnTo>
                  <a:pt x="3863122" y="5780957"/>
                </a:lnTo>
                <a:lnTo>
                  <a:pt x="4008238" y="5581059"/>
                </a:lnTo>
                <a:lnTo>
                  <a:pt x="3773391" y="5504752"/>
                </a:lnTo>
                <a:lnTo>
                  <a:pt x="3773391" y="5504873"/>
                </a:lnTo>
                <a:lnTo>
                  <a:pt x="3628154" y="5552036"/>
                </a:lnTo>
                <a:lnTo>
                  <a:pt x="3628154" y="5704650"/>
                </a:lnTo>
                <a:close/>
                <a:moveTo>
                  <a:pt x="5332909" y="5828120"/>
                </a:moveTo>
                <a:lnTo>
                  <a:pt x="5478147" y="5780957"/>
                </a:lnTo>
                <a:lnTo>
                  <a:pt x="5623263" y="5581059"/>
                </a:lnTo>
                <a:lnTo>
                  <a:pt x="5388296" y="5504752"/>
                </a:lnTo>
                <a:lnTo>
                  <a:pt x="5388416" y="5504873"/>
                </a:lnTo>
                <a:lnTo>
                  <a:pt x="5243179" y="5552036"/>
                </a:lnTo>
                <a:lnTo>
                  <a:pt x="5243179" y="5704650"/>
                </a:lnTo>
                <a:close/>
                <a:moveTo>
                  <a:pt x="6947693" y="5828120"/>
                </a:moveTo>
                <a:lnTo>
                  <a:pt x="7092931" y="5780957"/>
                </a:lnTo>
                <a:lnTo>
                  <a:pt x="7238047" y="5581059"/>
                </a:lnTo>
                <a:lnTo>
                  <a:pt x="7003200" y="5504752"/>
                </a:lnTo>
                <a:lnTo>
                  <a:pt x="7003200" y="5504873"/>
                </a:lnTo>
                <a:lnTo>
                  <a:pt x="6857962" y="5552036"/>
                </a:lnTo>
                <a:lnTo>
                  <a:pt x="6857962" y="5704650"/>
                </a:lnTo>
                <a:close/>
                <a:moveTo>
                  <a:pt x="8562597" y="5828120"/>
                </a:moveTo>
                <a:lnTo>
                  <a:pt x="8707835" y="5780957"/>
                </a:lnTo>
                <a:lnTo>
                  <a:pt x="8852951" y="5581059"/>
                </a:lnTo>
                <a:lnTo>
                  <a:pt x="8618105" y="5504752"/>
                </a:lnTo>
                <a:lnTo>
                  <a:pt x="8618105" y="5504873"/>
                </a:lnTo>
                <a:lnTo>
                  <a:pt x="8472867" y="5552036"/>
                </a:lnTo>
                <a:lnTo>
                  <a:pt x="8472867" y="5704650"/>
                </a:lnTo>
                <a:close/>
                <a:moveTo>
                  <a:pt x="4834797" y="5849162"/>
                </a:moveTo>
                <a:lnTo>
                  <a:pt x="4834892" y="5849032"/>
                </a:lnTo>
                <a:lnTo>
                  <a:pt x="4834918" y="5849041"/>
                </a:lnTo>
                <a:close/>
                <a:moveTo>
                  <a:pt x="6449943" y="5849162"/>
                </a:moveTo>
                <a:lnTo>
                  <a:pt x="6450037" y="5849032"/>
                </a:lnTo>
                <a:lnTo>
                  <a:pt x="6450064" y="5849041"/>
                </a:lnTo>
                <a:close/>
                <a:moveTo>
                  <a:pt x="9679510" y="5849162"/>
                </a:moveTo>
                <a:lnTo>
                  <a:pt x="9679604" y="5849032"/>
                </a:lnTo>
                <a:lnTo>
                  <a:pt x="9679631" y="5849041"/>
                </a:lnTo>
                <a:close/>
                <a:moveTo>
                  <a:pt x="1604263" y="5849282"/>
                </a:moveTo>
                <a:lnTo>
                  <a:pt x="1604357" y="5849153"/>
                </a:lnTo>
                <a:lnTo>
                  <a:pt x="1604384" y="5849162"/>
                </a:lnTo>
                <a:close/>
                <a:moveTo>
                  <a:pt x="1849751" y="5910110"/>
                </a:moveTo>
                <a:lnTo>
                  <a:pt x="1994989" y="5862948"/>
                </a:lnTo>
                <a:lnTo>
                  <a:pt x="1994989" y="5710333"/>
                </a:lnTo>
                <a:lnTo>
                  <a:pt x="1849751" y="5510557"/>
                </a:lnTo>
                <a:lnTo>
                  <a:pt x="1849751" y="5510436"/>
                </a:lnTo>
                <a:cubicBezTo>
                  <a:pt x="1849751" y="5510436"/>
                  <a:pt x="1704514" y="5710333"/>
                  <a:pt x="1704514" y="5710333"/>
                </a:cubicBezTo>
                <a:lnTo>
                  <a:pt x="1704514" y="5862948"/>
                </a:lnTo>
                <a:close/>
                <a:moveTo>
                  <a:pt x="3464656" y="5910110"/>
                </a:moveTo>
                <a:lnTo>
                  <a:pt x="3609893" y="5862948"/>
                </a:lnTo>
                <a:lnTo>
                  <a:pt x="3609893" y="5710333"/>
                </a:lnTo>
                <a:lnTo>
                  <a:pt x="3464656" y="5510557"/>
                </a:lnTo>
                <a:lnTo>
                  <a:pt x="3464656" y="5510436"/>
                </a:lnTo>
                <a:cubicBezTo>
                  <a:pt x="3464656" y="5510436"/>
                  <a:pt x="3319418" y="5710333"/>
                  <a:pt x="3319418" y="5710333"/>
                </a:cubicBezTo>
                <a:lnTo>
                  <a:pt x="3319418" y="5862948"/>
                </a:lnTo>
                <a:close/>
                <a:moveTo>
                  <a:pt x="5079560" y="5910110"/>
                </a:moveTo>
                <a:lnTo>
                  <a:pt x="5224798" y="5862948"/>
                </a:lnTo>
                <a:lnTo>
                  <a:pt x="5224798" y="5710333"/>
                </a:lnTo>
                <a:lnTo>
                  <a:pt x="5079560" y="5510557"/>
                </a:lnTo>
                <a:lnTo>
                  <a:pt x="5079560" y="5510436"/>
                </a:lnTo>
                <a:cubicBezTo>
                  <a:pt x="5079560" y="5510436"/>
                  <a:pt x="4934323" y="5710333"/>
                  <a:pt x="4934323" y="5710333"/>
                </a:cubicBezTo>
                <a:lnTo>
                  <a:pt x="4934323" y="5862948"/>
                </a:lnTo>
                <a:close/>
                <a:moveTo>
                  <a:pt x="6695916" y="5910231"/>
                </a:moveTo>
                <a:lnTo>
                  <a:pt x="6841154" y="5863069"/>
                </a:lnTo>
                <a:lnTo>
                  <a:pt x="6841154" y="5710454"/>
                </a:lnTo>
                <a:lnTo>
                  <a:pt x="6695916" y="5510677"/>
                </a:lnTo>
                <a:lnTo>
                  <a:pt x="6695916" y="5510557"/>
                </a:lnTo>
                <a:cubicBezTo>
                  <a:pt x="6695916" y="5510557"/>
                  <a:pt x="6550679" y="5710454"/>
                  <a:pt x="6550679" y="5710454"/>
                </a:cubicBezTo>
                <a:lnTo>
                  <a:pt x="6550679" y="5863069"/>
                </a:lnTo>
                <a:close/>
                <a:moveTo>
                  <a:pt x="8310578" y="5910231"/>
                </a:moveTo>
                <a:lnTo>
                  <a:pt x="8455815" y="5863069"/>
                </a:lnTo>
                <a:lnTo>
                  <a:pt x="8455815" y="5710454"/>
                </a:lnTo>
                <a:lnTo>
                  <a:pt x="8310578" y="5510677"/>
                </a:lnTo>
                <a:lnTo>
                  <a:pt x="8310578" y="5510557"/>
                </a:lnTo>
                <a:cubicBezTo>
                  <a:pt x="8310578" y="5510557"/>
                  <a:pt x="8165341" y="5710454"/>
                  <a:pt x="8165341" y="5710454"/>
                </a:cubicBezTo>
                <a:lnTo>
                  <a:pt x="8165341" y="5863069"/>
                </a:lnTo>
                <a:close/>
                <a:moveTo>
                  <a:pt x="9925845" y="5910231"/>
                </a:moveTo>
                <a:lnTo>
                  <a:pt x="10071083" y="5863069"/>
                </a:lnTo>
                <a:lnTo>
                  <a:pt x="10071083" y="5710454"/>
                </a:lnTo>
                <a:lnTo>
                  <a:pt x="9925845" y="5510677"/>
                </a:lnTo>
                <a:lnTo>
                  <a:pt x="9925845" y="5510557"/>
                </a:lnTo>
                <a:cubicBezTo>
                  <a:pt x="9925845" y="5510557"/>
                  <a:pt x="9780608" y="5710454"/>
                  <a:pt x="9780608" y="5710454"/>
                </a:cubicBezTo>
                <a:lnTo>
                  <a:pt x="9780608" y="5863069"/>
                </a:lnTo>
                <a:close/>
                <a:moveTo>
                  <a:pt x="2512571" y="5941552"/>
                </a:moveTo>
                <a:lnTo>
                  <a:pt x="2646683" y="5757012"/>
                </a:lnTo>
                <a:lnTo>
                  <a:pt x="2595529" y="5686510"/>
                </a:lnTo>
                <a:lnTo>
                  <a:pt x="2595408" y="5686510"/>
                </a:lnTo>
                <a:lnTo>
                  <a:pt x="2512571" y="5713478"/>
                </a:lnTo>
                <a:close/>
                <a:moveTo>
                  <a:pt x="897183" y="5941794"/>
                </a:moveTo>
                <a:lnTo>
                  <a:pt x="1031294" y="5757254"/>
                </a:lnTo>
                <a:lnTo>
                  <a:pt x="980141" y="5686752"/>
                </a:lnTo>
                <a:lnTo>
                  <a:pt x="980020" y="5686752"/>
                </a:lnTo>
                <a:lnTo>
                  <a:pt x="897183" y="5713719"/>
                </a:lnTo>
                <a:close/>
                <a:moveTo>
                  <a:pt x="2803046" y="5941794"/>
                </a:moveTo>
                <a:lnTo>
                  <a:pt x="2803046" y="5713719"/>
                </a:lnTo>
                <a:lnTo>
                  <a:pt x="2720208" y="5686752"/>
                </a:lnTo>
                <a:lnTo>
                  <a:pt x="2720087" y="5686752"/>
                </a:lnTo>
                <a:lnTo>
                  <a:pt x="2668934" y="5757254"/>
                </a:lnTo>
                <a:close/>
                <a:moveTo>
                  <a:pt x="4127596" y="5941794"/>
                </a:moveTo>
                <a:lnTo>
                  <a:pt x="4261708" y="5757254"/>
                </a:lnTo>
                <a:lnTo>
                  <a:pt x="4210554" y="5686752"/>
                </a:lnTo>
                <a:lnTo>
                  <a:pt x="4210434" y="5686752"/>
                </a:lnTo>
                <a:lnTo>
                  <a:pt x="4127596" y="5713719"/>
                </a:lnTo>
                <a:close/>
                <a:moveTo>
                  <a:pt x="5742501" y="5941794"/>
                </a:moveTo>
                <a:lnTo>
                  <a:pt x="5876613" y="5757254"/>
                </a:lnTo>
                <a:lnTo>
                  <a:pt x="5825459" y="5686752"/>
                </a:lnTo>
                <a:lnTo>
                  <a:pt x="5825338" y="5686752"/>
                </a:lnTo>
                <a:lnTo>
                  <a:pt x="5742501" y="5713719"/>
                </a:lnTo>
                <a:close/>
                <a:moveTo>
                  <a:pt x="7357405" y="5941794"/>
                </a:moveTo>
                <a:lnTo>
                  <a:pt x="7491517" y="5757254"/>
                </a:lnTo>
                <a:lnTo>
                  <a:pt x="7440364" y="5686752"/>
                </a:lnTo>
                <a:lnTo>
                  <a:pt x="7440242" y="5686752"/>
                </a:lnTo>
                <a:lnTo>
                  <a:pt x="7357405" y="5713719"/>
                </a:lnTo>
                <a:close/>
                <a:moveTo>
                  <a:pt x="8972309" y="5941794"/>
                </a:moveTo>
                <a:lnTo>
                  <a:pt x="9106421" y="5757254"/>
                </a:lnTo>
                <a:lnTo>
                  <a:pt x="9055267" y="5686752"/>
                </a:lnTo>
                <a:lnTo>
                  <a:pt x="9055146" y="5686752"/>
                </a:lnTo>
                <a:lnTo>
                  <a:pt x="8972309" y="5713719"/>
                </a:lnTo>
                <a:close/>
                <a:moveTo>
                  <a:pt x="1187657" y="5942036"/>
                </a:moveTo>
                <a:lnTo>
                  <a:pt x="1187657" y="5713961"/>
                </a:lnTo>
                <a:lnTo>
                  <a:pt x="1104820" y="5686994"/>
                </a:lnTo>
                <a:lnTo>
                  <a:pt x="1104699" y="5686994"/>
                </a:lnTo>
                <a:lnTo>
                  <a:pt x="1053546" y="5757496"/>
                </a:lnTo>
                <a:close/>
                <a:moveTo>
                  <a:pt x="4418313" y="5942036"/>
                </a:moveTo>
                <a:lnTo>
                  <a:pt x="4418313" y="5713961"/>
                </a:lnTo>
                <a:lnTo>
                  <a:pt x="4335476" y="5686994"/>
                </a:lnTo>
                <a:lnTo>
                  <a:pt x="4335355" y="5686994"/>
                </a:lnTo>
                <a:lnTo>
                  <a:pt x="4284201" y="5757496"/>
                </a:lnTo>
                <a:close/>
                <a:moveTo>
                  <a:pt x="6033217" y="5942036"/>
                </a:moveTo>
                <a:lnTo>
                  <a:pt x="6033217" y="5713961"/>
                </a:lnTo>
                <a:lnTo>
                  <a:pt x="5950380" y="5686994"/>
                </a:lnTo>
                <a:lnTo>
                  <a:pt x="5950259" y="5686994"/>
                </a:lnTo>
                <a:lnTo>
                  <a:pt x="5899106" y="5757496"/>
                </a:lnTo>
                <a:close/>
                <a:moveTo>
                  <a:pt x="7647880" y="5942036"/>
                </a:moveTo>
                <a:lnTo>
                  <a:pt x="7647880" y="5713961"/>
                </a:lnTo>
                <a:lnTo>
                  <a:pt x="7565043" y="5686994"/>
                </a:lnTo>
                <a:lnTo>
                  <a:pt x="7564922" y="5686994"/>
                </a:lnTo>
                <a:lnTo>
                  <a:pt x="7513768" y="5757496"/>
                </a:lnTo>
                <a:close/>
                <a:moveTo>
                  <a:pt x="9263026" y="5942036"/>
                </a:moveTo>
                <a:lnTo>
                  <a:pt x="9263026" y="5713961"/>
                </a:lnTo>
                <a:lnTo>
                  <a:pt x="9180189" y="5686994"/>
                </a:lnTo>
                <a:lnTo>
                  <a:pt x="9180068" y="5686994"/>
                </a:lnTo>
                <a:lnTo>
                  <a:pt x="9128914" y="5757496"/>
                </a:lnTo>
                <a:close/>
                <a:moveTo>
                  <a:pt x="10242441" y="5948203"/>
                </a:moveTo>
                <a:lnTo>
                  <a:pt x="10221641" y="5919664"/>
                </a:lnTo>
                <a:lnTo>
                  <a:pt x="10242441" y="5891125"/>
                </a:lnTo>
                <a:close/>
                <a:moveTo>
                  <a:pt x="789917" y="6090055"/>
                </a:moveTo>
                <a:lnTo>
                  <a:pt x="879648" y="5966585"/>
                </a:lnTo>
                <a:lnTo>
                  <a:pt x="879648" y="5719524"/>
                </a:lnTo>
                <a:lnTo>
                  <a:pt x="644680" y="5795831"/>
                </a:lnTo>
                <a:lnTo>
                  <a:pt x="644801" y="5795952"/>
                </a:lnTo>
                <a:lnTo>
                  <a:pt x="555071" y="5919422"/>
                </a:lnTo>
                <a:lnTo>
                  <a:pt x="644801" y="6042892"/>
                </a:lnTo>
                <a:close/>
                <a:moveTo>
                  <a:pt x="2404822" y="6090055"/>
                </a:moveTo>
                <a:lnTo>
                  <a:pt x="2494552" y="5966585"/>
                </a:lnTo>
                <a:lnTo>
                  <a:pt x="2494552" y="5719524"/>
                </a:lnTo>
                <a:lnTo>
                  <a:pt x="2259585" y="5795831"/>
                </a:lnTo>
                <a:lnTo>
                  <a:pt x="2259705" y="5795952"/>
                </a:lnTo>
                <a:lnTo>
                  <a:pt x="2169975" y="5919422"/>
                </a:lnTo>
                <a:lnTo>
                  <a:pt x="2259705" y="6042892"/>
                </a:lnTo>
                <a:close/>
                <a:moveTo>
                  <a:pt x="4526062" y="6090055"/>
                </a:moveTo>
                <a:cubicBezTo>
                  <a:pt x="4526062" y="6090055"/>
                  <a:pt x="4671178" y="6042892"/>
                  <a:pt x="4671178" y="6042892"/>
                </a:cubicBezTo>
                <a:lnTo>
                  <a:pt x="4760909" y="5919422"/>
                </a:lnTo>
                <a:lnTo>
                  <a:pt x="4671178" y="5795952"/>
                </a:lnTo>
                <a:lnTo>
                  <a:pt x="4671299" y="5795831"/>
                </a:lnTo>
                <a:lnTo>
                  <a:pt x="4436332" y="5719524"/>
                </a:lnTo>
                <a:lnTo>
                  <a:pt x="4436332" y="5966585"/>
                </a:lnTo>
                <a:close/>
                <a:moveTo>
                  <a:pt x="6141208" y="6090055"/>
                </a:moveTo>
                <a:cubicBezTo>
                  <a:pt x="6141208" y="6090055"/>
                  <a:pt x="6286325" y="6042892"/>
                  <a:pt x="6286325" y="6042892"/>
                </a:cubicBezTo>
                <a:lnTo>
                  <a:pt x="6376055" y="5919422"/>
                </a:lnTo>
                <a:lnTo>
                  <a:pt x="6286325" y="5795952"/>
                </a:lnTo>
                <a:lnTo>
                  <a:pt x="6286446" y="5795831"/>
                </a:lnTo>
                <a:lnTo>
                  <a:pt x="6051478" y="5719524"/>
                </a:lnTo>
                <a:lnTo>
                  <a:pt x="6051478" y="5966585"/>
                </a:lnTo>
                <a:close/>
                <a:moveTo>
                  <a:pt x="7755870" y="6090055"/>
                </a:moveTo>
                <a:cubicBezTo>
                  <a:pt x="7755870" y="6090055"/>
                  <a:pt x="7900987" y="6042892"/>
                  <a:pt x="7900987" y="6042892"/>
                </a:cubicBezTo>
                <a:lnTo>
                  <a:pt x="7990718" y="5919422"/>
                </a:lnTo>
                <a:lnTo>
                  <a:pt x="7900987" y="5795952"/>
                </a:lnTo>
                <a:lnTo>
                  <a:pt x="7900987" y="5795831"/>
                </a:lnTo>
                <a:lnTo>
                  <a:pt x="7666140" y="5719524"/>
                </a:lnTo>
                <a:lnTo>
                  <a:pt x="7666140" y="5966585"/>
                </a:lnTo>
                <a:close/>
                <a:moveTo>
                  <a:pt x="9370775" y="6090055"/>
                </a:moveTo>
                <a:cubicBezTo>
                  <a:pt x="9370775" y="6090055"/>
                  <a:pt x="9515892" y="6042892"/>
                  <a:pt x="9515892" y="6042892"/>
                </a:cubicBezTo>
                <a:lnTo>
                  <a:pt x="9605622" y="5919422"/>
                </a:lnTo>
                <a:lnTo>
                  <a:pt x="9515892" y="5795952"/>
                </a:lnTo>
                <a:lnTo>
                  <a:pt x="9515892" y="5795831"/>
                </a:lnTo>
                <a:lnTo>
                  <a:pt x="9281044" y="5719524"/>
                </a:lnTo>
                <a:lnTo>
                  <a:pt x="9281044" y="5966585"/>
                </a:lnTo>
                <a:close/>
                <a:moveTo>
                  <a:pt x="1295527" y="6090176"/>
                </a:moveTo>
                <a:cubicBezTo>
                  <a:pt x="1295527" y="6090176"/>
                  <a:pt x="1440644" y="6043013"/>
                  <a:pt x="1440644" y="6043013"/>
                </a:cubicBezTo>
                <a:lnTo>
                  <a:pt x="1530374" y="5919543"/>
                </a:lnTo>
                <a:lnTo>
                  <a:pt x="1440644" y="5796073"/>
                </a:lnTo>
                <a:lnTo>
                  <a:pt x="1440765" y="5795952"/>
                </a:lnTo>
                <a:lnTo>
                  <a:pt x="1205797" y="5719645"/>
                </a:lnTo>
                <a:lnTo>
                  <a:pt x="1205797" y="5966706"/>
                </a:lnTo>
                <a:close/>
                <a:moveTo>
                  <a:pt x="2910432" y="6090176"/>
                </a:moveTo>
                <a:cubicBezTo>
                  <a:pt x="2910432" y="6090176"/>
                  <a:pt x="3055548" y="6043013"/>
                  <a:pt x="3055548" y="6043013"/>
                </a:cubicBezTo>
                <a:lnTo>
                  <a:pt x="3145279" y="5919543"/>
                </a:lnTo>
                <a:lnTo>
                  <a:pt x="3055548" y="5796073"/>
                </a:lnTo>
                <a:lnTo>
                  <a:pt x="3055548" y="5795952"/>
                </a:lnTo>
                <a:lnTo>
                  <a:pt x="2820701" y="5719645"/>
                </a:lnTo>
                <a:lnTo>
                  <a:pt x="2820701" y="5966706"/>
                </a:lnTo>
                <a:close/>
                <a:moveTo>
                  <a:pt x="4019726" y="6090297"/>
                </a:moveTo>
                <a:lnTo>
                  <a:pt x="4109457" y="5966827"/>
                </a:lnTo>
                <a:lnTo>
                  <a:pt x="4109457" y="5719766"/>
                </a:lnTo>
                <a:lnTo>
                  <a:pt x="3874610" y="5796073"/>
                </a:lnTo>
                <a:lnTo>
                  <a:pt x="3874610" y="5796194"/>
                </a:lnTo>
                <a:lnTo>
                  <a:pt x="3784880" y="5919664"/>
                </a:lnTo>
                <a:lnTo>
                  <a:pt x="3874610" y="6043134"/>
                </a:lnTo>
                <a:close/>
                <a:moveTo>
                  <a:pt x="5634631" y="6090297"/>
                </a:moveTo>
                <a:lnTo>
                  <a:pt x="5724361" y="5966827"/>
                </a:lnTo>
                <a:lnTo>
                  <a:pt x="5724361" y="5719766"/>
                </a:lnTo>
                <a:lnTo>
                  <a:pt x="5489514" y="5796073"/>
                </a:lnTo>
                <a:lnTo>
                  <a:pt x="5489514" y="5796194"/>
                </a:lnTo>
                <a:lnTo>
                  <a:pt x="5399784" y="5919664"/>
                </a:lnTo>
                <a:lnTo>
                  <a:pt x="5489514" y="6043134"/>
                </a:lnTo>
                <a:close/>
                <a:moveTo>
                  <a:pt x="7249535" y="6090297"/>
                </a:moveTo>
                <a:lnTo>
                  <a:pt x="7339266" y="5966827"/>
                </a:lnTo>
                <a:lnTo>
                  <a:pt x="7339266" y="5719766"/>
                </a:lnTo>
                <a:lnTo>
                  <a:pt x="7104419" y="5796073"/>
                </a:lnTo>
                <a:lnTo>
                  <a:pt x="7104540" y="5796194"/>
                </a:lnTo>
                <a:lnTo>
                  <a:pt x="7014809" y="5919664"/>
                </a:lnTo>
                <a:lnTo>
                  <a:pt x="7104419" y="6043134"/>
                </a:lnTo>
                <a:close/>
                <a:moveTo>
                  <a:pt x="8864440" y="6090297"/>
                </a:moveTo>
                <a:lnTo>
                  <a:pt x="8954170" y="5966827"/>
                </a:lnTo>
                <a:lnTo>
                  <a:pt x="8954170" y="5719766"/>
                </a:lnTo>
                <a:lnTo>
                  <a:pt x="8719323" y="5796073"/>
                </a:lnTo>
                <a:lnTo>
                  <a:pt x="8719323" y="5796194"/>
                </a:lnTo>
                <a:lnTo>
                  <a:pt x="8629592" y="5919664"/>
                </a:lnTo>
                <a:lnTo>
                  <a:pt x="8719323" y="6043134"/>
                </a:lnTo>
                <a:close/>
                <a:moveTo>
                  <a:pt x="4917634" y="6103962"/>
                </a:moveTo>
                <a:lnTo>
                  <a:pt x="4917634" y="5963078"/>
                </a:lnTo>
                <a:lnTo>
                  <a:pt x="5051746" y="5919543"/>
                </a:lnTo>
                <a:lnTo>
                  <a:pt x="4917634" y="5876008"/>
                </a:lnTo>
                <a:lnTo>
                  <a:pt x="4917634" y="5735124"/>
                </a:lnTo>
                <a:lnTo>
                  <a:pt x="4834892" y="5849032"/>
                </a:lnTo>
                <a:lnTo>
                  <a:pt x="4700806" y="5805506"/>
                </a:lnTo>
                <a:lnTo>
                  <a:pt x="4783644" y="5919543"/>
                </a:lnTo>
                <a:lnTo>
                  <a:pt x="4700806" y="6033459"/>
                </a:lnTo>
                <a:lnTo>
                  <a:pt x="4834797" y="5989924"/>
                </a:lnTo>
                <a:close/>
                <a:moveTo>
                  <a:pt x="6532781" y="6103962"/>
                </a:moveTo>
                <a:lnTo>
                  <a:pt x="6532781" y="5963078"/>
                </a:lnTo>
                <a:lnTo>
                  <a:pt x="6666892" y="5919543"/>
                </a:lnTo>
                <a:lnTo>
                  <a:pt x="6532781" y="5876008"/>
                </a:lnTo>
                <a:lnTo>
                  <a:pt x="6532781" y="5735124"/>
                </a:lnTo>
                <a:lnTo>
                  <a:pt x="6450037" y="5849032"/>
                </a:lnTo>
                <a:lnTo>
                  <a:pt x="6315953" y="5805506"/>
                </a:lnTo>
                <a:lnTo>
                  <a:pt x="6398790" y="5919543"/>
                </a:lnTo>
                <a:lnTo>
                  <a:pt x="6315953" y="6033459"/>
                </a:lnTo>
                <a:lnTo>
                  <a:pt x="6449943" y="5989924"/>
                </a:lnTo>
                <a:close/>
                <a:moveTo>
                  <a:pt x="8147443" y="6103962"/>
                </a:moveTo>
                <a:lnTo>
                  <a:pt x="8147443" y="5963078"/>
                </a:lnTo>
                <a:lnTo>
                  <a:pt x="8281555" y="5919543"/>
                </a:lnTo>
                <a:lnTo>
                  <a:pt x="8147443" y="5876008"/>
                </a:lnTo>
                <a:lnTo>
                  <a:pt x="8147443" y="5735124"/>
                </a:lnTo>
                <a:lnTo>
                  <a:pt x="8064606" y="5849162"/>
                </a:lnTo>
                <a:lnTo>
                  <a:pt x="8064606" y="5849041"/>
                </a:lnTo>
                <a:lnTo>
                  <a:pt x="7930615" y="5805506"/>
                </a:lnTo>
                <a:lnTo>
                  <a:pt x="8013453" y="5919543"/>
                </a:lnTo>
                <a:lnTo>
                  <a:pt x="7930615" y="6033459"/>
                </a:lnTo>
                <a:lnTo>
                  <a:pt x="8064606" y="5989924"/>
                </a:lnTo>
                <a:close/>
                <a:moveTo>
                  <a:pt x="9762348" y="6103962"/>
                </a:moveTo>
                <a:lnTo>
                  <a:pt x="9762348" y="5963078"/>
                </a:lnTo>
                <a:lnTo>
                  <a:pt x="9896459" y="5919543"/>
                </a:lnTo>
                <a:lnTo>
                  <a:pt x="9762348" y="5876008"/>
                </a:lnTo>
                <a:lnTo>
                  <a:pt x="9762348" y="5735124"/>
                </a:lnTo>
                <a:lnTo>
                  <a:pt x="9679604" y="5849032"/>
                </a:lnTo>
                <a:lnTo>
                  <a:pt x="9545520" y="5805506"/>
                </a:lnTo>
                <a:lnTo>
                  <a:pt x="9628357" y="5919543"/>
                </a:lnTo>
                <a:lnTo>
                  <a:pt x="9545520" y="6033459"/>
                </a:lnTo>
                <a:lnTo>
                  <a:pt x="9679510" y="5989924"/>
                </a:lnTo>
                <a:close/>
                <a:moveTo>
                  <a:pt x="1687100" y="6104083"/>
                </a:moveTo>
                <a:lnTo>
                  <a:pt x="1687100" y="5963199"/>
                </a:lnTo>
                <a:lnTo>
                  <a:pt x="1821212" y="5919664"/>
                </a:lnTo>
                <a:lnTo>
                  <a:pt x="1687100" y="5876129"/>
                </a:lnTo>
                <a:lnTo>
                  <a:pt x="1687100" y="5735245"/>
                </a:lnTo>
                <a:lnTo>
                  <a:pt x="1604357" y="5849153"/>
                </a:lnTo>
                <a:lnTo>
                  <a:pt x="1470272" y="5805627"/>
                </a:lnTo>
                <a:lnTo>
                  <a:pt x="1553109" y="5919664"/>
                </a:lnTo>
                <a:lnTo>
                  <a:pt x="1470272" y="6033581"/>
                </a:lnTo>
                <a:lnTo>
                  <a:pt x="1604263" y="5990045"/>
                </a:lnTo>
                <a:close/>
                <a:moveTo>
                  <a:pt x="3302004" y="6104083"/>
                </a:moveTo>
                <a:lnTo>
                  <a:pt x="3302004" y="5963199"/>
                </a:lnTo>
                <a:lnTo>
                  <a:pt x="3436116" y="5919664"/>
                </a:lnTo>
                <a:lnTo>
                  <a:pt x="3302004" y="5876129"/>
                </a:lnTo>
                <a:lnTo>
                  <a:pt x="3302004" y="5735245"/>
                </a:lnTo>
                <a:lnTo>
                  <a:pt x="3219167" y="5849282"/>
                </a:lnTo>
                <a:lnTo>
                  <a:pt x="3219167" y="5849162"/>
                </a:lnTo>
                <a:lnTo>
                  <a:pt x="3085176" y="5805627"/>
                </a:lnTo>
                <a:lnTo>
                  <a:pt x="3168014" y="5919664"/>
                </a:lnTo>
                <a:lnTo>
                  <a:pt x="3085176" y="6033581"/>
                </a:lnTo>
                <a:lnTo>
                  <a:pt x="3219167" y="5990045"/>
                </a:lnTo>
                <a:close/>
                <a:moveTo>
                  <a:pt x="2013007" y="6104324"/>
                </a:moveTo>
                <a:lnTo>
                  <a:pt x="2095845" y="5990287"/>
                </a:lnTo>
                <a:lnTo>
                  <a:pt x="2229956" y="6033822"/>
                </a:lnTo>
                <a:lnTo>
                  <a:pt x="2147119" y="5919906"/>
                </a:lnTo>
                <a:lnTo>
                  <a:pt x="2229956" y="5805868"/>
                </a:lnTo>
                <a:lnTo>
                  <a:pt x="2095845" y="5849403"/>
                </a:lnTo>
                <a:lnTo>
                  <a:pt x="2095845" y="5849524"/>
                </a:lnTo>
                <a:lnTo>
                  <a:pt x="2013007" y="5735487"/>
                </a:lnTo>
                <a:lnTo>
                  <a:pt x="2013007" y="5876371"/>
                </a:lnTo>
                <a:lnTo>
                  <a:pt x="1878895" y="5919906"/>
                </a:lnTo>
                <a:lnTo>
                  <a:pt x="2013007" y="5963441"/>
                </a:lnTo>
                <a:close/>
                <a:moveTo>
                  <a:pt x="3628033" y="6104324"/>
                </a:moveTo>
                <a:lnTo>
                  <a:pt x="3710870" y="5990287"/>
                </a:lnTo>
                <a:lnTo>
                  <a:pt x="3844982" y="6033822"/>
                </a:lnTo>
                <a:lnTo>
                  <a:pt x="3762145" y="5919906"/>
                </a:lnTo>
                <a:lnTo>
                  <a:pt x="3844982" y="5805868"/>
                </a:lnTo>
                <a:lnTo>
                  <a:pt x="3710870" y="5849403"/>
                </a:lnTo>
                <a:lnTo>
                  <a:pt x="3710870" y="5849524"/>
                </a:lnTo>
                <a:lnTo>
                  <a:pt x="3628033" y="5735487"/>
                </a:lnTo>
                <a:lnTo>
                  <a:pt x="3628033" y="5876371"/>
                </a:lnTo>
                <a:lnTo>
                  <a:pt x="3493921" y="5919906"/>
                </a:lnTo>
                <a:lnTo>
                  <a:pt x="3628033" y="5963441"/>
                </a:lnTo>
                <a:close/>
                <a:moveTo>
                  <a:pt x="5242937" y="6104324"/>
                </a:moveTo>
                <a:lnTo>
                  <a:pt x="5325775" y="5990287"/>
                </a:lnTo>
                <a:lnTo>
                  <a:pt x="5459886" y="6033822"/>
                </a:lnTo>
                <a:lnTo>
                  <a:pt x="5377049" y="5919906"/>
                </a:lnTo>
                <a:lnTo>
                  <a:pt x="5459886" y="5805868"/>
                </a:lnTo>
                <a:lnTo>
                  <a:pt x="5325775" y="5849403"/>
                </a:lnTo>
                <a:lnTo>
                  <a:pt x="5325775" y="5849524"/>
                </a:lnTo>
                <a:lnTo>
                  <a:pt x="5242937" y="5735487"/>
                </a:lnTo>
                <a:lnTo>
                  <a:pt x="5242937" y="5876371"/>
                </a:lnTo>
                <a:lnTo>
                  <a:pt x="5108825" y="5919906"/>
                </a:lnTo>
                <a:lnTo>
                  <a:pt x="5242937" y="5963441"/>
                </a:lnTo>
                <a:close/>
                <a:moveTo>
                  <a:pt x="6857842" y="6104324"/>
                </a:moveTo>
                <a:lnTo>
                  <a:pt x="6940679" y="5990287"/>
                </a:lnTo>
                <a:lnTo>
                  <a:pt x="7074791" y="6033822"/>
                </a:lnTo>
                <a:lnTo>
                  <a:pt x="6991953" y="5919906"/>
                </a:lnTo>
                <a:lnTo>
                  <a:pt x="7074791" y="5805868"/>
                </a:lnTo>
                <a:lnTo>
                  <a:pt x="6940679" y="5849403"/>
                </a:lnTo>
                <a:lnTo>
                  <a:pt x="6940679" y="5849524"/>
                </a:lnTo>
                <a:lnTo>
                  <a:pt x="6857842" y="5735487"/>
                </a:lnTo>
                <a:lnTo>
                  <a:pt x="6857842" y="5876371"/>
                </a:lnTo>
                <a:lnTo>
                  <a:pt x="6723730" y="5919906"/>
                </a:lnTo>
                <a:lnTo>
                  <a:pt x="6857842" y="5963441"/>
                </a:lnTo>
                <a:close/>
                <a:moveTo>
                  <a:pt x="8472746" y="6104324"/>
                </a:moveTo>
                <a:lnTo>
                  <a:pt x="8555583" y="5990287"/>
                </a:lnTo>
                <a:lnTo>
                  <a:pt x="8689695" y="6033822"/>
                </a:lnTo>
                <a:lnTo>
                  <a:pt x="8606857" y="5919906"/>
                </a:lnTo>
                <a:lnTo>
                  <a:pt x="8689695" y="5805868"/>
                </a:lnTo>
                <a:lnTo>
                  <a:pt x="8555583" y="5849403"/>
                </a:lnTo>
                <a:lnTo>
                  <a:pt x="8555583" y="5849524"/>
                </a:lnTo>
                <a:lnTo>
                  <a:pt x="8472746" y="5735487"/>
                </a:lnTo>
                <a:lnTo>
                  <a:pt x="8472746" y="5876371"/>
                </a:lnTo>
                <a:lnTo>
                  <a:pt x="8338634" y="5919906"/>
                </a:lnTo>
                <a:lnTo>
                  <a:pt x="8472746" y="5963441"/>
                </a:lnTo>
                <a:close/>
                <a:moveTo>
                  <a:pt x="2657808" y="6172167"/>
                </a:moveTo>
                <a:lnTo>
                  <a:pt x="2803046" y="6125004"/>
                </a:lnTo>
                <a:lnTo>
                  <a:pt x="2803046" y="5972389"/>
                </a:lnTo>
                <a:lnTo>
                  <a:pt x="2657808" y="5772613"/>
                </a:lnTo>
                <a:lnTo>
                  <a:pt x="2512571" y="5972389"/>
                </a:lnTo>
                <a:lnTo>
                  <a:pt x="2512571" y="6125004"/>
                </a:lnTo>
                <a:close/>
                <a:moveTo>
                  <a:pt x="1042420" y="6172408"/>
                </a:moveTo>
                <a:lnTo>
                  <a:pt x="1187657" y="6125246"/>
                </a:lnTo>
                <a:lnTo>
                  <a:pt x="1187657" y="5972631"/>
                </a:lnTo>
                <a:lnTo>
                  <a:pt x="1042420" y="5772854"/>
                </a:lnTo>
                <a:lnTo>
                  <a:pt x="897183" y="5972631"/>
                </a:lnTo>
                <a:lnTo>
                  <a:pt x="897183" y="6125246"/>
                </a:lnTo>
                <a:close/>
                <a:moveTo>
                  <a:pt x="4273196" y="6172408"/>
                </a:moveTo>
                <a:lnTo>
                  <a:pt x="4418434" y="6125246"/>
                </a:lnTo>
                <a:lnTo>
                  <a:pt x="4418434" y="5972631"/>
                </a:lnTo>
                <a:lnTo>
                  <a:pt x="4273196" y="5772854"/>
                </a:lnTo>
                <a:lnTo>
                  <a:pt x="4127959" y="5972631"/>
                </a:lnTo>
                <a:lnTo>
                  <a:pt x="4127959" y="6125246"/>
                </a:lnTo>
                <a:close/>
                <a:moveTo>
                  <a:pt x="5888101" y="6172408"/>
                </a:moveTo>
                <a:lnTo>
                  <a:pt x="6033338" y="6125246"/>
                </a:lnTo>
                <a:lnTo>
                  <a:pt x="6033338" y="5972631"/>
                </a:lnTo>
                <a:lnTo>
                  <a:pt x="5888101" y="5772854"/>
                </a:lnTo>
                <a:lnTo>
                  <a:pt x="5742864" y="5972631"/>
                </a:lnTo>
                <a:lnTo>
                  <a:pt x="5742864" y="6125246"/>
                </a:lnTo>
                <a:close/>
                <a:moveTo>
                  <a:pt x="7502642" y="6172408"/>
                </a:moveTo>
                <a:lnTo>
                  <a:pt x="7647880" y="6125246"/>
                </a:lnTo>
                <a:lnTo>
                  <a:pt x="7647880" y="5972631"/>
                </a:lnTo>
                <a:lnTo>
                  <a:pt x="7502642" y="5772854"/>
                </a:lnTo>
                <a:lnTo>
                  <a:pt x="7357405" y="5972631"/>
                </a:lnTo>
                <a:lnTo>
                  <a:pt x="7357405" y="6125246"/>
                </a:lnTo>
                <a:close/>
                <a:moveTo>
                  <a:pt x="9117909" y="6172408"/>
                </a:moveTo>
                <a:lnTo>
                  <a:pt x="9263147" y="6125246"/>
                </a:lnTo>
                <a:lnTo>
                  <a:pt x="9263147" y="5972631"/>
                </a:lnTo>
                <a:lnTo>
                  <a:pt x="9117909" y="5772854"/>
                </a:lnTo>
                <a:lnTo>
                  <a:pt x="8972672" y="5972631"/>
                </a:lnTo>
                <a:lnTo>
                  <a:pt x="8972672" y="6125246"/>
                </a:lnTo>
                <a:close/>
                <a:moveTo>
                  <a:pt x="1849751" y="6328772"/>
                </a:moveTo>
                <a:lnTo>
                  <a:pt x="1994989" y="6128994"/>
                </a:lnTo>
                <a:lnTo>
                  <a:pt x="1994989" y="5976380"/>
                </a:lnTo>
                <a:lnTo>
                  <a:pt x="1849751" y="5929218"/>
                </a:lnTo>
                <a:lnTo>
                  <a:pt x="1704514" y="5976380"/>
                </a:lnTo>
                <a:lnTo>
                  <a:pt x="1704514" y="6128994"/>
                </a:lnTo>
                <a:close/>
                <a:moveTo>
                  <a:pt x="3464656" y="6328772"/>
                </a:moveTo>
                <a:lnTo>
                  <a:pt x="3609893" y="6128994"/>
                </a:lnTo>
                <a:lnTo>
                  <a:pt x="3609893" y="5976380"/>
                </a:lnTo>
                <a:lnTo>
                  <a:pt x="3464656" y="5929218"/>
                </a:lnTo>
                <a:lnTo>
                  <a:pt x="3319418" y="5976380"/>
                </a:lnTo>
                <a:lnTo>
                  <a:pt x="3319418" y="6128994"/>
                </a:lnTo>
                <a:close/>
                <a:moveTo>
                  <a:pt x="5079560" y="6328772"/>
                </a:moveTo>
                <a:lnTo>
                  <a:pt x="5224798" y="6128994"/>
                </a:lnTo>
                <a:lnTo>
                  <a:pt x="5224798" y="5976380"/>
                </a:lnTo>
                <a:lnTo>
                  <a:pt x="5079560" y="5929218"/>
                </a:lnTo>
                <a:lnTo>
                  <a:pt x="4934323" y="5976380"/>
                </a:lnTo>
                <a:lnTo>
                  <a:pt x="4934323" y="6128994"/>
                </a:lnTo>
                <a:close/>
                <a:moveTo>
                  <a:pt x="6695916" y="6328893"/>
                </a:moveTo>
                <a:lnTo>
                  <a:pt x="6841154" y="6129115"/>
                </a:lnTo>
                <a:lnTo>
                  <a:pt x="6841154" y="5976501"/>
                </a:lnTo>
                <a:lnTo>
                  <a:pt x="6695916" y="5929338"/>
                </a:lnTo>
                <a:lnTo>
                  <a:pt x="6550679" y="5976501"/>
                </a:lnTo>
                <a:lnTo>
                  <a:pt x="6550679" y="6129115"/>
                </a:lnTo>
                <a:close/>
                <a:moveTo>
                  <a:pt x="8310578" y="6328893"/>
                </a:moveTo>
                <a:lnTo>
                  <a:pt x="8455815" y="6129115"/>
                </a:lnTo>
                <a:lnTo>
                  <a:pt x="8455815" y="5976501"/>
                </a:lnTo>
                <a:lnTo>
                  <a:pt x="8310578" y="5929338"/>
                </a:lnTo>
                <a:lnTo>
                  <a:pt x="8165341" y="5976501"/>
                </a:lnTo>
                <a:lnTo>
                  <a:pt x="8165341" y="6129115"/>
                </a:lnTo>
                <a:close/>
                <a:moveTo>
                  <a:pt x="9925845" y="6328893"/>
                </a:moveTo>
                <a:lnTo>
                  <a:pt x="10071083" y="6129115"/>
                </a:lnTo>
                <a:lnTo>
                  <a:pt x="10071083" y="5976501"/>
                </a:lnTo>
                <a:lnTo>
                  <a:pt x="9925845" y="5929338"/>
                </a:lnTo>
                <a:lnTo>
                  <a:pt x="9780608" y="5976501"/>
                </a:lnTo>
                <a:lnTo>
                  <a:pt x="9780608" y="6129115"/>
                </a:lnTo>
                <a:close/>
                <a:moveTo>
                  <a:pt x="2494552" y="6365897"/>
                </a:moveTo>
                <a:lnTo>
                  <a:pt x="2494552" y="6225013"/>
                </a:lnTo>
                <a:lnTo>
                  <a:pt x="2628664" y="6181478"/>
                </a:lnTo>
                <a:lnTo>
                  <a:pt x="2494552" y="6137943"/>
                </a:lnTo>
                <a:lnTo>
                  <a:pt x="2494552" y="5997059"/>
                </a:lnTo>
                <a:lnTo>
                  <a:pt x="2411715" y="6111097"/>
                </a:lnTo>
                <a:lnTo>
                  <a:pt x="2411594" y="6110976"/>
                </a:lnTo>
                <a:lnTo>
                  <a:pt x="2277603" y="6067441"/>
                </a:lnTo>
                <a:lnTo>
                  <a:pt x="2360440" y="6181357"/>
                </a:lnTo>
                <a:lnTo>
                  <a:pt x="2277603" y="6295395"/>
                </a:lnTo>
                <a:lnTo>
                  <a:pt x="2411715" y="6251859"/>
                </a:lnTo>
                <a:close/>
                <a:moveTo>
                  <a:pt x="879164" y="6366139"/>
                </a:moveTo>
                <a:lnTo>
                  <a:pt x="879164" y="6225255"/>
                </a:lnTo>
                <a:lnTo>
                  <a:pt x="1013276" y="6181720"/>
                </a:lnTo>
                <a:lnTo>
                  <a:pt x="879164" y="6138185"/>
                </a:lnTo>
                <a:lnTo>
                  <a:pt x="879164" y="5997301"/>
                </a:lnTo>
                <a:lnTo>
                  <a:pt x="796327" y="6111339"/>
                </a:lnTo>
                <a:lnTo>
                  <a:pt x="796206" y="6111218"/>
                </a:lnTo>
                <a:lnTo>
                  <a:pt x="662215" y="6067683"/>
                </a:lnTo>
                <a:lnTo>
                  <a:pt x="745052" y="6181599"/>
                </a:lnTo>
                <a:lnTo>
                  <a:pt x="662215" y="6295637"/>
                </a:lnTo>
                <a:lnTo>
                  <a:pt x="796327" y="6252101"/>
                </a:lnTo>
                <a:close/>
                <a:moveTo>
                  <a:pt x="4109577" y="6366139"/>
                </a:moveTo>
                <a:lnTo>
                  <a:pt x="4109577" y="6225255"/>
                </a:lnTo>
                <a:lnTo>
                  <a:pt x="4243690" y="6181720"/>
                </a:lnTo>
                <a:lnTo>
                  <a:pt x="4109577" y="6138185"/>
                </a:lnTo>
                <a:lnTo>
                  <a:pt x="4109577" y="5997301"/>
                </a:lnTo>
                <a:lnTo>
                  <a:pt x="4026740" y="6111339"/>
                </a:lnTo>
                <a:lnTo>
                  <a:pt x="4026619" y="6111218"/>
                </a:lnTo>
                <a:lnTo>
                  <a:pt x="3892629" y="6067683"/>
                </a:lnTo>
                <a:lnTo>
                  <a:pt x="3975466" y="6181599"/>
                </a:lnTo>
                <a:lnTo>
                  <a:pt x="3892629" y="6295637"/>
                </a:lnTo>
                <a:lnTo>
                  <a:pt x="4026740" y="6252101"/>
                </a:lnTo>
                <a:close/>
                <a:moveTo>
                  <a:pt x="5724482" y="6366139"/>
                </a:moveTo>
                <a:lnTo>
                  <a:pt x="5724482" y="6225255"/>
                </a:lnTo>
                <a:lnTo>
                  <a:pt x="5858594" y="6181720"/>
                </a:lnTo>
                <a:lnTo>
                  <a:pt x="5724482" y="6138185"/>
                </a:lnTo>
                <a:lnTo>
                  <a:pt x="5724482" y="5997301"/>
                </a:lnTo>
                <a:lnTo>
                  <a:pt x="5641645" y="6111339"/>
                </a:lnTo>
                <a:lnTo>
                  <a:pt x="5641524" y="6111218"/>
                </a:lnTo>
                <a:lnTo>
                  <a:pt x="5507533" y="6067683"/>
                </a:lnTo>
                <a:lnTo>
                  <a:pt x="5590370" y="6181599"/>
                </a:lnTo>
                <a:lnTo>
                  <a:pt x="5507533" y="6295637"/>
                </a:lnTo>
                <a:lnTo>
                  <a:pt x="5641645" y="6252101"/>
                </a:lnTo>
                <a:close/>
                <a:moveTo>
                  <a:pt x="7339386" y="6366139"/>
                </a:moveTo>
                <a:lnTo>
                  <a:pt x="7339386" y="6225255"/>
                </a:lnTo>
                <a:lnTo>
                  <a:pt x="7473498" y="6181720"/>
                </a:lnTo>
                <a:lnTo>
                  <a:pt x="7339386" y="6138185"/>
                </a:lnTo>
                <a:lnTo>
                  <a:pt x="7339386" y="5997301"/>
                </a:lnTo>
                <a:lnTo>
                  <a:pt x="7256549" y="6111339"/>
                </a:lnTo>
                <a:lnTo>
                  <a:pt x="7256428" y="6111218"/>
                </a:lnTo>
                <a:lnTo>
                  <a:pt x="7122437" y="6067683"/>
                </a:lnTo>
                <a:lnTo>
                  <a:pt x="7205275" y="6181599"/>
                </a:lnTo>
                <a:lnTo>
                  <a:pt x="7122437" y="6295637"/>
                </a:lnTo>
                <a:lnTo>
                  <a:pt x="7256549" y="6252101"/>
                </a:lnTo>
                <a:close/>
                <a:moveTo>
                  <a:pt x="8954291" y="6366139"/>
                </a:moveTo>
                <a:lnTo>
                  <a:pt x="8954291" y="6225255"/>
                </a:lnTo>
                <a:lnTo>
                  <a:pt x="9088402" y="6181720"/>
                </a:lnTo>
                <a:lnTo>
                  <a:pt x="8954291" y="6138185"/>
                </a:lnTo>
                <a:lnTo>
                  <a:pt x="8954291" y="5997301"/>
                </a:lnTo>
                <a:lnTo>
                  <a:pt x="8871453" y="6111339"/>
                </a:lnTo>
                <a:lnTo>
                  <a:pt x="8871333" y="6111218"/>
                </a:lnTo>
                <a:lnTo>
                  <a:pt x="8737342" y="6067683"/>
                </a:lnTo>
                <a:lnTo>
                  <a:pt x="8820179" y="6181599"/>
                </a:lnTo>
                <a:lnTo>
                  <a:pt x="8737342" y="6295637"/>
                </a:lnTo>
                <a:lnTo>
                  <a:pt x="8871453" y="6252101"/>
                </a:lnTo>
                <a:close/>
                <a:moveTo>
                  <a:pt x="4436332" y="6366381"/>
                </a:moveTo>
                <a:lnTo>
                  <a:pt x="4519169" y="6252465"/>
                </a:lnTo>
                <a:lnTo>
                  <a:pt x="4653045" y="6295961"/>
                </a:lnTo>
                <a:lnTo>
                  <a:pt x="4653160" y="6296120"/>
                </a:lnTo>
                <a:lnTo>
                  <a:pt x="4653160" y="6295999"/>
                </a:lnTo>
                <a:lnTo>
                  <a:pt x="4653045" y="6295961"/>
                </a:lnTo>
                <a:lnTo>
                  <a:pt x="4570322" y="6182083"/>
                </a:lnTo>
                <a:lnTo>
                  <a:pt x="4653160" y="6068166"/>
                </a:lnTo>
                <a:lnTo>
                  <a:pt x="4519169" y="6111701"/>
                </a:lnTo>
                <a:lnTo>
                  <a:pt x="4436332" y="5997664"/>
                </a:lnTo>
                <a:lnTo>
                  <a:pt x="4436332" y="6138548"/>
                </a:lnTo>
                <a:lnTo>
                  <a:pt x="4302220" y="6182083"/>
                </a:lnTo>
                <a:lnTo>
                  <a:pt x="4436332" y="6225618"/>
                </a:lnTo>
                <a:close/>
                <a:moveTo>
                  <a:pt x="6051357" y="6366381"/>
                </a:moveTo>
                <a:lnTo>
                  <a:pt x="6134194" y="6252465"/>
                </a:lnTo>
                <a:lnTo>
                  <a:pt x="6268033" y="6295910"/>
                </a:lnTo>
                <a:lnTo>
                  <a:pt x="6268185" y="6296120"/>
                </a:lnTo>
                <a:lnTo>
                  <a:pt x="6268306" y="6295999"/>
                </a:lnTo>
                <a:lnTo>
                  <a:pt x="6268033" y="6295910"/>
                </a:lnTo>
                <a:lnTo>
                  <a:pt x="6185348" y="6182083"/>
                </a:lnTo>
                <a:lnTo>
                  <a:pt x="6268185" y="6068166"/>
                </a:lnTo>
                <a:lnTo>
                  <a:pt x="6134194" y="6111701"/>
                </a:lnTo>
                <a:lnTo>
                  <a:pt x="6051357" y="5997664"/>
                </a:lnTo>
                <a:lnTo>
                  <a:pt x="6051357" y="6138548"/>
                </a:lnTo>
                <a:lnTo>
                  <a:pt x="5917245" y="6182083"/>
                </a:lnTo>
                <a:lnTo>
                  <a:pt x="6051357" y="6225618"/>
                </a:lnTo>
                <a:close/>
                <a:moveTo>
                  <a:pt x="7666019" y="6366381"/>
                </a:moveTo>
                <a:lnTo>
                  <a:pt x="7748857" y="6252465"/>
                </a:lnTo>
                <a:lnTo>
                  <a:pt x="7882695" y="6295910"/>
                </a:lnTo>
                <a:lnTo>
                  <a:pt x="7882847" y="6296120"/>
                </a:lnTo>
                <a:lnTo>
                  <a:pt x="7882968" y="6295999"/>
                </a:lnTo>
                <a:lnTo>
                  <a:pt x="7882695" y="6295910"/>
                </a:lnTo>
                <a:lnTo>
                  <a:pt x="7800010" y="6182083"/>
                </a:lnTo>
                <a:lnTo>
                  <a:pt x="7882847" y="6068166"/>
                </a:lnTo>
                <a:lnTo>
                  <a:pt x="7748857" y="6111701"/>
                </a:lnTo>
                <a:lnTo>
                  <a:pt x="7666019" y="5997664"/>
                </a:lnTo>
                <a:lnTo>
                  <a:pt x="7666019" y="6138548"/>
                </a:lnTo>
                <a:lnTo>
                  <a:pt x="7531908" y="6182083"/>
                </a:lnTo>
                <a:lnTo>
                  <a:pt x="7666019" y="6225618"/>
                </a:lnTo>
                <a:close/>
                <a:moveTo>
                  <a:pt x="9281044" y="6366381"/>
                </a:moveTo>
                <a:lnTo>
                  <a:pt x="9363882" y="6252465"/>
                </a:lnTo>
                <a:lnTo>
                  <a:pt x="9497758" y="6295961"/>
                </a:lnTo>
                <a:lnTo>
                  <a:pt x="9497873" y="6296120"/>
                </a:lnTo>
                <a:lnTo>
                  <a:pt x="9497873" y="6295999"/>
                </a:lnTo>
                <a:lnTo>
                  <a:pt x="9497758" y="6295961"/>
                </a:lnTo>
                <a:lnTo>
                  <a:pt x="9415035" y="6182083"/>
                </a:lnTo>
                <a:lnTo>
                  <a:pt x="9497873" y="6068166"/>
                </a:lnTo>
                <a:lnTo>
                  <a:pt x="9363882" y="6111701"/>
                </a:lnTo>
                <a:lnTo>
                  <a:pt x="9281044" y="5997664"/>
                </a:lnTo>
                <a:lnTo>
                  <a:pt x="9281044" y="6138548"/>
                </a:lnTo>
                <a:lnTo>
                  <a:pt x="9146933" y="6182083"/>
                </a:lnTo>
                <a:lnTo>
                  <a:pt x="9281044" y="6225618"/>
                </a:lnTo>
                <a:close/>
                <a:moveTo>
                  <a:pt x="1205676" y="6366502"/>
                </a:moveTo>
                <a:lnTo>
                  <a:pt x="1288513" y="6252586"/>
                </a:lnTo>
                <a:lnTo>
                  <a:pt x="1422193" y="6295980"/>
                </a:lnTo>
                <a:lnTo>
                  <a:pt x="1422383" y="6296241"/>
                </a:lnTo>
                <a:lnTo>
                  <a:pt x="1422625" y="6296120"/>
                </a:lnTo>
                <a:lnTo>
                  <a:pt x="1422193" y="6295980"/>
                </a:lnTo>
                <a:lnTo>
                  <a:pt x="1339546" y="6182204"/>
                </a:lnTo>
                <a:lnTo>
                  <a:pt x="1422383" y="6068287"/>
                </a:lnTo>
                <a:lnTo>
                  <a:pt x="1288392" y="6111822"/>
                </a:lnTo>
                <a:lnTo>
                  <a:pt x="1205555" y="5997785"/>
                </a:lnTo>
                <a:lnTo>
                  <a:pt x="1205555" y="6138669"/>
                </a:lnTo>
                <a:lnTo>
                  <a:pt x="1071564" y="6182204"/>
                </a:lnTo>
                <a:lnTo>
                  <a:pt x="1205676" y="6225739"/>
                </a:lnTo>
                <a:close/>
                <a:moveTo>
                  <a:pt x="2820581" y="6366502"/>
                </a:moveTo>
                <a:lnTo>
                  <a:pt x="2903418" y="6252586"/>
                </a:lnTo>
                <a:lnTo>
                  <a:pt x="3037257" y="6296031"/>
                </a:lnTo>
                <a:lnTo>
                  <a:pt x="3037409" y="6296241"/>
                </a:lnTo>
                <a:lnTo>
                  <a:pt x="3037530" y="6296120"/>
                </a:lnTo>
                <a:lnTo>
                  <a:pt x="3037257" y="6296031"/>
                </a:lnTo>
                <a:lnTo>
                  <a:pt x="2954571" y="6182204"/>
                </a:lnTo>
                <a:lnTo>
                  <a:pt x="3037409" y="6068287"/>
                </a:lnTo>
                <a:lnTo>
                  <a:pt x="2903418" y="6111822"/>
                </a:lnTo>
                <a:lnTo>
                  <a:pt x="2820581" y="5997785"/>
                </a:lnTo>
                <a:lnTo>
                  <a:pt x="2820581" y="6138669"/>
                </a:lnTo>
                <a:lnTo>
                  <a:pt x="2686469" y="6182204"/>
                </a:lnTo>
                <a:lnTo>
                  <a:pt x="2820581" y="6225739"/>
                </a:lnTo>
                <a:close/>
                <a:moveTo>
                  <a:pt x="397982" y="6381618"/>
                </a:moveTo>
                <a:lnTo>
                  <a:pt x="632950" y="6305311"/>
                </a:lnTo>
                <a:lnTo>
                  <a:pt x="722680" y="6181841"/>
                </a:lnTo>
                <a:lnTo>
                  <a:pt x="632950" y="6058492"/>
                </a:lnTo>
                <a:lnTo>
                  <a:pt x="487833" y="6011329"/>
                </a:lnTo>
                <a:lnTo>
                  <a:pt x="487712" y="6011087"/>
                </a:lnTo>
                <a:lnTo>
                  <a:pt x="397982" y="6134557"/>
                </a:lnTo>
                <a:close/>
                <a:moveTo>
                  <a:pt x="2012886" y="6381618"/>
                </a:moveTo>
                <a:lnTo>
                  <a:pt x="2247854" y="6305311"/>
                </a:lnTo>
                <a:lnTo>
                  <a:pt x="2337585" y="6181841"/>
                </a:lnTo>
                <a:lnTo>
                  <a:pt x="2247854" y="6058492"/>
                </a:lnTo>
                <a:lnTo>
                  <a:pt x="2102738" y="6011329"/>
                </a:lnTo>
                <a:lnTo>
                  <a:pt x="2102617" y="6011087"/>
                </a:lnTo>
                <a:lnTo>
                  <a:pt x="2012886" y="6134557"/>
                </a:lnTo>
                <a:close/>
                <a:moveTo>
                  <a:pt x="4917514" y="6381618"/>
                </a:moveTo>
                <a:lnTo>
                  <a:pt x="4917514" y="6134557"/>
                </a:lnTo>
                <a:lnTo>
                  <a:pt x="4827783" y="6011087"/>
                </a:lnTo>
                <a:lnTo>
                  <a:pt x="4682667" y="6058250"/>
                </a:lnTo>
                <a:lnTo>
                  <a:pt x="4682667" y="6058492"/>
                </a:lnTo>
                <a:lnTo>
                  <a:pt x="4592936" y="6181841"/>
                </a:lnTo>
                <a:lnTo>
                  <a:pt x="4682667" y="6305311"/>
                </a:lnTo>
                <a:close/>
                <a:moveTo>
                  <a:pt x="6532660" y="6381618"/>
                </a:moveTo>
                <a:lnTo>
                  <a:pt x="6532660" y="6134557"/>
                </a:lnTo>
                <a:lnTo>
                  <a:pt x="6442930" y="6011087"/>
                </a:lnTo>
                <a:lnTo>
                  <a:pt x="6297813" y="6058250"/>
                </a:lnTo>
                <a:lnTo>
                  <a:pt x="6297571" y="6058492"/>
                </a:lnTo>
                <a:lnTo>
                  <a:pt x="6207962" y="6181841"/>
                </a:lnTo>
                <a:lnTo>
                  <a:pt x="6297692" y="6305311"/>
                </a:lnTo>
                <a:close/>
                <a:moveTo>
                  <a:pt x="8147322" y="6381618"/>
                </a:moveTo>
                <a:lnTo>
                  <a:pt x="8147322" y="6134557"/>
                </a:lnTo>
                <a:lnTo>
                  <a:pt x="8057592" y="6011087"/>
                </a:lnTo>
                <a:lnTo>
                  <a:pt x="7912475" y="6058250"/>
                </a:lnTo>
                <a:lnTo>
                  <a:pt x="7912354" y="6058492"/>
                </a:lnTo>
                <a:lnTo>
                  <a:pt x="7822624" y="6181841"/>
                </a:lnTo>
                <a:lnTo>
                  <a:pt x="7912354" y="6305311"/>
                </a:lnTo>
                <a:close/>
                <a:moveTo>
                  <a:pt x="9762227" y="6381618"/>
                </a:moveTo>
                <a:lnTo>
                  <a:pt x="9762227" y="6134557"/>
                </a:lnTo>
                <a:lnTo>
                  <a:pt x="9672497" y="6011087"/>
                </a:lnTo>
                <a:lnTo>
                  <a:pt x="9527380" y="6058250"/>
                </a:lnTo>
                <a:lnTo>
                  <a:pt x="9527380" y="6058492"/>
                </a:lnTo>
                <a:lnTo>
                  <a:pt x="9437649" y="6181841"/>
                </a:lnTo>
                <a:lnTo>
                  <a:pt x="9527380" y="6305311"/>
                </a:lnTo>
                <a:close/>
                <a:moveTo>
                  <a:pt x="1686979" y="6381739"/>
                </a:moveTo>
                <a:lnTo>
                  <a:pt x="1686979" y="6134678"/>
                </a:lnTo>
                <a:lnTo>
                  <a:pt x="1597249" y="6011208"/>
                </a:lnTo>
                <a:lnTo>
                  <a:pt x="1452132" y="6058371"/>
                </a:lnTo>
                <a:lnTo>
                  <a:pt x="1452011" y="6058613"/>
                </a:lnTo>
                <a:lnTo>
                  <a:pt x="1362281" y="6181962"/>
                </a:lnTo>
                <a:lnTo>
                  <a:pt x="1452011" y="6305432"/>
                </a:lnTo>
                <a:close/>
                <a:moveTo>
                  <a:pt x="3301884" y="6381739"/>
                </a:moveTo>
                <a:lnTo>
                  <a:pt x="3301884" y="6134678"/>
                </a:lnTo>
                <a:lnTo>
                  <a:pt x="3212153" y="6011208"/>
                </a:lnTo>
                <a:lnTo>
                  <a:pt x="3067037" y="6058371"/>
                </a:lnTo>
                <a:lnTo>
                  <a:pt x="3067037" y="6058613"/>
                </a:lnTo>
                <a:lnTo>
                  <a:pt x="2977306" y="6181962"/>
                </a:lnTo>
                <a:lnTo>
                  <a:pt x="3067037" y="6305432"/>
                </a:lnTo>
                <a:close/>
                <a:moveTo>
                  <a:pt x="3628033" y="6381860"/>
                </a:moveTo>
                <a:lnTo>
                  <a:pt x="3862879" y="6305552"/>
                </a:lnTo>
                <a:lnTo>
                  <a:pt x="3952610" y="6182083"/>
                </a:lnTo>
                <a:lnTo>
                  <a:pt x="3862879" y="6058734"/>
                </a:lnTo>
                <a:lnTo>
                  <a:pt x="3717763" y="6011571"/>
                </a:lnTo>
                <a:lnTo>
                  <a:pt x="3717763" y="6011329"/>
                </a:lnTo>
                <a:lnTo>
                  <a:pt x="3628033" y="6134799"/>
                </a:lnTo>
                <a:close/>
                <a:moveTo>
                  <a:pt x="5242937" y="6381860"/>
                </a:moveTo>
                <a:lnTo>
                  <a:pt x="5477784" y="6305552"/>
                </a:lnTo>
                <a:lnTo>
                  <a:pt x="5567515" y="6182083"/>
                </a:lnTo>
                <a:lnTo>
                  <a:pt x="5477784" y="6058734"/>
                </a:lnTo>
                <a:lnTo>
                  <a:pt x="5332668" y="6011571"/>
                </a:lnTo>
                <a:lnTo>
                  <a:pt x="5332668" y="6011329"/>
                </a:lnTo>
                <a:lnTo>
                  <a:pt x="5242937" y="6134799"/>
                </a:lnTo>
                <a:close/>
                <a:moveTo>
                  <a:pt x="6857842" y="6381860"/>
                </a:moveTo>
                <a:lnTo>
                  <a:pt x="7092689" y="6305552"/>
                </a:lnTo>
                <a:lnTo>
                  <a:pt x="7182419" y="6182083"/>
                </a:lnTo>
                <a:lnTo>
                  <a:pt x="7092689" y="6058734"/>
                </a:lnTo>
                <a:lnTo>
                  <a:pt x="6947572" y="6011571"/>
                </a:lnTo>
                <a:lnTo>
                  <a:pt x="6947572" y="6011329"/>
                </a:lnTo>
                <a:lnTo>
                  <a:pt x="6857842" y="6134799"/>
                </a:lnTo>
                <a:close/>
                <a:moveTo>
                  <a:pt x="8472746" y="6381860"/>
                </a:moveTo>
                <a:lnTo>
                  <a:pt x="8707593" y="6305552"/>
                </a:lnTo>
                <a:lnTo>
                  <a:pt x="8797323" y="6182083"/>
                </a:lnTo>
                <a:lnTo>
                  <a:pt x="8707593" y="6058734"/>
                </a:lnTo>
                <a:lnTo>
                  <a:pt x="8562476" y="6011571"/>
                </a:lnTo>
                <a:lnTo>
                  <a:pt x="8562476" y="6011329"/>
                </a:lnTo>
                <a:lnTo>
                  <a:pt x="8472746" y="6134799"/>
                </a:lnTo>
                <a:close/>
                <a:moveTo>
                  <a:pt x="1787472" y="6414511"/>
                </a:moveTo>
                <a:lnTo>
                  <a:pt x="1838626" y="6344009"/>
                </a:lnTo>
                <a:lnTo>
                  <a:pt x="1838747" y="6344009"/>
                </a:lnTo>
                <a:lnTo>
                  <a:pt x="1704635" y="6159469"/>
                </a:lnTo>
                <a:lnTo>
                  <a:pt x="1704635" y="6387544"/>
                </a:lnTo>
                <a:close/>
                <a:moveTo>
                  <a:pt x="3402377" y="6414511"/>
                </a:moveTo>
                <a:lnTo>
                  <a:pt x="3453530" y="6344009"/>
                </a:lnTo>
                <a:lnTo>
                  <a:pt x="3453651" y="6344009"/>
                </a:lnTo>
                <a:lnTo>
                  <a:pt x="3319539" y="6159469"/>
                </a:lnTo>
                <a:lnTo>
                  <a:pt x="3319539" y="6387544"/>
                </a:lnTo>
                <a:close/>
                <a:moveTo>
                  <a:pt x="5017281" y="6414511"/>
                </a:moveTo>
                <a:lnTo>
                  <a:pt x="5068435" y="6344009"/>
                </a:lnTo>
                <a:lnTo>
                  <a:pt x="5068556" y="6344009"/>
                </a:lnTo>
                <a:lnTo>
                  <a:pt x="4934444" y="6159469"/>
                </a:lnTo>
                <a:lnTo>
                  <a:pt x="4934444" y="6387544"/>
                </a:lnTo>
                <a:close/>
                <a:moveTo>
                  <a:pt x="6633637" y="6414632"/>
                </a:moveTo>
                <a:lnTo>
                  <a:pt x="6684791" y="6344129"/>
                </a:lnTo>
                <a:lnTo>
                  <a:pt x="6684911" y="6344129"/>
                </a:lnTo>
                <a:lnTo>
                  <a:pt x="6550800" y="6159590"/>
                </a:lnTo>
                <a:lnTo>
                  <a:pt x="6550800" y="6387665"/>
                </a:lnTo>
                <a:close/>
                <a:moveTo>
                  <a:pt x="8248299" y="6414632"/>
                </a:moveTo>
                <a:lnTo>
                  <a:pt x="8299453" y="6344129"/>
                </a:lnTo>
                <a:lnTo>
                  <a:pt x="8299574" y="6344129"/>
                </a:lnTo>
                <a:lnTo>
                  <a:pt x="8165462" y="6159590"/>
                </a:lnTo>
                <a:lnTo>
                  <a:pt x="8165462" y="6387665"/>
                </a:lnTo>
                <a:close/>
                <a:moveTo>
                  <a:pt x="9863203" y="6414632"/>
                </a:moveTo>
                <a:lnTo>
                  <a:pt x="9914357" y="6344129"/>
                </a:lnTo>
                <a:lnTo>
                  <a:pt x="9914478" y="6344129"/>
                </a:lnTo>
                <a:lnTo>
                  <a:pt x="9780366" y="6159590"/>
                </a:lnTo>
                <a:lnTo>
                  <a:pt x="9780366" y="6387665"/>
                </a:lnTo>
                <a:close/>
                <a:moveTo>
                  <a:pt x="1912151" y="6414753"/>
                </a:moveTo>
                <a:lnTo>
                  <a:pt x="1994989" y="6387786"/>
                </a:lnTo>
                <a:lnTo>
                  <a:pt x="1994989" y="6159877"/>
                </a:lnTo>
                <a:lnTo>
                  <a:pt x="1995110" y="6159711"/>
                </a:lnTo>
                <a:lnTo>
                  <a:pt x="1994989" y="6159711"/>
                </a:lnTo>
                <a:lnTo>
                  <a:pt x="1994989" y="6159877"/>
                </a:lnTo>
                <a:lnTo>
                  <a:pt x="1860998" y="6344250"/>
                </a:lnTo>
                <a:close/>
                <a:moveTo>
                  <a:pt x="3527056" y="6414753"/>
                </a:moveTo>
                <a:lnTo>
                  <a:pt x="3609893" y="6387786"/>
                </a:lnTo>
                <a:lnTo>
                  <a:pt x="3609893" y="6159711"/>
                </a:lnTo>
                <a:lnTo>
                  <a:pt x="3475902" y="6344250"/>
                </a:lnTo>
                <a:close/>
                <a:moveTo>
                  <a:pt x="5141961" y="6414753"/>
                </a:moveTo>
                <a:lnTo>
                  <a:pt x="5224798" y="6387786"/>
                </a:lnTo>
                <a:lnTo>
                  <a:pt x="5224798" y="6159877"/>
                </a:lnTo>
                <a:lnTo>
                  <a:pt x="5224919" y="6159711"/>
                </a:lnTo>
                <a:lnTo>
                  <a:pt x="5224798" y="6159711"/>
                </a:lnTo>
                <a:lnTo>
                  <a:pt x="5224798" y="6159877"/>
                </a:lnTo>
                <a:lnTo>
                  <a:pt x="5090807" y="6344250"/>
                </a:lnTo>
                <a:close/>
                <a:moveTo>
                  <a:pt x="6758316" y="6414874"/>
                </a:moveTo>
                <a:lnTo>
                  <a:pt x="6841154" y="6387906"/>
                </a:lnTo>
                <a:lnTo>
                  <a:pt x="6841154" y="6159997"/>
                </a:lnTo>
                <a:lnTo>
                  <a:pt x="6841274" y="6159832"/>
                </a:lnTo>
                <a:lnTo>
                  <a:pt x="6841154" y="6159832"/>
                </a:lnTo>
                <a:lnTo>
                  <a:pt x="6841154" y="6159997"/>
                </a:lnTo>
                <a:lnTo>
                  <a:pt x="6707163" y="6344371"/>
                </a:lnTo>
                <a:close/>
                <a:moveTo>
                  <a:pt x="8372979" y="6414874"/>
                </a:moveTo>
                <a:lnTo>
                  <a:pt x="8455815" y="6387906"/>
                </a:lnTo>
                <a:lnTo>
                  <a:pt x="8455815" y="6159832"/>
                </a:lnTo>
                <a:lnTo>
                  <a:pt x="8321825" y="6344371"/>
                </a:lnTo>
                <a:close/>
                <a:moveTo>
                  <a:pt x="9988246" y="6414874"/>
                </a:moveTo>
                <a:lnTo>
                  <a:pt x="10071083" y="6387906"/>
                </a:lnTo>
                <a:lnTo>
                  <a:pt x="10071083" y="6159998"/>
                </a:lnTo>
                <a:lnTo>
                  <a:pt x="10071204" y="6159832"/>
                </a:lnTo>
                <a:lnTo>
                  <a:pt x="10071083" y="6159832"/>
                </a:lnTo>
                <a:lnTo>
                  <a:pt x="10071083" y="6159998"/>
                </a:lnTo>
                <a:lnTo>
                  <a:pt x="9937092" y="6344371"/>
                </a:lnTo>
                <a:close/>
                <a:moveTo>
                  <a:pt x="4834797" y="6514400"/>
                </a:moveTo>
                <a:lnTo>
                  <a:pt x="4917634" y="6487553"/>
                </a:lnTo>
                <a:lnTo>
                  <a:pt x="4917634" y="6400483"/>
                </a:lnTo>
                <a:lnTo>
                  <a:pt x="4917634" y="6400362"/>
                </a:lnTo>
                <a:lnTo>
                  <a:pt x="4700685" y="6329860"/>
                </a:lnTo>
                <a:close/>
                <a:moveTo>
                  <a:pt x="6449943" y="6514400"/>
                </a:moveTo>
                <a:lnTo>
                  <a:pt x="6532781" y="6487553"/>
                </a:lnTo>
                <a:lnTo>
                  <a:pt x="6532781" y="6400483"/>
                </a:lnTo>
                <a:lnTo>
                  <a:pt x="6532781" y="6400362"/>
                </a:lnTo>
                <a:lnTo>
                  <a:pt x="6315832" y="6329860"/>
                </a:lnTo>
                <a:close/>
                <a:moveTo>
                  <a:pt x="8064606" y="6514400"/>
                </a:moveTo>
                <a:lnTo>
                  <a:pt x="8147443" y="6487553"/>
                </a:lnTo>
                <a:lnTo>
                  <a:pt x="8147443" y="6400483"/>
                </a:lnTo>
                <a:lnTo>
                  <a:pt x="8147564" y="6400362"/>
                </a:lnTo>
                <a:lnTo>
                  <a:pt x="7930615" y="6329860"/>
                </a:lnTo>
                <a:close/>
                <a:moveTo>
                  <a:pt x="9679510" y="6514400"/>
                </a:moveTo>
                <a:lnTo>
                  <a:pt x="9762348" y="6487553"/>
                </a:lnTo>
                <a:lnTo>
                  <a:pt x="9762348" y="6400483"/>
                </a:lnTo>
                <a:lnTo>
                  <a:pt x="9762348" y="6400362"/>
                </a:lnTo>
                <a:lnTo>
                  <a:pt x="9545399" y="6329860"/>
                </a:lnTo>
                <a:close/>
                <a:moveTo>
                  <a:pt x="1604263" y="6514521"/>
                </a:moveTo>
                <a:lnTo>
                  <a:pt x="1687100" y="6487674"/>
                </a:lnTo>
                <a:lnTo>
                  <a:pt x="1687100" y="6400604"/>
                </a:lnTo>
                <a:lnTo>
                  <a:pt x="1687100" y="6400483"/>
                </a:lnTo>
                <a:lnTo>
                  <a:pt x="1470151" y="6329981"/>
                </a:lnTo>
                <a:close/>
                <a:moveTo>
                  <a:pt x="3219167" y="6514521"/>
                </a:moveTo>
                <a:lnTo>
                  <a:pt x="3302004" y="6487674"/>
                </a:lnTo>
                <a:lnTo>
                  <a:pt x="3302004" y="6400604"/>
                </a:lnTo>
                <a:lnTo>
                  <a:pt x="3302125" y="6400483"/>
                </a:lnTo>
                <a:lnTo>
                  <a:pt x="3085176" y="6329981"/>
                </a:lnTo>
                <a:close/>
                <a:moveTo>
                  <a:pt x="480940" y="6514763"/>
                </a:moveTo>
                <a:lnTo>
                  <a:pt x="615052" y="6330223"/>
                </a:lnTo>
                <a:lnTo>
                  <a:pt x="614931" y="6330344"/>
                </a:lnTo>
                <a:lnTo>
                  <a:pt x="398103" y="6400846"/>
                </a:lnTo>
                <a:lnTo>
                  <a:pt x="398103" y="6487916"/>
                </a:lnTo>
                <a:close/>
                <a:moveTo>
                  <a:pt x="2095845" y="6514763"/>
                </a:moveTo>
                <a:lnTo>
                  <a:pt x="2229956" y="6330223"/>
                </a:lnTo>
                <a:lnTo>
                  <a:pt x="2229836" y="6330344"/>
                </a:lnTo>
                <a:lnTo>
                  <a:pt x="2013007" y="6400846"/>
                </a:lnTo>
                <a:lnTo>
                  <a:pt x="2013007" y="6487916"/>
                </a:lnTo>
                <a:close/>
                <a:moveTo>
                  <a:pt x="3710870" y="6514763"/>
                </a:moveTo>
                <a:lnTo>
                  <a:pt x="3844982" y="6330223"/>
                </a:lnTo>
                <a:lnTo>
                  <a:pt x="3844861" y="6330344"/>
                </a:lnTo>
                <a:lnTo>
                  <a:pt x="3628033" y="6400846"/>
                </a:lnTo>
                <a:lnTo>
                  <a:pt x="3628033" y="6487916"/>
                </a:lnTo>
                <a:close/>
                <a:moveTo>
                  <a:pt x="5325775" y="6514763"/>
                </a:moveTo>
                <a:lnTo>
                  <a:pt x="5459886" y="6330223"/>
                </a:lnTo>
                <a:lnTo>
                  <a:pt x="5459766" y="6330344"/>
                </a:lnTo>
                <a:lnTo>
                  <a:pt x="5242937" y="6400846"/>
                </a:lnTo>
                <a:lnTo>
                  <a:pt x="5242937" y="6487916"/>
                </a:lnTo>
                <a:close/>
                <a:moveTo>
                  <a:pt x="6940679" y="6514763"/>
                </a:moveTo>
                <a:lnTo>
                  <a:pt x="7074791" y="6330223"/>
                </a:lnTo>
                <a:lnTo>
                  <a:pt x="7074670" y="6330344"/>
                </a:lnTo>
                <a:lnTo>
                  <a:pt x="6857842" y="6400846"/>
                </a:lnTo>
                <a:lnTo>
                  <a:pt x="6857842" y="6487916"/>
                </a:lnTo>
                <a:close/>
                <a:moveTo>
                  <a:pt x="8555583" y="6514763"/>
                </a:moveTo>
                <a:lnTo>
                  <a:pt x="8689695" y="6330223"/>
                </a:lnTo>
                <a:lnTo>
                  <a:pt x="8689574" y="6330344"/>
                </a:lnTo>
                <a:lnTo>
                  <a:pt x="8472746" y="6400846"/>
                </a:lnTo>
                <a:lnTo>
                  <a:pt x="8472746" y="6487916"/>
                </a:lnTo>
                <a:close/>
                <a:moveTo>
                  <a:pt x="2657808" y="6590707"/>
                </a:moveTo>
                <a:lnTo>
                  <a:pt x="2803046" y="6391050"/>
                </a:lnTo>
                <a:cubicBezTo>
                  <a:pt x="2803046" y="6391050"/>
                  <a:pt x="2803046" y="6390929"/>
                  <a:pt x="2803046" y="6390929"/>
                </a:cubicBezTo>
                <a:lnTo>
                  <a:pt x="2803046" y="6238436"/>
                </a:lnTo>
                <a:lnTo>
                  <a:pt x="2657808" y="6191153"/>
                </a:lnTo>
                <a:lnTo>
                  <a:pt x="2657808" y="6191273"/>
                </a:lnTo>
                <a:lnTo>
                  <a:pt x="2512571" y="6238436"/>
                </a:lnTo>
                <a:lnTo>
                  <a:pt x="2512571" y="6391050"/>
                </a:lnTo>
                <a:close/>
                <a:moveTo>
                  <a:pt x="1042420" y="6590949"/>
                </a:moveTo>
                <a:lnTo>
                  <a:pt x="1187657" y="6391292"/>
                </a:lnTo>
                <a:cubicBezTo>
                  <a:pt x="1187657" y="6391292"/>
                  <a:pt x="1187657" y="6391171"/>
                  <a:pt x="1187657" y="6391171"/>
                </a:cubicBezTo>
                <a:lnTo>
                  <a:pt x="1187657" y="6238678"/>
                </a:lnTo>
                <a:lnTo>
                  <a:pt x="1042420" y="6191395"/>
                </a:lnTo>
                <a:lnTo>
                  <a:pt x="1042420" y="6191516"/>
                </a:lnTo>
                <a:lnTo>
                  <a:pt x="897183" y="6238678"/>
                </a:lnTo>
                <a:lnTo>
                  <a:pt x="897183" y="6391292"/>
                </a:lnTo>
                <a:close/>
                <a:moveTo>
                  <a:pt x="4273196" y="6590949"/>
                </a:moveTo>
                <a:cubicBezTo>
                  <a:pt x="4273196" y="6590949"/>
                  <a:pt x="4418434" y="6391171"/>
                  <a:pt x="4418434" y="6391171"/>
                </a:cubicBezTo>
                <a:lnTo>
                  <a:pt x="4418434" y="6238678"/>
                </a:lnTo>
                <a:lnTo>
                  <a:pt x="4273196" y="6191395"/>
                </a:lnTo>
                <a:lnTo>
                  <a:pt x="4273196" y="6191516"/>
                </a:lnTo>
                <a:lnTo>
                  <a:pt x="4127959" y="6238678"/>
                </a:lnTo>
                <a:lnTo>
                  <a:pt x="4127959" y="6391292"/>
                </a:lnTo>
                <a:close/>
                <a:moveTo>
                  <a:pt x="5888101" y="6590949"/>
                </a:moveTo>
                <a:lnTo>
                  <a:pt x="6033338" y="6391292"/>
                </a:lnTo>
                <a:cubicBezTo>
                  <a:pt x="6033338" y="6391292"/>
                  <a:pt x="6033338" y="6391171"/>
                  <a:pt x="6033338" y="6391171"/>
                </a:cubicBezTo>
                <a:lnTo>
                  <a:pt x="6033338" y="6238678"/>
                </a:lnTo>
                <a:lnTo>
                  <a:pt x="5888101" y="6191395"/>
                </a:lnTo>
                <a:lnTo>
                  <a:pt x="5888101" y="6191516"/>
                </a:lnTo>
                <a:lnTo>
                  <a:pt x="5742864" y="6238678"/>
                </a:lnTo>
                <a:lnTo>
                  <a:pt x="5742864" y="6391292"/>
                </a:lnTo>
                <a:close/>
                <a:moveTo>
                  <a:pt x="7502642" y="6590949"/>
                </a:moveTo>
                <a:lnTo>
                  <a:pt x="7647880" y="6391292"/>
                </a:lnTo>
                <a:cubicBezTo>
                  <a:pt x="7647880" y="6391292"/>
                  <a:pt x="7647880" y="6391171"/>
                  <a:pt x="7647880" y="6391171"/>
                </a:cubicBezTo>
                <a:lnTo>
                  <a:pt x="7647880" y="6238678"/>
                </a:lnTo>
                <a:lnTo>
                  <a:pt x="7502642" y="6191395"/>
                </a:lnTo>
                <a:lnTo>
                  <a:pt x="7502642" y="6191516"/>
                </a:lnTo>
                <a:lnTo>
                  <a:pt x="7357405" y="6238678"/>
                </a:lnTo>
                <a:lnTo>
                  <a:pt x="7357405" y="6391292"/>
                </a:lnTo>
                <a:close/>
                <a:moveTo>
                  <a:pt x="9117909" y="6590949"/>
                </a:moveTo>
                <a:cubicBezTo>
                  <a:pt x="9117909" y="6590949"/>
                  <a:pt x="9263147" y="6391171"/>
                  <a:pt x="9263147" y="6391171"/>
                </a:cubicBezTo>
                <a:lnTo>
                  <a:pt x="9263147" y="6238678"/>
                </a:lnTo>
                <a:lnTo>
                  <a:pt x="9117909" y="6191395"/>
                </a:lnTo>
                <a:lnTo>
                  <a:pt x="9117909" y="6191516"/>
                </a:lnTo>
                <a:lnTo>
                  <a:pt x="8972672" y="6238678"/>
                </a:lnTo>
                <a:lnTo>
                  <a:pt x="8972672" y="6391292"/>
                </a:lnTo>
                <a:close/>
                <a:moveTo>
                  <a:pt x="734410" y="6596632"/>
                </a:moveTo>
                <a:lnTo>
                  <a:pt x="879648" y="6549470"/>
                </a:lnTo>
                <a:lnTo>
                  <a:pt x="879648" y="6396734"/>
                </a:lnTo>
                <a:lnTo>
                  <a:pt x="789917" y="6273264"/>
                </a:lnTo>
                <a:lnTo>
                  <a:pt x="644680" y="6320427"/>
                </a:lnTo>
                <a:lnTo>
                  <a:pt x="499443" y="6520325"/>
                </a:lnTo>
                <a:close/>
                <a:moveTo>
                  <a:pt x="2349315" y="6596632"/>
                </a:moveTo>
                <a:lnTo>
                  <a:pt x="2494552" y="6549470"/>
                </a:lnTo>
                <a:lnTo>
                  <a:pt x="2494552" y="6396734"/>
                </a:lnTo>
                <a:lnTo>
                  <a:pt x="2404822" y="6273264"/>
                </a:lnTo>
                <a:lnTo>
                  <a:pt x="2259585" y="6320427"/>
                </a:lnTo>
                <a:lnTo>
                  <a:pt x="2114347" y="6520325"/>
                </a:lnTo>
                <a:close/>
                <a:moveTo>
                  <a:pt x="4581448" y="6596753"/>
                </a:moveTo>
                <a:lnTo>
                  <a:pt x="4816295" y="6520446"/>
                </a:lnTo>
                <a:lnTo>
                  <a:pt x="4671178" y="6320548"/>
                </a:lnTo>
                <a:lnTo>
                  <a:pt x="4525941" y="6273385"/>
                </a:lnTo>
                <a:cubicBezTo>
                  <a:pt x="4525941" y="6273385"/>
                  <a:pt x="4436211" y="6396976"/>
                  <a:pt x="4436211" y="6396976"/>
                </a:cubicBezTo>
                <a:lnTo>
                  <a:pt x="4436211" y="6549591"/>
                </a:lnTo>
                <a:close/>
                <a:moveTo>
                  <a:pt x="6196474" y="6596753"/>
                </a:moveTo>
                <a:lnTo>
                  <a:pt x="6431441" y="6520446"/>
                </a:lnTo>
                <a:lnTo>
                  <a:pt x="6286325" y="6320548"/>
                </a:lnTo>
                <a:lnTo>
                  <a:pt x="6141087" y="6273385"/>
                </a:lnTo>
                <a:lnTo>
                  <a:pt x="6140966" y="6273385"/>
                </a:lnTo>
                <a:cubicBezTo>
                  <a:pt x="6140966" y="6273385"/>
                  <a:pt x="6051236" y="6396976"/>
                  <a:pt x="6051236" y="6396976"/>
                </a:cubicBezTo>
                <a:lnTo>
                  <a:pt x="6051236" y="6549591"/>
                </a:lnTo>
                <a:close/>
                <a:moveTo>
                  <a:pt x="7811257" y="6596753"/>
                </a:moveTo>
                <a:lnTo>
                  <a:pt x="8046103" y="6520446"/>
                </a:lnTo>
                <a:lnTo>
                  <a:pt x="7900987" y="6320548"/>
                </a:lnTo>
                <a:lnTo>
                  <a:pt x="7755750" y="6273385"/>
                </a:lnTo>
                <a:lnTo>
                  <a:pt x="7755629" y="6273385"/>
                </a:lnTo>
                <a:cubicBezTo>
                  <a:pt x="7755629" y="6273385"/>
                  <a:pt x="7666019" y="6396976"/>
                  <a:pt x="7666019" y="6396976"/>
                </a:cubicBezTo>
                <a:lnTo>
                  <a:pt x="7666019" y="6549591"/>
                </a:lnTo>
                <a:close/>
                <a:moveTo>
                  <a:pt x="9426161" y="6596753"/>
                </a:moveTo>
                <a:lnTo>
                  <a:pt x="9661008" y="6520446"/>
                </a:lnTo>
                <a:lnTo>
                  <a:pt x="9515892" y="6320548"/>
                </a:lnTo>
                <a:lnTo>
                  <a:pt x="9370654" y="6273385"/>
                </a:lnTo>
                <a:cubicBezTo>
                  <a:pt x="9370654" y="6273385"/>
                  <a:pt x="9280924" y="6396976"/>
                  <a:pt x="9280924" y="6396976"/>
                </a:cubicBezTo>
                <a:lnTo>
                  <a:pt x="9280924" y="6549591"/>
                </a:lnTo>
                <a:close/>
                <a:moveTo>
                  <a:pt x="1350792" y="6596874"/>
                </a:moveTo>
                <a:lnTo>
                  <a:pt x="1585760" y="6520567"/>
                </a:lnTo>
                <a:lnTo>
                  <a:pt x="1440644" y="6320669"/>
                </a:lnTo>
                <a:lnTo>
                  <a:pt x="1295406" y="6273506"/>
                </a:lnTo>
                <a:lnTo>
                  <a:pt x="1295285" y="6273506"/>
                </a:lnTo>
                <a:cubicBezTo>
                  <a:pt x="1295285" y="6273506"/>
                  <a:pt x="1205555" y="6397097"/>
                  <a:pt x="1205555" y="6397097"/>
                </a:cubicBezTo>
                <a:lnTo>
                  <a:pt x="1205555" y="6549711"/>
                </a:lnTo>
                <a:close/>
                <a:moveTo>
                  <a:pt x="2965818" y="6596874"/>
                </a:moveTo>
                <a:lnTo>
                  <a:pt x="3200665" y="6520567"/>
                </a:lnTo>
                <a:lnTo>
                  <a:pt x="3055548" y="6320669"/>
                </a:lnTo>
                <a:lnTo>
                  <a:pt x="2910311" y="6273506"/>
                </a:lnTo>
                <a:lnTo>
                  <a:pt x="2910190" y="6273506"/>
                </a:lnTo>
                <a:cubicBezTo>
                  <a:pt x="2910190" y="6273506"/>
                  <a:pt x="2820581" y="6397097"/>
                  <a:pt x="2820581" y="6397097"/>
                </a:cubicBezTo>
                <a:lnTo>
                  <a:pt x="2820581" y="6549711"/>
                </a:lnTo>
                <a:close/>
                <a:moveTo>
                  <a:pt x="3964340" y="6596874"/>
                </a:moveTo>
                <a:lnTo>
                  <a:pt x="4109577" y="6549711"/>
                </a:lnTo>
                <a:lnTo>
                  <a:pt x="4109577" y="6396976"/>
                </a:lnTo>
                <a:lnTo>
                  <a:pt x="4019847" y="6273506"/>
                </a:lnTo>
                <a:lnTo>
                  <a:pt x="3874610" y="6320669"/>
                </a:lnTo>
                <a:lnTo>
                  <a:pt x="3729373" y="6520567"/>
                </a:lnTo>
                <a:close/>
                <a:moveTo>
                  <a:pt x="5579245" y="6596874"/>
                </a:moveTo>
                <a:lnTo>
                  <a:pt x="5724482" y="6549711"/>
                </a:lnTo>
                <a:lnTo>
                  <a:pt x="5724482" y="6396976"/>
                </a:lnTo>
                <a:lnTo>
                  <a:pt x="5634752" y="6273506"/>
                </a:lnTo>
                <a:lnTo>
                  <a:pt x="5489514" y="6320669"/>
                </a:lnTo>
                <a:lnTo>
                  <a:pt x="5344277" y="6520567"/>
                </a:lnTo>
                <a:close/>
                <a:moveTo>
                  <a:pt x="7194149" y="6596874"/>
                </a:moveTo>
                <a:lnTo>
                  <a:pt x="7339386" y="6549711"/>
                </a:lnTo>
                <a:lnTo>
                  <a:pt x="7339386" y="6396976"/>
                </a:lnTo>
                <a:lnTo>
                  <a:pt x="7249656" y="6273506"/>
                </a:lnTo>
                <a:lnTo>
                  <a:pt x="7104419" y="6320669"/>
                </a:lnTo>
                <a:lnTo>
                  <a:pt x="6959181" y="6520567"/>
                </a:lnTo>
                <a:close/>
                <a:moveTo>
                  <a:pt x="8809053" y="6596874"/>
                </a:moveTo>
                <a:lnTo>
                  <a:pt x="8954291" y="6549711"/>
                </a:lnTo>
                <a:lnTo>
                  <a:pt x="8954291" y="6396976"/>
                </a:lnTo>
                <a:lnTo>
                  <a:pt x="8864561" y="6273506"/>
                </a:lnTo>
                <a:lnTo>
                  <a:pt x="8719323" y="6320669"/>
                </a:lnTo>
                <a:lnTo>
                  <a:pt x="8574086" y="6520567"/>
                </a:lnTo>
                <a:close/>
                <a:moveTo>
                  <a:pt x="4827542" y="6676568"/>
                </a:moveTo>
                <a:lnTo>
                  <a:pt x="4878695" y="6606065"/>
                </a:lnTo>
                <a:lnTo>
                  <a:pt x="4827542" y="6535562"/>
                </a:lnTo>
                <a:lnTo>
                  <a:pt x="4610713" y="6606065"/>
                </a:lnTo>
                <a:close/>
                <a:moveTo>
                  <a:pt x="6442688" y="6676568"/>
                </a:moveTo>
                <a:lnTo>
                  <a:pt x="6493841" y="6606065"/>
                </a:lnTo>
                <a:lnTo>
                  <a:pt x="6442688" y="6535562"/>
                </a:lnTo>
                <a:lnTo>
                  <a:pt x="6225860" y="6606065"/>
                </a:lnTo>
                <a:close/>
                <a:moveTo>
                  <a:pt x="8057351" y="6676568"/>
                </a:moveTo>
                <a:lnTo>
                  <a:pt x="8108504" y="6606065"/>
                </a:lnTo>
                <a:lnTo>
                  <a:pt x="8057351" y="6535562"/>
                </a:lnTo>
                <a:lnTo>
                  <a:pt x="7840522" y="6606065"/>
                </a:lnTo>
                <a:close/>
                <a:moveTo>
                  <a:pt x="9672255" y="6676568"/>
                </a:moveTo>
                <a:lnTo>
                  <a:pt x="9723408" y="6606065"/>
                </a:lnTo>
                <a:lnTo>
                  <a:pt x="9672255" y="6535562"/>
                </a:lnTo>
                <a:lnTo>
                  <a:pt x="9455426" y="6606065"/>
                </a:lnTo>
                <a:close/>
                <a:moveTo>
                  <a:pt x="1597007" y="6676688"/>
                </a:moveTo>
                <a:lnTo>
                  <a:pt x="1648160" y="6606186"/>
                </a:lnTo>
                <a:lnTo>
                  <a:pt x="1597007" y="6535683"/>
                </a:lnTo>
                <a:lnTo>
                  <a:pt x="1380179" y="6606186"/>
                </a:lnTo>
                <a:close/>
                <a:moveTo>
                  <a:pt x="3211911" y="6676688"/>
                </a:moveTo>
                <a:lnTo>
                  <a:pt x="3263065" y="6606186"/>
                </a:lnTo>
                <a:lnTo>
                  <a:pt x="3211911" y="6535683"/>
                </a:lnTo>
                <a:lnTo>
                  <a:pt x="2995083" y="6606186"/>
                </a:lnTo>
                <a:close/>
                <a:moveTo>
                  <a:pt x="487833" y="6677172"/>
                </a:moveTo>
                <a:lnTo>
                  <a:pt x="704782" y="6606669"/>
                </a:lnTo>
                <a:lnTo>
                  <a:pt x="487833" y="6536167"/>
                </a:lnTo>
                <a:lnTo>
                  <a:pt x="436680" y="6606669"/>
                </a:lnTo>
                <a:close/>
                <a:moveTo>
                  <a:pt x="2102738" y="6677172"/>
                </a:moveTo>
                <a:lnTo>
                  <a:pt x="2319687" y="6606669"/>
                </a:lnTo>
                <a:lnTo>
                  <a:pt x="2102738" y="6536167"/>
                </a:lnTo>
                <a:lnTo>
                  <a:pt x="2051584" y="6606669"/>
                </a:lnTo>
                <a:close/>
                <a:moveTo>
                  <a:pt x="3717763" y="6677172"/>
                </a:moveTo>
                <a:lnTo>
                  <a:pt x="3934712" y="6606669"/>
                </a:lnTo>
                <a:lnTo>
                  <a:pt x="3717763" y="6536167"/>
                </a:lnTo>
                <a:lnTo>
                  <a:pt x="3666610" y="6606669"/>
                </a:lnTo>
                <a:close/>
                <a:moveTo>
                  <a:pt x="5332668" y="6677172"/>
                </a:moveTo>
                <a:lnTo>
                  <a:pt x="5549617" y="6606669"/>
                </a:lnTo>
                <a:lnTo>
                  <a:pt x="5332668" y="6536167"/>
                </a:lnTo>
                <a:lnTo>
                  <a:pt x="5281514" y="6606669"/>
                </a:lnTo>
                <a:close/>
                <a:moveTo>
                  <a:pt x="6947572" y="6677172"/>
                </a:moveTo>
                <a:lnTo>
                  <a:pt x="7164521" y="6606669"/>
                </a:lnTo>
                <a:lnTo>
                  <a:pt x="6947572" y="6536167"/>
                </a:lnTo>
                <a:lnTo>
                  <a:pt x="6896419" y="6606669"/>
                </a:lnTo>
                <a:close/>
                <a:moveTo>
                  <a:pt x="8562476" y="6677172"/>
                </a:moveTo>
                <a:lnTo>
                  <a:pt x="8779425" y="6606669"/>
                </a:lnTo>
                <a:lnTo>
                  <a:pt x="8562476" y="6536167"/>
                </a:lnTo>
                <a:lnTo>
                  <a:pt x="8511323" y="6606669"/>
                </a:lnTo>
                <a:close/>
                <a:moveTo>
                  <a:pt x="2803046" y="6790242"/>
                </a:moveTo>
                <a:lnTo>
                  <a:pt x="2803046" y="6649358"/>
                </a:lnTo>
                <a:lnTo>
                  <a:pt x="2937157" y="6605823"/>
                </a:lnTo>
                <a:lnTo>
                  <a:pt x="2803046" y="6562288"/>
                </a:lnTo>
                <a:lnTo>
                  <a:pt x="2803046" y="6421404"/>
                </a:lnTo>
                <a:lnTo>
                  <a:pt x="2668934" y="6605702"/>
                </a:lnTo>
                <a:close/>
                <a:moveTo>
                  <a:pt x="2512571" y="6790363"/>
                </a:moveTo>
                <a:lnTo>
                  <a:pt x="2646683" y="6605823"/>
                </a:lnTo>
                <a:lnTo>
                  <a:pt x="2512571" y="6421525"/>
                </a:lnTo>
                <a:lnTo>
                  <a:pt x="2512571" y="6562409"/>
                </a:lnTo>
                <a:lnTo>
                  <a:pt x="2378459" y="6605944"/>
                </a:lnTo>
                <a:lnTo>
                  <a:pt x="2512571" y="6649479"/>
                </a:lnTo>
                <a:close/>
                <a:moveTo>
                  <a:pt x="1187536" y="6790484"/>
                </a:moveTo>
                <a:lnTo>
                  <a:pt x="1187536" y="6649600"/>
                </a:lnTo>
                <a:lnTo>
                  <a:pt x="1321648" y="6606065"/>
                </a:lnTo>
                <a:lnTo>
                  <a:pt x="1187536" y="6562530"/>
                </a:lnTo>
                <a:lnTo>
                  <a:pt x="1187536" y="6421646"/>
                </a:lnTo>
                <a:lnTo>
                  <a:pt x="1053425" y="6605944"/>
                </a:lnTo>
                <a:close/>
                <a:moveTo>
                  <a:pt x="4418313" y="6790484"/>
                </a:moveTo>
                <a:lnTo>
                  <a:pt x="4418313" y="6649600"/>
                </a:lnTo>
                <a:lnTo>
                  <a:pt x="4552304" y="6606065"/>
                </a:lnTo>
                <a:lnTo>
                  <a:pt x="4418313" y="6562530"/>
                </a:lnTo>
                <a:lnTo>
                  <a:pt x="4418313" y="6421646"/>
                </a:lnTo>
                <a:lnTo>
                  <a:pt x="4284201" y="6605944"/>
                </a:lnTo>
                <a:close/>
                <a:moveTo>
                  <a:pt x="6033217" y="6790484"/>
                </a:moveTo>
                <a:lnTo>
                  <a:pt x="6033217" y="6649600"/>
                </a:lnTo>
                <a:lnTo>
                  <a:pt x="6167329" y="6606065"/>
                </a:lnTo>
                <a:lnTo>
                  <a:pt x="6033217" y="6562530"/>
                </a:lnTo>
                <a:lnTo>
                  <a:pt x="6033217" y="6421646"/>
                </a:lnTo>
                <a:lnTo>
                  <a:pt x="5899106" y="6605944"/>
                </a:lnTo>
                <a:close/>
                <a:moveTo>
                  <a:pt x="7647880" y="6790484"/>
                </a:moveTo>
                <a:lnTo>
                  <a:pt x="7647880" y="6649600"/>
                </a:lnTo>
                <a:lnTo>
                  <a:pt x="7781992" y="6606065"/>
                </a:lnTo>
                <a:lnTo>
                  <a:pt x="7647880" y="6562530"/>
                </a:lnTo>
                <a:lnTo>
                  <a:pt x="7647880" y="6421646"/>
                </a:lnTo>
                <a:lnTo>
                  <a:pt x="7513768" y="6605944"/>
                </a:lnTo>
                <a:close/>
                <a:moveTo>
                  <a:pt x="9263026" y="6790484"/>
                </a:moveTo>
                <a:lnTo>
                  <a:pt x="9263026" y="6649600"/>
                </a:lnTo>
                <a:lnTo>
                  <a:pt x="9397017" y="6606065"/>
                </a:lnTo>
                <a:lnTo>
                  <a:pt x="9263026" y="6562530"/>
                </a:lnTo>
                <a:lnTo>
                  <a:pt x="9263026" y="6421646"/>
                </a:lnTo>
                <a:lnTo>
                  <a:pt x="9128914" y="6605944"/>
                </a:lnTo>
                <a:close/>
                <a:moveTo>
                  <a:pt x="897183" y="6790605"/>
                </a:moveTo>
                <a:lnTo>
                  <a:pt x="1031294" y="6606065"/>
                </a:lnTo>
                <a:lnTo>
                  <a:pt x="897183" y="6421767"/>
                </a:lnTo>
                <a:lnTo>
                  <a:pt x="897183" y="6562651"/>
                </a:lnTo>
                <a:lnTo>
                  <a:pt x="763071" y="6606186"/>
                </a:lnTo>
                <a:lnTo>
                  <a:pt x="897183" y="6649721"/>
                </a:lnTo>
                <a:close/>
                <a:moveTo>
                  <a:pt x="4127596" y="6790605"/>
                </a:moveTo>
                <a:lnTo>
                  <a:pt x="4261708" y="6606065"/>
                </a:lnTo>
                <a:lnTo>
                  <a:pt x="4127596" y="6421767"/>
                </a:lnTo>
                <a:lnTo>
                  <a:pt x="4127596" y="6562651"/>
                </a:lnTo>
                <a:lnTo>
                  <a:pt x="3993485" y="6606186"/>
                </a:lnTo>
                <a:lnTo>
                  <a:pt x="4127596" y="6649721"/>
                </a:lnTo>
                <a:close/>
                <a:moveTo>
                  <a:pt x="5742501" y="6790605"/>
                </a:moveTo>
                <a:lnTo>
                  <a:pt x="5876613" y="6606065"/>
                </a:lnTo>
                <a:lnTo>
                  <a:pt x="5742501" y="6421767"/>
                </a:lnTo>
                <a:lnTo>
                  <a:pt x="5742501" y="6562651"/>
                </a:lnTo>
                <a:lnTo>
                  <a:pt x="5608389" y="6606186"/>
                </a:lnTo>
                <a:lnTo>
                  <a:pt x="5742501" y="6649721"/>
                </a:lnTo>
                <a:close/>
                <a:moveTo>
                  <a:pt x="7357405" y="6790605"/>
                </a:moveTo>
                <a:lnTo>
                  <a:pt x="7491517" y="6606065"/>
                </a:lnTo>
                <a:lnTo>
                  <a:pt x="7357405" y="6421767"/>
                </a:lnTo>
                <a:lnTo>
                  <a:pt x="7357405" y="6562651"/>
                </a:lnTo>
                <a:lnTo>
                  <a:pt x="7223293" y="6606186"/>
                </a:lnTo>
                <a:lnTo>
                  <a:pt x="7357405" y="6649721"/>
                </a:lnTo>
                <a:close/>
                <a:moveTo>
                  <a:pt x="8972309" y="6790605"/>
                </a:moveTo>
                <a:lnTo>
                  <a:pt x="9106421" y="6606065"/>
                </a:lnTo>
                <a:lnTo>
                  <a:pt x="8972309" y="6421767"/>
                </a:lnTo>
                <a:lnTo>
                  <a:pt x="8972309" y="6562651"/>
                </a:lnTo>
                <a:lnTo>
                  <a:pt x="8838197" y="6606186"/>
                </a:lnTo>
                <a:lnTo>
                  <a:pt x="8972309" y="6649721"/>
                </a:lnTo>
                <a:close/>
                <a:moveTo>
                  <a:pt x="1849630" y="6853488"/>
                </a:move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lnTo>
                  <a:pt x="1849630" y="6359609"/>
                </a:ln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close/>
                <a:moveTo>
                  <a:pt x="3464656" y="6853488"/>
                </a:move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lnTo>
                  <a:pt x="3464656" y="6359609"/>
                </a:ln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close/>
                <a:moveTo>
                  <a:pt x="5079439" y="6853488"/>
                </a:move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lnTo>
                  <a:pt x="5079439" y="6359609"/>
                </a:ln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close/>
                <a:moveTo>
                  <a:pt x="6695795" y="6853609"/>
                </a:move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lnTo>
                  <a:pt x="6695795" y="6359730"/>
                </a:ln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close/>
                <a:moveTo>
                  <a:pt x="8310578" y="6853609"/>
                </a:move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lnTo>
                  <a:pt x="8310578" y="6359730"/>
                </a:ln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close/>
                <a:moveTo>
                  <a:pt x="9925845" y="6853609"/>
                </a:move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lnTo>
                  <a:pt x="9925845" y="6359730"/>
                </a:ln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close/>
                <a:moveTo>
                  <a:pt x="0" y="6855302"/>
                </a:moveTo>
                <a:lnTo>
                  <a:pt x="0" y="6847205"/>
                </a:lnTo>
                <a:lnTo>
                  <a:pt x="24879" y="6847205"/>
                </a:lnTo>
                <a:close/>
                <a:moveTo>
                  <a:pt x="4700685" y="6882270"/>
                </a:moveTo>
                <a:lnTo>
                  <a:pt x="4917634" y="6811768"/>
                </a:lnTo>
                <a:lnTo>
                  <a:pt x="4917634" y="6724698"/>
                </a:lnTo>
                <a:lnTo>
                  <a:pt x="4834797" y="6697851"/>
                </a:lnTo>
                <a:lnTo>
                  <a:pt x="4834797" y="6697730"/>
                </a:lnTo>
                <a:close/>
                <a:moveTo>
                  <a:pt x="6315832" y="6882270"/>
                </a:moveTo>
                <a:lnTo>
                  <a:pt x="6532781" y="6811768"/>
                </a:lnTo>
                <a:lnTo>
                  <a:pt x="6532781" y="6724698"/>
                </a:lnTo>
                <a:lnTo>
                  <a:pt x="6449943" y="6697851"/>
                </a:lnTo>
                <a:lnTo>
                  <a:pt x="6449943" y="6697730"/>
                </a:lnTo>
                <a:close/>
                <a:moveTo>
                  <a:pt x="7930494" y="6882270"/>
                </a:moveTo>
                <a:lnTo>
                  <a:pt x="8147443" y="6811768"/>
                </a:lnTo>
                <a:lnTo>
                  <a:pt x="8147443" y="6724698"/>
                </a:lnTo>
                <a:lnTo>
                  <a:pt x="8064606" y="6697851"/>
                </a:lnTo>
                <a:lnTo>
                  <a:pt x="8064485" y="6697730"/>
                </a:lnTo>
                <a:close/>
                <a:moveTo>
                  <a:pt x="9545399" y="6882270"/>
                </a:moveTo>
                <a:lnTo>
                  <a:pt x="9762348" y="6811768"/>
                </a:lnTo>
                <a:lnTo>
                  <a:pt x="9762348" y="6724698"/>
                </a:lnTo>
                <a:lnTo>
                  <a:pt x="9679510" y="6697851"/>
                </a:lnTo>
                <a:lnTo>
                  <a:pt x="9679510" y="6697730"/>
                </a:lnTo>
                <a:close/>
                <a:moveTo>
                  <a:pt x="1470151" y="6882391"/>
                </a:moveTo>
                <a:lnTo>
                  <a:pt x="1687100" y="6811889"/>
                </a:lnTo>
                <a:lnTo>
                  <a:pt x="1687100" y="6724819"/>
                </a:lnTo>
                <a:lnTo>
                  <a:pt x="1604263" y="6697972"/>
                </a:lnTo>
                <a:lnTo>
                  <a:pt x="1604263" y="6697851"/>
                </a:lnTo>
                <a:close/>
                <a:moveTo>
                  <a:pt x="3085055" y="6882391"/>
                </a:moveTo>
                <a:lnTo>
                  <a:pt x="3302004" y="6811889"/>
                </a:lnTo>
                <a:lnTo>
                  <a:pt x="3302004" y="6724819"/>
                </a:lnTo>
                <a:lnTo>
                  <a:pt x="3219167" y="6697972"/>
                </a:lnTo>
                <a:lnTo>
                  <a:pt x="3219046" y="6697851"/>
                </a:lnTo>
                <a:close/>
                <a:moveTo>
                  <a:pt x="615052" y="6882633"/>
                </a:moveTo>
                <a:lnTo>
                  <a:pt x="481034" y="6698223"/>
                </a:lnTo>
                <a:lnTo>
                  <a:pt x="481061" y="6698214"/>
                </a:lnTo>
                <a:lnTo>
                  <a:pt x="480940" y="6698093"/>
                </a:lnTo>
                <a:lnTo>
                  <a:pt x="481034" y="6698223"/>
                </a:lnTo>
                <a:lnTo>
                  <a:pt x="398224" y="6725060"/>
                </a:lnTo>
                <a:lnTo>
                  <a:pt x="398224" y="6812130"/>
                </a:lnTo>
                <a:close/>
                <a:moveTo>
                  <a:pt x="2229956" y="6882633"/>
                </a:moveTo>
                <a:lnTo>
                  <a:pt x="2095939" y="6698223"/>
                </a:lnTo>
                <a:lnTo>
                  <a:pt x="2095966" y="6698214"/>
                </a:lnTo>
                <a:lnTo>
                  <a:pt x="2095845" y="6698093"/>
                </a:lnTo>
                <a:lnTo>
                  <a:pt x="2095939" y="6698223"/>
                </a:lnTo>
                <a:lnTo>
                  <a:pt x="2013128" y="6725060"/>
                </a:lnTo>
                <a:lnTo>
                  <a:pt x="2013128" y="6812130"/>
                </a:lnTo>
                <a:close/>
                <a:moveTo>
                  <a:pt x="3844982" y="6882633"/>
                </a:moveTo>
                <a:lnTo>
                  <a:pt x="3710964" y="6698223"/>
                </a:lnTo>
                <a:lnTo>
                  <a:pt x="3710991" y="6698214"/>
                </a:lnTo>
                <a:lnTo>
                  <a:pt x="3710870" y="6698093"/>
                </a:lnTo>
                <a:lnTo>
                  <a:pt x="3710964" y="6698223"/>
                </a:lnTo>
                <a:lnTo>
                  <a:pt x="3628154" y="6725060"/>
                </a:lnTo>
                <a:lnTo>
                  <a:pt x="3628154" y="6812130"/>
                </a:lnTo>
                <a:close/>
                <a:moveTo>
                  <a:pt x="5459886" y="6882633"/>
                </a:moveTo>
                <a:lnTo>
                  <a:pt x="5325869" y="6698223"/>
                </a:lnTo>
                <a:lnTo>
                  <a:pt x="5325896" y="6698214"/>
                </a:lnTo>
                <a:lnTo>
                  <a:pt x="5325775" y="6698093"/>
                </a:lnTo>
                <a:lnTo>
                  <a:pt x="5325869" y="6698223"/>
                </a:lnTo>
                <a:lnTo>
                  <a:pt x="5243058" y="6725060"/>
                </a:lnTo>
                <a:lnTo>
                  <a:pt x="5243058" y="6812130"/>
                </a:lnTo>
                <a:close/>
                <a:moveTo>
                  <a:pt x="7074791" y="6882633"/>
                </a:moveTo>
                <a:lnTo>
                  <a:pt x="6940773" y="6698223"/>
                </a:lnTo>
                <a:lnTo>
                  <a:pt x="6940800" y="6698214"/>
                </a:lnTo>
                <a:lnTo>
                  <a:pt x="6940679" y="6698093"/>
                </a:lnTo>
                <a:lnTo>
                  <a:pt x="6940773" y="6698223"/>
                </a:lnTo>
                <a:lnTo>
                  <a:pt x="6857962" y="6725060"/>
                </a:lnTo>
                <a:lnTo>
                  <a:pt x="6857962" y="6812130"/>
                </a:lnTo>
                <a:close/>
                <a:moveTo>
                  <a:pt x="8689695" y="6882633"/>
                </a:moveTo>
                <a:lnTo>
                  <a:pt x="8555677" y="6698223"/>
                </a:lnTo>
                <a:lnTo>
                  <a:pt x="8555704" y="6698214"/>
                </a:lnTo>
                <a:lnTo>
                  <a:pt x="8555583" y="6698093"/>
                </a:lnTo>
                <a:lnTo>
                  <a:pt x="8555677" y="6698223"/>
                </a:lnTo>
                <a:lnTo>
                  <a:pt x="8472867" y="6725060"/>
                </a:lnTo>
                <a:lnTo>
                  <a:pt x="8472867" y="6812130"/>
                </a:lnTo>
                <a:close/>
                <a:moveTo>
                  <a:pt x="789917" y="6938866"/>
                </a:moveTo>
                <a:lnTo>
                  <a:pt x="879648" y="6815395"/>
                </a:lnTo>
                <a:lnTo>
                  <a:pt x="879648" y="6662781"/>
                </a:lnTo>
                <a:lnTo>
                  <a:pt x="734410" y="6615618"/>
                </a:lnTo>
                <a:lnTo>
                  <a:pt x="734410" y="6615497"/>
                </a:lnTo>
                <a:lnTo>
                  <a:pt x="499443" y="6691804"/>
                </a:lnTo>
                <a:lnTo>
                  <a:pt x="644680" y="6891702"/>
                </a:lnTo>
                <a:close/>
                <a:moveTo>
                  <a:pt x="2404822" y="6938866"/>
                </a:moveTo>
                <a:lnTo>
                  <a:pt x="2494552" y="6815395"/>
                </a:lnTo>
                <a:lnTo>
                  <a:pt x="2494552" y="6662781"/>
                </a:lnTo>
                <a:lnTo>
                  <a:pt x="2349315" y="6615618"/>
                </a:lnTo>
                <a:lnTo>
                  <a:pt x="2349315" y="6615497"/>
                </a:lnTo>
                <a:lnTo>
                  <a:pt x="2114347" y="6691804"/>
                </a:lnTo>
                <a:lnTo>
                  <a:pt x="2259585" y="6891702"/>
                </a:lnTo>
                <a:close/>
                <a:moveTo>
                  <a:pt x="4525941" y="6938986"/>
                </a:moveTo>
                <a:lnTo>
                  <a:pt x="4671178" y="6891824"/>
                </a:lnTo>
                <a:lnTo>
                  <a:pt x="4816295" y="6691925"/>
                </a:lnTo>
                <a:lnTo>
                  <a:pt x="4581448" y="6615618"/>
                </a:lnTo>
                <a:lnTo>
                  <a:pt x="4581448" y="6615739"/>
                </a:lnTo>
                <a:lnTo>
                  <a:pt x="4436211" y="6662902"/>
                </a:lnTo>
                <a:lnTo>
                  <a:pt x="4436211" y="6815516"/>
                </a:lnTo>
                <a:close/>
                <a:moveTo>
                  <a:pt x="6141208" y="6938986"/>
                </a:moveTo>
                <a:lnTo>
                  <a:pt x="6286446" y="6891824"/>
                </a:lnTo>
                <a:lnTo>
                  <a:pt x="6431562" y="6691925"/>
                </a:lnTo>
                <a:lnTo>
                  <a:pt x="6196594" y="6615618"/>
                </a:lnTo>
                <a:lnTo>
                  <a:pt x="6196715" y="6615739"/>
                </a:lnTo>
                <a:lnTo>
                  <a:pt x="6051478" y="6662902"/>
                </a:lnTo>
                <a:lnTo>
                  <a:pt x="6051478" y="6815516"/>
                </a:lnTo>
                <a:close/>
                <a:moveTo>
                  <a:pt x="7755750" y="6938986"/>
                </a:moveTo>
                <a:lnTo>
                  <a:pt x="7900987" y="6891824"/>
                </a:lnTo>
                <a:lnTo>
                  <a:pt x="8046103" y="6691925"/>
                </a:lnTo>
                <a:lnTo>
                  <a:pt x="7811257" y="6615618"/>
                </a:lnTo>
                <a:lnTo>
                  <a:pt x="7811257" y="6615739"/>
                </a:lnTo>
                <a:lnTo>
                  <a:pt x="7666019" y="6662902"/>
                </a:lnTo>
                <a:lnTo>
                  <a:pt x="7666019" y="6815516"/>
                </a:lnTo>
                <a:close/>
                <a:moveTo>
                  <a:pt x="9370654" y="6938986"/>
                </a:moveTo>
                <a:lnTo>
                  <a:pt x="9515892" y="6891824"/>
                </a:lnTo>
                <a:lnTo>
                  <a:pt x="9661008" y="6691925"/>
                </a:lnTo>
                <a:lnTo>
                  <a:pt x="9426161" y="6615618"/>
                </a:lnTo>
                <a:lnTo>
                  <a:pt x="9426161" y="6615739"/>
                </a:lnTo>
                <a:lnTo>
                  <a:pt x="9280924" y="6662902"/>
                </a:lnTo>
                <a:lnTo>
                  <a:pt x="9280924" y="6815516"/>
                </a:lnTo>
                <a:close/>
                <a:moveTo>
                  <a:pt x="1295527" y="6939107"/>
                </a:moveTo>
                <a:lnTo>
                  <a:pt x="1440765" y="6891945"/>
                </a:lnTo>
                <a:lnTo>
                  <a:pt x="1585881" y="6692046"/>
                </a:lnTo>
                <a:lnTo>
                  <a:pt x="1350913" y="6615739"/>
                </a:lnTo>
                <a:lnTo>
                  <a:pt x="1351034" y="6615860"/>
                </a:lnTo>
                <a:lnTo>
                  <a:pt x="1205797" y="6663023"/>
                </a:lnTo>
                <a:lnTo>
                  <a:pt x="1205797" y="6815638"/>
                </a:lnTo>
                <a:close/>
                <a:moveTo>
                  <a:pt x="2910311" y="6939107"/>
                </a:moveTo>
                <a:lnTo>
                  <a:pt x="3055548" y="6891945"/>
                </a:lnTo>
                <a:lnTo>
                  <a:pt x="3200665" y="6692046"/>
                </a:lnTo>
                <a:lnTo>
                  <a:pt x="2965818" y="6615739"/>
                </a:lnTo>
                <a:lnTo>
                  <a:pt x="2965818" y="6615860"/>
                </a:lnTo>
                <a:lnTo>
                  <a:pt x="2820581" y="6663023"/>
                </a:lnTo>
                <a:lnTo>
                  <a:pt x="2820581" y="6815638"/>
                </a:lnTo>
                <a:close/>
                <a:moveTo>
                  <a:pt x="4019847" y="6939107"/>
                </a:moveTo>
                <a:lnTo>
                  <a:pt x="4109577" y="6815638"/>
                </a:lnTo>
                <a:lnTo>
                  <a:pt x="4109577" y="6663023"/>
                </a:lnTo>
                <a:lnTo>
                  <a:pt x="3964340" y="6615860"/>
                </a:lnTo>
                <a:lnTo>
                  <a:pt x="3964340" y="6615739"/>
                </a:lnTo>
                <a:lnTo>
                  <a:pt x="3729373" y="6692046"/>
                </a:lnTo>
                <a:lnTo>
                  <a:pt x="3874610" y="6891945"/>
                </a:lnTo>
                <a:close/>
                <a:moveTo>
                  <a:pt x="5634752" y="6939107"/>
                </a:moveTo>
                <a:lnTo>
                  <a:pt x="5724482" y="6815638"/>
                </a:lnTo>
                <a:lnTo>
                  <a:pt x="5724482" y="6663023"/>
                </a:lnTo>
                <a:lnTo>
                  <a:pt x="5579245" y="6615860"/>
                </a:lnTo>
                <a:lnTo>
                  <a:pt x="5579245" y="6615739"/>
                </a:lnTo>
                <a:lnTo>
                  <a:pt x="5344277" y="6692046"/>
                </a:lnTo>
                <a:lnTo>
                  <a:pt x="5489514" y="6891945"/>
                </a:lnTo>
                <a:close/>
                <a:moveTo>
                  <a:pt x="7249656" y="6939107"/>
                </a:moveTo>
                <a:lnTo>
                  <a:pt x="7339386" y="6815638"/>
                </a:lnTo>
                <a:lnTo>
                  <a:pt x="7339386" y="6663023"/>
                </a:lnTo>
                <a:lnTo>
                  <a:pt x="7194149" y="6615860"/>
                </a:lnTo>
                <a:lnTo>
                  <a:pt x="7194149" y="6615739"/>
                </a:lnTo>
                <a:lnTo>
                  <a:pt x="6959181" y="6692046"/>
                </a:lnTo>
                <a:lnTo>
                  <a:pt x="7104419" y="6891945"/>
                </a:lnTo>
                <a:close/>
                <a:moveTo>
                  <a:pt x="8864561" y="6939107"/>
                </a:moveTo>
                <a:lnTo>
                  <a:pt x="8954291" y="6815638"/>
                </a:lnTo>
                <a:lnTo>
                  <a:pt x="8954291" y="6663023"/>
                </a:lnTo>
                <a:lnTo>
                  <a:pt x="8809053" y="6615860"/>
                </a:lnTo>
                <a:lnTo>
                  <a:pt x="8809053" y="6615739"/>
                </a:lnTo>
                <a:lnTo>
                  <a:pt x="8574086" y="6692046"/>
                </a:lnTo>
                <a:lnTo>
                  <a:pt x="8719323" y="6891945"/>
                </a:lnTo>
                <a:close/>
                <a:moveTo>
                  <a:pt x="2411715" y="6960028"/>
                </a:moveTo>
                <a:lnTo>
                  <a:pt x="2411809" y="6959898"/>
                </a:lnTo>
                <a:lnTo>
                  <a:pt x="2411836" y="6959907"/>
                </a:lnTo>
                <a:close/>
                <a:moveTo>
                  <a:pt x="796327" y="6960270"/>
                </a:moveTo>
                <a:lnTo>
                  <a:pt x="796421" y="6960140"/>
                </a:lnTo>
                <a:lnTo>
                  <a:pt x="796448" y="6960149"/>
                </a:lnTo>
                <a:close/>
                <a:moveTo>
                  <a:pt x="4026740" y="6960270"/>
                </a:moveTo>
                <a:lnTo>
                  <a:pt x="4026834" y="6960140"/>
                </a:lnTo>
                <a:lnTo>
                  <a:pt x="4026861" y="6960149"/>
                </a:lnTo>
                <a:close/>
                <a:moveTo>
                  <a:pt x="5641645" y="6960270"/>
                </a:moveTo>
                <a:lnTo>
                  <a:pt x="5641739" y="6960140"/>
                </a:lnTo>
                <a:lnTo>
                  <a:pt x="5641766" y="6960149"/>
                </a:lnTo>
                <a:close/>
                <a:moveTo>
                  <a:pt x="7256549" y="6960270"/>
                </a:moveTo>
                <a:lnTo>
                  <a:pt x="7256643" y="6960140"/>
                </a:lnTo>
                <a:lnTo>
                  <a:pt x="7256670" y="6960149"/>
                </a:lnTo>
                <a:close/>
                <a:moveTo>
                  <a:pt x="8871453" y="6960270"/>
                </a:moveTo>
                <a:lnTo>
                  <a:pt x="8871547" y="6960140"/>
                </a:lnTo>
                <a:lnTo>
                  <a:pt x="8871574" y="6960149"/>
                </a:lnTo>
                <a:close/>
                <a:moveTo>
                  <a:pt x="6134315" y="6960633"/>
                </a:moveTo>
                <a:lnTo>
                  <a:pt x="6134194" y="6960512"/>
                </a:lnTo>
                <a:lnTo>
                  <a:pt x="6134221" y="6960503"/>
                </a:lnTo>
                <a:close/>
                <a:moveTo>
                  <a:pt x="7748978" y="6960633"/>
                </a:moveTo>
                <a:lnTo>
                  <a:pt x="7748857" y="6960512"/>
                </a:lnTo>
                <a:lnTo>
                  <a:pt x="7748884" y="6960503"/>
                </a:lnTo>
                <a:close/>
                <a:moveTo>
                  <a:pt x="1288634" y="6960754"/>
                </a:moveTo>
                <a:lnTo>
                  <a:pt x="1288513" y="6960633"/>
                </a:lnTo>
                <a:lnTo>
                  <a:pt x="1288540" y="6960624"/>
                </a:lnTo>
                <a:close/>
                <a:moveTo>
                  <a:pt x="2903539" y="6960754"/>
                </a:moveTo>
                <a:lnTo>
                  <a:pt x="2903418" y="6960633"/>
                </a:lnTo>
                <a:lnTo>
                  <a:pt x="2903445" y="6960624"/>
                </a:lnTo>
                <a:close/>
                <a:moveTo>
                  <a:pt x="2657808" y="7020977"/>
                </a:moveTo>
                <a:lnTo>
                  <a:pt x="2803046" y="6973814"/>
                </a:lnTo>
                <a:lnTo>
                  <a:pt x="2803046" y="6821200"/>
                </a:lnTo>
                <a:lnTo>
                  <a:pt x="2657808" y="6621423"/>
                </a:lnTo>
                <a:lnTo>
                  <a:pt x="2657808" y="6621302"/>
                </a:lnTo>
                <a:cubicBezTo>
                  <a:pt x="2657808" y="6621302"/>
                  <a:pt x="2512571" y="6821200"/>
                  <a:pt x="2512571" y="6821200"/>
                </a:cubicBezTo>
                <a:lnTo>
                  <a:pt x="2512571" y="6973814"/>
                </a:lnTo>
                <a:close/>
                <a:moveTo>
                  <a:pt x="1042420" y="7021219"/>
                </a:moveTo>
                <a:lnTo>
                  <a:pt x="1187657" y="6974056"/>
                </a:lnTo>
                <a:lnTo>
                  <a:pt x="1187657" y="6821442"/>
                </a:lnTo>
                <a:lnTo>
                  <a:pt x="1042420" y="6621665"/>
                </a:lnTo>
                <a:lnTo>
                  <a:pt x="1042420" y="6621544"/>
                </a:lnTo>
                <a:cubicBezTo>
                  <a:pt x="1042420" y="6621544"/>
                  <a:pt x="897183" y="6821442"/>
                  <a:pt x="897183" y="6821442"/>
                </a:cubicBezTo>
                <a:lnTo>
                  <a:pt x="897183" y="6974056"/>
                </a:lnTo>
                <a:close/>
                <a:moveTo>
                  <a:pt x="4273196" y="7021219"/>
                </a:moveTo>
                <a:lnTo>
                  <a:pt x="4418434" y="6974056"/>
                </a:lnTo>
                <a:lnTo>
                  <a:pt x="4418434" y="6821442"/>
                </a:lnTo>
                <a:lnTo>
                  <a:pt x="4273196" y="6621665"/>
                </a:lnTo>
                <a:lnTo>
                  <a:pt x="4273196" y="6621544"/>
                </a:lnTo>
                <a:cubicBezTo>
                  <a:pt x="4273196" y="6621544"/>
                  <a:pt x="4127959" y="6821442"/>
                  <a:pt x="4127959" y="6821442"/>
                </a:cubicBezTo>
                <a:lnTo>
                  <a:pt x="4127959" y="6974056"/>
                </a:lnTo>
                <a:close/>
                <a:moveTo>
                  <a:pt x="5888101" y="7021219"/>
                </a:moveTo>
                <a:lnTo>
                  <a:pt x="6033338" y="6974056"/>
                </a:lnTo>
                <a:lnTo>
                  <a:pt x="6033338" y="6821442"/>
                </a:lnTo>
                <a:lnTo>
                  <a:pt x="5888101" y="6621665"/>
                </a:lnTo>
                <a:lnTo>
                  <a:pt x="5888101" y="6621544"/>
                </a:lnTo>
                <a:cubicBezTo>
                  <a:pt x="5888101" y="6621544"/>
                  <a:pt x="5742864" y="6821442"/>
                  <a:pt x="5742864" y="6821442"/>
                </a:cubicBezTo>
                <a:lnTo>
                  <a:pt x="5742864" y="6974056"/>
                </a:lnTo>
                <a:close/>
                <a:moveTo>
                  <a:pt x="7502642" y="7021219"/>
                </a:moveTo>
                <a:lnTo>
                  <a:pt x="7647880" y="6974056"/>
                </a:lnTo>
                <a:lnTo>
                  <a:pt x="7647880" y="6821442"/>
                </a:lnTo>
                <a:lnTo>
                  <a:pt x="7502642" y="6621665"/>
                </a:lnTo>
                <a:lnTo>
                  <a:pt x="7502642" y="6621544"/>
                </a:lnTo>
                <a:cubicBezTo>
                  <a:pt x="7502642" y="6621544"/>
                  <a:pt x="7357405" y="6821442"/>
                  <a:pt x="7357405" y="6821442"/>
                </a:cubicBezTo>
                <a:lnTo>
                  <a:pt x="7357405" y="6974056"/>
                </a:lnTo>
                <a:close/>
                <a:moveTo>
                  <a:pt x="9117909" y="7021219"/>
                </a:moveTo>
                <a:lnTo>
                  <a:pt x="9263147" y="6974056"/>
                </a:lnTo>
                <a:lnTo>
                  <a:pt x="9263147" y="6821442"/>
                </a:lnTo>
                <a:lnTo>
                  <a:pt x="9117909" y="6621665"/>
                </a:lnTo>
                <a:lnTo>
                  <a:pt x="9117909" y="6621544"/>
                </a:lnTo>
                <a:cubicBezTo>
                  <a:pt x="9117909" y="6621544"/>
                  <a:pt x="8972672" y="6821442"/>
                  <a:pt x="8972672" y="6821442"/>
                </a:cubicBezTo>
                <a:lnTo>
                  <a:pt x="8972672" y="6974056"/>
                </a:lnTo>
                <a:close/>
                <a:moveTo>
                  <a:pt x="1704514" y="7053265"/>
                </a:moveTo>
                <a:lnTo>
                  <a:pt x="1838626" y="6868725"/>
                </a:lnTo>
                <a:lnTo>
                  <a:pt x="1787472" y="6798224"/>
                </a:lnTo>
                <a:lnTo>
                  <a:pt x="1787351" y="6798224"/>
                </a:lnTo>
                <a:lnTo>
                  <a:pt x="1704514" y="6825191"/>
                </a:lnTo>
                <a:close/>
                <a:moveTo>
                  <a:pt x="3319418" y="7053265"/>
                </a:moveTo>
                <a:lnTo>
                  <a:pt x="3453530" y="6868725"/>
                </a:lnTo>
                <a:lnTo>
                  <a:pt x="3402377" y="6798224"/>
                </a:lnTo>
                <a:lnTo>
                  <a:pt x="3402256" y="6798224"/>
                </a:lnTo>
                <a:lnTo>
                  <a:pt x="3319418" y="6825191"/>
                </a:lnTo>
                <a:close/>
                <a:moveTo>
                  <a:pt x="4934323" y="7053265"/>
                </a:moveTo>
                <a:lnTo>
                  <a:pt x="5068435" y="6868725"/>
                </a:lnTo>
                <a:lnTo>
                  <a:pt x="5017281" y="6798224"/>
                </a:lnTo>
                <a:lnTo>
                  <a:pt x="5017160" y="6798224"/>
                </a:lnTo>
                <a:lnTo>
                  <a:pt x="4934323" y="6825191"/>
                </a:lnTo>
                <a:close/>
                <a:moveTo>
                  <a:pt x="6550679" y="7053386"/>
                </a:moveTo>
                <a:lnTo>
                  <a:pt x="6684791" y="6868846"/>
                </a:lnTo>
                <a:lnTo>
                  <a:pt x="6633637" y="6798344"/>
                </a:lnTo>
                <a:lnTo>
                  <a:pt x="6633516" y="6798344"/>
                </a:lnTo>
                <a:lnTo>
                  <a:pt x="6550679" y="6825312"/>
                </a:lnTo>
                <a:close/>
                <a:moveTo>
                  <a:pt x="8165341" y="7053386"/>
                </a:moveTo>
                <a:lnTo>
                  <a:pt x="8299453" y="6868846"/>
                </a:lnTo>
                <a:lnTo>
                  <a:pt x="8248299" y="6798344"/>
                </a:lnTo>
                <a:lnTo>
                  <a:pt x="8248178" y="6798344"/>
                </a:lnTo>
                <a:lnTo>
                  <a:pt x="8165341" y="6825312"/>
                </a:lnTo>
                <a:close/>
                <a:moveTo>
                  <a:pt x="9780245" y="7053386"/>
                </a:moveTo>
                <a:lnTo>
                  <a:pt x="9914357" y="6868846"/>
                </a:lnTo>
                <a:lnTo>
                  <a:pt x="9863203" y="6798344"/>
                </a:lnTo>
                <a:lnTo>
                  <a:pt x="9863082" y="6798344"/>
                </a:lnTo>
                <a:lnTo>
                  <a:pt x="9780245" y="6825312"/>
                </a:lnTo>
                <a:close/>
                <a:moveTo>
                  <a:pt x="1994989" y="7053507"/>
                </a:moveTo>
                <a:lnTo>
                  <a:pt x="1994989" y="6825433"/>
                </a:lnTo>
                <a:lnTo>
                  <a:pt x="1912151" y="6798465"/>
                </a:lnTo>
                <a:lnTo>
                  <a:pt x="1912030" y="6798465"/>
                </a:lnTo>
                <a:lnTo>
                  <a:pt x="1860877" y="6868968"/>
                </a:lnTo>
                <a:close/>
                <a:moveTo>
                  <a:pt x="3609893" y="7053507"/>
                </a:moveTo>
                <a:lnTo>
                  <a:pt x="3609893" y="6825433"/>
                </a:lnTo>
                <a:lnTo>
                  <a:pt x="3527056" y="6798465"/>
                </a:lnTo>
                <a:lnTo>
                  <a:pt x="3475902" y="6868968"/>
                </a:lnTo>
                <a:close/>
                <a:moveTo>
                  <a:pt x="5224798" y="7053507"/>
                </a:moveTo>
                <a:lnTo>
                  <a:pt x="5224798" y="6825433"/>
                </a:lnTo>
                <a:lnTo>
                  <a:pt x="5141961" y="6798465"/>
                </a:lnTo>
                <a:lnTo>
                  <a:pt x="5141840" y="6798465"/>
                </a:lnTo>
                <a:lnTo>
                  <a:pt x="5090686" y="6868968"/>
                </a:lnTo>
                <a:close/>
                <a:moveTo>
                  <a:pt x="6841154" y="7053628"/>
                </a:moveTo>
                <a:lnTo>
                  <a:pt x="6841154" y="6825553"/>
                </a:lnTo>
                <a:lnTo>
                  <a:pt x="6758316" y="6798586"/>
                </a:lnTo>
                <a:lnTo>
                  <a:pt x="6758195" y="6798586"/>
                </a:lnTo>
                <a:lnTo>
                  <a:pt x="6707041" y="6869089"/>
                </a:lnTo>
                <a:close/>
                <a:moveTo>
                  <a:pt x="8455815" y="7053628"/>
                </a:moveTo>
                <a:lnTo>
                  <a:pt x="8455815" y="6825553"/>
                </a:lnTo>
                <a:lnTo>
                  <a:pt x="8372979" y="6798586"/>
                </a:lnTo>
                <a:lnTo>
                  <a:pt x="8321825" y="6869089"/>
                </a:lnTo>
                <a:close/>
                <a:moveTo>
                  <a:pt x="10071083" y="7053628"/>
                </a:moveTo>
                <a:lnTo>
                  <a:pt x="10071083" y="6825553"/>
                </a:lnTo>
                <a:lnTo>
                  <a:pt x="9988246" y="6798586"/>
                </a:lnTo>
                <a:lnTo>
                  <a:pt x="9988125" y="6798586"/>
                </a:lnTo>
                <a:lnTo>
                  <a:pt x="9936971" y="6869089"/>
                </a:lnTo>
                <a:close/>
                <a:moveTo>
                  <a:pt x="4827904" y="7201405"/>
                </a:moveTo>
                <a:lnTo>
                  <a:pt x="4917634" y="7077936"/>
                </a:lnTo>
                <a:lnTo>
                  <a:pt x="4917634" y="6830874"/>
                </a:lnTo>
                <a:lnTo>
                  <a:pt x="4682788" y="6907181"/>
                </a:lnTo>
                <a:lnTo>
                  <a:pt x="4593057" y="7030651"/>
                </a:lnTo>
                <a:cubicBezTo>
                  <a:pt x="4593057" y="7030651"/>
                  <a:pt x="4682788" y="7154243"/>
                  <a:pt x="4682788" y="7154243"/>
                </a:cubicBezTo>
                <a:close/>
                <a:moveTo>
                  <a:pt x="6443171" y="7201405"/>
                </a:moveTo>
                <a:lnTo>
                  <a:pt x="6532901" y="7077936"/>
                </a:lnTo>
                <a:lnTo>
                  <a:pt x="6532901" y="6830874"/>
                </a:lnTo>
                <a:lnTo>
                  <a:pt x="6297934" y="6907181"/>
                </a:lnTo>
                <a:lnTo>
                  <a:pt x="6298176" y="6907181"/>
                </a:lnTo>
                <a:lnTo>
                  <a:pt x="6208446" y="7030651"/>
                </a:lnTo>
                <a:cubicBezTo>
                  <a:pt x="6208446" y="7030651"/>
                  <a:pt x="6298055" y="7154243"/>
                  <a:pt x="6298055" y="7154243"/>
                </a:cubicBezTo>
                <a:close/>
                <a:moveTo>
                  <a:pt x="8057834" y="7201405"/>
                </a:moveTo>
                <a:lnTo>
                  <a:pt x="8147564" y="7077936"/>
                </a:lnTo>
                <a:lnTo>
                  <a:pt x="8147564" y="6830874"/>
                </a:lnTo>
                <a:lnTo>
                  <a:pt x="7912597" y="6907181"/>
                </a:lnTo>
                <a:lnTo>
                  <a:pt x="7912718" y="6907181"/>
                </a:lnTo>
                <a:lnTo>
                  <a:pt x="7822987" y="7030651"/>
                </a:lnTo>
                <a:cubicBezTo>
                  <a:pt x="7822987" y="7030651"/>
                  <a:pt x="7912718" y="7154243"/>
                  <a:pt x="7912718" y="7154243"/>
                </a:cubicBezTo>
                <a:close/>
                <a:moveTo>
                  <a:pt x="9672617" y="7201405"/>
                </a:moveTo>
                <a:lnTo>
                  <a:pt x="9762348" y="7077936"/>
                </a:lnTo>
                <a:lnTo>
                  <a:pt x="9762348" y="6830874"/>
                </a:lnTo>
                <a:lnTo>
                  <a:pt x="9527500" y="6907181"/>
                </a:lnTo>
                <a:lnTo>
                  <a:pt x="9437770" y="7030651"/>
                </a:lnTo>
                <a:cubicBezTo>
                  <a:pt x="9437770" y="7030651"/>
                  <a:pt x="9527500" y="7154243"/>
                  <a:pt x="9527500" y="7154243"/>
                </a:cubicBezTo>
                <a:close/>
                <a:moveTo>
                  <a:pt x="487954" y="7201526"/>
                </a:moveTo>
                <a:lnTo>
                  <a:pt x="633071" y="7154363"/>
                </a:lnTo>
                <a:lnTo>
                  <a:pt x="722801" y="7030893"/>
                </a:lnTo>
                <a:lnTo>
                  <a:pt x="633071" y="6907423"/>
                </a:lnTo>
                <a:lnTo>
                  <a:pt x="633192" y="6907302"/>
                </a:lnTo>
                <a:lnTo>
                  <a:pt x="398224" y="6830995"/>
                </a:lnTo>
                <a:lnTo>
                  <a:pt x="398224" y="7078056"/>
                </a:lnTo>
                <a:close/>
                <a:moveTo>
                  <a:pt x="1597491" y="7201526"/>
                </a:moveTo>
                <a:lnTo>
                  <a:pt x="1687221" y="7078056"/>
                </a:lnTo>
                <a:lnTo>
                  <a:pt x="1687221" y="6830995"/>
                </a:lnTo>
                <a:lnTo>
                  <a:pt x="1452253" y="6907302"/>
                </a:lnTo>
                <a:lnTo>
                  <a:pt x="1452374" y="6907302"/>
                </a:lnTo>
                <a:lnTo>
                  <a:pt x="1362644" y="7030772"/>
                </a:lnTo>
                <a:cubicBezTo>
                  <a:pt x="1362644" y="7030772"/>
                  <a:pt x="1452374" y="7154363"/>
                  <a:pt x="1452374" y="7154363"/>
                </a:cubicBezTo>
                <a:close/>
                <a:moveTo>
                  <a:pt x="2102859" y="7201526"/>
                </a:moveTo>
                <a:lnTo>
                  <a:pt x="2247975" y="7154363"/>
                </a:lnTo>
                <a:lnTo>
                  <a:pt x="2337705" y="7030893"/>
                </a:lnTo>
                <a:lnTo>
                  <a:pt x="2247975" y="6907423"/>
                </a:lnTo>
                <a:lnTo>
                  <a:pt x="2248096" y="6907302"/>
                </a:lnTo>
                <a:lnTo>
                  <a:pt x="2013128" y="6830995"/>
                </a:lnTo>
                <a:lnTo>
                  <a:pt x="2013128" y="7078056"/>
                </a:lnTo>
                <a:close/>
                <a:moveTo>
                  <a:pt x="3212274" y="7201526"/>
                </a:moveTo>
                <a:lnTo>
                  <a:pt x="3302004" y="7078056"/>
                </a:lnTo>
                <a:lnTo>
                  <a:pt x="3302004" y="6830995"/>
                </a:lnTo>
                <a:lnTo>
                  <a:pt x="3067158" y="6907302"/>
                </a:lnTo>
                <a:lnTo>
                  <a:pt x="2977427" y="7030772"/>
                </a:lnTo>
                <a:cubicBezTo>
                  <a:pt x="2977427" y="7030772"/>
                  <a:pt x="3067158" y="7154363"/>
                  <a:pt x="3067158" y="7154363"/>
                </a:cubicBezTo>
                <a:close/>
                <a:moveTo>
                  <a:pt x="3717884" y="7201768"/>
                </a:moveTo>
                <a:lnTo>
                  <a:pt x="3863001" y="7154605"/>
                </a:lnTo>
                <a:lnTo>
                  <a:pt x="3952731" y="7031135"/>
                </a:lnTo>
                <a:lnTo>
                  <a:pt x="3863001" y="6907665"/>
                </a:lnTo>
                <a:lnTo>
                  <a:pt x="3863001" y="6907544"/>
                </a:lnTo>
                <a:lnTo>
                  <a:pt x="3628154" y="6831237"/>
                </a:lnTo>
                <a:lnTo>
                  <a:pt x="3628154" y="7078298"/>
                </a:lnTo>
                <a:close/>
                <a:moveTo>
                  <a:pt x="5332789" y="7201768"/>
                </a:moveTo>
                <a:lnTo>
                  <a:pt x="5477905" y="7154605"/>
                </a:lnTo>
                <a:lnTo>
                  <a:pt x="5567635" y="7031135"/>
                </a:lnTo>
                <a:lnTo>
                  <a:pt x="5477905" y="6907665"/>
                </a:lnTo>
                <a:lnTo>
                  <a:pt x="5477905" y="6907544"/>
                </a:lnTo>
                <a:lnTo>
                  <a:pt x="5243058" y="6831237"/>
                </a:lnTo>
                <a:lnTo>
                  <a:pt x="5243058" y="7078298"/>
                </a:lnTo>
                <a:close/>
                <a:moveTo>
                  <a:pt x="6947693" y="7201768"/>
                </a:moveTo>
                <a:lnTo>
                  <a:pt x="7092810" y="7154605"/>
                </a:lnTo>
                <a:lnTo>
                  <a:pt x="7182540" y="7031135"/>
                </a:lnTo>
                <a:lnTo>
                  <a:pt x="7092810" y="6907665"/>
                </a:lnTo>
                <a:lnTo>
                  <a:pt x="7092810" y="6907544"/>
                </a:lnTo>
                <a:lnTo>
                  <a:pt x="6857962" y="6831237"/>
                </a:lnTo>
                <a:lnTo>
                  <a:pt x="6857962" y="7078298"/>
                </a:lnTo>
                <a:close/>
                <a:moveTo>
                  <a:pt x="8562597" y="7201768"/>
                </a:moveTo>
                <a:lnTo>
                  <a:pt x="8707714" y="7154605"/>
                </a:lnTo>
                <a:lnTo>
                  <a:pt x="8797444" y="7031135"/>
                </a:lnTo>
                <a:lnTo>
                  <a:pt x="8707714" y="6907665"/>
                </a:lnTo>
                <a:lnTo>
                  <a:pt x="8707714" y="6907544"/>
                </a:lnTo>
                <a:lnTo>
                  <a:pt x="8472867" y="6831237"/>
                </a:lnTo>
                <a:lnTo>
                  <a:pt x="8472867" y="7078298"/>
                </a:lnTo>
                <a:close/>
                <a:moveTo>
                  <a:pt x="2494552" y="7214828"/>
                </a:moveTo>
                <a:lnTo>
                  <a:pt x="2494552" y="7073945"/>
                </a:lnTo>
                <a:lnTo>
                  <a:pt x="2628664" y="7030409"/>
                </a:lnTo>
                <a:lnTo>
                  <a:pt x="2494552" y="6986875"/>
                </a:lnTo>
                <a:lnTo>
                  <a:pt x="2494552" y="6845990"/>
                </a:lnTo>
                <a:lnTo>
                  <a:pt x="2411809" y="6959898"/>
                </a:lnTo>
                <a:lnTo>
                  <a:pt x="2277724" y="6916372"/>
                </a:lnTo>
                <a:lnTo>
                  <a:pt x="2360561" y="7030409"/>
                </a:lnTo>
                <a:lnTo>
                  <a:pt x="2277724" y="7144326"/>
                </a:lnTo>
                <a:lnTo>
                  <a:pt x="2411715" y="7100791"/>
                </a:lnTo>
                <a:close/>
                <a:moveTo>
                  <a:pt x="879164" y="7215070"/>
                </a:moveTo>
                <a:lnTo>
                  <a:pt x="879164" y="7074186"/>
                </a:lnTo>
                <a:lnTo>
                  <a:pt x="1013276" y="7030651"/>
                </a:lnTo>
                <a:lnTo>
                  <a:pt x="879164" y="6987117"/>
                </a:lnTo>
                <a:lnTo>
                  <a:pt x="879164" y="6846233"/>
                </a:lnTo>
                <a:lnTo>
                  <a:pt x="796421" y="6960140"/>
                </a:lnTo>
                <a:lnTo>
                  <a:pt x="662336" y="6916614"/>
                </a:lnTo>
                <a:lnTo>
                  <a:pt x="745173" y="7030651"/>
                </a:lnTo>
                <a:lnTo>
                  <a:pt x="662336" y="7144568"/>
                </a:lnTo>
                <a:lnTo>
                  <a:pt x="796327" y="7101033"/>
                </a:lnTo>
                <a:close/>
                <a:moveTo>
                  <a:pt x="4109577" y="7215070"/>
                </a:moveTo>
                <a:lnTo>
                  <a:pt x="4109577" y="7074186"/>
                </a:lnTo>
                <a:lnTo>
                  <a:pt x="4243690" y="7030651"/>
                </a:lnTo>
                <a:lnTo>
                  <a:pt x="4109577" y="6987117"/>
                </a:lnTo>
                <a:lnTo>
                  <a:pt x="4109577" y="6846233"/>
                </a:lnTo>
                <a:lnTo>
                  <a:pt x="4026834" y="6960140"/>
                </a:lnTo>
                <a:lnTo>
                  <a:pt x="3892749" y="6916614"/>
                </a:lnTo>
                <a:lnTo>
                  <a:pt x="3975587" y="7030651"/>
                </a:lnTo>
                <a:lnTo>
                  <a:pt x="3892749" y="7144568"/>
                </a:lnTo>
                <a:lnTo>
                  <a:pt x="4026740" y="7101033"/>
                </a:lnTo>
                <a:close/>
                <a:moveTo>
                  <a:pt x="5724482" y="7215070"/>
                </a:moveTo>
                <a:lnTo>
                  <a:pt x="5724482" y="7074186"/>
                </a:lnTo>
                <a:lnTo>
                  <a:pt x="5858594" y="7030651"/>
                </a:lnTo>
                <a:lnTo>
                  <a:pt x="5724482" y="6987117"/>
                </a:lnTo>
                <a:lnTo>
                  <a:pt x="5724482" y="6846233"/>
                </a:lnTo>
                <a:lnTo>
                  <a:pt x="5641739" y="6960140"/>
                </a:lnTo>
                <a:lnTo>
                  <a:pt x="5507654" y="6916614"/>
                </a:lnTo>
                <a:lnTo>
                  <a:pt x="5590491" y="7030651"/>
                </a:lnTo>
                <a:lnTo>
                  <a:pt x="5507654" y="7144568"/>
                </a:lnTo>
                <a:lnTo>
                  <a:pt x="5641645" y="7101033"/>
                </a:lnTo>
                <a:close/>
                <a:moveTo>
                  <a:pt x="7339386" y="7215070"/>
                </a:moveTo>
                <a:lnTo>
                  <a:pt x="7339386" y="7074186"/>
                </a:lnTo>
                <a:lnTo>
                  <a:pt x="7473498" y="7030651"/>
                </a:lnTo>
                <a:lnTo>
                  <a:pt x="7339386" y="6987117"/>
                </a:lnTo>
                <a:lnTo>
                  <a:pt x="7339386" y="6846233"/>
                </a:lnTo>
                <a:lnTo>
                  <a:pt x="7256643" y="6960140"/>
                </a:lnTo>
                <a:lnTo>
                  <a:pt x="7122558" y="6916614"/>
                </a:lnTo>
                <a:lnTo>
                  <a:pt x="7205396" y="7030651"/>
                </a:lnTo>
                <a:lnTo>
                  <a:pt x="7122558" y="7144568"/>
                </a:lnTo>
                <a:lnTo>
                  <a:pt x="7256549" y="7101033"/>
                </a:lnTo>
                <a:close/>
                <a:moveTo>
                  <a:pt x="8954291" y="7215070"/>
                </a:moveTo>
                <a:lnTo>
                  <a:pt x="8954291" y="7074186"/>
                </a:lnTo>
                <a:lnTo>
                  <a:pt x="9088402" y="7030651"/>
                </a:lnTo>
                <a:lnTo>
                  <a:pt x="8954291" y="6987117"/>
                </a:lnTo>
                <a:lnTo>
                  <a:pt x="8954291" y="6846233"/>
                </a:lnTo>
                <a:lnTo>
                  <a:pt x="8871547" y="6960140"/>
                </a:lnTo>
                <a:lnTo>
                  <a:pt x="8737463" y="6916614"/>
                </a:lnTo>
                <a:lnTo>
                  <a:pt x="8820300" y="7030651"/>
                </a:lnTo>
                <a:lnTo>
                  <a:pt x="8737463" y="7144568"/>
                </a:lnTo>
                <a:lnTo>
                  <a:pt x="8871453" y="7101033"/>
                </a:lnTo>
                <a:close/>
                <a:moveTo>
                  <a:pt x="4436332" y="7215433"/>
                </a:moveTo>
                <a:lnTo>
                  <a:pt x="4519169" y="7101395"/>
                </a:lnTo>
                <a:lnTo>
                  <a:pt x="4653160" y="7144931"/>
                </a:lnTo>
                <a:lnTo>
                  <a:pt x="4570322" y="7031015"/>
                </a:lnTo>
                <a:lnTo>
                  <a:pt x="4653160" y="6916977"/>
                </a:lnTo>
                <a:lnTo>
                  <a:pt x="4519169" y="6960512"/>
                </a:lnTo>
                <a:lnTo>
                  <a:pt x="4519169" y="6960633"/>
                </a:lnTo>
                <a:lnTo>
                  <a:pt x="4436332" y="6846596"/>
                </a:lnTo>
                <a:lnTo>
                  <a:pt x="4436332" y="6987479"/>
                </a:lnTo>
                <a:lnTo>
                  <a:pt x="4302220" y="7031015"/>
                </a:lnTo>
                <a:lnTo>
                  <a:pt x="4436332" y="7074549"/>
                </a:lnTo>
                <a:close/>
                <a:moveTo>
                  <a:pt x="6051478" y="7215433"/>
                </a:moveTo>
                <a:lnTo>
                  <a:pt x="6134315" y="7101395"/>
                </a:lnTo>
                <a:lnTo>
                  <a:pt x="6268306" y="7144931"/>
                </a:lnTo>
                <a:lnTo>
                  <a:pt x="6185469" y="7031015"/>
                </a:lnTo>
                <a:lnTo>
                  <a:pt x="6268306" y="6916977"/>
                </a:lnTo>
                <a:lnTo>
                  <a:pt x="6134221" y="6960503"/>
                </a:lnTo>
                <a:lnTo>
                  <a:pt x="6051478" y="6846596"/>
                </a:lnTo>
                <a:lnTo>
                  <a:pt x="6051478" y="6987479"/>
                </a:lnTo>
                <a:lnTo>
                  <a:pt x="5917366" y="7031015"/>
                </a:lnTo>
                <a:lnTo>
                  <a:pt x="6051478" y="7074549"/>
                </a:lnTo>
                <a:close/>
                <a:moveTo>
                  <a:pt x="7666140" y="7215433"/>
                </a:moveTo>
                <a:lnTo>
                  <a:pt x="7748978" y="7101395"/>
                </a:lnTo>
                <a:lnTo>
                  <a:pt x="7882968" y="7144931"/>
                </a:lnTo>
                <a:lnTo>
                  <a:pt x="7800131" y="7031015"/>
                </a:lnTo>
                <a:lnTo>
                  <a:pt x="7882968" y="6916977"/>
                </a:lnTo>
                <a:lnTo>
                  <a:pt x="7748884" y="6960503"/>
                </a:lnTo>
                <a:lnTo>
                  <a:pt x="7666140" y="6846596"/>
                </a:lnTo>
                <a:lnTo>
                  <a:pt x="7666140" y="6987479"/>
                </a:lnTo>
                <a:lnTo>
                  <a:pt x="7532029" y="7031015"/>
                </a:lnTo>
                <a:lnTo>
                  <a:pt x="7666140" y="7074549"/>
                </a:lnTo>
                <a:close/>
                <a:moveTo>
                  <a:pt x="9281044" y="7215433"/>
                </a:moveTo>
                <a:lnTo>
                  <a:pt x="9363882" y="7101395"/>
                </a:lnTo>
                <a:lnTo>
                  <a:pt x="9497873" y="7144931"/>
                </a:lnTo>
                <a:lnTo>
                  <a:pt x="9415035" y="7031015"/>
                </a:lnTo>
                <a:lnTo>
                  <a:pt x="9497873" y="6916977"/>
                </a:lnTo>
                <a:lnTo>
                  <a:pt x="9363882" y="6960512"/>
                </a:lnTo>
                <a:lnTo>
                  <a:pt x="9363882" y="6960633"/>
                </a:lnTo>
                <a:lnTo>
                  <a:pt x="9281044" y="6846596"/>
                </a:lnTo>
                <a:lnTo>
                  <a:pt x="9281044" y="6987479"/>
                </a:lnTo>
                <a:lnTo>
                  <a:pt x="9146933" y="7031015"/>
                </a:lnTo>
                <a:lnTo>
                  <a:pt x="9281044" y="7074549"/>
                </a:lnTo>
                <a:close/>
                <a:moveTo>
                  <a:pt x="1205797" y="7215554"/>
                </a:moveTo>
                <a:lnTo>
                  <a:pt x="1288634" y="7101516"/>
                </a:lnTo>
                <a:lnTo>
                  <a:pt x="1422625" y="7145052"/>
                </a:lnTo>
                <a:lnTo>
                  <a:pt x="1339788" y="7031135"/>
                </a:lnTo>
                <a:lnTo>
                  <a:pt x="1422625" y="6917098"/>
                </a:lnTo>
                <a:lnTo>
                  <a:pt x="1288540" y="6960624"/>
                </a:lnTo>
                <a:lnTo>
                  <a:pt x="1205797" y="6846716"/>
                </a:lnTo>
                <a:lnTo>
                  <a:pt x="1205797" y="6987600"/>
                </a:lnTo>
                <a:lnTo>
                  <a:pt x="1071806" y="7031135"/>
                </a:lnTo>
                <a:lnTo>
                  <a:pt x="1205797" y="7074670"/>
                </a:lnTo>
                <a:close/>
                <a:moveTo>
                  <a:pt x="2820701" y="7215554"/>
                </a:moveTo>
                <a:lnTo>
                  <a:pt x="2903539" y="7101516"/>
                </a:lnTo>
                <a:lnTo>
                  <a:pt x="3037530" y="7145052"/>
                </a:lnTo>
                <a:lnTo>
                  <a:pt x="2954692" y="7031135"/>
                </a:lnTo>
                <a:lnTo>
                  <a:pt x="3037530" y="6917098"/>
                </a:lnTo>
                <a:lnTo>
                  <a:pt x="2903445" y="6960624"/>
                </a:lnTo>
                <a:lnTo>
                  <a:pt x="2820701" y="6846716"/>
                </a:lnTo>
                <a:lnTo>
                  <a:pt x="2820701" y="6987600"/>
                </a:lnTo>
                <a:lnTo>
                  <a:pt x="2686590" y="7031135"/>
                </a:lnTo>
                <a:lnTo>
                  <a:pt x="2820701" y="7074670"/>
                </a:lnTo>
                <a:close/>
                <a:moveTo>
                  <a:pt x="234847" y="7283880"/>
                </a:moveTo>
                <a:lnTo>
                  <a:pt x="380084" y="7236717"/>
                </a:lnTo>
                <a:lnTo>
                  <a:pt x="380084" y="7084102"/>
                </a:lnTo>
                <a:lnTo>
                  <a:pt x="234847" y="6884326"/>
                </a:lnTo>
                <a:lnTo>
                  <a:pt x="89609" y="7084102"/>
                </a:lnTo>
                <a:lnTo>
                  <a:pt x="89609" y="7236717"/>
                </a:lnTo>
                <a:close/>
                <a:moveTo>
                  <a:pt x="1849751" y="7283880"/>
                </a:moveTo>
                <a:lnTo>
                  <a:pt x="1994989" y="7236717"/>
                </a:lnTo>
                <a:lnTo>
                  <a:pt x="1994989" y="7084102"/>
                </a:lnTo>
                <a:lnTo>
                  <a:pt x="1849751" y="6884326"/>
                </a:lnTo>
                <a:lnTo>
                  <a:pt x="1704514" y="7084102"/>
                </a:lnTo>
                <a:lnTo>
                  <a:pt x="1704514" y="7236717"/>
                </a:lnTo>
                <a:close/>
                <a:moveTo>
                  <a:pt x="3464656" y="7283880"/>
                </a:moveTo>
                <a:lnTo>
                  <a:pt x="3609893" y="7236717"/>
                </a:lnTo>
                <a:lnTo>
                  <a:pt x="3609893" y="7084102"/>
                </a:lnTo>
                <a:lnTo>
                  <a:pt x="3464656" y="6884326"/>
                </a:lnTo>
                <a:lnTo>
                  <a:pt x="3319418" y="7084102"/>
                </a:lnTo>
                <a:lnTo>
                  <a:pt x="3319418" y="7236717"/>
                </a:lnTo>
                <a:close/>
                <a:moveTo>
                  <a:pt x="5079560" y="7283880"/>
                </a:moveTo>
                <a:lnTo>
                  <a:pt x="5224798" y="7236717"/>
                </a:lnTo>
                <a:lnTo>
                  <a:pt x="5224798" y="7084102"/>
                </a:lnTo>
                <a:lnTo>
                  <a:pt x="5079560" y="6884326"/>
                </a:lnTo>
                <a:lnTo>
                  <a:pt x="4934323" y="7084102"/>
                </a:lnTo>
                <a:lnTo>
                  <a:pt x="4934323" y="7236717"/>
                </a:lnTo>
                <a:close/>
                <a:moveTo>
                  <a:pt x="6695916" y="7284001"/>
                </a:moveTo>
                <a:lnTo>
                  <a:pt x="6841154" y="7236838"/>
                </a:lnTo>
                <a:lnTo>
                  <a:pt x="6841154" y="7084223"/>
                </a:lnTo>
                <a:lnTo>
                  <a:pt x="6695916" y="6884447"/>
                </a:lnTo>
                <a:lnTo>
                  <a:pt x="6550679" y="7084223"/>
                </a:lnTo>
                <a:lnTo>
                  <a:pt x="6550679" y="7236838"/>
                </a:lnTo>
                <a:close/>
                <a:moveTo>
                  <a:pt x="8310578" y="7284001"/>
                </a:moveTo>
                <a:lnTo>
                  <a:pt x="8455815" y="7236838"/>
                </a:lnTo>
                <a:lnTo>
                  <a:pt x="8455815" y="7084223"/>
                </a:lnTo>
                <a:lnTo>
                  <a:pt x="8310578" y="6884447"/>
                </a:lnTo>
                <a:lnTo>
                  <a:pt x="8165341" y="7084223"/>
                </a:lnTo>
                <a:lnTo>
                  <a:pt x="8165341" y="7236838"/>
                </a:lnTo>
                <a:close/>
                <a:moveTo>
                  <a:pt x="9925966" y="7284001"/>
                </a:moveTo>
                <a:lnTo>
                  <a:pt x="10071204" y="7236838"/>
                </a:lnTo>
                <a:lnTo>
                  <a:pt x="10071204" y="7084223"/>
                </a:lnTo>
                <a:lnTo>
                  <a:pt x="9925966" y="6884447"/>
                </a:lnTo>
                <a:lnTo>
                  <a:pt x="9780729" y="7084223"/>
                </a:lnTo>
                <a:lnTo>
                  <a:pt x="9780729" y="7236838"/>
                </a:lnTo>
                <a:close/>
                <a:moveTo>
                  <a:pt x="10242441" y="7321731"/>
                </a:moveTo>
                <a:lnTo>
                  <a:pt x="10221641" y="7293192"/>
                </a:lnTo>
                <a:lnTo>
                  <a:pt x="10242441" y="7264651"/>
                </a:lnTo>
                <a:close/>
                <a:moveTo>
                  <a:pt x="2657808" y="7439638"/>
                </a:moveTo>
                <a:lnTo>
                  <a:pt x="2803046" y="7239861"/>
                </a:lnTo>
                <a:lnTo>
                  <a:pt x="2803046" y="7087247"/>
                </a:lnTo>
                <a:lnTo>
                  <a:pt x="2657808" y="7040084"/>
                </a:lnTo>
                <a:lnTo>
                  <a:pt x="2512571" y="7087247"/>
                </a:lnTo>
                <a:lnTo>
                  <a:pt x="2512571" y="7239861"/>
                </a:lnTo>
                <a:close/>
                <a:moveTo>
                  <a:pt x="1042420" y="7439880"/>
                </a:moveTo>
                <a:lnTo>
                  <a:pt x="1187657" y="7240103"/>
                </a:lnTo>
                <a:lnTo>
                  <a:pt x="1187657" y="7087489"/>
                </a:lnTo>
                <a:lnTo>
                  <a:pt x="1042420" y="7040326"/>
                </a:lnTo>
                <a:lnTo>
                  <a:pt x="897183" y="7087489"/>
                </a:lnTo>
                <a:lnTo>
                  <a:pt x="897183" y="7240103"/>
                </a:lnTo>
                <a:close/>
                <a:moveTo>
                  <a:pt x="4273196" y="7439880"/>
                </a:moveTo>
                <a:lnTo>
                  <a:pt x="4418434" y="7240103"/>
                </a:lnTo>
                <a:lnTo>
                  <a:pt x="4418434" y="7087489"/>
                </a:lnTo>
                <a:lnTo>
                  <a:pt x="4273196" y="7040326"/>
                </a:lnTo>
                <a:lnTo>
                  <a:pt x="4127959" y="7087489"/>
                </a:lnTo>
                <a:lnTo>
                  <a:pt x="4127959" y="7240103"/>
                </a:lnTo>
                <a:close/>
                <a:moveTo>
                  <a:pt x="5888101" y="7439880"/>
                </a:moveTo>
                <a:lnTo>
                  <a:pt x="6033338" y="7240103"/>
                </a:lnTo>
                <a:lnTo>
                  <a:pt x="6033338" y="7087489"/>
                </a:lnTo>
                <a:lnTo>
                  <a:pt x="5888101" y="7040326"/>
                </a:lnTo>
                <a:lnTo>
                  <a:pt x="5742864" y="7087489"/>
                </a:lnTo>
                <a:lnTo>
                  <a:pt x="5742864" y="7240103"/>
                </a:lnTo>
                <a:close/>
                <a:moveTo>
                  <a:pt x="7502642" y="7439880"/>
                </a:moveTo>
                <a:lnTo>
                  <a:pt x="7647880" y="7240103"/>
                </a:lnTo>
                <a:lnTo>
                  <a:pt x="7647880" y="7087489"/>
                </a:lnTo>
                <a:lnTo>
                  <a:pt x="7502642" y="7040326"/>
                </a:lnTo>
                <a:lnTo>
                  <a:pt x="7357405" y="7087489"/>
                </a:lnTo>
                <a:lnTo>
                  <a:pt x="7357405" y="7240103"/>
                </a:lnTo>
                <a:close/>
                <a:moveTo>
                  <a:pt x="9117909" y="7439880"/>
                </a:moveTo>
                <a:lnTo>
                  <a:pt x="9263147" y="7240103"/>
                </a:lnTo>
                <a:lnTo>
                  <a:pt x="9263147" y="7087489"/>
                </a:lnTo>
                <a:lnTo>
                  <a:pt x="9117909" y="7040326"/>
                </a:lnTo>
                <a:lnTo>
                  <a:pt x="8972672" y="7087489"/>
                </a:lnTo>
                <a:lnTo>
                  <a:pt x="8972672" y="7240103"/>
                </a:lnTo>
                <a:close/>
                <a:moveTo>
                  <a:pt x="4917634" y="7477731"/>
                </a:moveTo>
                <a:lnTo>
                  <a:pt x="4917634" y="7336847"/>
                </a:lnTo>
                <a:lnTo>
                  <a:pt x="5051746" y="7293313"/>
                </a:lnTo>
                <a:lnTo>
                  <a:pt x="4917634" y="7249777"/>
                </a:lnTo>
                <a:lnTo>
                  <a:pt x="4917634" y="7108773"/>
                </a:lnTo>
                <a:lnTo>
                  <a:pt x="4834797" y="7222810"/>
                </a:lnTo>
                <a:lnTo>
                  <a:pt x="4834676" y="7222810"/>
                </a:lnTo>
                <a:lnTo>
                  <a:pt x="4700685" y="7179275"/>
                </a:lnTo>
                <a:lnTo>
                  <a:pt x="4783523" y="7293192"/>
                </a:lnTo>
                <a:lnTo>
                  <a:pt x="4700685" y="7407229"/>
                </a:lnTo>
                <a:lnTo>
                  <a:pt x="4834797" y="7363693"/>
                </a:lnTo>
                <a:close/>
                <a:moveTo>
                  <a:pt x="6532781" y="7477731"/>
                </a:moveTo>
                <a:lnTo>
                  <a:pt x="6532781" y="7336847"/>
                </a:lnTo>
                <a:lnTo>
                  <a:pt x="6666892" y="7293313"/>
                </a:lnTo>
                <a:lnTo>
                  <a:pt x="6532781" y="7249777"/>
                </a:lnTo>
                <a:lnTo>
                  <a:pt x="6532781" y="7108773"/>
                </a:lnTo>
                <a:lnTo>
                  <a:pt x="6449943" y="7222810"/>
                </a:lnTo>
                <a:lnTo>
                  <a:pt x="6449822" y="7222810"/>
                </a:lnTo>
                <a:lnTo>
                  <a:pt x="6315832" y="7179275"/>
                </a:lnTo>
                <a:lnTo>
                  <a:pt x="6398669" y="7293192"/>
                </a:lnTo>
                <a:lnTo>
                  <a:pt x="6315832" y="7407229"/>
                </a:lnTo>
                <a:lnTo>
                  <a:pt x="6449943" y="7363693"/>
                </a:lnTo>
                <a:close/>
                <a:moveTo>
                  <a:pt x="8147443" y="7477731"/>
                </a:moveTo>
                <a:lnTo>
                  <a:pt x="8147443" y="7336847"/>
                </a:lnTo>
                <a:lnTo>
                  <a:pt x="8281555" y="7293313"/>
                </a:lnTo>
                <a:lnTo>
                  <a:pt x="8147443" y="7249777"/>
                </a:lnTo>
                <a:lnTo>
                  <a:pt x="8147443" y="7108773"/>
                </a:lnTo>
                <a:lnTo>
                  <a:pt x="8064606" y="7222810"/>
                </a:lnTo>
                <a:lnTo>
                  <a:pt x="7930615" y="7179275"/>
                </a:lnTo>
                <a:lnTo>
                  <a:pt x="8013453" y="7293192"/>
                </a:lnTo>
                <a:lnTo>
                  <a:pt x="7930615" y="7407229"/>
                </a:lnTo>
                <a:lnTo>
                  <a:pt x="8064606" y="7363693"/>
                </a:lnTo>
                <a:close/>
                <a:moveTo>
                  <a:pt x="9762348" y="7477731"/>
                </a:moveTo>
                <a:lnTo>
                  <a:pt x="9762348" y="7336847"/>
                </a:lnTo>
                <a:lnTo>
                  <a:pt x="9896459" y="7293313"/>
                </a:lnTo>
                <a:lnTo>
                  <a:pt x="9762348" y="7249777"/>
                </a:lnTo>
                <a:lnTo>
                  <a:pt x="9762348" y="7108773"/>
                </a:lnTo>
                <a:lnTo>
                  <a:pt x="9679510" y="7222810"/>
                </a:lnTo>
                <a:lnTo>
                  <a:pt x="9679389" y="7222810"/>
                </a:lnTo>
                <a:lnTo>
                  <a:pt x="9545399" y="7179275"/>
                </a:lnTo>
                <a:lnTo>
                  <a:pt x="9628236" y="7293192"/>
                </a:lnTo>
                <a:lnTo>
                  <a:pt x="9545399" y="7407229"/>
                </a:lnTo>
                <a:lnTo>
                  <a:pt x="9679510" y="7363693"/>
                </a:lnTo>
                <a:close/>
                <a:moveTo>
                  <a:pt x="398103" y="7477852"/>
                </a:moveTo>
                <a:lnTo>
                  <a:pt x="480940" y="7363936"/>
                </a:lnTo>
                <a:lnTo>
                  <a:pt x="614894" y="7407419"/>
                </a:lnTo>
                <a:lnTo>
                  <a:pt x="614931" y="7407471"/>
                </a:lnTo>
                <a:lnTo>
                  <a:pt x="615052" y="7407471"/>
                </a:lnTo>
                <a:lnTo>
                  <a:pt x="614894" y="7407419"/>
                </a:lnTo>
                <a:lnTo>
                  <a:pt x="532094" y="7293433"/>
                </a:lnTo>
                <a:lnTo>
                  <a:pt x="614931" y="7179517"/>
                </a:lnTo>
                <a:lnTo>
                  <a:pt x="480940" y="7223052"/>
                </a:lnTo>
                <a:lnTo>
                  <a:pt x="398103" y="7109014"/>
                </a:lnTo>
                <a:lnTo>
                  <a:pt x="398103" y="7250019"/>
                </a:lnTo>
                <a:lnTo>
                  <a:pt x="263991" y="7293554"/>
                </a:lnTo>
                <a:lnTo>
                  <a:pt x="398103" y="7337089"/>
                </a:lnTo>
                <a:close/>
                <a:moveTo>
                  <a:pt x="1687100" y="7477852"/>
                </a:moveTo>
                <a:lnTo>
                  <a:pt x="1687100" y="7336968"/>
                </a:lnTo>
                <a:lnTo>
                  <a:pt x="1821212" y="7293433"/>
                </a:lnTo>
                <a:lnTo>
                  <a:pt x="1687100" y="7249898"/>
                </a:lnTo>
                <a:lnTo>
                  <a:pt x="1687100" y="7108894"/>
                </a:lnTo>
                <a:lnTo>
                  <a:pt x="1604263" y="7222931"/>
                </a:lnTo>
                <a:lnTo>
                  <a:pt x="1604142" y="7222931"/>
                </a:lnTo>
                <a:lnTo>
                  <a:pt x="1470151" y="7179396"/>
                </a:lnTo>
                <a:lnTo>
                  <a:pt x="1552988" y="7293313"/>
                </a:lnTo>
                <a:lnTo>
                  <a:pt x="1470151" y="7407350"/>
                </a:lnTo>
                <a:lnTo>
                  <a:pt x="1604263" y="7363814"/>
                </a:lnTo>
                <a:close/>
                <a:moveTo>
                  <a:pt x="2013007" y="7477852"/>
                </a:moveTo>
                <a:lnTo>
                  <a:pt x="2095845" y="7363936"/>
                </a:lnTo>
                <a:lnTo>
                  <a:pt x="2229799" y="7407420"/>
                </a:lnTo>
                <a:lnTo>
                  <a:pt x="2229836" y="7407471"/>
                </a:lnTo>
                <a:lnTo>
                  <a:pt x="2229956" y="7407471"/>
                </a:lnTo>
                <a:lnTo>
                  <a:pt x="2229799" y="7407420"/>
                </a:lnTo>
                <a:lnTo>
                  <a:pt x="2146998" y="7293433"/>
                </a:lnTo>
                <a:lnTo>
                  <a:pt x="2229836" y="7179517"/>
                </a:lnTo>
                <a:lnTo>
                  <a:pt x="2095845" y="7223052"/>
                </a:lnTo>
                <a:lnTo>
                  <a:pt x="2013007" y="7109014"/>
                </a:lnTo>
                <a:lnTo>
                  <a:pt x="2013007" y="7250019"/>
                </a:lnTo>
                <a:lnTo>
                  <a:pt x="1878895" y="7293554"/>
                </a:lnTo>
                <a:lnTo>
                  <a:pt x="2013007" y="7337089"/>
                </a:lnTo>
                <a:close/>
                <a:moveTo>
                  <a:pt x="3302004" y="7477852"/>
                </a:moveTo>
                <a:lnTo>
                  <a:pt x="3302004" y="7336968"/>
                </a:lnTo>
                <a:lnTo>
                  <a:pt x="3436116" y="7293433"/>
                </a:lnTo>
                <a:lnTo>
                  <a:pt x="3302004" y="7249898"/>
                </a:lnTo>
                <a:lnTo>
                  <a:pt x="3302004" y="7108894"/>
                </a:lnTo>
                <a:lnTo>
                  <a:pt x="3219167" y="7222931"/>
                </a:lnTo>
                <a:lnTo>
                  <a:pt x="3085176" y="7179396"/>
                </a:lnTo>
                <a:lnTo>
                  <a:pt x="3168014" y="7293313"/>
                </a:lnTo>
                <a:lnTo>
                  <a:pt x="3085176" y="7407350"/>
                </a:lnTo>
                <a:lnTo>
                  <a:pt x="3219167" y="7363814"/>
                </a:lnTo>
                <a:close/>
                <a:moveTo>
                  <a:pt x="3628033" y="7477852"/>
                </a:moveTo>
                <a:lnTo>
                  <a:pt x="3710870" y="7363936"/>
                </a:lnTo>
                <a:lnTo>
                  <a:pt x="3844824" y="7407419"/>
                </a:lnTo>
                <a:lnTo>
                  <a:pt x="3844861" y="7407471"/>
                </a:lnTo>
                <a:lnTo>
                  <a:pt x="3844982" y="7407471"/>
                </a:lnTo>
                <a:lnTo>
                  <a:pt x="3844824" y="7407419"/>
                </a:lnTo>
                <a:lnTo>
                  <a:pt x="3762024" y="7293433"/>
                </a:lnTo>
                <a:lnTo>
                  <a:pt x="3844861" y="7179517"/>
                </a:lnTo>
                <a:lnTo>
                  <a:pt x="3710870" y="7223052"/>
                </a:lnTo>
                <a:lnTo>
                  <a:pt x="3628033" y="7109014"/>
                </a:lnTo>
                <a:lnTo>
                  <a:pt x="3628033" y="7250019"/>
                </a:lnTo>
                <a:lnTo>
                  <a:pt x="3493921" y="7293554"/>
                </a:lnTo>
                <a:lnTo>
                  <a:pt x="3628033" y="7337089"/>
                </a:lnTo>
                <a:close/>
                <a:moveTo>
                  <a:pt x="5242937" y="7477852"/>
                </a:moveTo>
                <a:lnTo>
                  <a:pt x="5325775" y="7363936"/>
                </a:lnTo>
                <a:lnTo>
                  <a:pt x="5459729" y="7407420"/>
                </a:lnTo>
                <a:lnTo>
                  <a:pt x="5459766" y="7407471"/>
                </a:lnTo>
                <a:lnTo>
                  <a:pt x="5459886" y="7407471"/>
                </a:lnTo>
                <a:lnTo>
                  <a:pt x="5459729" y="7407420"/>
                </a:lnTo>
                <a:lnTo>
                  <a:pt x="5376928" y="7293433"/>
                </a:lnTo>
                <a:lnTo>
                  <a:pt x="5459766" y="7179517"/>
                </a:lnTo>
                <a:lnTo>
                  <a:pt x="5325775" y="7223052"/>
                </a:lnTo>
                <a:lnTo>
                  <a:pt x="5242937" y="7109014"/>
                </a:lnTo>
                <a:lnTo>
                  <a:pt x="5242937" y="7250019"/>
                </a:lnTo>
                <a:lnTo>
                  <a:pt x="5108825" y="7293554"/>
                </a:lnTo>
                <a:lnTo>
                  <a:pt x="5242937" y="7337089"/>
                </a:lnTo>
                <a:close/>
                <a:moveTo>
                  <a:pt x="6857842" y="7477852"/>
                </a:moveTo>
                <a:lnTo>
                  <a:pt x="6940679" y="7363936"/>
                </a:lnTo>
                <a:lnTo>
                  <a:pt x="7074633" y="7407419"/>
                </a:lnTo>
                <a:lnTo>
                  <a:pt x="7074670" y="7407471"/>
                </a:lnTo>
                <a:lnTo>
                  <a:pt x="7074791" y="7407471"/>
                </a:lnTo>
                <a:lnTo>
                  <a:pt x="7074633" y="7407419"/>
                </a:lnTo>
                <a:lnTo>
                  <a:pt x="6991832" y="7293433"/>
                </a:lnTo>
                <a:lnTo>
                  <a:pt x="7074670" y="7179517"/>
                </a:lnTo>
                <a:lnTo>
                  <a:pt x="6940679" y="7223052"/>
                </a:lnTo>
                <a:lnTo>
                  <a:pt x="6857842" y="7109014"/>
                </a:lnTo>
                <a:lnTo>
                  <a:pt x="6857842" y="7250019"/>
                </a:lnTo>
                <a:lnTo>
                  <a:pt x="6723730" y="7293554"/>
                </a:lnTo>
                <a:lnTo>
                  <a:pt x="6857842" y="7337089"/>
                </a:lnTo>
                <a:close/>
                <a:moveTo>
                  <a:pt x="8472746" y="7477852"/>
                </a:moveTo>
                <a:lnTo>
                  <a:pt x="8555583" y="7363936"/>
                </a:lnTo>
                <a:lnTo>
                  <a:pt x="8689537" y="7407419"/>
                </a:lnTo>
                <a:lnTo>
                  <a:pt x="8689574" y="7407471"/>
                </a:lnTo>
                <a:lnTo>
                  <a:pt x="8689695" y="7407471"/>
                </a:lnTo>
                <a:lnTo>
                  <a:pt x="8689537" y="7407419"/>
                </a:lnTo>
                <a:lnTo>
                  <a:pt x="8606737" y="7293433"/>
                </a:lnTo>
                <a:lnTo>
                  <a:pt x="8689574" y="7179517"/>
                </a:lnTo>
                <a:lnTo>
                  <a:pt x="8555583" y="7223052"/>
                </a:lnTo>
                <a:lnTo>
                  <a:pt x="8472746" y="7109014"/>
                </a:lnTo>
                <a:lnTo>
                  <a:pt x="8472746" y="7250019"/>
                </a:lnTo>
                <a:lnTo>
                  <a:pt x="8338634" y="7293554"/>
                </a:lnTo>
                <a:lnTo>
                  <a:pt x="8472746" y="7337089"/>
                </a:lnTo>
                <a:close/>
                <a:moveTo>
                  <a:pt x="4436090" y="7492606"/>
                </a:moveTo>
                <a:lnTo>
                  <a:pt x="4671058" y="7416299"/>
                </a:lnTo>
                <a:lnTo>
                  <a:pt x="4760788" y="7292828"/>
                </a:lnTo>
                <a:lnTo>
                  <a:pt x="4671058" y="7169479"/>
                </a:lnTo>
                <a:lnTo>
                  <a:pt x="4525941" y="7122317"/>
                </a:lnTo>
                <a:lnTo>
                  <a:pt x="4525820" y="7122075"/>
                </a:lnTo>
                <a:lnTo>
                  <a:pt x="4436090" y="7245545"/>
                </a:lnTo>
                <a:close/>
                <a:moveTo>
                  <a:pt x="6051236" y="7492606"/>
                </a:moveTo>
                <a:lnTo>
                  <a:pt x="6286204" y="7416299"/>
                </a:lnTo>
                <a:lnTo>
                  <a:pt x="6375934" y="7292828"/>
                </a:lnTo>
                <a:lnTo>
                  <a:pt x="6286204" y="7169479"/>
                </a:lnTo>
                <a:lnTo>
                  <a:pt x="6141087" y="7122317"/>
                </a:lnTo>
                <a:lnTo>
                  <a:pt x="6140966" y="7122075"/>
                </a:lnTo>
                <a:lnTo>
                  <a:pt x="6051236" y="7245545"/>
                </a:lnTo>
                <a:close/>
                <a:moveTo>
                  <a:pt x="7666019" y="7492606"/>
                </a:moveTo>
                <a:lnTo>
                  <a:pt x="7900867" y="7416299"/>
                </a:lnTo>
                <a:lnTo>
                  <a:pt x="7990597" y="7292828"/>
                </a:lnTo>
                <a:lnTo>
                  <a:pt x="7900867" y="7169479"/>
                </a:lnTo>
                <a:lnTo>
                  <a:pt x="7755750" y="7122317"/>
                </a:lnTo>
                <a:lnTo>
                  <a:pt x="7755750" y="7122075"/>
                </a:lnTo>
                <a:lnTo>
                  <a:pt x="7666019" y="7245545"/>
                </a:lnTo>
                <a:close/>
                <a:moveTo>
                  <a:pt x="9280924" y="7492606"/>
                </a:moveTo>
                <a:lnTo>
                  <a:pt x="9515771" y="7416299"/>
                </a:lnTo>
                <a:lnTo>
                  <a:pt x="9605501" y="7292828"/>
                </a:lnTo>
                <a:lnTo>
                  <a:pt x="9515771" y="7169479"/>
                </a:lnTo>
                <a:lnTo>
                  <a:pt x="9370654" y="7122317"/>
                </a:lnTo>
                <a:lnTo>
                  <a:pt x="9370654" y="7122075"/>
                </a:lnTo>
                <a:lnTo>
                  <a:pt x="9280924" y="7245545"/>
                </a:lnTo>
                <a:close/>
                <a:moveTo>
                  <a:pt x="879527" y="7492727"/>
                </a:moveTo>
                <a:lnTo>
                  <a:pt x="879527" y="7245666"/>
                </a:lnTo>
                <a:lnTo>
                  <a:pt x="789796" y="7122196"/>
                </a:lnTo>
                <a:cubicBezTo>
                  <a:pt x="789796" y="7122196"/>
                  <a:pt x="644680" y="7169479"/>
                  <a:pt x="644680" y="7169479"/>
                </a:cubicBezTo>
                <a:lnTo>
                  <a:pt x="644559" y="7169600"/>
                </a:lnTo>
                <a:lnTo>
                  <a:pt x="554829" y="7292949"/>
                </a:lnTo>
                <a:lnTo>
                  <a:pt x="644559" y="7416420"/>
                </a:lnTo>
                <a:close/>
                <a:moveTo>
                  <a:pt x="1205555" y="7492727"/>
                </a:moveTo>
                <a:lnTo>
                  <a:pt x="1440523" y="7416420"/>
                </a:lnTo>
                <a:lnTo>
                  <a:pt x="1530253" y="7292949"/>
                </a:lnTo>
                <a:lnTo>
                  <a:pt x="1440523" y="7169600"/>
                </a:lnTo>
                <a:lnTo>
                  <a:pt x="1295406" y="7122438"/>
                </a:lnTo>
                <a:lnTo>
                  <a:pt x="1295285" y="7122196"/>
                </a:lnTo>
                <a:lnTo>
                  <a:pt x="1205555" y="7245666"/>
                </a:lnTo>
                <a:close/>
                <a:moveTo>
                  <a:pt x="2494431" y="7492727"/>
                </a:moveTo>
                <a:lnTo>
                  <a:pt x="2494431" y="7245666"/>
                </a:lnTo>
                <a:lnTo>
                  <a:pt x="2404701" y="7122196"/>
                </a:lnTo>
                <a:cubicBezTo>
                  <a:pt x="2404701" y="7122196"/>
                  <a:pt x="2259585" y="7169479"/>
                  <a:pt x="2259585" y="7169479"/>
                </a:cubicBezTo>
                <a:lnTo>
                  <a:pt x="2259463" y="7169600"/>
                </a:lnTo>
                <a:lnTo>
                  <a:pt x="2169733" y="7292949"/>
                </a:lnTo>
                <a:lnTo>
                  <a:pt x="2259463" y="7416420"/>
                </a:lnTo>
                <a:close/>
                <a:moveTo>
                  <a:pt x="2820581" y="7492727"/>
                </a:moveTo>
                <a:lnTo>
                  <a:pt x="3055427" y="7416420"/>
                </a:lnTo>
                <a:lnTo>
                  <a:pt x="3145158" y="7292949"/>
                </a:lnTo>
                <a:lnTo>
                  <a:pt x="3055427" y="7169600"/>
                </a:lnTo>
                <a:lnTo>
                  <a:pt x="2910311" y="7122438"/>
                </a:lnTo>
                <a:lnTo>
                  <a:pt x="2910311" y="7122196"/>
                </a:lnTo>
                <a:lnTo>
                  <a:pt x="2820581" y="7245666"/>
                </a:lnTo>
                <a:close/>
                <a:moveTo>
                  <a:pt x="4109457" y="7492968"/>
                </a:moveTo>
                <a:lnTo>
                  <a:pt x="4109457" y="7245907"/>
                </a:lnTo>
                <a:lnTo>
                  <a:pt x="4019726" y="7122438"/>
                </a:lnTo>
                <a:cubicBezTo>
                  <a:pt x="4019726" y="7122438"/>
                  <a:pt x="3874610" y="7169721"/>
                  <a:pt x="3874610" y="7169721"/>
                </a:cubicBezTo>
                <a:lnTo>
                  <a:pt x="3874610" y="7169842"/>
                </a:lnTo>
                <a:lnTo>
                  <a:pt x="3784880" y="7293192"/>
                </a:lnTo>
                <a:lnTo>
                  <a:pt x="3874610" y="7416661"/>
                </a:lnTo>
                <a:close/>
                <a:moveTo>
                  <a:pt x="5724361" y="7492968"/>
                </a:moveTo>
                <a:lnTo>
                  <a:pt x="5724361" y="7245907"/>
                </a:lnTo>
                <a:lnTo>
                  <a:pt x="5634631" y="7122438"/>
                </a:lnTo>
                <a:cubicBezTo>
                  <a:pt x="5634631" y="7122438"/>
                  <a:pt x="5489514" y="7169721"/>
                  <a:pt x="5489514" y="7169721"/>
                </a:cubicBezTo>
                <a:lnTo>
                  <a:pt x="5489514" y="7169842"/>
                </a:lnTo>
                <a:lnTo>
                  <a:pt x="5399784" y="7293192"/>
                </a:lnTo>
                <a:lnTo>
                  <a:pt x="5489514" y="7416661"/>
                </a:lnTo>
                <a:close/>
                <a:moveTo>
                  <a:pt x="7339266" y="7492968"/>
                </a:moveTo>
                <a:lnTo>
                  <a:pt x="7339266" y="7245907"/>
                </a:lnTo>
                <a:lnTo>
                  <a:pt x="7249535" y="7122438"/>
                </a:lnTo>
                <a:cubicBezTo>
                  <a:pt x="7249535" y="7122438"/>
                  <a:pt x="7104419" y="7169721"/>
                  <a:pt x="7104419" y="7169721"/>
                </a:cubicBezTo>
                <a:lnTo>
                  <a:pt x="7104297" y="7169842"/>
                </a:lnTo>
                <a:lnTo>
                  <a:pt x="7014688" y="7293192"/>
                </a:lnTo>
                <a:lnTo>
                  <a:pt x="7104419" y="7416661"/>
                </a:lnTo>
                <a:close/>
                <a:moveTo>
                  <a:pt x="8954170" y="7492968"/>
                </a:moveTo>
                <a:lnTo>
                  <a:pt x="8954170" y="7245907"/>
                </a:lnTo>
                <a:lnTo>
                  <a:pt x="8864440" y="7122438"/>
                </a:lnTo>
                <a:cubicBezTo>
                  <a:pt x="8864440" y="7122438"/>
                  <a:pt x="8719323" y="7169721"/>
                  <a:pt x="8719323" y="7169721"/>
                </a:cubicBezTo>
                <a:lnTo>
                  <a:pt x="8719323" y="7169842"/>
                </a:lnTo>
                <a:lnTo>
                  <a:pt x="8629592" y="7293192"/>
                </a:lnTo>
                <a:lnTo>
                  <a:pt x="8719323" y="7416661"/>
                </a:lnTo>
                <a:close/>
                <a:moveTo>
                  <a:pt x="2595529" y="7525378"/>
                </a:moveTo>
                <a:lnTo>
                  <a:pt x="2646683" y="7454875"/>
                </a:lnTo>
                <a:lnTo>
                  <a:pt x="2646804" y="7454875"/>
                </a:lnTo>
                <a:lnTo>
                  <a:pt x="2512692" y="7270336"/>
                </a:lnTo>
                <a:lnTo>
                  <a:pt x="2512692" y="7498410"/>
                </a:lnTo>
                <a:close/>
                <a:moveTo>
                  <a:pt x="980141" y="7525619"/>
                </a:moveTo>
                <a:lnTo>
                  <a:pt x="1031294" y="7455117"/>
                </a:lnTo>
                <a:lnTo>
                  <a:pt x="1031415" y="7455117"/>
                </a:lnTo>
                <a:lnTo>
                  <a:pt x="897303" y="7270578"/>
                </a:lnTo>
                <a:lnTo>
                  <a:pt x="897303" y="7498652"/>
                </a:lnTo>
                <a:close/>
                <a:moveTo>
                  <a:pt x="2720208" y="7525619"/>
                </a:moveTo>
                <a:lnTo>
                  <a:pt x="2803046" y="7498652"/>
                </a:lnTo>
                <a:lnTo>
                  <a:pt x="2803046" y="7270744"/>
                </a:lnTo>
                <a:lnTo>
                  <a:pt x="2803167" y="7270578"/>
                </a:lnTo>
                <a:lnTo>
                  <a:pt x="2803046" y="7270578"/>
                </a:lnTo>
                <a:lnTo>
                  <a:pt x="2803046" y="7270744"/>
                </a:lnTo>
                <a:lnTo>
                  <a:pt x="2669055" y="7455117"/>
                </a:lnTo>
                <a:close/>
                <a:moveTo>
                  <a:pt x="4210554" y="7525619"/>
                </a:moveTo>
                <a:lnTo>
                  <a:pt x="4261708" y="7455117"/>
                </a:lnTo>
                <a:lnTo>
                  <a:pt x="4261829" y="7455117"/>
                </a:lnTo>
                <a:lnTo>
                  <a:pt x="4127717" y="7270578"/>
                </a:lnTo>
                <a:lnTo>
                  <a:pt x="4127717" y="7498652"/>
                </a:lnTo>
                <a:close/>
                <a:moveTo>
                  <a:pt x="5825459" y="7525619"/>
                </a:moveTo>
                <a:lnTo>
                  <a:pt x="5876613" y="7455117"/>
                </a:lnTo>
                <a:lnTo>
                  <a:pt x="5876733" y="7455117"/>
                </a:lnTo>
                <a:lnTo>
                  <a:pt x="5742622" y="7270578"/>
                </a:lnTo>
                <a:lnTo>
                  <a:pt x="5742622" y="7498652"/>
                </a:lnTo>
                <a:close/>
                <a:moveTo>
                  <a:pt x="7440364" y="7525619"/>
                </a:moveTo>
                <a:lnTo>
                  <a:pt x="7491517" y="7455117"/>
                </a:lnTo>
                <a:lnTo>
                  <a:pt x="7491638" y="7455117"/>
                </a:lnTo>
                <a:lnTo>
                  <a:pt x="7357526" y="7270578"/>
                </a:lnTo>
                <a:lnTo>
                  <a:pt x="7357526" y="7498652"/>
                </a:lnTo>
                <a:close/>
                <a:moveTo>
                  <a:pt x="9055267" y="7525619"/>
                </a:moveTo>
                <a:lnTo>
                  <a:pt x="9106421" y="7455117"/>
                </a:lnTo>
                <a:lnTo>
                  <a:pt x="9106542" y="7455117"/>
                </a:lnTo>
                <a:lnTo>
                  <a:pt x="8972430" y="7270578"/>
                </a:lnTo>
                <a:lnTo>
                  <a:pt x="8972430" y="7498652"/>
                </a:lnTo>
                <a:close/>
                <a:moveTo>
                  <a:pt x="1104820" y="7525861"/>
                </a:moveTo>
                <a:lnTo>
                  <a:pt x="1187657" y="7498894"/>
                </a:lnTo>
                <a:lnTo>
                  <a:pt x="1187657" y="7270985"/>
                </a:lnTo>
                <a:lnTo>
                  <a:pt x="1187778" y="7270819"/>
                </a:lnTo>
                <a:lnTo>
                  <a:pt x="1187657" y="7270819"/>
                </a:lnTo>
                <a:lnTo>
                  <a:pt x="1187657" y="7270985"/>
                </a:lnTo>
                <a:lnTo>
                  <a:pt x="1053667" y="7455359"/>
                </a:lnTo>
                <a:close/>
                <a:moveTo>
                  <a:pt x="4335596" y="7525861"/>
                </a:moveTo>
                <a:lnTo>
                  <a:pt x="4418434" y="7498894"/>
                </a:lnTo>
                <a:lnTo>
                  <a:pt x="4418434" y="7270985"/>
                </a:lnTo>
                <a:lnTo>
                  <a:pt x="4418555" y="7270819"/>
                </a:lnTo>
                <a:lnTo>
                  <a:pt x="4418434" y="7270819"/>
                </a:lnTo>
                <a:lnTo>
                  <a:pt x="4418434" y="7270985"/>
                </a:lnTo>
                <a:lnTo>
                  <a:pt x="4284443" y="7455359"/>
                </a:lnTo>
                <a:close/>
                <a:moveTo>
                  <a:pt x="5950501" y="7525861"/>
                </a:moveTo>
                <a:lnTo>
                  <a:pt x="6033338" y="7498894"/>
                </a:lnTo>
                <a:lnTo>
                  <a:pt x="6033338" y="7270985"/>
                </a:lnTo>
                <a:lnTo>
                  <a:pt x="6033459" y="7270819"/>
                </a:lnTo>
                <a:lnTo>
                  <a:pt x="6033338" y="7270819"/>
                </a:lnTo>
                <a:lnTo>
                  <a:pt x="6033338" y="7270985"/>
                </a:lnTo>
                <a:lnTo>
                  <a:pt x="5899347" y="7455359"/>
                </a:lnTo>
                <a:close/>
                <a:moveTo>
                  <a:pt x="7565043" y="7525861"/>
                </a:moveTo>
                <a:lnTo>
                  <a:pt x="7647880" y="7498894"/>
                </a:lnTo>
                <a:lnTo>
                  <a:pt x="7647880" y="7270985"/>
                </a:lnTo>
                <a:lnTo>
                  <a:pt x="7648001" y="7270819"/>
                </a:lnTo>
                <a:lnTo>
                  <a:pt x="7647880" y="7270819"/>
                </a:lnTo>
                <a:lnTo>
                  <a:pt x="7647880" y="7270985"/>
                </a:lnTo>
                <a:lnTo>
                  <a:pt x="7513889" y="7455359"/>
                </a:lnTo>
                <a:close/>
                <a:moveTo>
                  <a:pt x="9180310" y="7525861"/>
                </a:moveTo>
                <a:lnTo>
                  <a:pt x="9263147" y="7498894"/>
                </a:lnTo>
                <a:lnTo>
                  <a:pt x="9263147" y="7270985"/>
                </a:lnTo>
                <a:lnTo>
                  <a:pt x="9263268" y="7270819"/>
                </a:lnTo>
                <a:lnTo>
                  <a:pt x="9263147" y="7270819"/>
                </a:lnTo>
                <a:lnTo>
                  <a:pt x="9263147" y="7270985"/>
                </a:lnTo>
                <a:lnTo>
                  <a:pt x="9129156" y="7455359"/>
                </a:lnTo>
                <a:close/>
                <a:moveTo>
                  <a:pt x="796810" y="7625629"/>
                </a:moveTo>
                <a:lnTo>
                  <a:pt x="879648" y="7598782"/>
                </a:lnTo>
                <a:lnTo>
                  <a:pt x="879648" y="7511713"/>
                </a:lnTo>
                <a:lnTo>
                  <a:pt x="879648" y="7511592"/>
                </a:lnTo>
                <a:lnTo>
                  <a:pt x="662699" y="7441089"/>
                </a:lnTo>
                <a:close/>
                <a:moveTo>
                  <a:pt x="2411715" y="7625629"/>
                </a:moveTo>
                <a:lnTo>
                  <a:pt x="2494552" y="7598782"/>
                </a:lnTo>
                <a:lnTo>
                  <a:pt x="2494552" y="7511713"/>
                </a:lnTo>
                <a:lnTo>
                  <a:pt x="2494552" y="7511592"/>
                </a:lnTo>
                <a:lnTo>
                  <a:pt x="2277603" y="7441089"/>
                </a:lnTo>
                <a:close/>
                <a:moveTo>
                  <a:pt x="2903902" y="7625629"/>
                </a:moveTo>
                <a:lnTo>
                  <a:pt x="3038013" y="7441089"/>
                </a:lnTo>
                <a:lnTo>
                  <a:pt x="3037893" y="7441210"/>
                </a:lnTo>
                <a:lnTo>
                  <a:pt x="2821064" y="7511713"/>
                </a:lnTo>
                <a:lnTo>
                  <a:pt x="2821064" y="7598782"/>
                </a:lnTo>
                <a:close/>
                <a:moveTo>
                  <a:pt x="4026740" y="7625871"/>
                </a:moveTo>
                <a:lnTo>
                  <a:pt x="4109577" y="7599024"/>
                </a:lnTo>
                <a:lnTo>
                  <a:pt x="4109577" y="7511954"/>
                </a:lnTo>
                <a:lnTo>
                  <a:pt x="4109577" y="7511833"/>
                </a:lnTo>
                <a:lnTo>
                  <a:pt x="3892629" y="7441331"/>
                </a:lnTo>
                <a:close/>
                <a:moveTo>
                  <a:pt x="4519048" y="7625871"/>
                </a:moveTo>
                <a:lnTo>
                  <a:pt x="4653160" y="7441331"/>
                </a:lnTo>
                <a:lnTo>
                  <a:pt x="4653039" y="7441452"/>
                </a:lnTo>
                <a:lnTo>
                  <a:pt x="4436211" y="7511954"/>
                </a:lnTo>
                <a:lnTo>
                  <a:pt x="4436211" y="7599024"/>
                </a:lnTo>
                <a:close/>
                <a:moveTo>
                  <a:pt x="5641645" y="7625871"/>
                </a:moveTo>
                <a:lnTo>
                  <a:pt x="5724482" y="7599024"/>
                </a:lnTo>
                <a:lnTo>
                  <a:pt x="5724482" y="7511954"/>
                </a:lnTo>
                <a:lnTo>
                  <a:pt x="5724482" y="7511833"/>
                </a:lnTo>
                <a:lnTo>
                  <a:pt x="5507533" y="7441331"/>
                </a:lnTo>
                <a:close/>
                <a:moveTo>
                  <a:pt x="6134073" y="7625871"/>
                </a:moveTo>
                <a:lnTo>
                  <a:pt x="6268185" y="7441331"/>
                </a:lnTo>
                <a:lnTo>
                  <a:pt x="6268064" y="7441452"/>
                </a:lnTo>
                <a:lnTo>
                  <a:pt x="6051236" y="7511954"/>
                </a:lnTo>
                <a:lnTo>
                  <a:pt x="6051236" y="7599024"/>
                </a:lnTo>
                <a:close/>
                <a:moveTo>
                  <a:pt x="7256549" y="7625871"/>
                </a:moveTo>
                <a:lnTo>
                  <a:pt x="7339386" y="7599024"/>
                </a:lnTo>
                <a:lnTo>
                  <a:pt x="7339386" y="7511954"/>
                </a:lnTo>
                <a:lnTo>
                  <a:pt x="7339386" y="7511833"/>
                </a:lnTo>
                <a:lnTo>
                  <a:pt x="7122437" y="7441331"/>
                </a:lnTo>
                <a:close/>
                <a:moveTo>
                  <a:pt x="7748736" y="7625871"/>
                </a:moveTo>
                <a:lnTo>
                  <a:pt x="7882847" y="7441331"/>
                </a:lnTo>
                <a:lnTo>
                  <a:pt x="7882727" y="7441452"/>
                </a:lnTo>
                <a:lnTo>
                  <a:pt x="7665898" y="7511954"/>
                </a:lnTo>
                <a:lnTo>
                  <a:pt x="7665898" y="7599024"/>
                </a:lnTo>
                <a:close/>
                <a:moveTo>
                  <a:pt x="8871453" y="7625871"/>
                </a:moveTo>
                <a:lnTo>
                  <a:pt x="8954291" y="7599024"/>
                </a:lnTo>
                <a:lnTo>
                  <a:pt x="8954291" y="7511954"/>
                </a:lnTo>
                <a:lnTo>
                  <a:pt x="8954291" y="7511833"/>
                </a:lnTo>
                <a:lnTo>
                  <a:pt x="8737342" y="7441331"/>
                </a:lnTo>
                <a:close/>
                <a:moveTo>
                  <a:pt x="9363761" y="7625871"/>
                </a:moveTo>
                <a:lnTo>
                  <a:pt x="9497873" y="7441331"/>
                </a:lnTo>
                <a:lnTo>
                  <a:pt x="9497752" y="7441452"/>
                </a:lnTo>
                <a:lnTo>
                  <a:pt x="9280924" y="7511954"/>
                </a:lnTo>
                <a:lnTo>
                  <a:pt x="9280924" y="7599024"/>
                </a:lnTo>
                <a:close/>
                <a:moveTo>
                  <a:pt x="1288392" y="7626234"/>
                </a:moveTo>
                <a:lnTo>
                  <a:pt x="1422504" y="7441694"/>
                </a:lnTo>
                <a:lnTo>
                  <a:pt x="1422383" y="7441815"/>
                </a:lnTo>
                <a:lnTo>
                  <a:pt x="1205555" y="7512317"/>
                </a:lnTo>
                <a:lnTo>
                  <a:pt x="1205555" y="7599387"/>
                </a:lnTo>
                <a:close/>
                <a:moveTo>
                  <a:pt x="10162869" y="7686336"/>
                </a:moveTo>
                <a:lnTo>
                  <a:pt x="10104581" y="7686336"/>
                </a:lnTo>
                <a:lnTo>
                  <a:pt x="10070357" y="7675210"/>
                </a:lnTo>
                <a:lnTo>
                  <a:pt x="10070357" y="7534327"/>
                </a:lnTo>
                <a:lnTo>
                  <a:pt x="9959827" y="7686336"/>
                </a:lnTo>
                <a:lnTo>
                  <a:pt x="9937576" y="7686336"/>
                </a:lnTo>
                <a:cubicBezTo>
                  <a:pt x="9937576" y="7686336"/>
                  <a:pt x="10070357" y="7503731"/>
                  <a:pt x="10070357" y="7503731"/>
                </a:cubicBezTo>
                <a:cubicBezTo>
                  <a:pt x="10070357" y="7503731"/>
                  <a:pt x="10070357" y="7503610"/>
                  <a:pt x="10070357" y="7503610"/>
                </a:cubicBezTo>
                <a:lnTo>
                  <a:pt x="10070357" y="7351117"/>
                </a:lnTo>
                <a:lnTo>
                  <a:pt x="9925120" y="7303833"/>
                </a:lnTo>
                <a:lnTo>
                  <a:pt x="9779882" y="7350996"/>
                </a:lnTo>
                <a:lnTo>
                  <a:pt x="9779882" y="7503610"/>
                </a:lnTo>
                <a:lnTo>
                  <a:pt x="9912664" y="7686215"/>
                </a:lnTo>
                <a:lnTo>
                  <a:pt x="9890413" y="7686215"/>
                </a:lnTo>
                <a:lnTo>
                  <a:pt x="9779882" y="7534206"/>
                </a:lnTo>
                <a:lnTo>
                  <a:pt x="9779882" y="7675089"/>
                </a:lnTo>
                <a:lnTo>
                  <a:pt x="9745659" y="7686215"/>
                </a:lnTo>
                <a:lnTo>
                  <a:pt x="9687371" y="7686215"/>
                </a:lnTo>
                <a:lnTo>
                  <a:pt x="9761864" y="7662029"/>
                </a:lnTo>
                <a:lnTo>
                  <a:pt x="9761864" y="7509415"/>
                </a:lnTo>
                <a:lnTo>
                  <a:pt x="9672133" y="7385945"/>
                </a:lnTo>
                <a:lnTo>
                  <a:pt x="9526896" y="7433108"/>
                </a:lnTo>
                <a:lnTo>
                  <a:pt x="9381658" y="7633006"/>
                </a:lnTo>
                <a:lnTo>
                  <a:pt x="9545882" y="7686336"/>
                </a:lnTo>
                <a:lnTo>
                  <a:pt x="9487594" y="7686336"/>
                </a:lnTo>
                <a:lnTo>
                  <a:pt x="9370533" y="7648364"/>
                </a:lnTo>
                <a:lnTo>
                  <a:pt x="9342840" y="7686336"/>
                </a:lnTo>
                <a:lnTo>
                  <a:pt x="9320589" y="7686336"/>
                </a:lnTo>
                <a:lnTo>
                  <a:pt x="9352515" y="7642439"/>
                </a:lnTo>
                <a:lnTo>
                  <a:pt x="9262784" y="7613294"/>
                </a:lnTo>
                <a:lnTo>
                  <a:pt x="9262784" y="7518968"/>
                </a:lnTo>
                <a:lnTo>
                  <a:pt x="9173054" y="7548112"/>
                </a:lnTo>
                <a:lnTo>
                  <a:pt x="9117547" y="7471805"/>
                </a:lnTo>
                <a:lnTo>
                  <a:pt x="9062039" y="7548112"/>
                </a:lnTo>
                <a:lnTo>
                  <a:pt x="8972309" y="7518968"/>
                </a:lnTo>
                <a:lnTo>
                  <a:pt x="8972309" y="7613294"/>
                </a:lnTo>
                <a:lnTo>
                  <a:pt x="8882579" y="7642439"/>
                </a:lnTo>
                <a:lnTo>
                  <a:pt x="8914504" y="7686336"/>
                </a:lnTo>
                <a:lnTo>
                  <a:pt x="8892253" y="7686336"/>
                </a:lnTo>
                <a:lnTo>
                  <a:pt x="8864561" y="7648364"/>
                </a:lnTo>
                <a:lnTo>
                  <a:pt x="8747499" y="7686336"/>
                </a:lnTo>
                <a:lnTo>
                  <a:pt x="8689212" y="7686336"/>
                </a:lnTo>
                <a:lnTo>
                  <a:pt x="8853435" y="7633006"/>
                </a:lnTo>
                <a:lnTo>
                  <a:pt x="8708318" y="7433108"/>
                </a:lnTo>
                <a:lnTo>
                  <a:pt x="8563081" y="7385945"/>
                </a:lnTo>
                <a:lnTo>
                  <a:pt x="8473350" y="7509415"/>
                </a:lnTo>
                <a:lnTo>
                  <a:pt x="8473350" y="7509656"/>
                </a:lnTo>
                <a:lnTo>
                  <a:pt x="8473350" y="7662150"/>
                </a:lnTo>
                <a:lnTo>
                  <a:pt x="8547844" y="7686336"/>
                </a:lnTo>
                <a:lnTo>
                  <a:pt x="8489555" y="7686336"/>
                </a:lnTo>
                <a:lnTo>
                  <a:pt x="8455332" y="7675210"/>
                </a:lnTo>
                <a:lnTo>
                  <a:pt x="8455332" y="7534327"/>
                </a:lnTo>
                <a:lnTo>
                  <a:pt x="8344802" y="7686336"/>
                </a:lnTo>
                <a:lnTo>
                  <a:pt x="8322551" y="7686336"/>
                </a:lnTo>
                <a:lnTo>
                  <a:pt x="8455332" y="7503731"/>
                </a:lnTo>
                <a:cubicBezTo>
                  <a:pt x="8455332" y="7503731"/>
                  <a:pt x="8455332" y="7503610"/>
                  <a:pt x="8455332" y="7503610"/>
                </a:cubicBezTo>
                <a:lnTo>
                  <a:pt x="8455332" y="7351117"/>
                </a:lnTo>
                <a:lnTo>
                  <a:pt x="8310095" y="7303833"/>
                </a:lnTo>
                <a:lnTo>
                  <a:pt x="8164857" y="7350996"/>
                </a:lnTo>
                <a:lnTo>
                  <a:pt x="8164857" y="7503610"/>
                </a:lnTo>
                <a:lnTo>
                  <a:pt x="8297639" y="7686215"/>
                </a:lnTo>
                <a:lnTo>
                  <a:pt x="8275388" y="7686215"/>
                </a:lnTo>
                <a:lnTo>
                  <a:pt x="8164857" y="7534206"/>
                </a:lnTo>
                <a:lnTo>
                  <a:pt x="8164857" y="7675089"/>
                </a:lnTo>
                <a:lnTo>
                  <a:pt x="8130634" y="7686215"/>
                </a:lnTo>
                <a:lnTo>
                  <a:pt x="8072346" y="7686215"/>
                </a:lnTo>
                <a:lnTo>
                  <a:pt x="8146839" y="7662029"/>
                </a:lnTo>
                <a:lnTo>
                  <a:pt x="8146839" y="7509415"/>
                </a:lnTo>
                <a:lnTo>
                  <a:pt x="8057109" y="7385945"/>
                </a:lnTo>
                <a:lnTo>
                  <a:pt x="7911871" y="7433108"/>
                </a:lnTo>
                <a:lnTo>
                  <a:pt x="7766633" y="7633006"/>
                </a:lnTo>
                <a:lnTo>
                  <a:pt x="7930857" y="7686336"/>
                </a:lnTo>
                <a:lnTo>
                  <a:pt x="7872569" y="7686336"/>
                </a:lnTo>
                <a:lnTo>
                  <a:pt x="7755508" y="7648364"/>
                </a:lnTo>
                <a:lnTo>
                  <a:pt x="7727815" y="7686336"/>
                </a:lnTo>
                <a:lnTo>
                  <a:pt x="7705564" y="7686336"/>
                </a:lnTo>
                <a:lnTo>
                  <a:pt x="7737490" y="7642439"/>
                </a:lnTo>
                <a:lnTo>
                  <a:pt x="7647759" y="7613294"/>
                </a:lnTo>
                <a:lnTo>
                  <a:pt x="7647759" y="7518968"/>
                </a:lnTo>
                <a:lnTo>
                  <a:pt x="7558029" y="7548112"/>
                </a:lnTo>
                <a:lnTo>
                  <a:pt x="7502522" y="7471805"/>
                </a:lnTo>
                <a:lnTo>
                  <a:pt x="7447015" y="7548112"/>
                </a:lnTo>
                <a:lnTo>
                  <a:pt x="7357284" y="7518968"/>
                </a:lnTo>
                <a:lnTo>
                  <a:pt x="7357284" y="7613294"/>
                </a:lnTo>
                <a:lnTo>
                  <a:pt x="7267554" y="7642439"/>
                </a:lnTo>
                <a:lnTo>
                  <a:pt x="7299479" y="7686336"/>
                </a:lnTo>
                <a:lnTo>
                  <a:pt x="7277229" y="7686336"/>
                </a:lnTo>
                <a:lnTo>
                  <a:pt x="7249535" y="7648364"/>
                </a:lnTo>
                <a:lnTo>
                  <a:pt x="7132474" y="7686336"/>
                </a:lnTo>
                <a:lnTo>
                  <a:pt x="7074186" y="7686336"/>
                </a:lnTo>
                <a:lnTo>
                  <a:pt x="7238410" y="7633006"/>
                </a:lnTo>
                <a:lnTo>
                  <a:pt x="7093293" y="7433108"/>
                </a:lnTo>
                <a:lnTo>
                  <a:pt x="6948056" y="7385945"/>
                </a:lnTo>
                <a:lnTo>
                  <a:pt x="6858325" y="7509415"/>
                </a:lnTo>
                <a:lnTo>
                  <a:pt x="6858325" y="7509656"/>
                </a:lnTo>
                <a:lnTo>
                  <a:pt x="6858325" y="7662150"/>
                </a:lnTo>
                <a:lnTo>
                  <a:pt x="6932818" y="7686336"/>
                </a:lnTo>
                <a:lnTo>
                  <a:pt x="6874530" y="7686336"/>
                </a:lnTo>
                <a:lnTo>
                  <a:pt x="6840307" y="7675210"/>
                </a:lnTo>
                <a:lnTo>
                  <a:pt x="6840307" y="7534327"/>
                </a:lnTo>
                <a:lnTo>
                  <a:pt x="6729776" y="7686336"/>
                </a:lnTo>
                <a:lnTo>
                  <a:pt x="6707525" y="7686336"/>
                </a:lnTo>
                <a:cubicBezTo>
                  <a:pt x="6707525" y="7686336"/>
                  <a:pt x="6840307" y="7503731"/>
                  <a:pt x="6840307" y="7503731"/>
                </a:cubicBezTo>
                <a:cubicBezTo>
                  <a:pt x="6840307" y="7503731"/>
                  <a:pt x="6840307" y="7503610"/>
                  <a:pt x="6840307" y="7503610"/>
                </a:cubicBezTo>
                <a:lnTo>
                  <a:pt x="6840307" y="7351117"/>
                </a:lnTo>
                <a:lnTo>
                  <a:pt x="6695069" y="7303833"/>
                </a:lnTo>
                <a:lnTo>
                  <a:pt x="6549832" y="7350996"/>
                </a:lnTo>
                <a:lnTo>
                  <a:pt x="6549832" y="7503610"/>
                </a:lnTo>
                <a:lnTo>
                  <a:pt x="6682613" y="7686215"/>
                </a:lnTo>
                <a:lnTo>
                  <a:pt x="6660363" y="7686215"/>
                </a:lnTo>
                <a:lnTo>
                  <a:pt x="6549832" y="7534206"/>
                </a:lnTo>
                <a:lnTo>
                  <a:pt x="6549832" y="7675089"/>
                </a:lnTo>
                <a:lnTo>
                  <a:pt x="6515608" y="7686215"/>
                </a:lnTo>
                <a:lnTo>
                  <a:pt x="6457320" y="7686215"/>
                </a:lnTo>
                <a:lnTo>
                  <a:pt x="6531813" y="7662029"/>
                </a:lnTo>
                <a:lnTo>
                  <a:pt x="6531813" y="7509415"/>
                </a:lnTo>
                <a:lnTo>
                  <a:pt x="6442083" y="7385945"/>
                </a:lnTo>
                <a:lnTo>
                  <a:pt x="6296846" y="7433108"/>
                </a:lnTo>
                <a:lnTo>
                  <a:pt x="6151608" y="7633006"/>
                </a:lnTo>
                <a:lnTo>
                  <a:pt x="6315832" y="7686336"/>
                </a:lnTo>
                <a:lnTo>
                  <a:pt x="6257543" y="7686336"/>
                </a:lnTo>
                <a:lnTo>
                  <a:pt x="6140483" y="7648364"/>
                </a:lnTo>
                <a:lnTo>
                  <a:pt x="6112790" y="7686336"/>
                </a:lnTo>
                <a:lnTo>
                  <a:pt x="6090539" y="7686336"/>
                </a:lnTo>
                <a:lnTo>
                  <a:pt x="6122464" y="7642439"/>
                </a:lnTo>
                <a:lnTo>
                  <a:pt x="6032733" y="7613294"/>
                </a:lnTo>
                <a:lnTo>
                  <a:pt x="6032733" y="7518968"/>
                </a:lnTo>
                <a:lnTo>
                  <a:pt x="5943003" y="7548112"/>
                </a:lnTo>
                <a:lnTo>
                  <a:pt x="5887496" y="7471805"/>
                </a:lnTo>
                <a:lnTo>
                  <a:pt x="5831989" y="7548112"/>
                </a:lnTo>
                <a:lnTo>
                  <a:pt x="5742259" y="7518968"/>
                </a:lnTo>
                <a:lnTo>
                  <a:pt x="5742259" y="7613294"/>
                </a:lnTo>
                <a:lnTo>
                  <a:pt x="5652529" y="7642439"/>
                </a:lnTo>
                <a:lnTo>
                  <a:pt x="5684454" y="7686336"/>
                </a:lnTo>
                <a:lnTo>
                  <a:pt x="5662203" y="7686336"/>
                </a:lnTo>
                <a:lnTo>
                  <a:pt x="5634510" y="7648364"/>
                </a:lnTo>
                <a:lnTo>
                  <a:pt x="5517449" y="7686336"/>
                </a:lnTo>
                <a:lnTo>
                  <a:pt x="5459161" y="7686336"/>
                </a:lnTo>
                <a:lnTo>
                  <a:pt x="5623384" y="7633006"/>
                </a:lnTo>
                <a:lnTo>
                  <a:pt x="5478268" y="7433108"/>
                </a:lnTo>
                <a:lnTo>
                  <a:pt x="5333030" y="7385945"/>
                </a:lnTo>
                <a:lnTo>
                  <a:pt x="5243300" y="7509415"/>
                </a:lnTo>
                <a:lnTo>
                  <a:pt x="5243300" y="7509656"/>
                </a:lnTo>
                <a:lnTo>
                  <a:pt x="5243300" y="7662150"/>
                </a:lnTo>
                <a:lnTo>
                  <a:pt x="5317793" y="7686336"/>
                </a:lnTo>
                <a:lnTo>
                  <a:pt x="5259505" y="7686336"/>
                </a:lnTo>
                <a:lnTo>
                  <a:pt x="5225281" y="7675210"/>
                </a:lnTo>
                <a:lnTo>
                  <a:pt x="5225281" y="7534327"/>
                </a:lnTo>
                <a:lnTo>
                  <a:pt x="5114751" y="7686336"/>
                </a:lnTo>
                <a:lnTo>
                  <a:pt x="5092500" y="7686336"/>
                </a:lnTo>
                <a:lnTo>
                  <a:pt x="5225281" y="7503731"/>
                </a:lnTo>
                <a:cubicBezTo>
                  <a:pt x="5225281" y="7503731"/>
                  <a:pt x="5225281" y="7503610"/>
                  <a:pt x="5225281" y="7503610"/>
                </a:cubicBezTo>
                <a:lnTo>
                  <a:pt x="5225281" y="7351117"/>
                </a:lnTo>
                <a:lnTo>
                  <a:pt x="5080044" y="7303833"/>
                </a:lnTo>
                <a:lnTo>
                  <a:pt x="4934807" y="7350996"/>
                </a:lnTo>
                <a:lnTo>
                  <a:pt x="4934807" y="7503610"/>
                </a:lnTo>
                <a:lnTo>
                  <a:pt x="5067588" y="7686215"/>
                </a:lnTo>
                <a:lnTo>
                  <a:pt x="5045337" y="7686215"/>
                </a:lnTo>
                <a:lnTo>
                  <a:pt x="4934807" y="7534206"/>
                </a:lnTo>
                <a:lnTo>
                  <a:pt x="4934807" y="7675089"/>
                </a:lnTo>
                <a:lnTo>
                  <a:pt x="4900583" y="7686215"/>
                </a:lnTo>
                <a:lnTo>
                  <a:pt x="4842295" y="7686215"/>
                </a:lnTo>
                <a:lnTo>
                  <a:pt x="4916788" y="7662029"/>
                </a:lnTo>
                <a:lnTo>
                  <a:pt x="4916788" y="7509415"/>
                </a:lnTo>
                <a:lnTo>
                  <a:pt x="4827058" y="7385945"/>
                </a:lnTo>
                <a:lnTo>
                  <a:pt x="4681820" y="7433108"/>
                </a:lnTo>
                <a:lnTo>
                  <a:pt x="4536583" y="7633006"/>
                </a:lnTo>
                <a:lnTo>
                  <a:pt x="4700806" y="7686336"/>
                </a:lnTo>
                <a:lnTo>
                  <a:pt x="4642518" y="7686336"/>
                </a:lnTo>
                <a:lnTo>
                  <a:pt x="4525457" y="7648364"/>
                </a:lnTo>
                <a:lnTo>
                  <a:pt x="4497764" y="7686336"/>
                </a:lnTo>
                <a:lnTo>
                  <a:pt x="4475513" y="7686336"/>
                </a:lnTo>
                <a:lnTo>
                  <a:pt x="4507439" y="7642439"/>
                </a:lnTo>
                <a:lnTo>
                  <a:pt x="4417708" y="7613294"/>
                </a:lnTo>
                <a:lnTo>
                  <a:pt x="4417708" y="7518968"/>
                </a:lnTo>
                <a:lnTo>
                  <a:pt x="4327978" y="7548112"/>
                </a:lnTo>
                <a:lnTo>
                  <a:pt x="4272471" y="7471805"/>
                </a:lnTo>
                <a:lnTo>
                  <a:pt x="4216964" y="7548112"/>
                </a:lnTo>
                <a:lnTo>
                  <a:pt x="4127233" y="7518968"/>
                </a:lnTo>
                <a:lnTo>
                  <a:pt x="4127233" y="7613294"/>
                </a:lnTo>
                <a:lnTo>
                  <a:pt x="4037503" y="7642439"/>
                </a:lnTo>
                <a:lnTo>
                  <a:pt x="4069429" y="7686336"/>
                </a:lnTo>
                <a:lnTo>
                  <a:pt x="4047178" y="7686336"/>
                </a:lnTo>
                <a:lnTo>
                  <a:pt x="4019484" y="7648364"/>
                </a:lnTo>
                <a:lnTo>
                  <a:pt x="3902424" y="7686336"/>
                </a:lnTo>
                <a:lnTo>
                  <a:pt x="3844135" y="7686336"/>
                </a:lnTo>
                <a:lnTo>
                  <a:pt x="4008359" y="7633006"/>
                </a:lnTo>
                <a:lnTo>
                  <a:pt x="3863242" y="7433108"/>
                </a:lnTo>
                <a:lnTo>
                  <a:pt x="3718005" y="7385945"/>
                </a:lnTo>
                <a:lnTo>
                  <a:pt x="3628275" y="7509415"/>
                </a:lnTo>
                <a:lnTo>
                  <a:pt x="3628275" y="7509656"/>
                </a:lnTo>
                <a:lnTo>
                  <a:pt x="3628275" y="7662150"/>
                </a:lnTo>
                <a:lnTo>
                  <a:pt x="3702768" y="7686336"/>
                </a:lnTo>
                <a:lnTo>
                  <a:pt x="3644479" y="7686336"/>
                </a:lnTo>
                <a:lnTo>
                  <a:pt x="3610256" y="7675210"/>
                </a:lnTo>
                <a:lnTo>
                  <a:pt x="3610256" y="7534327"/>
                </a:lnTo>
                <a:lnTo>
                  <a:pt x="3499726" y="7686336"/>
                </a:lnTo>
                <a:lnTo>
                  <a:pt x="3477474" y="7686336"/>
                </a:lnTo>
                <a:cubicBezTo>
                  <a:pt x="3477474" y="7686336"/>
                  <a:pt x="3610256" y="7503731"/>
                  <a:pt x="3610256" y="7503731"/>
                </a:cubicBezTo>
                <a:cubicBezTo>
                  <a:pt x="3610256" y="7503731"/>
                  <a:pt x="3610256" y="7503610"/>
                  <a:pt x="3610256" y="7503610"/>
                </a:cubicBezTo>
                <a:lnTo>
                  <a:pt x="3610256" y="7351117"/>
                </a:lnTo>
                <a:lnTo>
                  <a:pt x="3465019" y="7303833"/>
                </a:lnTo>
                <a:lnTo>
                  <a:pt x="3319781" y="7350996"/>
                </a:lnTo>
                <a:lnTo>
                  <a:pt x="3319781" y="7503610"/>
                </a:lnTo>
                <a:lnTo>
                  <a:pt x="3452563" y="7686215"/>
                </a:lnTo>
                <a:lnTo>
                  <a:pt x="3430312" y="7686215"/>
                </a:lnTo>
                <a:lnTo>
                  <a:pt x="3319781" y="7534206"/>
                </a:lnTo>
                <a:lnTo>
                  <a:pt x="3319781" y="7675089"/>
                </a:lnTo>
                <a:lnTo>
                  <a:pt x="3285558" y="7686215"/>
                </a:lnTo>
                <a:lnTo>
                  <a:pt x="3227269" y="7686215"/>
                </a:lnTo>
                <a:lnTo>
                  <a:pt x="3301763" y="7662029"/>
                </a:lnTo>
                <a:lnTo>
                  <a:pt x="3301763" y="7509415"/>
                </a:lnTo>
                <a:lnTo>
                  <a:pt x="3212032" y="7385945"/>
                </a:lnTo>
                <a:lnTo>
                  <a:pt x="3066795" y="7433108"/>
                </a:lnTo>
                <a:lnTo>
                  <a:pt x="2921557" y="7633006"/>
                </a:lnTo>
                <a:lnTo>
                  <a:pt x="3085781" y="7686336"/>
                </a:lnTo>
                <a:lnTo>
                  <a:pt x="3027493" y="7686336"/>
                </a:lnTo>
                <a:lnTo>
                  <a:pt x="2910432" y="7648364"/>
                </a:lnTo>
                <a:lnTo>
                  <a:pt x="2882739" y="7686336"/>
                </a:lnTo>
                <a:lnTo>
                  <a:pt x="2860487" y="7686336"/>
                </a:lnTo>
                <a:lnTo>
                  <a:pt x="2892413" y="7642439"/>
                </a:lnTo>
                <a:lnTo>
                  <a:pt x="2802683" y="7613294"/>
                </a:lnTo>
                <a:lnTo>
                  <a:pt x="2802683" y="7518968"/>
                </a:lnTo>
                <a:lnTo>
                  <a:pt x="2712952" y="7548112"/>
                </a:lnTo>
                <a:lnTo>
                  <a:pt x="2657445" y="7471805"/>
                </a:lnTo>
                <a:lnTo>
                  <a:pt x="2601938" y="7548112"/>
                </a:lnTo>
                <a:lnTo>
                  <a:pt x="2512208" y="7518968"/>
                </a:lnTo>
                <a:lnTo>
                  <a:pt x="2512208" y="7613294"/>
                </a:lnTo>
                <a:lnTo>
                  <a:pt x="2422478" y="7642439"/>
                </a:lnTo>
                <a:lnTo>
                  <a:pt x="2454403" y="7686336"/>
                </a:lnTo>
                <a:lnTo>
                  <a:pt x="2432152" y="7686336"/>
                </a:lnTo>
                <a:lnTo>
                  <a:pt x="2404459" y="7648364"/>
                </a:lnTo>
                <a:lnTo>
                  <a:pt x="2287398" y="7686336"/>
                </a:lnTo>
                <a:lnTo>
                  <a:pt x="2229110" y="7686336"/>
                </a:lnTo>
                <a:lnTo>
                  <a:pt x="2393334" y="7633006"/>
                </a:lnTo>
                <a:lnTo>
                  <a:pt x="2248217" y="7433108"/>
                </a:lnTo>
                <a:lnTo>
                  <a:pt x="2102980" y="7385945"/>
                </a:lnTo>
                <a:lnTo>
                  <a:pt x="2013249" y="7509415"/>
                </a:lnTo>
                <a:lnTo>
                  <a:pt x="2013249" y="7509656"/>
                </a:lnTo>
                <a:lnTo>
                  <a:pt x="2013249" y="7662150"/>
                </a:lnTo>
                <a:lnTo>
                  <a:pt x="2087742" y="7686336"/>
                </a:lnTo>
                <a:lnTo>
                  <a:pt x="2029454" y="7686336"/>
                </a:lnTo>
                <a:lnTo>
                  <a:pt x="1995231" y="7675210"/>
                </a:lnTo>
                <a:lnTo>
                  <a:pt x="1995231" y="7534327"/>
                </a:lnTo>
                <a:lnTo>
                  <a:pt x="1884700" y="7686336"/>
                </a:lnTo>
                <a:lnTo>
                  <a:pt x="1862449" y="7686336"/>
                </a:lnTo>
                <a:lnTo>
                  <a:pt x="1995231" y="7503731"/>
                </a:lnTo>
                <a:cubicBezTo>
                  <a:pt x="1995231" y="7503731"/>
                  <a:pt x="1995231" y="7503610"/>
                  <a:pt x="1995231" y="7503610"/>
                </a:cubicBezTo>
                <a:lnTo>
                  <a:pt x="1995231" y="7351117"/>
                </a:lnTo>
                <a:lnTo>
                  <a:pt x="1849993" y="7303833"/>
                </a:lnTo>
                <a:lnTo>
                  <a:pt x="1704756" y="7350996"/>
                </a:lnTo>
                <a:lnTo>
                  <a:pt x="1704756" y="7503610"/>
                </a:lnTo>
                <a:lnTo>
                  <a:pt x="1837537" y="7686215"/>
                </a:lnTo>
                <a:lnTo>
                  <a:pt x="1815286" y="7686215"/>
                </a:lnTo>
                <a:lnTo>
                  <a:pt x="1704756" y="7534206"/>
                </a:lnTo>
                <a:lnTo>
                  <a:pt x="1704756" y="7675089"/>
                </a:lnTo>
                <a:lnTo>
                  <a:pt x="1670532" y="7686215"/>
                </a:lnTo>
                <a:lnTo>
                  <a:pt x="1612244" y="7686215"/>
                </a:lnTo>
                <a:lnTo>
                  <a:pt x="1686737" y="7662029"/>
                </a:lnTo>
                <a:lnTo>
                  <a:pt x="1686737" y="7509415"/>
                </a:lnTo>
                <a:lnTo>
                  <a:pt x="1597007" y="7385945"/>
                </a:lnTo>
                <a:lnTo>
                  <a:pt x="1451769" y="7433108"/>
                </a:lnTo>
                <a:lnTo>
                  <a:pt x="1306532" y="7633006"/>
                </a:lnTo>
                <a:lnTo>
                  <a:pt x="1470755" y="7686336"/>
                </a:lnTo>
                <a:lnTo>
                  <a:pt x="1412467" y="7686336"/>
                </a:lnTo>
                <a:lnTo>
                  <a:pt x="1295406" y="7648364"/>
                </a:lnTo>
                <a:lnTo>
                  <a:pt x="1267713" y="7686336"/>
                </a:lnTo>
                <a:lnTo>
                  <a:pt x="1245462" y="7686336"/>
                </a:lnTo>
                <a:lnTo>
                  <a:pt x="1277388" y="7642439"/>
                </a:lnTo>
                <a:lnTo>
                  <a:pt x="1187657" y="7613294"/>
                </a:lnTo>
                <a:lnTo>
                  <a:pt x="1187657" y="7518968"/>
                </a:lnTo>
                <a:lnTo>
                  <a:pt x="1097927" y="7548112"/>
                </a:lnTo>
                <a:lnTo>
                  <a:pt x="1042420" y="7471805"/>
                </a:lnTo>
                <a:lnTo>
                  <a:pt x="986913" y="7548112"/>
                </a:lnTo>
                <a:lnTo>
                  <a:pt x="897183" y="7518968"/>
                </a:lnTo>
                <a:lnTo>
                  <a:pt x="897183" y="7613294"/>
                </a:lnTo>
                <a:lnTo>
                  <a:pt x="807452" y="7642439"/>
                </a:lnTo>
                <a:lnTo>
                  <a:pt x="839378" y="7686336"/>
                </a:lnTo>
                <a:lnTo>
                  <a:pt x="817127" y="7686336"/>
                </a:lnTo>
                <a:lnTo>
                  <a:pt x="789434" y="7648364"/>
                </a:lnTo>
                <a:lnTo>
                  <a:pt x="672373" y="7686336"/>
                </a:lnTo>
                <a:lnTo>
                  <a:pt x="614085" y="7686336"/>
                </a:lnTo>
                <a:lnTo>
                  <a:pt x="778308" y="7633006"/>
                </a:lnTo>
                <a:lnTo>
                  <a:pt x="633192" y="7433108"/>
                </a:lnTo>
                <a:lnTo>
                  <a:pt x="487954" y="7385945"/>
                </a:lnTo>
                <a:lnTo>
                  <a:pt x="398224" y="7509415"/>
                </a:lnTo>
                <a:lnTo>
                  <a:pt x="398224" y="7509656"/>
                </a:lnTo>
                <a:lnTo>
                  <a:pt x="398224" y="7662150"/>
                </a:lnTo>
                <a:lnTo>
                  <a:pt x="472717" y="7686336"/>
                </a:lnTo>
                <a:lnTo>
                  <a:pt x="414428" y="7686336"/>
                </a:lnTo>
                <a:lnTo>
                  <a:pt x="380205" y="7675210"/>
                </a:lnTo>
                <a:lnTo>
                  <a:pt x="380205" y="7534327"/>
                </a:lnTo>
                <a:lnTo>
                  <a:pt x="269675" y="7686336"/>
                </a:lnTo>
                <a:lnTo>
                  <a:pt x="247424" y="7686336"/>
                </a:lnTo>
                <a:cubicBezTo>
                  <a:pt x="247424" y="7686336"/>
                  <a:pt x="380205" y="7503731"/>
                  <a:pt x="380205" y="7503731"/>
                </a:cubicBezTo>
                <a:cubicBezTo>
                  <a:pt x="380205" y="7503731"/>
                  <a:pt x="380205" y="7503610"/>
                  <a:pt x="380205" y="7503610"/>
                </a:cubicBezTo>
                <a:lnTo>
                  <a:pt x="380205" y="7351117"/>
                </a:lnTo>
                <a:lnTo>
                  <a:pt x="234968" y="7303833"/>
                </a:lnTo>
                <a:lnTo>
                  <a:pt x="89730" y="7350996"/>
                </a:lnTo>
                <a:lnTo>
                  <a:pt x="89730" y="7503610"/>
                </a:lnTo>
                <a:lnTo>
                  <a:pt x="222512" y="7686215"/>
                </a:lnTo>
                <a:lnTo>
                  <a:pt x="200261" y="7686215"/>
                </a:lnTo>
                <a:lnTo>
                  <a:pt x="89730" y="7534206"/>
                </a:lnTo>
                <a:lnTo>
                  <a:pt x="89730" y="7675089"/>
                </a:lnTo>
                <a:lnTo>
                  <a:pt x="55507" y="7686215"/>
                </a:lnTo>
                <a:lnTo>
                  <a:pt x="0" y="7686215"/>
                </a:lnTo>
                <a:lnTo>
                  <a:pt x="0" y="7685369"/>
                </a:lnTo>
                <a:lnTo>
                  <a:pt x="71712" y="7662029"/>
                </a:lnTo>
                <a:lnTo>
                  <a:pt x="71712" y="7509415"/>
                </a:lnTo>
                <a:lnTo>
                  <a:pt x="0" y="7410736"/>
                </a:lnTo>
                <a:lnTo>
                  <a:pt x="0" y="7380019"/>
                </a:lnTo>
                <a:lnTo>
                  <a:pt x="71712" y="7478698"/>
                </a:lnTo>
                <a:lnTo>
                  <a:pt x="71712" y="7337815"/>
                </a:lnTo>
                <a:lnTo>
                  <a:pt x="205824" y="7294279"/>
                </a:lnTo>
                <a:lnTo>
                  <a:pt x="71712" y="7250745"/>
                </a:lnTo>
                <a:lnTo>
                  <a:pt x="71712" y="7109740"/>
                </a:lnTo>
                <a:lnTo>
                  <a:pt x="0" y="7208419"/>
                </a:lnTo>
                <a:lnTo>
                  <a:pt x="0" y="7177703"/>
                </a:lnTo>
                <a:lnTo>
                  <a:pt x="71712" y="7079024"/>
                </a:lnTo>
                <a:lnTo>
                  <a:pt x="71712" y="6847205"/>
                </a:lnTo>
                <a:lnTo>
                  <a:pt x="89609" y="6847205"/>
                </a:lnTo>
                <a:lnTo>
                  <a:pt x="89609" y="7053144"/>
                </a:lnTo>
                <a:lnTo>
                  <a:pt x="223721" y="6868604"/>
                </a:lnTo>
                <a:lnTo>
                  <a:pt x="208195" y="6847205"/>
                </a:lnTo>
                <a:lnTo>
                  <a:pt x="229870" y="6847205"/>
                </a:lnTo>
                <a:lnTo>
                  <a:pt x="234968" y="6854214"/>
                </a:lnTo>
                <a:lnTo>
                  <a:pt x="240066" y="6847205"/>
                </a:lnTo>
                <a:lnTo>
                  <a:pt x="261762" y="6847205"/>
                </a:lnTo>
                <a:lnTo>
                  <a:pt x="245972" y="6868968"/>
                </a:lnTo>
                <a:lnTo>
                  <a:pt x="380084" y="7053507"/>
                </a:lnTo>
                <a:lnTo>
                  <a:pt x="380084" y="6825433"/>
                </a:lnTo>
                <a:lnTo>
                  <a:pt x="297247" y="6798465"/>
                </a:lnTo>
                <a:lnTo>
                  <a:pt x="297126" y="6798465"/>
                </a:lnTo>
                <a:lnTo>
                  <a:pt x="295488" y="6800722"/>
                </a:lnTo>
                <a:lnTo>
                  <a:pt x="295488" y="6779535"/>
                </a:lnTo>
                <a:lnTo>
                  <a:pt x="380205" y="6807051"/>
                </a:lnTo>
                <a:lnTo>
                  <a:pt x="380205" y="6712726"/>
                </a:lnTo>
                <a:lnTo>
                  <a:pt x="469936" y="6683581"/>
                </a:lnTo>
                <a:lnTo>
                  <a:pt x="414428" y="6607274"/>
                </a:lnTo>
                <a:lnTo>
                  <a:pt x="469936" y="6530967"/>
                </a:lnTo>
                <a:lnTo>
                  <a:pt x="380205" y="6501823"/>
                </a:lnTo>
                <a:lnTo>
                  <a:pt x="380205" y="6407497"/>
                </a:lnTo>
                <a:lnTo>
                  <a:pt x="295488" y="6435013"/>
                </a:lnTo>
                <a:lnTo>
                  <a:pt x="295488" y="6412329"/>
                </a:lnTo>
                <a:lnTo>
                  <a:pt x="297247" y="6414753"/>
                </a:lnTo>
                <a:lnTo>
                  <a:pt x="380084" y="6387786"/>
                </a:lnTo>
                <a:lnTo>
                  <a:pt x="380084" y="6159877"/>
                </a:lnTo>
                <a:lnTo>
                  <a:pt x="380205" y="6159711"/>
                </a:lnTo>
                <a:lnTo>
                  <a:pt x="380084" y="6159711"/>
                </a:lnTo>
                <a:lnTo>
                  <a:pt x="380084" y="6159877"/>
                </a:lnTo>
                <a:lnTo>
                  <a:pt x="295488" y="6276282"/>
                </a:lnTo>
                <a:lnTo>
                  <a:pt x="295488" y="6245358"/>
                </a:lnTo>
                <a:lnTo>
                  <a:pt x="380084" y="6128994"/>
                </a:lnTo>
                <a:lnTo>
                  <a:pt x="380084" y="5976380"/>
                </a:lnTo>
                <a:lnTo>
                  <a:pt x="295488" y="5948910"/>
                </a:lnTo>
                <a:lnTo>
                  <a:pt x="295488" y="5930130"/>
                </a:lnTo>
                <a:lnTo>
                  <a:pt x="398103" y="5963441"/>
                </a:lnTo>
                <a:lnTo>
                  <a:pt x="398103" y="6104324"/>
                </a:lnTo>
                <a:lnTo>
                  <a:pt x="480940" y="5990287"/>
                </a:lnTo>
                <a:lnTo>
                  <a:pt x="615052" y="6033822"/>
                </a:lnTo>
                <a:lnTo>
                  <a:pt x="532215" y="5919906"/>
                </a:lnTo>
                <a:lnTo>
                  <a:pt x="615052" y="5805868"/>
                </a:lnTo>
                <a:lnTo>
                  <a:pt x="480940" y="5849403"/>
                </a:lnTo>
                <a:lnTo>
                  <a:pt x="480940" y="5849524"/>
                </a:lnTo>
                <a:lnTo>
                  <a:pt x="398103" y="5735487"/>
                </a:lnTo>
                <a:lnTo>
                  <a:pt x="398103" y="5876371"/>
                </a:lnTo>
                <a:lnTo>
                  <a:pt x="295488" y="5909681"/>
                </a:lnTo>
                <a:lnTo>
                  <a:pt x="295488" y="5890418"/>
                </a:lnTo>
                <a:lnTo>
                  <a:pt x="380084" y="5862948"/>
                </a:lnTo>
                <a:lnTo>
                  <a:pt x="380084" y="5710333"/>
                </a:lnTo>
                <a:lnTo>
                  <a:pt x="295488" y="5593970"/>
                </a:lnTo>
                <a:lnTo>
                  <a:pt x="295488" y="5563045"/>
                </a:lnTo>
                <a:lnTo>
                  <a:pt x="380205" y="5679617"/>
                </a:lnTo>
                <a:lnTo>
                  <a:pt x="380205" y="5538733"/>
                </a:lnTo>
                <a:cubicBezTo>
                  <a:pt x="380205" y="5538733"/>
                  <a:pt x="514317" y="5495077"/>
                  <a:pt x="514317" y="5495077"/>
                </a:cubicBezTo>
                <a:lnTo>
                  <a:pt x="514075" y="5495077"/>
                </a:lnTo>
                <a:lnTo>
                  <a:pt x="380205" y="5451542"/>
                </a:lnTo>
                <a:lnTo>
                  <a:pt x="380205" y="5310659"/>
                </a:lnTo>
                <a:lnTo>
                  <a:pt x="295488" y="5427154"/>
                </a:lnTo>
                <a:lnTo>
                  <a:pt x="295488" y="5396598"/>
                </a:lnTo>
                <a:lnTo>
                  <a:pt x="307465" y="5380133"/>
                </a:lnTo>
                <a:cubicBezTo>
                  <a:pt x="343775" y="5330219"/>
                  <a:pt x="380084" y="5280305"/>
                  <a:pt x="380084" y="5280305"/>
                </a:cubicBezTo>
                <a:cubicBezTo>
                  <a:pt x="380084" y="5280305"/>
                  <a:pt x="380084" y="5280184"/>
                  <a:pt x="380084" y="5280184"/>
                </a:cubicBezTo>
                <a:lnTo>
                  <a:pt x="380084" y="5127691"/>
                </a:lnTo>
                <a:lnTo>
                  <a:pt x="295488" y="5100150"/>
                </a:lnTo>
                <a:lnTo>
                  <a:pt x="295488" y="5081199"/>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lnTo>
                  <a:pt x="398103" y="4886556"/>
                </a:lnTo>
                <a:lnTo>
                  <a:pt x="398103" y="5027439"/>
                </a:lnTo>
                <a:lnTo>
                  <a:pt x="295488" y="5060750"/>
                </a:lnTo>
                <a:lnTo>
                  <a:pt x="295488" y="5041608"/>
                </a:lnTo>
                <a:lnTo>
                  <a:pt x="380084" y="5014137"/>
                </a:lnTo>
                <a:lnTo>
                  <a:pt x="380084" y="4861523"/>
                </a:lnTo>
                <a:lnTo>
                  <a:pt x="295488" y="4745159"/>
                </a:lnTo>
                <a:lnTo>
                  <a:pt x="295488" y="4714523"/>
                </a:lnTo>
                <a:lnTo>
                  <a:pt x="380084" y="4830928"/>
                </a:lnTo>
                <a:lnTo>
                  <a:pt x="380084" y="4602853"/>
                </a:lnTo>
                <a:lnTo>
                  <a:pt x="297247" y="4575885"/>
                </a:lnTo>
                <a:lnTo>
                  <a:pt x="297126" y="4575885"/>
                </a:lnTo>
                <a:lnTo>
                  <a:pt x="295488" y="4578142"/>
                </a:lnTo>
                <a:lnTo>
                  <a:pt x="295488" y="4556713"/>
                </a:lnTo>
                <a:lnTo>
                  <a:pt x="380205" y="4584230"/>
                </a:lnTo>
                <a:lnTo>
                  <a:pt x="380205" y="4489904"/>
                </a:lnTo>
                <a:lnTo>
                  <a:pt x="469936" y="4460759"/>
                </a:lnTo>
                <a:lnTo>
                  <a:pt x="414428" y="4384452"/>
                </a:lnTo>
                <a:lnTo>
                  <a:pt x="469936" y="4308145"/>
                </a:lnTo>
                <a:lnTo>
                  <a:pt x="380205" y="4279001"/>
                </a:lnTo>
                <a:lnTo>
                  <a:pt x="380205" y="4184675"/>
                </a:lnTo>
                <a:lnTo>
                  <a:pt x="295488" y="4212192"/>
                </a:lnTo>
                <a:lnTo>
                  <a:pt x="295488" y="4189749"/>
                </a:lnTo>
                <a:lnTo>
                  <a:pt x="297247" y="4192173"/>
                </a:lnTo>
                <a:lnTo>
                  <a:pt x="380084" y="4165206"/>
                </a:lnTo>
                <a:lnTo>
                  <a:pt x="380084" y="3937298"/>
                </a:lnTo>
                <a:lnTo>
                  <a:pt x="380205" y="3937131"/>
                </a:lnTo>
                <a:lnTo>
                  <a:pt x="380084" y="3937131"/>
                </a:lnTo>
                <a:lnTo>
                  <a:pt x="380084" y="3937298"/>
                </a:lnTo>
                <a:lnTo>
                  <a:pt x="295488" y="4053703"/>
                </a:lnTo>
                <a:lnTo>
                  <a:pt x="295488" y="4022778"/>
                </a:lnTo>
                <a:lnTo>
                  <a:pt x="380084" y="3906414"/>
                </a:lnTo>
                <a:lnTo>
                  <a:pt x="380084" y="3753800"/>
                </a:lnTo>
                <a:lnTo>
                  <a:pt x="295488" y="3726330"/>
                </a:lnTo>
                <a:lnTo>
                  <a:pt x="295488" y="3707429"/>
                </a:lnTo>
                <a:lnTo>
                  <a:pt x="398103" y="3740740"/>
                </a:lnTo>
                <a:lnTo>
                  <a:pt x="398103" y="3881745"/>
                </a:lnTo>
                <a:lnTo>
                  <a:pt x="480940" y="3767707"/>
                </a:lnTo>
                <a:lnTo>
                  <a:pt x="615052" y="3811242"/>
                </a:lnTo>
                <a:lnTo>
                  <a:pt x="532215" y="3697326"/>
                </a:lnTo>
                <a:lnTo>
                  <a:pt x="615052" y="3583288"/>
                </a:lnTo>
                <a:lnTo>
                  <a:pt x="480940" y="3626823"/>
                </a:lnTo>
                <a:lnTo>
                  <a:pt x="398103" y="3512786"/>
                </a:lnTo>
                <a:lnTo>
                  <a:pt x="398103" y="3653670"/>
                </a:lnTo>
                <a:lnTo>
                  <a:pt x="295488" y="3686981"/>
                </a:lnTo>
                <a:lnTo>
                  <a:pt x="295488" y="3667839"/>
                </a:lnTo>
                <a:lnTo>
                  <a:pt x="380084" y="3640368"/>
                </a:lnTo>
                <a:lnTo>
                  <a:pt x="380084" y="3487754"/>
                </a:lnTo>
                <a:lnTo>
                  <a:pt x="295488" y="3371390"/>
                </a:lnTo>
                <a:lnTo>
                  <a:pt x="295488" y="3340586"/>
                </a:lnTo>
                <a:lnTo>
                  <a:pt x="380205" y="3457158"/>
                </a:lnTo>
                <a:lnTo>
                  <a:pt x="380205" y="3316274"/>
                </a:lnTo>
                <a:cubicBezTo>
                  <a:pt x="380205" y="3316274"/>
                  <a:pt x="514317" y="3272618"/>
                  <a:pt x="514317" y="3272618"/>
                </a:cubicBezTo>
                <a:lnTo>
                  <a:pt x="514075" y="3272618"/>
                </a:lnTo>
                <a:lnTo>
                  <a:pt x="380205" y="3229084"/>
                </a:lnTo>
                <a:lnTo>
                  <a:pt x="380205" y="3088320"/>
                </a:lnTo>
                <a:lnTo>
                  <a:pt x="295488" y="3204739"/>
                </a:lnTo>
                <a:lnTo>
                  <a:pt x="295488" y="3174139"/>
                </a:lnTo>
                <a:lnTo>
                  <a:pt x="307465" y="3157674"/>
                </a:lnTo>
                <a:cubicBezTo>
                  <a:pt x="343775" y="3107760"/>
                  <a:pt x="380084" y="3057846"/>
                  <a:pt x="380084" y="3057846"/>
                </a:cubicBezTo>
                <a:cubicBezTo>
                  <a:pt x="380084" y="3057846"/>
                  <a:pt x="380084" y="3057725"/>
                  <a:pt x="380084" y="3057725"/>
                </a:cubicBezTo>
                <a:lnTo>
                  <a:pt x="380084" y="2905232"/>
                </a:lnTo>
                <a:lnTo>
                  <a:pt x="295488" y="2877691"/>
                </a:lnTo>
                <a:lnTo>
                  <a:pt x="295488" y="2858620"/>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lnTo>
                  <a:pt x="398103" y="2663855"/>
                </a:lnTo>
                <a:lnTo>
                  <a:pt x="398103" y="2804860"/>
                </a:lnTo>
                <a:lnTo>
                  <a:pt x="295488" y="2838171"/>
                </a:lnTo>
                <a:lnTo>
                  <a:pt x="295488" y="2819028"/>
                </a:lnTo>
                <a:lnTo>
                  <a:pt x="380084" y="2791557"/>
                </a:lnTo>
                <a:lnTo>
                  <a:pt x="380084" y="2638943"/>
                </a:lnTo>
                <a:lnTo>
                  <a:pt x="295488" y="2522580"/>
                </a:lnTo>
                <a:lnTo>
                  <a:pt x="295488" y="2491943"/>
                </a:lnTo>
                <a:lnTo>
                  <a:pt x="380084" y="2608348"/>
                </a:lnTo>
                <a:lnTo>
                  <a:pt x="380084" y="2380273"/>
                </a:lnTo>
                <a:lnTo>
                  <a:pt x="297247" y="2353306"/>
                </a:lnTo>
                <a:lnTo>
                  <a:pt x="297126" y="2353306"/>
                </a:lnTo>
                <a:lnTo>
                  <a:pt x="295488" y="2355564"/>
                </a:lnTo>
                <a:lnTo>
                  <a:pt x="295488" y="2334013"/>
                </a:lnTo>
                <a:lnTo>
                  <a:pt x="380205" y="2361529"/>
                </a:lnTo>
                <a:lnTo>
                  <a:pt x="380205" y="2267203"/>
                </a:lnTo>
                <a:lnTo>
                  <a:pt x="469936" y="2238059"/>
                </a:lnTo>
                <a:lnTo>
                  <a:pt x="414428" y="2161752"/>
                </a:lnTo>
                <a:lnTo>
                  <a:pt x="469936" y="2085445"/>
                </a:lnTo>
                <a:lnTo>
                  <a:pt x="380205" y="2056300"/>
                </a:lnTo>
                <a:lnTo>
                  <a:pt x="380205" y="1961975"/>
                </a:lnTo>
                <a:lnTo>
                  <a:pt x="295488" y="1989491"/>
                </a:lnTo>
                <a:lnTo>
                  <a:pt x="295488" y="1967169"/>
                </a:lnTo>
                <a:lnTo>
                  <a:pt x="297247" y="1969593"/>
                </a:lnTo>
                <a:lnTo>
                  <a:pt x="380084" y="1942626"/>
                </a:lnTo>
                <a:lnTo>
                  <a:pt x="380084" y="1714718"/>
                </a:lnTo>
                <a:lnTo>
                  <a:pt x="380205" y="1714551"/>
                </a:lnTo>
                <a:lnTo>
                  <a:pt x="380084" y="1714551"/>
                </a:lnTo>
                <a:lnTo>
                  <a:pt x="380084" y="1714718"/>
                </a:lnTo>
                <a:lnTo>
                  <a:pt x="295488" y="1831123"/>
                </a:lnTo>
                <a:lnTo>
                  <a:pt x="295488" y="1800199"/>
                </a:lnTo>
                <a:lnTo>
                  <a:pt x="380084" y="1683835"/>
                </a:lnTo>
                <a:lnTo>
                  <a:pt x="380084" y="1531221"/>
                </a:lnTo>
                <a:lnTo>
                  <a:pt x="295488" y="1503750"/>
                </a:lnTo>
                <a:lnTo>
                  <a:pt x="295488" y="1484971"/>
                </a:lnTo>
                <a:lnTo>
                  <a:pt x="398103" y="1518281"/>
                </a:lnTo>
                <a:lnTo>
                  <a:pt x="398103" y="1659286"/>
                </a:lnTo>
                <a:lnTo>
                  <a:pt x="480940" y="1545249"/>
                </a:lnTo>
                <a:lnTo>
                  <a:pt x="615052" y="1588784"/>
                </a:lnTo>
                <a:lnTo>
                  <a:pt x="532215" y="1474746"/>
                </a:lnTo>
                <a:lnTo>
                  <a:pt x="615052" y="1360709"/>
                </a:lnTo>
                <a:lnTo>
                  <a:pt x="480940" y="1404244"/>
                </a:lnTo>
                <a:lnTo>
                  <a:pt x="480940" y="1404365"/>
                </a:lnTo>
                <a:lnTo>
                  <a:pt x="398103" y="1290327"/>
                </a:lnTo>
                <a:lnTo>
                  <a:pt x="398103" y="1431211"/>
                </a:lnTo>
                <a:lnTo>
                  <a:pt x="295488" y="1464522"/>
                </a:lnTo>
                <a:lnTo>
                  <a:pt x="295488" y="1445259"/>
                </a:lnTo>
                <a:lnTo>
                  <a:pt x="380084" y="1417788"/>
                </a:lnTo>
                <a:lnTo>
                  <a:pt x="380084" y="1265174"/>
                </a:lnTo>
                <a:lnTo>
                  <a:pt x="295488" y="1148811"/>
                </a:lnTo>
                <a:lnTo>
                  <a:pt x="295488" y="1118128"/>
                </a:lnTo>
                <a:lnTo>
                  <a:pt x="380205" y="1234699"/>
                </a:lnTo>
                <a:lnTo>
                  <a:pt x="380205" y="1093815"/>
                </a:lnTo>
                <a:cubicBezTo>
                  <a:pt x="380205" y="1093815"/>
                  <a:pt x="514317" y="1050160"/>
                  <a:pt x="514317" y="1050160"/>
                </a:cubicBezTo>
                <a:lnTo>
                  <a:pt x="514075" y="1050160"/>
                </a:lnTo>
                <a:lnTo>
                  <a:pt x="380205" y="1006625"/>
                </a:lnTo>
                <a:lnTo>
                  <a:pt x="380205" y="865741"/>
                </a:lnTo>
                <a:lnTo>
                  <a:pt x="295488" y="982236"/>
                </a:lnTo>
                <a:lnTo>
                  <a:pt x="295488" y="951681"/>
                </a:lnTo>
                <a:lnTo>
                  <a:pt x="307465" y="935215"/>
                </a:lnTo>
                <a:cubicBezTo>
                  <a:pt x="343775" y="885301"/>
                  <a:pt x="380084" y="835387"/>
                  <a:pt x="380084" y="835387"/>
                </a:cubicBezTo>
                <a:cubicBezTo>
                  <a:pt x="380084" y="835387"/>
                  <a:pt x="380084" y="835266"/>
                  <a:pt x="380084" y="835266"/>
                </a:cubicBezTo>
                <a:lnTo>
                  <a:pt x="380084" y="682773"/>
                </a:lnTo>
                <a:lnTo>
                  <a:pt x="295488" y="655232"/>
                </a:lnTo>
                <a:lnTo>
                  <a:pt x="295488" y="636040"/>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lnTo>
                  <a:pt x="398103" y="441275"/>
                </a:lnTo>
                <a:lnTo>
                  <a:pt x="398103" y="582280"/>
                </a:lnTo>
                <a:lnTo>
                  <a:pt x="295488" y="615591"/>
                </a:lnTo>
                <a:lnTo>
                  <a:pt x="295488" y="596449"/>
                </a:lnTo>
                <a:lnTo>
                  <a:pt x="380084" y="568978"/>
                </a:lnTo>
                <a:lnTo>
                  <a:pt x="380084" y="416363"/>
                </a:lnTo>
                <a:lnTo>
                  <a:pt x="295488" y="300000"/>
                </a:lnTo>
                <a:lnTo>
                  <a:pt x="295488" y="269363"/>
                </a:lnTo>
                <a:lnTo>
                  <a:pt x="380084" y="385768"/>
                </a:lnTo>
                <a:lnTo>
                  <a:pt x="380084" y="157693"/>
                </a:lnTo>
                <a:lnTo>
                  <a:pt x="297247" y="130726"/>
                </a:lnTo>
                <a:lnTo>
                  <a:pt x="297126" y="130726"/>
                </a:lnTo>
                <a:lnTo>
                  <a:pt x="295488" y="132984"/>
                </a:lnTo>
                <a:lnTo>
                  <a:pt x="295488" y="111192"/>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lnTo>
                  <a:pt x="2602180" y="0"/>
                </a:ln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81544"/>
                </a:lnTo>
                <a:lnTo>
                  <a:pt x="10089101" y="6831237"/>
                </a:lnTo>
                <a:lnTo>
                  <a:pt x="10089101" y="7078298"/>
                </a:lnTo>
                <a:lnTo>
                  <a:pt x="10178832" y="7201768"/>
                </a:lnTo>
                <a:lnTo>
                  <a:pt x="10243893" y="7180605"/>
                </a:lnTo>
                <a:lnTo>
                  <a:pt x="10243893" y="7199592"/>
                </a:lnTo>
                <a:lnTo>
                  <a:pt x="10171939" y="7222931"/>
                </a:lnTo>
                <a:lnTo>
                  <a:pt x="10089101" y="7108894"/>
                </a:lnTo>
                <a:lnTo>
                  <a:pt x="10089101" y="7249898"/>
                </a:lnTo>
                <a:lnTo>
                  <a:pt x="9954990" y="7293433"/>
                </a:lnTo>
                <a:lnTo>
                  <a:pt x="10089101" y="7336968"/>
                </a:lnTo>
                <a:lnTo>
                  <a:pt x="10089101" y="7477731"/>
                </a:lnTo>
                <a:lnTo>
                  <a:pt x="10171939" y="7363814"/>
                </a:lnTo>
                <a:lnTo>
                  <a:pt x="10243893" y="7387154"/>
                </a:lnTo>
                <a:lnTo>
                  <a:pt x="10243167" y="7388122"/>
                </a:lnTo>
                <a:lnTo>
                  <a:pt x="10243167" y="7407108"/>
                </a:lnTo>
                <a:lnTo>
                  <a:pt x="10178107" y="7385945"/>
                </a:lnTo>
                <a:lnTo>
                  <a:pt x="10088376" y="7509415"/>
                </a:lnTo>
                <a:lnTo>
                  <a:pt x="10088376" y="7509656"/>
                </a:lnTo>
                <a:lnTo>
                  <a:pt x="10088376" y="7662150"/>
                </a:lnTo>
                <a:close/>
              </a:path>
            </a:pathLst>
          </a:custGeom>
          <a:gradFill flip="none" rotWithShape="1">
            <a:gsLst>
              <a:gs pos="0">
                <a:srgbClr val="006068">
                  <a:alpha val="15000"/>
                </a:srgbClr>
              </a:gs>
              <a:gs pos="47000">
                <a:schemeClr val="bg1">
                  <a:alpha val="0"/>
                </a:schemeClr>
              </a:gs>
            </a:gsLst>
            <a:lin ang="2700000" scaled="1"/>
            <a:tileRect/>
          </a:gradFill>
          <a:ln w="12089" cap="flat">
            <a:noFill/>
            <a:prstDash val="solid"/>
            <a:miter/>
          </a:ln>
        </p:spPr>
        <p:txBody>
          <a:bodyPr wrap="square" rtlCol="0" anchor="ctr">
            <a:noAutofit/>
          </a:bodyPr>
          <a:lstStyle/>
          <a:p>
            <a:endParaRPr lang="en-GB" dirty="0"/>
          </a:p>
        </p:txBody>
      </p:sp>
      <p:sp>
        <p:nvSpPr>
          <p:cNvPr id="2" name="Title 1">
            <a:extLst>
              <a:ext uri="{FF2B5EF4-FFF2-40B4-BE49-F238E27FC236}">
                <a16:creationId xmlns:a16="http://schemas.microsoft.com/office/drawing/2014/main" id="{76CB613B-AC09-6DC5-23ED-0323FCAA7A8D}"/>
              </a:ext>
            </a:extLst>
          </p:cNvPr>
          <p:cNvSpPr>
            <a:spLocks noGrp="1"/>
          </p:cNvSpPr>
          <p:nvPr>
            <p:ph type="title"/>
          </p:nvPr>
        </p:nvSpPr>
        <p:spPr>
          <a:xfrm>
            <a:off x="838200" y="203075"/>
            <a:ext cx="10515600" cy="1325563"/>
          </a:xfrm>
        </p:spPr>
        <p:txBody>
          <a:bodyPr/>
          <a:lstStyle>
            <a:lvl1pPr>
              <a:defRPr>
                <a:solidFill>
                  <a:srgbClr val="1C3557"/>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A8CD25-888D-BA11-9B54-F688DF18A072}"/>
              </a:ext>
            </a:extLst>
          </p:cNvPr>
          <p:cNvSpPr>
            <a:spLocks noGrp="1"/>
          </p:cNvSpPr>
          <p:nvPr>
            <p:ph idx="1"/>
          </p:nvPr>
        </p:nvSpPr>
        <p:spPr>
          <a:xfrm>
            <a:off x="838200" y="1528638"/>
            <a:ext cx="10515600" cy="4351338"/>
          </a:xfrm>
        </p:spPr>
        <p:txBody>
          <a:bodyPr/>
          <a:lstStyle>
            <a:lvl1pPr>
              <a:lnSpc>
                <a:spcPct val="114000"/>
              </a:lnSpc>
              <a:spcBef>
                <a:spcPts val="0"/>
              </a:spcBef>
              <a:spcAft>
                <a:spcPts val="600"/>
              </a:spcAft>
              <a:defRPr>
                <a:latin typeface="+mn-lt"/>
              </a:defRPr>
            </a:lvl1pPr>
            <a:lvl2pPr>
              <a:lnSpc>
                <a:spcPct val="114000"/>
              </a:lnSpc>
              <a:spcBef>
                <a:spcPts val="0"/>
              </a:spcBef>
              <a:spcAft>
                <a:spcPts val="600"/>
              </a:spcAft>
              <a:defRPr>
                <a:latin typeface="+mn-lt"/>
              </a:defRPr>
            </a:lvl2pPr>
            <a:lvl3pPr>
              <a:lnSpc>
                <a:spcPct val="114000"/>
              </a:lnSpc>
              <a:spcBef>
                <a:spcPts val="0"/>
              </a:spcBef>
              <a:spcAft>
                <a:spcPts val="600"/>
              </a:spcAft>
              <a:defRPr>
                <a:latin typeface="+mn-lt"/>
              </a:defRPr>
            </a:lvl3pPr>
            <a:lvl4pPr>
              <a:lnSpc>
                <a:spcPct val="114000"/>
              </a:lnSpc>
              <a:spcBef>
                <a:spcPts val="0"/>
              </a:spcBef>
              <a:spcAft>
                <a:spcPts val="600"/>
              </a:spcAft>
              <a:defRPr>
                <a:latin typeface="+mn-lt"/>
              </a:defRPr>
            </a:lvl4pPr>
            <a:lvl5pPr>
              <a:lnSpc>
                <a:spcPct val="114000"/>
              </a:lnSpc>
              <a:spcBef>
                <a:spcPts val="0"/>
              </a:spcBef>
              <a:spcAft>
                <a:spcPts val="600"/>
              </a:spcAf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D62A9EE-0EF7-121C-30B0-D9350AD51CC1}"/>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5" name="Footer Placeholder 4">
            <a:extLst>
              <a:ext uri="{FF2B5EF4-FFF2-40B4-BE49-F238E27FC236}">
                <a16:creationId xmlns:a16="http://schemas.microsoft.com/office/drawing/2014/main" id="{642636D5-C875-01AF-AFA3-58458F02C5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0C5BC2-7723-2375-8FE5-831BE64D3CFE}"/>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56325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B2F5-4EAF-E8B1-602C-2DE8706001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51F4AD-083D-02B7-9B3E-9F138B0DD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D6D87-1284-142A-E0A2-1231EB2B7BA5}"/>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5" name="Footer Placeholder 4">
            <a:extLst>
              <a:ext uri="{FF2B5EF4-FFF2-40B4-BE49-F238E27FC236}">
                <a16:creationId xmlns:a16="http://schemas.microsoft.com/office/drawing/2014/main" id="{CE201139-1701-45F0-4CA2-81A5020A91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4051C-58B7-D627-6B62-9AA280BA5955}"/>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97873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D88E-6445-C71D-9ABF-B5537B95E2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39AF61-32F4-6A20-8888-CA2EB133A7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C29FFE-25CF-8ECB-EF30-8E0E0F92FA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00C1B2-27DD-70FA-D869-DCBFEDA4DECC}"/>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6" name="Footer Placeholder 5">
            <a:extLst>
              <a:ext uri="{FF2B5EF4-FFF2-40B4-BE49-F238E27FC236}">
                <a16:creationId xmlns:a16="http://schemas.microsoft.com/office/drawing/2014/main" id="{EF1BCA07-EB87-DB05-9104-CF165D7D50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62000-626B-B9B6-ABF2-A3E4D33C53D1}"/>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26014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9DCE-36F2-139D-3207-E77D777E9C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39F46D-FA1F-ABE3-A893-967FF7BAA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E156CE-6ECD-4A52-CEED-91EBAD29D6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644A67-663B-576A-9F54-9A0154EF1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5D48B-0D50-68F6-B173-749725E07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B1033D-F60E-D738-32DD-746C2BB23FE3}"/>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8" name="Footer Placeholder 7">
            <a:extLst>
              <a:ext uri="{FF2B5EF4-FFF2-40B4-BE49-F238E27FC236}">
                <a16:creationId xmlns:a16="http://schemas.microsoft.com/office/drawing/2014/main" id="{F0A4026F-A844-7E0F-6980-183970AA57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36164A-2E54-FC28-94B8-E2C054B909CD}"/>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93907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4BA72-6075-3A66-65E5-843276505C8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0B475F-DC04-CA9B-A12B-A242E8E27255}"/>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4" name="Footer Placeholder 3">
            <a:extLst>
              <a:ext uri="{FF2B5EF4-FFF2-40B4-BE49-F238E27FC236}">
                <a16:creationId xmlns:a16="http://schemas.microsoft.com/office/drawing/2014/main" id="{F4B857D4-5826-6F27-B19F-6DD2311159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45D90F-B2AA-13E1-12E6-F2165A03256B}"/>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656002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38BDA-CA4D-4EF0-8256-6F104E3CAA39}"/>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3" name="Footer Placeholder 2">
            <a:extLst>
              <a:ext uri="{FF2B5EF4-FFF2-40B4-BE49-F238E27FC236}">
                <a16:creationId xmlns:a16="http://schemas.microsoft.com/office/drawing/2014/main" id="{9E2FE01C-8875-39BE-FC80-5AC7C8E10C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8BCCDC-1614-A178-A5D9-B9F41541447E}"/>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1216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3048-2C86-42BA-7DA3-935519AE92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0460A4-E478-D0B9-74A4-0CD6D4788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4493C9-81FE-3740-D51C-8F77074D3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E0CBD2-8E33-74FB-0079-4AE7910C016F}"/>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6" name="Footer Placeholder 5">
            <a:extLst>
              <a:ext uri="{FF2B5EF4-FFF2-40B4-BE49-F238E27FC236}">
                <a16:creationId xmlns:a16="http://schemas.microsoft.com/office/drawing/2014/main" id="{A7EFD576-54D2-F844-73D8-6EC4026378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C04448-1E73-0B68-EA16-E4D963D611A8}"/>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188512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18FE-71B6-D02E-9F6E-D96AF6B77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01C332-4D08-18E6-246A-140A1632C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E6169D-69CB-5BDE-4D3E-2CD970731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3838FD-4D0E-3F40-0C3B-361255B25B2E}"/>
              </a:ext>
            </a:extLst>
          </p:cNvPr>
          <p:cNvSpPr>
            <a:spLocks noGrp="1"/>
          </p:cNvSpPr>
          <p:nvPr>
            <p:ph type="dt" sz="half" idx="10"/>
          </p:nvPr>
        </p:nvSpPr>
        <p:spPr/>
        <p:txBody>
          <a:bodyPr/>
          <a:lstStyle/>
          <a:p>
            <a:fld id="{4E9CCAD2-4219-4F91-BE7F-069E70555A58}" type="datetimeFigureOut">
              <a:rPr lang="en-GB" smtClean="0"/>
              <a:t>22/06/2023</a:t>
            </a:fld>
            <a:endParaRPr lang="en-GB"/>
          </a:p>
        </p:txBody>
      </p:sp>
      <p:sp>
        <p:nvSpPr>
          <p:cNvPr id="6" name="Footer Placeholder 5">
            <a:extLst>
              <a:ext uri="{FF2B5EF4-FFF2-40B4-BE49-F238E27FC236}">
                <a16:creationId xmlns:a16="http://schemas.microsoft.com/office/drawing/2014/main" id="{0FAB9842-200F-1B9E-4888-9BFE3F34A5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B94423-7EA7-E3F2-EE94-E296C2ECDCCF}"/>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02432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76C852-B063-A1D7-4749-024976D14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6840B5-03C8-CB55-F3FF-4FF6A2305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C08072-3AA6-6253-F539-BD27CFA97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CCAD2-4219-4F91-BE7F-069E70555A58}" type="datetimeFigureOut">
              <a:rPr lang="en-GB" smtClean="0"/>
              <a:t>22/06/2023</a:t>
            </a:fld>
            <a:endParaRPr lang="en-GB"/>
          </a:p>
        </p:txBody>
      </p:sp>
      <p:sp>
        <p:nvSpPr>
          <p:cNvPr id="5" name="Footer Placeholder 4">
            <a:extLst>
              <a:ext uri="{FF2B5EF4-FFF2-40B4-BE49-F238E27FC236}">
                <a16:creationId xmlns:a16="http://schemas.microsoft.com/office/drawing/2014/main" id="{D010D106-C69D-4EAF-3DE8-3FE540F26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53A5AE-5065-CECE-ED15-12938247F2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ED3DB-8F88-417F-BC73-3E624701925A}" type="slidenum">
              <a:rPr lang="en-GB" smtClean="0"/>
              <a:t>‹#›</a:t>
            </a:fld>
            <a:endParaRPr lang="en-GB"/>
          </a:p>
        </p:txBody>
      </p:sp>
      <p:sp>
        <p:nvSpPr>
          <p:cNvPr id="7" name="PB">
            <a:extLst>
              <a:ext uri="{FF2B5EF4-FFF2-40B4-BE49-F238E27FC236}">
                <a16:creationId xmlns:a16="http://schemas.microsoft.com/office/drawing/2014/main" id="{62728EFC-63FB-8819-B87B-36E9F3E12E6C}"/>
              </a:ext>
            </a:extLst>
          </p:cNvPr>
          <p:cNvSpPr/>
          <p:nvPr userDrawn="1"/>
        </p:nvSpPr>
        <p:spPr>
          <a:xfrm>
            <a:off x="-1" y="6731000"/>
            <a:ext cx="12192001" cy="127000"/>
          </a:xfrm>
          <a:prstGeom prst="rect">
            <a:avLst/>
          </a:prstGeom>
          <a:solidFill>
            <a:srgbClr val="B8D1C9"/>
          </a:solidFill>
          <a:ln>
            <a:solidFill>
              <a:srgbClr val="B8D1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B8D1C9"/>
              </a:solidFill>
            </a:endParaRPr>
          </a:p>
        </p:txBody>
      </p:sp>
    </p:spTree>
    <p:extLst>
      <p:ext uri="{BB962C8B-B14F-4D97-AF65-F5344CB8AC3E}">
        <p14:creationId xmlns:p14="http://schemas.microsoft.com/office/powerpoint/2010/main" val="3281110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svg"/><Relationship Id="rId7" Type="http://schemas.openxmlformats.org/officeDocument/2006/relationships/diagramColors" Target="../diagrams/colors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pic>
        <p:nvPicPr>
          <p:cNvPr id="792" name="Graphic 791">
            <a:extLst>
              <a:ext uri="{FF2B5EF4-FFF2-40B4-BE49-F238E27FC236}">
                <a16:creationId xmlns:a16="http://schemas.microsoft.com/office/drawing/2014/main" id="{8E1B0FEE-3F93-0DDE-F9C1-28414535C925}"/>
              </a:ext>
            </a:extLst>
          </p:cNvPr>
          <p:cNvPicPr>
            <a:picLocks noChangeAspect="1"/>
          </p:cNvPicPr>
          <p:nvPr/>
        </p:nvPicPr>
        <p:blipFill rotWithShape="1">
          <a:blip r:embed="rId2">
            <a:alphaModFix amt="25000"/>
            <a:extLst>
              <a:ext uri="{96DAC541-7B7A-43D3-8B79-37D633B846F1}">
                <asvg:svgBlip xmlns:asvg="http://schemas.microsoft.com/office/drawing/2016/SVG/main" r:embed="rId3"/>
              </a:ext>
            </a:extLst>
          </a:blip>
          <a:srcRect b="17517"/>
          <a:stretch/>
        </p:blipFill>
        <p:spPr>
          <a:xfrm>
            <a:off x="5318403" y="2958216"/>
            <a:ext cx="4658434" cy="3899784"/>
          </a:xfrm>
          <a:prstGeom prst="rect">
            <a:avLst/>
          </a:prstGeom>
        </p:spPr>
      </p:pic>
      <p:sp>
        <p:nvSpPr>
          <p:cNvPr id="8" name="Freeform: Shape 7">
            <a:extLst>
              <a:ext uri="{FF2B5EF4-FFF2-40B4-BE49-F238E27FC236}">
                <a16:creationId xmlns:a16="http://schemas.microsoft.com/office/drawing/2014/main" id="{2D7B40F5-9478-F300-EA63-157908ED9094}"/>
              </a:ext>
            </a:extLst>
          </p:cNvPr>
          <p:cNvSpPr/>
          <p:nvPr/>
        </p:nvSpPr>
        <p:spPr>
          <a:xfrm>
            <a:off x="-7901" y="-121"/>
            <a:ext cx="10243893" cy="6867747"/>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478541"/>
            <a:ext cx="914400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PROPHET’S HAJJ</a:t>
            </a:r>
            <a:endParaRPr lang="en-GB" sz="7200" dirty="0">
              <a:solidFill>
                <a:srgbClr val="006068"/>
              </a:solidFill>
              <a:latin typeface="FF Good Pro Bold" panose="020B0804020101020102" pitchFamily="34" charset="0"/>
              <a:cs typeface="FF Good Pro Bold" panose="020B0804020101020102" pitchFamily="34" charset="0"/>
            </a:endParaRP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2958216"/>
            <a:ext cx="4888375" cy="1655762"/>
          </a:xfrm>
        </p:spPr>
        <p:txBody>
          <a:bodyPr>
            <a:normAutofit/>
          </a:bodyPr>
          <a:lstStyle/>
          <a:p>
            <a:pPr algn="l" rtl="0">
              <a:lnSpc>
                <a:spcPct val="114000"/>
              </a:lnSpc>
              <a:spcBef>
                <a:spcPts val="1000"/>
              </a:spcBef>
              <a:spcAft>
                <a:spcPts val="0"/>
              </a:spcAft>
            </a:pPr>
            <a:r>
              <a:rPr lang="en-GB" sz="2800" b="0" i="0" u="none" strike="noStrike" dirty="0">
                <a:solidFill>
                  <a:srgbClr val="1C3557"/>
                </a:solidFill>
                <a:effectLst/>
              </a:rPr>
              <a:t>Tracing the footsteps of our beloved Messenger </a:t>
            </a:r>
            <a:r>
              <a:rPr lang="en-US" sz="2800" b="0" i="0" u="none" strike="noStrike" dirty="0">
                <a:solidFill>
                  <a:srgbClr val="1C3557"/>
                </a:solidFill>
                <a:effectLst/>
                <a:latin typeface="KFGQPC Arabic Symbols 01" panose="02000000000000000000" pitchFamily="2" charset="2"/>
              </a:rPr>
              <a:t>g</a:t>
            </a:r>
            <a:endParaRPr lang="en-GB" sz="2800" dirty="0">
              <a:solidFill>
                <a:srgbClr val="1C3557"/>
              </a:solidFill>
            </a:endParaRP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034312" y="2818299"/>
            <a:ext cx="6858000" cy="1221401"/>
          </a:xfrm>
          <a:prstGeom prst="rect">
            <a:avLst/>
          </a:prstGeom>
        </p:spPr>
      </p:pic>
      <p:sp>
        <p:nvSpPr>
          <p:cNvPr id="10" name="Freeform: Shape 9">
            <a:extLst>
              <a:ext uri="{FF2B5EF4-FFF2-40B4-BE49-F238E27FC236}">
                <a16:creationId xmlns:a16="http://schemas.microsoft.com/office/drawing/2014/main" id="{0CF2A29F-0329-9B2F-F02D-E38E6B00FB55}"/>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GB"/>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C2F35FB3-90B9-63DF-B9AD-4149070986B1}"/>
              </a:ext>
            </a:extLst>
          </p:cNvPr>
          <p:cNvSpPr/>
          <p:nvPr/>
        </p:nvSpPr>
        <p:spPr>
          <a:xfrm>
            <a:off x="0" y="6731000"/>
            <a:ext cx="1875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1875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758E-FC46-79CC-8F7B-A8D279287A0A}"/>
              </a:ext>
            </a:extLst>
          </p:cNvPr>
          <p:cNvSpPr>
            <a:spLocks noGrp="1"/>
          </p:cNvSpPr>
          <p:nvPr>
            <p:ph type="title"/>
          </p:nvPr>
        </p:nvSpPr>
        <p:spPr/>
        <p:txBody>
          <a:bodyPr/>
          <a:lstStyle/>
          <a:p>
            <a:r>
              <a:rPr lang="en-US" dirty="0"/>
              <a:t>On the Shoulders of Giants </a:t>
            </a:r>
            <a:endParaRPr lang="en-GB" dirty="0"/>
          </a:p>
        </p:txBody>
      </p:sp>
      <p:sp>
        <p:nvSpPr>
          <p:cNvPr id="3" name="Content Placeholder 2">
            <a:extLst>
              <a:ext uri="{FF2B5EF4-FFF2-40B4-BE49-F238E27FC236}">
                <a16:creationId xmlns:a16="http://schemas.microsoft.com/office/drawing/2014/main" id="{9BB2B5B3-3FE5-B42C-2EEB-4870C019F0DD}"/>
              </a:ext>
            </a:extLst>
          </p:cNvPr>
          <p:cNvSpPr>
            <a:spLocks noGrp="1"/>
          </p:cNvSpPr>
          <p:nvPr>
            <p:ph idx="1"/>
          </p:nvPr>
        </p:nvSpPr>
        <p:spPr>
          <a:xfrm>
            <a:off x="838199" y="1528638"/>
            <a:ext cx="7998347" cy="1010172"/>
          </a:xfrm>
        </p:spPr>
        <p:txBody>
          <a:bodyPr>
            <a:normAutofit/>
          </a:bodyPr>
          <a:lstStyle/>
          <a:p>
            <a:pPr>
              <a:lnSpc>
                <a:spcPct val="114000"/>
              </a:lnSpc>
            </a:pPr>
            <a:r>
              <a:rPr lang="en-GB" sz="2000" dirty="0"/>
              <a:t>Upon passing </a:t>
            </a:r>
            <a:r>
              <a:rPr lang="en-GB" sz="2000" dirty="0" err="1"/>
              <a:t>Rawḥā</a:t>
            </a:r>
            <a:r>
              <a:rPr lang="en-GB" sz="2000" dirty="0"/>
              <a:t>’, he </a:t>
            </a:r>
            <a:r>
              <a:rPr lang="en-GB" sz="2000" dirty="0">
                <a:latin typeface="KFGQPC Arabic Symbols 01" panose="02000000000000000000" pitchFamily="2" charset="2"/>
              </a:rPr>
              <a:t>g</a:t>
            </a:r>
            <a:r>
              <a:rPr lang="en-GB" sz="2000" dirty="0"/>
              <a:t> said: “70 Prophets went through the </a:t>
            </a:r>
            <a:r>
              <a:rPr lang="en-GB" sz="2000" dirty="0" err="1"/>
              <a:t>Rawḥā</a:t>
            </a:r>
            <a:r>
              <a:rPr lang="en-GB" sz="2000" dirty="0"/>
              <a:t>’ passage to perform ḥajj.”</a:t>
            </a:r>
          </a:p>
        </p:txBody>
      </p:sp>
      <p:pic>
        <p:nvPicPr>
          <p:cNvPr id="10" name="Picture 9" descr="Image">
            <a:extLst>
              <a:ext uri="{FF2B5EF4-FFF2-40B4-BE49-F238E27FC236}">
                <a16:creationId xmlns:a16="http://schemas.microsoft.com/office/drawing/2014/main" id="{8222A9AB-86E9-DC87-6F3C-465D216CBFB0}"/>
              </a:ext>
            </a:extLst>
          </p:cNvPr>
          <p:cNvPicPr>
            <a:picLocks noChangeAspect="1"/>
          </p:cNvPicPr>
          <p:nvPr/>
        </p:nvPicPr>
        <p:blipFill rotWithShape="1">
          <a:blip r:embed="rId2">
            <a:extLst>
              <a:ext uri="{28A0092B-C50C-407E-A947-70E740481C1C}">
                <a14:useLocalDpi xmlns:a14="http://schemas.microsoft.com/office/drawing/2010/main" val="0"/>
              </a:ext>
            </a:extLst>
          </a:blip>
          <a:srcRect l="2954" r="1909" b="1101"/>
          <a:stretch/>
        </p:blipFill>
        <p:spPr bwMode="auto">
          <a:xfrm>
            <a:off x="9503595" y="-179406"/>
            <a:ext cx="2714661" cy="6910406"/>
          </a:xfrm>
          <a:custGeom>
            <a:avLst/>
            <a:gdLst>
              <a:gd name="connsiteX0" fmla="*/ 0 w 2714661"/>
              <a:gd name="connsiteY0" fmla="*/ 0 h 6910406"/>
              <a:gd name="connsiteX1" fmla="*/ 2714661 w 2714661"/>
              <a:gd name="connsiteY1" fmla="*/ 0 h 6910406"/>
              <a:gd name="connsiteX2" fmla="*/ 2714661 w 2714661"/>
              <a:gd name="connsiteY2" fmla="*/ 6910406 h 6910406"/>
              <a:gd name="connsiteX3" fmla="*/ 0 w 2714661"/>
              <a:gd name="connsiteY3" fmla="*/ 6910406 h 6910406"/>
            </a:gdLst>
            <a:ahLst/>
            <a:cxnLst>
              <a:cxn ang="0">
                <a:pos x="connsiteX0" y="connsiteY0"/>
              </a:cxn>
              <a:cxn ang="0">
                <a:pos x="connsiteX1" y="connsiteY1"/>
              </a:cxn>
              <a:cxn ang="0">
                <a:pos x="connsiteX2" y="connsiteY2"/>
              </a:cxn>
              <a:cxn ang="0">
                <a:pos x="connsiteX3" y="connsiteY3"/>
              </a:cxn>
            </a:cxnLst>
            <a:rect l="l" t="t" r="r" b="b"/>
            <a:pathLst>
              <a:path w="2714661" h="6910406">
                <a:moveTo>
                  <a:pt x="0" y="0"/>
                </a:moveTo>
                <a:lnTo>
                  <a:pt x="2714661" y="0"/>
                </a:lnTo>
                <a:lnTo>
                  <a:pt x="2714661" y="6910406"/>
                </a:lnTo>
                <a:lnTo>
                  <a:pt x="0" y="6910406"/>
                </a:lnTo>
                <a:close/>
              </a:path>
            </a:pathLst>
          </a:custGeom>
          <a:solidFill>
            <a:srgbClr val="FFFFFF">
              <a:shade val="85000"/>
            </a:srgbClr>
          </a:solidFill>
          <a:ln w="88900" cap="sq">
            <a:noFill/>
            <a:miter lim="800000"/>
          </a:ln>
          <a:effectLst>
            <a:outerShdw blurRad="635000" dist="38100" dir="2700000" algn="tl" rotWithShape="0">
              <a:srgbClr val="006068">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a:extLst>
              <a:ext uri="{FF2B5EF4-FFF2-40B4-BE49-F238E27FC236}">
                <a16:creationId xmlns:a16="http://schemas.microsoft.com/office/drawing/2014/main" id="{D525580C-4881-B0AB-CA5E-18664ABE1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020" y="3097633"/>
            <a:ext cx="2816508" cy="281650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2" name="Picture 4">
            <a:extLst>
              <a:ext uri="{FF2B5EF4-FFF2-40B4-BE49-F238E27FC236}">
                <a16:creationId xmlns:a16="http://schemas.microsoft.com/office/drawing/2014/main" id="{C4978361-5E2F-9C54-8EFC-E6DEFCC72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346" y="3097633"/>
            <a:ext cx="4267200" cy="285750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45BDE1F3-5B34-4E42-A278-DC4B901352AB}"/>
              </a:ext>
            </a:extLst>
          </p:cNvPr>
          <p:cNvSpPr/>
          <p:nvPr/>
        </p:nvSpPr>
        <p:spPr>
          <a:xfrm>
            <a:off x="0" y="6731000"/>
            <a:ext cx="18756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424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3FD68D-A43B-E9BE-0AC4-F0CAAA255D5F}"/>
              </a:ext>
            </a:extLst>
          </p:cNvPr>
          <p:cNvSpPr/>
          <p:nvPr/>
        </p:nvSpPr>
        <p:spPr>
          <a:xfrm>
            <a:off x="581145" y="0"/>
            <a:ext cx="5289630" cy="68580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E3085E21-D1E4-7DEE-8760-6F60DCCAE066}"/>
              </a:ext>
            </a:extLst>
          </p:cNvPr>
          <p:cNvSpPr/>
          <p:nvPr/>
        </p:nvSpPr>
        <p:spPr>
          <a:xfrm>
            <a:off x="6141337" y="0"/>
            <a:ext cx="5289630" cy="68580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 name="Title 1">
            <a:extLst>
              <a:ext uri="{FF2B5EF4-FFF2-40B4-BE49-F238E27FC236}">
                <a16:creationId xmlns:a16="http://schemas.microsoft.com/office/drawing/2014/main" id="{FB348404-6BAC-B76E-BD03-F890D8E73412}"/>
              </a:ext>
            </a:extLst>
          </p:cNvPr>
          <p:cNvSpPr>
            <a:spLocks noGrp="1"/>
          </p:cNvSpPr>
          <p:nvPr>
            <p:ph type="title"/>
          </p:nvPr>
        </p:nvSpPr>
        <p:spPr>
          <a:xfrm>
            <a:off x="838200" y="365125"/>
            <a:ext cx="5041739" cy="1325563"/>
          </a:xfrm>
        </p:spPr>
        <p:txBody>
          <a:bodyPr/>
          <a:lstStyle/>
          <a:p>
            <a:r>
              <a:rPr lang="en-GB" dirty="0"/>
              <a:t>The Harsha Pathway</a:t>
            </a:r>
          </a:p>
        </p:txBody>
      </p:sp>
      <p:sp>
        <p:nvSpPr>
          <p:cNvPr id="3" name="Content Placeholder 2">
            <a:extLst>
              <a:ext uri="{FF2B5EF4-FFF2-40B4-BE49-F238E27FC236}">
                <a16:creationId xmlns:a16="http://schemas.microsoft.com/office/drawing/2014/main" id="{56D6C766-6BC5-D7F6-F439-D68AFE59B575}"/>
              </a:ext>
            </a:extLst>
          </p:cNvPr>
          <p:cNvSpPr>
            <a:spLocks noGrp="1"/>
          </p:cNvSpPr>
          <p:nvPr>
            <p:ph idx="1"/>
          </p:nvPr>
        </p:nvSpPr>
        <p:spPr>
          <a:xfrm>
            <a:off x="838200" y="1497741"/>
            <a:ext cx="4775521" cy="2477721"/>
          </a:xfrm>
        </p:spPr>
        <p:txBody>
          <a:bodyPr>
            <a:normAutofit/>
          </a:bodyPr>
          <a:lstStyle/>
          <a:p>
            <a:pPr marL="0" indent="0">
              <a:buNone/>
            </a:pPr>
            <a:r>
              <a:rPr lang="en-GB" sz="2000" dirty="0"/>
              <a:t>He then went passed through the </a:t>
            </a:r>
            <a:r>
              <a:rPr lang="en-GB" sz="2000" dirty="0" err="1"/>
              <a:t>Harshā</a:t>
            </a:r>
            <a:r>
              <a:rPr lang="en-GB" sz="2000" dirty="0"/>
              <a:t> Pathway. He </a:t>
            </a:r>
            <a:r>
              <a:rPr lang="en-GB" sz="2000" dirty="0">
                <a:latin typeface="KFGQPC Arabic Symbols 01" panose="02000000000000000000" pitchFamily="2" charset="2"/>
              </a:rPr>
              <a:t>g</a:t>
            </a:r>
            <a:r>
              <a:rPr lang="en-GB" sz="2000" dirty="0"/>
              <a:t> said: “I can almost see (Prophet) </a:t>
            </a:r>
            <a:r>
              <a:rPr lang="en-GB" sz="2000" b="1" dirty="0">
                <a:solidFill>
                  <a:srgbClr val="C34759"/>
                </a:solidFill>
              </a:rPr>
              <a:t>Yunus</a:t>
            </a:r>
            <a:r>
              <a:rPr lang="en-GB" sz="2000" dirty="0"/>
              <a:t> b. Matta </a:t>
            </a:r>
            <a:r>
              <a:rPr lang="en-GB" sz="2000" dirty="0">
                <a:latin typeface="KFGQPC Arabic Symbols 01" panose="02000000000000000000" pitchFamily="2" charset="2"/>
              </a:rPr>
              <a:t>n</a:t>
            </a:r>
            <a:r>
              <a:rPr lang="en-GB" sz="2000" dirty="0"/>
              <a:t> riding a strong red camel, wearing a woollen top garment, and the rein of his she-camel is made of fibre, and he is </a:t>
            </a:r>
            <a:r>
              <a:rPr lang="en-GB" sz="2000" b="1" dirty="0">
                <a:solidFill>
                  <a:srgbClr val="C34759"/>
                </a:solidFill>
              </a:rPr>
              <a:t>reciting the </a:t>
            </a:r>
            <a:r>
              <a:rPr lang="en-GB" sz="2000" b="1" dirty="0" err="1">
                <a:solidFill>
                  <a:srgbClr val="C34759"/>
                </a:solidFill>
              </a:rPr>
              <a:t>talbiyah</a:t>
            </a:r>
            <a:r>
              <a:rPr lang="en-GB" sz="2000" dirty="0"/>
              <a:t>.”</a:t>
            </a:r>
          </a:p>
        </p:txBody>
      </p:sp>
      <p:pic>
        <p:nvPicPr>
          <p:cNvPr id="3074" name="Picture 2">
            <a:extLst>
              <a:ext uri="{FF2B5EF4-FFF2-40B4-BE49-F238E27FC236}">
                <a16:creationId xmlns:a16="http://schemas.microsoft.com/office/drawing/2014/main" id="{535D68B4-B560-7110-4153-375B7D6179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221"/>
          <a:stretch/>
        </p:blipFill>
        <p:spPr bwMode="auto">
          <a:xfrm>
            <a:off x="1027251" y="3997973"/>
            <a:ext cx="4301833" cy="22710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Title 1">
            <a:extLst>
              <a:ext uri="{FF2B5EF4-FFF2-40B4-BE49-F238E27FC236}">
                <a16:creationId xmlns:a16="http://schemas.microsoft.com/office/drawing/2014/main" id="{F7D5B5C8-A5E7-E6B6-DDCA-4F81A02EAAA1}"/>
              </a:ext>
            </a:extLst>
          </p:cNvPr>
          <p:cNvSpPr txBox="1">
            <a:spLocks/>
          </p:cNvSpPr>
          <p:nvPr/>
        </p:nvSpPr>
        <p:spPr>
          <a:xfrm>
            <a:off x="6389228" y="365125"/>
            <a:ext cx="50417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C3557"/>
                </a:solidFill>
                <a:latin typeface="+mj-lt"/>
                <a:ea typeface="+mj-ea"/>
                <a:cs typeface="+mj-cs"/>
              </a:defRPr>
            </a:lvl1pPr>
          </a:lstStyle>
          <a:p>
            <a:r>
              <a:rPr lang="en-GB" dirty="0"/>
              <a:t>Al-</a:t>
            </a:r>
            <a:r>
              <a:rPr lang="en-GB" dirty="0" err="1"/>
              <a:t>Azraq</a:t>
            </a:r>
            <a:r>
              <a:rPr lang="en-GB" dirty="0"/>
              <a:t> Valley</a:t>
            </a:r>
          </a:p>
        </p:txBody>
      </p:sp>
      <p:sp>
        <p:nvSpPr>
          <p:cNvPr id="5" name="Content Placeholder 2">
            <a:extLst>
              <a:ext uri="{FF2B5EF4-FFF2-40B4-BE49-F238E27FC236}">
                <a16:creationId xmlns:a16="http://schemas.microsoft.com/office/drawing/2014/main" id="{CB41F2F3-DB05-8D5C-D34A-8162F6377E15}"/>
              </a:ext>
            </a:extLst>
          </p:cNvPr>
          <p:cNvSpPr txBox="1">
            <a:spLocks/>
          </p:cNvSpPr>
          <p:nvPr/>
        </p:nvSpPr>
        <p:spPr>
          <a:xfrm>
            <a:off x="6389228" y="1497741"/>
            <a:ext cx="4775521" cy="2616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4000"/>
              </a:lnSpc>
              <a:spcBef>
                <a:spcPts val="1000"/>
              </a:spcBef>
              <a:spcAft>
                <a:spcPts val="0"/>
              </a:spcAft>
              <a:buNone/>
            </a:pPr>
            <a:r>
              <a:rPr lang="en-GB" sz="2000" dirty="0"/>
              <a:t>He then went through the al-</a:t>
            </a:r>
            <a:r>
              <a:rPr lang="en-GB" sz="2000" dirty="0" err="1"/>
              <a:t>Azraq</a:t>
            </a:r>
            <a:r>
              <a:rPr lang="en-GB" sz="2000" dirty="0"/>
              <a:t> Valley. He </a:t>
            </a:r>
            <a:r>
              <a:rPr lang="en-GB" sz="2000" dirty="0">
                <a:latin typeface="KFGQPC Arabic Symbols 01" panose="02000000000000000000" pitchFamily="2" charset="2"/>
              </a:rPr>
              <a:t>g</a:t>
            </a:r>
            <a:r>
              <a:rPr lang="ar-SA" sz="2000" dirty="0"/>
              <a:t> </a:t>
            </a:r>
            <a:r>
              <a:rPr lang="en-GB" sz="2000" dirty="0"/>
              <a:t>said: “I can almost see (Prophet) </a:t>
            </a:r>
            <a:r>
              <a:rPr lang="en-GB" sz="2000" b="1" dirty="0" err="1">
                <a:solidFill>
                  <a:srgbClr val="C34759"/>
                </a:solidFill>
              </a:rPr>
              <a:t>Mūsā</a:t>
            </a:r>
            <a:r>
              <a:rPr lang="en-GB" sz="2000" dirty="0"/>
              <a:t> </a:t>
            </a:r>
            <a:r>
              <a:rPr lang="en-GB" sz="2000" dirty="0">
                <a:latin typeface="KFGQPC Arabic Symbols 01" panose="02000000000000000000" pitchFamily="2" charset="2"/>
              </a:rPr>
              <a:t>n </a:t>
            </a:r>
            <a:r>
              <a:rPr lang="en-GB" sz="2000" dirty="0"/>
              <a:t>riding a red camel with a rope for his rein. His fingers are in his ears as he raises his voice </a:t>
            </a:r>
            <a:r>
              <a:rPr lang="en-GB" sz="2000" b="1" dirty="0">
                <a:solidFill>
                  <a:srgbClr val="C34759"/>
                </a:solidFill>
              </a:rPr>
              <a:t>reciting the </a:t>
            </a:r>
            <a:r>
              <a:rPr lang="en-GB" sz="2000" b="1" dirty="0" err="1">
                <a:solidFill>
                  <a:srgbClr val="C34759"/>
                </a:solidFill>
              </a:rPr>
              <a:t>talbiyah</a:t>
            </a:r>
            <a:r>
              <a:rPr lang="en-GB" sz="2000" b="1" dirty="0">
                <a:solidFill>
                  <a:srgbClr val="C34759"/>
                </a:solidFill>
              </a:rPr>
              <a:t> </a:t>
            </a:r>
            <a:r>
              <a:rPr lang="en-GB" sz="2000" dirty="0"/>
              <a:t>and passing through this valley.”</a:t>
            </a:r>
          </a:p>
        </p:txBody>
      </p:sp>
      <p:pic>
        <p:nvPicPr>
          <p:cNvPr id="3076" name="Picture 4">
            <a:extLst>
              <a:ext uri="{FF2B5EF4-FFF2-40B4-BE49-F238E27FC236}">
                <a16:creationId xmlns:a16="http://schemas.microsoft.com/office/drawing/2014/main" id="{E02DCF55-7A5C-D783-0842-65FF581B27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1" b="17487"/>
          <a:stretch/>
        </p:blipFill>
        <p:spPr bwMode="auto">
          <a:xfrm>
            <a:off x="6606296" y="3997973"/>
            <a:ext cx="4341383" cy="22710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8" name="PB">
            <a:extLst>
              <a:ext uri="{FF2B5EF4-FFF2-40B4-BE49-F238E27FC236}">
                <a16:creationId xmlns:a16="http://schemas.microsoft.com/office/drawing/2014/main" id="{36FCA502-027D-87F2-87E3-F4EF94A9E61A}"/>
              </a:ext>
            </a:extLst>
          </p:cNvPr>
          <p:cNvSpPr/>
          <p:nvPr/>
        </p:nvSpPr>
        <p:spPr>
          <a:xfrm>
            <a:off x="0" y="6731000"/>
            <a:ext cx="206326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29716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16572-1EC2-2546-0933-FB10E8674C23}"/>
              </a:ext>
            </a:extLst>
          </p:cNvPr>
          <p:cNvSpPr/>
          <p:nvPr/>
        </p:nvSpPr>
        <p:spPr>
          <a:xfrm>
            <a:off x="581144" y="0"/>
            <a:ext cx="5514855" cy="68834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3F40C2A2-C01D-77E0-5B3A-9F3BCB493DF5}"/>
              </a:ext>
            </a:extLst>
          </p:cNvPr>
          <p:cNvSpPr>
            <a:spLocks noGrp="1"/>
          </p:cNvSpPr>
          <p:nvPr>
            <p:ph type="title"/>
          </p:nvPr>
        </p:nvSpPr>
        <p:spPr>
          <a:xfrm>
            <a:off x="833375" y="365125"/>
            <a:ext cx="3311611" cy="1325563"/>
          </a:xfrm>
        </p:spPr>
        <p:txBody>
          <a:bodyPr/>
          <a:lstStyle/>
          <a:p>
            <a:r>
              <a:rPr lang="en-GB" dirty="0" err="1"/>
              <a:t>ʿUsfan</a:t>
            </a:r>
            <a:r>
              <a:rPr lang="en-GB" dirty="0"/>
              <a:t> Valley</a:t>
            </a:r>
          </a:p>
        </p:txBody>
      </p:sp>
      <p:sp>
        <p:nvSpPr>
          <p:cNvPr id="3" name="Content Placeholder 2">
            <a:extLst>
              <a:ext uri="{FF2B5EF4-FFF2-40B4-BE49-F238E27FC236}">
                <a16:creationId xmlns:a16="http://schemas.microsoft.com/office/drawing/2014/main" id="{DB0D1AAA-0163-28AC-1BB8-5CD59E2BB734}"/>
              </a:ext>
            </a:extLst>
          </p:cNvPr>
          <p:cNvSpPr>
            <a:spLocks noGrp="1"/>
          </p:cNvSpPr>
          <p:nvPr>
            <p:ph idx="1"/>
          </p:nvPr>
        </p:nvSpPr>
        <p:spPr>
          <a:xfrm>
            <a:off x="914400" y="1534058"/>
            <a:ext cx="5100574" cy="2238761"/>
          </a:xfrm>
        </p:spPr>
        <p:txBody>
          <a:bodyPr>
            <a:normAutofit/>
          </a:bodyPr>
          <a:lstStyle/>
          <a:p>
            <a:pPr marL="0" indent="0">
              <a:lnSpc>
                <a:spcPct val="114000"/>
              </a:lnSpc>
              <a:buNone/>
            </a:pPr>
            <a:r>
              <a:rPr lang="en-GB" sz="2000" dirty="0"/>
              <a:t>He then passed the </a:t>
            </a:r>
            <a:r>
              <a:rPr lang="en-GB" sz="2000" dirty="0" err="1"/>
              <a:t>ʿUsfān</a:t>
            </a:r>
            <a:r>
              <a:rPr lang="en-GB" sz="2000" dirty="0"/>
              <a:t> Valley. </a:t>
            </a:r>
          </a:p>
          <a:p>
            <a:pPr marL="0" indent="0">
              <a:lnSpc>
                <a:spcPct val="114000"/>
              </a:lnSpc>
              <a:buNone/>
            </a:pPr>
            <a:r>
              <a:rPr lang="en-GB" sz="2000" dirty="0"/>
              <a:t>He </a:t>
            </a:r>
            <a:r>
              <a:rPr lang="en-GB" sz="2000" dirty="0">
                <a:latin typeface="KFGQPC Arabic Symbols 01" panose="02000000000000000000" pitchFamily="2" charset="2"/>
              </a:rPr>
              <a:t>g</a:t>
            </a:r>
            <a:r>
              <a:rPr lang="ar-SA" sz="2000" dirty="0"/>
              <a:t> </a:t>
            </a:r>
            <a:r>
              <a:rPr lang="en-GB" sz="2000" dirty="0"/>
              <a:t>said: “Prophets </a:t>
            </a:r>
            <a:r>
              <a:rPr lang="en-GB" sz="2000" b="1" dirty="0" err="1">
                <a:solidFill>
                  <a:srgbClr val="C34759"/>
                </a:solidFill>
              </a:rPr>
              <a:t>Hūd</a:t>
            </a:r>
            <a:r>
              <a:rPr lang="en-GB" sz="2000" b="1" dirty="0">
                <a:solidFill>
                  <a:srgbClr val="C34759"/>
                </a:solidFill>
              </a:rPr>
              <a:t> and </a:t>
            </a:r>
            <a:r>
              <a:rPr lang="en-GB" sz="2000" b="1" dirty="0" err="1">
                <a:solidFill>
                  <a:srgbClr val="C34759"/>
                </a:solidFill>
              </a:rPr>
              <a:t>Ṣāliḥ</a:t>
            </a:r>
            <a:r>
              <a:rPr lang="en-GB" sz="2000" b="1" dirty="0">
                <a:solidFill>
                  <a:srgbClr val="C34759"/>
                </a:solidFill>
              </a:rPr>
              <a:t> </a:t>
            </a:r>
            <a:r>
              <a:rPr lang="en-GB" sz="2000" dirty="0"/>
              <a:t>went through it riding young red she-camels with fibre reins…reciting </a:t>
            </a:r>
            <a:r>
              <a:rPr lang="en-GB" sz="2000" b="1" dirty="0" err="1">
                <a:solidFill>
                  <a:srgbClr val="C34759"/>
                </a:solidFill>
              </a:rPr>
              <a:t>talbiyah</a:t>
            </a:r>
            <a:r>
              <a:rPr lang="en-GB" sz="2000" b="1" dirty="0">
                <a:solidFill>
                  <a:srgbClr val="C34759"/>
                </a:solidFill>
              </a:rPr>
              <a:t> </a:t>
            </a:r>
            <a:r>
              <a:rPr lang="en-GB" sz="2000" dirty="0"/>
              <a:t>and headed to offer </a:t>
            </a:r>
            <a:r>
              <a:rPr lang="en-GB" sz="2000" dirty="0" err="1"/>
              <a:t>ḥajj</a:t>
            </a:r>
            <a:r>
              <a:rPr lang="en-GB" sz="2000" dirty="0"/>
              <a:t> of the Ancient House.”</a:t>
            </a:r>
          </a:p>
        </p:txBody>
      </p:sp>
      <p:pic>
        <p:nvPicPr>
          <p:cNvPr id="4098" name="Picture 2">
            <a:extLst>
              <a:ext uri="{FF2B5EF4-FFF2-40B4-BE49-F238E27FC236}">
                <a16:creationId xmlns:a16="http://schemas.microsoft.com/office/drawing/2014/main" id="{04BE9C88-CFBF-53E2-8088-A45933C2BD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19"/>
          <a:stretch/>
        </p:blipFill>
        <p:spPr bwMode="auto">
          <a:xfrm>
            <a:off x="1057251" y="3900753"/>
            <a:ext cx="4562639" cy="230157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8" name="Rectangle: Rounded Corners 7">
            <a:extLst>
              <a:ext uri="{FF2B5EF4-FFF2-40B4-BE49-F238E27FC236}">
                <a16:creationId xmlns:a16="http://schemas.microsoft.com/office/drawing/2014/main" id="{B940B97D-5EC6-8AD3-A18B-8C544D0C20E0}"/>
              </a:ext>
            </a:extLst>
          </p:cNvPr>
          <p:cNvSpPr/>
          <p:nvPr/>
        </p:nvSpPr>
        <p:spPr>
          <a:xfrm>
            <a:off x="6429255" y="3053170"/>
            <a:ext cx="5181601" cy="3149154"/>
          </a:xfrm>
          <a:prstGeom prst="roundRect">
            <a:avLst>
              <a:gd name="adj" fmla="val 9402"/>
            </a:avLst>
          </a:prstGeom>
          <a:solidFill>
            <a:schemeClr val="bg1"/>
          </a:solidFill>
          <a:ln w="25400">
            <a:solidFill>
              <a:srgbClr val="006068"/>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9" name="TextBox 8">
            <a:extLst>
              <a:ext uri="{FF2B5EF4-FFF2-40B4-BE49-F238E27FC236}">
                <a16:creationId xmlns:a16="http://schemas.microsoft.com/office/drawing/2014/main" id="{6CBD33CC-BC78-8CEB-AD16-5A0B92CBA8C4}"/>
              </a:ext>
            </a:extLst>
          </p:cNvPr>
          <p:cNvSpPr txBox="1"/>
          <p:nvPr/>
        </p:nvSpPr>
        <p:spPr>
          <a:xfrm>
            <a:off x="6706022" y="3829528"/>
            <a:ext cx="4779065" cy="1200329"/>
          </a:xfrm>
          <a:prstGeom prst="rect">
            <a:avLst/>
          </a:prstGeom>
          <a:noFill/>
        </p:spPr>
        <p:txBody>
          <a:bodyPr wrap="square">
            <a:spAutoFit/>
          </a:bodyPr>
          <a:lstStyle/>
          <a:p>
            <a:pPr>
              <a:lnSpc>
                <a:spcPct val="100000"/>
              </a:lnSpc>
            </a:pPr>
            <a:r>
              <a:rPr lang="en-US" dirty="0" err="1"/>
              <a:t>Duʿā</a:t>
            </a:r>
            <a:r>
              <a:rPr lang="en-US" dirty="0"/>
              <a:t>’ List: We should make </a:t>
            </a:r>
            <a:r>
              <a:rPr lang="en-US" dirty="0" err="1"/>
              <a:t>duʿā</a:t>
            </a:r>
            <a:r>
              <a:rPr lang="en-US" dirty="0"/>
              <a:t>’ that just as Allah enabled us to follow their way physically, He will also place us with them in the eternal abode</a:t>
            </a:r>
            <a:r>
              <a:rPr lang="en-GB" dirty="0"/>
              <a:t>: </a:t>
            </a:r>
          </a:p>
        </p:txBody>
      </p:sp>
      <p:sp>
        <p:nvSpPr>
          <p:cNvPr id="39" name="TextBox 38">
            <a:extLst>
              <a:ext uri="{FF2B5EF4-FFF2-40B4-BE49-F238E27FC236}">
                <a16:creationId xmlns:a16="http://schemas.microsoft.com/office/drawing/2014/main" id="{513F2E45-B482-FCD9-D865-4D94CDD8E9C0}"/>
              </a:ext>
            </a:extLst>
          </p:cNvPr>
          <p:cNvSpPr txBox="1"/>
          <p:nvPr/>
        </p:nvSpPr>
        <p:spPr>
          <a:xfrm>
            <a:off x="7154834" y="3230704"/>
            <a:ext cx="1595761" cy="461665"/>
          </a:xfrm>
          <a:prstGeom prst="rect">
            <a:avLst/>
          </a:prstGeom>
          <a:noFill/>
        </p:spPr>
        <p:txBody>
          <a:bodyPr wrap="square">
            <a:spAutoFit/>
          </a:bodyPr>
          <a:lstStyle/>
          <a:p>
            <a:pPr>
              <a:lnSpc>
                <a:spcPct val="100000"/>
              </a:lnSpc>
            </a:pPr>
            <a:r>
              <a:rPr lang="en-GB" sz="2400" dirty="0">
                <a:solidFill>
                  <a:srgbClr val="006068"/>
                </a:solidFill>
                <a:latin typeface="Mulish ExtraBold" pitchFamily="2" charset="0"/>
              </a:rPr>
              <a:t>Act</a:t>
            </a:r>
          </a:p>
        </p:txBody>
      </p:sp>
      <p:sp>
        <p:nvSpPr>
          <p:cNvPr id="41" name="TextBox 40">
            <a:extLst>
              <a:ext uri="{FF2B5EF4-FFF2-40B4-BE49-F238E27FC236}">
                <a16:creationId xmlns:a16="http://schemas.microsoft.com/office/drawing/2014/main" id="{0AF86162-8FB6-A2E7-63A1-41BD8F193DF7}"/>
              </a:ext>
            </a:extLst>
          </p:cNvPr>
          <p:cNvSpPr txBox="1"/>
          <p:nvPr/>
        </p:nvSpPr>
        <p:spPr>
          <a:xfrm>
            <a:off x="6694983" y="4987325"/>
            <a:ext cx="4647778" cy="932948"/>
          </a:xfrm>
          <a:prstGeom prst="rect">
            <a:avLst/>
          </a:prstGeom>
          <a:noFill/>
        </p:spPr>
        <p:txBody>
          <a:bodyPr wrap="square">
            <a:spAutoFit/>
          </a:bodyPr>
          <a:lstStyle/>
          <a:p>
            <a:pPr algn="just" rtl="1">
              <a:lnSpc>
                <a:spcPct val="150000"/>
              </a:lnSpc>
              <a:spcAft>
                <a:spcPts val="800"/>
              </a:spcAft>
            </a:pPr>
            <a:r>
              <a:rPr lang="ar-SA"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وَمَن يُطِعِ ٱللَّهَ وَٱلرَّسُولَ فَأُوْلَٰٓئِكَ مَعَ ٱلَّذِينَ أَنۡعَمَ ٱللَّهُ عَلَيۡهِم</a:t>
            </a:r>
            <a:r>
              <a:rPr lang="en-US"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 </a:t>
            </a:r>
            <a:r>
              <a:rPr lang="ar-SA"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مِّنَ ٱلنَّبِيِّ‍ۧنَ وَٱلصِّدِّيقِينَ وَٱلشُّهَدَآءِ وَٱلصَّٰلِحِينَۚ وَحَسُنَ أُوْلَٰٓئِكَ رَفِيقٗا  ٦٩</a:t>
            </a:r>
            <a:endParaRPr lang="en-GB" sz="1900" kern="100" spc="-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E3CD151-996B-8B5F-1A41-5B1C9E10838B}"/>
              </a:ext>
            </a:extLst>
          </p:cNvPr>
          <p:cNvGrpSpPr/>
          <p:nvPr/>
        </p:nvGrpSpPr>
        <p:grpSpPr>
          <a:xfrm>
            <a:off x="6706022" y="3247581"/>
            <a:ext cx="448812" cy="449176"/>
            <a:chOff x="6741063" y="3938407"/>
            <a:chExt cx="448812" cy="449176"/>
          </a:xfrm>
        </p:grpSpPr>
        <p:sp>
          <p:nvSpPr>
            <p:cNvPr id="10" name="Graphic 18">
              <a:extLst>
                <a:ext uri="{FF2B5EF4-FFF2-40B4-BE49-F238E27FC236}">
                  <a16:creationId xmlns:a16="http://schemas.microsoft.com/office/drawing/2014/main" id="{ABED9275-0495-602B-18F5-554D177A92EB}"/>
                </a:ext>
              </a:extLst>
            </p:cNvPr>
            <p:cNvSpPr/>
            <p:nvPr/>
          </p:nvSpPr>
          <p:spPr>
            <a:xfrm>
              <a:off x="6741063" y="3938407"/>
              <a:ext cx="448812" cy="449176"/>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1" name="Graphic 6">
              <a:extLst>
                <a:ext uri="{FF2B5EF4-FFF2-40B4-BE49-F238E27FC236}">
                  <a16:creationId xmlns:a16="http://schemas.microsoft.com/office/drawing/2014/main" id="{4A14B687-C6CA-9DB5-B5F9-7E53CBC0B75C}"/>
                </a:ext>
              </a:extLst>
            </p:cNvPr>
            <p:cNvGrpSpPr/>
            <p:nvPr/>
          </p:nvGrpSpPr>
          <p:grpSpPr>
            <a:xfrm flipH="1">
              <a:off x="6830070" y="4028646"/>
              <a:ext cx="270182" cy="268698"/>
              <a:chOff x="3701704" y="1049975"/>
              <a:chExt cx="4745606" cy="4719538"/>
            </a:xfrm>
            <a:solidFill>
              <a:schemeClr val="bg1"/>
            </a:solidFill>
          </p:grpSpPr>
          <p:sp>
            <p:nvSpPr>
              <p:cNvPr id="12" name="Freeform: Shape 11">
                <a:extLst>
                  <a:ext uri="{FF2B5EF4-FFF2-40B4-BE49-F238E27FC236}">
                    <a16:creationId xmlns:a16="http://schemas.microsoft.com/office/drawing/2014/main" id="{347BBD51-05B5-F6FF-0FC7-E799D89F9483}"/>
                  </a:ext>
                </a:extLst>
              </p:cNvPr>
              <p:cNvSpPr/>
              <p:nvPr/>
            </p:nvSpPr>
            <p:spPr>
              <a:xfrm>
                <a:off x="3701704" y="1049975"/>
                <a:ext cx="3616794" cy="3616871"/>
              </a:xfrm>
              <a:custGeom>
                <a:avLst/>
                <a:gdLst>
                  <a:gd name="connsiteX0" fmla="*/ 2326150 w 3616794"/>
                  <a:gd name="connsiteY0" fmla="*/ 2824749 h 3616871"/>
                  <a:gd name="connsiteX1" fmla="*/ 2358535 w 3616794"/>
                  <a:gd name="connsiteY1" fmla="*/ 2476416 h 3616871"/>
                  <a:gd name="connsiteX2" fmla="*/ 2502439 w 3616794"/>
                  <a:gd name="connsiteY2" fmla="*/ 2332543 h 3616871"/>
                  <a:gd name="connsiteX3" fmla="*/ 2850772 w 3616794"/>
                  <a:gd name="connsiteY3" fmla="*/ 2300189 h 3616871"/>
                  <a:gd name="connsiteX4" fmla="*/ 2998219 w 3616794"/>
                  <a:gd name="connsiteY4" fmla="*/ 2401047 h 3616871"/>
                  <a:gd name="connsiteX5" fmla="*/ 3005138 w 3616794"/>
                  <a:gd name="connsiteY5" fmla="*/ 2379185 h 3616871"/>
                  <a:gd name="connsiteX6" fmla="*/ 3133580 w 3616794"/>
                  <a:gd name="connsiteY6" fmla="*/ 2105246 h 3616871"/>
                  <a:gd name="connsiteX7" fmla="*/ 3366607 w 3616794"/>
                  <a:gd name="connsiteY7" fmla="*/ 1974586 h 3616871"/>
                  <a:gd name="connsiteX8" fmla="*/ 3570062 w 3616794"/>
                  <a:gd name="connsiteY8" fmla="*/ 1974586 h 3616871"/>
                  <a:gd name="connsiteX9" fmla="*/ 3613877 w 3616794"/>
                  <a:gd name="connsiteY9" fmla="*/ 1978472 h 3616871"/>
                  <a:gd name="connsiteX10" fmla="*/ 3616795 w 3616794"/>
                  <a:gd name="connsiteY10" fmla="*/ 1949425 h 3616871"/>
                  <a:gd name="connsiteX11" fmla="*/ 3616795 w 3616794"/>
                  <a:gd name="connsiteY11" fmla="*/ 1667401 h 3616871"/>
                  <a:gd name="connsiteX12" fmla="*/ 3491408 w 3616794"/>
                  <a:gd name="connsiteY12" fmla="*/ 1516342 h 3616871"/>
                  <a:gd name="connsiteX13" fmla="*/ 3164578 w 3616794"/>
                  <a:gd name="connsiteY13" fmla="*/ 1455024 h 3616871"/>
                  <a:gd name="connsiteX14" fmla="*/ 3058051 w 3616794"/>
                  <a:gd name="connsiteY14" fmla="*/ 1365565 h 3616871"/>
                  <a:gd name="connsiteX15" fmla="*/ 3005138 w 3616794"/>
                  <a:gd name="connsiteY15" fmla="*/ 1237640 h 3616871"/>
                  <a:gd name="connsiteX16" fmla="*/ 3017421 w 3616794"/>
                  <a:gd name="connsiteY16" fmla="*/ 1099162 h 3616871"/>
                  <a:gd name="connsiteX17" fmla="*/ 3205018 w 3616794"/>
                  <a:gd name="connsiteY17" fmla="*/ 824842 h 3616871"/>
                  <a:gd name="connsiteX18" fmla="*/ 3186859 w 3616794"/>
                  <a:gd name="connsiteY18" fmla="*/ 629359 h 3616871"/>
                  <a:gd name="connsiteX19" fmla="*/ 2987429 w 3616794"/>
                  <a:gd name="connsiteY19" fmla="*/ 429966 h 3616871"/>
                  <a:gd name="connsiteX20" fmla="*/ 2791945 w 3616794"/>
                  <a:gd name="connsiteY20" fmla="*/ 411770 h 3616871"/>
                  <a:gd name="connsiteX21" fmla="*/ 2517625 w 3616794"/>
                  <a:gd name="connsiteY21" fmla="*/ 599443 h 3616871"/>
                  <a:gd name="connsiteX22" fmla="*/ 2379139 w 3616794"/>
                  <a:gd name="connsiteY22" fmla="*/ 611635 h 3616871"/>
                  <a:gd name="connsiteX23" fmla="*/ 2251123 w 3616794"/>
                  <a:gd name="connsiteY23" fmla="*/ 558798 h 3616871"/>
                  <a:gd name="connsiteX24" fmla="*/ 2161733 w 3616794"/>
                  <a:gd name="connsiteY24" fmla="*/ 452140 h 3616871"/>
                  <a:gd name="connsiteX25" fmla="*/ 2100415 w 3616794"/>
                  <a:gd name="connsiteY25" fmla="*/ 125387 h 3616871"/>
                  <a:gd name="connsiteX26" fmla="*/ 1949432 w 3616794"/>
                  <a:gd name="connsiteY26" fmla="*/ 0 h 3616871"/>
                  <a:gd name="connsiteX27" fmla="*/ 1667401 w 3616794"/>
                  <a:gd name="connsiteY27" fmla="*/ 0 h 3616871"/>
                  <a:gd name="connsiteX28" fmla="*/ 1516342 w 3616794"/>
                  <a:gd name="connsiteY28" fmla="*/ 125357 h 3616871"/>
                  <a:gd name="connsiteX29" fmla="*/ 1455024 w 3616794"/>
                  <a:gd name="connsiteY29" fmla="*/ 452140 h 3616871"/>
                  <a:gd name="connsiteX30" fmla="*/ 1365596 w 3616794"/>
                  <a:gd name="connsiteY30" fmla="*/ 558775 h 3616871"/>
                  <a:gd name="connsiteX31" fmla="*/ 1237679 w 3616794"/>
                  <a:gd name="connsiteY31" fmla="*/ 611612 h 3616871"/>
                  <a:gd name="connsiteX32" fmla="*/ 1099124 w 3616794"/>
                  <a:gd name="connsiteY32" fmla="*/ 599420 h 3616871"/>
                  <a:gd name="connsiteX33" fmla="*/ 824804 w 3616794"/>
                  <a:gd name="connsiteY33" fmla="*/ 411747 h 3616871"/>
                  <a:gd name="connsiteX34" fmla="*/ 629313 w 3616794"/>
                  <a:gd name="connsiteY34" fmla="*/ 429943 h 3616871"/>
                  <a:gd name="connsiteX35" fmla="*/ 429966 w 3616794"/>
                  <a:gd name="connsiteY35" fmla="*/ 629359 h 3616871"/>
                  <a:gd name="connsiteX36" fmla="*/ 411739 w 3616794"/>
                  <a:gd name="connsiteY36" fmla="*/ 824842 h 3616871"/>
                  <a:gd name="connsiteX37" fmla="*/ 599412 w 3616794"/>
                  <a:gd name="connsiteY37" fmla="*/ 1099162 h 3616871"/>
                  <a:gd name="connsiteX38" fmla="*/ 611604 w 3616794"/>
                  <a:gd name="connsiteY38" fmla="*/ 1237679 h 3616871"/>
                  <a:gd name="connsiteX39" fmla="*/ 558698 w 3616794"/>
                  <a:gd name="connsiteY39" fmla="*/ 1365634 h 3616871"/>
                  <a:gd name="connsiteX40" fmla="*/ 452140 w 3616794"/>
                  <a:gd name="connsiteY40" fmla="*/ 1455024 h 3616871"/>
                  <a:gd name="connsiteX41" fmla="*/ 125395 w 3616794"/>
                  <a:gd name="connsiteY41" fmla="*/ 1516342 h 3616871"/>
                  <a:gd name="connsiteX42" fmla="*/ 0 w 3616794"/>
                  <a:gd name="connsiteY42" fmla="*/ 1667401 h 3616871"/>
                  <a:gd name="connsiteX43" fmla="*/ 0 w 3616794"/>
                  <a:gd name="connsiteY43" fmla="*/ 1949425 h 3616871"/>
                  <a:gd name="connsiteX44" fmla="*/ 125395 w 3616794"/>
                  <a:gd name="connsiteY44" fmla="*/ 2100491 h 3616871"/>
                  <a:gd name="connsiteX45" fmla="*/ 452072 w 3616794"/>
                  <a:gd name="connsiteY45" fmla="*/ 2161771 h 3616871"/>
                  <a:gd name="connsiteX46" fmla="*/ 558706 w 3616794"/>
                  <a:gd name="connsiteY46" fmla="*/ 2251291 h 3616871"/>
                  <a:gd name="connsiteX47" fmla="*/ 611612 w 3616794"/>
                  <a:gd name="connsiteY47" fmla="*/ 2379170 h 3616871"/>
                  <a:gd name="connsiteX48" fmla="*/ 599420 w 3616794"/>
                  <a:gd name="connsiteY48" fmla="*/ 2517694 h 3616871"/>
                  <a:gd name="connsiteX49" fmla="*/ 411747 w 3616794"/>
                  <a:gd name="connsiteY49" fmla="*/ 2792014 h 3616871"/>
                  <a:gd name="connsiteX50" fmla="*/ 429974 w 3616794"/>
                  <a:gd name="connsiteY50" fmla="*/ 2987459 h 3616871"/>
                  <a:gd name="connsiteX51" fmla="*/ 629328 w 3616794"/>
                  <a:gd name="connsiteY51" fmla="*/ 3186890 h 3616871"/>
                  <a:gd name="connsiteX52" fmla="*/ 824819 w 3616794"/>
                  <a:gd name="connsiteY52" fmla="*/ 3205048 h 3616871"/>
                  <a:gd name="connsiteX53" fmla="*/ 1099139 w 3616794"/>
                  <a:gd name="connsiteY53" fmla="*/ 3017413 h 3616871"/>
                  <a:gd name="connsiteX54" fmla="*/ 1237694 w 3616794"/>
                  <a:gd name="connsiteY54" fmla="*/ 3005221 h 3616871"/>
                  <a:gd name="connsiteX55" fmla="*/ 1365611 w 3616794"/>
                  <a:gd name="connsiteY55" fmla="*/ 3058097 h 3616871"/>
                  <a:gd name="connsiteX56" fmla="*/ 1455062 w 3616794"/>
                  <a:gd name="connsiteY56" fmla="*/ 3164731 h 3616871"/>
                  <a:gd name="connsiteX57" fmla="*/ 1516380 w 3616794"/>
                  <a:gd name="connsiteY57" fmla="*/ 3491522 h 3616871"/>
                  <a:gd name="connsiteX58" fmla="*/ 1667439 w 3616794"/>
                  <a:gd name="connsiteY58" fmla="*/ 3616871 h 3616871"/>
                  <a:gd name="connsiteX59" fmla="*/ 1949470 w 3616794"/>
                  <a:gd name="connsiteY59" fmla="*/ 3616871 h 3616871"/>
                  <a:gd name="connsiteX60" fmla="*/ 2008236 w 3616794"/>
                  <a:gd name="connsiteY60" fmla="*/ 3604756 h 3616871"/>
                  <a:gd name="connsiteX61" fmla="*/ 2000616 w 3616794"/>
                  <a:gd name="connsiteY61" fmla="*/ 3544131 h 3616871"/>
                  <a:gd name="connsiteX62" fmla="*/ 2000616 w 3616794"/>
                  <a:gd name="connsiteY62" fmla="*/ 3340677 h 3616871"/>
                  <a:gd name="connsiteX63" fmla="*/ 2126285 w 3616794"/>
                  <a:gd name="connsiteY63" fmla="*/ 3110347 h 3616871"/>
                  <a:gd name="connsiteX64" fmla="*/ 2441364 w 3616794"/>
                  <a:gd name="connsiteY64" fmla="*/ 2993197 h 3616871"/>
                  <a:gd name="connsiteX65" fmla="*/ 1808394 w 3616794"/>
                  <a:gd name="connsiteY65" fmla="*/ 2388123 h 3616871"/>
                  <a:gd name="connsiteX66" fmla="*/ 1228672 w 3616794"/>
                  <a:gd name="connsiteY66" fmla="*/ 1808417 h 3616871"/>
                  <a:gd name="connsiteX67" fmla="*/ 1808379 w 3616794"/>
                  <a:gd name="connsiteY67" fmla="*/ 1228695 h 3616871"/>
                  <a:gd name="connsiteX68" fmla="*/ 2388100 w 3616794"/>
                  <a:gd name="connsiteY68" fmla="*/ 1808401 h 3616871"/>
                  <a:gd name="connsiteX69" fmla="*/ 2388100 w 3616794"/>
                  <a:gd name="connsiteY69" fmla="*/ 1808424 h 3616871"/>
                  <a:gd name="connsiteX70" fmla="*/ 1808394 w 3616794"/>
                  <a:gd name="connsiteY70" fmla="*/ 2388116 h 361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616794" h="3616871">
                    <a:moveTo>
                      <a:pt x="2326150" y="2824749"/>
                    </a:moveTo>
                    <a:cubicBezTo>
                      <a:pt x="2251809" y="2715951"/>
                      <a:pt x="2265411" y="2569647"/>
                      <a:pt x="2358535" y="2476416"/>
                    </a:cubicBezTo>
                    <a:lnTo>
                      <a:pt x="2502439" y="2332543"/>
                    </a:lnTo>
                    <a:cubicBezTo>
                      <a:pt x="2595646" y="2239366"/>
                      <a:pt x="2741996" y="2225772"/>
                      <a:pt x="2850772" y="2300189"/>
                    </a:cubicBezTo>
                    <a:lnTo>
                      <a:pt x="2998219" y="2401047"/>
                    </a:lnTo>
                    <a:cubicBezTo>
                      <a:pt x="2999887" y="2393572"/>
                      <a:pt x="3002196" y="2386256"/>
                      <a:pt x="3005138" y="2379185"/>
                    </a:cubicBezTo>
                    <a:cubicBezTo>
                      <a:pt x="3024790" y="2338037"/>
                      <a:pt x="3117395" y="2131649"/>
                      <a:pt x="3133580" y="2105246"/>
                    </a:cubicBezTo>
                    <a:cubicBezTo>
                      <a:pt x="3183240" y="2024124"/>
                      <a:pt x="3271495" y="1974647"/>
                      <a:pt x="3366607" y="1974586"/>
                    </a:cubicBezTo>
                    <a:lnTo>
                      <a:pt x="3570062" y="1974586"/>
                    </a:lnTo>
                    <a:cubicBezTo>
                      <a:pt x="3584745" y="1974700"/>
                      <a:pt x="3599398" y="1975996"/>
                      <a:pt x="3613877" y="1978472"/>
                    </a:cubicBezTo>
                    <a:cubicBezTo>
                      <a:pt x="3615774" y="1968901"/>
                      <a:pt x="3616749" y="1959178"/>
                      <a:pt x="3616795" y="1949425"/>
                    </a:cubicBezTo>
                    <a:lnTo>
                      <a:pt x="3616795" y="1667401"/>
                    </a:lnTo>
                    <a:cubicBezTo>
                      <a:pt x="3616765" y="1593449"/>
                      <a:pt x="3564095" y="1529989"/>
                      <a:pt x="3491408" y="1516342"/>
                    </a:cubicBezTo>
                    <a:lnTo>
                      <a:pt x="3164578" y="1455024"/>
                    </a:lnTo>
                    <a:cubicBezTo>
                      <a:pt x="3115681" y="1446284"/>
                      <a:pt x="3075112" y="1412215"/>
                      <a:pt x="3058051" y="1365565"/>
                    </a:cubicBezTo>
                    <a:cubicBezTo>
                      <a:pt x="3042621" y="1322040"/>
                      <a:pt x="3024965" y="1279345"/>
                      <a:pt x="3005138" y="1237640"/>
                    </a:cubicBezTo>
                    <a:cubicBezTo>
                      <a:pt x="2984396" y="1192568"/>
                      <a:pt x="2989075" y="1139884"/>
                      <a:pt x="3017421" y="1099162"/>
                    </a:cubicBezTo>
                    <a:lnTo>
                      <a:pt x="3205018" y="824842"/>
                    </a:lnTo>
                    <a:cubicBezTo>
                      <a:pt x="3246699" y="763775"/>
                      <a:pt x="3239072" y="681702"/>
                      <a:pt x="3186859" y="629359"/>
                    </a:cubicBezTo>
                    <a:lnTo>
                      <a:pt x="2987429" y="429966"/>
                    </a:lnTo>
                    <a:cubicBezTo>
                      <a:pt x="2935117" y="377697"/>
                      <a:pt x="2853012" y="370055"/>
                      <a:pt x="2791945" y="411770"/>
                    </a:cubicBezTo>
                    <a:lnTo>
                      <a:pt x="2517625" y="599443"/>
                    </a:lnTo>
                    <a:cubicBezTo>
                      <a:pt x="2476912" y="627824"/>
                      <a:pt x="2424189" y="632465"/>
                      <a:pt x="2379139" y="611635"/>
                    </a:cubicBezTo>
                    <a:cubicBezTo>
                      <a:pt x="2337412" y="591810"/>
                      <a:pt x="2294687" y="574175"/>
                      <a:pt x="2251123" y="558798"/>
                    </a:cubicBezTo>
                    <a:cubicBezTo>
                      <a:pt x="2204497" y="541643"/>
                      <a:pt x="2170473" y="501045"/>
                      <a:pt x="2161733" y="452140"/>
                    </a:cubicBezTo>
                    <a:lnTo>
                      <a:pt x="2100415" y="125387"/>
                    </a:lnTo>
                    <a:cubicBezTo>
                      <a:pt x="2086844" y="52691"/>
                      <a:pt x="2023384" y="-9"/>
                      <a:pt x="1949432" y="0"/>
                    </a:cubicBezTo>
                    <a:lnTo>
                      <a:pt x="1667401" y="0"/>
                    </a:lnTo>
                    <a:cubicBezTo>
                      <a:pt x="1593456" y="34"/>
                      <a:pt x="1530005" y="52688"/>
                      <a:pt x="1516342" y="125357"/>
                    </a:cubicBezTo>
                    <a:lnTo>
                      <a:pt x="1455024" y="452140"/>
                    </a:lnTo>
                    <a:cubicBezTo>
                      <a:pt x="1446268" y="501044"/>
                      <a:pt x="1412230" y="541633"/>
                      <a:pt x="1365596" y="558775"/>
                    </a:cubicBezTo>
                    <a:cubicBezTo>
                      <a:pt x="1322062" y="574132"/>
                      <a:pt x="1279360" y="591769"/>
                      <a:pt x="1237679" y="611612"/>
                    </a:cubicBezTo>
                    <a:cubicBezTo>
                      <a:pt x="1192599" y="632404"/>
                      <a:pt x="1139876" y="627765"/>
                      <a:pt x="1099124" y="599420"/>
                    </a:cubicBezTo>
                    <a:lnTo>
                      <a:pt x="824804" y="411747"/>
                    </a:lnTo>
                    <a:cubicBezTo>
                      <a:pt x="763730" y="370071"/>
                      <a:pt x="681648" y="377711"/>
                      <a:pt x="629313" y="429943"/>
                    </a:cubicBezTo>
                    <a:lnTo>
                      <a:pt x="429966" y="629359"/>
                    </a:lnTo>
                    <a:cubicBezTo>
                      <a:pt x="377729" y="681684"/>
                      <a:pt x="370076" y="763760"/>
                      <a:pt x="411739" y="824842"/>
                    </a:cubicBezTo>
                    <a:lnTo>
                      <a:pt x="599412" y="1099162"/>
                    </a:lnTo>
                    <a:cubicBezTo>
                      <a:pt x="627771" y="1139899"/>
                      <a:pt x="632410" y="1192614"/>
                      <a:pt x="611604" y="1237679"/>
                    </a:cubicBezTo>
                    <a:cubicBezTo>
                      <a:pt x="591749" y="1279375"/>
                      <a:pt x="574090" y="1322085"/>
                      <a:pt x="558698" y="1365634"/>
                    </a:cubicBezTo>
                    <a:cubicBezTo>
                      <a:pt x="541599" y="1412260"/>
                      <a:pt x="501026" y="1446291"/>
                      <a:pt x="452140" y="1455024"/>
                    </a:cubicBezTo>
                    <a:lnTo>
                      <a:pt x="125395" y="1516342"/>
                    </a:lnTo>
                    <a:cubicBezTo>
                      <a:pt x="52703" y="1529982"/>
                      <a:pt x="22" y="1593441"/>
                      <a:pt x="0" y="1667401"/>
                    </a:cubicBezTo>
                    <a:lnTo>
                      <a:pt x="0" y="1949425"/>
                    </a:lnTo>
                    <a:cubicBezTo>
                      <a:pt x="22" y="2023384"/>
                      <a:pt x="52701" y="2086851"/>
                      <a:pt x="125395" y="2100491"/>
                    </a:cubicBezTo>
                    <a:lnTo>
                      <a:pt x="452072" y="2161771"/>
                    </a:lnTo>
                    <a:cubicBezTo>
                      <a:pt x="501014" y="2170511"/>
                      <a:pt x="541624" y="2204603"/>
                      <a:pt x="558706" y="2251291"/>
                    </a:cubicBezTo>
                    <a:cubicBezTo>
                      <a:pt x="574110" y="2294809"/>
                      <a:pt x="591769" y="2337489"/>
                      <a:pt x="611612" y="2379170"/>
                    </a:cubicBezTo>
                    <a:cubicBezTo>
                      <a:pt x="632416" y="2424235"/>
                      <a:pt x="627776" y="2476957"/>
                      <a:pt x="599420" y="2517694"/>
                    </a:cubicBezTo>
                    <a:lnTo>
                      <a:pt x="411747" y="2792014"/>
                    </a:lnTo>
                    <a:cubicBezTo>
                      <a:pt x="370039" y="2853073"/>
                      <a:pt x="377695" y="2935171"/>
                      <a:pt x="429974" y="2987459"/>
                    </a:cubicBezTo>
                    <a:lnTo>
                      <a:pt x="629328" y="3186890"/>
                    </a:lnTo>
                    <a:cubicBezTo>
                      <a:pt x="681648" y="3239163"/>
                      <a:pt x="763768" y="3246791"/>
                      <a:pt x="824819" y="3205048"/>
                    </a:cubicBezTo>
                    <a:lnTo>
                      <a:pt x="1099139" y="3017413"/>
                    </a:lnTo>
                    <a:cubicBezTo>
                      <a:pt x="1139914" y="2989128"/>
                      <a:pt x="1192606" y="2984488"/>
                      <a:pt x="1237694" y="3005221"/>
                    </a:cubicBezTo>
                    <a:cubicBezTo>
                      <a:pt x="1279368" y="3025094"/>
                      <a:pt x="1322070" y="3042742"/>
                      <a:pt x="1365611" y="3058097"/>
                    </a:cubicBezTo>
                    <a:cubicBezTo>
                      <a:pt x="1412253" y="3075234"/>
                      <a:pt x="1446299" y="3115818"/>
                      <a:pt x="1455062" y="3164731"/>
                    </a:cubicBezTo>
                    <a:lnTo>
                      <a:pt x="1516380" y="3491522"/>
                    </a:lnTo>
                    <a:cubicBezTo>
                      <a:pt x="1530050" y="3564186"/>
                      <a:pt x="1593502" y="3616841"/>
                      <a:pt x="1667439" y="3616871"/>
                    </a:cubicBezTo>
                    <a:lnTo>
                      <a:pt x="1949470" y="3616871"/>
                    </a:lnTo>
                    <a:cubicBezTo>
                      <a:pt x="1969671" y="3616765"/>
                      <a:pt x="1989643" y="3612650"/>
                      <a:pt x="2008236" y="3604756"/>
                    </a:cubicBezTo>
                    <a:cubicBezTo>
                      <a:pt x="2003420" y="3584898"/>
                      <a:pt x="2000867" y="3564560"/>
                      <a:pt x="2000616" y="3544131"/>
                    </a:cubicBezTo>
                    <a:lnTo>
                      <a:pt x="2000616" y="3340677"/>
                    </a:lnTo>
                    <a:cubicBezTo>
                      <a:pt x="2000646" y="3247537"/>
                      <a:pt x="2047982" y="3160784"/>
                      <a:pt x="2126285" y="3110347"/>
                    </a:cubicBezTo>
                    <a:cubicBezTo>
                      <a:pt x="2228492" y="3064086"/>
                      <a:pt x="2333762" y="3024942"/>
                      <a:pt x="2441364" y="2993197"/>
                    </a:cubicBezTo>
                    <a:close/>
                    <a:moveTo>
                      <a:pt x="1808394" y="2388123"/>
                    </a:moveTo>
                    <a:cubicBezTo>
                      <a:pt x="1488224" y="2388131"/>
                      <a:pt x="1228679" y="2128586"/>
                      <a:pt x="1228672" y="1808417"/>
                    </a:cubicBezTo>
                    <a:cubicBezTo>
                      <a:pt x="1228664" y="1488247"/>
                      <a:pt x="1488209" y="1228702"/>
                      <a:pt x="1808379" y="1228695"/>
                    </a:cubicBezTo>
                    <a:cubicBezTo>
                      <a:pt x="2128548" y="1228687"/>
                      <a:pt x="2388093" y="1488232"/>
                      <a:pt x="2388100" y="1808401"/>
                    </a:cubicBezTo>
                    <a:cubicBezTo>
                      <a:pt x="2388100" y="1808409"/>
                      <a:pt x="2388100" y="1808417"/>
                      <a:pt x="2388100" y="1808424"/>
                    </a:cubicBezTo>
                    <a:cubicBezTo>
                      <a:pt x="2388085" y="2128579"/>
                      <a:pt x="2128548" y="2388108"/>
                      <a:pt x="1808394" y="2388116"/>
                    </a:cubicBezTo>
                    <a:close/>
                  </a:path>
                </a:pathLst>
              </a:custGeom>
              <a:grpFill/>
              <a:ln w="7620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8CFF369-A91B-7818-980A-D7BE57AA3C41}"/>
                  </a:ext>
                </a:extLst>
              </p:cNvPr>
              <p:cNvSpPr/>
              <p:nvPr/>
            </p:nvSpPr>
            <p:spPr>
              <a:xfrm>
                <a:off x="5892766" y="3215076"/>
                <a:ext cx="2554544" cy="2554437"/>
              </a:xfrm>
              <a:custGeom>
                <a:avLst/>
                <a:gdLst>
                  <a:gd name="connsiteX0" fmla="*/ 2486513 w 2554544"/>
                  <a:gd name="connsiteY0" fmla="*/ 1093531 h 2554437"/>
                  <a:gd name="connsiteX1" fmla="*/ 2250735 w 2554544"/>
                  <a:gd name="connsiteY1" fmla="*/ 1049335 h 2554437"/>
                  <a:gd name="connsiteX2" fmla="*/ 2152955 w 2554544"/>
                  <a:gd name="connsiteY2" fmla="*/ 966925 h 2554437"/>
                  <a:gd name="connsiteX3" fmla="*/ 2115937 w 2554544"/>
                  <a:gd name="connsiteY3" fmla="*/ 877283 h 2554437"/>
                  <a:gd name="connsiteX4" fmla="*/ 2126856 w 2554544"/>
                  <a:gd name="connsiteY4" fmla="*/ 750029 h 2554437"/>
                  <a:gd name="connsiteX5" fmla="*/ 2262249 w 2554544"/>
                  <a:gd name="connsiteY5" fmla="*/ 552115 h 2554437"/>
                  <a:gd name="connsiteX6" fmla="*/ 2252388 w 2554544"/>
                  <a:gd name="connsiteY6" fmla="*/ 446052 h 2554437"/>
                  <a:gd name="connsiteX7" fmla="*/ 2108508 w 2554544"/>
                  <a:gd name="connsiteY7" fmla="*/ 302179 h 2554437"/>
                  <a:gd name="connsiteX8" fmla="*/ 2002452 w 2554544"/>
                  <a:gd name="connsiteY8" fmla="*/ 292319 h 2554437"/>
                  <a:gd name="connsiteX9" fmla="*/ 1804530 w 2554544"/>
                  <a:gd name="connsiteY9" fmla="*/ 427695 h 2554437"/>
                  <a:gd name="connsiteX10" fmla="*/ 1677276 w 2554544"/>
                  <a:gd name="connsiteY10" fmla="*/ 438615 h 2554437"/>
                  <a:gd name="connsiteX11" fmla="*/ 1587642 w 2554544"/>
                  <a:gd name="connsiteY11" fmla="*/ 401605 h 2554437"/>
                  <a:gd name="connsiteX12" fmla="*/ 1505232 w 2554544"/>
                  <a:gd name="connsiteY12" fmla="*/ 303817 h 2554437"/>
                  <a:gd name="connsiteX13" fmla="*/ 1460990 w 2554544"/>
                  <a:gd name="connsiteY13" fmla="*/ 68031 h 2554437"/>
                  <a:gd name="connsiteX14" fmla="*/ 1379022 w 2554544"/>
                  <a:gd name="connsiteY14" fmla="*/ 0 h 2554437"/>
                  <a:gd name="connsiteX15" fmla="*/ 1175545 w 2554544"/>
                  <a:gd name="connsiteY15" fmla="*/ 0 h 2554437"/>
                  <a:gd name="connsiteX16" fmla="*/ 1093577 w 2554544"/>
                  <a:gd name="connsiteY16" fmla="*/ 68031 h 2554437"/>
                  <a:gd name="connsiteX17" fmla="*/ 1049335 w 2554544"/>
                  <a:gd name="connsiteY17" fmla="*/ 303817 h 2554437"/>
                  <a:gd name="connsiteX18" fmla="*/ 966940 w 2554544"/>
                  <a:gd name="connsiteY18" fmla="*/ 401597 h 2554437"/>
                  <a:gd name="connsiteX19" fmla="*/ 877291 w 2554544"/>
                  <a:gd name="connsiteY19" fmla="*/ 438615 h 2554437"/>
                  <a:gd name="connsiteX20" fmla="*/ 750037 w 2554544"/>
                  <a:gd name="connsiteY20" fmla="*/ 427695 h 2554437"/>
                  <a:gd name="connsiteX21" fmla="*/ 552130 w 2554544"/>
                  <a:gd name="connsiteY21" fmla="*/ 292319 h 2554437"/>
                  <a:gd name="connsiteX22" fmla="*/ 446060 w 2554544"/>
                  <a:gd name="connsiteY22" fmla="*/ 302179 h 2554437"/>
                  <a:gd name="connsiteX23" fmla="*/ 302186 w 2554544"/>
                  <a:gd name="connsiteY23" fmla="*/ 446029 h 2554437"/>
                  <a:gd name="connsiteX24" fmla="*/ 292326 w 2554544"/>
                  <a:gd name="connsiteY24" fmla="*/ 552092 h 2554437"/>
                  <a:gd name="connsiteX25" fmla="*/ 427718 w 2554544"/>
                  <a:gd name="connsiteY25" fmla="*/ 749998 h 2554437"/>
                  <a:gd name="connsiteX26" fmla="*/ 438638 w 2554544"/>
                  <a:gd name="connsiteY26" fmla="*/ 877253 h 2554437"/>
                  <a:gd name="connsiteX27" fmla="*/ 401620 w 2554544"/>
                  <a:gd name="connsiteY27" fmla="*/ 966894 h 2554437"/>
                  <a:gd name="connsiteX28" fmla="*/ 303817 w 2554544"/>
                  <a:gd name="connsiteY28" fmla="*/ 1049305 h 2554437"/>
                  <a:gd name="connsiteX29" fmla="*/ 68039 w 2554544"/>
                  <a:gd name="connsiteY29" fmla="*/ 1093500 h 2554437"/>
                  <a:gd name="connsiteX30" fmla="*/ 0 w 2554544"/>
                  <a:gd name="connsiteY30" fmla="*/ 1175484 h 2554437"/>
                  <a:gd name="connsiteX31" fmla="*/ 0 w 2554544"/>
                  <a:gd name="connsiteY31" fmla="*/ 1378938 h 2554437"/>
                  <a:gd name="connsiteX32" fmla="*/ 68039 w 2554544"/>
                  <a:gd name="connsiteY32" fmla="*/ 1460914 h 2554437"/>
                  <a:gd name="connsiteX33" fmla="*/ 303817 w 2554544"/>
                  <a:gd name="connsiteY33" fmla="*/ 1505110 h 2554437"/>
                  <a:gd name="connsiteX34" fmla="*/ 401597 w 2554544"/>
                  <a:gd name="connsiteY34" fmla="*/ 1587528 h 2554437"/>
                  <a:gd name="connsiteX35" fmla="*/ 438615 w 2554544"/>
                  <a:gd name="connsiteY35" fmla="*/ 1677162 h 2554437"/>
                  <a:gd name="connsiteX36" fmla="*/ 427696 w 2554544"/>
                  <a:gd name="connsiteY36" fmla="*/ 1804416 h 2554437"/>
                  <a:gd name="connsiteX37" fmla="*/ 292303 w 2554544"/>
                  <a:gd name="connsiteY37" fmla="*/ 2002330 h 2554437"/>
                  <a:gd name="connsiteX38" fmla="*/ 302164 w 2554544"/>
                  <a:gd name="connsiteY38" fmla="*/ 2108393 h 2554437"/>
                  <a:gd name="connsiteX39" fmla="*/ 446044 w 2554544"/>
                  <a:gd name="connsiteY39" fmla="*/ 2252274 h 2554437"/>
                  <a:gd name="connsiteX40" fmla="*/ 552115 w 2554544"/>
                  <a:gd name="connsiteY40" fmla="*/ 2262134 h 2554437"/>
                  <a:gd name="connsiteX41" fmla="*/ 750022 w 2554544"/>
                  <a:gd name="connsiteY41" fmla="*/ 2126757 h 2554437"/>
                  <a:gd name="connsiteX42" fmla="*/ 877275 w 2554544"/>
                  <a:gd name="connsiteY42" fmla="*/ 2115830 h 2554437"/>
                  <a:gd name="connsiteX43" fmla="*/ 966925 w 2554544"/>
                  <a:gd name="connsiteY43" fmla="*/ 2152848 h 2554437"/>
                  <a:gd name="connsiteX44" fmla="*/ 1049320 w 2554544"/>
                  <a:gd name="connsiteY44" fmla="*/ 2250636 h 2554437"/>
                  <a:gd name="connsiteX45" fmla="*/ 1093562 w 2554544"/>
                  <a:gd name="connsiteY45" fmla="*/ 2486414 h 2554437"/>
                  <a:gd name="connsiteX46" fmla="*/ 1175530 w 2554544"/>
                  <a:gd name="connsiteY46" fmla="*/ 2554438 h 2554437"/>
                  <a:gd name="connsiteX47" fmla="*/ 1378984 w 2554544"/>
                  <a:gd name="connsiteY47" fmla="*/ 2554438 h 2554437"/>
                  <a:gd name="connsiteX48" fmla="*/ 1460952 w 2554544"/>
                  <a:gd name="connsiteY48" fmla="*/ 2486421 h 2554437"/>
                  <a:gd name="connsiteX49" fmla="*/ 1505194 w 2554544"/>
                  <a:gd name="connsiteY49" fmla="*/ 2250628 h 2554437"/>
                  <a:gd name="connsiteX50" fmla="*/ 1587589 w 2554544"/>
                  <a:gd name="connsiteY50" fmla="*/ 2152848 h 2554437"/>
                  <a:gd name="connsiteX51" fmla="*/ 1677238 w 2554544"/>
                  <a:gd name="connsiteY51" fmla="*/ 2115830 h 2554437"/>
                  <a:gd name="connsiteX52" fmla="*/ 1804492 w 2554544"/>
                  <a:gd name="connsiteY52" fmla="*/ 2126757 h 2554437"/>
                  <a:gd name="connsiteX53" fmla="*/ 2002437 w 2554544"/>
                  <a:gd name="connsiteY53" fmla="*/ 2262180 h 2554437"/>
                  <a:gd name="connsiteX54" fmla="*/ 2108508 w 2554544"/>
                  <a:gd name="connsiteY54" fmla="*/ 2252320 h 2554437"/>
                  <a:gd name="connsiteX55" fmla="*/ 2252388 w 2554544"/>
                  <a:gd name="connsiteY55" fmla="*/ 2108439 h 2554437"/>
                  <a:gd name="connsiteX56" fmla="*/ 2262249 w 2554544"/>
                  <a:gd name="connsiteY56" fmla="*/ 2002384 h 2554437"/>
                  <a:gd name="connsiteX57" fmla="*/ 2126856 w 2554544"/>
                  <a:gd name="connsiteY57" fmla="*/ 1804462 h 2554437"/>
                  <a:gd name="connsiteX58" fmla="*/ 2115952 w 2554544"/>
                  <a:gd name="connsiteY58" fmla="*/ 1677208 h 2554437"/>
                  <a:gd name="connsiteX59" fmla="*/ 2152955 w 2554544"/>
                  <a:gd name="connsiteY59" fmla="*/ 1587574 h 2554437"/>
                  <a:gd name="connsiteX60" fmla="*/ 2250727 w 2554544"/>
                  <a:gd name="connsiteY60" fmla="*/ 1505186 h 2554437"/>
                  <a:gd name="connsiteX61" fmla="*/ 2486505 w 2554544"/>
                  <a:gd name="connsiteY61" fmla="*/ 1460990 h 2554437"/>
                  <a:gd name="connsiteX62" fmla="*/ 2554544 w 2554544"/>
                  <a:gd name="connsiteY62" fmla="*/ 1379014 h 2554437"/>
                  <a:gd name="connsiteX63" fmla="*/ 2554544 w 2554544"/>
                  <a:gd name="connsiteY63" fmla="*/ 1175560 h 2554437"/>
                  <a:gd name="connsiteX64" fmla="*/ 2486513 w 2554544"/>
                  <a:gd name="connsiteY64" fmla="*/ 1093531 h 2554437"/>
                  <a:gd name="connsiteX65" fmla="*/ 1277287 w 2554544"/>
                  <a:gd name="connsiteY65" fmla="*/ 1750642 h 2554437"/>
                  <a:gd name="connsiteX66" fmla="*/ 803903 w 2554544"/>
                  <a:gd name="connsiteY66" fmla="*/ 1277242 h 2554437"/>
                  <a:gd name="connsiteX67" fmla="*/ 1277303 w 2554544"/>
                  <a:gd name="connsiteY67" fmla="*/ 803857 h 2554437"/>
                  <a:gd name="connsiteX68" fmla="*/ 1750688 w 2554544"/>
                  <a:gd name="connsiteY68" fmla="*/ 1277242 h 2554437"/>
                  <a:gd name="connsiteX69" fmla="*/ 1277287 w 2554544"/>
                  <a:gd name="connsiteY69" fmla="*/ 1750642 h 25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54544" h="2554437">
                    <a:moveTo>
                      <a:pt x="2486513" y="1093531"/>
                    </a:moveTo>
                    <a:lnTo>
                      <a:pt x="2250735" y="1049335"/>
                    </a:lnTo>
                    <a:cubicBezTo>
                      <a:pt x="2205792" y="1041243"/>
                      <a:pt x="2168546" y="1009848"/>
                      <a:pt x="2152955" y="966925"/>
                    </a:cubicBezTo>
                    <a:cubicBezTo>
                      <a:pt x="2142203" y="936414"/>
                      <a:pt x="2129851" y="906490"/>
                      <a:pt x="2115937" y="877283"/>
                    </a:cubicBezTo>
                    <a:cubicBezTo>
                      <a:pt x="2096689" y="835944"/>
                      <a:pt x="2100842" y="787489"/>
                      <a:pt x="2126856" y="750029"/>
                    </a:cubicBezTo>
                    <a:lnTo>
                      <a:pt x="2262249" y="552115"/>
                    </a:lnTo>
                    <a:cubicBezTo>
                      <a:pt x="2284903" y="518991"/>
                      <a:pt x="2280765" y="474429"/>
                      <a:pt x="2252388" y="446052"/>
                    </a:cubicBezTo>
                    <a:lnTo>
                      <a:pt x="2108508" y="302179"/>
                    </a:lnTo>
                    <a:cubicBezTo>
                      <a:pt x="2080131" y="273802"/>
                      <a:pt x="2035569" y="269657"/>
                      <a:pt x="2002452" y="292319"/>
                    </a:cubicBezTo>
                    <a:lnTo>
                      <a:pt x="1804530" y="427695"/>
                    </a:lnTo>
                    <a:cubicBezTo>
                      <a:pt x="1767078" y="453718"/>
                      <a:pt x="1718615" y="457878"/>
                      <a:pt x="1677276" y="438615"/>
                    </a:cubicBezTo>
                    <a:cubicBezTo>
                      <a:pt x="1648061" y="424724"/>
                      <a:pt x="1618145" y="412372"/>
                      <a:pt x="1587642" y="401605"/>
                    </a:cubicBezTo>
                    <a:cubicBezTo>
                      <a:pt x="1544711" y="386022"/>
                      <a:pt x="1513317" y="348767"/>
                      <a:pt x="1505232" y="303817"/>
                    </a:cubicBezTo>
                    <a:lnTo>
                      <a:pt x="1460990" y="68031"/>
                    </a:lnTo>
                    <a:cubicBezTo>
                      <a:pt x="1453584" y="28590"/>
                      <a:pt x="1419149" y="8"/>
                      <a:pt x="1379022" y="0"/>
                    </a:cubicBezTo>
                    <a:lnTo>
                      <a:pt x="1175545" y="0"/>
                    </a:lnTo>
                    <a:cubicBezTo>
                      <a:pt x="1135418" y="8"/>
                      <a:pt x="1100984" y="28590"/>
                      <a:pt x="1093577" y="68031"/>
                    </a:cubicBezTo>
                    <a:lnTo>
                      <a:pt x="1049335" y="303817"/>
                    </a:lnTo>
                    <a:cubicBezTo>
                      <a:pt x="1041250" y="348760"/>
                      <a:pt x="1009864" y="386014"/>
                      <a:pt x="966940" y="401597"/>
                    </a:cubicBezTo>
                    <a:cubicBezTo>
                      <a:pt x="936430" y="412364"/>
                      <a:pt x="906506" y="424724"/>
                      <a:pt x="877291" y="438615"/>
                    </a:cubicBezTo>
                    <a:cubicBezTo>
                      <a:pt x="835952" y="457878"/>
                      <a:pt x="787489" y="453718"/>
                      <a:pt x="750037" y="427695"/>
                    </a:cubicBezTo>
                    <a:lnTo>
                      <a:pt x="552130" y="292319"/>
                    </a:lnTo>
                    <a:cubicBezTo>
                      <a:pt x="519006" y="269657"/>
                      <a:pt x="474437" y="273802"/>
                      <a:pt x="446060" y="302179"/>
                    </a:cubicBezTo>
                    <a:lnTo>
                      <a:pt x="302186" y="446029"/>
                    </a:lnTo>
                    <a:cubicBezTo>
                      <a:pt x="273810" y="474406"/>
                      <a:pt x="269672" y="518968"/>
                      <a:pt x="292326" y="552092"/>
                    </a:cubicBezTo>
                    <a:lnTo>
                      <a:pt x="427718" y="749998"/>
                    </a:lnTo>
                    <a:cubicBezTo>
                      <a:pt x="453733" y="787458"/>
                      <a:pt x="457893" y="835914"/>
                      <a:pt x="438638" y="877253"/>
                    </a:cubicBezTo>
                    <a:cubicBezTo>
                      <a:pt x="424731" y="906460"/>
                      <a:pt x="412372" y="936384"/>
                      <a:pt x="401620" y="966894"/>
                    </a:cubicBezTo>
                    <a:cubicBezTo>
                      <a:pt x="386029" y="1009825"/>
                      <a:pt x="348768" y="1041220"/>
                      <a:pt x="303817" y="1049305"/>
                    </a:cubicBezTo>
                    <a:lnTo>
                      <a:pt x="68039" y="1093500"/>
                    </a:lnTo>
                    <a:cubicBezTo>
                      <a:pt x="28590" y="1100907"/>
                      <a:pt x="8" y="1135350"/>
                      <a:pt x="0" y="1175484"/>
                    </a:cubicBezTo>
                    <a:lnTo>
                      <a:pt x="0" y="1378938"/>
                    </a:lnTo>
                    <a:cubicBezTo>
                      <a:pt x="0" y="1419073"/>
                      <a:pt x="28590" y="1453515"/>
                      <a:pt x="68039" y="1460914"/>
                    </a:cubicBezTo>
                    <a:lnTo>
                      <a:pt x="303817" y="1505110"/>
                    </a:lnTo>
                    <a:cubicBezTo>
                      <a:pt x="348760" y="1513202"/>
                      <a:pt x="386007" y="1544597"/>
                      <a:pt x="401597" y="1587528"/>
                    </a:cubicBezTo>
                    <a:cubicBezTo>
                      <a:pt x="412349" y="1618039"/>
                      <a:pt x="424709" y="1647955"/>
                      <a:pt x="438615" y="1677162"/>
                    </a:cubicBezTo>
                    <a:cubicBezTo>
                      <a:pt x="457871" y="1718500"/>
                      <a:pt x="453718" y="1766964"/>
                      <a:pt x="427696" y="1804416"/>
                    </a:cubicBezTo>
                    <a:lnTo>
                      <a:pt x="292303" y="2002330"/>
                    </a:lnTo>
                    <a:cubicBezTo>
                      <a:pt x="269649" y="2035454"/>
                      <a:pt x="273787" y="2080016"/>
                      <a:pt x="302164" y="2108393"/>
                    </a:cubicBezTo>
                    <a:lnTo>
                      <a:pt x="446044" y="2252274"/>
                    </a:lnTo>
                    <a:cubicBezTo>
                      <a:pt x="474421" y="2280651"/>
                      <a:pt x="518991" y="2284796"/>
                      <a:pt x="552115" y="2262134"/>
                    </a:cubicBezTo>
                    <a:lnTo>
                      <a:pt x="750022" y="2126757"/>
                    </a:lnTo>
                    <a:cubicBezTo>
                      <a:pt x="787474" y="2100735"/>
                      <a:pt x="835937" y="2096574"/>
                      <a:pt x="877275" y="2115830"/>
                    </a:cubicBezTo>
                    <a:cubicBezTo>
                      <a:pt x="906490" y="2129729"/>
                      <a:pt x="936414" y="2142081"/>
                      <a:pt x="966925" y="2152848"/>
                    </a:cubicBezTo>
                    <a:cubicBezTo>
                      <a:pt x="1009848" y="2168439"/>
                      <a:pt x="1041235" y="2205693"/>
                      <a:pt x="1049320" y="2250636"/>
                    </a:cubicBezTo>
                    <a:lnTo>
                      <a:pt x="1093562" y="2486414"/>
                    </a:lnTo>
                    <a:cubicBezTo>
                      <a:pt x="1100961" y="2525855"/>
                      <a:pt x="1135403" y="2554438"/>
                      <a:pt x="1175530" y="2554438"/>
                    </a:cubicBezTo>
                    <a:lnTo>
                      <a:pt x="1378984" y="2554438"/>
                    </a:lnTo>
                    <a:cubicBezTo>
                      <a:pt x="1419111" y="2554438"/>
                      <a:pt x="1453553" y="2525863"/>
                      <a:pt x="1460952" y="2486421"/>
                    </a:cubicBezTo>
                    <a:lnTo>
                      <a:pt x="1505194" y="2250628"/>
                    </a:lnTo>
                    <a:cubicBezTo>
                      <a:pt x="1513279" y="2205685"/>
                      <a:pt x="1544666" y="2168439"/>
                      <a:pt x="1587589" y="2152848"/>
                    </a:cubicBezTo>
                    <a:cubicBezTo>
                      <a:pt x="1618099" y="2142089"/>
                      <a:pt x="1648023" y="2129729"/>
                      <a:pt x="1677238" y="2115830"/>
                    </a:cubicBezTo>
                    <a:cubicBezTo>
                      <a:pt x="1718577" y="2096574"/>
                      <a:pt x="1767040" y="2100735"/>
                      <a:pt x="1804492" y="2126757"/>
                    </a:cubicBezTo>
                    <a:lnTo>
                      <a:pt x="2002437" y="2262180"/>
                    </a:lnTo>
                    <a:cubicBezTo>
                      <a:pt x="2035561" y="2284834"/>
                      <a:pt x="2080123" y="2280697"/>
                      <a:pt x="2108508" y="2252320"/>
                    </a:cubicBezTo>
                    <a:lnTo>
                      <a:pt x="2252388" y="2108439"/>
                    </a:lnTo>
                    <a:cubicBezTo>
                      <a:pt x="2280765" y="2080062"/>
                      <a:pt x="2284911" y="2035500"/>
                      <a:pt x="2262249" y="2002384"/>
                    </a:cubicBezTo>
                    <a:lnTo>
                      <a:pt x="2126856" y="1804462"/>
                    </a:lnTo>
                    <a:cubicBezTo>
                      <a:pt x="2100842" y="1767002"/>
                      <a:pt x="2096689" y="1718546"/>
                      <a:pt x="2115952" y="1677208"/>
                    </a:cubicBezTo>
                    <a:cubicBezTo>
                      <a:pt x="2129851" y="1648000"/>
                      <a:pt x="2142203" y="1618077"/>
                      <a:pt x="2152955" y="1587574"/>
                    </a:cubicBezTo>
                    <a:cubicBezTo>
                      <a:pt x="2168553" y="1544658"/>
                      <a:pt x="2205792" y="1513279"/>
                      <a:pt x="2250727" y="1505186"/>
                    </a:cubicBezTo>
                    <a:lnTo>
                      <a:pt x="2486505" y="1460990"/>
                    </a:lnTo>
                    <a:cubicBezTo>
                      <a:pt x="2525954" y="1453599"/>
                      <a:pt x="2554552" y="1419156"/>
                      <a:pt x="2554544" y="1379014"/>
                    </a:cubicBezTo>
                    <a:lnTo>
                      <a:pt x="2554544" y="1175560"/>
                    </a:lnTo>
                    <a:cubicBezTo>
                      <a:pt x="2554567" y="1135403"/>
                      <a:pt x="2525977" y="1100930"/>
                      <a:pt x="2486513" y="1093531"/>
                    </a:cubicBezTo>
                    <a:close/>
                    <a:moveTo>
                      <a:pt x="1277287" y="1750642"/>
                    </a:moveTo>
                    <a:cubicBezTo>
                      <a:pt x="1015838" y="1750634"/>
                      <a:pt x="803895" y="1538691"/>
                      <a:pt x="803903" y="1277242"/>
                    </a:cubicBezTo>
                    <a:cubicBezTo>
                      <a:pt x="803910" y="1015792"/>
                      <a:pt x="1015853" y="803849"/>
                      <a:pt x="1277303" y="803857"/>
                    </a:cubicBezTo>
                    <a:cubicBezTo>
                      <a:pt x="1538745" y="803864"/>
                      <a:pt x="1750680" y="1015799"/>
                      <a:pt x="1750688" y="1277242"/>
                    </a:cubicBezTo>
                    <a:cubicBezTo>
                      <a:pt x="1750688" y="1538691"/>
                      <a:pt x="1538737" y="1750642"/>
                      <a:pt x="1277287" y="1750642"/>
                    </a:cubicBezTo>
                    <a:close/>
                  </a:path>
                </a:pathLst>
              </a:custGeom>
              <a:grpFill/>
              <a:ln w="76200" cap="flat">
                <a:noFill/>
                <a:prstDash val="solid"/>
                <a:miter/>
              </a:ln>
            </p:spPr>
            <p:txBody>
              <a:bodyPr rtlCol="0" anchor="ctr"/>
              <a:lstStyle/>
              <a:p>
                <a:endParaRPr lang="en-GB"/>
              </a:p>
            </p:txBody>
          </p:sp>
        </p:grpSp>
      </p:grpSp>
      <p:sp>
        <p:nvSpPr>
          <p:cNvPr id="6" name="Rectangle: Rounded Corners 5">
            <a:extLst>
              <a:ext uri="{FF2B5EF4-FFF2-40B4-BE49-F238E27FC236}">
                <a16:creationId xmlns:a16="http://schemas.microsoft.com/office/drawing/2014/main" id="{BBEBE2A8-B327-DBA3-B8FA-2825249D84FD}"/>
              </a:ext>
            </a:extLst>
          </p:cNvPr>
          <p:cNvSpPr/>
          <p:nvPr/>
        </p:nvSpPr>
        <p:spPr>
          <a:xfrm>
            <a:off x="6429255" y="498021"/>
            <a:ext cx="5181601" cy="2273098"/>
          </a:xfrm>
          <a:prstGeom prst="roundRect">
            <a:avLst>
              <a:gd name="adj" fmla="val 7648"/>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7" name="TextBox 6">
            <a:extLst>
              <a:ext uri="{FF2B5EF4-FFF2-40B4-BE49-F238E27FC236}">
                <a16:creationId xmlns:a16="http://schemas.microsoft.com/office/drawing/2014/main" id="{F43488A1-A3E8-37BB-C997-3A3BAE317E70}"/>
              </a:ext>
            </a:extLst>
          </p:cNvPr>
          <p:cNvSpPr txBox="1"/>
          <p:nvPr/>
        </p:nvSpPr>
        <p:spPr>
          <a:xfrm>
            <a:off x="6705190" y="1127726"/>
            <a:ext cx="4653435" cy="1477328"/>
          </a:xfrm>
          <a:prstGeom prst="rect">
            <a:avLst/>
          </a:prstGeom>
          <a:noFill/>
        </p:spPr>
        <p:txBody>
          <a:bodyPr wrap="square">
            <a:spAutoFit/>
          </a:bodyPr>
          <a:lstStyle/>
          <a:p>
            <a:pPr>
              <a:lnSpc>
                <a:spcPct val="100000"/>
              </a:lnSpc>
            </a:pPr>
            <a:r>
              <a:rPr lang="en-US" dirty="0" err="1"/>
              <a:t>Ḥajj</a:t>
            </a:r>
            <a:r>
              <a:rPr lang="en-US" dirty="0"/>
              <a:t> was performed by Prophets &amp; Messengers: it is an act of worship which connects us to our deep heritage. We are taking the same road taken by earlier Prophets and will be taken by </a:t>
            </a:r>
            <a:r>
              <a:rPr lang="en-US" dirty="0" err="1"/>
              <a:t>ʿIsā</a:t>
            </a:r>
            <a:r>
              <a:rPr lang="en-US" dirty="0"/>
              <a:t> </a:t>
            </a:r>
            <a:r>
              <a:rPr lang="en-US" dirty="0">
                <a:latin typeface="KFGQPC Arabic Symbols 01" panose="02000000000000000000" pitchFamily="2" charset="2"/>
              </a:rPr>
              <a:t>n</a:t>
            </a:r>
            <a:r>
              <a:rPr lang="en-US" dirty="0"/>
              <a:t> when he comes.</a:t>
            </a:r>
          </a:p>
        </p:txBody>
      </p:sp>
      <p:sp>
        <p:nvSpPr>
          <p:cNvPr id="15" name="TextBox 14">
            <a:extLst>
              <a:ext uri="{FF2B5EF4-FFF2-40B4-BE49-F238E27FC236}">
                <a16:creationId xmlns:a16="http://schemas.microsoft.com/office/drawing/2014/main" id="{0E0695DC-43BF-EAAB-06D2-2D6CCB76C352}"/>
              </a:ext>
            </a:extLst>
          </p:cNvPr>
          <p:cNvSpPr txBox="1"/>
          <p:nvPr/>
        </p:nvSpPr>
        <p:spPr>
          <a:xfrm>
            <a:off x="7096292" y="650322"/>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16" name="Group 15">
            <a:extLst>
              <a:ext uri="{FF2B5EF4-FFF2-40B4-BE49-F238E27FC236}">
                <a16:creationId xmlns:a16="http://schemas.microsoft.com/office/drawing/2014/main" id="{0FA9DAE7-9CCE-CE83-DE07-B5F711BCCEA7}"/>
              </a:ext>
            </a:extLst>
          </p:cNvPr>
          <p:cNvGrpSpPr/>
          <p:nvPr/>
        </p:nvGrpSpPr>
        <p:grpSpPr>
          <a:xfrm>
            <a:off x="6728340" y="672615"/>
            <a:ext cx="399785" cy="400110"/>
            <a:chOff x="1452278" y="5197032"/>
            <a:chExt cx="476466" cy="476854"/>
          </a:xfrm>
        </p:grpSpPr>
        <p:sp>
          <p:nvSpPr>
            <p:cNvPr id="17" name="Graphic 18">
              <a:extLst>
                <a:ext uri="{FF2B5EF4-FFF2-40B4-BE49-F238E27FC236}">
                  <a16:creationId xmlns:a16="http://schemas.microsoft.com/office/drawing/2014/main" id="{24400E03-5D89-5A55-2CD0-8AA3D7854F83}"/>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9" name="Group 18">
              <a:extLst>
                <a:ext uri="{FF2B5EF4-FFF2-40B4-BE49-F238E27FC236}">
                  <a16:creationId xmlns:a16="http://schemas.microsoft.com/office/drawing/2014/main" id="{BDF5DD69-EB0F-8ED2-7340-7102FB1E5EEA}"/>
                </a:ext>
              </a:extLst>
            </p:cNvPr>
            <p:cNvGrpSpPr/>
            <p:nvPr/>
          </p:nvGrpSpPr>
          <p:grpSpPr>
            <a:xfrm>
              <a:off x="1559780" y="5275390"/>
              <a:ext cx="261462" cy="320138"/>
              <a:chOff x="2762230" y="4102668"/>
              <a:chExt cx="435638" cy="533402"/>
            </a:xfrm>
            <a:solidFill>
              <a:schemeClr val="bg1"/>
            </a:solidFill>
          </p:grpSpPr>
          <p:sp>
            <p:nvSpPr>
              <p:cNvPr id="20" name="Freeform: Shape 19">
                <a:extLst>
                  <a:ext uri="{FF2B5EF4-FFF2-40B4-BE49-F238E27FC236}">
                    <a16:creationId xmlns:a16="http://schemas.microsoft.com/office/drawing/2014/main" id="{3DE198B4-55AC-CC0B-8A86-44ED0C675DEF}"/>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60362E9-DB64-501D-9D3D-E6CEDBF45D1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25E83CC-0FFC-70D7-BF9F-B7284EF2937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C8CCC6C-836C-36D6-2100-790F14C95ABB}"/>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5" name="PB">
            <a:extLst>
              <a:ext uri="{FF2B5EF4-FFF2-40B4-BE49-F238E27FC236}">
                <a16:creationId xmlns:a16="http://schemas.microsoft.com/office/drawing/2014/main" id="{4CE7E163-E954-2641-C779-BDC8DEDF8A3B}"/>
              </a:ext>
            </a:extLst>
          </p:cNvPr>
          <p:cNvSpPr/>
          <p:nvPr/>
        </p:nvSpPr>
        <p:spPr>
          <a:xfrm>
            <a:off x="0" y="6731000"/>
            <a:ext cx="22508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80258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2DB1-EB31-8E33-6FAE-696CD7EBCD38}"/>
              </a:ext>
            </a:extLst>
          </p:cNvPr>
          <p:cNvSpPr>
            <a:spLocks noGrp="1"/>
          </p:cNvSpPr>
          <p:nvPr>
            <p:ph type="title"/>
          </p:nvPr>
        </p:nvSpPr>
        <p:spPr>
          <a:xfrm>
            <a:off x="838200" y="123815"/>
            <a:ext cx="10515600" cy="1325563"/>
          </a:xfrm>
        </p:spPr>
        <p:txBody>
          <a:bodyPr/>
          <a:lstStyle/>
          <a:p>
            <a:r>
              <a:rPr lang="en-GB" dirty="0"/>
              <a:t>The Teaching Never Ceases </a:t>
            </a:r>
          </a:p>
        </p:txBody>
      </p:sp>
      <p:sp>
        <p:nvSpPr>
          <p:cNvPr id="3" name="Content Placeholder 2">
            <a:extLst>
              <a:ext uri="{FF2B5EF4-FFF2-40B4-BE49-F238E27FC236}">
                <a16:creationId xmlns:a16="http://schemas.microsoft.com/office/drawing/2014/main" id="{67D26005-013E-54BC-8375-AA47051194DD}"/>
              </a:ext>
            </a:extLst>
          </p:cNvPr>
          <p:cNvSpPr>
            <a:spLocks noGrp="1"/>
          </p:cNvSpPr>
          <p:nvPr>
            <p:ph idx="1"/>
          </p:nvPr>
        </p:nvSpPr>
        <p:spPr>
          <a:xfrm>
            <a:off x="838200" y="1340145"/>
            <a:ext cx="6824479" cy="4425082"/>
          </a:xfrm>
        </p:spPr>
        <p:txBody>
          <a:bodyPr>
            <a:noAutofit/>
          </a:bodyPr>
          <a:lstStyle/>
          <a:p>
            <a:pPr>
              <a:lnSpc>
                <a:spcPct val="114000"/>
              </a:lnSpc>
            </a:pPr>
            <a:r>
              <a:rPr lang="en-GB" sz="2000" dirty="0"/>
              <a:t>He </a:t>
            </a:r>
            <a:r>
              <a:rPr lang="en-US" sz="2000" dirty="0">
                <a:latin typeface="KFGQPC Arabic Symbols 01" panose="02000000000000000000" pitchFamily="2" charset="2"/>
              </a:rPr>
              <a:t>g</a:t>
            </a:r>
            <a:r>
              <a:rPr lang="en-US" sz="2000" dirty="0"/>
              <a:t> </a:t>
            </a:r>
            <a:r>
              <a:rPr lang="en-GB" sz="2000" dirty="0"/>
              <a:t>would answer people’s questions &amp; guide them throughout the journey. </a:t>
            </a:r>
          </a:p>
          <a:p>
            <a:pPr>
              <a:lnSpc>
                <a:spcPct val="114000"/>
              </a:lnSpc>
            </a:pPr>
            <a:r>
              <a:rPr lang="en-GB" sz="2000" dirty="0"/>
              <a:t>The Prophet </a:t>
            </a:r>
            <a:r>
              <a:rPr lang="en-US" sz="2000" dirty="0">
                <a:latin typeface="KFGQPC Arabic Symbols 01" panose="02000000000000000000" pitchFamily="2" charset="2"/>
              </a:rPr>
              <a:t>g</a:t>
            </a:r>
            <a:r>
              <a:rPr lang="ar-SA" sz="2000" dirty="0"/>
              <a:t> </a:t>
            </a:r>
            <a:r>
              <a:rPr lang="en-GB" sz="2000" dirty="0"/>
              <a:t>would pass by people who were walking and would tell them to ride the camels they had brought for sacrifice (Pre-Islam: they would not ride sacrificial animals). </a:t>
            </a:r>
          </a:p>
          <a:p>
            <a:pPr>
              <a:lnSpc>
                <a:spcPct val="114000"/>
              </a:lnSpc>
            </a:pPr>
            <a:r>
              <a:rPr lang="en-GB" sz="2000" dirty="0" err="1"/>
              <a:t>Abū</a:t>
            </a:r>
            <a:r>
              <a:rPr lang="en-GB" sz="2000" dirty="0"/>
              <a:t> </a:t>
            </a:r>
            <a:r>
              <a:rPr lang="en-GB" sz="2000" dirty="0" err="1"/>
              <a:t>Ṭalīq</a:t>
            </a:r>
            <a:r>
              <a:rPr lang="en-GB" sz="2000" dirty="0"/>
              <a:t> came to the Prophet </a:t>
            </a:r>
            <a:r>
              <a:rPr lang="en-US" sz="2000" dirty="0">
                <a:latin typeface="KFGQPC Arabic Symbols 01" panose="02000000000000000000" pitchFamily="2" charset="2"/>
              </a:rPr>
              <a:t>g</a:t>
            </a:r>
            <a:r>
              <a:rPr lang="en-GB" sz="2000" dirty="0"/>
              <a:t> saying my wife asked me to give her a camel to ride on her pilgrimage, but I said it was dedicated for Allah’s cause only. She also asked for some money but I said I had nothing other than what I would need on my journey. The Prophet </a:t>
            </a:r>
            <a:r>
              <a:rPr lang="en-US" sz="2000" dirty="0">
                <a:latin typeface="KFGQPC Arabic Symbols 01" panose="02000000000000000000" pitchFamily="2" charset="2"/>
              </a:rPr>
              <a:t>g</a:t>
            </a:r>
            <a:r>
              <a:rPr lang="en-GB" sz="2000" dirty="0"/>
              <a:t> then advised him saying: “Had you given her your camel, </a:t>
            </a:r>
            <a:r>
              <a:rPr lang="en-GB" sz="2000" b="1" dirty="0">
                <a:solidFill>
                  <a:srgbClr val="C34759"/>
                </a:solidFill>
              </a:rPr>
              <a:t>it would have been for Allah’s cause </a:t>
            </a:r>
            <a:r>
              <a:rPr lang="en-GB" sz="2000" dirty="0"/>
              <a:t>and had you given her your money, </a:t>
            </a:r>
            <a:r>
              <a:rPr lang="en-GB" sz="2000" b="1" dirty="0">
                <a:solidFill>
                  <a:srgbClr val="C34759"/>
                </a:solidFill>
              </a:rPr>
              <a:t>Allah would have given you more</a:t>
            </a:r>
            <a:r>
              <a:rPr lang="en-GB" sz="2000" dirty="0"/>
              <a:t>.”</a:t>
            </a:r>
          </a:p>
          <a:p>
            <a:pPr>
              <a:lnSpc>
                <a:spcPct val="114000"/>
              </a:lnSpc>
            </a:pPr>
            <a:endParaRPr lang="en-GB" sz="2000" dirty="0"/>
          </a:p>
        </p:txBody>
      </p:sp>
      <p:sp>
        <p:nvSpPr>
          <p:cNvPr id="12" name="Rectangle: Rounded Corners 11">
            <a:extLst>
              <a:ext uri="{FF2B5EF4-FFF2-40B4-BE49-F238E27FC236}">
                <a16:creationId xmlns:a16="http://schemas.microsoft.com/office/drawing/2014/main" id="{39FF63CC-A913-D47F-7070-0A397C9D9F66}"/>
              </a:ext>
            </a:extLst>
          </p:cNvPr>
          <p:cNvSpPr/>
          <p:nvPr/>
        </p:nvSpPr>
        <p:spPr>
          <a:xfrm>
            <a:off x="8152781" y="1454620"/>
            <a:ext cx="3201019" cy="1172568"/>
          </a:xfrm>
          <a:prstGeom prst="roundRect">
            <a:avLst>
              <a:gd name="adj" fmla="val 18892"/>
            </a:avLst>
          </a:prstGeom>
          <a:solidFill>
            <a:schemeClr val="bg1"/>
          </a:solidFill>
          <a:ln w="25400">
            <a:solidFill>
              <a:srgbClr val="006068"/>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3" name="TextBox 12">
            <a:extLst>
              <a:ext uri="{FF2B5EF4-FFF2-40B4-BE49-F238E27FC236}">
                <a16:creationId xmlns:a16="http://schemas.microsoft.com/office/drawing/2014/main" id="{798B12F1-6EC4-051C-1007-37280BEFFBC1}"/>
              </a:ext>
            </a:extLst>
          </p:cNvPr>
          <p:cNvSpPr txBox="1"/>
          <p:nvPr/>
        </p:nvSpPr>
        <p:spPr>
          <a:xfrm>
            <a:off x="8446427" y="2107269"/>
            <a:ext cx="2588449" cy="369332"/>
          </a:xfrm>
          <a:prstGeom prst="rect">
            <a:avLst/>
          </a:prstGeom>
          <a:noFill/>
        </p:spPr>
        <p:txBody>
          <a:bodyPr wrap="square">
            <a:spAutoFit/>
          </a:bodyPr>
          <a:lstStyle/>
          <a:p>
            <a:pPr>
              <a:lnSpc>
                <a:spcPct val="100000"/>
              </a:lnSpc>
            </a:pPr>
            <a:r>
              <a:rPr lang="en-US" dirty="0"/>
              <a:t>Be generous during </a:t>
            </a:r>
            <a:r>
              <a:rPr lang="en-US" dirty="0" err="1"/>
              <a:t>ḥajj</a:t>
            </a:r>
            <a:endParaRPr lang="en-GB" dirty="0">
              <a:latin typeface="Mulish" pitchFamily="2" charset="0"/>
            </a:endParaRPr>
          </a:p>
        </p:txBody>
      </p:sp>
      <p:sp>
        <p:nvSpPr>
          <p:cNvPr id="14" name="TextBox 13">
            <a:extLst>
              <a:ext uri="{FF2B5EF4-FFF2-40B4-BE49-F238E27FC236}">
                <a16:creationId xmlns:a16="http://schemas.microsoft.com/office/drawing/2014/main" id="{74BC293F-6911-0973-D20F-DBF712DEFBA1}"/>
              </a:ext>
            </a:extLst>
          </p:cNvPr>
          <p:cNvSpPr txBox="1"/>
          <p:nvPr/>
        </p:nvSpPr>
        <p:spPr>
          <a:xfrm>
            <a:off x="8929965" y="1640759"/>
            <a:ext cx="1202088" cy="430887"/>
          </a:xfrm>
          <a:prstGeom prst="rect">
            <a:avLst/>
          </a:prstGeom>
          <a:noFill/>
        </p:spPr>
        <p:txBody>
          <a:bodyPr wrap="square">
            <a:spAutoFit/>
          </a:bodyPr>
          <a:lstStyle/>
          <a:p>
            <a:pPr>
              <a:lnSpc>
                <a:spcPct val="100000"/>
              </a:lnSpc>
            </a:pPr>
            <a:r>
              <a:rPr lang="en-GB" sz="2200" dirty="0">
                <a:solidFill>
                  <a:srgbClr val="006068"/>
                </a:solidFill>
                <a:latin typeface="Mulish ExtraBold" pitchFamily="2" charset="0"/>
              </a:rPr>
              <a:t>Act</a:t>
            </a:r>
          </a:p>
        </p:txBody>
      </p:sp>
      <p:grpSp>
        <p:nvGrpSpPr>
          <p:cNvPr id="16" name="Group 15">
            <a:extLst>
              <a:ext uri="{FF2B5EF4-FFF2-40B4-BE49-F238E27FC236}">
                <a16:creationId xmlns:a16="http://schemas.microsoft.com/office/drawing/2014/main" id="{D9B9BDCC-A259-2ADC-4D7B-223F8E245085}"/>
              </a:ext>
            </a:extLst>
          </p:cNvPr>
          <p:cNvGrpSpPr/>
          <p:nvPr/>
        </p:nvGrpSpPr>
        <p:grpSpPr>
          <a:xfrm>
            <a:off x="8469577" y="1623853"/>
            <a:ext cx="448812" cy="449176"/>
            <a:chOff x="6741063" y="3938407"/>
            <a:chExt cx="448812" cy="449176"/>
          </a:xfrm>
        </p:grpSpPr>
        <p:sp>
          <p:nvSpPr>
            <p:cNvPr id="17" name="Graphic 18">
              <a:extLst>
                <a:ext uri="{FF2B5EF4-FFF2-40B4-BE49-F238E27FC236}">
                  <a16:creationId xmlns:a16="http://schemas.microsoft.com/office/drawing/2014/main" id="{9688C571-5E04-401A-00E5-76101E160724}"/>
                </a:ext>
              </a:extLst>
            </p:cNvPr>
            <p:cNvSpPr/>
            <p:nvPr/>
          </p:nvSpPr>
          <p:spPr>
            <a:xfrm>
              <a:off x="6741063" y="3938407"/>
              <a:ext cx="448812" cy="449176"/>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8" name="Graphic 6">
              <a:extLst>
                <a:ext uri="{FF2B5EF4-FFF2-40B4-BE49-F238E27FC236}">
                  <a16:creationId xmlns:a16="http://schemas.microsoft.com/office/drawing/2014/main" id="{5B72A736-AC05-1A79-538B-604947AC8FE3}"/>
                </a:ext>
              </a:extLst>
            </p:cNvPr>
            <p:cNvGrpSpPr/>
            <p:nvPr/>
          </p:nvGrpSpPr>
          <p:grpSpPr>
            <a:xfrm flipH="1">
              <a:off x="6830070" y="4028646"/>
              <a:ext cx="270182" cy="268698"/>
              <a:chOff x="3701704" y="1049975"/>
              <a:chExt cx="4745606" cy="4719538"/>
            </a:xfrm>
            <a:solidFill>
              <a:schemeClr val="bg1"/>
            </a:solidFill>
          </p:grpSpPr>
          <p:sp>
            <p:nvSpPr>
              <p:cNvPr id="19" name="Freeform: Shape 18">
                <a:extLst>
                  <a:ext uri="{FF2B5EF4-FFF2-40B4-BE49-F238E27FC236}">
                    <a16:creationId xmlns:a16="http://schemas.microsoft.com/office/drawing/2014/main" id="{4EC4DF14-6B11-8036-3D13-C0025ED145F2}"/>
                  </a:ext>
                </a:extLst>
              </p:cNvPr>
              <p:cNvSpPr/>
              <p:nvPr/>
            </p:nvSpPr>
            <p:spPr>
              <a:xfrm>
                <a:off x="3701704" y="1049975"/>
                <a:ext cx="3616794" cy="3616871"/>
              </a:xfrm>
              <a:custGeom>
                <a:avLst/>
                <a:gdLst>
                  <a:gd name="connsiteX0" fmla="*/ 2326150 w 3616794"/>
                  <a:gd name="connsiteY0" fmla="*/ 2824749 h 3616871"/>
                  <a:gd name="connsiteX1" fmla="*/ 2358535 w 3616794"/>
                  <a:gd name="connsiteY1" fmla="*/ 2476416 h 3616871"/>
                  <a:gd name="connsiteX2" fmla="*/ 2502439 w 3616794"/>
                  <a:gd name="connsiteY2" fmla="*/ 2332543 h 3616871"/>
                  <a:gd name="connsiteX3" fmla="*/ 2850772 w 3616794"/>
                  <a:gd name="connsiteY3" fmla="*/ 2300189 h 3616871"/>
                  <a:gd name="connsiteX4" fmla="*/ 2998219 w 3616794"/>
                  <a:gd name="connsiteY4" fmla="*/ 2401047 h 3616871"/>
                  <a:gd name="connsiteX5" fmla="*/ 3005138 w 3616794"/>
                  <a:gd name="connsiteY5" fmla="*/ 2379185 h 3616871"/>
                  <a:gd name="connsiteX6" fmla="*/ 3133580 w 3616794"/>
                  <a:gd name="connsiteY6" fmla="*/ 2105246 h 3616871"/>
                  <a:gd name="connsiteX7" fmla="*/ 3366607 w 3616794"/>
                  <a:gd name="connsiteY7" fmla="*/ 1974586 h 3616871"/>
                  <a:gd name="connsiteX8" fmla="*/ 3570062 w 3616794"/>
                  <a:gd name="connsiteY8" fmla="*/ 1974586 h 3616871"/>
                  <a:gd name="connsiteX9" fmla="*/ 3613877 w 3616794"/>
                  <a:gd name="connsiteY9" fmla="*/ 1978472 h 3616871"/>
                  <a:gd name="connsiteX10" fmla="*/ 3616795 w 3616794"/>
                  <a:gd name="connsiteY10" fmla="*/ 1949425 h 3616871"/>
                  <a:gd name="connsiteX11" fmla="*/ 3616795 w 3616794"/>
                  <a:gd name="connsiteY11" fmla="*/ 1667401 h 3616871"/>
                  <a:gd name="connsiteX12" fmla="*/ 3491408 w 3616794"/>
                  <a:gd name="connsiteY12" fmla="*/ 1516342 h 3616871"/>
                  <a:gd name="connsiteX13" fmla="*/ 3164578 w 3616794"/>
                  <a:gd name="connsiteY13" fmla="*/ 1455024 h 3616871"/>
                  <a:gd name="connsiteX14" fmla="*/ 3058051 w 3616794"/>
                  <a:gd name="connsiteY14" fmla="*/ 1365565 h 3616871"/>
                  <a:gd name="connsiteX15" fmla="*/ 3005138 w 3616794"/>
                  <a:gd name="connsiteY15" fmla="*/ 1237640 h 3616871"/>
                  <a:gd name="connsiteX16" fmla="*/ 3017421 w 3616794"/>
                  <a:gd name="connsiteY16" fmla="*/ 1099162 h 3616871"/>
                  <a:gd name="connsiteX17" fmla="*/ 3205018 w 3616794"/>
                  <a:gd name="connsiteY17" fmla="*/ 824842 h 3616871"/>
                  <a:gd name="connsiteX18" fmla="*/ 3186859 w 3616794"/>
                  <a:gd name="connsiteY18" fmla="*/ 629359 h 3616871"/>
                  <a:gd name="connsiteX19" fmla="*/ 2987429 w 3616794"/>
                  <a:gd name="connsiteY19" fmla="*/ 429966 h 3616871"/>
                  <a:gd name="connsiteX20" fmla="*/ 2791945 w 3616794"/>
                  <a:gd name="connsiteY20" fmla="*/ 411770 h 3616871"/>
                  <a:gd name="connsiteX21" fmla="*/ 2517625 w 3616794"/>
                  <a:gd name="connsiteY21" fmla="*/ 599443 h 3616871"/>
                  <a:gd name="connsiteX22" fmla="*/ 2379139 w 3616794"/>
                  <a:gd name="connsiteY22" fmla="*/ 611635 h 3616871"/>
                  <a:gd name="connsiteX23" fmla="*/ 2251123 w 3616794"/>
                  <a:gd name="connsiteY23" fmla="*/ 558798 h 3616871"/>
                  <a:gd name="connsiteX24" fmla="*/ 2161733 w 3616794"/>
                  <a:gd name="connsiteY24" fmla="*/ 452140 h 3616871"/>
                  <a:gd name="connsiteX25" fmla="*/ 2100415 w 3616794"/>
                  <a:gd name="connsiteY25" fmla="*/ 125387 h 3616871"/>
                  <a:gd name="connsiteX26" fmla="*/ 1949432 w 3616794"/>
                  <a:gd name="connsiteY26" fmla="*/ 0 h 3616871"/>
                  <a:gd name="connsiteX27" fmla="*/ 1667401 w 3616794"/>
                  <a:gd name="connsiteY27" fmla="*/ 0 h 3616871"/>
                  <a:gd name="connsiteX28" fmla="*/ 1516342 w 3616794"/>
                  <a:gd name="connsiteY28" fmla="*/ 125357 h 3616871"/>
                  <a:gd name="connsiteX29" fmla="*/ 1455024 w 3616794"/>
                  <a:gd name="connsiteY29" fmla="*/ 452140 h 3616871"/>
                  <a:gd name="connsiteX30" fmla="*/ 1365596 w 3616794"/>
                  <a:gd name="connsiteY30" fmla="*/ 558775 h 3616871"/>
                  <a:gd name="connsiteX31" fmla="*/ 1237679 w 3616794"/>
                  <a:gd name="connsiteY31" fmla="*/ 611612 h 3616871"/>
                  <a:gd name="connsiteX32" fmla="*/ 1099124 w 3616794"/>
                  <a:gd name="connsiteY32" fmla="*/ 599420 h 3616871"/>
                  <a:gd name="connsiteX33" fmla="*/ 824804 w 3616794"/>
                  <a:gd name="connsiteY33" fmla="*/ 411747 h 3616871"/>
                  <a:gd name="connsiteX34" fmla="*/ 629313 w 3616794"/>
                  <a:gd name="connsiteY34" fmla="*/ 429943 h 3616871"/>
                  <a:gd name="connsiteX35" fmla="*/ 429966 w 3616794"/>
                  <a:gd name="connsiteY35" fmla="*/ 629359 h 3616871"/>
                  <a:gd name="connsiteX36" fmla="*/ 411739 w 3616794"/>
                  <a:gd name="connsiteY36" fmla="*/ 824842 h 3616871"/>
                  <a:gd name="connsiteX37" fmla="*/ 599412 w 3616794"/>
                  <a:gd name="connsiteY37" fmla="*/ 1099162 h 3616871"/>
                  <a:gd name="connsiteX38" fmla="*/ 611604 w 3616794"/>
                  <a:gd name="connsiteY38" fmla="*/ 1237679 h 3616871"/>
                  <a:gd name="connsiteX39" fmla="*/ 558698 w 3616794"/>
                  <a:gd name="connsiteY39" fmla="*/ 1365634 h 3616871"/>
                  <a:gd name="connsiteX40" fmla="*/ 452140 w 3616794"/>
                  <a:gd name="connsiteY40" fmla="*/ 1455024 h 3616871"/>
                  <a:gd name="connsiteX41" fmla="*/ 125395 w 3616794"/>
                  <a:gd name="connsiteY41" fmla="*/ 1516342 h 3616871"/>
                  <a:gd name="connsiteX42" fmla="*/ 0 w 3616794"/>
                  <a:gd name="connsiteY42" fmla="*/ 1667401 h 3616871"/>
                  <a:gd name="connsiteX43" fmla="*/ 0 w 3616794"/>
                  <a:gd name="connsiteY43" fmla="*/ 1949425 h 3616871"/>
                  <a:gd name="connsiteX44" fmla="*/ 125395 w 3616794"/>
                  <a:gd name="connsiteY44" fmla="*/ 2100491 h 3616871"/>
                  <a:gd name="connsiteX45" fmla="*/ 452072 w 3616794"/>
                  <a:gd name="connsiteY45" fmla="*/ 2161771 h 3616871"/>
                  <a:gd name="connsiteX46" fmla="*/ 558706 w 3616794"/>
                  <a:gd name="connsiteY46" fmla="*/ 2251291 h 3616871"/>
                  <a:gd name="connsiteX47" fmla="*/ 611612 w 3616794"/>
                  <a:gd name="connsiteY47" fmla="*/ 2379170 h 3616871"/>
                  <a:gd name="connsiteX48" fmla="*/ 599420 w 3616794"/>
                  <a:gd name="connsiteY48" fmla="*/ 2517694 h 3616871"/>
                  <a:gd name="connsiteX49" fmla="*/ 411747 w 3616794"/>
                  <a:gd name="connsiteY49" fmla="*/ 2792014 h 3616871"/>
                  <a:gd name="connsiteX50" fmla="*/ 429974 w 3616794"/>
                  <a:gd name="connsiteY50" fmla="*/ 2987459 h 3616871"/>
                  <a:gd name="connsiteX51" fmla="*/ 629328 w 3616794"/>
                  <a:gd name="connsiteY51" fmla="*/ 3186890 h 3616871"/>
                  <a:gd name="connsiteX52" fmla="*/ 824819 w 3616794"/>
                  <a:gd name="connsiteY52" fmla="*/ 3205048 h 3616871"/>
                  <a:gd name="connsiteX53" fmla="*/ 1099139 w 3616794"/>
                  <a:gd name="connsiteY53" fmla="*/ 3017413 h 3616871"/>
                  <a:gd name="connsiteX54" fmla="*/ 1237694 w 3616794"/>
                  <a:gd name="connsiteY54" fmla="*/ 3005221 h 3616871"/>
                  <a:gd name="connsiteX55" fmla="*/ 1365611 w 3616794"/>
                  <a:gd name="connsiteY55" fmla="*/ 3058097 h 3616871"/>
                  <a:gd name="connsiteX56" fmla="*/ 1455062 w 3616794"/>
                  <a:gd name="connsiteY56" fmla="*/ 3164731 h 3616871"/>
                  <a:gd name="connsiteX57" fmla="*/ 1516380 w 3616794"/>
                  <a:gd name="connsiteY57" fmla="*/ 3491522 h 3616871"/>
                  <a:gd name="connsiteX58" fmla="*/ 1667439 w 3616794"/>
                  <a:gd name="connsiteY58" fmla="*/ 3616871 h 3616871"/>
                  <a:gd name="connsiteX59" fmla="*/ 1949470 w 3616794"/>
                  <a:gd name="connsiteY59" fmla="*/ 3616871 h 3616871"/>
                  <a:gd name="connsiteX60" fmla="*/ 2008236 w 3616794"/>
                  <a:gd name="connsiteY60" fmla="*/ 3604756 h 3616871"/>
                  <a:gd name="connsiteX61" fmla="*/ 2000616 w 3616794"/>
                  <a:gd name="connsiteY61" fmla="*/ 3544131 h 3616871"/>
                  <a:gd name="connsiteX62" fmla="*/ 2000616 w 3616794"/>
                  <a:gd name="connsiteY62" fmla="*/ 3340677 h 3616871"/>
                  <a:gd name="connsiteX63" fmla="*/ 2126285 w 3616794"/>
                  <a:gd name="connsiteY63" fmla="*/ 3110347 h 3616871"/>
                  <a:gd name="connsiteX64" fmla="*/ 2441364 w 3616794"/>
                  <a:gd name="connsiteY64" fmla="*/ 2993197 h 3616871"/>
                  <a:gd name="connsiteX65" fmla="*/ 1808394 w 3616794"/>
                  <a:gd name="connsiteY65" fmla="*/ 2388123 h 3616871"/>
                  <a:gd name="connsiteX66" fmla="*/ 1228672 w 3616794"/>
                  <a:gd name="connsiteY66" fmla="*/ 1808417 h 3616871"/>
                  <a:gd name="connsiteX67" fmla="*/ 1808379 w 3616794"/>
                  <a:gd name="connsiteY67" fmla="*/ 1228695 h 3616871"/>
                  <a:gd name="connsiteX68" fmla="*/ 2388100 w 3616794"/>
                  <a:gd name="connsiteY68" fmla="*/ 1808401 h 3616871"/>
                  <a:gd name="connsiteX69" fmla="*/ 2388100 w 3616794"/>
                  <a:gd name="connsiteY69" fmla="*/ 1808424 h 3616871"/>
                  <a:gd name="connsiteX70" fmla="*/ 1808394 w 3616794"/>
                  <a:gd name="connsiteY70" fmla="*/ 2388116 h 361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616794" h="3616871">
                    <a:moveTo>
                      <a:pt x="2326150" y="2824749"/>
                    </a:moveTo>
                    <a:cubicBezTo>
                      <a:pt x="2251809" y="2715951"/>
                      <a:pt x="2265411" y="2569647"/>
                      <a:pt x="2358535" y="2476416"/>
                    </a:cubicBezTo>
                    <a:lnTo>
                      <a:pt x="2502439" y="2332543"/>
                    </a:lnTo>
                    <a:cubicBezTo>
                      <a:pt x="2595646" y="2239366"/>
                      <a:pt x="2741996" y="2225772"/>
                      <a:pt x="2850772" y="2300189"/>
                    </a:cubicBezTo>
                    <a:lnTo>
                      <a:pt x="2998219" y="2401047"/>
                    </a:lnTo>
                    <a:cubicBezTo>
                      <a:pt x="2999887" y="2393572"/>
                      <a:pt x="3002196" y="2386256"/>
                      <a:pt x="3005138" y="2379185"/>
                    </a:cubicBezTo>
                    <a:cubicBezTo>
                      <a:pt x="3024790" y="2338037"/>
                      <a:pt x="3117395" y="2131649"/>
                      <a:pt x="3133580" y="2105246"/>
                    </a:cubicBezTo>
                    <a:cubicBezTo>
                      <a:pt x="3183240" y="2024124"/>
                      <a:pt x="3271495" y="1974647"/>
                      <a:pt x="3366607" y="1974586"/>
                    </a:cubicBezTo>
                    <a:lnTo>
                      <a:pt x="3570062" y="1974586"/>
                    </a:lnTo>
                    <a:cubicBezTo>
                      <a:pt x="3584745" y="1974700"/>
                      <a:pt x="3599398" y="1975996"/>
                      <a:pt x="3613877" y="1978472"/>
                    </a:cubicBezTo>
                    <a:cubicBezTo>
                      <a:pt x="3615774" y="1968901"/>
                      <a:pt x="3616749" y="1959178"/>
                      <a:pt x="3616795" y="1949425"/>
                    </a:cubicBezTo>
                    <a:lnTo>
                      <a:pt x="3616795" y="1667401"/>
                    </a:lnTo>
                    <a:cubicBezTo>
                      <a:pt x="3616765" y="1593449"/>
                      <a:pt x="3564095" y="1529989"/>
                      <a:pt x="3491408" y="1516342"/>
                    </a:cubicBezTo>
                    <a:lnTo>
                      <a:pt x="3164578" y="1455024"/>
                    </a:lnTo>
                    <a:cubicBezTo>
                      <a:pt x="3115681" y="1446284"/>
                      <a:pt x="3075112" y="1412215"/>
                      <a:pt x="3058051" y="1365565"/>
                    </a:cubicBezTo>
                    <a:cubicBezTo>
                      <a:pt x="3042621" y="1322040"/>
                      <a:pt x="3024965" y="1279345"/>
                      <a:pt x="3005138" y="1237640"/>
                    </a:cubicBezTo>
                    <a:cubicBezTo>
                      <a:pt x="2984396" y="1192568"/>
                      <a:pt x="2989075" y="1139884"/>
                      <a:pt x="3017421" y="1099162"/>
                    </a:cubicBezTo>
                    <a:lnTo>
                      <a:pt x="3205018" y="824842"/>
                    </a:lnTo>
                    <a:cubicBezTo>
                      <a:pt x="3246699" y="763775"/>
                      <a:pt x="3239072" y="681702"/>
                      <a:pt x="3186859" y="629359"/>
                    </a:cubicBezTo>
                    <a:lnTo>
                      <a:pt x="2987429" y="429966"/>
                    </a:lnTo>
                    <a:cubicBezTo>
                      <a:pt x="2935117" y="377697"/>
                      <a:pt x="2853012" y="370055"/>
                      <a:pt x="2791945" y="411770"/>
                    </a:cubicBezTo>
                    <a:lnTo>
                      <a:pt x="2517625" y="599443"/>
                    </a:lnTo>
                    <a:cubicBezTo>
                      <a:pt x="2476912" y="627824"/>
                      <a:pt x="2424189" y="632465"/>
                      <a:pt x="2379139" y="611635"/>
                    </a:cubicBezTo>
                    <a:cubicBezTo>
                      <a:pt x="2337412" y="591810"/>
                      <a:pt x="2294687" y="574175"/>
                      <a:pt x="2251123" y="558798"/>
                    </a:cubicBezTo>
                    <a:cubicBezTo>
                      <a:pt x="2204497" y="541643"/>
                      <a:pt x="2170473" y="501045"/>
                      <a:pt x="2161733" y="452140"/>
                    </a:cubicBezTo>
                    <a:lnTo>
                      <a:pt x="2100415" y="125387"/>
                    </a:lnTo>
                    <a:cubicBezTo>
                      <a:pt x="2086844" y="52691"/>
                      <a:pt x="2023384" y="-9"/>
                      <a:pt x="1949432" y="0"/>
                    </a:cubicBezTo>
                    <a:lnTo>
                      <a:pt x="1667401" y="0"/>
                    </a:lnTo>
                    <a:cubicBezTo>
                      <a:pt x="1593456" y="34"/>
                      <a:pt x="1530005" y="52688"/>
                      <a:pt x="1516342" y="125357"/>
                    </a:cubicBezTo>
                    <a:lnTo>
                      <a:pt x="1455024" y="452140"/>
                    </a:lnTo>
                    <a:cubicBezTo>
                      <a:pt x="1446268" y="501044"/>
                      <a:pt x="1412230" y="541633"/>
                      <a:pt x="1365596" y="558775"/>
                    </a:cubicBezTo>
                    <a:cubicBezTo>
                      <a:pt x="1322062" y="574132"/>
                      <a:pt x="1279360" y="591769"/>
                      <a:pt x="1237679" y="611612"/>
                    </a:cubicBezTo>
                    <a:cubicBezTo>
                      <a:pt x="1192599" y="632404"/>
                      <a:pt x="1139876" y="627765"/>
                      <a:pt x="1099124" y="599420"/>
                    </a:cubicBezTo>
                    <a:lnTo>
                      <a:pt x="824804" y="411747"/>
                    </a:lnTo>
                    <a:cubicBezTo>
                      <a:pt x="763730" y="370071"/>
                      <a:pt x="681648" y="377711"/>
                      <a:pt x="629313" y="429943"/>
                    </a:cubicBezTo>
                    <a:lnTo>
                      <a:pt x="429966" y="629359"/>
                    </a:lnTo>
                    <a:cubicBezTo>
                      <a:pt x="377729" y="681684"/>
                      <a:pt x="370076" y="763760"/>
                      <a:pt x="411739" y="824842"/>
                    </a:cubicBezTo>
                    <a:lnTo>
                      <a:pt x="599412" y="1099162"/>
                    </a:lnTo>
                    <a:cubicBezTo>
                      <a:pt x="627771" y="1139899"/>
                      <a:pt x="632410" y="1192614"/>
                      <a:pt x="611604" y="1237679"/>
                    </a:cubicBezTo>
                    <a:cubicBezTo>
                      <a:pt x="591749" y="1279375"/>
                      <a:pt x="574090" y="1322085"/>
                      <a:pt x="558698" y="1365634"/>
                    </a:cubicBezTo>
                    <a:cubicBezTo>
                      <a:pt x="541599" y="1412260"/>
                      <a:pt x="501026" y="1446291"/>
                      <a:pt x="452140" y="1455024"/>
                    </a:cubicBezTo>
                    <a:lnTo>
                      <a:pt x="125395" y="1516342"/>
                    </a:lnTo>
                    <a:cubicBezTo>
                      <a:pt x="52703" y="1529982"/>
                      <a:pt x="22" y="1593441"/>
                      <a:pt x="0" y="1667401"/>
                    </a:cubicBezTo>
                    <a:lnTo>
                      <a:pt x="0" y="1949425"/>
                    </a:lnTo>
                    <a:cubicBezTo>
                      <a:pt x="22" y="2023384"/>
                      <a:pt x="52701" y="2086851"/>
                      <a:pt x="125395" y="2100491"/>
                    </a:cubicBezTo>
                    <a:lnTo>
                      <a:pt x="452072" y="2161771"/>
                    </a:lnTo>
                    <a:cubicBezTo>
                      <a:pt x="501014" y="2170511"/>
                      <a:pt x="541624" y="2204603"/>
                      <a:pt x="558706" y="2251291"/>
                    </a:cubicBezTo>
                    <a:cubicBezTo>
                      <a:pt x="574110" y="2294809"/>
                      <a:pt x="591769" y="2337489"/>
                      <a:pt x="611612" y="2379170"/>
                    </a:cubicBezTo>
                    <a:cubicBezTo>
                      <a:pt x="632416" y="2424235"/>
                      <a:pt x="627776" y="2476957"/>
                      <a:pt x="599420" y="2517694"/>
                    </a:cubicBezTo>
                    <a:lnTo>
                      <a:pt x="411747" y="2792014"/>
                    </a:lnTo>
                    <a:cubicBezTo>
                      <a:pt x="370039" y="2853073"/>
                      <a:pt x="377695" y="2935171"/>
                      <a:pt x="429974" y="2987459"/>
                    </a:cubicBezTo>
                    <a:lnTo>
                      <a:pt x="629328" y="3186890"/>
                    </a:lnTo>
                    <a:cubicBezTo>
                      <a:pt x="681648" y="3239163"/>
                      <a:pt x="763768" y="3246791"/>
                      <a:pt x="824819" y="3205048"/>
                    </a:cubicBezTo>
                    <a:lnTo>
                      <a:pt x="1099139" y="3017413"/>
                    </a:lnTo>
                    <a:cubicBezTo>
                      <a:pt x="1139914" y="2989128"/>
                      <a:pt x="1192606" y="2984488"/>
                      <a:pt x="1237694" y="3005221"/>
                    </a:cubicBezTo>
                    <a:cubicBezTo>
                      <a:pt x="1279368" y="3025094"/>
                      <a:pt x="1322070" y="3042742"/>
                      <a:pt x="1365611" y="3058097"/>
                    </a:cubicBezTo>
                    <a:cubicBezTo>
                      <a:pt x="1412253" y="3075234"/>
                      <a:pt x="1446299" y="3115818"/>
                      <a:pt x="1455062" y="3164731"/>
                    </a:cubicBezTo>
                    <a:lnTo>
                      <a:pt x="1516380" y="3491522"/>
                    </a:lnTo>
                    <a:cubicBezTo>
                      <a:pt x="1530050" y="3564186"/>
                      <a:pt x="1593502" y="3616841"/>
                      <a:pt x="1667439" y="3616871"/>
                    </a:cubicBezTo>
                    <a:lnTo>
                      <a:pt x="1949470" y="3616871"/>
                    </a:lnTo>
                    <a:cubicBezTo>
                      <a:pt x="1969671" y="3616765"/>
                      <a:pt x="1989643" y="3612650"/>
                      <a:pt x="2008236" y="3604756"/>
                    </a:cubicBezTo>
                    <a:cubicBezTo>
                      <a:pt x="2003420" y="3584898"/>
                      <a:pt x="2000867" y="3564560"/>
                      <a:pt x="2000616" y="3544131"/>
                    </a:cubicBezTo>
                    <a:lnTo>
                      <a:pt x="2000616" y="3340677"/>
                    </a:lnTo>
                    <a:cubicBezTo>
                      <a:pt x="2000646" y="3247537"/>
                      <a:pt x="2047982" y="3160784"/>
                      <a:pt x="2126285" y="3110347"/>
                    </a:cubicBezTo>
                    <a:cubicBezTo>
                      <a:pt x="2228492" y="3064086"/>
                      <a:pt x="2333762" y="3024942"/>
                      <a:pt x="2441364" y="2993197"/>
                    </a:cubicBezTo>
                    <a:close/>
                    <a:moveTo>
                      <a:pt x="1808394" y="2388123"/>
                    </a:moveTo>
                    <a:cubicBezTo>
                      <a:pt x="1488224" y="2388131"/>
                      <a:pt x="1228679" y="2128586"/>
                      <a:pt x="1228672" y="1808417"/>
                    </a:cubicBezTo>
                    <a:cubicBezTo>
                      <a:pt x="1228664" y="1488247"/>
                      <a:pt x="1488209" y="1228702"/>
                      <a:pt x="1808379" y="1228695"/>
                    </a:cubicBezTo>
                    <a:cubicBezTo>
                      <a:pt x="2128548" y="1228687"/>
                      <a:pt x="2388093" y="1488232"/>
                      <a:pt x="2388100" y="1808401"/>
                    </a:cubicBezTo>
                    <a:cubicBezTo>
                      <a:pt x="2388100" y="1808409"/>
                      <a:pt x="2388100" y="1808417"/>
                      <a:pt x="2388100" y="1808424"/>
                    </a:cubicBezTo>
                    <a:cubicBezTo>
                      <a:pt x="2388085" y="2128579"/>
                      <a:pt x="2128548" y="2388108"/>
                      <a:pt x="1808394" y="2388116"/>
                    </a:cubicBezTo>
                    <a:close/>
                  </a:path>
                </a:pathLst>
              </a:custGeom>
              <a:grpFill/>
              <a:ln w="7620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C57BAF-1579-6B2B-4842-3EA54959730C}"/>
                  </a:ext>
                </a:extLst>
              </p:cNvPr>
              <p:cNvSpPr/>
              <p:nvPr/>
            </p:nvSpPr>
            <p:spPr>
              <a:xfrm>
                <a:off x="5892766" y="3215076"/>
                <a:ext cx="2554544" cy="2554437"/>
              </a:xfrm>
              <a:custGeom>
                <a:avLst/>
                <a:gdLst>
                  <a:gd name="connsiteX0" fmla="*/ 2486513 w 2554544"/>
                  <a:gd name="connsiteY0" fmla="*/ 1093531 h 2554437"/>
                  <a:gd name="connsiteX1" fmla="*/ 2250735 w 2554544"/>
                  <a:gd name="connsiteY1" fmla="*/ 1049335 h 2554437"/>
                  <a:gd name="connsiteX2" fmla="*/ 2152955 w 2554544"/>
                  <a:gd name="connsiteY2" fmla="*/ 966925 h 2554437"/>
                  <a:gd name="connsiteX3" fmla="*/ 2115937 w 2554544"/>
                  <a:gd name="connsiteY3" fmla="*/ 877283 h 2554437"/>
                  <a:gd name="connsiteX4" fmla="*/ 2126856 w 2554544"/>
                  <a:gd name="connsiteY4" fmla="*/ 750029 h 2554437"/>
                  <a:gd name="connsiteX5" fmla="*/ 2262249 w 2554544"/>
                  <a:gd name="connsiteY5" fmla="*/ 552115 h 2554437"/>
                  <a:gd name="connsiteX6" fmla="*/ 2252388 w 2554544"/>
                  <a:gd name="connsiteY6" fmla="*/ 446052 h 2554437"/>
                  <a:gd name="connsiteX7" fmla="*/ 2108508 w 2554544"/>
                  <a:gd name="connsiteY7" fmla="*/ 302179 h 2554437"/>
                  <a:gd name="connsiteX8" fmla="*/ 2002452 w 2554544"/>
                  <a:gd name="connsiteY8" fmla="*/ 292319 h 2554437"/>
                  <a:gd name="connsiteX9" fmla="*/ 1804530 w 2554544"/>
                  <a:gd name="connsiteY9" fmla="*/ 427695 h 2554437"/>
                  <a:gd name="connsiteX10" fmla="*/ 1677276 w 2554544"/>
                  <a:gd name="connsiteY10" fmla="*/ 438615 h 2554437"/>
                  <a:gd name="connsiteX11" fmla="*/ 1587642 w 2554544"/>
                  <a:gd name="connsiteY11" fmla="*/ 401605 h 2554437"/>
                  <a:gd name="connsiteX12" fmla="*/ 1505232 w 2554544"/>
                  <a:gd name="connsiteY12" fmla="*/ 303817 h 2554437"/>
                  <a:gd name="connsiteX13" fmla="*/ 1460990 w 2554544"/>
                  <a:gd name="connsiteY13" fmla="*/ 68031 h 2554437"/>
                  <a:gd name="connsiteX14" fmla="*/ 1379022 w 2554544"/>
                  <a:gd name="connsiteY14" fmla="*/ 0 h 2554437"/>
                  <a:gd name="connsiteX15" fmla="*/ 1175545 w 2554544"/>
                  <a:gd name="connsiteY15" fmla="*/ 0 h 2554437"/>
                  <a:gd name="connsiteX16" fmla="*/ 1093577 w 2554544"/>
                  <a:gd name="connsiteY16" fmla="*/ 68031 h 2554437"/>
                  <a:gd name="connsiteX17" fmla="*/ 1049335 w 2554544"/>
                  <a:gd name="connsiteY17" fmla="*/ 303817 h 2554437"/>
                  <a:gd name="connsiteX18" fmla="*/ 966940 w 2554544"/>
                  <a:gd name="connsiteY18" fmla="*/ 401597 h 2554437"/>
                  <a:gd name="connsiteX19" fmla="*/ 877291 w 2554544"/>
                  <a:gd name="connsiteY19" fmla="*/ 438615 h 2554437"/>
                  <a:gd name="connsiteX20" fmla="*/ 750037 w 2554544"/>
                  <a:gd name="connsiteY20" fmla="*/ 427695 h 2554437"/>
                  <a:gd name="connsiteX21" fmla="*/ 552130 w 2554544"/>
                  <a:gd name="connsiteY21" fmla="*/ 292319 h 2554437"/>
                  <a:gd name="connsiteX22" fmla="*/ 446060 w 2554544"/>
                  <a:gd name="connsiteY22" fmla="*/ 302179 h 2554437"/>
                  <a:gd name="connsiteX23" fmla="*/ 302186 w 2554544"/>
                  <a:gd name="connsiteY23" fmla="*/ 446029 h 2554437"/>
                  <a:gd name="connsiteX24" fmla="*/ 292326 w 2554544"/>
                  <a:gd name="connsiteY24" fmla="*/ 552092 h 2554437"/>
                  <a:gd name="connsiteX25" fmla="*/ 427718 w 2554544"/>
                  <a:gd name="connsiteY25" fmla="*/ 749998 h 2554437"/>
                  <a:gd name="connsiteX26" fmla="*/ 438638 w 2554544"/>
                  <a:gd name="connsiteY26" fmla="*/ 877253 h 2554437"/>
                  <a:gd name="connsiteX27" fmla="*/ 401620 w 2554544"/>
                  <a:gd name="connsiteY27" fmla="*/ 966894 h 2554437"/>
                  <a:gd name="connsiteX28" fmla="*/ 303817 w 2554544"/>
                  <a:gd name="connsiteY28" fmla="*/ 1049305 h 2554437"/>
                  <a:gd name="connsiteX29" fmla="*/ 68039 w 2554544"/>
                  <a:gd name="connsiteY29" fmla="*/ 1093500 h 2554437"/>
                  <a:gd name="connsiteX30" fmla="*/ 0 w 2554544"/>
                  <a:gd name="connsiteY30" fmla="*/ 1175484 h 2554437"/>
                  <a:gd name="connsiteX31" fmla="*/ 0 w 2554544"/>
                  <a:gd name="connsiteY31" fmla="*/ 1378938 h 2554437"/>
                  <a:gd name="connsiteX32" fmla="*/ 68039 w 2554544"/>
                  <a:gd name="connsiteY32" fmla="*/ 1460914 h 2554437"/>
                  <a:gd name="connsiteX33" fmla="*/ 303817 w 2554544"/>
                  <a:gd name="connsiteY33" fmla="*/ 1505110 h 2554437"/>
                  <a:gd name="connsiteX34" fmla="*/ 401597 w 2554544"/>
                  <a:gd name="connsiteY34" fmla="*/ 1587528 h 2554437"/>
                  <a:gd name="connsiteX35" fmla="*/ 438615 w 2554544"/>
                  <a:gd name="connsiteY35" fmla="*/ 1677162 h 2554437"/>
                  <a:gd name="connsiteX36" fmla="*/ 427696 w 2554544"/>
                  <a:gd name="connsiteY36" fmla="*/ 1804416 h 2554437"/>
                  <a:gd name="connsiteX37" fmla="*/ 292303 w 2554544"/>
                  <a:gd name="connsiteY37" fmla="*/ 2002330 h 2554437"/>
                  <a:gd name="connsiteX38" fmla="*/ 302164 w 2554544"/>
                  <a:gd name="connsiteY38" fmla="*/ 2108393 h 2554437"/>
                  <a:gd name="connsiteX39" fmla="*/ 446044 w 2554544"/>
                  <a:gd name="connsiteY39" fmla="*/ 2252274 h 2554437"/>
                  <a:gd name="connsiteX40" fmla="*/ 552115 w 2554544"/>
                  <a:gd name="connsiteY40" fmla="*/ 2262134 h 2554437"/>
                  <a:gd name="connsiteX41" fmla="*/ 750022 w 2554544"/>
                  <a:gd name="connsiteY41" fmla="*/ 2126757 h 2554437"/>
                  <a:gd name="connsiteX42" fmla="*/ 877275 w 2554544"/>
                  <a:gd name="connsiteY42" fmla="*/ 2115830 h 2554437"/>
                  <a:gd name="connsiteX43" fmla="*/ 966925 w 2554544"/>
                  <a:gd name="connsiteY43" fmla="*/ 2152848 h 2554437"/>
                  <a:gd name="connsiteX44" fmla="*/ 1049320 w 2554544"/>
                  <a:gd name="connsiteY44" fmla="*/ 2250636 h 2554437"/>
                  <a:gd name="connsiteX45" fmla="*/ 1093562 w 2554544"/>
                  <a:gd name="connsiteY45" fmla="*/ 2486414 h 2554437"/>
                  <a:gd name="connsiteX46" fmla="*/ 1175530 w 2554544"/>
                  <a:gd name="connsiteY46" fmla="*/ 2554438 h 2554437"/>
                  <a:gd name="connsiteX47" fmla="*/ 1378984 w 2554544"/>
                  <a:gd name="connsiteY47" fmla="*/ 2554438 h 2554437"/>
                  <a:gd name="connsiteX48" fmla="*/ 1460952 w 2554544"/>
                  <a:gd name="connsiteY48" fmla="*/ 2486421 h 2554437"/>
                  <a:gd name="connsiteX49" fmla="*/ 1505194 w 2554544"/>
                  <a:gd name="connsiteY49" fmla="*/ 2250628 h 2554437"/>
                  <a:gd name="connsiteX50" fmla="*/ 1587589 w 2554544"/>
                  <a:gd name="connsiteY50" fmla="*/ 2152848 h 2554437"/>
                  <a:gd name="connsiteX51" fmla="*/ 1677238 w 2554544"/>
                  <a:gd name="connsiteY51" fmla="*/ 2115830 h 2554437"/>
                  <a:gd name="connsiteX52" fmla="*/ 1804492 w 2554544"/>
                  <a:gd name="connsiteY52" fmla="*/ 2126757 h 2554437"/>
                  <a:gd name="connsiteX53" fmla="*/ 2002437 w 2554544"/>
                  <a:gd name="connsiteY53" fmla="*/ 2262180 h 2554437"/>
                  <a:gd name="connsiteX54" fmla="*/ 2108508 w 2554544"/>
                  <a:gd name="connsiteY54" fmla="*/ 2252320 h 2554437"/>
                  <a:gd name="connsiteX55" fmla="*/ 2252388 w 2554544"/>
                  <a:gd name="connsiteY55" fmla="*/ 2108439 h 2554437"/>
                  <a:gd name="connsiteX56" fmla="*/ 2262249 w 2554544"/>
                  <a:gd name="connsiteY56" fmla="*/ 2002384 h 2554437"/>
                  <a:gd name="connsiteX57" fmla="*/ 2126856 w 2554544"/>
                  <a:gd name="connsiteY57" fmla="*/ 1804462 h 2554437"/>
                  <a:gd name="connsiteX58" fmla="*/ 2115952 w 2554544"/>
                  <a:gd name="connsiteY58" fmla="*/ 1677208 h 2554437"/>
                  <a:gd name="connsiteX59" fmla="*/ 2152955 w 2554544"/>
                  <a:gd name="connsiteY59" fmla="*/ 1587574 h 2554437"/>
                  <a:gd name="connsiteX60" fmla="*/ 2250727 w 2554544"/>
                  <a:gd name="connsiteY60" fmla="*/ 1505186 h 2554437"/>
                  <a:gd name="connsiteX61" fmla="*/ 2486505 w 2554544"/>
                  <a:gd name="connsiteY61" fmla="*/ 1460990 h 2554437"/>
                  <a:gd name="connsiteX62" fmla="*/ 2554544 w 2554544"/>
                  <a:gd name="connsiteY62" fmla="*/ 1379014 h 2554437"/>
                  <a:gd name="connsiteX63" fmla="*/ 2554544 w 2554544"/>
                  <a:gd name="connsiteY63" fmla="*/ 1175560 h 2554437"/>
                  <a:gd name="connsiteX64" fmla="*/ 2486513 w 2554544"/>
                  <a:gd name="connsiteY64" fmla="*/ 1093531 h 2554437"/>
                  <a:gd name="connsiteX65" fmla="*/ 1277287 w 2554544"/>
                  <a:gd name="connsiteY65" fmla="*/ 1750642 h 2554437"/>
                  <a:gd name="connsiteX66" fmla="*/ 803903 w 2554544"/>
                  <a:gd name="connsiteY66" fmla="*/ 1277242 h 2554437"/>
                  <a:gd name="connsiteX67" fmla="*/ 1277303 w 2554544"/>
                  <a:gd name="connsiteY67" fmla="*/ 803857 h 2554437"/>
                  <a:gd name="connsiteX68" fmla="*/ 1750688 w 2554544"/>
                  <a:gd name="connsiteY68" fmla="*/ 1277242 h 2554437"/>
                  <a:gd name="connsiteX69" fmla="*/ 1277287 w 2554544"/>
                  <a:gd name="connsiteY69" fmla="*/ 1750642 h 25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54544" h="2554437">
                    <a:moveTo>
                      <a:pt x="2486513" y="1093531"/>
                    </a:moveTo>
                    <a:lnTo>
                      <a:pt x="2250735" y="1049335"/>
                    </a:lnTo>
                    <a:cubicBezTo>
                      <a:pt x="2205792" y="1041243"/>
                      <a:pt x="2168546" y="1009848"/>
                      <a:pt x="2152955" y="966925"/>
                    </a:cubicBezTo>
                    <a:cubicBezTo>
                      <a:pt x="2142203" y="936414"/>
                      <a:pt x="2129851" y="906490"/>
                      <a:pt x="2115937" y="877283"/>
                    </a:cubicBezTo>
                    <a:cubicBezTo>
                      <a:pt x="2096689" y="835944"/>
                      <a:pt x="2100842" y="787489"/>
                      <a:pt x="2126856" y="750029"/>
                    </a:cubicBezTo>
                    <a:lnTo>
                      <a:pt x="2262249" y="552115"/>
                    </a:lnTo>
                    <a:cubicBezTo>
                      <a:pt x="2284903" y="518991"/>
                      <a:pt x="2280765" y="474429"/>
                      <a:pt x="2252388" y="446052"/>
                    </a:cubicBezTo>
                    <a:lnTo>
                      <a:pt x="2108508" y="302179"/>
                    </a:lnTo>
                    <a:cubicBezTo>
                      <a:pt x="2080131" y="273802"/>
                      <a:pt x="2035569" y="269657"/>
                      <a:pt x="2002452" y="292319"/>
                    </a:cubicBezTo>
                    <a:lnTo>
                      <a:pt x="1804530" y="427695"/>
                    </a:lnTo>
                    <a:cubicBezTo>
                      <a:pt x="1767078" y="453718"/>
                      <a:pt x="1718615" y="457878"/>
                      <a:pt x="1677276" y="438615"/>
                    </a:cubicBezTo>
                    <a:cubicBezTo>
                      <a:pt x="1648061" y="424724"/>
                      <a:pt x="1618145" y="412372"/>
                      <a:pt x="1587642" y="401605"/>
                    </a:cubicBezTo>
                    <a:cubicBezTo>
                      <a:pt x="1544711" y="386022"/>
                      <a:pt x="1513317" y="348767"/>
                      <a:pt x="1505232" y="303817"/>
                    </a:cubicBezTo>
                    <a:lnTo>
                      <a:pt x="1460990" y="68031"/>
                    </a:lnTo>
                    <a:cubicBezTo>
                      <a:pt x="1453584" y="28590"/>
                      <a:pt x="1419149" y="8"/>
                      <a:pt x="1379022" y="0"/>
                    </a:cubicBezTo>
                    <a:lnTo>
                      <a:pt x="1175545" y="0"/>
                    </a:lnTo>
                    <a:cubicBezTo>
                      <a:pt x="1135418" y="8"/>
                      <a:pt x="1100984" y="28590"/>
                      <a:pt x="1093577" y="68031"/>
                    </a:cubicBezTo>
                    <a:lnTo>
                      <a:pt x="1049335" y="303817"/>
                    </a:lnTo>
                    <a:cubicBezTo>
                      <a:pt x="1041250" y="348760"/>
                      <a:pt x="1009864" y="386014"/>
                      <a:pt x="966940" y="401597"/>
                    </a:cubicBezTo>
                    <a:cubicBezTo>
                      <a:pt x="936430" y="412364"/>
                      <a:pt x="906506" y="424724"/>
                      <a:pt x="877291" y="438615"/>
                    </a:cubicBezTo>
                    <a:cubicBezTo>
                      <a:pt x="835952" y="457878"/>
                      <a:pt x="787489" y="453718"/>
                      <a:pt x="750037" y="427695"/>
                    </a:cubicBezTo>
                    <a:lnTo>
                      <a:pt x="552130" y="292319"/>
                    </a:lnTo>
                    <a:cubicBezTo>
                      <a:pt x="519006" y="269657"/>
                      <a:pt x="474437" y="273802"/>
                      <a:pt x="446060" y="302179"/>
                    </a:cubicBezTo>
                    <a:lnTo>
                      <a:pt x="302186" y="446029"/>
                    </a:lnTo>
                    <a:cubicBezTo>
                      <a:pt x="273810" y="474406"/>
                      <a:pt x="269672" y="518968"/>
                      <a:pt x="292326" y="552092"/>
                    </a:cubicBezTo>
                    <a:lnTo>
                      <a:pt x="427718" y="749998"/>
                    </a:lnTo>
                    <a:cubicBezTo>
                      <a:pt x="453733" y="787458"/>
                      <a:pt x="457893" y="835914"/>
                      <a:pt x="438638" y="877253"/>
                    </a:cubicBezTo>
                    <a:cubicBezTo>
                      <a:pt x="424731" y="906460"/>
                      <a:pt x="412372" y="936384"/>
                      <a:pt x="401620" y="966894"/>
                    </a:cubicBezTo>
                    <a:cubicBezTo>
                      <a:pt x="386029" y="1009825"/>
                      <a:pt x="348768" y="1041220"/>
                      <a:pt x="303817" y="1049305"/>
                    </a:cubicBezTo>
                    <a:lnTo>
                      <a:pt x="68039" y="1093500"/>
                    </a:lnTo>
                    <a:cubicBezTo>
                      <a:pt x="28590" y="1100907"/>
                      <a:pt x="8" y="1135350"/>
                      <a:pt x="0" y="1175484"/>
                    </a:cubicBezTo>
                    <a:lnTo>
                      <a:pt x="0" y="1378938"/>
                    </a:lnTo>
                    <a:cubicBezTo>
                      <a:pt x="0" y="1419073"/>
                      <a:pt x="28590" y="1453515"/>
                      <a:pt x="68039" y="1460914"/>
                    </a:cubicBezTo>
                    <a:lnTo>
                      <a:pt x="303817" y="1505110"/>
                    </a:lnTo>
                    <a:cubicBezTo>
                      <a:pt x="348760" y="1513202"/>
                      <a:pt x="386007" y="1544597"/>
                      <a:pt x="401597" y="1587528"/>
                    </a:cubicBezTo>
                    <a:cubicBezTo>
                      <a:pt x="412349" y="1618039"/>
                      <a:pt x="424709" y="1647955"/>
                      <a:pt x="438615" y="1677162"/>
                    </a:cubicBezTo>
                    <a:cubicBezTo>
                      <a:pt x="457871" y="1718500"/>
                      <a:pt x="453718" y="1766964"/>
                      <a:pt x="427696" y="1804416"/>
                    </a:cubicBezTo>
                    <a:lnTo>
                      <a:pt x="292303" y="2002330"/>
                    </a:lnTo>
                    <a:cubicBezTo>
                      <a:pt x="269649" y="2035454"/>
                      <a:pt x="273787" y="2080016"/>
                      <a:pt x="302164" y="2108393"/>
                    </a:cubicBezTo>
                    <a:lnTo>
                      <a:pt x="446044" y="2252274"/>
                    </a:lnTo>
                    <a:cubicBezTo>
                      <a:pt x="474421" y="2280651"/>
                      <a:pt x="518991" y="2284796"/>
                      <a:pt x="552115" y="2262134"/>
                    </a:cubicBezTo>
                    <a:lnTo>
                      <a:pt x="750022" y="2126757"/>
                    </a:lnTo>
                    <a:cubicBezTo>
                      <a:pt x="787474" y="2100735"/>
                      <a:pt x="835937" y="2096574"/>
                      <a:pt x="877275" y="2115830"/>
                    </a:cubicBezTo>
                    <a:cubicBezTo>
                      <a:pt x="906490" y="2129729"/>
                      <a:pt x="936414" y="2142081"/>
                      <a:pt x="966925" y="2152848"/>
                    </a:cubicBezTo>
                    <a:cubicBezTo>
                      <a:pt x="1009848" y="2168439"/>
                      <a:pt x="1041235" y="2205693"/>
                      <a:pt x="1049320" y="2250636"/>
                    </a:cubicBezTo>
                    <a:lnTo>
                      <a:pt x="1093562" y="2486414"/>
                    </a:lnTo>
                    <a:cubicBezTo>
                      <a:pt x="1100961" y="2525855"/>
                      <a:pt x="1135403" y="2554438"/>
                      <a:pt x="1175530" y="2554438"/>
                    </a:cubicBezTo>
                    <a:lnTo>
                      <a:pt x="1378984" y="2554438"/>
                    </a:lnTo>
                    <a:cubicBezTo>
                      <a:pt x="1419111" y="2554438"/>
                      <a:pt x="1453553" y="2525863"/>
                      <a:pt x="1460952" y="2486421"/>
                    </a:cubicBezTo>
                    <a:lnTo>
                      <a:pt x="1505194" y="2250628"/>
                    </a:lnTo>
                    <a:cubicBezTo>
                      <a:pt x="1513279" y="2205685"/>
                      <a:pt x="1544666" y="2168439"/>
                      <a:pt x="1587589" y="2152848"/>
                    </a:cubicBezTo>
                    <a:cubicBezTo>
                      <a:pt x="1618099" y="2142089"/>
                      <a:pt x="1648023" y="2129729"/>
                      <a:pt x="1677238" y="2115830"/>
                    </a:cubicBezTo>
                    <a:cubicBezTo>
                      <a:pt x="1718577" y="2096574"/>
                      <a:pt x="1767040" y="2100735"/>
                      <a:pt x="1804492" y="2126757"/>
                    </a:cubicBezTo>
                    <a:lnTo>
                      <a:pt x="2002437" y="2262180"/>
                    </a:lnTo>
                    <a:cubicBezTo>
                      <a:pt x="2035561" y="2284834"/>
                      <a:pt x="2080123" y="2280697"/>
                      <a:pt x="2108508" y="2252320"/>
                    </a:cubicBezTo>
                    <a:lnTo>
                      <a:pt x="2252388" y="2108439"/>
                    </a:lnTo>
                    <a:cubicBezTo>
                      <a:pt x="2280765" y="2080062"/>
                      <a:pt x="2284911" y="2035500"/>
                      <a:pt x="2262249" y="2002384"/>
                    </a:cubicBezTo>
                    <a:lnTo>
                      <a:pt x="2126856" y="1804462"/>
                    </a:lnTo>
                    <a:cubicBezTo>
                      <a:pt x="2100842" y="1767002"/>
                      <a:pt x="2096689" y="1718546"/>
                      <a:pt x="2115952" y="1677208"/>
                    </a:cubicBezTo>
                    <a:cubicBezTo>
                      <a:pt x="2129851" y="1648000"/>
                      <a:pt x="2142203" y="1618077"/>
                      <a:pt x="2152955" y="1587574"/>
                    </a:cubicBezTo>
                    <a:cubicBezTo>
                      <a:pt x="2168553" y="1544658"/>
                      <a:pt x="2205792" y="1513279"/>
                      <a:pt x="2250727" y="1505186"/>
                    </a:cubicBezTo>
                    <a:lnTo>
                      <a:pt x="2486505" y="1460990"/>
                    </a:lnTo>
                    <a:cubicBezTo>
                      <a:pt x="2525954" y="1453599"/>
                      <a:pt x="2554552" y="1419156"/>
                      <a:pt x="2554544" y="1379014"/>
                    </a:cubicBezTo>
                    <a:lnTo>
                      <a:pt x="2554544" y="1175560"/>
                    </a:lnTo>
                    <a:cubicBezTo>
                      <a:pt x="2554567" y="1135403"/>
                      <a:pt x="2525977" y="1100930"/>
                      <a:pt x="2486513" y="1093531"/>
                    </a:cubicBezTo>
                    <a:close/>
                    <a:moveTo>
                      <a:pt x="1277287" y="1750642"/>
                    </a:moveTo>
                    <a:cubicBezTo>
                      <a:pt x="1015838" y="1750634"/>
                      <a:pt x="803895" y="1538691"/>
                      <a:pt x="803903" y="1277242"/>
                    </a:cubicBezTo>
                    <a:cubicBezTo>
                      <a:pt x="803910" y="1015792"/>
                      <a:pt x="1015853" y="803849"/>
                      <a:pt x="1277303" y="803857"/>
                    </a:cubicBezTo>
                    <a:cubicBezTo>
                      <a:pt x="1538745" y="803864"/>
                      <a:pt x="1750680" y="1015799"/>
                      <a:pt x="1750688" y="1277242"/>
                    </a:cubicBezTo>
                    <a:cubicBezTo>
                      <a:pt x="1750688" y="1538691"/>
                      <a:pt x="1538737" y="1750642"/>
                      <a:pt x="1277287" y="1750642"/>
                    </a:cubicBezTo>
                    <a:close/>
                  </a:path>
                </a:pathLst>
              </a:custGeom>
              <a:grpFill/>
              <a:ln w="76200" cap="flat">
                <a:noFill/>
                <a:prstDash val="solid"/>
                <a:miter/>
              </a:ln>
            </p:spPr>
            <p:txBody>
              <a:bodyPr rtlCol="0" anchor="ctr"/>
              <a:lstStyle/>
              <a:p>
                <a:endParaRPr lang="en-GB"/>
              </a:p>
            </p:txBody>
          </p:sp>
        </p:grpSp>
      </p:grpSp>
      <p:sp>
        <p:nvSpPr>
          <p:cNvPr id="31" name="Rectangle: Rounded Corners 30">
            <a:extLst>
              <a:ext uri="{FF2B5EF4-FFF2-40B4-BE49-F238E27FC236}">
                <a16:creationId xmlns:a16="http://schemas.microsoft.com/office/drawing/2014/main" id="{A2DE772F-6AD0-FEF3-A809-0727B1BAB21C}"/>
              </a:ext>
            </a:extLst>
          </p:cNvPr>
          <p:cNvSpPr/>
          <p:nvPr/>
        </p:nvSpPr>
        <p:spPr>
          <a:xfrm>
            <a:off x="8152781" y="3013009"/>
            <a:ext cx="3201019" cy="2273098"/>
          </a:xfrm>
          <a:prstGeom prst="roundRect">
            <a:avLst>
              <a:gd name="adj" fmla="val 7648"/>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2" name="TextBox 31">
            <a:extLst>
              <a:ext uri="{FF2B5EF4-FFF2-40B4-BE49-F238E27FC236}">
                <a16:creationId xmlns:a16="http://schemas.microsoft.com/office/drawing/2014/main" id="{B61631C5-3BA6-AD19-D7BD-9DCF846E3746}"/>
              </a:ext>
            </a:extLst>
          </p:cNvPr>
          <p:cNvSpPr txBox="1"/>
          <p:nvPr/>
        </p:nvSpPr>
        <p:spPr>
          <a:xfrm>
            <a:off x="8428716" y="3642714"/>
            <a:ext cx="2665049" cy="1477328"/>
          </a:xfrm>
          <a:prstGeom prst="rect">
            <a:avLst/>
          </a:prstGeom>
          <a:noFill/>
        </p:spPr>
        <p:txBody>
          <a:bodyPr wrap="square">
            <a:spAutoFit/>
          </a:bodyPr>
          <a:lstStyle/>
          <a:p>
            <a:pPr>
              <a:lnSpc>
                <a:spcPct val="100000"/>
              </a:lnSpc>
            </a:pPr>
            <a:r>
              <a:rPr lang="en-US" dirty="0" err="1"/>
              <a:t>Ḥajj</a:t>
            </a:r>
            <a:r>
              <a:rPr lang="en-US" dirty="0"/>
              <a:t> is a reminder of the Hereafter. It is a sacrifice for Allah, and every action we do should bring us closer to Him.</a:t>
            </a:r>
            <a:endParaRPr lang="en-GB" dirty="0"/>
          </a:p>
        </p:txBody>
      </p:sp>
      <p:sp>
        <p:nvSpPr>
          <p:cNvPr id="33" name="TextBox 32">
            <a:extLst>
              <a:ext uri="{FF2B5EF4-FFF2-40B4-BE49-F238E27FC236}">
                <a16:creationId xmlns:a16="http://schemas.microsoft.com/office/drawing/2014/main" id="{86C33E54-9CD5-6EA3-1643-A84A59B39ACF}"/>
              </a:ext>
            </a:extLst>
          </p:cNvPr>
          <p:cNvSpPr txBox="1"/>
          <p:nvPr/>
        </p:nvSpPr>
        <p:spPr>
          <a:xfrm>
            <a:off x="8819818" y="3165310"/>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34" name="Group 33">
            <a:extLst>
              <a:ext uri="{FF2B5EF4-FFF2-40B4-BE49-F238E27FC236}">
                <a16:creationId xmlns:a16="http://schemas.microsoft.com/office/drawing/2014/main" id="{7AEE3AEC-F691-69E6-E605-51E947AE7359}"/>
              </a:ext>
            </a:extLst>
          </p:cNvPr>
          <p:cNvGrpSpPr/>
          <p:nvPr/>
        </p:nvGrpSpPr>
        <p:grpSpPr>
          <a:xfrm>
            <a:off x="8451866" y="3187603"/>
            <a:ext cx="399785" cy="400110"/>
            <a:chOff x="1452278" y="5197032"/>
            <a:chExt cx="476466" cy="476854"/>
          </a:xfrm>
        </p:grpSpPr>
        <p:sp>
          <p:nvSpPr>
            <p:cNvPr id="35" name="Graphic 18">
              <a:extLst>
                <a:ext uri="{FF2B5EF4-FFF2-40B4-BE49-F238E27FC236}">
                  <a16:creationId xmlns:a16="http://schemas.microsoft.com/office/drawing/2014/main" id="{BA5AC791-8691-6859-A28A-85069167583E}"/>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6" name="Group 35">
              <a:extLst>
                <a:ext uri="{FF2B5EF4-FFF2-40B4-BE49-F238E27FC236}">
                  <a16:creationId xmlns:a16="http://schemas.microsoft.com/office/drawing/2014/main" id="{A1DEC4AA-EC2B-3D9E-FD9A-26E2168FB86D}"/>
                </a:ext>
              </a:extLst>
            </p:cNvPr>
            <p:cNvGrpSpPr/>
            <p:nvPr/>
          </p:nvGrpSpPr>
          <p:grpSpPr>
            <a:xfrm>
              <a:off x="1559780" y="5275390"/>
              <a:ext cx="261462" cy="320138"/>
              <a:chOff x="2762230" y="4102668"/>
              <a:chExt cx="435638" cy="533402"/>
            </a:xfrm>
            <a:solidFill>
              <a:schemeClr val="bg1"/>
            </a:solidFill>
          </p:grpSpPr>
          <p:sp>
            <p:nvSpPr>
              <p:cNvPr id="37" name="Freeform: Shape 36">
                <a:extLst>
                  <a:ext uri="{FF2B5EF4-FFF2-40B4-BE49-F238E27FC236}">
                    <a16:creationId xmlns:a16="http://schemas.microsoft.com/office/drawing/2014/main" id="{30F3ED86-61B5-F947-10E8-FE28234BB0E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8982D7-5817-4721-83A9-32D035EF35F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F963F5C-C6B0-D91E-15D9-E1A11F85563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1E84AD4-D5F3-D9FC-3280-C86B84C3CAF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4" name="PB">
            <a:extLst>
              <a:ext uri="{FF2B5EF4-FFF2-40B4-BE49-F238E27FC236}">
                <a16:creationId xmlns:a16="http://schemas.microsoft.com/office/drawing/2014/main" id="{274C4999-1AB0-0A8F-ACC3-7CC6963D8D43}"/>
              </a:ext>
            </a:extLst>
          </p:cNvPr>
          <p:cNvSpPr/>
          <p:nvPr/>
        </p:nvSpPr>
        <p:spPr>
          <a:xfrm>
            <a:off x="0" y="6731000"/>
            <a:ext cx="24384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34983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2DB1-EB31-8E33-6FAE-696CD7EBCD38}"/>
              </a:ext>
            </a:extLst>
          </p:cNvPr>
          <p:cNvSpPr>
            <a:spLocks noGrp="1"/>
          </p:cNvSpPr>
          <p:nvPr>
            <p:ph type="title"/>
          </p:nvPr>
        </p:nvSpPr>
        <p:spPr>
          <a:xfrm>
            <a:off x="838200" y="15660"/>
            <a:ext cx="10515600" cy="1325563"/>
          </a:xfrm>
        </p:spPr>
        <p:txBody>
          <a:bodyPr/>
          <a:lstStyle/>
          <a:p>
            <a:r>
              <a:rPr lang="en-GB" dirty="0"/>
              <a:t>Racing For Rewards</a:t>
            </a:r>
          </a:p>
        </p:txBody>
      </p:sp>
      <p:sp>
        <p:nvSpPr>
          <p:cNvPr id="3" name="Content Placeholder 2">
            <a:extLst>
              <a:ext uri="{FF2B5EF4-FFF2-40B4-BE49-F238E27FC236}">
                <a16:creationId xmlns:a16="http://schemas.microsoft.com/office/drawing/2014/main" id="{67D26005-013E-54BC-8375-AA47051194DD}"/>
              </a:ext>
            </a:extLst>
          </p:cNvPr>
          <p:cNvSpPr>
            <a:spLocks noGrp="1"/>
          </p:cNvSpPr>
          <p:nvPr>
            <p:ph idx="1"/>
          </p:nvPr>
        </p:nvSpPr>
        <p:spPr>
          <a:xfrm>
            <a:off x="838200" y="1341223"/>
            <a:ext cx="5934740" cy="4661362"/>
          </a:xfrm>
        </p:spPr>
        <p:txBody>
          <a:bodyPr>
            <a:normAutofit lnSpcReduction="10000"/>
          </a:bodyPr>
          <a:lstStyle/>
          <a:p>
            <a:pPr>
              <a:lnSpc>
                <a:spcPct val="114000"/>
              </a:lnSpc>
            </a:pPr>
            <a:r>
              <a:rPr lang="en-GB" sz="2000" dirty="0"/>
              <a:t>The caravan was getting closer to Makkah and reached the </a:t>
            </a:r>
            <a:r>
              <a:rPr lang="en-GB" sz="2000" dirty="0" err="1"/>
              <a:t>Jumdān</a:t>
            </a:r>
            <a:r>
              <a:rPr lang="en-GB" sz="2000" dirty="0"/>
              <a:t> Mountain (a mountain near Makkah). The Prophet </a:t>
            </a:r>
            <a:r>
              <a:rPr lang="en-GB" sz="2000" dirty="0">
                <a:latin typeface="KFGQPC Arabic Symbols 01" panose="02000000000000000000" pitchFamily="2" charset="2"/>
              </a:rPr>
              <a:t>g</a:t>
            </a:r>
            <a:r>
              <a:rPr lang="en-GB" sz="2000" dirty="0"/>
              <a:t> said, “Keep walking, this is </a:t>
            </a:r>
            <a:r>
              <a:rPr lang="en-GB" sz="2000" dirty="0" err="1"/>
              <a:t>Jumdān</a:t>
            </a:r>
            <a:r>
              <a:rPr lang="en-GB" sz="2000" dirty="0"/>
              <a:t>. The </a:t>
            </a:r>
            <a:r>
              <a:rPr lang="en-GB" sz="2000" dirty="0" err="1"/>
              <a:t>Mufarridūn</a:t>
            </a:r>
            <a:r>
              <a:rPr lang="en-GB" sz="2000" dirty="0"/>
              <a:t> have outdone everyone.” They asked, “Who are the </a:t>
            </a:r>
            <a:r>
              <a:rPr lang="en-GB" sz="2000" dirty="0" err="1"/>
              <a:t>Mufarridūn</a:t>
            </a:r>
            <a:r>
              <a:rPr lang="en-GB" sz="2000" dirty="0"/>
              <a:t>?” He </a:t>
            </a:r>
            <a:r>
              <a:rPr lang="en-GB" sz="2000" dirty="0">
                <a:latin typeface="KFGQPC Arabic Symbols 01" panose="02000000000000000000" pitchFamily="2" charset="2"/>
              </a:rPr>
              <a:t>g</a:t>
            </a:r>
            <a:r>
              <a:rPr lang="ar-SA" sz="2000" dirty="0"/>
              <a:t> </a:t>
            </a:r>
            <a:r>
              <a:rPr lang="en-GB" sz="2000" dirty="0"/>
              <a:t>replied, “</a:t>
            </a:r>
            <a:r>
              <a:rPr lang="en-GB" sz="2000" b="1" dirty="0">
                <a:solidFill>
                  <a:srgbClr val="C34759"/>
                </a:solidFill>
              </a:rPr>
              <a:t>The men and women who frequently remember Allah</a:t>
            </a:r>
            <a:r>
              <a:rPr lang="en-GB" sz="2000" dirty="0"/>
              <a:t>.” </a:t>
            </a:r>
          </a:p>
          <a:p>
            <a:pPr>
              <a:lnSpc>
                <a:spcPct val="114000"/>
              </a:lnSpc>
            </a:pPr>
            <a:r>
              <a:rPr lang="en-GB" sz="2000" dirty="0"/>
              <a:t>Some of the companions had raced ahead of others in this physical journey. The Prophet </a:t>
            </a:r>
            <a:r>
              <a:rPr lang="en-GB" sz="2000" dirty="0">
                <a:latin typeface="KFGQPC Arabic Symbols 01" panose="02000000000000000000" pitchFamily="2" charset="2"/>
              </a:rPr>
              <a:t>g </a:t>
            </a:r>
            <a:r>
              <a:rPr lang="en-GB" sz="2000" dirty="0"/>
              <a:t>took this opportunity to remind them that the real journey is </a:t>
            </a:r>
            <a:r>
              <a:rPr lang="en-GB" sz="2000" b="1" dirty="0">
                <a:solidFill>
                  <a:srgbClr val="C34759"/>
                </a:solidFill>
              </a:rPr>
              <a:t>the journey of the heart to its Creator</a:t>
            </a:r>
            <a:r>
              <a:rPr lang="en-GB" sz="2000" dirty="0"/>
              <a:t>. And that the secret to racing ahead in this journey is abundant dhikr. Thus, the true winners are those who remember Allah the most.</a:t>
            </a:r>
          </a:p>
        </p:txBody>
      </p:sp>
      <p:pic>
        <p:nvPicPr>
          <p:cNvPr id="9218" name="Picture 2">
            <a:extLst>
              <a:ext uri="{FF2B5EF4-FFF2-40B4-BE49-F238E27FC236}">
                <a16:creationId xmlns:a16="http://schemas.microsoft.com/office/drawing/2014/main" id="{F2ABCF1A-5C89-1917-4441-5E2D1E942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457" y="1465511"/>
            <a:ext cx="4020193" cy="264859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21" name="Content Placeholder 2">
            <a:extLst>
              <a:ext uri="{FF2B5EF4-FFF2-40B4-BE49-F238E27FC236}">
                <a16:creationId xmlns:a16="http://schemas.microsoft.com/office/drawing/2014/main" id="{06D91623-D34B-3552-59B6-5951C96D10C5}"/>
              </a:ext>
            </a:extLst>
          </p:cNvPr>
          <p:cNvSpPr txBox="1">
            <a:spLocks/>
          </p:cNvSpPr>
          <p:nvPr/>
        </p:nvSpPr>
        <p:spPr>
          <a:xfrm>
            <a:off x="838200" y="3161709"/>
            <a:ext cx="7367276" cy="2753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endParaRPr lang="en-GB" sz="1400" dirty="0"/>
          </a:p>
        </p:txBody>
      </p:sp>
      <p:sp>
        <p:nvSpPr>
          <p:cNvPr id="31" name="Rectangle: Rounded Corners 30">
            <a:extLst>
              <a:ext uri="{FF2B5EF4-FFF2-40B4-BE49-F238E27FC236}">
                <a16:creationId xmlns:a16="http://schemas.microsoft.com/office/drawing/2014/main" id="{A2DE772F-6AD0-FEF3-A809-0727B1BAB21C}"/>
              </a:ext>
            </a:extLst>
          </p:cNvPr>
          <p:cNvSpPr/>
          <p:nvPr/>
        </p:nvSpPr>
        <p:spPr>
          <a:xfrm>
            <a:off x="7287307" y="4620084"/>
            <a:ext cx="4043343" cy="1295620"/>
          </a:xfrm>
          <a:prstGeom prst="roundRect">
            <a:avLst>
              <a:gd name="adj" fmla="val 13652"/>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2" name="TextBox 31">
            <a:extLst>
              <a:ext uri="{FF2B5EF4-FFF2-40B4-BE49-F238E27FC236}">
                <a16:creationId xmlns:a16="http://schemas.microsoft.com/office/drawing/2014/main" id="{B61631C5-3BA6-AD19-D7BD-9DCF846E3746}"/>
              </a:ext>
            </a:extLst>
          </p:cNvPr>
          <p:cNvSpPr txBox="1"/>
          <p:nvPr/>
        </p:nvSpPr>
        <p:spPr>
          <a:xfrm>
            <a:off x="7563243" y="5334049"/>
            <a:ext cx="3567161" cy="400110"/>
          </a:xfrm>
          <a:prstGeom prst="rect">
            <a:avLst/>
          </a:prstGeom>
          <a:noFill/>
        </p:spPr>
        <p:txBody>
          <a:bodyPr wrap="square">
            <a:spAutoFit/>
          </a:bodyPr>
          <a:lstStyle/>
          <a:p>
            <a:pPr>
              <a:lnSpc>
                <a:spcPct val="100000"/>
              </a:lnSpc>
            </a:pPr>
            <a:r>
              <a:rPr lang="en-US" sz="2000" dirty="0"/>
              <a:t>Dhikr is the cornerstone of </a:t>
            </a:r>
            <a:r>
              <a:rPr lang="en-US" sz="2000" dirty="0" err="1"/>
              <a:t>ḥajj</a:t>
            </a:r>
            <a:r>
              <a:rPr lang="en-US" sz="2000" dirty="0"/>
              <a:t>.</a:t>
            </a:r>
            <a:endParaRPr lang="en-GB" sz="2000" dirty="0"/>
          </a:p>
        </p:txBody>
      </p:sp>
      <p:sp>
        <p:nvSpPr>
          <p:cNvPr id="33" name="TextBox 32">
            <a:extLst>
              <a:ext uri="{FF2B5EF4-FFF2-40B4-BE49-F238E27FC236}">
                <a16:creationId xmlns:a16="http://schemas.microsoft.com/office/drawing/2014/main" id="{86C33E54-9CD5-6EA3-1643-A84A59B39ACF}"/>
              </a:ext>
            </a:extLst>
          </p:cNvPr>
          <p:cNvSpPr txBox="1"/>
          <p:nvPr/>
        </p:nvSpPr>
        <p:spPr>
          <a:xfrm>
            <a:off x="7954345" y="4856645"/>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34" name="Group 33">
            <a:extLst>
              <a:ext uri="{FF2B5EF4-FFF2-40B4-BE49-F238E27FC236}">
                <a16:creationId xmlns:a16="http://schemas.microsoft.com/office/drawing/2014/main" id="{7AEE3AEC-F691-69E6-E605-51E947AE7359}"/>
              </a:ext>
            </a:extLst>
          </p:cNvPr>
          <p:cNvGrpSpPr/>
          <p:nvPr/>
        </p:nvGrpSpPr>
        <p:grpSpPr>
          <a:xfrm>
            <a:off x="7586393" y="4878938"/>
            <a:ext cx="399785" cy="400110"/>
            <a:chOff x="1452278" y="5197032"/>
            <a:chExt cx="476466" cy="476854"/>
          </a:xfrm>
        </p:grpSpPr>
        <p:sp>
          <p:nvSpPr>
            <p:cNvPr id="35" name="Graphic 18">
              <a:extLst>
                <a:ext uri="{FF2B5EF4-FFF2-40B4-BE49-F238E27FC236}">
                  <a16:creationId xmlns:a16="http://schemas.microsoft.com/office/drawing/2014/main" id="{BA5AC791-8691-6859-A28A-85069167583E}"/>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6" name="Group 35">
              <a:extLst>
                <a:ext uri="{FF2B5EF4-FFF2-40B4-BE49-F238E27FC236}">
                  <a16:creationId xmlns:a16="http://schemas.microsoft.com/office/drawing/2014/main" id="{A1DEC4AA-EC2B-3D9E-FD9A-26E2168FB86D}"/>
                </a:ext>
              </a:extLst>
            </p:cNvPr>
            <p:cNvGrpSpPr/>
            <p:nvPr/>
          </p:nvGrpSpPr>
          <p:grpSpPr>
            <a:xfrm>
              <a:off x="1559780" y="5275390"/>
              <a:ext cx="261462" cy="320138"/>
              <a:chOff x="2762230" y="4102668"/>
              <a:chExt cx="435638" cy="533402"/>
            </a:xfrm>
            <a:solidFill>
              <a:schemeClr val="bg1"/>
            </a:solidFill>
          </p:grpSpPr>
          <p:sp>
            <p:nvSpPr>
              <p:cNvPr id="37" name="Freeform: Shape 36">
                <a:extLst>
                  <a:ext uri="{FF2B5EF4-FFF2-40B4-BE49-F238E27FC236}">
                    <a16:creationId xmlns:a16="http://schemas.microsoft.com/office/drawing/2014/main" id="{30F3ED86-61B5-F947-10E8-FE28234BB0E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8982D7-5817-4721-83A9-32D035EF35F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F963F5C-C6B0-D91E-15D9-E1A11F85563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1E84AD4-D5F3-D9FC-3280-C86B84C3CAF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4" name="PB">
            <a:extLst>
              <a:ext uri="{FF2B5EF4-FFF2-40B4-BE49-F238E27FC236}">
                <a16:creationId xmlns:a16="http://schemas.microsoft.com/office/drawing/2014/main" id="{DF71A7CA-D4E9-DC74-B0DC-528D9D5CF855}"/>
              </a:ext>
            </a:extLst>
          </p:cNvPr>
          <p:cNvSpPr/>
          <p:nvPr/>
        </p:nvSpPr>
        <p:spPr>
          <a:xfrm>
            <a:off x="0" y="6731000"/>
            <a:ext cx="26259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3771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4E97-0D14-DCF7-A1B6-A04640E0E89D}"/>
              </a:ext>
            </a:extLst>
          </p:cNvPr>
          <p:cNvSpPr>
            <a:spLocks noGrp="1"/>
          </p:cNvSpPr>
          <p:nvPr>
            <p:ph type="title"/>
          </p:nvPr>
        </p:nvSpPr>
        <p:spPr/>
        <p:txBody>
          <a:bodyPr/>
          <a:lstStyle/>
          <a:p>
            <a:r>
              <a:rPr lang="en-US" dirty="0"/>
              <a:t>Travel Troubles</a:t>
            </a:r>
            <a:endParaRPr lang="en-GB" dirty="0"/>
          </a:p>
        </p:txBody>
      </p:sp>
      <p:sp>
        <p:nvSpPr>
          <p:cNvPr id="3" name="Content Placeholder 2">
            <a:extLst>
              <a:ext uri="{FF2B5EF4-FFF2-40B4-BE49-F238E27FC236}">
                <a16:creationId xmlns:a16="http://schemas.microsoft.com/office/drawing/2014/main" id="{F876DBE5-22A7-9399-CD1F-0FA1AA676DE2}"/>
              </a:ext>
            </a:extLst>
          </p:cNvPr>
          <p:cNvSpPr>
            <a:spLocks noGrp="1"/>
          </p:cNvSpPr>
          <p:nvPr>
            <p:ph idx="1"/>
          </p:nvPr>
        </p:nvSpPr>
        <p:spPr>
          <a:xfrm>
            <a:off x="838200" y="1437458"/>
            <a:ext cx="6327614" cy="4866524"/>
          </a:xfrm>
        </p:spPr>
        <p:txBody>
          <a:bodyPr>
            <a:normAutofit lnSpcReduction="10000"/>
          </a:bodyPr>
          <a:lstStyle/>
          <a:p>
            <a:r>
              <a:rPr lang="en-GB" sz="2000" dirty="0"/>
              <a:t>The Prophet </a:t>
            </a:r>
            <a:r>
              <a:rPr lang="en-GB" sz="2000" dirty="0">
                <a:latin typeface="KFGQPC Arabic Symbols 01" panose="02000000000000000000" pitchFamily="2" charset="2"/>
              </a:rPr>
              <a:t>g</a:t>
            </a:r>
            <a:r>
              <a:rPr lang="en-GB" sz="2000" dirty="0"/>
              <a:t> was unwell and suffered from migraines. He received cupping treatment on his head and foot.</a:t>
            </a:r>
          </a:p>
          <a:p>
            <a:r>
              <a:rPr lang="en-GB" sz="2000" dirty="0"/>
              <a:t>At </a:t>
            </a:r>
            <a:r>
              <a:rPr lang="en-GB" sz="2000" dirty="0" err="1"/>
              <a:t>ʿArj</a:t>
            </a:r>
            <a:r>
              <a:rPr lang="en-GB" sz="2000" dirty="0"/>
              <a:t>, </a:t>
            </a:r>
            <a:r>
              <a:rPr lang="en-GB" sz="2000" dirty="0" err="1"/>
              <a:t>Abū</a:t>
            </a:r>
            <a:r>
              <a:rPr lang="en-GB" sz="2000" dirty="0"/>
              <a:t> Bakr’s servant lost the camel which contained the provisions of the Prophet </a:t>
            </a:r>
            <a:r>
              <a:rPr lang="en-GB" sz="2000" dirty="0">
                <a:latin typeface="KFGQPC Arabic Symbols 01" panose="02000000000000000000" pitchFamily="2" charset="2"/>
              </a:rPr>
              <a:t>g</a:t>
            </a:r>
            <a:r>
              <a:rPr lang="ar-SA" sz="2000" dirty="0"/>
              <a:t>.</a:t>
            </a:r>
            <a:r>
              <a:rPr lang="en-US" sz="2000" dirty="0"/>
              <a:t> </a:t>
            </a:r>
            <a:r>
              <a:rPr lang="en-GB" sz="2000" dirty="0"/>
              <a:t>Abū Bakr was angered and hit the servant saying: “You had one camel to attend to and you lose him?!” The Prophet </a:t>
            </a:r>
            <a:r>
              <a:rPr lang="en-GB" sz="2000" dirty="0">
                <a:latin typeface="KFGQPC Arabic Symbols 01" panose="02000000000000000000" pitchFamily="2" charset="2"/>
              </a:rPr>
              <a:t>g</a:t>
            </a:r>
            <a:r>
              <a:rPr lang="ar-SA" sz="2000" dirty="0"/>
              <a:t> </a:t>
            </a:r>
            <a:r>
              <a:rPr lang="en-GB" sz="2000" dirty="0"/>
              <a:t>then smiled and said to those around him: “Look at this man in </a:t>
            </a:r>
            <a:r>
              <a:rPr lang="en-GB" sz="2000" dirty="0" err="1"/>
              <a:t>iḥrām</a:t>
            </a:r>
            <a:r>
              <a:rPr lang="en-GB" sz="2000" dirty="0"/>
              <a:t> and what he is doing.”</a:t>
            </a:r>
          </a:p>
          <a:p>
            <a:r>
              <a:rPr lang="en-GB" sz="2000" dirty="0"/>
              <a:t>Generosity of the companions: the family of </a:t>
            </a:r>
            <a:r>
              <a:rPr lang="en-GB" sz="2000" dirty="0" err="1"/>
              <a:t>Naḍlah</a:t>
            </a:r>
            <a:r>
              <a:rPr lang="en-GB" sz="2000" dirty="0"/>
              <a:t> brought a dish of </a:t>
            </a:r>
            <a:r>
              <a:rPr lang="en-GB" sz="2000" dirty="0" err="1"/>
              <a:t>ḥays</a:t>
            </a:r>
            <a:r>
              <a:rPr lang="en-GB" sz="2000" dirty="0"/>
              <a:t> (dry yoghurt, dates &amp; fat); </a:t>
            </a:r>
            <a:r>
              <a:rPr lang="en-GB" sz="2000" dirty="0" err="1"/>
              <a:t>Saʿd</a:t>
            </a:r>
            <a:r>
              <a:rPr lang="en-GB" sz="2000" dirty="0"/>
              <a:t> b. </a:t>
            </a:r>
            <a:r>
              <a:rPr lang="en-GB" sz="2000" dirty="0" err="1"/>
              <a:t>ʿUbādah</a:t>
            </a:r>
            <a:r>
              <a:rPr lang="en-GB" sz="2000" dirty="0"/>
              <a:t> offered the Prophet </a:t>
            </a:r>
            <a:r>
              <a:rPr lang="en-GB" sz="2000" dirty="0">
                <a:latin typeface="KFGQPC Arabic Symbols 01" panose="02000000000000000000" pitchFamily="2" charset="2"/>
              </a:rPr>
              <a:t>g</a:t>
            </a:r>
            <a:r>
              <a:rPr lang="en-GB" sz="2000" dirty="0"/>
              <a:t> a camel but he refused because </a:t>
            </a:r>
            <a:r>
              <a:rPr lang="en-GB" sz="2000" dirty="0" err="1"/>
              <a:t>Ṣafwān</a:t>
            </a:r>
            <a:r>
              <a:rPr lang="en-GB" sz="2000" dirty="0"/>
              <a:t> b. </a:t>
            </a:r>
            <a:r>
              <a:rPr lang="en-GB" sz="2000" dirty="0" err="1"/>
              <a:t>Muʿaṭṭal</a:t>
            </a:r>
            <a:r>
              <a:rPr lang="en-GB" sz="2000" dirty="0"/>
              <a:t> found the camel and brought it back to </a:t>
            </a:r>
            <a:r>
              <a:rPr lang="en-GB" sz="2000" dirty="0" err="1"/>
              <a:t>Abū</a:t>
            </a:r>
            <a:r>
              <a:rPr lang="en-GB" sz="2000" dirty="0"/>
              <a:t> Bakr.</a:t>
            </a:r>
          </a:p>
        </p:txBody>
      </p:sp>
      <p:pic>
        <p:nvPicPr>
          <p:cNvPr id="1026" name="Picture 2">
            <a:extLst>
              <a:ext uri="{FF2B5EF4-FFF2-40B4-BE49-F238E27FC236}">
                <a16:creationId xmlns:a16="http://schemas.microsoft.com/office/drawing/2014/main" id="{E8288DED-9BCA-47E7-1A83-E078ACFE6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587" y="763832"/>
            <a:ext cx="3829962" cy="265544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A70FBE72-6FEC-3F8B-C491-098DBF3CC634}"/>
              </a:ext>
            </a:extLst>
          </p:cNvPr>
          <p:cNvSpPr/>
          <p:nvPr/>
        </p:nvSpPr>
        <p:spPr>
          <a:xfrm>
            <a:off x="7679184" y="3816095"/>
            <a:ext cx="3841365" cy="2423221"/>
          </a:xfrm>
          <a:prstGeom prst="roundRect">
            <a:avLst>
              <a:gd name="adj" fmla="val 10370"/>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A956B70F-E74F-0EDC-C59D-4F79AA2153EB}"/>
              </a:ext>
            </a:extLst>
          </p:cNvPr>
          <p:cNvSpPr txBox="1"/>
          <p:nvPr/>
        </p:nvSpPr>
        <p:spPr>
          <a:xfrm>
            <a:off x="7978269" y="4563577"/>
            <a:ext cx="3245784" cy="1477328"/>
          </a:xfrm>
          <a:prstGeom prst="rect">
            <a:avLst/>
          </a:prstGeom>
          <a:noFill/>
        </p:spPr>
        <p:txBody>
          <a:bodyPr wrap="square">
            <a:spAutoFit/>
          </a:bodyPr>
          <a:lstStyle/>
          <a:p>
            <a:pPr>
              <a:lnSpc>
                <a:spcPct val="100000"/>
              </a:lnSpc>
            </a:pPr>
            <a:r>
              <a:rPr lang="en-GB" sz="1800" dirty="0"/>
              <a:t>The Prophet </a:t>
            </a:r>
            <a:r>
              <a:rPr lang="en-GB" sz="1800" dirty="0">
                <a:latin typeface="KFGQPC Arabic Symbols 01" panose="02000000000000000000" pitchFamily="2" charset="2"/>
              </a:rPr>
              <a:t>g </a:t>
            </a:r>
            <a:r>
              <a:rPr lang="en-GB" sz="1800" dirty="0"/>
              <a:t>was so caring and sympathetic to all. </a:t>
            </a:r>
            <a:r>
              <a:rPr lang="en-GB" dirty="0"/>
              <a:t>He</a:t>
            </a:r>
            <a:r>
              <a:rPr lang="en-GB" sz="1800" dirty="0"/>
              <a:t> taught his best friend that he should be more tolerant to his servant. </a:t>
            </a:r>
          </a:p>
        </p:txBody>
      </p:sp>
      <p:sp>
        <p:nvSpPr>
          <p:cNvPr id="35" name="TextBox 34">
            <a:extLst>
              <a:ext uri="{FF2B5EF4-FFF2-40B4-BE49-F238E27FC236}">
                <a16:creationId xmlns:a16="http://schemas.microsoft.com/office/drawing/2014/main" id="{5F4DC3F0-25D9-F669-7735-FCA3CA5740EA}"/>
              </a:ext>
            </a:extLst>
          </p:cNvPr>
          <p:cNvSpPr txBox="1"/>
          <p:nvPr/>
        </p:nvSpPr>
        <p:spPr>
          <a:xfrm>
            <a:off x="8346221" y="4039873"/>
            <a:ext cx="2533982" cy="477001"/>
          </a:xfrm>
          <a:prstGeom prst="rect">
            <a:avLst/>
          </a:prstGeom>
          <a:noFill/>
        </p:spPr>
        <p:txBody>
          <a:bodyPr wrap="square">
            <a:spAutoFit/>
          </a:bodyPr>
          <a:lstStyle/>
          <a:p>
            <a:pPr>
              <a:lnSpc>
                <a:spcPct val="100000"/>
              </a:lnSpc>
            </a:pPr>
            <a:r>
              <a:rPr lang="en-GB" sz="2400" dirty="0">
                <a:solidFill>
                  <a:srgbClr val="C34759"/>
                </a:solidFill>
                <a:latin typeface="Mulish ExtraBold" pitchFamily="2" charset="0"/>
              </a:rPr>
              <a:t>Think &amp; Reflect</a:t>
            </a:r>
          </a:p>
        </p:txBody>
      </p:sp>
      <p:grpSp>
        <p:nvGrpSpPr>
          <p:cNvPr id="38" name="Group 37">
            <a:extLst>
              <a:ext uri="{FF2B5EF4-FFF2-40B4-BE49-F238E27FC236}">
                <a16:creationId xmlns:a16="http://schemas.microsoft.com/office/drawing/2014/main" id="{57D3848B-760E-C5BB-4F63-D7CCC310A06D}"/>
              </a:ext>
            </a:extLst>
          </p:cNvPr>
          <p:cNvGrpSpPr/>
          <p:nvPr/>
        </p:nvGrpSpPr>
        <p:grpSpPr>
          <a:xfrm>
            <a:off x="7978269" y="4062166"/>
            <a:ext cx="399785" cy="400110"/>
            <a:chOff x="1452278" y="5197032"/>
            <a:chExt cx="476466" cy="476854"/>
          </a:xfrm>
        </p:grpSpPr>
        <p:sp>
          <p:nvSpPr>
            <p:cNvPr id="39" name="Graphic 18">
              <a:extLst>
                <a:ext uri="{FF2B5EF4-FFF2-40B4-BE49-F238E27FC236}">
                  <a16:creationId xmlns:a16="http://schemas.microsoft.com/office/drawing/2014/main" id="{3E176AC9-914A-C9DE-B071-6641B44F1917}"/>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40" name="Group 39">
              <a:extLst>
                <a:ext uri="{FF2B5EF4-FFF2-40B4-BE49-F238E27FC236}">
                  <a16:creationId xmlns:a16="http://schemas.microsoft.com/office/drawing/2014/main" id="{98528186-556C-83E7-01E5-DF1A47E66203}"/>
                </a:ext>
              </a:extLst>
            </p:cNvPr>
            <p:cNvGrpSpPr/>
            <p:nvPr/>
          </p:nvGrpSpPr>
          <p:grpSpPr>
            <a:xfrm>
              <a:off x="1559780" y="5275390"/>
              <a:ext cx="261462" cy="320138"/>
              <a:chOff x="2762230" y="4102668"/>
              <a:chExt cx="435638" cy="533402"/>
            </a:xfrm>
            <a:solidFill>
              <a:schemeClr val="bg1"/>
            </a:solidFill>
          </p:grpSpPr>
          <p:sp>
            <p:nvSpPr>
              <p:cNvPr id="41" name="Freeform: Shape 40">
                <a:extLst>
                  <a:ext uri="{FF2B5EF4-FFF2-40B4-BE49-F238E27FC236}">
                    <a16:creationId xmlns:a16="http://schemas.microsoft.com/office/drawing/2014/main" id="{0CCEA39B-7375-825E-19E1-51FFE58AE2B6}"/>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2F73663-EA12-C7AA-4868-D023DAB8E4E3}"/>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08037B9-B286-3F7A-EA00-C6D1949E8B1B}"/>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C9DE348-EBF7-662C-F20A-9AF4119E0C0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C4522297-F80D-AF49-0F2F-471F7788E422}"/>
              </a:ext>
            </a:extLst>
          </p:cNvPr>
          <p:cNvSpPr/>
          <p:nvPr/>
        </p:nvSpPr>
        <p:spPr>
          <a:xfrm>
            <a:off x="0" y="6731000"/>
            <a:ext cx="281353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169796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BD98-3238-D05C-1142-FEB398FF2CA7}"/>
              </a:ext>
            </a:extLst>
          </p:cNvPr>
          <p:cNvSpPr>
            <a:spLocks noGrp="1"/>
          </p:cNvSpPr>
          <p:nvPr>
            <p:ph type="title"/>
          </p:nvPr>
        </p:nvSpPr>
        <p:spPr/>
        <p:txBody>
          <a:bodyPr/>
          <a:lstStyle/>
          <a:p>
            <a:r>
              <a:rPr lang="en-US" dirty="0"/>
              <a:t>The Incidents of Our Mothers </a:t>
            </a:r>
            <a:endParaRPr lang="en-GB" dirty="0"/>
          </a:p>
        </p:txBody>
      </p:sp>
      <p:sp>
        <p:nvSpPr>
          <p:cNvPr id="3" name="Content Placeholder 2">
            <a:extLst>
              <a:ext uri="{FF2B5EF4-FFF2-40B4-BE49-F238E27FC236}">
                <a16:creationId xmlns:a16="http://schemas.microsoft.com/office/drawing/2014/main" id="{5C2630A1-8510-52C4-A872-143FD8E18C90}"/>
              </a:ext>
            </a:extLst>
          </p:cNvPr>
          <p:cNvSpPr>
            <a:spLocks noGrp="1"/>
          </p:cNvSpPr>
          <p:nvPr>
            <p:ph idx="1"/>
          </p:nvPr>
        </p:nvSpPr>
        <p:spPr>
          <a:xfrm>
            <a:off x="838200" y="1416229"/>
            <a:ext cx="6687975" cy="5062948"/>
          </a:xfrm>
        </p:spPr>
        <p:txBody>
          <a:bodyPr>
            <a:normAutofit lnSpcReduction="10000"/>
          </a:bodyPr>
          <a:lstStyle/>
          <a:p>
            <a:r>
              <a:rPr lang="en-GB" sz="2000" dirty="0" err="1"/>
              <a:t>Ṣafiyyah</a:t>
            </a:r>
            <a:r>
              <a:rPr lang="en-GB" sz="2000" dirty="0"/>
              <a:t> </a:t>
            </a:r>
            <a:r>
              <a:rPr lang="en-GB" sz="2000" dirty="0" err="1">
                <a:latin typeface="KFGQPC Arabic Symbols 01" panose="02000000000000000000" pitchFamily="2" charset="2"/>
              </a:rPr>
              <a:t>i</a:t>
            </a:r>
            <a:r>
              <a:rPr lang="en-GB" sz="2000" dirty="0"/>
              <a:t> was upset as her camel refused to move during the journey. The Prophet </a:t>
            </a:r>
            <a:r>
              <a:rPr lang="en-GB" sz="2000" dirty="0">
                <a:latin typeface="KFGQPC Arabic Symbols 01" panose="02000000000000000000" pitchFamily="2" charset="2"/>
              </a:rPr>
              <a:t>g</a:t>
            </a:r>
            <a:r>
              <a:rPr lang="en-GB" sz="2000" dirty="0"/>
              <a:t> came to comfort her and wiped away her tears. However, she would not calm down despite his repeated attempts and hence he rebuked her. </a:t>
            </a:r>
          </a:p>
          <a:p>
            <a:r>
              <a:rPr lang="en-GB" sz="2000" dirty="0"/>
              <a:t>It was </a:t>
            </a:r>
            <a:r>
              <a:rPr lang="en-GB" sz="2000" dirty="0" err="1"/>
              <a:t>Ṣafiyyah’s</a:t>
            </a:r>
            <a:r>
              <a:rPr lang="en-GB" sz="2000" dirty="0"/>
              <a:t> turn to spend the night with the Prophet </a:t>
            </a:r>
            <a:r>
              <a:rPr lang="en-GB" sz="2000" dirty="0">
                <a:latin typeface="KFGQPC Arabic Symbols 01" panose="02000000000000000000" pitchFamily="2" charset="2"/>
              </a:rPr>
              <a:t>g</a:t>
            </a:r>
            <a:r>
              <a:rPr lang="en-GB" sz="2000" dirty="0"/>
              <a:t> but she asked </a:t>
            </a:r>
            <a:r>
              <a:rPr lang="en-GB" sz="2000" dirty="0" err="1"/>
              <a:t>ʿĀ‘ishah</a:t>
            </a:r>
            <a:r>
              <a:rPr lang="en-GB" sz="2000" dirty="0"/>
              <a:t> to take her turn instead. He was surprised that </a:t>
            </a:r>
            <a:r>
              <a:rPr lang="en-GB" sz="2000" dirty="0" err="1"/>
              <a:t>ʿĀ‘ishah</a:t>
            </a:r>
            <a:r>
              <a:rPr lang="en-GB" sz="2000" dirty="0"/>
              <a:t> came and asked her why she came to which she replied: “</a:t>
            </a:r>
            <a:r>
              <a:rPr lang="en-GB" sz="2000" b="1" dirty="0">
                <a:solidFill>
                  <a:srgbClr val="C34759"/>
                </a:solidFill>
              </a:rPr>
              <a:t>It is Allah’s bounty and He grants it to whom he wills</a:t>
            </a:r>
            <a:r>
              <a:rPr lang="en-GB" sz="2000" dirty="0"/>
              <a:t>.”</a:t>
            </a:r>
          </a:p>
          <a:p>
            <a:r>
              <a:rPr lang="en-GB" sz="2000" dirty="0"/>
              <a:t>The Prophet </a:t>
            </a:r>
            <a:r>
              <a:rPr lang="en-GB" sz="2000" dirty="0">
                <a:latin typeface="KFGQPC Arabic Symbols 01" panose="02000000000000000000" pitchFamily="2" charset="2"/>
              </a:rPr>
              <a:t>g</a:t>
            </a:r>
            <a:r>
              <a:rPr lang="en-GB" sz="2000" dirty="0"/>
              <a:t> said to Zaynab b. </a:t>
            </a:r>
            <a:r>
              <a:rPr lang="en-GB" sz="2000" dirty="0" err="1"/>
              <a:t>Jaḥsh</a:t>
            </a:r>
            <a:r>
              <a:rPr lang="en-GB" sz="2000" dirty="0"/>
              <a:t>: “Lend a camel to your sister” to which she replied: “Shall I lend a camel to your Jewess (</a:t>
            </a:r>
            <a:r>
              <a:rPr lang="en-GB" sz="2000" dirty="0" err="1"/>
              <a:t>Ṣafiyyah</a:t>
            </a:r>
            <a:r>
              <a:rPr lang="en-GB" sz="2000" dirty="0"/>
              <a:t> was previously a Jew)?” This angered the Prophet </a:t>
            </a:r>
            <a:r>
              <a:rPr lang="en-US" sz="2000" dirty="0"/>
              <a:t>and </a:t>
            </a:r>
            <a:r>
              <a:rPr lang="en-GB" sz="2000" dirty="0"/>
              <a:t>he </a:t>
            </a:r>
            <a:r>
              <a:rPr lang="en-GB" sz="2000" dirty="0">
                <a:latin typeface="KFGQPC Arabic Symbols 01" panose="02000000000000000000" pitchFamily="2" charset="2"/>
              </a:rPr>
              <a:t>g</a:t>
            </a:r>
            <a:r>
              <a:rPr lang="en-GB" sz="2000" dirty="0"/>
              <a:t> didn’t speak to her until they returned to Madinah.</a:t>
            </a:r>
          </a:p>
          <a:p>
            <a:pPr marL="0" indent="0">
              <a:lnSpc>
                <a:spcPct val="114000"/>
              </a:lnSpc>
              <a:buNone/>
            </a:pPr>
            <a:endParaRPr lang="en-GB" sz="2000" dirty="0"/>
          </a:p>
        </p:txBody>
      </p:sp>
      <p:sp>
        <p:nvSpPr>
          <p:cNvPr id="4" name="Rectangle: Rounded Corners 3">
            <a:extLst>
              <a:ext uri="{FF2B5EF4-FFF2-40B4-BE49-F238E27FC236}">
                <a16:creationId xmlns:a16="http://schemas.microsoft.com/office/drawing/2014/main" id="{89983739-732D-5E5C-03E1-FD5C014AB842}"/>
              </a:ext>
            </a:extLst>
          </p:cNvPr>
          <p:cNvSpPr/>
          <p:nvPr/>
        </p:nvSpPr>
        <p:spPr>
          <a:xfrm>
            <a:off x="7802671" y="669713"/>
            <a:ext cx="3551129" cy="3538149"/>
          </a:xfrm>
          <a:prstGeom prst="roundRect">
            <a:avLst>
              <a:gd name="adj" fmla="val 5234"/>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BB8BB49-DF90-F8AF-911F-665F22B587B7}"/>
              </a:ext>
            </a:extLst>
          </p:cNvPr>
          <p:cNvSpPr txBox="1"/>
          <p:nvPr/>
        </p:nvSpPr>
        <p:spPr>
          <a:xfrm>
            <a:off x="7989798" y="1422982"/>
            <a:ext cx="3087506" cy="2585323"/>
          </a:xfrm>
          <a:prstGeom prst="rect">
            <a:avLst/>
          </a:prstGeom>
          <a:noFill/>
        </p:spPr>
        <p:txBody>
          <a:bodyPr wrap="square">
            <a:spAutoFit/>
          </a:bodyPr>
          <a:lstStyle/>
          <a:p>
            <a:pPr>
              <a:lnSpc>
                <a:spcPct val="100000"/>
              </a:lnSpc>
            </a:pPr>
            <a:r>
              <a:rPr lang="en-US" dirty="0"/>
              <a:t>The companions </a:t>
            </a:r>
            <a:r>
              <a:rPr lang="en-US" dirty="0">
                <a:latin typeface="KFGQPC Arabic Symbols 01" panose="02000000000000000000" pitchFamily="2" charset="2"/>
              </a:rPr>
              <a:t>j</a:t>
            </a:r>
            <a:r>
              <a:rPr lang="en-US" dirty="0"/>
              <a:t> were humans. There will be moments during the journey where we may have troubles/difficulties in our relationships, however this is part of our test and we should do our best to control ourselves. </a:t>
            </a:r>
            <a:endParaRPr lang="en-GB" dirty="0"/>
          </a:p>
        </p:txBody>
      </p:sp>
      <p:sp>
        <p:nvSpPr>
          <p:cNvPr id="35" name="TextBox 34">
            <a:extLst>
              <a:ext uri="{FF2B5EF4-FFF2-40B4-BE49-F238E27FC236}">
                <a16:creationId xmlns:a16="http://schemas.microsoft.com/office/drawing/2014/main" id="{C7A21FD7-2FF5-AEE5-955A-F47398936F0A}"/>
              </a:ext>
            </a:extLst>
          </p:cNvPr>
          <p:cNvSpPr txBox="1"/>
          <p:nvPr/>
        </p:nvSpPr>
        <p:spPr>
          <a:xfrm>
            <a:off x="8386206" y="923524"/>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6" name="Group 35">
            <a:extLst>
              <a:ext uri="{FF2B5EF4-FFF2-40B4-BE49-F238E27FC236}">
                <a16:creationId xmlns:a16="http://schemas.microsoft.com/office/drawing/2014/main" id="{8EAB37A1-3D38-7B05-0C84-367FA1E0B14F}"/>
              </a:ext>
            </a:extLst>
          </p:cNvPr>
          <p:cNvGrpSpPr/>
          <p:nvPr/>
        </p:nvGrpSpPr>
        <p:grpSpPr>
          <a:xfrm>
            <a:off x="8018826" y="898089"/>
            <a:ext cx="399785" cy="400110"/>
            <a:chOff x="1452278" y="5197032"/>
            <a:chExt cx="476466" cy="476854"/>
          </a:xfrm>
        </p:grpSpPr>
        <p:sp>
          <p:nvSpPr>
            <p:cNvPr id="37" name="Graphic 18">
              <a:extLst>
                <a:ext uri="{FF2B5EF4-FFF2-40B4-BE49-F238E27FC236}">
                  <a16:creationId xmlns:a16="http://schemas.microsoft.com/office/drawing/2014/main" id="{7667FEDC-63DD-E140-45AA-534F01D06641}"/>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8" name="Group 37">
              <a:extLst>
                <a:ext uri="{FF2B5EF4-FFF2-40B4-BE49-F238E27FC236}">
                  <a16:creationId xmlns:a16="http://schemas.microsoft.com/office/drawing/2014/main" id="{6C1A2B03-ECFA-6D19-2119-CEFBFC72833D}"/>
                </a:ext>
              </a:extLst>
            </p:cNvPr>
            <p:cNvGrpSpPr/>
            <p:nvPr/>
          </p:nvGrpSpPr>
          <p:grpSpPr>
            <a:xfrm>
              <a:off x="1559780" y="5275390"/>
              <a:ext cx="261462" cy="320138"/>
              <a:chOff x="2762230" y="4102668"/>
              <a:chExt cx="435638" cy="533402"/>
            </a:xfrm>
            <a:solidFill>
              <a:schemeClr val="bg1"/>
            </a:solidFill>
          </p:grpSpPr>
          <p:sp>
            <p:nvSpPr>
              <p:cNvPr id="39" name="Freeform: Shape 38">
                <a:extLst>
                  <a:ext uri="{FF2B5EF4-FFF2-40B4-BE49-F238E27FC236}">
                    <a16:creationId xmlns:a16="http://schemas.microsoft.com/office/drawing/2014/main" id="{7A151FBB-FBAD-A89E-E353-91A8FE1F3AF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6C1807-BA97-0ED1-92BA-77CAA6352269}"/>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B88D743-43EF-DF96-2955-6742255D96C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70AE8F7-F992-07D1-2ECB-496D3BBCF1A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9" name="Graphic 8">
            <a:extLst>
              <a:ext uri="{FF2B5EF4-FFF2-40B4-BE49-F238E27FC236}">
                <a16:creationId xmlns:a16="http://schemas.microsoft.com/office/drawing/2014/main" id="{74C95C9A-FA62-BC00-51E7-E86E4E7832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614425" y="4929067"/>
            <a:ext cx="3927620" cy="1973030"/>
          </a:xfrm>
          <a:prstGeom prst="rect">
            <a:avLst/>
          </a:prstGeom>
        </p:spPr>
      </p:pic>
      <p:sp>
        <p:nvSpPr>
          <p:cNvPr id="6" name="PB">
            <a:extLst>
              <a:ext uri="{FF2B5EF4-FFF2-40B4-BE49-F238E27FC236}">
                <a16:creationId xmlns:a16="http://schemas.microsoft.com/office/drawing/2014/main" id="{ED45422E-FA50-96DE-1B9D-03B7CBF40227}"/>
              </a:ext>
            </a:extLst>
          </p:cNvPr>
          <p:cNvSpPr/>
          <p:nvPr/>
        </p:nvSpPr>
        <p:spPr>
          <a:xfrm>
            <a:off x="0" y="6731000"/>
            <a:ext cx="30011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95840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F594-D1E5-C1C0-5F27-01CB1C96CD89}"/>
              </a:ext>
            </a:extLst>
          </p:cNvPr>
          <p:cNvSpPr>
            <a:spLocks noGrp="1"/>
          </p:cNvSpPr>
          <p:nvPr>
            <p:ph type="title"/>
          </p:nvPr>
        </p:nvSpPr>
        <p:spPr/>
        <p:txBody>
          <a:bodyPr/>
          <a:lstStyle/>
          <a:p>
            <a:r>
              <a:rPr lang="en-GB" dirty="0"/>
              <a:t>Camping at </a:t>
            </a:r>
            <a:r>
              <a:rPr lang="en-GB" dirty="0" err="1"/>
              <a:t>Sarif</a:t>
            </a:r>
            <a:r>
              <a:rPr lang="en-GB" dirty="0"/>
              <a:t> &amp; </a:t>
            </a:r>
            <a:r>
              <a:rPr lang="en-GB" spc="-200" dirty="0" err="1"/>
              <a:t>ʿ</a:t>
            </a:r>
            <a:r>
              <a:rPr lang="en-GB" dirty="0" err="1"/>
              <a:t>Aishah</a:t>
            </a:r>
            <a:r>
              <a:rPr lang="en-GB" dirty="0"/>
              <a:t> </a:t>
            </a:r>
            <a:r>
              <a:rPr lang="en-GB" sz="4400" dirty="0" err="1">
                <a:latin typeface="KFGQPC Arabic Symbols 01" panose="02000000000000000000" pitchFamily="2" charset="2"/>
              </a:rPr>
              <a:t>i</a:t>
            </a:r>
            <a:endParaRPr lang="en-GB" dirty="0"/>
          </a:p>
        </p:txBody>
      </p:sp>
      <p:sp>
        <p:nvSpPr>
          <p:cNvPr id="3" name="Content Placeholder 2">
            <a:extLst>
              <a:ext uri="{FF2B5EF4-FFF2-40B4-BE49-F238E27FC236}">
                <a16:creationId xmlns:a16="http://schemas.microsoft.com/office/drawing/2014/main" id="{EF5F3120-DFED-0AB0-5C31-EBCA11E0AE8A}"/>
              </a:ext>
            </a:extLst>
          </p:cNvPr>
          <p:cNvSpPr>
            <a:spLocks noGrp="1"/>
          </p:cNvSpPr>
          <p:nvPr>
            <p:ph idx="1"/>
          </p:nvPr>
        </p:nvSpPr>
        <p:spPr>
          <a:xfrm>
            <a:off x="838200" y="1351194"/>
            <a:ext cx="7040671" cy="5147929"/>
          </a:xfrm>
        </p:spPr>
        <p:txBody>
          <a:bodyPr>
            <a:normAutofit/>
          </a:bodyPr>
          <a:lstStyle/>
          <a:p>
            <a:pPr>
              <a:lnSpc>
                <a:spcPct val="114000"/>
              </a:lnSpc>
            </a:pPr>
            <a:r>
              <a:rPr lang="en-GB" sz="2000" dirty="0"/>
              <a:t>The Prophet </a:t>
            </a:r>
            <a:r>
              <a:rPr lang="en-GB" sz="2000" dirty="0">
                <a:latin typeface="KFGQPC Arabic Symbols 01" panose="02000000000000000000" pitchFamily="2" charset="2"/>
              </a:rPr>
              <a:t>g</a:t>
            </a:r>
            <a:r>
              <a:rPr lang="en-GB" sz="2000" dirty="0"/>
              <a:t> camped at </a:t>
            </a:r>
            <a:r>
              <a:rPr lang="en-GB" sz="2000" dirty="0" err="1"/>
              <a:t>Sarif</a:t>
            </a:r>
            <a:r>
              <a:rPr lang="en-GB" sz="2000" dirty="0"/>
              <a:t> and told his companions: “Whoever does not have his sacrifice with him and wishes to make </a:t>
            </a:r>
            <a:r>
              <a:rPr lang="en-GB" sz="2000" dirty="0" err="1"/>
              <a:t>ʿumrah</a:t>
            </a:r>
            <a:r>
              <a:rPr lang="en-GB" sz="2000" dirty="0"/>
              <a:t> may choose to do so” — Some did so, whilst others didn’t. </a:t>
            </a:r>
          </a:p>
          <a:p>
            <a:pPr>
              <a:lnSpc>
                <a:spcPct val="114000"/>
              </a:lnSpc>
            </a:pPr>
            <a:r>
              <a:rPr lang="en-GB" sz="2000" dirty="0"/>
              <a:t>He found </a:t>
            </a:r>
            <a:r>
              <a:rPr lang="en-GB" sz="2000" dirty="0" err="1"/>
              <a:t>ʿĀ‘ishah</a:t>
            </a:r>
            <a:r>
              <a:rPr lang="en-GB" sz="2000" dirty="0"/>
              <a:t> </a:t>
            </a:r>
            <a:r>
              <a:rPr lang="en-GB" sz="2000" dirty="0" err="1">
                <a:latin typeface="KFGQPC Arabic Symbols 01" panose="02000000000000000000" pitchFamily="2" charset="2"/>
              </a:rPr>
              <a:t>i</a:t>
            </a:r>
            <a:r>
              <a:rPr lang="en-GB" sz="2000" dirty="0"/>
              <a:t> weeping, whilst saying, “I wish I did not come for </a:t>
            </a:r>
            <a:r>
              <a:rPr lang="en-GB" sz="2000" dirty="0" err="1"/>
              <a:t>ḥajj</a:t>
            </a:r>
            <a:r>
              <a:rPr lang="en-GB" sz="2000" dirty="0"/>
              <a:t> this year… I am prevented from performing </a:t>
            </a:r>
            <a:r>
              <a:rPr lang="en-GB" sz="2000" dirty="0" err="1"/>
              <a:t>ʿumrah</a:t>
            </a:r>
            <a:r>
              <a:rPr lang="en-GB" sz="2000" dirty="0"/>
              <a:t>.” He then asked: “Perhaps you are on your period?” to which she replied in the affirmative. </a:t>
            </a:r>
          </a:p>
          <a:p>
            <a:pPr>
              <a:lnSpc>
                <a:spcPct val="114000"/>
              </a:lnSpc>
            </a:pPr>
            <a:r>
              <a:rPr lang="en-GB" sz="2000" dirty="0"/>
              <a:t>The Prophet </a:t>
            </a:r>
            <a:r>
              <a:rPr lang="en-GB" sz="2000" dirty="0">
                <a:latin typeface="KFGQPC Arabic Symbols 01" panose="02000000000000000000" pitchFamily="2" charset="2"/>
              </a:rPr>
              <a:t>g</a:t>
            </a:r>
            <a:r>
              <a:rPr lang="en-GB" sz="2000" dirty="0"/>
              <a:t> consoled her, gently saying: “</a:t>
            </a:r>
            <a:r>
              <a:rPr lang="en-GB" sz="2000" b="1" dirty="0">
                <a:solidFill>
                  <a:srgbClr val="C34759"/>
                </a:solidFill>
              </a:rPr>
              <a:t>This is something that Allah has created women with</a:t>
            </a:r>
            <a:r>
              <a:rPr lang="en-GB" sz="2000" dirty="0"/>
              <a:t>… You will not be at a disadvantage. You do all that a pilgrim does, but do not perform your </a:t>
            </a:r>
            <a:r>
              <a:rPr lang="en-GB" sz="2000" dirty="0" err="1"/>
              <a:t>ṭawāf</a:t>
            </a:r>
            <a:r>
              <a:rPr lang="en-GB" sz="2000" dirty="0"/>
              <a:t> until you are clean from menstruation. Join the pilgrims so that Allah may grant it (</a:t>
            </a:r>
            <a:r>
              <a:rPr lang="en-GB" sz="2000" dirty="0" err="1"/>
              <a:t>ʿumrah</a:t>
            </a:r>
            <a:r>
              <a:rPr lang="en-GB" sz="2000" dirty="0"/>
              <a:t>) to you.”</a:t>
            </a:r>
            <a:endParaRPr lang="en-GB" sz="2400" dirty="0"/>
          </a:p>
        </p:txBody>
      </p:sp>
      <p:pic>
        <p:nvPicPr>
          <p:cNvPr id="3074" name="Picture 2">
            <a:extLst>
              <a:ext uri="{FF2B5EF4-FFF2-40B4-BE49-F238E27FC236}">
                <a16:creationId xmlns:a16="http://schemas.microsoft.com/office/drawing/2014/main" id="{B8AD9188-12FF-14BB-39C1-38CFE18A8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734" y="4386924"/>
            <a:ext cx="3297369" cy="202096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30B8D415-2F8E-81A4-D5FA-22EF36D4B3D3}"/>
              </a:ext>
            </a:extLst>
          </p:cNvPr>
          <p:cNvSpPr/>
          <p:nvPr/>
        </p:nvSpPr>
        <p:spPr>
          <a:xfrm>
            <a:off x="8027318" y="316850"/>
            <a:ext cx="3431210" cy="3841792"/>
          </a:xfrm>
          <a:prstGeom prst="roundRect">
            <a:avLst>
              <a:gd name="adj" fmla="val 510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8C67C961-9255-2891-692F-2D0EF182663F}"/>
              </a:ext>
            </a:extLst>
          </p:cNvPr>
          <p:cNvSpPr txBox="1"/>
          <p:nvPr/>
        </p:nvSpPr>
        <p:spPr>
          <a:xfrm>
            <a:off x="8169879" y="1033473"/>
            <a:ext cx="3183921" cy="3016210"/>
          </a:xfrm>
          <a:prstGeom prst="rect">
            <a:avLst/>
          </a:prstGeom>
          <a:noFill/>
        </p:spPr>
        <p:txBody>
          <a:bodyPr wrap="square">
            <a:spAutoFit/>
          </a:bodyPr>
          <a:lstStyle/>
          <a:p>
            <a:pPr>
              <a:lnSpc>
                <a:spcPct val="100000"/>
              </a:lnSpc>
              <a:spcAft>
                <a:spcPts val="600"/>
              </a:spcAft>
            </a:pPr>
            <a:r>
              <a:rPr lang="en-US" dirty="0"/>
              <a:t>The Prophet </a:t>
            </a:r>
            <a:r>
              <a:rPr lang="en-GB" dirty="0">
                <a:latin typeface="KFGQPC Arabic Symbols 01" panose="02000000000000000000" pitchFamily="2" charset="2"/>
              </a:rPr>
              <a:t>g</a:t>
            </a:r>
            <a:r>
              <a:rPr lang="ar-SA" dirty="0"/>
              <a:t> </a:t>
            </a:r>
            <a:r>
              <a:rPr lang="en-US" dirty="0"/>
              <a:t>was the best to his family, displayed by the empathy and kindness he showed to them. </a:t>
            </a:r>
            <a:endParaRPr lang="ar-EG" dirty="0"/>
          </a:p>
          <a:p>
            <a:pPr>
              <a:lnSpc>
                <a:spcPct val="100000"/>
              </a:lnSpc>
              <a:spcAft>
                <a:spcPts val="600"/>
              </a:spcAft>
            </a:pPr>
            <a:endParaRPr lang="en-US" sz="1200" dirty="0"/>
          </a:p>
          <a:p>
            <a:r>
              <a:rPr lang="en-US" dirty="0"/>
              <a:t>There is a wisdom in everything Allah has ordained. This trouble (for </a:t>
            </a:r>
            <a:r>
              <a:rPr lang="en-US" dirty="0" err="1"/>
              <a:t>ʿĀ‘ishah</a:t>
            </a:r>
            <a:r>
              <a:rPr lang="en-US" dirty="0"/>
              <a:t>) served as a relief, mercy and blessing for the women of the Ummah. </a:t>
            </a:r>
            <a:endParaRPr lang="en-GB" dirty="0"/>
          </a:p>
        </p:txBody>
      </p:sp>
      <p:sp>
        <p:nvSpPr>
          <p:cNvPr id="35" name="TextBox 34">
            <a:extLst>
              <a:ext uri="{FF2B5EF4-FFF2-40B4-BE49-F238E27FC236}">
                <a16:creationId xmlns:a16="http://schemas.microsoft.com/office/drawing/2014/main" id="{04D439B0-9341-D17A-A43F-1333EA8425AF}"/>
              </a:ext>
            </a:extLst>
          </p:cNvPr>
          <p:cNvSpPr txBox="1"/>
          <p:nvPr/>
        </p:nvSpPr>
        <p:spPr>
          <a:xfrm>
            <a:off x="8646751" y="569143"/>
            <a:ext cx="2101061"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090" name="Group 3089">
            <a:extLst>
              <a:ext uri="{FF2B5EF4-FFF2-40B4-BE49-F238E27FC236}">
                <a16:creationId xmlns:a16="http://schemas.microsoft.com/office/drawing/2014/main" id="{9EB52011-5971-BBC8-C5AC-D4022E85507F}"/>
              </a:ext>
            </a:extLst>
          </p:cNvPr>
          <p:cNvGrpSpPr/>
          <p:nvPr/>
        </p:nvGrpSpPr>
        <p:grpSpPr>
          <a:xfrm>
            <a:off x="8254485" y="557171"/>
            <a:ext cx="390498" cy="390816"/>
            <a:chOff x="1379193" y="4620305"/>
            <a:chExt cx="476466" cy="476854"/>
          </a:xfrm>
        </p:grpSpPr>
        <p:sp>
          <p:nvSpPr>
            <p:cNvPr id="3084" name="Graphic 18">
              <a:extLst>
                <a:ext uri="{FF2B5EF4-FFF2-40B4-BE49-F238E27FC236}">
                  <a16:creationId xmlns:a16="http://schemas.microsoft.com/office/drawing/2014/main" id="{88B863AB-9F9D-39F1-9CE9-28B4CC1EBC95}"/>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085" name="Group 3084">
              <a:extLst>
                <a:ext uri="{FF2B5EF4-FFF2-40B4-BE49-F238E27FC236}">
                  <a16:creationId xmlns:a16="http://schemas.microsoft.com/office/drawing/2014/main" id="{EB86A3C8-67EF-AD81-238B-CC98501A1B1D}"/>
                </a:ext>
              </a:extLst>
            </p:cNvPr>
            <p:cNvGrpSpPr/>
            <p:nvPr/>
          </p:nvGrpSpPr>
          <p:grpSpPr>
            <a:xfrm>
              <a:off x="1486695" y="4698663"/>
              <a:ext cx="261462" cy="320138"/>
              <a:chOff x="2762230" y="4102668"/>
              <a:chExt cx="435638" cy="533402"/>
            </a:xfrm>
            <a:solidFill>
              <a:schemeClr val="bg1"/>
            </a:solidFill>
          </p:grpSpPr>
          <p:sp>
            <p:nvSpPr>
              <p:cNvPr id="3086" name="Freeform: Shape 3085">
                <a:extLst>
                  <a:ext uri="{FF2B5EF4-FFF2-40B4-BE49-F238E27FC236}">
                    <a16:creationId xmlns:a16="http://schemas.microsoft.com/office/drawing/2014/main" id="{FFCE9AEF-D6CD-A0B0-0BBB-4D0A7537D062}"/>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087" name="Freeform: Shape 3086">
                <a:extLst>
                  <a:ext uri="{FF2B5EF4-FFF2-40B4-BE49-F238E27FC236}">
                    <a16:creationId xmlns:a16="http://schemas.microsoft.com/office/drawing/2014/main" id="{FCFA1906-B115-F3A5-58A6-A09230D95C9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088" name="Freeform: Shape 3087">
                <a:extLst>
                  <a:ext uri="{FF2B5EF4-FFF2-40B4-BE49-F238E27FC236}">
                    <a16:creationId xmlns:a16="http://schemas.microsoft.com/office/drawing/2014/main" id="{74822E77-82AF-FD84-5457-D4799C5D310A}"/>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089" name="Freeform: Shape 3088">
                <a:extLst>
                  <a:ext uri="{FF2B5EF4-FFF2-40B4-BE49-F238E27FC236}">
                    <a16:creationId xmlns:a16="http://schemas.microsoft.com/office/drawing/2014/main" id="{C8C26102-BC8B-D6EF-F472-45ECF97317B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E6DE8DDB-1839-706B-2657-2EEE5C9804EE}"/>
              </a:ext>
            </a:extLst>
          </p:cNvPr>
          <p:cNvSpPr/>
          <p:nvPr/>
        </p:nvSpPr>
        <p:spPr>
          <a:xfrm>
            <a:off x="0" y="6731000"/>
            <a:ext cx="31886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2006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20E55EF-A883-ADC2-6F21-8C8A6E17907F}"/>
              </a:ext>
            </a:extLst>
          </p:cNvPr>
          <p:cNvSpPr/>
          <p:nvPr/>
        </p:nvSpPr>
        <p:spPr>
          <a:xfrm>
            <a:off x="-7901" y="-121"/>
            <a:ext cx="10243893" cy="6867747"/>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3"/>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298006"/>
            <a:ext cx="914400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ENTERING MAKKAH</a:t>
            </a:r>
            <a:endParaRPr lang="en-GB" sz="7200" dirty="0">
              <a:solidFill>
                <a:srgbClr val="006068"/>
              </a:solidFill>
              <a:latin typeface="FF Good Pro Bold" panose="020B0804020101020102" pitchFamily="34" charset="0"/>
              <a:cs typeface="FF Good Pro Bold" panose="020B0804020101020102" pitchFamily="34" charset="0"/>
            </a:endParaRP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9" name="Freeform: Shape 8">
            <a:extLst>
              <a:ext uri="{FF2B5EF4-FFF2-40B4-BE49-F238E27FC236}">
                <a16:creationId xmlns:a16="http://schemas.microsoft.com/office/drawing/2014/main" id="{235CDE6F-7A95-9F3D-3095-D55E476E1AE8}"/>
              </a:ext>
            </a:extLst>
          </p:cNvPr>
          <p:cNvSpPr/>
          <p:nvPr/>
        </p:nvSpPr>
        <p:spPr>
          <a:xfrm>
            <a:off x="1034241" y="-15895"/>
            <a:ext cx="2742112" cy="859043"/>
          </a:xfrm>
          <a:custGeom>
            <a:avLst/>
            <a:gdLst>
              <a:gd name="connsiteX0" fmla="*/ 0 w 2742112"/>
              <a:gd name="connsiteY0" fmla="*/ 0 h 859043"/>
              <a:gd name="connsiteX1" fmla="*/ 2742112 w 2742112"/>
              <a:gd name="connsiteY1" fmla="*/ 0 h 859043"/>
              <a:gd name="connsiteX2" fmla="*/ 2742112 w 2742112"/>
              <a:gd name="connsiteY2" fmla="*/ 677326 h 859043"/>
              <a:gd name="connsiteX3" fmla="*/ 2560395 w 2742112"/>
              <a:gd name="connsiteY3" fmla="*/ 859043 h 859043"/>
              <a:gd name="connsiteX4" fmla="*/ 181717 w 2742112"/>
              <a:gd name="connsiteY4" fmla="*/ 859043 h 859043"/>
              <a:gd name="connsiteX5" fmla="*/ 0 w 2742112"/>
              <a:gd name="connsiteY5" fmla="*/ 677326 h 85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59043">
                <a:moveTo>
                  <a:pt x="0" y="0"/>
                </a:moveTo>
                <a:lnTo>
                  <a:pt x="2742112" y="0"/>
                </a:lnTo>
                <a:lnTo>
                  <a:pt x="2742112" y="677326"/>
                </a:lnTo>
                <a:cubicBezTo>
                  <a:pt x="2742112" y="777686"/>
                  <a:pt x="2660755" y="859043"/>
                  <a:pt x="2560395" y="859043"/>
                </a:cubicBezTo>
                <a:lnTo>
                  <a:pt x="181717" y="859043"/>
                </a:lnTo>
                <a:cubicBezTo>
                  <a:pt x="81357" y="859043"/>
                  <a:pt x="0" y="777686"/>
                  <a:pt x="0" y="677326"/>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pic>
        <p:nvPicPr>
          <p:cNvPr id="4098" name="Picture 2">
            <a:extLst>
              <a:ext uri="{FF2B5EF4-FFF2-40B4-BE49-F238E27FC236}">
                <a16:creationId xmlns:a16="http://schemas.microsoft.com/office/drawing/2014/main" id="{4A54F971-AF03-A79A-9955-312E1076E1BA}"/>
              </a:ext>
            </a:extLst>
          </p:cNvPr>
          <p:cNvPicPr>
            <a:picLocks noChangeAspect="1" noChangeArrowheads="1"/>
          </p:cNvPicPr>
          <p:nvPr/>
        </p:nvPicPr>
        <p:blipFill>
          <a:blip r:embed="rId6">
            <a:duotone>
              <a:prstClr val="black"/>
              <a:srgbClr val="B8D1C9">
                <a:tint val="45000"/>
                <a:satMod val="400000"/>
              </a:srgbClr>
            </a:duotone>
            <a:extLst>
              <a:ext uri="{28A0092B-C50C-407E-A947-70E740481C1C}">
                <a14:useLocalDpi xmlns:a14="http://schemas.microsoft.com/office/drawing/2010/main" val="0"/>
              </a:ext>
            </a:extLst>
          </a:blip>
          <a:srcRect/>
          <a:stretch>
            <a:fillRect/>
          </a:stretch>
        </p:blipFill>
        <p:spPr bwMode="auto">
          <a:xfrm>
            <a:off x="4652782" y="3080978"/>
            <a:ext cx="5323401" cy="2994413"/>
          </a:xfrm>
          <a:prstGeom prst="roundRect">
            <a:avLst>
              <a:gd name="adj" fmla="val 8594"/>
            </a:avLst>
          </a:prstGeom>
          <a:solidFill>
            <a:srgbClr val="FFFFFF">
              <a:shade val="85000"/>
            </a:srgbClr>
          </a:solidFill>
          <a:ln w="76200">
            <a:noFill/>
          </a:ln>
          <a:effectLst>
            <a:outerShdw blurRad="635000" dist="38100" dir="2700000" algn="tl" rotWithShape="0">
              <a:srgbClr val="006068">
                <a:alpha val="30000"/>
              </a:srgbClr>
            </a:outerShdw>
          </a:effectLst>
        </p:spPr>
      </p:pic>
      <p:sp>
        <p:nvSpPr>
          <p:cNvPr id="3" name="PB">
            <a:extLst>
              <a:ext uri="{FF2B5EF4-FFF2-40B4-BE49-F238E27FC236}">
                <a16:creationId xmlns:a16="http://schemas.microsoft.com/office/drawing/2014/main" id="{26CFE8AD-8F51-CE90-1F5F-C40C578AFE12}"/>
              </a:ext>
            </a:extLst>
          </p:cNvPr>
          <p:cNvSpPr/>
          <p:nvPr/>
        </p:nvSpPr>
        <p:spPr>
          <a:xfrm>
            <a:off x="0" y="6731000"/>
            <a:ext cx="33762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313358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E0A9-4DFB-9821-E6CC-AAC1AC5C60D7}"/>
              </a:ext>
            </a:extLst>
          </p:cNvPr>
          <p:cNvSpPr>
            <a:spLocks noGrp="1"/>
          </p:cNvSpPr>
          <p:nvPr>
            <p:ph type="title"/>
          </p:nvPr>
        </p:nvSpPr>
        <p:spPr/>
        <p:txBody>
          <a:bodyPr/>
          <a:lstStyle/>
          <a:p>
            <a:r>
              <a:rPr lang="en-US" dirty="0"/>
              <a:t>Coming Closer to His Beloved Hometown</a:t>
            </a:r>
            <a:endParaRPr lang="en-GB" dirty="0"/>
          </a:p>
        </p:txBody>
      </p:sp>
      <p:sp>
        <p:nvSpPr>
          <p:cNvPr id="3" name="Content Placeholder 2">
            <a:extLst>
              <a:ext uri="{FF2B5EF4-FFF2-40B4-BE49-F238E27FC236}">
                <a16:creationId xmlns:a16="http://schemas.microsoft.com/office/drawing/2014/main" id="{3FE940DC-482C-68E0-44B2-DAE74942E5A7}"/>
              </a:ext>
            </a:extLst>
          </p:cNvPr>
          <p:cNvSpPr>
            <a:spLocks noGrp="1"/>
          </p:cNvSpPr>
          <p:nvPr>
            <p:ph idx="1"/>
          </p:nvPr>
        </p:nvSpPr>
        <p:spPr>
          <a:xfrm>
            <a:off x="838201" y="1429192"/>
            <a:ext cx="5956300" cy="5568848"/>
          </a:xfrm>
        </p:spPr>
        <p:txBody>
          <a:bodyPr>
            <a:normAutofit/>
          </a:bodyPr>
          <a:lstStyle/>
          <a:p>
            <a:pPr>
              <a:lnSpc>
                <a:spcPct val="114000"/>
              </a:lnSpc>
            </a:pPr>
            <a:r>
              <a:rPr lang="en-GB" sz="2000" b="1" dirty="0">
                <a:solidFill>
                  <a:srgbClr val="C34759"/>
                </a:solidFill>
              </a:rPr>
              <a:t>8 days had passed </a:t>
            </a:r>
            <a:r>
              <a:rPr lang="en-GB" sz="2000" dirty="0"/>
              <a:t>since the blessed caravan had set off from Madinah.</a:t>
            </a:r>
          </a:p>
          <a:p>
            <a:pPr>
              <a:lnSpc>
                <a:spcPct val="114000"/>
              </a:lnSpc>
            </a:pPr>
            <a:r>
              <a:rPr lang="en-GB" sz="2000" dirty="0"/>
              <a:t>The Prophet </a:t>
            </a:r>
            <a:r>
              <a:rPr lang="en-GB" sz="2000" dirty="0">
                <a:latin typeface="KFGQPC Arabic Symbols 01" panose="02000000000000000000" pitchFamily="2" charset="2"/>
              </a:rPr>
              <a:t>g</a:t>
            </a:r>
            <a:r>
              <a:rPr lang="en-GB" sz="2000" dirty="0"/>
              <a:t> encamped at </a:t>
            </a:r>
            <a:r>
              <a:rPr lang="en-GB" sz="2000" dirty="0" err="1"/>
              <a:t>Dhū</a:t>
            </a:r>
            <a:r>
              <a:rPr lang="en-GB" sz="2000" dirty="0"/>
              <a:t> </a:t>
            </a:r>
            <a:r>
              <a:rPr lang="en-GB" sz="2000" dirty="0" err="1"/>
              <a:t>Ṭawā</a:t>
            </a:r>
            <a:r>
              <a:rPr lang="en-GB" sz="2000" dirty="0"/>
              <a:t> (</a:t>
            </a:r>
            <a:r>
              <a:rPr lang="en-GB" sz="2000" dirty="0" err="1"/>
              <a:t>Jarwal</a:t>
            </a:r>
            <a:r>
              <a:rPr lang="en-GB" sz="2000" dirty="0"/>
              <a:t>), which was outside of Makkah, to rest at night and to ensure he was fresh and energetic to enter Makkah. </a:t>
            </a:r>
          </a:p>
          <a:p>
            <a:pPr>
              <a:lnSpc>
                <a:spcPct val="114000"/>
              </a:lnSpc>
            </a:pPr>
            <a:r>
              <a:rPr lang="en-GB" sz="2000" dirty="0"/>
              <a:t>He offered the </a:t>
            </a:r>
            <a:r>
              <a:rPr lang="en-GB" sz="2000" dirty="0" err="1"/>
              <a:t>Fajr</a:t>
            </a:r>
            <a:r>
              <a:rPr lang="en-GB" sz="2000" dirty="0"/>
              <a:t> prayer, advised his companions to do </a:t>
            </a:r>
            <a:r>
              <a:rPr lang="en-GB" sz="2000" dirty="0" err="1"/>
              <a:t>tamattu</a:t>
            </a:r>
            <a:r>
              <a:rPr lang="en-GB" sz="2000" dirty="0"/>
              <a:t>’ and had a bath. </a:t>
            </a:r>
          </a:p>
          <a:p>
            <a:pPr>
              <a:lnSpc>
                <a:spcPct val="114000"/>
              </a:lnSpc>
            </a:pPr>
            <a:r>
              <a:rPr lang="en-GB" sz="2000" b="1" dirty="0">
                <a:solidFill>
                  <a:srgbClr val="C34759"/>
                </a:solidFill>
              </a:rPr>
              <a:t>Reciting the </a:t>
            </a:r>
            <a:r>
              <a:rPr lang="en-GB" sz="2000" b="1" dirty="0" err="1">
                <a:solidFill>
                  <a:srgbClr val="C34759"/>
                </a:solidFill>
              </a:rPr>
              <a:t>talbiyah</a:t>
            </a:r>
            <a:r>
              <a:rPr lang="en-GB" sz="2000" b="1" dirty="0">
                <a:solidFill>
                  <a:srgbClr val="C34759"/>
                </a:solidFill>
              </a:rPr>
              <a:t> loudly</a:t>
            </a:r>
            <a:r>
              <a:rPr lang="en-GB" sz="2000" dirty="0"/>
              <a:t>, the Prophet </a:t>
            </a:r>
            <a:r>
              <a:rPr lang="en-GB" sz="2000" dirty="0">
                <a:latin typeface="KFGQPC Arabic Symbols 01" panose="02000000000000000000" pitchFamily="2" charset="2"/>
              </a:rPr>
              <a:t>g </a:t>
            </a:r>
            <a:r>
              <a:rPr lang="en-GB" sz="2000" dirty="0"/>
              <a:t>entered Makkah on the morning of Sunday 4th </a:t>
            </a:r>
            <a:r>
              <a:rPr lang="en-GB" sz="2000" dirty="0" err="1"/>
              <a:t>Dhul-Ḥijjah</a:t>
            </a:r>
            <a:r>
              <a:rPr lang="en-GB" sz="2000" dirty="0"/>
              <a:t>. </a:t>
            </a:r>
          </a:p>
          <a:p>
            <a:pPr>
              <a:lnSpc>
                <a:spcPct val="114000"/>
              </a:lnSpc>
            </a:pPr>
            <a:r>
              <a:rPr lang="en-GB" sz="2000" dirty="0"/>
              <a:t>He dismounted, performed wudu and entered the masjid through the </a:t>
            </a:r>
            <a:r>
              <a:rPr lang="en-GB" sz="2000" dirty="0" err="1"/>
              <a:t>Banū</a:t>
            </a:r>
            <a:r>
              <a:rPr lang="en-GB" sz="2000" dirty="0"/>
              <a:t> </a:t>
            </a:r>
            <a:r>
              <a:rPr lang="en-GB" sz="2000" dirty="0" err="1"/>
              <a:t>Shaybah</a:t>
            </a:r>
            <a:r>
              <a:rPr lang="en-GB" sz="2000" dirty="0"/>
              <a:t> door (near </a:t>
            </a:r>
            <a:r>
              <a:rPr lang="en-GB" sz="2000" dirty="0" err="1"/>
              <a:t>Maqām</a:t>
            </a:r>
            <a:r>
              <a:rPr lang="en-GB" sz="2000" dirty="0"/>
              <a:t> </a:t>
            </a:r>
            <a:r>
              <a:rPr lang="en-GB" sz="2000" dirty="0" err="1"/>
              <a:t>Ibrāhīm</a:t>
            </a:r>
            <a:r>
              <a:rPr lang="en-GB" sz="2000" dirty="0"/>
              <a:t>). </a:t>
            </a:r>
          </a:p>
          <a:p>
            <a:pPr>
              <a:lnSpc>
                <a:spcPct val="114000"/>
              </a:lnSpc>
            </a:pPr>
            <a:endParaRPr lang="en-GB" sz="2000" dirty="0"/>
          </a:p>
        </p:txBody>
      </p:sp>
      <p:pic>
        <p:nvPicPr>
          <p:cNvPr id="5123" name="Picture 3">
            <a:extLst>
              <a:ext uri="{FF2B5EF4-FFF2-40B4-BE49-F238E27FC236}">
                <a16:creationId xmlns:a16="http://schemas.microsoft.com/office/drawing/2014/main" id="{1AE7FBB8-D844-AEEC-7EA0-095E1355E2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48" b="5581"/>
          <a:stretch/>
        </p:blipFill>
        <p:spPr bwMode="auto">
          <a:xfrm>
            <a:off x="7675563" y="1646692"/>
            <a:ext cx="3348264" cy="220617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124" name="Picture 4">
            <a:extLst>
              <a:ext uri="{FF2B5EF4-FFF2-40B4-BE49-F238E27FC236}">
                <a16:creationId xmlns:a16="http://schemas.microsoft.com/office/drawing/2014/main" id="{3B634FCD-D994-BD53-B9C1-1496BDD06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4" t="4934" r="5515" b="4100"/>
          <a:stretch/>
        </p:blipFill>
        <p:spPr bwMode="auto">
          <a:xfrm>
            <a:off x="7227249" y="3852864"/>
            <a:ext cx="1778686" cy="224947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122" name="Picture 2">
            <a:extLst>
              <a:ext uri="{FF2B5EF4-FFF2-40B4-BE49-F238E27FC236}">
                <a16:creationId xmlns:a16="http://schemas.microsoft.com/office/drawing/2014/main" id="{7A8A1553-5990-AA6B-E74D-32BBF2F2F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4485" y="3488638"/>
            <a:ext cx="2360792" cy="156923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CA8444F-4DB8-6356-D485-E5AC8E778221}"/>
              </a:ext>
            </a:extLst>
          </p:cNvPr>
          <p:cNvSpPr/>
          <p:nvPr/>
        </p:nvSpPr>
        <p:spPr>
          <a:xfrm>
            <a:off x="0" y="6731000"/>
            <a:ext cx="35638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86347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FA858-882C-4398-7BD8-0C5100C923F8}"/>
              </a:ext>
            </a:extLst>
          </p:cNvPr>
          <p:cNvSpPr>
            <a:spLocks noGrp="1"/>
          </p:cNvSpPr>
          <p:nvPr>
            <p:ph idx="1"/>
          </p:nvPr>
        </p:nvSpPr>
        <p:spPr>
          <a:xfrm>
            <a:off x="838199" y="2004164"/>
            <a:ext cx="10515600" cy="3934804"/>
          </a:xfrm>
        </p:spPr>
        <p:txBody>
          <a:bodyPr>
            <a:normAutofit/>
          </a:bodyPr>
          <a:lstStyle/>
          <a:p>
            <a:pPr marL="0" indent="0" algn="ctr" rtl="0">
              <a:lnSpc>
                <a:spcPct val="114000"/>
              </a:lnSpc>
              <a:spcBef>
                <a:spcPts val="1000"/>
              </a:spcBef>
              <a:spcAft>
                <a:spcPts val="0"/>
              </a:spcAft>
              <a:buNone/>
            </a:pPr>
            <a:br>
              <a:rPr lang="en-GB" sz="2400" b="0" dirty="0">
                <a:effectLst/>
                <a:latin typeface="+mn-lt"/>
              </a:rPr>
            </a:br>
            <a:r>
              <a:rPr lang="en-GB" sz="2400" b="0" i="0" u="none" strike="noStrike" dirty="0">
                <a:solidFill>
                  <a:srgbClr val="C34759"/>
                </a:solidFill>
                <a:effectLst/>
                <a:latin typeface="+mn-lt"/>
              </a:rPr>
              <a:t>This PPT can be read by those who have been invited by Allah </a:t>
            </a:r>
            <a:r>
              <a:rPr lang="en-GB" sz="2400" b="0" i="0" u="none" strike="noStrike" dirty="0">
                <a:solidFill>
                  <a:srgbClr val="C34759"/>
                </a:solidFill>
                <a:effectLst/>
                <a:latin typeface="KFGQPC Arabic Symbols 01" panose="02000000000000000000" pitchFamily="2" charset="2"/>
              </a:rPr>
              <a:t>d</a:t>
            </a:r>
            <a:r>
              <a:rPr lang="en-GB" sz="2400" b="0" i="0" u="none" strike="noStrike" dirty="0">
                <a:solidFill>
                  <a:srgbClr val="C34759"/>
                </a:solidFill>
                <a:effectLst/>
                <a:latin typeface="+mn-lt"/>
              </a:rPr>
              <a:t> to perform </a:t>
            </a:r>
            <a:r>
              <a:rPr lang="en-GB" sz="2400" b="0" i="0" u="none" strike="noStrike" dirty="0" err="1">
                <a:solidFill>
                  <a:srgbClr val="C34759"/>
                </a:solidFill>
                <a:effectLst/>
                <a:latin typeface="+mn-lt"/>
              </a:rPr>
              <a:t>ḥajj</a:t>
            </a:r>
            <a:r>
              <a:rPr lang="en-GB" sz="2400" b="0" i="0" u="none" strike="noStrike" dirty="0">
                <a:solidFill>
                  <a:srgbClr val="C34759"/>
                </a:solidFill>
                <a:effectLst/>
                <a:latin typeface="+mn-lt"/>
              </a:rPr>
              <a:t> this year, and those at home.</a:t>
            </a:r>
            <a:endParaRPr lang="en-GB" sz="2400" b="0" dirty="0">
              <a:solidFill>
                <a:srgbClr val="C34759"/>
              </a:solidFill>
              <a:effectLst/>
              <a:latin typeface="+mn-lt"/>
            </a:endParaRPr>
          </a:p>
          <a:p>
            <a:pPr marL="0" indent="0" algn="ctr" rtl="0">
              <a:lnSpc>
                <a:spcPct val="114000"/>
              </a:lnSpc>
              <a:spcBef>
                <a:spcPts val="1000"/>
              </a:spcBef>
              <a:spcAft>
                <a:spcPts val="0"/>
              </a:spcAft>
              <a:buNone/>
            </a:pPr>
            <a:br>
              <a:rPr lang="en-GB" sz="2400" b="0" dirty="0">
                <a:effectLst/>
                <a:latin typeface="+mn-lt"/>
              </a:rPr>
            </a:br>
            <a:r>
              <a:rPr lang="en-GB" sz="2400" b="0" i="0" u="none" strike="noStrike" dirty="0">
                <a:solidFill>
                  <a:srgbClr val="006068"/>
                </a:solidFill>
                <a:effectLst/>
                <a:latin typeface="+mn-lt"/>
              </a:rPr>
              <a:t>This PPT can be used for self-learning. If you are presenting to a group/class, feel free to reduce the text/omit some of the details etc. according to the needs of your audience.</a:t>
            </a:r>
            <a:br>
              <a:rPr lang="en-GB" sz="2400" dirty="0">
                <a:latin typeface="+mn-lt"/>
              </a:rPr>
            </a:br>
            <a:endParaRPr lang="en-GB" sz="2400" dirty="0">
              <a:latin typeface="+mn-lt"/>
            </a:endParaRPr>
          </a:p>
        </p:txBody>
      </p:sp>
      <p:sp>
        <p:nvSpPr>
          <p:cNvPr id="2" name="PB">
            <a:extLst>
              <a:ext uri="{FF2B5EF4-FFF2-40B4-BE49-F238E27FC236}">
                <a16:creationId xmlns:a16="http://schemas.microsoft.com/office/drawing/2014/main" id="{3A15B61A-B0E0-0F2B-3B08-E6D4D33C1B0F}"/>
              </a:ext>
            </a:extLst>
          </p:cNvPr>
          <p:cNvSpPr/>
          <p:nvPr/>
        </p:nvSpPr>
        <p:spPr>
          <a:xfrm>
            <a:off x="0" y="6731000"/>
            <a:ext cx="3751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DC1E25F6-74F6-B72C-380D-8AEC5F88AB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82894" y="1107509"/>
            <a:ext cx="3026211" cy="896655"/>
          </a:xfrm>
          <a:prstGeom prst="rect">
            <a:avLst/>
          </a:prstGeom>
        </p:spPr>
      </p:pic>
    </p:spTree>
    <p:extLst>
      <p:ext uri="{BB962C8B-B14F-4D97-AF65-F5344CB8AC3E}">
        <p14:creationId xmlns:p14="http://schemas.microsoft.com/office/powerpoint/2010/main" val="396349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BE9A-9C5F-6A01-8CC9-20E92ADA7242}"/>
              </a:ext>
            </a:extLst>
          </p:cNvPr>
          <p:cNvSpPr>
            <a:spLocks noGrp="1"/>
          </p:cNvSpPr>
          <p:nvPr>
            <p:ph type="title"/>
          </p:nvPr>
        </p:nvSpPr>
        <p:spPr>
          <a:xfrm>
            <a:off x="838200" y="145202"/>
            <a:ext cx="10515600" cy="1325563"/>
          </a:xfrm>
        </p:spPr>
        <p:txBody>
          <a:bodyPr/>
          <a:lstStyle/>
          <a:p>
            <a:r>
              <a:rPr lang="en-GB" dirty="0"/>
              <a:t>The Blessed House</a:t>
            </a:r>
          </a:p>
        </p:txBody>
      </p:sp>
      <p:sp>
        <p:nvSpPr>
          <p:cNvPr id="3" name="Content Placeholder 2">
            <a:extLst>
              <a:ext uri="{FF2B5EF4-FFF2-40B4-BE49-F238E27FC236}">
                <a16:creationId xmlns:a16="http://schemas.microsoft.com/office/drawing/2014/main" id="{AF584E7F-2DB8-FAA9-5388-152271A7337B}"/>
              </a:ext>
            </a:extLst>
          </p:cNvPr>
          <p:cNvSpPr>
            <a:spLocks noGrp="1"/>
          </p:cNvSpPr>
          <p:nvPr>
            <p:ph idx="1"/>
          </p:nvPr>
        </p:nvSpPr>
        <p:spPr>
          <a:xfrm>
            <a:off x="838200" y="1392668"/>
            <a:ext cx="4832127" cy="4555956"/>
          </a:xfrm>
        </p:spPr>
        <p:txBody>
          <a:bodyPr>
            <a:noAutofit/>
          </a:bodyPr>
          <a:lstStyle/>
          <a:p>
            <a:pPr>
              <a:lnSpc>
                <a:spcPct val="114000"/>
              </a:lnSpc>
              <a:spcBef>
                <a:spcPts val="0"/>
              </a:spcBef>
              <a:spcAft>
                <a:spcPts val="600"/>
              </a:spcAft>
            </a:pPr>
            <a:r>
              <a:rPr lang="en-GB" sz="2000" dirty="0"/>
              <a:t>The </a:t>
            </a:r>
            <a:r>
              <a:rPr lang="en-GB" sz="2000" dirty="0" err="1"/>
              <a:t>Kaʿbah</a:t>
            </a:r>
            <a:r>
              <a:rPr lang="en-GB" sz="2000" dirty="0"/>
              <a:t>, built by </a:t>
            </a:r>
            <a:r>
              <a:rPr lang="en-GB" sz="2000" dirty="0" err="1"/>
              <a:t>Ibrāhīm</a:t>
            </a:r>
            <a:r>
              <a:rPr lang="en-GB" sz="2000" dirty="0"/>
              <a:t> </a:t>
            </a:r>
            <a:r>
              <a:rPr lang="en-GB" sz="2000" dirty="0">
                <a:latin typeface="KFGQPC Arabic Symbols 01" panose="02000000000000000000" pitchFamily="2" charset="2"/>
              </a:rPr>
              <a:t>n</a:t>
            </a:r>
            <a:r>
              <a:rPr lang="en-GB" sz="2000" dirty="0"/>
              <a:t> was now in its original form: free from idols, naked people and disbelievers.</a:t>
            </a:r>
          </a:p>
          <a:p>
            <a:pPr>
              <a:lnSpc>
                <a:spcPct val="114000"/>
              </a:lnSpc>
              <a:spcBef>
                <a:spcPts val="0"/>
              </a:spcBef>
              <a:spcAft>
                <a:spcPts val="600"/>
              </a:spcAft>
            </a:pPr>
            <a:r>
              <a:rPr lang="en-GB" sz="2000" b="1" dirty="0">
                <a:solidFill>
                  <a:srgbClr val="C34759"/>
                </a:solidFill>
              </a:rPr>
              <a:t>This space had transformed. </a:t>
            </a:r>
            <a:r>
              <a:rPr lang="en-GB" sz="2000" dirty="0"/>
              <a:t>A decade ago, he </a:t>
            </a:r>
            <a:r>
              <a:rPr lang="en-GB" sz="2000" dirty="0">
                <a:latin typeface="KFGQPC Arabic Symbols 01" panose="02000000000000000000" pitchFamily="2" charset="2"/>
              </a:rPr>
              <a:t>g</a:t>
            </a:r>
            <a:r>
              <a:rPr lang="en-GB" sz="2000" dirty="0"/>
              <a:t> received the worst form of treatment including constant ridicule &amp; opposition. </a:t>
            </a:r>
          </a:p>
          <a:p>
            <a:pPr>
              <a:lnSpc>
                <a:spcPct val="114000"/>
              </a:lnSpc>
              <a:spcBef>
                <a:spcPts val="0"/>
              </a:spcBef>
              <a:spcAft>
                <a:spcPts val="600"/>
              </a:spcAft>
            </a:pPr>
            <a:r>
              <a:rPr lang="en-GB" sz="2000" dirty="0"/>
              <a:t>Imagine, 10 + years ago, when the disbelievers threw the filthy remains of a slaughtered camel on his back, and the only one to stand by his side was his young daughter </a:t>
            </a:r>
            <a:r>
              <a:rPr lang="en-GB" sz="2000" dirty="0" err="1"/>
              <a:t>Fāṭimah</a:t>
            </a:r>
            <a:r>
              <a:rPr lang="en-GB" sz="2000" dirty="0"/>
              <a:t>. </a:t>
            </a:r>
          </a:p>
        </p:txBody>
      </p:sp>
      <p:sp>
        <p:nvSpPr>
          <p:cNvPr id="4" name="PB">
            <a:extLst>
              <a:ext uri="{FF2B5EF4-FFF2-40B4-BE49-F238E27FC236}">
                <a16:creationId xmlns:a16="http://schemas.microsoft.com/office/drawing/2014/main" id="{F53ED6E2-3CEE-D9C4-5CA2-3C53FEB3D766}"/>
              </a:ext>
            </a:extLst>
          </p:cNvPr>
          <p:cNvSpPr/>
          <p:nvPr/>
        </p:nvSpPr>
        <p:spPr>
          <a:xfrm>
            <a:off x="0" y="6731000"/>
            <a:ext cx="37513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pic>
        <p:nvPicPr>
          <p:cNvPr id="1026" name="Picture 2" descr="Historic Mecca: Picture of the Sanctuary of Mecca the Great">
            <a:extLst>
              <a:ext uri="{FF2B5EF4-FFF2-40B4-BE49-F238E27FC236}">
                <a16:creationId xmlns:a16="http://schemas.microsoft.com/office/drawing/2014/main" id="{C4BCF385-D754-4B50-A624-54DE1F18F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979" y="1615857"/>
            <a:ext cx="5282022" cy="387348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Tree>
    <p:extLst>
      <p:ext uri="{BB962C8B-B14F-4D97-AF65-F5344CB8AC3E}">
        <p14:creationId xmlns:p14="http://schemas.microsoft.com/office/powerpoint/2010/main" val="3496497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BE9A-9C5F-6A01-8CC9-20E92ADA7242}"/>
              </a:ext>
            </a:extLst>
          </p:cNvPr>
          <p:cNvSpPr>
            <a:spLocks noGrp="1"/>
          </p:cNvSpPr>
          <p:nvPr>
            <p:ph type="title"/>
          </p:nvPr>
        </p:nvSpPr>
        <p:spPr>
          <a:xfrm>
            <a:off x="838200" y="145202"/>
            <a:ext cx="10515600" cy="1325563"/>
          </a:xfrm>
        </p:spPr>
        <p:txBody>
          <a:bodyPr/>
          <a:lstStyle/>
          <a:p>
            <a:r>
              <a:rPr lang="en-US" dirty="0"/>
              <a:t>The Truth Prevails</a:t>
            </a:r>
            <a:endParaRPr lang="en-GB" dirty="0"/>
          </a:p>
        </p:txBody>
      </p:sp>
      <p:sp>
        <p:nvSpPr>
          <p:cNvPr id="3" name="Content Placeholder 2">
            <a:extLst>
              <a:ext uri="{FF2B5EF4-FFF2-40B4-BE49-F238E27FC236}">
                <a16:creationId xmlns:a16="http://schemas.microsoft.com/office/drawing/2014/main" id="{AF584E7F-2DB8-FAA9-5388-152271A7337B}"/>
              </a:ext>
            </a:extLst>
          </p:cNvPr>
          <p:cNvSpPr>
            <a:spLocks noGrp="1"/>
          </p:cNvSpPr>
          <p:nvPr>
            <p:ph idx="1"/>
          </p:nvPr>
        </p:nvSpPr>
        <p:spPr>
          <a:xfrm>
            <a:off x="838200" y="1470765"/>
            <a:ext cx="6853676" cy="3693565"/>
          </a:xfrm>
        </p:spPr>
        <p:txBody>
          <a:bodyPr>
            <a:noAutofit/>
          </a:bodyPr>
          <a:lstStyle/>
          <a:p>
            <a:pPr>
              <a:lnSpc>
                <a:spcPct val="114000"/>
              </a:lnSpc>
              <a:spcBef>
                <a:spcPts val="0"/>
              </a:spcBef>
              <a:spcAft>
                <a:spcPts val="600"/>
              </a:spcAft>
            </a:pPr>
            <a:r>
              <a:rPr lang="en-GB" sz="2000" dirty="0"/>
              <a:t>Imagine, when the Quraysh tried to strangle him, and his best friend (</a:t>
            </a:r>
            <a:r>
              <a:rPr lang="en-GB" sz="2000" dirty="0" err="1"/>
              <a:t>Abū</a:t>
            </a:r>
            <a:r>
              <a:rPr lang="en-GB" sz="2000" dirty="0"/>
              <a:t> Bakr) came to rescue him saying: </a:t>
            </a:r>
            <a:r>
              <a:rPr lang="en-GB" sz="2000" b="1" dirty="0">
                <a:solidFill>
                  <a:srgbClr val="C34759"/>
                </a:solidFill>
              </a:rPr>
              <a:t>“Will you kill a man because he says my Lord is Allah?”</a:t>
            </a:r>
          </a:p>
          <a:p>
            <a:pPr>
              <a:lnSpc>
                <a:spcPct val="114000"/>
              </a:lnSpc>
              <a:spcBef>
                <a:spcPts val="0"/>
              </a:spcBef>
              <a:spcAft>
                <a:spcPts val="600"/>
              </a:spcAft>
            </a:pPr>
            <a:r>
              <a:rPr lang="en-GB" sz="2000" dirty="0"/>
              <a:t>10 years later, in this moment, everyone in this sacred place and all those accompanying him, were now believers. In this moment, it was clear that </a:t>
            </a:r>
            <a:r>
              <a:rPr lang="en-GB" sz="2000" b="1" dirty="0">
                <a:solidFill>
                  <a:srgbClr val="C34759"/>
                </a:solidFill>
              </a:rPr>
              <a:t>Allah had fulfilled His promise </a:t>
            </a:r>
            <a:r>
              <a:rPr lang="en-GB" sz="2000" dirty="0"/>
              <a:t>to His Messenger </a:t>
            </a:r>
            <a:r>
              <a:rPr lang="en-GB" sz="2000" dirty="0">
                <a:latin typeface="KFGQPC Arabic Symbols 01" panose="02000000000000000000" pitchFamily="2" charset="2"/>
              </a:rPr>
              <a:t>g</a:t>
            </a:r>
            <a:r>
              <a:rPr lang="en-GB" sz="2000" dirty="0"/>
              <a:t>. </a:t>
            </a:r>
          </a:p>
        </p:txBody>
      </p:sp>
      <p:sp>
        <p:nvSpPr>
          <p:cNvPr id="22" name="Rectangle: Rounded Corners 21">
            <a:extLst>
              <a:ext uri="{FF2B5EF4-FFF2-40B4-BE49-F238E27FC236}">
                <a16:creationId xmlns:a16="http://schemas.microsoft.com/office/drawing/2014/main" id="{C3559DF5-9BC7-F6AC-2FF6-4BBBDE441146}"/>
              </a:ext>
            </a:extLst>
          </p:cNvPr>
          <p:cNvSpPr/>
          <p:nvPr/>
        </p:nvSpPr>
        <p:spPr>
          <a:xfrm>
            <a:off x="838200" y="4399766"/>
            <a:ext cx="6070600" cy="1440964"/>
          </a:xfrm>
          <a:prstGeom prst="roundRect">
            <a:avLst>
              <a:gd name="adj" fmla="val 1536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3" name="TextBox 22">
            <a:extLst>
              <a:ext uri="{FF2B5EF4-FFF2-40B4-BE49-F238E27FC236}">
                <a16:creationId xmlns:a16="http://schemas.microsoft.com/office/drawing/2014/main" id="{D7D219E2-0F07-DEAE-CDE6-4F3E9F7C13FC}"/>
              </a:ext>
            </a:extLst>
          </p:cNvPr>
          <p:cNvSpPr txBox="1"/>
          <p:nvPr/>
        </p:nvSpPr>
        <p:spPr>
          <a:xfrm>
            <a:off x="1028147" y="5057711"/>
            <a:ext cx="6447073" cy="646331"/>
          </a:xfrm>
          <a:prstGeom prst="rect">
            <a:avLst/>
          </a:prstGeom>
          <a:noFill/>
        </p:spPr>
        <p:txBody>
          <a:bodyPr wrap="square">
            <a:spAutoFit/>
          </a:bodyPr>
          <a:lstStyle/>
          <a:p>
            <a:pPr>
              <a:lnSpc>
                <a:spcPct val="100000"/>
              </a:lnSpc>
            </a:pPr>
            <a:r>
              <a:rPr lang="en-US" dirty="0"/>
              <a:t>Allah </a:t>
            </a:r>
            <a:r>
              <a:rPr lang="en-US" dirty="0">
                <a:latin typeface="KFGQPC Arabic Symbols 01" panose="02000000000000000000" pitchFamily="2" charset="2"/>
              </a:rPr>
              <a:t>c</a:t>
            </a:r>
            <a:r>
              <a:rPr lang="en-US" dirty="0"/>
              <a:t> never wastes the efforts of His servants. </a:t>
            </a:r>
            <a:r>
              <a:rPr lang="en-US" dirty="0" err="1"/>
              <a:t>Ṣabr</a:t>
            </a:r>
            <a:r>
              <a:rPr lang="en-US" dirty="0"/>
              <a:t> and perseverance are vital for the victory of Allah to arrive. </a:t>
            </a:r>
            <a:endParaRPr lang="en-GB" dirty="0"/>
          </a:p>
        </p:txBody>
      </p:sp>
      <p:sp>
        <p:nvSpPr>
          <p:cNvPr id="24" name="TextBox 23">
            <a:extLst>
              <a:ext uri="{FF2B5EF4-FFF2-40B4-BE49-F238E27FC236}">
                <a16:creationId xmlns:a16="http://schemas.microsoft.com/office/drawing/2014/main" id="{E44D3CDE-6D9C-5BE7-ADED-2ECE00D30452}"/>
              </a:ext>
            </a:extLst>
          </p:cNvPr>
          <p:cNvSpPr txBox="1"/>
          <p:nvPr/>
        </p:nvSpPr>
        <p:spPr>
          <a:xfrm>
            <a:off x="1423604" y="4591783"/>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25" name="Group 24">
            <a:extLst>
              <a:ext uri="{FF2B5EF4-FFF2-40B4-BE49-F238E27FC236}">
                <a16:creationId xmlns:a16="http://schemas.microsoft.com/office/drawing/2014/main" id="{E1FDEAB1-68E8-BAA7-1C3D-FC8D527983BC}"/>
              </a:ext>
            </a:extLst>
          </p:cNvPr>
          <p:cNvGrpSpPr/>
          <p:nvPr/>
        </p:nvGrpSpPr>
        <p:grpSpPr>
          <a:xfrm>
            <a:off x="1028147" y="4588261"/>
            <a:ext cx="390498" cy="390816"/>
            <a:chOff x="1379193" y="4620305"/>
            <a:chExt cx="476466" cy="476854"/>
          </a:xfrm>
        </p:grpSpPr>
        <p:sp>
          <p:nvSpPr>
            <p:cNvPr id="26" name="Graphic 18">
              <a:extLst>
                <a:ext uri="{FF2B5EF4-FFF2-40B4-BE49-F238E27FC236}">
                  <a16:creationId xmlns:a16="http://schemas.microsoft.com/office/drawing/2014/main" id="{FCB781AD-CBCF-9C44-ED32-1ABFF73C7B0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7" name="Group 26">
              <a:extLst>
                <a:ext uri="{FF2B5EF4-FFF2-40B4-BE49-F238E27FC236}">
                  <a16:creationId xmlns:a16="http://schemas.microsoft.com/office/drawing/2014/main" id="{5C5759EA-3A3A-FF9F-036D-915DB968519B}"/>
                </a:ext>
              </a:extLst>
            </p:cNvPr>
            <p:cNvGrpSpPr/>
            <p:nvPr/>
          </p:nvGrpSpPr>
          <p:grpSpPr>
            <a:xfrm>
              <a:off x="1486695" y="4698663"/>
              <a:ext cx="261462" cy="320138"/>
              <a:chOff x="2762230" y="4102668"/>
              <a:chExt cx="435638" cy="533402"/>
            </a:xfrm>
            <a:solidFill>
              <a:schemeClr val="bg1"/>
            </a:solidFill>
          </p:grpSpPr>
          <p:sp>
            <p:nvSpPr>
              <p:cNvPr id="28" name="Freeform: Shape 27">
                <a:extLst>
                  <a:ext uri="{FF2B5EF4-FFF2-40B4-BE49-F238E27FC236}">
                    <a16:creationId xmlns:a16="http://schemas.microsoft.com/office/drawing/2014/main" id="{BBF964E2-6890-A8BE-D459-79F342F92796}"/>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711AF8E-ED12-D5EE-8944-5A805D3E8B70}"/>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DF84470-5000-3311-56F9-A8A909F2A41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B07BB5-3E66-AAF3-981A-18B7ED695C5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026" name="Picture 2">
            <a:extLst>
              <a:ext uri="{FF2B5EF4-FFF2-40B4-BE49-F238E27FC236}">
                <a16:creationId xmlns:a16="http://schemas.microsoft.com/office/drawing/2014/main" id="{10295880-1F72-5E65-15E6-E11B0D39A5F7}"/>
              </a:ext>
            </a:extLst>
          </p:cNvPr>
          <p:cNvPicPr>
            <a:picLocks noChangeAspect="1" noChangeArrowheads="1"/>
          </p:cNvPicPr>
          <p:nvPr/>
        </p:nvPicPr>
        <p:blipFill>
          <a:blip r:embed="rId2">
            <a:duotone>
              <a:prstClr val="black"/>
              <a:srgbClr val="B8D1C9">
                <a:tint val="45000"/>
                <a:satMod val="400000"/>
              </a:srgbClr>
            </a:duotone>
            <a:extLst>
              <a:ext uri="{28A0092B-C50C-407E-A947-70E740481C1C}">
                <a14:useLocalDpi xmlns:a14="http://schemas.microsoft.com/office/drawing/2010/main" val="0"/>
              </a:ext>
            </a:extLst>
          </a:blip>
          <a:srcRect/>
          <a:stretch>
            <a:fillRect/>
          </a:stretch>
        </p:blipFill>
        <p:spPr bwMode="auto">
          <a:xfrm rot="60000">
            <a:off x="6038586" y="970766"/>
            <a:ext cx="6858000" cy="6858000"/>
          </a:xfrm>
          <a:prstGeom prst="rect">
            <a:avLst/>
          </a:prstGeom>
          <a:effectLst>
            <a:outerShdw blurRad="635000" dist="38100" dir="3600000" algn="tl" rotWithShape="0">
              <a:srgbClr val="006068">
                <a:alpha val="30000"/>
              </a:srgbClr>
            </a:outerShdw>
          </a:effectLst>
          <a:extLst>
            <a:ext uri="{909E8E84-426E-40DD-AFC4-6F175D3DCCD1}">
              <a14:hiddenFill xmlns:a14="http://schemas.microsoft.com/office/drawing/2010/main">
                <a:solidFill>
                  <a:srgbClr val="FFFFFF"/>
                </a:solidFill>
              </a14:hiddenFill>
            </a:ext>
          </a:extLst>
        </p:spPr>
      </p:pic>
      <p:sp>
        <p:nvSpPr>
          <p:cNvPr id="4" name="PB">
            <a:extLst>
              <a:ext uri="{FF2B5EF4-FFF2-40B4-BE49-F238E27FC236}">
                <a16:creationId xmlns:a16="http://schemas.microsoft.com/office/drawing/2014/main" id="{271CB9F2-BDB3-DB15-7668-F401206B5D3D}"/>
              </a:ext>
            </a:extLst>
          </p:cNvPr>
          <p:cNvSpPr/>
          <p:nvPr/>
        </p:nvSpPr>
        <p:spPr>
          <a:xfrm>
            <a:off x="0" y="6731000"/>
            <a:ext cx="39389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255340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845-3404-7764-A575-84580F4B8BCC}"/>
              </a:ext>
            </a:extLst>
          </p:cNvPr>
          <p:cNvSpPr>
            <a:spLocks noGrp="1"/>
          </p:cNvSpPr>
          <p:nvPr>
            <p:ph type="title"/>
          </p:nvPr>
        </p:nvSpPr>
        <p:spPr/>
        <p:txBody>
          <a:bodyPr/>
          <a:lstStyle/>
          <a:p>
            <a:r>
              <a:rPr lang="en-GB" dirty="0"/>
              <a:t>The </a:t>
            </a:r>
            <a:r>
              <a:rPr lang="en-GB" dirty="0" err="1"/>
              <a:t>ʿUmrah</a:t>
            </a:r>
            <a:endParaRPr lang="en-GB" dirty="0"/>
          </a:p>
        </p:txBody>
      </p:sp>
      <p:sp>
        <p:nvSpPr>
          <p:cNvPr id="3" name="Content Placeholder 2">
            <a:extLst>
              <a:ext uri="{FF2B5EF4-FFF2-40B4-BE49-F238E27FC236}">
                <a16:creationId xmlns:a16="http://schemas.microsoft.com/office/drawing/2014/main" id="{40DA2C64-8D5F-566C-A4E4-F190C4F47DB6}"/>
              </a:ext>
            </a:extLst>
          </p:cNvPr>
          <p:cNvSpPr>
            <a:spLocks noGrp="1"/>
          </p:cNvSpPr>
          <p:nvPr>
            <p:ph idx="1"/>
          </p:nvPr>
        </p:nvSpPr>
        <p:spPr>
          <a:xfrm>
            <a:off x="838201" y="1387296"/>
            <a:ext cx="5414010" cy="4499154"/>
          </a:xfrm>
        </p:spPr>
        <p:txBody>
          <a:bodyPr>
            <a:normAutofit/>
          </a:bodyPr>
          <a:lstStyle/>
          <a:p>
            <a:pPr>
              <a:lnSpc>
                <a:spcPct val="124000"/>
              </a:lnSpc>
              <a:spcBef>
                <a:spcPts val="0"/>
              </a:spcBef>
              <a:spcAft>
                <a:spcPts val="600"/>
              </a:spcAft>
            </a:pPr>
            <a:r>
              <a:rPr lang="en-GB" sz="2000" dirty="0"/>
              <a:t>He </a:t>
            </a:r>
            <a:r>
              <a:rPr lang="en-GB" sz="2000" dirty="0">
                <a:latin typeface="KFGQPC Arabic Symbols 01" panose="02000000000000000000" pitchFamily="2" charset="2"/>
              </a:rPr>
              <a:t>g </a:t>
            </a:r>
            <a:r>
              <a:rPr lang="en-GB" sz="2000" dirty="0"/>
              <a:t>walked towards the black stone, put his hands on it, glorified Allah ﷻ and kissed it, in a state of tears. </a:t>
            </a:r>
          </a:p>
          <a:p>
            <a:pPr>
              <a:lnSpc>
                <a:spcPct val="124000"/>
              </a:lnSpc>
              <a:spcBef>
                <a:spcPts val="0"/>
              </a:spcBef>
              <a:spcAft>
                <a:spcPts val="600"/>
              </a:spcAft>
            </a:pPr>
            <a:r>
              <a:rPr lang="en-GB" sz="2000" dirty="0"/>
              <a:t>He performed </a:t>
            </a:r>
            <a:r>
              <a:rPr lang="en-GB" sz="2000" dirty="0" err="1"/>
              <a:t>ṭawāf</a:t>
            </a:r>
            <a:r>
              <a:rPr lang="en-GB" sz="2000" dirty="0"/>
              <a:t>, jogging in the first 3 rounds and walking in the remaining 4 rounds. </a:t>
            </a:r>
          </a:p>
          <a:p>
            <a:pPr>
              <a:lnSpc>
                <a:spcPct val="124000"/>
              </a:lnSpc>
              <a:spcBef>
                <a:spcPts val="0"/>
              </a:spcBef>
              <a:spcAft>
                <a:spcPts val="600"/>
              </a:spcAft>
            </a:pPr>
            <a:r>
              <a:rPr lang="en-GB" sz="2000" dirty="0"/>
              <a:t>Between al-</a:t>
            </a:r>
            <a:r>
              <a:rPr lang="en-GB" sz="2000" dirty="0" err="1"/>
              <a:t>Rukn</a:t>
            </a:r>
            <a:r>
              <a:rPr lang="en-GB" sz="2000" dirty="0"/>
              <a:t> al-</a:t>
            </a:r>
            <a:r>
              <a:rPr lang="en-GB" sz="2000" dirty="0" err="1"/>
              <a:t>Yamānī</a:t>
            </a:r>
            <a:r>
              <a:rPr lang="en-GB" sz="2000" dirty="0"/>
              <a:t> &amp; the Black Stone, he said: </a:t>
            </a:r>
          </a:p>
          <a:p>
            <a:pPr marL="0" indent="0" algn="ctr">
              <a:lnSpc>
                <a:spcPct val="124000"/>
              </a:lnSpc>
              <a:spcBef>
                <a:spcPts val="0"/>
              </a:spcBef>
              <a:spcAft>
                <a:spcPts val="600"/>
              </a:spcAft>
              <a:buNone/>
            </a:pPr>
            <a:r>
              <a:rPr lang="ar-SA" sz="2400" dirty="0">
                <a:solidFill>
                  <a:srgbClr val="C34759"/>
                </a:solidFill>
                <a:cs typeface="KFGQPC Uthmanic Script HAFS" panose="02000000000000000000" pitchFamily="2" charset="-78"/>
              </a:rPr>
              <a:t>رَبَّنَآ ءَاتِنَا فِى ٱلدُّنْيَا حَسَنَةً وَفِى ٱلْـَٔاخِرَةِ حَسَنَةً</a:t>
            </a:r>
            <a:endParaRPr lang="en-US" sz="2400" dirty="0">
              <a:solidFill>
                <a:srgbClr val="C34759"/>
              </a:solidFill>
              <a:cs typeface="KFGQPC Uthmanic Script HAFS" panose="02000000000000000000" pitchFamily="2" charset="-78"/>
            </a:endParaRPr>
          </a:p>
          <a:p>
            <a:pPr marL="0" indent="0" algn="ctr">
              <a:lnSpc>
                <a:spcPct val="124000"/>
              </a:lnSpc>
              <a:spcBef>
                <a:spcPts val="0"/>
              </a:spcBef>
              <a:spcAft>
                <a:spcPts val="600"/>
              </a:spcAft>
              <a:buNone/>
            </a:pPr>
            <a:r>
              <a:rPr lang="ar-SA" sz="2400" dirty="0">
                <a:solidFill>
                  <a:srgbClr val="C34759"/>
                </a:solidFill>
                <a:cs typeface="KFGQPC Uthmanic Script HAFS" panose="02000000000000000000" pitchFamily="2" charset="-78"/>
              </a:rPr>
              <a:t> وَقِنَا عَذَابَ ٱلنَّارِ</a:t>
            </a:r>
          </a:p>
        </p:txBody>
      </p:sp>
      <p:pic>
        <p:nvPicPr>
          <p:cNvPr id="1026" name="Picture 2">
            <a:extLst>
              <a:ext uri="{FF2B5EF4-FFF2-40B4-BE49-F238E27FC236}">
                <a16:creationId xmlns:a16="http://schemas.microsoft.com/office/drawing/2014/main" id="{37E664B3-EDE2-EA33-9EFD-803BF7BD7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357" y="1528638"/>
            <a:ext cx="4621695" cy="346627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A1EA7723-FC33-EEC1-CB02-588BB70D5C87}"/>
              </a:ext>
            </a:extLst>
          </p:cNvPr>
          <p:cNvSpPr/>
          <p:nvPr/>
        </p:nvSpPr>
        <p:spPr>
          <a:xfrm>
            <a:off x="0" y="6731000"/>
            <a:ext cx="41265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2333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845-3404-7764-A575-84580F4B8BCC}"/>
              </a:ext>
            </a:extLst>
          </p:cNvPr>
          <p:cNvSpPr>
            <a:spLocks noGrp="1"/>
          </p:cNvSpPr>
          <p:nvPr>
            <p:ph type="title"/>
          </p:nvPr>
        </p:nvSpPr>
        <p:spPr/>
        <p:txBody>
          <a:bodyPr/>
          <a:lstStyle/>
          <a:p>
            <a:r>
              <a:rPr lang="en-GB" dirty="0"/>
              <a:t>Honouring His Grandfather</a:t>
            </a:r>
          </a:p>
        </p:txBody>
      </p:sp>
      <p:sp>
        <p:nvSpPr>
          <p:cNvPr id="3" name="Content Placeholder 2">
            <a:extLst>
              <a:ext uri="{FF2B5EF4-FFF2-40B4-BE49-F238E27FC236}">
                <a16:creationId xmlns:a16="http://schemas.microsoft.com/office/drawing/2014/main" id="{40DA2C64-8D5F-566C-A4E4-F190C4F47DB6}"/>
              </a:ext>
            </a:extLst>
          </p:cNvPr>
          <p:cNvSpPr>
            <a:spLocks noGrp="1"/>
          </p:cNvSpPr>
          <p:nvPr>
            <p:ph idx="1"/>
          </p:nvPr>
        </p:nvSpPr>
        <p:spPr>
          <a:xfrm>
            <a:off x="838200" y="1497794"/>
            <a:ext cx="6282691" cy="3862412"/>
          </a:xfrm>
        </p:spPr>
        <p:txBody>
          <a:bodyPr>
            <a:normAutofit lnSpcReduction="10000"/>
          </a:bodyPr>
          <a:lstStyle/>
          <a:p>
            <a:pPr>
              <a:lnSpc>
                <a:spcPct val="124000"/>
              </a:lnSpc>
              <a:spcBef>
                <a:spcPts val="0"/>
              </a:spcBef>
              <a:spcAft>
                <a:spcPts val="600"/>
              </a:spcAft>
            </a:pPr>
            <a:r>
              <a:rPr lang="en-GB" sz="2000" dirty="0"/>
              <a:t>After finishing </a:t>
            </a:r>
            <a:r>
              <a:rPr lang="en-GB" sz="2000" dirty="0" err="1"/>
              <a:t>ṭawāf</a:t>
            </a:r>
            <a:r>
              <a:rPr lang="en-GB" sz="2000" dirty="0"/>
              <a:t>, he then went to </a:t>
            </a:r>
            <a:r>
              <a:rPr lang="en-GB" sz="2000" dirty="0" err="1"/>
              <a:t>Maqām</a:t>
            </a:r>
            <a:r>
              <a:rPr lang="en-GB" sz="2000" dirty="0"/>
              <a:t> </a:t>
            </a:r>
            <a:r>
              <a:rPr lang="en-GB" sz="2000" dirty="0" err="1"/>
              <a:t>Ibrāhīm</a:t>
            </a:r>
            <a:r>
              <a:rPr lang="en-GB" sz="2000" dirty="0"/>
              <a:t>, reciting: </a:t>
            </a:r>
          </a:p>
          <a:p>
            <a:pPr marL="0" indent="0" algn="ctr">
              <a:lnSpc>
                <a:spcPct val="124000"/>
              </a:lnSpc>
              <a:spcBef>
                <a:spcPts val="0"/>
              </a:spcBef>
              <a:spcAft>
                <a:spcPts val="1800"/>
              </a:spcAft>
              <a:buNone/>
            </a:pPr>
            <a:r>
              <a:rPr lang="ar-SA" sz="2400" dirty="0">
                <a:solidFill>
                  <a:srgbClr val="C34759"/>
                </a:solidFill>
                <a:cs typeface="KFGQPC Uthmanic Script HAFS" panose="02000000000000000000" pitchFamily="2" charset="-78"/>
              </a:rPr>
              <a:t>وَٱتَّخِذُوا مِن مَّقَامِ إِبْرَٰهِـۧمَ مُصَلًّى</a:t>
            </a:r>
          </a:p>
          <a:p>
            <a:pPr>
              <a:lnSpc>
                <a:spcPct val="124000"/>
              </a:lnSpc>
              <a:spcBef>
                <a:spcPts val="0"/>
              </a:spcBef>
              <a:spcAft>
                <a:spcPts val="600"/>
              </a:spcAft>
            </a:pPr>
            <a:r>
              <a:rPr lang="en-GB" sz="2000" dirty="0"/>
              <a:t>He performed 2 </a:t>
            </a:r>
            <a:r>
              <a:rPr lang="en-GB" sz="2000" dirty="0" err="1"/>
              <a:t>rakʿahs</a:t>
            </a:r>
            <a:r>
              <a:rPr lang="en-GB" sz="2000" dirty="0"/>
              <a:t> and recited </a:t>
            </a:r>
            <a:r>
              <a:rPr lang="en-GB" sz="2000" b="1" dirty="0" err="1">
                <a:solidFill>
                  <a:srgbClr val="C34759"/>
                </a:solidFill>
              </a:rPr>
              <a:t>Sūrah</a:t>
            </a:r>
            <a:r>
              <a:rPr lang="en-GB" sz="2000" b="1" dirty="0">
                <a:solidFill>
                  <a:srgbClr val="C34759"/>
                </a:solidFill>
              </a:rPr>
              <a:t> al-</a:t>
            </a:r>
            <a:r>
              <a:rPr lang="en-GB" sz="2000" b="1" dirty="0" err="1">
                <a:solidFill>
                  <a:srgbClr val="C34759"/>
                </a:solidFill>
              </a:rPr>
              <a:t>Kāfirūn</a:t>
            </a:r>
            <a:r>
              <a:rPr lang="en-GB" sz="2000" b="1" dirty="0">
                <a:solidFill>
                  <a:srgbClr val="C34759"/>
                </a:solidFill>
              </a:rPr>
              <a:t> </a:t>
            </a:r>
            <a:r>
              <a:rPr lang="en-GB" sz="2000" dirty="0"/>
              <a:t>(109) in the 1st </a:t>
            </a:r>
            <a:r>
              <a:rPr lang="en-GB" sz="2000" dirty="0" err="1"/>
              <a:t>rakʿah</a:t>
            </a:r>
            <a:r>
              <a:rPr lang="en-GB" sz="2000" dirty="0"/>
              <a:t> and </a:t>
            </a:r>
            <a:r>
              <a:rPr lang="en-GB" sz="2000" b="1" dirty="0" err="1">
                <a:solidFill>
                  <a:srgbClr val="C34759"/>
                </a:solidFill>
              </a:rPr>
              <a:t>Sūrah</a:t>
            </a:r>
            <a:r>
              <a:rPr lang="en-GB" sz="2000" b="1" dirty="0">
                <a:solidFill>
                  <a:srgbClr val="C34759"/>
                </a:solidFill>
              </a:rPr>
              <a:t> al-</a:t>
            </a:r>
            <a:r>
              <a:rPr lang="en-GB" sz="2000" b="1" dirty="0" err="1">
                <a:solidFill>
                  <a:srgbClr val="C34759"/>
                </a:solidFill>
              </a:rPr>
              <a:t>Ikhlāṣ</a:t>
            </a:r>
            <a:r>
              <a:rPr lang="en-GB" sz="2000" b="1" dirty="0">
                <a:solidFill>
                  <a:srgbClr val="C34759"/>
                </a:solidFill>
              </a:rPr>
              <a:t> </a:t>
            </a:r>
            <a:r>
              <a:rPr lang="en-GB" sz="2000" dirty="0"/>
              <a:t>(112) in the second.</a:t>
            </a:r>
          </a:p>
          <a:p>
            <a:pPr>
              <a:lnSpc>
                <a:spcPct val="124000"/>
              </a:lnSpc>
              <a:spcBef>
                <a:spcPts val="0"/>
              </a:spcBef>
              <a:spcAft>
                <a:spcPts val="600"/>
              </a:spcAft>
            </a:pPr>
            <a:r>
              <a:rPr lang="en-GB" sz="2000" dirty="0"/>
              <a:t>He then drank Zamzam and poured it over his head before returning to the Black Stone, kissing it and wiping it with his hands and face. </a:t>
            </a:r>
          </a:p>
        </p:txBody>
      </p:sp>
      <p:pic>
        <p:nvPicPr>
          <p:cNvPr id="1027" name="Picture 3">
            <a:extLst>
              <a:ext uri="{FF2B5EF4-FFF2-40B4-BE49-F238E27FC236}">
                <a16:creationId xmlns:a16="http://schemas.microsoft.com/office/drawing/2014/main" id="{7CE9DFBA-C22C-699F-7529-8F088C735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594449"/>
            <a:ext cx="3133845" cy="231385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E00A5BBB-6F8D-DA33-A683-CC5332CFE251}"/>
              </a:ext>
            </a:extLst>
          </p:cNvPr>
          <p:cNvSpPr/>
          <p:nvPr/>
        </p:nvSpPr>
        <p:spPr>
          <a:xfrm>
            <a:off x="7978140" y="3272842"/>
            <a:ext cx="3156705" cy="2693618"/>
          </a:xfrm>
          <a:prstGeom prst="roundRect">
            <a:avLst>
              <a:gd name="adj" fmla="val 1057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472353E-973A-55E7-F0AD-9B65FF96CED2}"/>
              </a:ext>
            </a:extLst>
          </p:cNvPr>
          <p:cNvSpPr txBox="1"/>
          <p:nvPr/>
        </p:nvSpPr>
        <p:spPr>
          <a:xfrm>
            <a:off x="8168087" y="3929189"/>
            <a:ext cx="2484673" cy="1754326"/>
          </a:xfrm>
          <a:prstGeom prst="rect">
            <a:avLst/>
          </a:prstGeom>
          <a:noFill/>
        </p:spPr>
        <p:txBody>
          <a:bodyPr wrap="square">
            <a:spAutoFit/>
          </a:bodyPr>
          <a:lstStyle/>
          <a:p>
            <a:pPr>
              <a:lnSpc>
                <a:spcPct val="100000"/>
              </a:lnSpc>
            </a:pPr>
            <a:r>
              <a:rPr lang="en-US" dirty="0" err="1"/>
              <a:t>Ḥajj</a:t>
            </a:r>
            <a:r>
              <a:rPr lang="en-US" dirty="0"/>
              <a:t> connects us to our rich heritage and in particular to </a:t>
            </a:r>
            <a:r>
              <a:rPr lang="en-US" dirty="0" err="1"/>
              <a:t>Ibrāhīm</a:t>
            </a:r>
            <a:r>
              <a:rPr lang="en-US" dirty="0"/>
              <a:t> </a:t>
            </a:r>
            <a:r>
              <a:rPr lang="en-GB" dirty="0">
                <a:latin typeface="KFGQPC Arabic Symbols 01" panose="02000000000000000000" pitchFamily="2" charset="2"/>
              </a:rPr>
              <a:t>n</a:t>
            </a:r>
            <a:r>
              <a:rPr lang="en-US" dirty="0"/>
              <a:t> and his blessed family, their efforts, and Allah accepting their deeds. </a:t>
            </a:r>
            <a:endParaRPr lang="en-GB" dirty="0"/>
          </a:p>
        </p:txBody>
      </p:sp>
      <p:sp>
        <p:nvSpPr>
          <p:cNvPr id="6" name="TextBox 5">
            <a:extLst>
              <a:ext uri="{FF2B5EF4-FFF2-40B4-BE49-F238E27FC236}">
                <a16:creationId xmlns:a16="http://schemas.microsoft.com/office/drawing/2014/main" id="{1A31E629-81BA-3020-DCBE-856A7E44DBE1}"/>
              </a:ext>
            </a:extLst>
          </p:cNvPr>
          <p:cNvSpPr txBox="1"/>
          <p:nvPr/>
        </p:nvSpPr>
        <p:spPr>
          <a:xfrm>
            <a:off x="8586405" y="3464859"/>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7E6AED3F-4DAB-BCDF-983B-BE442522EFCB}"/>
              </a:ext>
            </a:extLst>
          </p:cNvPr>
          <p:cNvGrpSpPr/>
          <p:nvPr/>
        </p:nvGrpSpPr>
        <p:grpSpPr>
          <a:xfrm>
            <a:off x="8168088" y="3461337"/>
            <a:ext cx="390498" cy="390816"/>
            <a:chOff x="1379193" y="4620305"/>
            <a:chExt cx="476466" cy="476854"/>
          </a:xfrm>
        </p:grpSpPr>
        <p:sp>
          <p:nvSpPr>
            <p:cNvPr id="8" name="Graphic 18">
              <a:extLst>
                <a:ext uri="{FF2B5EF4-FFF2-40B4-BE49-F238E27FC236}">
                  <a16:creationId xmlns:a16="http://schemas.microsoft.com/office/drawing/2014/main" id="{656AB175-D5FF-3817-3034-2CD88B4ECC7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8C79A4FF-3CE9-DA03-22FE-284D8C2060A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D8DB59E3-B356-3081-6600-E98D1062C96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46E07B9-3E4B-B829-7492-AB17D4A113E0}"/>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1BFE6CE-0B27-723E-60BE-0F3E32624FC1}"/>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220E6B0-D705-4C92-5215-F9F8CF1A6A2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PB">
            <a:extLst>
              <a:ext uri="{FF2B5EF4-FFF2-40B4-BE49-F238E27FC236}">
                <a16:creationId xmlns:a16="http://schemas.microsoft.com/office/drawing/2014/main" id="{CE76712B-F9C7-8AED-8301-A45C0B957072}"/>
              </a:ext>
            </a:extLst>
          </p:cNvPr>
          <p:cNvSpPr/>
          <p:nvPr/>
        </p:nvSpPr>
        <p:spPr>
          <a:xfrm>
            <a:off x="0" y="6731000"/>
            <a:ext cx="43140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050734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B175-B5DB-2758-0572-5A4E3CA1FAED}"/>
              </a:ext>
            </a:extLst>
          </p:cNvPr>
          <p:cNvSpPr>
            <a:spLocks noGrp="1"/>
          </p:cNvSpPr>
          <p:nvPr>
            <p:ph type="title"/>
          </p:nvPr>
        </p:nvSpPr>
        <p:spPr>
          <a:xfrm>
            <a:off x="838200" y="75751"/>
            <a:ext cx="10515600" cy="1325563"/>
          </a:xfrm>
        </p:spPr>
        <p:txBody>
          <a:bodyPr/>
          <a:lstStyle/>
          <a:p>
            <a:r>
              <a:rPr lang="en-US" dirty="0"/>
              <a:t>Legacy of Hajar </a:t>
            </a:r>
            <a:r>
              <a:rPr lang="en-GB" sz="4400" dirty="0">
                <a:latin typeface="KFGQPC Arabic Symbols 01" panose="02000000000000000000" pitchFamily="2" charset="2"/>
              </a:rPr>
              <a:t>o</a:t>
            </a:r>
            <a:endParaRPr lang="en-GB" dirty="0"/>
          </a:p>
        </p:txBody>
      </p:sp>
      <p:sp>
        <p:nvSpPr>
          <p:cNvPr id="3" name="Content Placeholder 2">
            <a:extLst>
              <a:ext uri="{FF2B5EF4-FFF2-40B4-BE49-F238E27FC236}">
                <a16:creationId xmlns:a16="http://schemas.microsoft.com/office/drawing/2014/main" id="{B0292B8A-DE1E-0CD7-A251-A04127B46AC1}"/>
              </a:ext>
            </a:extLst>
          </p:cNvPr>
          <p:cNvSpPr>
            <a:spLocks noGrp="1"/>
          </p:cNvSpPr>
          <p:nvPr>
            <p:ph idx="1"/>
          </p:nvPr>
        </p:nvSpPr>
        <p:spPr>
          <a:xfrm>
            <a:off x="838200" y="1142882"/>
            <a:ext cx="7277100" cy="5727817"/>
          </a:xfrm>
        </p:spPr>
        <p:txBody>
          <a:bodyPr>
            <a:normAutofit/>
          </a:bodyPr>
          <a:lstStyle/>
          <a:p>
            <a:pPr>
              <a:spcAft>
                <a:spcPts val="600"/>
              </a:spcAft>
            </a:pPr>
            <a:r>
              <a:rPr lang="en-GB" sz="2000" dirty="0"/>
              <a:t>The Prophet </a:t>
            </a:r>
            <a:r>
              <a:rPr lang="en-GB" sz="2000" dirty="0">
                <a:latin typeface="KFGQPC Arabic Symbols 01" panose="02000000000000000000" pitchFamily="2" charset="2"/>
              </a:rPr>
              <a:t>g</a:t>
            </a:r>
            <a:r>
              <a:rPr lang="en-GB" sz="2000" dirty="0"/>
              <a:t> left the Masjid and as he approached Mount </a:t>
            </a:r>
            <a:r>
              <a:rPr lang="en-GB" sz="2000" dirty="0" err="1"/>
              <a:t>Ṣafā</a:t>
            </a:r>
            <a:r>
              <a:rPr lang="en-GB" sz="2000" dirty="0"/>
              <a:t>, he recited:</a:t>
            </a:r>
          </a:p>
          <a:p>
            <a:pPr marL="0" indent="0" algn="ctr">
              <a:lnSpc>
                <a:spcPct val="134000"/>
              </a:lnSpc>
              <a:spcBef>
                <a:spcPts val="0"/>
              </a:spcBef>
              <a:spcAft>
                <a:spcPts val="600"/>
              </a:spcAft>
              <a:buNone/>
            </a:pPr>
            <a:r>
              <a:rPr lang="ar-SA" sz="2000" dirty="0">
                <a:solidFill>
                  <a:srgbClr val="C34759"/>
                </a:solidFill>
                <a:cs typeface="KFGQPC Uthmanic Script HAFS" panose="02000000000000000000" pitchFamily="2" charset="-78"/>
              </a:rPr>
              <a:t>إِنَّ الصَّفَا وَالْمَرْوَةَ مِنْ شَعَآئِرِ اللّٰهِ  أَبْدَأُ بِمَا بَدَأَ اللّٰهُ بِهِ </a:t>
            </a:r>
            <a:endParaRPr lang="ar-SA" sz="2000" dirty="0"/>
          </a:p>
          <a:p>
            <a:pPr marL="0" indent="0" algn="ctr">
              <a:spcAft>
                <a:spcPts val="600"/>
              </a:spcAft>
              <a:buNone/>
            </a:pPr>
            <a:r>
              <a:rPr lang="en-GB" sz="1600" dirty="0">
                <a:solidFill>
                  <a:srgbClr val="C34759"/>
                </a:solidFill>
              </a:rPr>
              <a:t>Indeed, </a:t>
            </a:r>
            <a:r>
              <a:rPr lang="en-GB" sz="1600" dirty="0" err="1">
                <a:solidFill>
                  <a:srgbClr val="C34759"/>
                </a:solidFill>
              </a:rPr>
              <a:t>Ṣafa</a:t>
            </a:r>
            <a:r>
              <a:rPr lang="en-GB" sz="1600" dirty="0">
                <a:solidFill>
                  <a:srgbClr val="C34759"/>
                </a:solidFill>
              </a:rPr>
              <a:t> and Marwah are among the symbols of Allah (2:158). I begin with what Allah began with.</a:t>
            </a:r>
          </a:p>
          <a:p>
            <a:pPr>
              <a:spcAft>
                <a:spcPts val="200"/>
              </a:spcAft>
            </a:pPr>
            <a:r>
              <a:rPr lang="en-GB" sz="2000" dirty="0"/>
              <a:t>He climbed </a:t>
            </a:r>
            <a:r>
              <a:rPr lang="en-GB" sz="2000" dirty="0" err="1"/>
              <a:t>Ṣafā</a:t>
            </a:r>
            <a:r>
              <a:rPr lang="en-GB" sz="2000" dirty="0"/>
              <a:t> until he could see the </a:t>
            </a:r>
            <a:r>
              <a:rPr lang="en-GB" sz="2000" dirty="0" err="1"/>
              <a:t>Kaʿbah</a:t>
            </a:r>
            <a:r>
              <a:rPr lang="en-GB" sz="2000" dirty="0"/>
              <a:t>. He then faced the </a:t>
            </a:r>
            <a:r>
              <a:rPr lang="en-GB" sz="2000" dirty="0" err="1"/>
              <a:t>qiblah</a:t>
            </a:r>
            <a:r>
              <a:rPr lang="en-GB" sz="2000" dirty="0"/>
              <a:t>, proclaimed the Oneness of Allah and glorified Him, and then said 3x:</a:t>
            </a:r>
          </a:p>
          <a:p>
            <a:pPr marL="0" indent="0" algn="ctr" rtl="1">
              <a:buNone/>
            </a:pPr>
            <a:r>
              <a:rPr lang="ar-SA" sz="2000" dirty="0">
                <a:solidFill>
                  <a:srgbClr val="C34759"/>
                </a:solidFill>
                <a:cs typeface="KFGQPC Uthmanic Script HAFS" panose="02000000000000000000" pitchFamily="2" charset="-78"/>
              </a:rPr>
              <a:t>لَا إِلٰهَ إِل</a:t>
            </a:r>
            <a:r>
              <a:rPr lang="ar-EG" sz="2000" dirty="0">
                <a:solidFill>
                  <a:srgbClr val="C34759"/>
                </a:solidFill>
                <a:cs typeface="KFGQPC Uthmanic Script HAFS" panose="02000000000000000000" pitchFamily="2" charset="-78"/>
              </a:rPr>
              <a:t>َّ</a:t>
            </a:r>
            <a:r>
              <a:rPr lang="ar-SA" sz="2000" dirty="0">
                <a:solidFill>
                  <a:srgbClr val="C34759"/>
                </a:solidFill>
                <a:cs typeface="KFGQPC Uthmanic Script HAFS" panose="02000000000000000000" pitchFamily="2" charset="-78"/>
              </a:rPr>
              <a:t>ا اللّٰهُ وَحْدَهُ لَا شَرِيْكَ لَهُ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لَهُ الْمُلْكُ وَلَهُ الْحَمْدُ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وَهُوَ عَلَىٰ كُلِّ شَيْءٍ قَدِيْرٌ </a:t>
            </a:r>
            <a:r>
              <a:rPr lang="ar-SA" sz="2000" dirty="0">
                <a:solidFill>
                  <a:srgbClr val="C34759"/>
                </a:solidFill>
                <a:latin typeface="KFGQP_ Uthman_Taha_Naskh" panose="02000000000000000000" pitchFamily="2" charset="-78"/>
                <a:cs typeface="KFGQP_ Uthman_Taha_Naskh" panose="02000000000000000000" pitchFamily="2" charset="-78"/>
              </a:rPr>
              <a:t>،</a:t>
            </a:r>
            <a:endParaRPr lang="ar-EG" sz="2000" dirty="0">
              <a:solidFill>
                <a:srgbClr val="C34759"/>
              </a:solidFill>
              <a:latin typeface="KFGQP_ Uthman_Taha_Naskh" panose="02000000000000000000" pitchFamily="2" charset="-78"/>
              <a:cs typeface="KFGQP_ Uthman_Taha_Naskh" panose="02000000000000000000" pitchFamily="2" charset="-78"/>
            </a:endParaRPr>
          </a:p>
          <a:p>
            <a:pPr marL="0" indent="0" algn="ctr" rtl="1">
              <a:buNone/>
            </a:pPr>
            <a:r>
              <a:rPr lang="ar-SA" sz="2000" dirty="0">
                <a:solidFill>
                  <a:srgbClr val="C34759"/>
                </a:solidFill>
                <a:cs typeface="KFGQPC Uthmanic Script HAFS" panose="02000000000000000000" pitchFamily="2" charset="-78"/>
              </a:rPr>
              <a:t>لَا إِلٰهَ </a:t>
            </a:r>
            <a:r>
              <a:rPr lang="ar-EG" sz="2000" dirty="0">
                <a:solidFill>
                  <a:srgbClr val="C34759"/>
                </a:solidFill>
                <a:cs typeface="KFGQPC Uthmanic Script HAFS" panose="02000000000000000000" pitchFamily="2" charset="-78"/>
              </a:rPr>
              <a:t>إلَّا</a:t>
            </a:r>
            <a:r>
              <a:rPr lang="ar-SA" sz="2000" dirty="0">
                <a:solidFill>
                  <a:srgbClr val="C34759"/>
                </a:solidFill>
                <a:cs typeface="KFGQPC Uthmanic Script HAFS" panose="02000000000000000000" pitchFamily="2" charset="-78"/>
              </a:rPr>
              <a:t> اللّٰهُ</a:t>
            </a:r>
            <a:r>
              <a:rPr lang="ar-SA" sz="2000" dirty="0">
                <a:solidFill>
                  <a:srgbClr val="C34759"/>
                </a:solidFill>
                <a:latin typeface="KFGQP_ Uthman_Taha_Naskh" panose="02000000000000000000" pitchFamily="2" charset="-78"/>
                <a:cs typeface="KFGQP_ Uthman_Taha_Naskh" panose="02000000000000000000" pitchFamily="2" charset="-78"/>
              </a:rPr>
              <a:t> ،</a:t>
            </a:r>
            <a:r>
              <a:rPr lang="ar-SA" sz="2000" dirty="0">
                <a:solidFill>
                  <a:srgbClr val="C34759"/>
                </a:solidFill>
                <a:cs typeface="KFGQPC Uthmanic Script HAFS" panose="02000000000000000000" pitchFamily="2" charset="-78"/>
              </a:rPr>
              <a:t> أَنْجَزَ وَعْدَهُ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وَنَصَرَ عَبْدَهُ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وَهَزَمَ الْأَحْزَابَ وَحْدَهُ</a:t>
            </a:r>
          </a:p>
          <a:p>
            <a:pPr marL="0" indent="0" algn="ctr">
              <a:lnSpc>
                <a:spcPct val="100000"/>
              </a:lnSpc>
              <a:spcAft>
                <a:spcPts val="600"/>
              </a:spcAft>
              <a:buNone/>
            </a:pPr>
            <a:r>
              <a:rPr lang="en-GB" sz="1600" dirty="0">
                <a:solidFill>
                  <a:srgbClr val="C34759"/>
                </a:solidFill>
              </a:rPr>
              <a:t>There is no god worthy of worship except Allah. He is Alone and He has no partner whatsoever. To Him Alone belong all sovereignty and all praise. He is over all things All-Powerful. There is no god worthy of worship except Allah. He fulfilled His promise, granted victory to His servant, and He Alone defeated the coalition forces.</a:t>
            </a:r>
          </a:p>
          <a:p>
            <a:pPr marL="342900" indent="-342900">
              <a:spcAft>
                <a:spcPts val="600"/>
              </a:spcAft>
              <a:buFont typeface="Arial" panose="020B0604020202020204" pitchFamily="34" charset="0"/>
              <a:buChar char="•"/>
            </a:pPr>
            <a:r>
              <a:rPr lang="en-GB" sz="2000" dirty="0"/>
              <a:t>He made duʿā' in between each utterance of the above.</a:t>
            </a:r>
          </a:p>
          <a:p>
            <a:pPr>
              <a:spcAft>
                <a:spcPts val="200"/>
              </a:spcAft>
            </a:pPr>
            <a:endParaRPr lang="en-GB" sz="1800" dirty="0"/>
          </a:p>
        </p:txBody>
      </p:sp>
      <p:sp>
        <p:nvSpPr>
          <p:cNvPr id="4" name="Rectangle: Rounded Corners 3">
            <a:extLst>
              <a:ext uri="{FF2B5EF4-FFF2-40B4-BE49-F238E27FC236}">
                <a16:creationId xmlns:a16="http://schemas.microsoft.com/office/drawing/2014/main" id="{237E43C6-9D46-D92E-F880-271C32FBFA95}"/>
              </a:ext>
            </a:extLst>
          </p:cNvPr>
          <p:cNvSpPr/>
          <p:nvPr/>
        </p:nvSpPr>
        <p:spPr>
          <a:xfrm>
            <a:off x="8522110" y="1401314"/>
            <a:ext cx="2831690" cy="4529586"/>
          </a:xfrm>
          <a:prstGeom prst="roundRect">
            <a:avLst>
              <a:gd name="adj" fmla="val 643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FEE13B9-AECD-2CAB-4F96-485EAEB9BE87}"/>
              </a:ext>
            </a:extLst>
          </p:cNvPr>
          <p:cNvSpPr txBox="1"/>
          <p:nvPr/>
        </p:nvSpPr>
        <p:spPr>
          <a:xfrm>
            <a:off x="8748249" y="2226058"/>
            <a:ext cx="2517058" cy="3539430"/>
          </a:xfrm>
          <a:prstGeom prst="rect">
            <a:avLst/>
          </a:prstGeom>
          <a:noFill/>
        </p:spPr>
        <p:txBody>
          <a:bodyPr wrap="square">
            <a:spAutoFit/>
          </a:bodyPr>
          <a:lstStyle/>
          <a:p>
            <a:pPr>
              <a:lnSpc>
                <a:spcPct val="100000"/>
              </a:lnSpc>
            </a:pPr>
            <a:r>
              <a:rPr lang="en-GB" sz="1600" dirty="0" err="1"/>
              <a:t>Saʿy</a:t>
            </a:r>
            <a:r>
              <a:rPr lang="en-GB" sz="1600" dirty="0"/>
              <a:t> is a physically demanding act, even today. Imagine thousands of years ago where the path between the two mountains was full of stones and rocks. Imagine </a:t>
            </a:r>
            <a:r>
              <a:rPr lang="en-GB" sz="1600" dirty="0" err="1"/>
              <a:t>Hājar</a:t>
            </a:r>
            <a:r>
              <a:rPr lang="en-GB" sz="1600" dirty="0"/>
              <a:t> </a:t>
            </a:r>
            <a:r>
              <a:rPr lang="en-GB" sz="1600" dirty="0">
                <a:latin typeface="KFGQPC Arabic Symbols 01" panose="02000000000000000000" pitchFamily="2" charset="2"/>
              </a:rPr>
              <a:t>o</a:t>
            </a:r>
            <a:r>
              <a:rPr lang="en-GB" sz="1600" dirty="0"/>
              <a:t> running between the two mountains, all alone; just her trust in Allah keeping her going – an act that Allah </a:t>
            </a:r>
            <a:r>
              <a:rPr lang="en-GB" sz="1600" dirty="0">
                <a:latin typeface="KFGQPC Arabic Symbols 01" panose="02000000000000000000" pitchFamily="2" charset="2"/>
              </a:rPr>
              <a:t>d </a:t>
            </a:r>
            <a:r>
              <a:rPr lang="en-GB" sz="1600" dirty="0"/>
              <a:t>loved so dearly, we continue to enact it to this day. </a:t>
            </a:r>
          </a:p>
        </p:txBody>
      </p:sp>
      <p:sp>
        <p:nvSpPr>
          <p:cNvPr id="6" name="TextBox 5">
            <a:extLst>
              <a:ext uri="{FF2B5EF4-FFF2-40B4-BE49-F238E27FC236}">
                <a16:creationId xmlns:a16="http://schemas.microsoft.com/office/drawing/2014/main" id="{6AC8AEC4-C72E-3F36-9144-839C41142F21}"/>
              </a:ext>
            </a:extLst>
          </p:cNvPr>
          <p:cNvSpPr txBox="1"/>
          <p:nvPr/>
        </p:nvSpPr>
        <p:spPr>
          <a:xfrm>
            <a:off x="9108375" y="1633930"/>
            <a:ext cx="2449288"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8651EBA0-8081-E993-0432-B249125E008B}"/>
              </a:ext>
            </a:extLst>
          </p:cNvPr>
          <p:cNvGrpSpPr/>
          <p:nvPr/>
        </p:nvGrpSpPr>
        <p:grpSpPr>
          <a:xfrm>
            <a:off x="8712918" y="1630408"/>
            <a:ext cx="390498" cy="390816"/>
            <a:chOff x="1379193" y="4620305"/>
            <a:chExt cx="476466" cy="476854"/>
          </a:xfrm>
        </p:grpSpPr>
        <p:sp>
          <p:nvSpPr>
            <p:cNvPr id="8" name="Graphic 18">
              <a:extLst>
                <a:ext uri="{FF2B5EF4-FFF2-40B4-BE49-F238E27FC236}">
                  <a16:creationId xmlns:a16="http://schemas.microsoft.com/office/drawing/2014/main" id="{D2EB7B34-D143-5577-2E19-F2DC4E7CE4EB}"/>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22E7AC4B-8A6E-8381-7F1F-65AE022065C8}"/>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EC9CEABD-A27B-7014-D907-B36A55C81B0F}"/>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207242B-60D1-1A51-3F27-89000D0D4D5D}"/>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F89CA35-582B-0032-25ED-480CED6AA6D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9DC2ED2-F539-9775-77DE-888DD370905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FCA3EF18-43D9-2A43-BEB3-AB0DA9B073B7}"/>
              </a:ext>
            </a:extLst>
          </p:cNvPr>
          <p:cNvSpPr/>
          <p:nvPr/>
        </p:nvSpPr>
        <p:spPr>
          <a:xfrm>
            <a:off x="0" y="6731000"/>
            <a:ext cx="45016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6950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32E4-7976-8A28-FBC1-4895E927238C}"/>
              </a:ext>
            </a:extLst>
          </p:cNvPr>
          <p:cNvSpPr>
            <a:spLocks noGrp="1"/>
          </p:cNvSpPr>
          <p:nvPr>
            <p:ph type="title"/>
          </p:nvPr>
        </p:nvSpPr>
        <p:spPr/>
        <p:txBody>
          <a:bodyPr/>
          <a:lstStyle/>
          <a:p>
            <a:r>
              <a:rPr lang="en-US" dirty="0"/>
              <a:t>Crowds in Awe of the Beloved</a:t>
            </a:r>
            <a:endParaRPr lang="en-GB" dirty="0"/>
          </a:p>
        </p:txBody>
      </p:sp>
      <p:sp>
        <p:nvSpPr>
          <p:cNvPr id="3" name="Content Placeholder 2">
            <a:extLst>
              <a:ext uri="{FF2B5EF4-FFF2-40B4-BE49-F238E27FC236}">
                <a16:creationId xmlns:a16="http://schemas.microsoft.com/office/drawing/2014/main" id="{08175BC5-E10F-F4AC-3431-D85F8BB3E93C}"/>
              </a:ext>
            </a:extLst>
          </p:cNvPr>
          <p:cNvSpPr>
            <a:spLocks noGrp="1"/>
          </p:cNvSpPr>
          <p:nvPr>
            <p:ph idx="1"/>
          </p:nvPr>
        </p:nvSpPr>
        <p:spPr>
          <a:xfrm>
            <a:off x="832483" y="1400598"/>
            <a:ext cx="7559163" cy="2909176"/>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ar-SA" sz="1800" dirty="0"/>
              <a:t> </a:t>
            </a:r>
            <a:r>
              <a:rPr lang="en-GB" sz="1800" dirty="0"/>
              <a:t>then walked towards Marwah. At the bottom of the valley, he started jogging and after passing the middle of the valley, he continued walking to Marwah. He walked up the mountain until he could </a:t>
            </a:r>
            <a:r>
              <a:rPr lang="en-GB" sz="1800" b="1" dirty="0">
                <a:solidFill>
                  <a:srgbClr val="C34759"/>
                </a:solidFill>
              </a:rPr>
              <a:t>see the </a:t>
            </a:r>
            <a:r>
              <a:rPr lang="en-GB" sz="1800" b="1" dirty="0" err="1">
                <a:solidFill>
                  <a:srgbClr val="C34759"/>
                </a:solidFill>
              </a:rPr>
              <a:t>Kaʿbah</a:t>
            </a:r>
            <a:r>
              <a:rPr lang="en-GB" sz="1800" b="1" dirty="0">
                <a:solidFill>
                  <a:srgbClr val="C34759"/>
                </a:solidFill>
              </a:rPr>
              <a:t> </a:t>
            </a:r>
            <a:r>
              <a:rPr lang="en-GB" sz="1800" dirty="0"/>
              <a:t>and repeated what he did at </a:t>
            </a:r>
            <a:r>
              <a:rPr lang="en-GB" sz="1800" dirty="0" err="1"/>
              <a:t>Ṣafā</a:t>
            </a:r>
            <a:r>
              <a:rPr lang="en-GB" sz="1800" dirty="0"/>
              <a:t>. </a:t>
            </a:r>
          </a:p>
          <a:p>
            <a:pPr>
              <a:lnSpc>
                <a:spcPct val="114000"/>
              </a:lnSpc>
              <a:spcBef>
                <a:spcPts val="0"/>
              </a:spcBef>
              <a:spcAft>
                <a:spcPts val="600"/>
              </a:spcAft>
            </a:pPr>
            <a:r>
              <a:rPr lang="en-GB" sz="1800" dirty="0"/>
              <a:t>People were now informed that he </a:t>
            </a:r>
            <a:r>
              <a:rPr lang="en-GB" sz="1800" dirty="0">
                <a:latin typeface="KFGQPC Arabic Symbols 01" panose="02000000000000000000" pitchFamily="2" charset="2"/>
              </a:rPr>
              <a:t>g</a:t>
            </a:r>
            <a:r>
              <a:rPr lang="ar-SA" sz="1800" dirty="0"/>
              <a:t> </a:t>
            </a:r>
            <a:r>
              <a:rPr lang="en-GB" sz="1800" dirty="0"/>
              <a:t>had reached Makkah so they all came out to see him: men, women, children &amp; slaves. Due to the crowds, he asked for his she-camel to be brought and mounted it so he could be seen by all. He then completed his </a:t>
            </a:r>
            <a:r>
              <a:rPr lang="en-GB" sz="1800" dirty="0" err="1"/>
              <a:t>saʿy</a:t>
            </a:r>
            <a:r>
              <a:rPr lang="en-GB" sz="1800" dirty="0"/>
              <a:t> riding his camel. </a:t>
            </a:r>
          </a:p>
          <a:p>
            <a:pPr marL="0" indent="0">
              <a:lnSpc>
                <a:spcPct val="114000"/>
              </a:lnSpc>
              <a:spcBef>
                <a:spcPts val="0"/>
              </a:spcBef>
              <a:spcAft>
                <a:spcPts val="600"/>
              </a:spcAft>
              <a:buNone/>
            </a:pPr>
            <a:endParaRPr lang="en-GB" sz="1800" dirty="0"/>
          </a:p>
        </p:txBody>
      </p:sp>
      <p:sp>
        <p:nvSpPr>
          <p:cNvPr id="4" name="Rectangle: Rounded Corners 3">
            <a:extLst>
              <a:ext uri="{FF2B5EF4-FFF2-40B4-BE49-F238E27FC236}">
                <a16:creationId xmlns:a16="http://schemas.microsoft.com/office/drawing/2014/main" id="{C394CF76-6C00-ED29-CE6D-D3FC5BC0CF80}"/>
              </a:ext>
            </a:extLst>
          </p:cNvPr>
          <p:cNvSpPr/>
          <p:nvPr/>
        </p:nvSpPr>
        <p:spPr>
          <a:xfrm>
            <a:off x="918211" y="4395643"/>
            <a:ext cx="10430244" cy="1828921"/>
          </a:xfrm>
          <a:prstGeom prst="roundRect">
            <a:avLst>
              <a:gd name="adj" fmla="val 12107"/>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731C73C-36E6-280F-8F6C-469CDF0CC1F2}"/>
              </a:ext>
            </a:extLst>
          </p:cNvPr>
          <p:cNvSpPr txBox="1"/>
          <p:nvPr/>
        </p:nvSpPr>
        <p:spPr>
          <a:xfrm>
            <a:off x="1108157" y="5007869"/>
            <a:ext cx="10141424" cy="1030026"/>
          </a:xfrm>
          <a:prstGeom prst="rect">
            <a:avLst/>
          </a:prstGeom>
          <a:noFill/>
        </p:spPr>
        <p:txBody>
          <a:bodyPr wrap="square">
            <a:spAutoFit/>
          </a:bodyPr>
          <a:lstStyle/>
          <a:p>
            <a:pPr>
              <a:lnSpc>
                <a:spcPct val="114000"/>
              </a:lnSpc>
            </a:pPr>
            <a:r>
              <a:rPr lang="en-US" dirty="0"/>
              <a:t>Imagine 23 years ago, when he climbed the same mountain (Mount </a:t>
            </a:r>
            <a:r>
              <a:rPr lang="en-US" dirty="0" err="1"/>
              <a:t>Ṣafā</a:t>
            </a:r>
            <a:r>
              <a:rPr lang="en-US" dirty="0"/>
              <a:t>) and called his people to the worship of the One True God, and they said to him: “Woe to you! Is this why you gathered us?!” — Today, this mountain </a:t>
            </a:r>
            <a:r>
              <a:rPr lang="en-US" b="1" dirty="0">
                <a:solidFill>
                  <a:srgbClr val="C34759"/>
                </a:solidFill>
              </a:rPr>
              <a:t>is echoing with Allahu Akbar and La </a:t>
            </a:r>
            <a:r>
              <a:rPr lang="en-US" b="1" dirty="0" err="1">
                <a:solidFill>
                  <a:srgbClr val="C34759"/>
                </a:solidFill>
              </a:rPr>
              <a:t>ilaha</a:t>
            </a:r>
            <a:r>
              <a:rPr lang="en-US" b="1" dirty="0">
                <a:solidFill>
                  <a:srgbClr val="C34759"/>
                </a:solidFill>
              </a:rPr>
              <a:t> </a:t>
            </a:r>
            <a:r>
              <a:rPr lang="en-US" b="1" dirty="0" err="1">
                <a:solidFill>
                  <a:srgbClr val="C34759"/>
                </a:solidFill>
              </a:rPr>
              <a:t>illa</a:t>
            </a:r>
            <a:r>
              <a:rPr lang="en-US" b="1" dirty="0">
                <a:solidFill>
                  <a:srgbClr val="C34759"/>
                </a:solidFill>
              </a:rPr>
              <a:t> Allah</a:t>
            </a:r>
            <a:r>
              <a:rPr lang="en-US" dirty="0"/>
              <a:t>!</a:t>
            </a:r>
            <a:endParaRPr lang="en-GB" dirty="0"/>
          </a:p>
        </p:txBody>
      </p:sp>
      <p:sp>
        <p:nvSpPr>
          <p:cNvPr id="6" name="TextBox 5">
            <a:extLst>
              <a:ext uri="{FF2B5EF4-FFF2-40B4-BE49-F238E27FC236}">
                <a16:creationId xmlns:a16="http://schemas.microsoft.com/office/drawing/2014/main" id="{900E314F-D499-9C56-5F47-93905F9FB0D7}"/>
              </a:ext>
            </a:extLst>
          </p:cNvPr>
          <p:cNvSpPr txBox="1"/>
          <p:nvPr/>
        </p:nvSpPr>
        <p:spPr>
          <a:xfrm>
            <a:off x="1503615" y="458766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F905456-E9E1-8E9C-B3D1-4DD419D24E39}"/>
              </a:ext>
            </a:extLst>
          </p:cNvPr>
          <p:cNvGrpSpPr/>
          <p:nvPr/>
        </p:nvGrpSpPr>
        <p:grpSpPr>
          <a:xfrm>
            <a:off x="1108158" y="4584139"/>
            <a:ext cx="390498" cy="390816"/>
            <a:chOff x="1379193" y="4620305"/>
            <a:chExt cx="476466" cy="476854"/>
          </a:xfrm>
        </p:grpSpPr>
        <p:sp>
          <p:nvSpPr>
            <p:cNvPr id="8" name="Graphic 18">
              <a:extLst>
                <a:ext uri="{FF2B5EF4-FFF2-40B4-BE49-F238E27FC236}">
                  <a16:creationId xmlns:a16="http://schemas.microsoft.com/office/drawing/2014/main" id="{5F64E570-9DBE-1FA6-AFBC-B87C577D9E0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A4E9C043-0EF3-8268-C6EC-C7F647B3E7D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2C04C9E-6B0E-3CEB-9C3F-22C17CA96AF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EAA4D60-ADD0-25E2-E7A3-FFAE2216158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CE8F336-7F63-B1F2-9AB1-482CA62730BE}"/>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764CEA5-44EC-F805-FA9E-B823DE6E85B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2050" name="Picture 2">
            <a:extLst>
              <a:ext uri="{FF2B5EF4-FFF2-40B4-BE49-F238E27FC236}">
                <a16:creationId xmlns:a16="http://schemas.microsoft.com/office/drawing/2014/main" id="{6891C0AA-C691-55FD-3354-2E581954B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1970" y="610576"/>
            <a:ext cx="2395001" cy="167297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1" name="Picture 3">
            <a:extLst>
              <a:ext uri="{FF2B5EF4-FFF2-40B4-BE49-F238E27FC236}">
                <a16:creationId xmlns:a16="http://schemas.microsoft.com/office/drawing/2014/main" id="{1D6D433B-1D4A-1663-41A8-2D39F2B9E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5520" y="2497166"/>
            <a:ext cx="2481451" cy="167297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4" name="PB">
            <a:extLst>
              <a:ext uri="{FF2B5EF4-FFF2-40B4-BE49-F238E27FC236}">
                <a16:creationId xmlns:a16="http://schemas.microsoft.com/office/drawing/2014/main" id="{2C2A4D44-44A5-0097-9438-271DA4DB23EB}"/>
              </a:ext>
            </a:extLst>
          </p:cNvPr>
          <p:cNvSpPr/>
          <p:nvPr/>
        </p:nvSpPr>
        <p:spPr>
          <a:xfrm>
            <a:off x="0" y="6731000"/>
            <a:ext cx="46892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975794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C504-F5E7-4981-EB71-FA71ACBA097D}"/>
              </a:ext>
            </a:extLst>
          </p:cNvPr>
          <p:cNvSpPr>
            <a:spLocks noGrp="1"/>
          </p:cNvSpPr>
          <p:nvPr>
            <p:ph type="title"/>
          </p:nvPr>
        </p:nvSpPr>
        <p:spPr/>
        <p:txBody>
          <a:bodyPr/>
          <a:lstStyle/>
          <a:p>
            <a:r>
              <a:rPr lang="en-GB" dirty="0"/>
              <a:t>Release From Ihram </a:t>
            </a:r>
          </a:p>
        </p:txBody>
      </p:sp>
      <p:sp>
        <p:nvSpPr>
          <p:cNvPr id="3" name="Content Placeholder 2">
            <a:extLst>
              <a:ext uri="{FF2B5EF4-FFF2-40B4-BE49-F238E27FC236}">
                <a16:creationId xmlns:a16="http://schemas.microsoft.com/office/drawing/2014/main" id="{A49F42E3-05B9-5D5F-AC63-A77D4FAD7046}"/>
              </a:ext>
            </a:extLst>
          </p:cNvPr>
          <p:cNvSpPr>
            <a:spLocks noGrp="1"/>
          </p:cNvSpPr>
          <p:nvPr>
            <p:ph idx="1"/>
          </p:nvPr>
        </p:nvSpPr>
        <p:spPr>
          <a:xfrm>
            <a:off x="838199" y="1345363"/>
            <a:ext cx="7903833" cy="3177369"/>
          </a:xfrm>
        </p:spPr>
        <p:txBody>
          <a:bodyPr>
            <a:normAutofit/>
          </a:bodyPr>
          <a:lstStyle/>
          <a:p>
            <a:pPr>
              <a:lnSpc>
                <a:spcPct val="100000"/>
              </a:lnSpc>
              <a:spcBef>
                <a:spcPts val="0"/>
              </a:spcBef>
              <a:spcAft>
                <a:spcPts val="600"/>
              </a:spcAft>
            </a:pPr>
            <a:r>
              <a:rPr lang="en-GB" sz="1800" dirty="0"/>
              <a:t>The Prophet </a:t>
            </a:r>
            <a:r>
              <a:rPr lang="en-GB" sz="1800" dirty="0">
                <a:latin typeface="KFGQPC Arabic Symbols 01" panose="02000000000000000000" pitchFamily="2" charset="2"/>
              </a:rPr>
              <a:t>g</a:t>
            </a:r>
            <a:r>
              <a:rPr lang="en-GB" sz="1800" dirty="0"/>
              <a:t> asked his wives to release themselves from </a:t>
            </a:r>
            <a:r>
              <a:rPr lang="en-GB" sz="1800" dirty="0" err="1"/>
              <a:t>iḥrām</a:t>
            </a:r>
            <a:r>
              <a:rPr lang="en-GB" sz="1800" dirty="0"/>
              <a:t>, to which  they all complied other than </a:t>
            </a:r>
            <a:r>
              <a:rPr lang="en-GB" sz="1800" dirty="0" err="1"/>
              <a:t>ʿĀ‘ishah</a:t>
            </a:r>
            <a:r>
              <a:rPr lang="en-GB" sz="1800" dirty="0"/>
              <a:t> as she was on her period. </a:t>
            </a:r>
          </a:p>
          <a:p>
            <a:pPr>
              <a:lnSpc>
                <a:spcPct val="100000"/>
              </a:lnSpc>
              <a:spcBef>
                <a:spcPts val="0"/>
              </a:spcBef>
              <a:spcAft>
                <a:spcPts val="600"/>
              </a:spcAft>
            </a:pPr>
            <a:r>
              <a:rPr lang="en-GB" sz="1800" dirty="0" err="1"/>
              <a:t>Ḥafṣah</a:t>
            </a:r>
            <a:r>
              <a:rPr lang="en-GB" sz="1800" dirty="0"/>
              <a:t> asked him why he </a:t>
            </a:r>
            <a:r>
              <a:rPr lang="en-GB" sz="1800" dirty="0">
                <a:latin typeface="KFGQPC Arabic Symbols 01" panose="02000000000000000000" pitchFamily="2" charset="2"/>
              </a:rPr>
              <a:t>g</a:t>
            </a:r>
            <a:r>
              <a:rPr lang="ar-SA" sz="1800" dirty="0"/>
              <a:t> </a:t>
            </a:r>
            <a:r>
              <a:rPr lang="en-GB" sz="1800" dirty="0"/>
              <a:t>wasn’t doing so. He replied: “I had applied a  sticky paste to my head and marked my sacrifice therefore I cannot release myself from </a:t>
            </a:r>
            <a:r>
              <a:rPr lang="en-GB" sz="1800" dirty="0" err="1"/>
              <a:t>iḥrām</a:t>
            </a:r>
            <a:r>
              <a:rPr lang="en-GB" sz="1800" dirty="0"/>
              <a:t> until I have slaughtered my sacrifice.”</a:t>
            </a:r>
          </a:p>
          <a:p>
            <a:pPr>
              <a:lnSpc>
                <a:spcPct val="100000"/>
              </a:lnSpc>
              <a:spcBef>
                <a:spcPts val="0"/>
              </a:spcBef>
              <a:spcAft>
                <a:spcPts val="600"/>
              </a:spcAft>
            </a:pPr>
            <a:r>
              <a:rPr lang="en-GB" sz="1800" dirty="0"/>
              <a:t>The companions felt uneasy about releasing themselves due to: (</a:t>
            </a:r>
            <a:r>
              <a:rPr lang="en-GB" sz="1800" dirty="0" err="1"/>
              <a:t>i</a:t>
            </a:r>
            <a:r>
              <a:rPr lang="en-GB" sz="1800" dirty="0"/>
              <a:t>) In pre-Islamic days, doing </a:t>
            </a:r>
            <a:r>
              <a:rPr lang="en-GB" sz="1800" dirty="0" err="1"/>
              <a:t>ʿumrah</a:t>
            </a:r>
            <a:r>
              <a:rPr lang="en-GB" sz="1800" dirty="0"/>
              <a:t> in the month of the pilgrimage was a grave sin; (ii) They wanted to follow the Prophet </a:t>
            </a:r>
            <a:r>
              <a:rPr lang="en-GB" sz="1800" dirty="0">
                <a:latin typeface="KFGQPC Arabic Symbols 01" panose="02000000000000000000" pitchFamily="2" charset="2"/>
              </a:rPr>
              <a:t>g</a:t>
            </a:r>
            <a:r>
              <a:rPr lang="ar-SA" sz="1800" dirty="0"/>
              <a:t> </a:t>
            </a:r>
            <a:r>
              <a:rPr lang="en-GB" sz="1800" dirty="0"/>
              <a:t>who was still in the state of </a:t>
            </a:r>
            <a:r>
              <a:rPr lang="en-GB" sz="1800" dirty="0" err="1"/>
              <a:t>iḥrām</a:t>
            </a:r>
            <a:r>
              <a:rPr lang="en-GB" sz="1800" dirty="0"/>
              <a:t>; (iii) They found it strange not to be in </a:t>
            </a:r>
            <a:r>
              <a:rPr lang="en-GB" sz="1800" dirty="0" err="1"/>
              <a:t>iḥrām</a:t>
            </a:r>
            <a:r>
              <a:rPr lang="en-GB" sz="1800" dirty="0"/>
              <a:t> when the days of ḥajj were so close.</a:t>
            </a:r>
          </a:p>
        </p:txBody>
      </p:sp>
      <p:sp>
        <p:nvSpPr>
          <p:cNvPr id="4" name="Rectangle: Rounded Corners 3">
            <a:extLst>
              <a:ext uri="{FF2B5EF4-FFF2-40B4-BE49-F238E27FC236}">
                <a16:creationId xmlns:a16="http://schemas.microsoft.com/office/drawing/2014/main" id="{58C8CE20-A836-4B8C-BA65-50E3E854F290}"/>
              </a:ext>
            </a:extLst>
          </p:cNvPr>
          <p:cNvSpPr/>
          <p:nvPr/>
        </p:nvSpPr>
        <p:spPr>
          <a:xfrm>
            <a:off x="8755284" y="889262"/>
            <a:ext cx="2801715" cy="3050278"/>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AE5CE99C-7ECD-22E7-B59B-69691A639415}"/>
              </a:ext>
            </a:extLst>
          </p:cNvPr>
          <p:cNvSpPr txBox="1"/>
          <p:nvPr/>
        </p:nvSpPr>
        <p:spPr>
          <a:xfrm>
            <a:off x="8945231" y="1539587"/>
            <a:ext cx="2497469" cy="2185214"/>
          </a:xfrm>
          <a:prstGeom prst="rect">
            <a:avLst/>
          </a:prstGeom>
          <a:noFill/>
        </p:spPr>
        <p:txBody>
          <a:bodyPr wrap="square">
            <a:spAutoFit/>
          </a:bodyPr>
          <a:lstStyle/>
          <a:p>
            <a:pPr>
              <a:lnSpc>
                <a:spcPct val="100000"/>
              </a:lnSpc>
            </a:pPr>
            <a:r>
              <a:rPr lang="en-GB" sz="1700" dirty="0" err="1"/>
              <a:t>Surāqah</a:t>
            </a:r>
            <a:r>
              <a:rPr lang="en-GB" sz="1700" dirty="0"/>
              <a:t> was the one who chased the Prophet </a:t>
            </a:r>
            <a:r>
              <a:rPr lang="en-GB" sz="1700" dirty="0">
                <a:latin typeface="KFGQPC Arabic Symbols 01" panose="02000000000000000000" pitchFamily="2" charset="2"/>
              </a:rPr>
              <a:t>g</a:t>
            </a:r>
            <a:r>
              <a:rPr lang="ar-SA" sz="1700" dirty="0"/>
              <a:t> </a:t>
            </a:r>
            <a:r>
              <a:rPr lang="en-GB" sz="1700" dirty="0"/>
              <a:t>when he embarked upon </a:t>
            </a:r>
            <a:r>
              <a:rPr lang="en-GB" sz="1700" dirty="0" err="1"/>
              <a:t>hijrah</a:t>
            </a:r>
            <a:r>
              <a:rPr lang="en-GB" sz="1700" dirty="0"/>
              <a:t> aiming to capture him for the enemies…and now he was here, asking the Prophet </a:t>
            </a:r>
            <a:r>
              <a:rPr lang="en-GB" sz="1700" dirty="0">
                <a:latin typeface="KFGQPC Arabic Symbols 01" panose="02000000000000000000" pitchFamily="2" charset="2"/>
              </a:rPr>
              <a:t>g</a:t>
            </a:r>
            <a:r>
              <a:rPr lang="ar-SA" sz="1700" dirty="0"/>
              <a:t> </a:t>
            </a:r>
            <a:r>
              <a:rPr lang="en-GB" sz="1700" dirty="0"/>
              <a:t>about his </a:t>
            </a:r>
            <a:r>
              <a:rPr lang="en-GB" sz="1700" dirty="0" err="1"/>
              <a:t>dīn</a:t>
            </a:r>
            <a:r>
              <a:rPr lang="en-GB" sz="1700" dirty="0"/>
              <a:t>. </a:t>
            </a:r>
          </a:p>
        </p:txBody>
      </p:sp>
      <p:sp>
        <p:nvSpPr>
          <p:cNvPr id="6" name="TextBox 5">
            <a:extLst>
              <a:ext uri="{FF2B5EF4-FFF2-40B4-BE49-F238E27FC236}">
                <a16:creationId xmlns:a16="http://schemas.microsoft.com/office/drawing/2014/main" id="{CC294ACF-2A33-95E3-EAFB-012E98A6215E}"/>
              </a:ext>
            </a:extLst>
          </p:cNvPr>
          <p:cNvSpPr txBox="1"/>
          <p:nvPr/>
        </p:nvSpPr>
        <p:spPr>
          <a:xfrm>
            <a:off x="9340689" y="108078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5D750B18-70A9-3FBB-1391-5ABF5D8FAF67}"/>
              </a:ext>
            </a:extLst>
          </p:cNvPr>
          <p:cNvGrpSpPr/>
          <p:nvPr/>
        </p:nvGrpSpPr>
        <p:grpSpPr>
          <a:xfrm>
            <a:off x="8945232" y="1077757"/>
            <a:ext cx="390498" cy="390816"/>
            <a:chOff x="1379193" y="4620305"/>
            <a:chExt cx="476466" cy="476854"/>
          </a:xfrm>
        </p:grpSpPr>
        <p:sp>
          <p:nvSpPr>
            <p:cNvPr id="8" name="Graphic 18">
              <a:extLst>
                <a:ext uri="{FF2B5EF4-FFF2-40B4-BE49-F238E27FC236}">
                  <a16:creationId xmlns:a16="http://schemas.microsoft.com/office/drawing/2014/main" id="{29041350-AF5F-E15B-25C4-8BC8A7BAF1E8}"/>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C7404428-F80C-AED6-187F-D1695388E215}"/>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9F53D5F2-DAFA-43A2-E662-8F069421977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438F5E-47EB-8A56-E900-B6E16DB3990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3AA7595-C322-AE6D-3B47-590BDD3B4AD1}"/>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37A02A-1FA3-3ACD-67C6-49262DD621A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TextBox 14">
            <a:extLst>
              <a:ext uri="{FF2B5EF4-FFF2-40B4-BE49-F238E27FC236}">
                <a16:creationId xmlns:a16="http://schemas.microsoft.com/office/drawing/2014/main" id="{FBBF4AD9-B885-74DD-205A-D7A3C247BF0B}"/>
              </a:ext>
            </a:extLst>
          </p:cNvPr>
          <p:cNvSpPr txBox="1"/>
          <p:nvPr/>
        </p:nvSpPr>
        <p:spPr>
          <a:xfrm>
            <a:off x="838198" y="4053179"/>
            <a:ext cx="10718801" cy="2462213"/>
          </a:xfrm>
          <a:prstGeom prst="rect">
            <a:avLst/>
          </a:prstGeom>
          <a:noFill/>
        </p:spPr>
        <p:txBody>
          <a:bodyPr wrap="square">
            <a:spAutoFit/>
          </a:bodyPr>
          <a:lstStyle/>
          <a:p>
            <a:pPr marL="285750" indent="-285750">
              <a:lnSpc>
                <a:spcPct val="100000"/>
              </a:lnSpc>
              <a:spcBef>
                <a:spcPts val="0"/>
              </a:spcBef>
              <a:spcAft>
                <a:spcPts val="600"/>
              </a:spcAft>
              <a:buFont typeface="Arial" panose="020B0604020202020204" pitchFamily="34" charset="0"/>
              <a:buChar char="•"/>
            </a:pPr>
            <a:r>
              <a:rPr lang="en-GB" dirty="0"/>
              <a:t>The Prophet </a:t>
            </a:r>
            <a:r>
              <a:rPr lang="en-GB" dirty="0">
                <a:latin typeface="KFGQPC Arabic Symbols 01" panose="02000000000000000000" pitchFamily="2" charset="2"/>
              </a:rPr>
              <a:t>g </a:t>
            </a:r>
            <a:r>
              <a:rPr lang="en-GB" dirty="0"/>
              <a:t>felt their reluctance and was angry. He addressed the people starting with praising Allah and then said: “You know that </a:t>
            </a:r>
            <a:r>
              <a:rPr lang="en-GB" b="1" dirty="0">
                <a:solidFill>
                  <a:srgbClr val="C34759"/>
                </a:solidFill>
              </a:rPr>
              <a:t>I have the most </a:t>
            </a:r>
            <a:r>
              <a:rPr lang="en-GB" b="1" dirty="0" err="1">
                <a:solidFill>
                  <a:srgbClr val="C34759"/>
                </a:solidFill>
              </a:rPr>
              <a:t>taqwā</a:t>
            </a:r>
            <a:r>
              <a:rPr lang="en-GB" b="1" dirty="0">
                <a:solidFill>
                  <a:srgbClr val="C34759"/>
                </a:solidFill>
              </a:rPr>
              <a:t> amongst you</a:t>
            </a:r>
            <a:r>
              <a:rPr lang="en-GB" dirty="0"/>
              <a:t>… Do as I tell you. If it were not for the fact that I brought my sacrifice with me, I would have released myself from </a:t>
            </a:r>
            <a:r>
              <a:rPr lang="en-GB" dirty="0" err="1"/>
              <a:t>iḥrām</a:t>
            </a:r>
            <a:r>
              <a:rPr lang="en-GB" dirty="0"/>
              <a:t> as you do. Were I to start again, I would have not brought my sacrifice with me.”</a:t>
            </a:r>
          </a:p>
          <a:p>
            <a:pPr marL="285750" indent="-285750">
              <a:lnSpc>
                <a:spcPct val="100000"/>
              </a:lnSpc>
              <a:spcBef>
                <a:spcPts val="0"/>
              </a:spcBef>
              <a:spcAft>
                <a:spcPts val="600"/>
              </a:spcAft>
              <a:buFont typeface="Arial" panose="020B0604020202020204" pitchFamily="34" charset="0"/>
              <a:buChar char="•"/>
            </a:pPr>
            <a:r>
              <a:rPr lang="en-GB" dirty="0"/>
              <a:t>The companions complied immediately &amp; </a:t>
            </a:r>
            <a:r>
              <a:rPr lang="en-GB" b="1" dirty="0">
                <a:solidFill>
                  <a:srgbClr val="C34759"/>
                </a:solidFill>
              </a:rPr>
              <a:t>obeyed him </a:t>
            </a:r>
            <a:r>
              <a:rPr lang="en-GB" dirty="0"/>
              <a:t>as they always did – may Allah be pleased with them! </a:t>
            </a:r>
          </a:p>
          <a:p>
            <a:pPr marL="285750" indent="-285750">
              <a:lnSpc>
                <a:spcPct val="100000"/>
              </a:lnSpc>
              <a:spcBef>
                <a:spcPts val="0"/>
              </a:spcBef>
              <a:spcAft>
                <a:spcPts val="600"/>
              </a:spcAft>
              <a:buFont typeface="Arial" panose="020B0604020202020204" pitchFamily="34" charset="0"/>
              <a:buChar char="•"/>
            </a:pPr>
            <a:r>
              <a:rPr lang="en-GB" dirty="0" err="1"/>
              <a:t>Surāqah</a:t>
            </a:r>
            <a:r>
              <a:rPr lang="en-GB" dirty="0"/>
              <a:t> b. </a:t>
            </a:r>
            <a:r>
              <a:rPr lang="en-GB" dirty="0" err="1"/>
              <a:t>Mālik</a:t>
            </a:r>
            <a:r>
              <a:rPr lang="en-GB" dirty="0"/>
              <a:t> asked whether </a:t>
            </a:r>
            <a:r>
              <a:rPr lang="en-GB" dirty="0" err="1"/>
              <a:t>tamattuʿ</a:t>
            </a:r>
            <a:r>
              <a:rPr lang="en-GB" dirty="0"/>
              <a:t> was applicable to all years. The Prophet </a:t>
            </a:r>
            <a:r>
              <a:rPr lang="en-GB" dirty="0">
                <a:latin typeface="KFGQPC Arabic Symbols 01" panose="02000000000000000000" pitchFamily="2" charset="2"/>
              </a:rPr>
              <a:t>g </a:t>
            </a:r>
            <a:r>
              <a:rPr lang="en-GB" dirty="0"/>
              <a:t>replied in the affirmative and said, “</a:t>
            </a:r>
            <a:r>
              <a:rPr lang="en-GB" dirty="0" err="1"/>
              <a:t>ʿUmrah</a:t>
            </a:r>
            <a:r>
              <a:rPr lang="en-GB" dirty="0"/>
              <a:t> is intertwined with the ḥajj until the Day of Judgement.”</a:t>
            </a:r>
          </a:p>
        </p:txBody>
      </p:sp>
      <p:sp>
        <p:nvSpPr>
          <p:cNvPr id="14" name="PB">
            <a:extLst>
              <a:ext uri="{FF2B5EF4-FFF2-40B4-BE49-F238E27FC236}">
                <a16:creationId xmlns:a16="http://schemas.microsoft.com/office/drawing/2014/main" id="{30311ACD-7A4F-F86C-9597-B4DFA26AA294}"/>
              </a:ext>
            </a:extLst>
          </p:cNvPr>
          <p:cNvSpPr/>
          <p:nvPr/>
        </p:nvSpPr>
        <p:spPr>
          <a:xfrm>
            <a:off x="0" y="6731000"/>
            <a:ext cx="48768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44277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D746-D7F3-015E-16F3-71187C44C9D7}"/>
              </a:ext>
            </a:extLst>
          </p:cNvPr>
          <p:cNvSpPr>
            <a:spLocks noGrp="1"/>
          </p:cNvSpPr>
          <p:nvPr>
            <p:ph type="title"/>
          </p:nvPr>
        </p:nvSpPr>
        <p:spPr/>
        <p:txBody>
          <a:bodyPr/>
          <a:lstStyle/>
          <a:p>
            <a:r>
              <a:rPr lang="en-US" dirty="0" err="1"/>
              <a:t>Abtah</a:t>
            </a:r>
            <a:endParaRPr lang="en-GB" dirty="0"/>
          </a:p>
        </p:txBody>
      </p:sp>
      <p:sp>
        <p:nvSpPr>
          <p:cNvPr id="3" name="Content Placeholder 2">
            <a:extLst>
              <a:ext uri="{FF2B5EF4-FFF2-40B4-BE49-F238E27FC236}">
                <a16:creationId xmlns:a16="http://schemas.microsoft.com/office/drawing/2014/main" id="{F25F594B-3342-7C08-5D6E-B9A06C9F6A54}"/>
              </a:ext>
            </a:extLst>
          </p:cNvPr>
          <p:cNvSpPr>
            <a:spLocks noGrp="1"/>
          </p:cNvSpPr>
          <p:nvPr>
            <p:ph idx="1"/>
          </p:nvPr>
        </p:nvSpPr>
        <p:spPr>
          <a:xfrm>
            <a:off x="838200" y="1380322"/>
            <a:ext cx="4546600" cy="5691810"/>
          </a:xfrm>
        </p:spPr>
        <p:txBody>
          <a:bodyPr>
            <a:normAutofit/>
          </a:bodyPr>
          <a:lstStyle/>
          <a:p>
            <a:pPr>
              <a:lnSpc>
                <a:spcPct val="114000"/>
              </a:lnSpc>
              <a:spcBef>
                <a:spcPts val="0"/>
              </a:spcBef>
              <a:spcAft>
                <a:spcPts val="600"/>
              </a:spcAft>
            </a:pPr>
            <a:r>
              <a:rPr lang="en-GB" sz="2000" dirty="0"/>
              <a:t>After finishing </a:t>
            </a:r>
            <a:r>
              <a:rPr lang="en-GB" sz="2000" dirty="0" err="1"/>
              <a:t>ʿumrah</a:t>
            </a:r>
            <a:r>
              <a:rPr lang="en-GB" sz="2000" dirty="0"/>
              <a:t>, the Prophet </a:t>
            </a:r>
            <a:r>
              <a:rPr lang="en-GB" sz="2000" dirty="0">
                <a:latin typeface="KFGQPC Arabic Symbols 01" panose="02000000000000000000" pitchFamily="2" charset="2"/>
              </a:rPr>
              <a:t>g</a:t>
            </a:r>
            <a:r>
              <a:rPr lang="ar-SA" sz="2000" dirty="0"/>
              <a:t> </a:t>
            </a:r>
            <a:r>
              <a:rPr lang="en-GB" sz="2000" dirty="0"/>
              <a:t>and his companions stayed at </a:t>
            </a:r>
            <a:r>
              <a:rPr lang="en-GB" sz="2000" dirty="0" err="1"/>
              <a:t>Abṭaḥ</a:t>
            </a:r>
            <a:r>
              <a:rPr lang="en-GB" sz="2000" dirty="0"/>
              <a:t> from Sunday-Wednesday (4 days).</a:t>
            </a:r>
          </a:p>
          <a:p>
            <a:pPr>
              <a:lnSpc>
                <a:spcPct val="114000"/>
              </a:lnSpc>
              <a:spcBef>
                <a:spcPts val="0"/>
              </a:spcBef>
              <a:spcAft>
                <a:spcPts val="600"/>
              </a:spcAft>
            </a:pPr>
            <a:r>
              <a:rPr lang="en-GB" sz="2000" dirty="0"/>
              <a:t>He was very </a:t>
            </a:r>
            <a:r>
              <a:rPr lang="en-GB" sz="2000" b="1" dirty="0">
                <a:solidFill>
                  <a:srgbClr val="C34759"/>
                </a:solidFill>
              </a:rPr>
              <a:t>caring &amp; empathetic </a:t>
            </a:r>
            <a:r>
              <a:rPr lang="en-GB" sz="2000" dirty="0"/>
              <a:t>and didn’t go to the </a:t>
            </a:r>
            <a:r>
              <a:rPr lang="en-GB" sz="2000" dirty="0" err="1"/>
              <a:t>Kaʿbah</a:t>
            </a:r>
            <a:r>
              <a:rPr lang="en-GB" sz="2000" dirty="0"/>
              <a:t> on those days as it would have been difficult for all of his companions to do so.</a:t>
            </a:r>
          </a:p>
          <a:p>
            <a:pPr>
              <a:lnSpc>
                <a:spcPct val="114000"/>
              </a:lnSpc>
              <a:spcBef>
                <a:spcPts val="0"/>
              </a:spcBef>
              <a:spcAft>
                <a:spcPts val="600"/>
              </a:spcAft>
            </a:pPr>
            <a:r>
              <a:rPr lang="en-GB" sz="2000" dirty="0"/>
              <a:t>The Prophet </a:t>
            </a:r>
            <a:r>
              <a:rPr lang="en-GB" sz="2000" dirty="0">
                <a:latin typeface="KFGQPC Arabic Symbols 01" panose="02000000000000000000" pitchFamily="2" charset="2"/>
              </a:rPr>
              <a:t>g</a:t>
            </a:r>
            <a:r>
              <a:rPr lang="ar-SA" sz="2000" dirty="0"/>
              <a:t> </a:t>
            </a:r>
            <a:r>
              <a:rPr lang="en-GB" sz="2000" dirty="0"/>
              <a:t>stayed in a red tent. After performing his ablution, </a:t>
            </a:r>
            <a:r>
              <a:rPr lang="en-GB" sz="2000" dirty="0" err="1"/>
              <a:t>Bilāl</a:t>
            </a:r>
            <a:r>
              <a:rPr lang="en-GB" sz="2000" dirty="0"/>
              <a:t> took the remains of ablution water and sprinkled it on the people who then wiped it on their bodies to gain the blessings. </a:t>
            </a:r>
          </a:p>
        </p:txBody>
      </p:sp>
      <p:pic>
        <p:nvPicPr>
          <p:cNvPr id="4098" name="Picture 2">
            <a:extLst>
              <a:ext uri="{FF2B5EF4-FFF2-40B4-BE49-F238E27FC236}">
                <a16:creationId xmlns:a16="http://schemas.microsoft.com/office/drawing/2014/main" id="{DF060D1C-A9B9-64A4-13EC-0D9B096C4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349" y="1644773"/>
            <a:ext cx="5392329" cy="35684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6437C683-9503-4447-CDF8-BC1E3D4ADBBC}"/>
              </a:ext>
            </a:extLst>
          </p:cNvPr>
          <p:cNvSpPr/>
          <p:nvPr/>
        </p:nvSpPr>
        <p:spPr>
          <a:xfrm>
            <a:off x="0" y="6731000"/>
            <a:ext cx="50643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40778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D746-D7F3-015E-16F3-71187C44C9D7}"/>
              </a:ext>
            </a:extLst>
          </p:cNvPr>
          <p:cNvSpPr>
            <a:spLocks noGrp="1"/>
          </p:cNvSpPr>
          <p:nvPr>
            <p:ph type="title"/>
          </p:nvPr>
        </p:nvSpPr>
        <p:spPr/>
        <p:txBody>
          <a:bodyPr/>
          <a:lstStyle/>
          <a:p>
            <a:r>
              <a:rPr lang="en-US" dirty="0"/>
              <a:t>Emulating The Prophet </a:t>
            </a:r>
            <a:r>
              <a:rPr lang="en-GB" sz="4400" dirty="0">
                <a:latin typeface="KFGQPC Arabic Symbols 01" panose="02000000000000000000" pitchFamily="2" charset="2"/>
              </a:rPr>
              <a:t>g</a:t>
            </a:r>
            <a:endParaRPr lang="en-GB" dirty="0"/>
          </a:p>
        </p:txBody>
      </p:sp>
      <p:sp>
        <p:nvSpPr>
          <p:cNvPr id="3" name="Content Placeholder 2">
            <a:extLst>
              <a:ext uri="{FF2B5EF4-FFF2-40B4-BE49-F238E27FC236}">
                <a16:creationId xmlns:a16="http://schemas.microsoft.com/office/drawing/2014/main" id="{F25F594B-3342-7C08-5D6E-B9A06C9F6A54}"/>
              </a:ext>
            </a:extLst>
          </p:cNvPr>
          <p:cNvSpPr>
            <a:spLocks noGrp="1"/>
          </p:cNvSpPr>
          <p:nvPr>
            <p:ph idx="1"/>
          </p:nvPr>
        </p:nvSpPr>
        <p:spPr>
          <a:xfrm>
            <a:off x="838199" y="1380322"/>
            <a:ext cx="7430729" cy="5691810"/>
          </a:xfrm>
        </p:spPr>
        <p:txBody>
          <a:bodyPr>
            <a:normAutofit/>
          </a:bodyPr>
          <a:lstStyle/>
          <a:p>
            <a:pPr>
              <a:lnSpc>
                <a:spcPct val="114000"/>
              </a:lnSpc>
              <a:spcBef>
                <a:spcPts val="0"/>
              </a:spcBef>
              <a:spcAft>
                <a:spcPts val="600"/>
              </a:spcAft>
            </a:pPr>
            <a:r>
              <a:rPr lang="en-GB" sz="2000" dirty="0" err="1"/>
              <a:t>Abṭaḥ</a:t>
            </a:r>
            <a:r>
              <a:rPr lang="en-GB" sz="2000" dirty="0"/>
              <a:t> was the meeting ground for people who were unable to be with the Prophet during the journey from Madinah to Makkah:</a:t>
            </a:r>
          </a:p>
          <a:p>
            <a:pPr marL="457200" indent="-457200">
              <a:buClr>
                <a:srgbClr val="CD6574"/>
              </a:buClr>
              <a:buFont typeface="+mj-lt"/>
              <a:buAutoNum type="arabicParenR"/>
            </a:pPr>
            <a:r>
              <a:rPr lang="en-GB" sz="2000" b="1" dirty="0" err="1">
                <a:solidFill>
                  <a:srgbClr val="C34759"/>
                </a:solidFill>
              </a:rPr>
              <a:t>ʿAlī</a:t>
            </a:r>
            <a:r>
              <a:rPr lang="en-GB" sz="2000" b="1" dirty="0">
                <a:solidFill>
                  <a:srgbClr val="C34759"/>
                </a:solidFill>
              </a:rPr>
              <a:t>: </a:t>
            </a:r>
            <a:r>
              <a:rPr lang="en-GB" sz="2000" dirty="0"/>
              <a:t>was sent to Yemen to collect taxes and so he came to </a:t>
            </a:r>
            <a:r>
              <a:rPr lang="en-GB" sz="2000" dirty="0" err="1"/>
              <a:t>Abṭaḥ</a:t>
            </a:r>
            <a:r>
              <a:rPr lang="en-GB" sz="2000" dirty="0"/>
              <a:t> and entered upon his wife </a:t>
            </a:r>
            <a:r>
              <a:rPr lang="en-GB" sz="2000" dirty="0" err="1"/>
              <a:t>Fāṭimah</a:t>
            </a:r>
            <a:r>
              <a:rPr lang="en-GB" sz="2000" dirty="0"/>
              <a:t> who was dressed and wore kohl. He questioned her about it and went to complain to the Prophet </a:t>
            </a:r>
            <a:r>
              <a:rPr lang="en-GB" sz="2000" dirty="0">
                <a:latin typeface="KFGQPC Arabic Symbols 01" panose="02000000000000000000" pitchFamily="2" charset="2"/>
              </a:rPr>
              <a:t>g</a:t>
            </a:r>
            <a:r>
              <a:rPr lang="ar-SA" sz="2000" dirty="0"/>
              <a:t> </a:t>
            </a:r>
            <a:r>
              <a:rPr lang="en-GB" sz="2000" dirty="0"/>
              <a:t>about her actions who then replied: “I have ordered her to do so.” The Prophet </a:t>
            </a:r>
            <a:r>
              <a:rPr lang="en-GB" sz="2000" dirty="0">
                <a:latin typeface="KFGQPC Arabic Symbols 01" panose="02000000000000000000" pitchFamily="2" charset="2"/>
              </a:rPr>
              <a:t>g </a:t>
            </a:r>
            <a:r>
              <a:rPr lang="en-GB" sz="2000" dirty="0"/>
              <a:t>then asked him his intention for </a:t>
            </a:r>
            <a:r>
              <a:rPr lang="en-GB" sz="2000" dirty="0" err="1"/>
              <a:t>iḥrām</a:t>
            </a:r>
            <a:r>
              <a:rPr lang="en-GB" sz="2000" dirty="0"/>
              <a:t>. Ali replied: I said, </a:t>
            </a:r>
            <a:r>
              <a:rPr lang="en-GB" sz="2000" b="1" dirty="0">
                <a:solidFill>
                  <a:srgbClr val="C34759"/>
                </a:solidFill>
              </a:rPr>
              <a:t>“My Lord, I will do what Your Messenger is doing.” </a:t>
            </a:r>
            <a:r>
              <a:rPr lang="en-GB" sz="2000" dirty="0"/>
              <a:t>— The Prophet </a:t>
            </a:r>
            <a:r>
              <a:rPr lang="en-GB" sz="2000" dirty="0">
                <a:latin typeface="KFGQPC Arabic Symbols 01" panose="02000000000000000000" pitchFamily="2" charset="2"/>
              </a:rPr>
              <a:t>g</a:t>
            </a:r>
            <a:r>
              <a:rPr lang="ar-SA" sz="2000" dirty="0"/>
              <a:t> </a:t>
            </a:r>
            <a:r>
              <a:rPr lang="en-GB" sz="2000" dirty="0"/>
              <a:t>told him not to release himself from </a:t>
            </a:r>
            <a:r>
              <a:rPr lang="en-GB" sz="2000" dirty="0" err="1"/>
              <a:t>iḥrām</a:t>
            </a:r>
            <a:r>
              <a:rPr lang="en-GB" sz="2000" dirty="0"/>
              <a:t> as he had brought an animal.</a:t>
            </a:r>
          </a:p>
          <a:p>
            <a:pPr marL="457200" indent="-457200">
              <a:buClr>
                <a:srgbClr val="CD6574"/>
              </a:buClr>
              <a:buFont typeface="+mj-lt"/>
              <a:buAutoNum type="arabicParenR"/>
            </a:pPr>
            <a:r>
              <a:rPr lang="en-GB" sz="2000" b="1" dirty="0" err="1">
                <a:solidFill>
                  <a:srgbClr val="C34759"/>
                </a:solidFill>
              </a:rPr>
              <a:t>Abū</a:t>
            </a:r>
            <a:r>
              <a:rPr lang="en-GB" sz="2000" b="1" dirty="0">
                <a:solidFill>
                  <a:srgbClr val="C34759"/>
                </a:solidFill>
              </a:rPr>
              <a:t> </a:t>
            </a:r>
            <a:r>
              <a:rPr lang="en-GB" sz="2000" b="1" dirty="0" err="1">
                <a:solidFill>
                  <a:srgbClr val="C34759"/>
                </a:solidFill>
              </a:rPr>
              <a:t>Mūsā</a:t>
            </a:r>
            <a:r>
              <a:rPr lang="en-GB" sz="2000" b="1" dirty="0">
                <a:solidFill>
                  <a:srgbClr val="C34759"/>
                </a:solidFill>
              </a:rPr>
              <a:t> al-</a:t>
            </a:r>
            <a:r>
              <a:rPr lang="en-GB" sz="2000" b="1" dirty="0" err="1">
                <a:solidFill>
                  <a:srgbClr val="C34759"/>
                </a:solidFill>
              </a:rPr>
              <a:t>Ashʿarī</a:t>
            </a:r>
            <a:r>
              <a:rPr lang="en-GB" sz="2000" b="1" dirty="0">
                <a:solidFill>
                  <a:srgbClr val="C34759"/>
                </a:solidFill>
              </a:rPr>
              <a:t>: </a:t>
            </a:r>
            <a:r>
              <a:rPr lang="en-GB" sz="2000" dirty="0"/>
              <a:t>made the same intention as the Prophet </a:t>
            </a:r>
            <a:r>
              <a:rPr lang="en-GB" sz="2000" dirty="0">
                <a:latin typeface="KFGQPC Arabic Symbols 01" panose="02000000000000000000" pitchFamily="2" charset="2"/>
              </a:rPr>
              <a:t>g</a:t>
            </a:r>
            <a:r>
              <a:rPr lang="ar-SA" sz="2000" dirty="0"/>
              <a:t> </a:t>
            </a:r>
            <a:r>
              <a:rPr lang="en-GB" sz="2000" dirty="0"/>
              <a:t>but didn’t bring an animal so the Prophet </a:t>
            </a:r>
            <a:r>
              <a:rPr lang="en-GB" sz="2000" dirty="0">
                <a:latin typeface="KFGQPC Arabic Symbols 01" panose="02000000000000000000" pitchFamily="2" charset="2"/>
              </a:rPr>
              <a:t>g</a:t>
            </a:r>
            <a:r>
              <a:rPr lang="ar-SA" sz="2000" dirty="0"/>
              <a:t> </a:t>
            </a:r>
            <a:r>
              <a:rPr lang="en-GB" sz="2000" dirty="0"/>
              <a:t>told him to do </a:t>
            </a:r>
            <a:r>
              <a:rPr lang="en-GB" sz="2000" dirty="0" err="1"/>
              <a:t>ʿumrah</a:t>
            </a:r>
            <a:r>
              <a:rPr lang="en-GB" sz="2000" dirty="0"/>
              <a:t> and release himself from </a:t>
            </a:r>
            <a:r>
              <a:rPr lang="en-GB" sz="2000" dirty="0" err="1"/>
              <a:t>iḥrām</a:t>
            </a:r>
            <a:r>
              <a:rPr lang="en-GB" sz="2000" dirty="0"/>
              <a:t>. </a:t>
            </a:r>
          </a:p>
        </p:txBody>
      </p:sp>
      <p:pic>
        <p:nvPicPr>
          <p:cNvPr id="4099" name="Picture 3">
            <a:extLst>
              <a:ext uri="{FF2B5EF4-FFF2-40B4-BE49-F238E27FC236}">
                <a16:creationId xmlns:a16="http://schemas.microsoft.com/office/drawing/2014/main" id="{26670337-8DD6-5EBF-CB9C-39F9A598A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99"/>
          <a:stretch/>
        </p:blipFill>
        <p:spPr bwMode="auto">
          <a:xfrm>
            <a:off x="8543408" y="1739654"/>
            <a:ext cx="3192628" cy="408839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1E3AEE6-FE78-3893-DA82-F4C7D5ACDE63}"/>
              </a:ext>
            </a:extLst>
          </p:cNvPr>
          <p:cNvSpPr/>
          <p:nvPr/>
        </p:nvSpPr>
        <p:spPr>
          <a:xfrm>
            <a:off x="0" y="6731000"/>
            <a:ext cx="52519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581137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F1D6-CDD7-8986-2AAC-194CC68C99E8}"/>
              </a:ext>
            </a:extLst>
          </p:cNvPr>
          <p:cNvSpPr>
            <a:spLocks noGrp="1"/>
          </p:cNvSpPr>
          <p:nvPr>
            <p:ph type="title"/>
          </p:nvPr>
        </p:nvSpPr>
        <p:spPr/>
        <p:txBody>
          <a:bodyPr/>
          <a:lstStyle/>
          <a:p>
            <a:r>
              <a:rPr lang="en-GB" dirty="0"/>
              <a:t>The Care &amp; Compassion of The Prophet </a:t>
            </a:r>
            <a:r>
              <a:rPr lang="en-GB" sz="4400" dirty="0">
                <a:latin typeface="KFGQPC Arabic Symbols 01" panose="02000000000000000000" pitchFamily="2" charset="2"/>
              </a:rPr>
              <a:t>g</a:t>
            </a:r>
            <a:endParaRPr lang="en-GB" dirty="0"/>
          </a:p>
        </p:txBody>
      </p:sp>
      <p:sp>
        <p:nvSpPr>
          <p:cNvPr id="3" name="Content Placeholder 2">
            <a:extLst>
              <a:ext uri="{FF2B5EF4-FFF2-40B4-BE49-F238E27FC236}">
                <a16:creationId xmlns:a16="http://schemas.microsoft.com/office/drawing/2014/main" id="{1552CE6F-49B3-E643-3F55-9336BA3058F2}"/>
              </a:ext>
            </a:extLst>
          </p:cNvPr>
          <p:cNvSpPr>
            <a:spLocks noGrp="1"/>
          </p:cNvSpPr>
          <p:nvPr>
            <p:ph idx="1"/>
          </p:nvPr>
        </p:nvSpPr>
        <p:spPr>
          <a:xfrm>
            <a:off x="838200" y="1392371"/>
            <a:ext cx="10515600" cy="3147534"/>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ar-SA" sz="1800" dirty="0"/>
              <a:t> </a:t>
            </a:r>
            <a:r>
              <a:rPr lang="en-GB" sz="1800" dirty="0"/>
              <a:t>went to see </a:t>
            </a:r>
            <a:r>
              <a:rPr lang="en-GB" sz="1800" dirty="0" err="1"/>
              <a:t>Saʿd</a:t>
            </a:r>
            <a:r>
              <a:rPr lang="en-GB" sz="1800" dirty="0"/>
              <a:t> b. </a:t>
            </a:r>
            <a:r>
              <a:rPr lang="en-GB" sz="1800" dirty="0" err="1"/>
              <a:t>Abī</a:t>
            </a:r>
            <a:r>
              <a:rPr lang="en-GB" sz="1800" dirty="0"/>
              <a:t> </a:t>
            </a:r>
            <a:r>
              <a:rPr lang="en-GB" sz="1800" dirty="0" err="1"/>
              <a:t>Waqqāṣ</a:t>
            </a:r>
            <a:r>
              <a:rPr lang="en-GB" sz="1800" dirty="0"/>
              <a:t> who was ill. He </a:t>
            </a:r>
            <a:r>
              <a:rPr lang="en-GB" sz="1800" dirty="0">
                <a:latin typeface="KFGQPC Arabic Symbols 01" panose="02000000000000000000" pitchFamily="2" charset="2"/>
              </a:rPr>
              <a:t>g</a:t>
            </a:r>
            <a:r>
              <a:rPr lang="ar-SA" sz="1800" dirty="0"/>
              <a:t> </a:t>
            </a:r>
            <a:r>
              <a:rPr lang="en-GB" sz="1800" dirty="0"/>
              <a:t>found him weeping as he “feared that he may die in the land he had emigrated from” </a:t>
            </a:r>
            <a:r>
              <a:rPr lang="en-GB" sz="1800" dirty="0" err="1"/>
              <a:t>i.e</a:t>
            </a:r>
            <a:r>
              <a:rPr lang="en-GB" sz="1800" dirty="0"/>
              <a:t> Makkah. </a:t>
            </a:r>
          </a:p>
          <a:p>
            <a:pPr>
              <a:lnSpc>
                <a:spcPct val="114000"/>
              </a:lnSpc>
              <a:spcBef>
                <a:spcPts val="0"/>
              </a:spcBef>
              <a:spcAft>
                <a:spcPts val="600"/>
              </a:spcAft>
            </a:pPr>
            <a:r>
              <a:rPr lang="en-GB" sz="1800" dirty="0"/>
              <a:t>He had one daughter and he asked the Prophet </a:t>
            </a:r>
            <a:r>
              <a:rPr lang="en-GB" sz="1800" dirty="0">
                <a:latin typeface="KFGQPC Arabic Symbols 01" panose="02000000000000000000" pitchFamily="2" charset="2"/>
              </a:rPr>
              <a:t>g</a:t>
            </a:r>
            <a:r>
              <a:rPr lang="ar-SA" sz="1800" dirty="0"/>
              <a:t> </a:t>
            </a:r>
            <a:r>
              <a:rPr lang="en-GB" sz="1800" dirty="0"/>
              <a:t>whether he should give all of his wealth to charity, to which the Prophet replied no. He then asked whether he should give half, and again the Prophet replied no. Upon asking about a third, the Prophet replied: “One third, although one third is much. </a:t>
            </a:r>
            <a:r>
              <a:rPr lang="en-GB" sz="1800" b="1" dirty="0">
                <a:solidFill>
                  <a:srgbClr val="C34759"/>
                </a:solidFill>
              </a:rPr>
              <a:t>To leave your heirs well off is better than to leave them poor</a:t>
            </a:r>
            <a:r>
              <a:rPr lang="en-GB" sz="1800" dirty="0"/>
              <a:t>.”</a:t>
            </a:r>
          </a:p>
          <a:p>
            <a:pPr>
              <a:lnSpc>
                <a:spcPct val="114000"/>
              </a:lnSpc>
              <a:spcBef>
                <a:spcPts val="0"/>
              </a:spcBef>
              <a:spcAft>
                <a:spcPts val="600"/>
              </a:spcAft>
            </a:pPr>
            <a:r>
              <a:rPr lang="en-GB" sz="1800" dirty="0"/>
              <a:t>He then asked the Prophet </a:t>
            </a:r>
            <a:r>
              <a:rPr lang="en-GB" sz="1800" dirty="0">
                <a:latin typeface="KFGQPC Arabic Symbols 01" panose="02000000000000000000" pitchFamily="2" charset="2"/>
              </a:rPr>
              <a:t>g</a:t>
            </a:r>
            <a:r>
              <a:rPr lang="ar-SA" sz="1800" dirty="0"/>
              <a:t> </a:t>
            </a:r>
            <a:r>
              <a:rPr lang="en-GB" sz="1800" dirty="0"/>
              <a:t>to pray for his cure. The Prophet </a:t>
            </a:r>
            <a:r>
              <a:rPr lang="en-GB" sz="1800" dirty="0">
                <a:latin typeface="KFGQPC Arabic Symbols 01" panose="02000000000000000000" pitchFamily="2" charset="2"/>
              </a:rPr>
              <a:t>g</a:t>
            </a:r>
            <a:r>
              <a:rPr lang="ar-SA" sz="1800" dirty="0"/>
              <a:t> </a:t>
            </a:r>
            <a:r>
              <a:rPr lang="en-GB" sz="1800" dirty="0"/>
              <a:t>placed his hands on </a:t>
            </a:r>
            <a:r>
              <a:rPr lang="en-GB" sz="1800" dirty="0" err="1"/>
              <a:t>Saʿd’s</a:t>
            </a:r>
            <a:r>
              <a:rPr lang="en-GB" sz="1800" dirty="0"/>
              <a:t> forehead and wiped his face, chest and stomach and said “My Lord, cure </a:t>
            </a:r>
            <a:r>
              <a:rPr lang="en-GB" sz="1800" dirty="0" err="1"/>
              <a:t>Saʿd</a:t>
            </a:r>
            <a:r>
              <a:rPr lang="en-GB" sz="1800" dirty="0"/>
              <a:t>… bestow Your grace on </a:t>
            </a:r>
            <a:r>
              <a:rPr lang="en-GB" sz="1800" dirty="0" err="1"/>
              <a:t>Saʿd</a:t>
            </a:r>
            <a:r>
              <a:rPr lang="en-GB" sz="1800" dirty="0"/>
              <a:t>.”</a:t>
            </a:r>
          </a:p>
          <a:p>
            <a:pPr>
              <a:lnSpc>
                <a:spcPct val="114000"/>
              </a:lnSpc>
              <a:spcBef>
                <a:spcPts val="0"/>
              </a:spcBef>
              <a:spcAft>
                <a:spcPts val="600"/>
              </a:spcAft>
            </a:pPr>
            <a:r>
              <a:rPr lang="en-GB" sz="1800" dirty="0" err="1"/>
              <a:t>Saʿd</a:t>
            </a:r>
            <a:r>
              <a:rPr lang="en-GB" sz="1800" dirty="0"/>
              <a:t> lived for over a half a century after this incident and subsequently had 34 children.</a:t>
            </a:r>
          </a:p>
        </p:txBody>
      </p:sp>
      <p:sp>
        <p:nvSpPr>
          <p:cNvPr id="4" name="Rectangle: Rounded Corners 3">
            <a:extLst>
              <a:ext uri="{FF2B5EF4-FFF2-40B4-BE49-F238E27FC236}">
                <a16:creationId xmlns:a16="http://schemas.microsoft.com/office/drawing/2014/main" id="{09011D44-DD09-7278-2962-18E400724791}"/>
              </a:ext>
            </a:extLst>
          </p:cNvPr>
          <p:cNvSpPr/>
          <p:nvPr/>
        </p:nvSpPr>
        <p:spPr>
          <a:xfrm>
            <a:off x="838200" y="4768768"/>
            <a:ext cx="10515599" cy="1469472"/>
          </a:xfrm>
          <a:prstGeom prst="roundRect">
            <a:avLst>
              <a:gd name="adj" fmla="val 14973"/>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3FFFF379-B153-BBBC-1A8D-5632B19AB54B}"/>
              </a:ext>
            </a:extLst>
          </p:cNvPr>
          <p:cNvSpPr txBox="1"/>
          <p:nvPr/>
        </p:nvSpPr>
        <p:spPr>
          <a:xfrm>
            <a:off x="1028147" y="5380993"/>
            <a:ext cx="10106699" cy="646331"/>
          </a:xfrm>
          <a:prstGeom prst="rect">
            <a:avLst/>
          </a:prstGeom>
          <a:noFill/>
        </p:spPr>
        <p:txBody>
          <a:bodyPr wrap="square">
            <a:spAutoFit/>
          </a:bodyPr>
          <a:lstStyle/>
          <a:p>
            <a:pPr>
              <a:lnSpc>
                <a:spcPct val="100000"/>
              </a:lnSpc>
            </a:pPr>
            <a:r>
              <a:rPr lang="en-GB" dirty="0"/>
              <a:t>The Prophet </a:t>
            </a:r>
            <a:r>
              <a:rPr lang="en-GB" sz="1800" dirty="0">
                <a:latin typeface="KFGQPC Arabic Symbols 01" panose="02000000000000000000" pitchFamily="2" charset="2"/>
              </a:rPr>
              <a:t>g</a:t>
            </a:r>
            <a:r>
              <a:rPr lang="ar-SA" dirty="0"/>
              <a:t> </a:t>
            </a:r>
            <a:r>
              <a:rPr lang="en-GB" dirty="0"/>
              <a:t>was so caring &amp; compassionate; despite his task of leading the ummah, he did not forget the weak and ill and provided tranquillity &amp; comfort to them. </a:t>
            </a:r>
          </a:p>
        </p:txBody>
      </p:sp>
      <p:sp>
        <p:nvSpPr>
          <p:cNvPr id="6" name="TextBox 5">
            <a:extLst>
              <a:ext uri="{FF2B5EF4-FFF2-40B4-BE49-F238E27FC236}">
                <a16:creationId xmlns:a16="http://schemas.microsoft.com/office/drawing/2014/main" id="{63688DD3-CAB6-0FA6-EE3F-473D67CD1687}"/>
              </a:ext>
            </a:extLst>
          </p:cNvPr>
          <p:cNvSpPr txBox="1"/>
          <p:nvPr/>
        </p:nvSpPr>
        <p:spPr>
          <a:xfrm>
            <a:off x="1423605" y="496078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CE11175-A240-A0C2-EF10-6FD67BAC1E24}"/>
              </a:ext>
            </a:extLst>
          </p:cNvPr>
          <p:cNvGrpSpPr/>
          <p:nvPr/>
        </p:nvGrpSpPr>
        <p:grpSpPr>
          <a:xfrm>
            <a:off x="1028148" y="4957263"/>
            <a:ext cx="390498" cy="390816"/>
            <a:chOff x="1379193" y="4620305"/>
            <a:chExt cx="476466" cy="476854"/>
          </a:xfrm>
        </p:grpSpPr>
        <p:sp>
          <p:nvSpPr>
            <p:cNvPr id="8" name="Graphic 18">
              <a:extLst>
                <a:ext uri="{FF2B5EF4-FFF2-40B4-BE49-F238E27FC236}">
                  <a16:creationId xmlns:a16="http://schemas.microsoft.com/office/drawing/2014/main" id="{B26F8D1B-B77A-55F1-BC9F-79DA8DB5368E}"/>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5D144977-8123-60C8-3B60-A4ED03B9568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583EBBA3-6B7D-F4E5-90BD-D3426CB0285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A895606-37C3-702B-AB5B-DA797D1D4068}"/>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E90C83A-5627-8327-CE2F-07B51931F1C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98471B1-FDA4-963F-87C1-454634F780B5}"/>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1F3A3CE5-9F53-1D74-D84F-5955475751EA}"/>
              </a:ext>
            </a:extLst>
          </p:cNvPr>
          <p:cNvSpPr/>
          <p:nvPr/>
        </p:nvSpPr>
        <p:spPr>
          <a:xfrm>
            <a:off x="0" y="6731000"/>
            <a:ext cx="54395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650477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1107-2106-9B51-5D82-1D65F3FBB238}"/>
              </a:ext>
            </a:extLst>
          </p:cNvPr>
          <p:cNvSpPr>
            <a:spLocks noGrp="1"/>
          </p:cNvSpPr>
          <p:nvPr>
            <p:ph type="title"/>
          </p:nvPr>
        </p:nvSpPr>
        <p:spPr/>
        <p:txBody>
          <a:bodyPr/>
          <a:lstStyle/>
          <a:p>
            <a:r>
              <a:rPr lang="en-US" dirty="0"/>
              <a:t>What You Will Need</a:t>
            </a:r>
            <a:endParaRPr lang="en-GB" dirty="0"/>
          </a:p>
        </p:txBody>
      </p:sp>
      <p:sp>
        <p:nvSpPr>
          <p:cNvPr id="3" name="Content Placeholder 2">
            <a:extLst>
              <a:ext uri="{FF2B5EF4-FFF2-40B4-BE49-F238E27FC236}">
                <a16:creationId xmlns:a16="http://schemas.microsoft.com/office/drawing/2014/main" id="{909FA858-882C-4398-7BD8-0C5100C923F8}"/>
              </a:ext>
            </a:extLst>
          </p:cNvPr>
          <p:cNvSpPr>
            <a:spLocks noGrp="1"/>
          </p:cNvSpPr>
          <p:nvPr>
            <p:ph idx="1"/>
          </p:nvPr>
        </p:nvSpPr>
        <p:spPr>
          <a:xfrm>
            <a:off x="1759079" y="4748299"/>
            <a:ext cx="2720546" cy="486720"/>
          </a:xfrm>
        </p:spPr>
        <p:txBody>
          <a:bodyPr>
            <a:normAutofit lnSpcReduction="10000"/>
          </a:bodyPr>
          <a:lstStyle/>
          <a:p>
            <a:pPr marL="0" indent="0" algn="ctr" rtl="0">
              <a:lnSpc>
                <a:spcPct val="114000"/>
              </a:lnSpc>
              <a:spcBef>
                <a:spcPts val="1000"/>
              </a:spcBef>
              <a:spcAft>
                <a:spcPts val="0"/>
              </a:spcAft>
              <a:buNone/>
            </a:pPr>
            <a:r>
              <a:rPr lang="en-US" sz="2400" dirty="0">
                <a:solidFill>
                  <a:srgbClr val="C34759"/>
                </a:solidFill>
              </a:rPr>
              <a:t>a</a:t>
            </a:r>
            <a:r>
              <a:rPr lang="en-US" sz="2400" b="0" dirty="0">
                <a:solidFill>
                  <a:srgbClr val="C34759"/>
                </a:solidFill>
                <a:effectLst/>
                <a:latin typeface="+mn-lt"/>
              </a:rPr>
              <a:t> present </a:t>
            </a:r>
            <a:r>
              <a:rPr lang="en-US" sz="2400" dirty="0">
                <a:solidFill>
                  <a:srgbClr val="C34759"/>
                </a:solidFill>
              </a:rPr>
              <a:t>h</a:t>
            </a:r>
            <a:r>
              <a:rPr lang="en-US" sz="2400" b="0" dirty="0">
                <a:solidFill>
                  <a:srgbClr val="C34759"/>
                </a:solidFill>
                <a:effectLst/>
                <a:latin typeface="+mn-lt"/>
              </a:rPr>
              <a:t>eart</a:t>
            </a:r>
            <a:endParaRPr lang="en-GB" sz="2400" dirty="0">
              <a:solidFill>
                <a:srgbClr val="C34759"/>
              </a:solidFill>
              <a:latin typeface="+mn-lt"/>
            </a:endParaRPr>
          </a:p>
        </p:txBody>
      </p:sp>
      <p:pic>
        <p:nvPicPr>
          <p:cNvPr id="5" name="Graphic 4">
            <a:extLst>
              <a:ext uri="{FF2B5EF4-FFF2-40B4-BE49-F238E27FC236}">
                <a16:creationId xmlns:a16="http://schemas.microsoft.com/office/drawing/2014/main" id="{88075275-361F-349E-26FC-174B5E98A6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0528" y="2353489"/>
            <a:ext cx="2117648" cy="1744516"/>
          </a:xfrm>
          <a:prstGeom prst="rect">
            <a:avLst/>
          </a:prstGeom>
          <a:effectLst>
            <a:outerShdw blurRad="635000" dist="38100" dir="2700000" algn="tl" rotWithShape="0">
              <a:srgbClr val="C34759">
                <a:alpha val="40000"/>
              </a:srgbClr>
            </a:outerShdw>
          </a:effectLst>
        </p:spPr>
      </p:pic>
      <p:pic>
        <p:nvPicPr>
          <p:cNvPr id="7" name="Graphic 6">
            <a:extLst>
              <a:ext uri="{FF2B5EF4-FFF2-40B4-BE49-F238E27FC236}">
                <a16:creationId xmlns:a16="http://schemas.microsoft.com/office/drawing/2014/main" id="{2DA0DA5A-5C0E-D28E-897C-088DFF1267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3824" y="2284894"/>
            <a:ext cx="1406868" cy="1744516"/>
          </a:xfrm>
          <a:prstGeom prst="rect">
            <a:avLst/>
          </a:prstGeom>
          <a:effectLst>
            <a:outerShdw blurRad="635000" dist="38100" dir="2700000" algn="tl" rotWithShape="0">
              <a:srgbClr val="006068">
                <a:alpha val="40000"/>
              </a:srgbClr>
            </a:outerShdw>
          </a:effectLst>
        </p:spPr>
      </p:pic>
      <p:sp>
        <p:nvSpPr>
          <p:cNvPr id="8" name="Content Placeholder 2">
            <a:extLst>
              <a:ext uri="{FF2B5EF4-FFF2-40B4-BE49-F238E27FC236}">
                <a16:creationId xmlns:a16="http://schemas.microsoft.com/office/drawing/2014/main" id="{FA3BEBF3-34A6-9876-0564-D04B889E29F2}"/>
              </a:ext>
            </a:extLst>
          </p:cNvPr>
          <p:cNvSpPr txBox="1">
            <a:spLocks/>
          </p:cNvSpPr>
          <p:nvPr/>
        </p:nvSpPr>
        <p:spPr>
          <a:xfrm>
            <a:off x="6878458" y="4748299"/>
            <a:ext cx="3677599" cy="1325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400" dirty="0">
                <a:solidFill>
                  <a:srgbClr val="006068"/>
                </a:solidFill>
              </a:rPr>
              <a:t>a notebook to jot down reflections &amp; </a:t>
            </a:r>
            <a:r>
              <a:rPr lang="en-US" sz="2400" dirty="0" err="1">
                <a:solidFill>
                  <a:srgbClr val="006068"/>
                </a:solidFill>
              </a:rPr>
              <a:t>duʿās</a:t>
            </a:r>
            <a:endParaRPr lang="en-US" sz="2400" dirty="0">
              <a:solidFill>
                <a:srgbClr val="006068"/>
              </a:solidFill>
            </a:endParaRPr>
          </a:p>
          <a:p>
            <a:pPr marL="0" indent="0" algn="ctr">
              <a:lnSpc>
                <a:spcPct val="114000"/>
              </a:lnSpc>
              <a:buFont typeface="Arial" panose="020B0604020202020204" pitchFamily="34" charset="0"/>
              <a:buNone/>
            </a:pPr>
            <a:r>
              <a:rPr lang="en-US" sz="2400" dirty="0">
                <a:solidFill>
                  <a:srgbClr val="006068"/>
                </a:solidFill>
              </a:rPr>
              <a:t> </a:t>
            </a:r>
            <a:endParaRPr lang="en-GB" sz="2400" dirty="0">
              <a:solidFill>
                <a:srgbClr val="006068"/>
              </a:solidFill>
            </a:endParaRPr>
          </a:p>
        </p:txBody>
      </p:sp>
      <p:sp>
        <p:nvSpPr>
          <p:cNvPr id="11" name="Content Placeholder 2">
            <a:extLst>
              <a:ext uri="{FF2B5EF4-FFF2-40B4-BE49-F238E27FC236}">
                <a16:creationId xmlns:a16="http://schemas.microsoft.com/office/drawing/2014/main" id="{FEC35490-A08A-E126-AD92-46FAF297C6B8}"/>
              </a:ext>
            </a:extLst>
          </p:cNvPr>
          <p:cNvSpPr txBox="1">
            <a:spLocks/>
          </p:cNvSpPr>
          <p:nvPr/>
        </p:nvSpPr>
        <p:spPr>
          <a:xfrm>
            <a:off x="4735727" y="2353489"/>
            <a:ext cx="2720546" cy="486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Font typeface="Arial" panose="020B0604020202020204" pitchFamily="34" charset="0"/>
              <a:buNone/>
            </a:pPr>
            <a:r>
              <a:rPr lang="en-US" sz="8800" dirty="0">
                <a:solidFill>
                  <a:srgbClr val="1C3557"/>
                </a:solidFill>
              </a:rPr>
              <a:t>+</a:t>
            </a:r>
            <a:endParaRPr lang="en-GB" sz="8800" dirty="0">
              <a:solidFill>
                <a:srgbClr val="1C3557"/>
              </a:solidFill>
            </a:endParaRPr>
          </a:p>
        </p:txBody>
      </p:sp>
      <p:sp>
        <p:nvSpPr>
          <p:cNvPr id="4" name="PB">
            <a:extLst>
              <a:ext uri="{FF2B5EF4-FFF2-40B4-BE49-F238E27FC236}">
                <a16:creationId xmlns:a16="http://schemas.microsoft.com/office/drawing/2014/main" id="{894E351C-D893-2404-28B0-7761D4C26A9A}"/>
              </a:ext>
            </a:extLst>
          </p:cNvPr>
          <p:cNvSpPr/>
          <p:nvPr/>
        </p:nvSpPr>
        <p:spPr>
          <a:xfrm>
            <a:off x="0" y="6731000"/>
            <a:ext cx="5627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8796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0A6446-7B3F-9576-558F-260162AAD4F3}"/>
              </a:ext>
            </a:extLst>
          </p:cNvPr>
          <p:cNvGrpSpPr/>
          <p:nvPr/>
        </p:nvGrpSpPr>
        <p:grpSpPr>
          <a:xfrm flipH="1">
            <a:off x="-19345" y="2045434"/>
            <a:ext cx="7741087" cy="4685566"/>
            <a:chOff x="2492596" y="1238535"/>
            <a:chExt cx="7143845" cy="4324064"/>
          </a:xfrm>
        </p:grpSpPr>
        <p:sp>
          <p:nvSpPr>
            <p:cNvPr id="16" name="Freeform: Shape 15">
              <a:extLst>
                <a:ext uri="{FF2B5EF4-FFF2-40B4-BE49-F238E27FC236}">
                  <a16:creationId xmlns:a16="http://schemas.microsoft.com/office/drawing/2014/main" id="{A7F56535-FEDE-CD6B-B717-513BC0EAD3A7}"/>
                </a:ext>
              </a:extLst>
            </p:cNvPr>
            <p:cNvSpPr/>
            <p:nvPr/>
          </p:nvSpPr>
          <p:spPr>
            <a:xfrm>
              <a:off x="2492596" y="1238535"/>
              <a:ext cx="7143845" cy="4324064"/>
            </a:xfrm>
            <a:custGeom>
              <a:avLst/>
              <a:gdLst>
                <a:gd name="connsiteX0" fmla="*/ 2587181 w 7143845"/>
                <a:gd name="connsiteY0" fmla="*/ 4324065 h 4324064"/>
                <a:gd name="connsiteX1" fmla="*/ 2744819 w 7143845"/>
                <a:gd name="connsiteY1" fmla="*/ 3461861 h 4324064"/>
                <a:gd name="connsiteX2" fmla="*/ 5211318 w 7143845"/>
                <a:gd name="connsiteY2" fmla="*/ 2913317 h 4324064"/>
                <a:gd name="connsiteX3" fmla="*/ 7049739 w 7143845"/>
                <a:gd name="connsiteY3" fmla="*/ 2031206 h 4324064"/>
                <a:gd name="connsiteX4" fmla="*/ 5663565 w 7143845"/>
                <a:gd name="connsiteY4" fmla="*/ 1149096 h 4324064"/>
                <a:gd name="connsiteX5" fmla="*/ 5405723 w 7143845"/>
                <a:gd name="connsiteY5" fmla="*/ 528352 h 4324064"/>
                <a:gd name="connsiteX6" fmla="*/ 7143846 w 7143845"/>
                <a:gd name="connsiteY6" fmla="*/ 392906 h 4324064"/>
                <a:gd name="connsiteX7" fmla="*/ 7143846 w 7143845"/>
                <a:gd name="connsiteY7" fmla="*/ 0 h 4324064"/>
                <a:gd name="connsiteX8" fmla="*/ 5070539 w 7143845"/>
                <a:gd name="connsiteY8" fmla="*/ 185357 h 4324064"/>
                <a:gd name="connsiteX9" fmla="*/ 3966020 w 7143845"/>
                <a:gd name="connsiteY9" fmla="*/ 852488 h 4324064"/>
                <a:gd name="connsiteX10" fmla="*/ 4847749 w 7143845"/>
                <a:gd name="connsiteY10" fmla="*/ 1497425 h 4324064"/>
                <a:gd name="connsiteX11" fmla="*/ 5715476 w 7143845"/>
                <a:gd name="connsiteY11" fmla="*/ 1921764 h 4324064"/>
                <a:gd name="connsiteX12" fmla="*/ 4989100 w 7143845"/>
                <a:gd name="connsiteY12" fmla="*/ 2238756 h 4324064"/>
                <a:gd name="connsiteX13" fmla="*/ 1875663 w 7143845"/>
                <a:gd name="connsiteY13" fmla="*/ 2535269 h 4324064"/>
                <a:gd name="connsiteX14" fmla="*/ 0 w 7143845"/>
                <a:gd name="connsiteY14" fmla="*/ 4324065 h 4324064"/>
                <a:gd name="connsiteX15" fmla="*/ 2587181 w 7143845"/>
                <a:gd name="connsiteY15" fmla="*/ 4324065 h 432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845" h="4324064">
                  <a:moveTo>
                    <a:pt x="2587181" y="4324065"/>
                  </a:moveTo>
                  <a:cubicBezTo>
                    <a:pt x="2587181" y="4324065"/>
                    <a:pt x="2439734" y="3880295"/>
                    <a:pt x="2744819" y="3461861"/>
                  </a:cubicBezTo>
                  <a:cubicBezTo>
                    <a:pt x="3049905" y="3043428"/>
                    <a:pt x="3988213" y="3009710"/>
                    <a:pt x="5211318" y="2913317"/>
                  </a:cubicBezTo>
                  <a:cubicBezTo>
                    <a:pt x="6434423" y="2816924"/>
                    <a:pt x="7049739" y="2449068"/>
                    <a:pt x="7049739" y="2031206"/>
                  </a:cubicBezTo>
                  <a:cubicBezTo>
                    <a:pt x="7049739" y="1645349"/>
                    <a:pt x="6880003" y="1398175"/>
                    <a:pt x="5663565" y="1149096"/>
                  </a:cubicBezTo>
                  <a:cubicBezTo>
                    <a:pt x="4690110" y="949738"/>
                    <a:pt x="4906423" y="629888"/>
                    <a:pt x="5405723" y="528352"/>
                  </a:cubicBezTo>
                  <a:cubicBezTo>
                    <a:pt x="5915311" y="424720"/>
                    <a:pt x="7143846" y="392906"/>
                    <a:pt x="7143846" y="392906"/>
                  </a:cubicBezTo>
                  <a:lnTo>
                    <a:pt x="7143846" y="0"/>
                  </a:lnTo>
                  <a:cubicBezTo>
                    <a:pt x="7143846" y="0"/>
                    <a:pt x="5663565" y="74105"/>
                    <a:pt x="5070539" y="185357"/>
                  </a:cubicBezTo>
                  <a:cubicBezTo>
                    <a:pt x="4477512" y="296513"/>
                    <a:pt x="3966020" y="467011"/>
                    <a:pt x="3966020" y="852488"/>
                  </a:cubicBezTo>
                  <a:cubicBezTo>
                    <a:pt x="3966020" y="1237964"/>
                    <a:pt x="4431602" y="1389412"/>
                    <a:pt x="4847749" y="1497425"/>
                  </a:cubicBezTo>
                  <a:cubicBezTo>
                    <a:pt x="5280565" y="1609820"/>
                    <a:pt x="5707570" y="1735931"/>
                    <a:pt x="5715476" y="1921764"/>
                  </a:cubicBezTo>
                  <a:cubicBezTo>
                    <a:pt x="5726716" y="2186083"/>
                    <a:pt x="5352288" y="2238756"/>
                    <a:pt x="4989100" y="2238756"/>
                  </a:cubicBezTo>
                  <a:cubicBezTo>
                    <a:pt x="4625912" y="2238756"/>
                    <a:pt x="3336036" y="2112740"/>
                    <a:pt x="1875663" y="2535269"/>
                  </a:cubicBezTo>
                  <a:cubicBezTo>
                    <a:pt x="415195" y="2957798"/>
                    <a:pt x="0" y="4324065"/>
                    <a:pt x="0" y="4324065"/>
                  </a:cubicBezTo>
                  <a:lnTo>
                    <a:pt x="2587181" y="4324065"/>
                  </a:lnTo>
                  <a:close/>
                </a:path>
              </a:pathLst>
            </a:custGeom>
            <a:solidFill>
              <a:srgbClr val="F4F5F6"/>
            </a:solidFill>
            <a:ln w="9525"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2F2A227A-CD10-72E1-C110-D5A38DC9F639}"/>
                </a:ext>
              </a:extLst>
            </p:cNvPr>
            <p:cNvSpPr/>
            <p:nvPr/>
          </p:nvSpPr>
          <p:spPr>
            <a:xfrm>
              <a:off x="2628328" y="1327594"/>
              <a:ext cx="7008018" cy="4235005"/>
            </a:xfrm>
            <a:custGeom>
              <a:avLst/>
              <a:gdLst>
                <a:gd name="connsiteX0" fmla="*/ 7008019 w 7008018"/>
                <a:gd name="connsiteY0" fmla="*/ 0 h 4235005"/>
                <a:gd name="connsiteX1" fmla="*/ 5187220 w 7008018"/>
                <a:gd name="connsiteY1" fmla="*/ 145733 h 4235005"/>
                <a:gd name="connsiteX2" fmla="*/ 3924395 w 7008018"/>
                <a:gd name="connsiteY2" fmla="*/ 777145 h 4235005"/>
                <a:gd name="connsiteX3" fmla="*/ 4711923 w 7008018"/>
                <a:gd name="connsiteY3" fmla="*/ 1339882 h 4235005"/>
                <a:gd name="connsiteX4" fmla="*/ 5663184 w 7008018"/>
                <a:gd name="connsiteY4" fmla="*/ 1836039 h 4235005"/>
                <a:gd name="connsiteX5" fmla="*/ 4779169 w 7008018"/>
                <a:gd name="connsiteY5" fmla="*/ 2214848 h 4235005"/>
                <a:gd name="connsiteX6" fmla="*/ 1486091 w 7008018"/>
                <a:gd name="connsiteY6" fmla="*/ 2642235 h 4235005"/>
                <a:gd name="connsiteX7" fmla="*/ 0 w 7008018"/>
                <a:gd name="connsiteY7" fmla="*/ 4235006 h 4235005"/>
                <a:gd name="connsiteX8" fmla="*/ 2341055 w 7008018"/>
                <a:gd name="connsiteY8" fmla="*/ 4235006 h 4235005"/>
                <a:gd name="connsiteX9" fmla="*/ 2690717 w 7008018"/>
                <a:gd name="connsiteY9" fmla="*/ 3186208 h 4235005"/>
                <a:gd name="connsiteX10" fmla="*/ 4963764 w 7008018"/>
                <a:gd name="connsiteY10" fmla="*/ 2758821 h 4235005"/>
                <a:gd name="connsiteX11" fmla="*/ 6809423 w 7008018"/>
                <a:gd name="connsiteY11" fmla="*/ 1913668 h 4235005"/>
                <a:gd name="connsiteX12" fmla="*/ 5430012 w 7008018"/>
                <a:gd name="connsiteY12" fmla="*/ 1126808 h 4235005"/>
                <a:gd name="connsiteX13" fmla="*/ 4773549 w 7008018"/>
                <a:gd name="connsiteY13" fmla="*/ 634841 h 4235005"/>
                <a:gd name="connsiteX14" fmla="*/ 7007924 w 7008018"/>
                <a:gd name="connsiteY14" fmla="*/ 242792 h 4235005"/>
                <a:gd name="connsiteX15" fmla="*/ 7007924 w 7008018"/>
                <a:gd name="connsiteY15" fmla="*/ 0 h 42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8018" h="4235005">
                  <a:moveTo>
                    <a:pt x="7008019" y="0"/>
                  </a:moveTo>
                  <a:cubicBezTo>
                    <a:pt x="7008019" y="0"/>
                    <a:pt x="6148864" y="19431"/>
                    <a:pt x="5187220" y="145733"/>
                  </a:cubicBezTo>
                  <a:cubicBezTo>
                    <a:pt x="4225576" y="272034"/>
                    <a:pt x="3924395" y="553688"/>
                    <a:pt x="3924395" y="777145"/>
                  </a:cubicBezTo>
                  <a:cubicBezTo>
                    <a:pt x="3924395" y="1000601"/>
                    <a:pt x="4208717" y="1200245"/>
                    <a:pt x="4711923" y="1339882"/>
                  </a:cubicBezTo>
                  <a:cubicBezTo>
                    <a:pt x="5276088" y="1496378"/>
                    <a:pt x="5659755" y="1601629"/>
                    <a:pt x="5663184" y="1836039"/>
                  </a:cubicBezTo>
                  <a:cubicBezTo>
                    <a:pt x="5667756" y="2146840"/>
                    <a:pt x="5294090" y="2214848"/>
                    <a:pt x="4779169" y="2214848"/>
                  </a:cubicBezTo>
                  <a:cubicBezTo>
                    <a:pt x="4264343" y="2214848"/>
                    <a:pt x="2642140" y="2146840"/>
                    <a:pt x="1486091" y="2642235"/>
                  </a:cubicBezTo>
                  <a:cubicBezTo>
                    <a:pt x="330232" y="3137630"/>
                    <a:pt x="19431" y="4030694"/>
                    <a:pt x="0" y="4235006"/>
                  </a:cubicBezTo>
                  <a:lnTo>
                    <a:pt x="2341055" y="4235006"/>
                  </a:lnTo>
                  <a:cubicBezTo>
                    <a:pt x="2341055" y="4235006"/>
                    <a:pt x="2107883" y="3574733"/>
                    <a:pt x="2690717" y="3186208"/>
                  </a:cubicBezTo>
                  <a:cubicBezTo>
                    <a:pt x="3273552" y="2797683"/>
                    <a:pt x="4157567" y="2826830"/>
                    <a:pt x="4963764" y="2758821"/>
                  </a:cubicBezTo>
                  <a:cubicBezTo>
                    <a:pt x="5770054" y="2690813"/>
                    <a:pt x="6809423" y="2445068"/>
                    <a:pt x="6809423" y="1913668"/>
                  </a:cubicBezTo>
                  <a:cubicBezTo>
                    <a:pt x="6809423" y="1311402"/>
                    <a:pt x="5740908" y="1223963"/>
                    <a:pt x="5430012" y="1126808"/>
                  </a:cubicBezTo>
                  <a:cubicBezTo>
                    <a:pt x="5119212" y="1029652"/>
                    <a:pt x="4688777" y="941356"/>
                    <a:pt x="4773549" y="634841"/>
                  </a:cubicBezTo>
                  <a:cubicBezTo>
                    <a:pt x="4881658" y="244126"/>
                    <a:pt x="6618923" y="294037"/>
                    <a:pt x="7007924" y="242792"/>
                  </a:cubicBezTo>
                  <a:lnTo>
                    <a:pt x="7007924" y="0"/>
                  </a:lnTo>
                  <a:close/>
                </a:path>
              </a:pathLst>
            </a:custGeom>
            <a:solidFill>
              <a:srgbClr val="B8D1C9"/>
            </a:solidFill>
            <a:ln w="31750">
              <a:noFill/>
              <a:round/>
              <a:headEnd/>
              <a:tailEnd/>
            </a:ln>
          </p:spPr>
          <p:txBody>
            <a:bodyPr vert="horz" wrap="square" lIns="91440" tIns="45720" rIns="91440" bIns="45720" numCol="1" anchor="t" anchorCtr="0" compatLnSpc="1">
              <a:prstTxWarp prst="textNoShape">
                <a:avLst/>
              </a:prstTxWarp>
              <a:noAutofit/>
            </a:bodyPr>
            <a:lstStyle/>
            <a:p>
              <a:endParaRPr lang="en-ID" dirty="0">
                <a:latin typeface="+mj-lt"/>
              </a:endParaRPr>
            </a:p>
          </p:txBody>
        </p:sp>
        <p:grpSp>
          <p:nvGrpSpPr>
            <p:cNvPr id="18" name="Group 17">
              <a:extLst>
                <a:ext uri="{FF2B5EF4-FFF2-40B4-BE49-F238E27FC236}">
                  <a16:creationId xmlns:a16="http://schemas.microsoft.com/office/drawing/2014/main" id="{C93F6D24-5FA9-3B27-515A-EECFE240F736}"/>
                </a:ext>
              </a:extLst>
            </p:cNvPr>
            <p:cNvGrpSpPr/>
            <p:nvPr/>
          </p:nvGrpSpPr>
          <p:grpSpPr>
            <a:xfrm>
              <a:off x="3700680" y="1446180"/>
              <a:ext cx="5935666" cy="4116419"/>
              <a:chOff x="3700680" y="1446180"/>
              <a:chExt cx="5935666" cy="4116419"/>
            </a:xfrm>
          </p:grpSpPr>
          <p:sp>
            <p:nvSpPr>
              <p:cNvPr id="19" name="Freeform: Shape 18">
                <a:extLst>
                  <a:ext uri="{FF2B5EF4-FFF2-40B4-BE49-F238E27FC236}">
                    <a16:creationId xmlns:a16="http://schemas.microsoft.com/office/drawing/2014/main" id="{99D6A941-AF3D-96CE-F7B4-D4766240AD62}"/>
                  </a:ext>
                </a:extLst>
              </p:cNvPr>
              <p:cNvSpPr/>
              <p:nvPr/>
            </p:nvSpPr>
            <p:spPr>
              <a:xfrm>
                <a:off x="3700680" y="5498306"/>
                <a:ext cx="1972" cy="64293"/>
              </a:xfrm>
              <a:custGeom>
                <a:avLst/>
                <a:gdLst>
                  <a:gd name="connsiteX0" fmla="*/ 258 w 1972"/>
                  <a:gd name="connsiteY0" fmla="*/ 64294 h 64293"/>
                  <a:gd name="connsiteX1" fmla="*/ 1972 w 1972"/>
                  <a:gd name="connsiteY1" fmla="*/ 0 h 64293"/>
                </a:gdLst>
                <a:ahLst/>
                <a:cxnLst>
                  <a:cxn ang="0">
                    <a:pos x="connsiteX0" y="connsiteY0"/>
                  </a:cxn>
                  <a:cxn ang="0">
                    <a:pos x="connsiteX1" y="connsiteY1"/>
                  </a:cxn>
                </a:cxnLst>
                <a:rect l="l" t="t" r="r" b="b"/>
                <a:pathLst>
                  <a:path w="1972" h="64293">
                    <a:moveTo>
                      <a:pt x="258" y="64294"/>
                    </a:moveTo>
                    <a:cubicBezTo>
                      <a:pt x="258" y="64294"/>
                      <a:pt x="-981" y="41053"/>
                      <a:pt x="1972" y="0"/>
                    </a:cubicBezTo>
                  </a:path>
                </a:pathLst>
              </a:custGeom>
              <a:noFill/>
              <a:ln w="38100" cap="flat">
                <a:solidFill>
                  <a:srgbClr val="F4F5F6"/>
                </a:solid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89B078C7-BEB9-4999-FA15-F453A7C865DF}"/>
                  </a:ext>
                </a:extLst>
              </p:cNvPr>
              <p:cNvSpPr/>
              <p:nvPr/>
            </p:nvSpPr>
            <p:spPr>
              <a:xfrm>
                <a:off x="3720369" y="1448371"/>
                <a:ext cx="5787770" cy="3923728"/>
              </a:xfrm>
              <a:custGeom>
                <a:avLst/>
                <a:gdLst>
                  <a:gd name="connsiteX0" fmla="*/ 0 w 5787770"/>
                  <a:gd name="connsiteY0" fmla="*/ 3923729 h 3923728"/>
                  <a:gd name="connsiteX1" fmla="*/ 996125 w 5787770"/>
                  <a:gd name="connsiteY1" fmla="*/ 2814638 h 3923728"/>
                  <a:gd name="connsiteX2" fmla="*/ 4369023 w 5787770"/>
                  <a:gd name="connsiteY2" fmla="*/ 2288286 h 3923728"/>
                  <a:gd name="connsiteX3" fmla="*/ 5080635 w 5787770"/>
                  <a:gd name="connsiteY3" fmla="*/ 1747171 h 3923728"/>
                  <a:gd name="connsiteX4" fmla="*/ 4309682 w 5787770"/>
                  <a:gd name="connsiteY4" fmla="*/ 1191197 h 3923728"/>
                  <a:gd name="connsiteX5" fmla="*/ 3308890 w 5787770"/>
                  <a:gd name="connsiteY5" fmla="*/ 679704 h 3923728"/>
                  <a:gd name="connsiteX6" fmla="*/ 3679508 w 5787770"/>
                  <a:gd name="connsiteY6" fmla="*/ 242316 h 3923728"/>
                  <a:gd name="connsiteX7" fmla="*/ 5787771 w 5787770"/>
                  <a:gd name="connsiteY7" fmla="*/ 0 h 39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770" h="3923728">
                    <a:moveTo>
                      <a:pt x="0" y="3923729"/>
                    </a:moveTo>
                    <a:cubicBezTo>
                      <a:pt x="54388" y="3654171"/>
                      <a:pt x="256127" y="3156204"/>
                      <a:pt x="996125" y="2814638"/>
                    </a:cubicBezTo>
                    <a:cubicBezTo>
                      <a:pt x="2056162" y="2325338"/>
                      <a:pt x="3775996" y="2414302"/>
                      <a:pt x="4369023" y="2288286"/>
                    </a:cubicBezTo>
                    <a:cubicBezTo>
                      <a:pt x="4962049" y="2162270"/>
                      <a:pt x="5073206" y="1954721"/>
                      <a:pt x="5080635" y="1747171"/>
                    </a:cubicBezTo>
                    <a:cubicBezTo>
                      <a:pt x="5088065" y="1539621"/>
                      <a:pt x="4880515" y="1324642"/>
                      <a:pt x="4309682" y="1191197"/>
                    </a:cubicBezTo>
                    <a:cubicBezTo>
                      <a:pt x="3738848" y="1057751"/>
                      <a:pt x="3420142" y="894683"/>
                      <a:pt x="3308890" y="679704"/>
                    </a:cubicBezTo>
                    <a:cubicBezTo>
                      <a:pt x="3197733" y="464725"/>
                      <a:pt x="3457194" y="316516"/>
                      <a:pt x="3679508" y="242316"/>
                    </a:cubicBezTo>
                    <a:cubicBezTo>
                      <a:pt x="3893439" y="170974"/>
                      <a:pt x="4713827" y="24193"/>
                      <a:pt x="5787771" y="0"/>
                    </a:cubicBezTo>
                  </a:path>
                </a:pathLst>
              </a:custGeom>
              <a:noFill/>
              <a:ln w="28575" cap="flat">
                <a:solidFill>
                  <a:srgbClr val="F4F5F6"/>
                </a:solidFill>
                <a:prstDash val="dash"/>
                <a:miter/>
              </a:ln>
            </p:spPr>
            <p:txBody>
              <a:bodyPr rtlCol="0" anchor="ctr"/>
              <a:lstStyle/>
              <a:p>
                <a:endParaRPr lang="en-ID"/>
              </a:p>
            </p:txBody>
          </p:sp>
          <p:sp>
            <p:nvSpPr>
              <p:cNvPr id="22" name="Freeform: Shape 21">
                <a:extLst>
                  <a:ext uri="{FF2B5EF4-FFF2-40B4-BE49-F238E27FC236}">
                    <a16:creationId xmlns:a16="http://schemas.microsoft.com/office/drawing/2014/main" id="{B3BFDE48-B6A7-F306-1743-684A165F02A6}"/>
                  </a:ext>
                </a:extLst>
              </p:cNvPr>
              <p:cNvSpPr/>
              <p:nvPr/>
            </p:nvSpPr>
            <p:spPr>
              <a:xfrm>
                <a:off x="9572053" y="1446180"/>
                <a:ext cx="64293" cy="952"/>
              </a:xfrm>
              <a:custGeom>
                <a:avLst/>
                <a:gdLst>
                  <a:gd name="connsiteX0" fmla="*/ 0 w 64293"/>
                  <a:gd name="connsiteY0" fmla="*/ 952 h 952"/>
                  <a:gd name="connsiteX1" fmla="*/ 64294 w 64293"/>
                  <a:gd name="connsiteY1" fmla="*/ 0 h 952"/>
                </a:gdLst>
                <a:ahLst/>
                <a:cxnLst>
                  <a:cxn ang="0">
                    <a:pos x="connsiteX0" y="connsiteY0"/>
                  </a:cxn>
                  <a:cxn ang="0">
                    <a:pos x="connsiteX1" y="connsiteY1"/>
                  </a:cxn>
                </a:cxnLst>
                <a:rect l="l" t="t" r="r" b="b"/>
                <a:pathLst>
                  <a:path w="64293" h="952">
                    <a:moveTo>
                      <a:pt x="0" y="952"/>
                    </a:moveTo>
                    <a:cubicBezTo>
                      <a:pt x="21336" y="571"/>
                      <a:pt x="42767" y="286"/>
                      <a:pt x="64294" y="0"/>
                    </a:cubicBezTo>
                  </a:path>
                </a:pathLst>
              </a:custGeom>
              <a:noFill/>
              <a:ln w="38100" cap="flat">
                <a:solidFill>
                  <a:srgbClr val="F4F5F6"/>
                </a:solidFill>
                <a:prstDash val="solid"/>
                <a:miter/>
              </a:ln>
            </p:spPr>
            <p:txBody>
              <a:bodyPr rtlCol="0" anchor="ctr"/>
              <a:lstStyle/>
              <a:p>
                <a:endParaRPr lang="en-ID"/>
              </a:p>
            </p:txBody>
          </p:sp>
        </p:grpSp>
      </p:grpSp>
      <p:sp>
        <p:nvSpPr>
          <p:cNvPr id="2" name="Title 1">
            <a:extLst>
              <a:ext uri="{FF2B5EF4-FFF2-40B4-BE49-F238E27FC236}">
                <a16:creationId xmlns:a16="http://schemas.microsoft.com/office/drawing/2014/main" id="{4A8CA87D-C37B-A44B-9DC5-896950228307}"/>
              </a:ext>
            </a:extLst>
          </p:cNvPr>
          <p:cNvSpPr>
            <a:spLocks noGrp="1"/>
          </p:cNvSpPr>
          <p:nvPr>
            <p:ph type="title"/>
          </p:nvPr>
        </p:nvSpPr>
        <p:spPr/>
        <p:txBody>
          <a:bodyPr/>
          <a:lstStyle/>
          <a:p>
            <a:r>
              <a:rPr lang="en-GB" dirty="0" err="1"/>
              <a:t>Yawm</a:t>
            </a:r>
            <a:r>
              <a:rPr lang="en-GB" dirty="0"/>
              <a:t> al-</a:t>
            </a:r>
            <a:r>
              <a:rPr lang="en-GB" dirty="0" err="1"/>
              <a:t>Tarwiyah</a:t>
            </a:r>
            <a:endParaRPr lang="en-GB" dirty="0"/>
          </a:p>
        </p:txBody>
      </p:sp>
      <p:sp>
        <p:nvSpPr>
          <p:cNvPr id="4" name="Rectangle: Rounded Corners 3">
            <a:extLst>
              <a:ext uri="{FF2B5EF4-FFF2-40B4-BE49-F238E27FC236}">
                <a16:creationId xmlns:a16="http://schemas.microsoft.com/office/drawing/2014/main" id="{95454AFA-B170-64BE-37F0-C886A97FA34D}"/>
              </a:ext>
            </a:extLst>
          </p:cNvPr>
          <p:cNvSpPr/>
          <p:nvPr/>
        </p:nvSpPr>
        <p:spPr>
          <a:xfrm>
            <a:off x="8018988" y="3066419"/>
            <a:ext cx="3281871" cy="2991720"/>
          </a:xfrm>
          <a:prstGeom prst="roundRect">
            <a:avLst>
              <a:gd name="adj" fmla="val 961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FC47666-D8FC-D741-5FE3-4D84A6F6B78A}"/>
              </a:ext>
            </a:extLst>
          </p:cNvPr>
          <p:cNvSpPr txBox="1"/>
          <p:nvPr/>
        </p:nvSpPr>
        <p:spPr>
          <a:xfrm>
            <a:off x="8389770" y="3790576"/>
            <a:ext cx="2675796" cy="1977401"/>
          </a:xfrm>
          <a:prstGeom prst="rect">
            <a:avLst/>
          </a:prstGeom>
          <a:noFill/>
        </p:spPr>
        <p:txBody>
          <a:bodyPr wrap="square">
            <a:spAutoFit/>
          </a:bodyPr>
          <a:lstStyle/>
          <a:p>
            <a:pPr>
              <a:lnSpc>
                <a:spcPct val="114000"/>
              </a:lnSpc>
            </a:pPr>
            <a:r>
              <a:rPr lang="en-GB" dirty="0"/>
              <a:t>At every place &amp; in every situation, the Prophet </a:t>
            </a:r>
            <a:r>
              <a:rPr lang="en-GB" dirty="0">
                <a:latin typeface="KFGQPC Arabic Symbols 01" panose="02000000000000000000" pitchFamily="2" charset="2"/>
              </a:rPr>
              <a:t>g </a:t>
            </a:r>
            <a:r>
              <a:rPr lang="en-GB" dirty="0"/>
              <a:t>gave a lesson; he truly was the best teacher. </a:t>
            </a:r>
          </a:p>
          <a:p>
            <a:pPr>
              <a:lnSpc>
                <a:spcPct val="114000"/>
              </a:lnSpc>
            </a:pPr>
            <a:r>
              <a:rPr lang="en-GB" i="1" dirty="0" err="1"/>
              <a:t>Ṣall</a:t>
            </a:r>
            <a:r>
              <a:rPr lang="en-GB" i="1" dirty="0"/>
              <a:t> </a:t>
            </a:r>
            <a:r>
              <a:rPr lang="en-GB" i="1" dirty="0" err="1"/>
              <a:t>Allāhu</a:t>
            </a:r>
            <a:r>
              <a:rPr lang="en-GB" i="1" dirty="0"/>
              <a:t> </a:t>
            </a:r>
            <a:r>
              <a:rPr lang="en-GB" i="1" dirty="0" err="1"/>
              <a:t>ʿalayhi</a:t>
            </a:r>
            <a:r>
              <a:rPr lang="en-GB" i="1" dirty="0"/>
              <a:t> </a:t>
            </a:r>
            <a:r>
              <a:rPr lang="en-GB" i="1" dirty="0" err="1"/>
              <a:t>wa</a:t>
            </a:r>
            <a:r>
              <a:rPr lang="en-GB" i="1" dirty="0"/>
              <a:t> </a:t>
            </a:r>
            <a:r>
              <a:rPr lang="en-GB" i="1" dirty="0" err="1"/>
              <a:t>sallam</a:t>
            </a:r>
            <a:r>
              <a:rPr lang="en-GB" i="1" dirty="0"/>
              <a:t>. </a:t>
            </a:r>
          </a:p>
        </p:txBody>
      </p:sp>
      <p:sp>
        <p:nvSpPr>
          <p:cNvPr id="6" name="TextBox 5">
            <a:extLst>
              <a:ext uri="{FF2B5EF4-FFF2-40B4-BE49-F238E27FC236}">
                <a16:creationId xmlns:a16="http://schemas.microsoft.com/office/drawing/2014/main" id="{0B08F2DB-79F2-5741-4FC1-8D2E583951B9}"/>
              </a:ext>
            </a:extLst>
          </p:cNvPr>
          <p:cNvSpPr txBox="1"/>
          <p:nvPr/>
        </p:nvSpPr>
        <p:spPr>
          <a:xfrm>
            <a:off x="8785226" y="3321066"/>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04529C2A-19C9-EA4D-56FB-F61947BE3AE0}"/>
              </a:ext>
            </a:extLst>
          </p:cNvPr>
          <p:cNvGrpSpPr/>
          <p:nvPr/>
        </p:nvGrpSpPr>
        <p:grpSpPr>
          <a:xfrm>
            <a:off x="8389769" y="3317544"/>
            <a:ext cx="390498" cy="390816"/>
            <a:chOff x="1379193" y="4620305"/>
            <a:chExt cx="476466" cy="476854"/>
          </a:xfrm>
        </p:grpSpPr>
        <p:sp>
          <p:nvSpPr>
            <p:cNvPr id="8" name="Graphic 18">
              <a:extLst>
                <a:ext uri="{FF2B5EF4-FFF2-40B4-BE49-F238E27FC236}">
                  <a16:creationId xmlns:a16="http://schemas.microsoft.com/office/drawing/2014/main" id="{82884166-A5CB-C75E-E899-DEF05C843774}"/>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07E545C5-49CC-C9AC-F1C4-7DD9F908F2B2}"/>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6561F92B-8D9A-BF7F-DCD4-0F273281C28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8A1CA86-9657-E3C3-D217-BF654BDC49D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D9F2DC9-FEF4-94BC-FE36-89B93871B7F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A06CA3-95EC-87FC-8866-128B61F3F283}"/>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grpSp>
        <p:nvGrpSpPr>
          <p:cNvPr id="23" name="Group 22">
            <a:extLst>
              <a:ext uri="{FF2B5EF4-FFF2-40B4-BE49-F238E27FC236}">
                <a16:creationId xmlns:a16="http://schemas.microsoft.com/office/drawing/2014/main" id="{9B20AABE-6712-B4AD-B913-C5663D10423B}"/>
              </a:ext>
            </a:extLst>
          </p:cNvPr>
          <p:cNvGrpSpPr/>
          <p:nvPr/>
        </p:nvGrpSpPr>
        <p:grpSpPr>
          <a:xfrm>
            <a:off x="639622" y="3470486"/>
            <a:ext cx="503037" cy="722536"/>
            <a:chOff x="6174581" y="4782229"/>
            <a:chExt cx="640589" cy="920109"/>
          </a:xfrm>
        </p:grpSpPr>
        <p:sp>
          <p:nvSpPr>
            <p:cNvPr id="24" name="Freeform: Shape 23">
              <a:extLst>
                <a:ext uri="{FF2B5EF4-FFF2-40B4-BE49-F238E27FC236}">
                  <a16:creationId xmlns:a16="http://schemas.microsoft.com/office/drawing/2014/main" id="{D7068E0B-C0B9-FE27-B281-E020104B6D30}"/>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5" name="Graphic 23">
              <a:extLst>
                <a:ext uri="{FF2B5EF4-FFF2-40B4-BE49-F238E27FC236}">
                  <a16:creationId xmlns:a16="http://schemas.microsoft.com/office/drawing/2014/main" id="{20F11FA0-C617-D473-743D-72B9C3406CB2}"/>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006068"/>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6" name="Group 25">
            <a:extLst>
              <a:ext uri="{FF2B5EF4-FFF2-40B4-BE49-F238E27FC236}">
                <a16:creationId xmlns:a16="http://schemas.microsoft.com/office/drawing/2014/main" id="{66ED567F-B9B5-C341-9592-9784C98BC407}"/>
              </a:ext>
            </a:extLst>
          </p:cNvPr>
          <p:cNvGrpSpPr/>
          <p:nvPr/>
        </p:nvGrpSpPr>
        <p:grpSpPr>
          <a:xfrm>
            <a:off x="739421" y="1653147"/>
            <a:ext cx="503037" cy="722536"/>
            <a:chOff x="6174581" y="4782229"/>
            <a:chExt cx="640589" cy="920109"/>
          </a:xfrm>
        </p:grpSpPr>
        <p:sp>
          <p:nvSpPr>
            <p:cNvPr id="27" name="Freeform: Shape 26">
              <a:extLst>
                <a:ext uri="{FF2B5EF4-FFF2-40B4-BE49-F238E27FC236}">
                  <a16:creationId xmlns:a16="http://schemas.microsoft.com/office/drawing/2014/main" id="{93CFBAB5-DC6A-773B-136E-1597611473B7}"/>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8" name="Graphic 23">
              <a:extLst>
                <a:ext uri="{FF2B5EF4-FFF2-40B4-BE49-F238E27FC236}">
                  <a16:creationId xmlns:a16="http://schemas.microsoft.com/office/drawing/2014/main" id="{E843A412-5252-185E-FC76-A99EDED17ED7}"/>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1C3557"/>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32" name="Group 31">
            <a:extLst>
              <a:ext uri="{FF2B5EF4-FFF2-40B4-BE49-F238E27FC236}">
                <a16:creationId xmlns:a16="http://schemas.microsoft.com/office/drawing/2014/main" id="{149CBFF9-772D-F8F2-811C-23DC17A0F9FD}"/>
              </a:ext>
            </a:extLst>
          </p:cNvPr>
          <p:cNvGrpSpPr/>
          <p:nvPr/>
        </p:nvGrpSpPr>
        <p:grpSpPr>
          <a:xfrm>
            <a:off x="1341746" y="1446371"/>
            <a:ext cx="9959112" cy="1384474"/>
            <a:chOff x="6712108" y="1191458"/>
            <a:chExt cx="9959112" cy="1384474"/>
          </a:xfrm>
        </p:grpSpPr>
        <p:sp>
          <p:nvSpPr>
            <p:cNvPr id="33" name="Rectangle: Rounded Corners 32">
              <a:extLst>
                <a:ext uri="{FF2B5EF4-FFF2-40B4-BE49-F238E27FC236}">
                  <a16:creationId xmlns:a16="http://schemas.microsoft.com/office/drawing/2014/main" id="{6A8C21D9-745D-1DA5-7509-2770FFA7399D}"/>
                </a:ext>
              </a:extLst>
            </p:cNvPr>
            <p:cNvSpPr/>
            <p:nvPr/>
          </p:nvSpPr>
          <p:spPr>
            <a:xfrm>
              <a:off x="7176229" y="1248937"/>
              <a:ext cx="9494991" cy="1269516"/>
            </a:xfrm>
            <a:prstGeom prst="roundRect">
              <a:avLst>
                <a:gd name="adj" fmla="val 17725"/>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Graphic 18">
              <a:extLst>
                <a:ext uri="{FF2B5EF4-FFF2-40B4-BE49-F238E27FC236}">
                  <a16:creationId xmlns:a16="http://schemas.microsoft.com/office/drawing/2014/main" id="{746E9DE0-9B92-ACA1-0475-650D83D84270}"/>
                </a:ext>
              </a:extLst>
            </p:cNvPr>
            <p:cNvSpPr/>
            <p:nvPr/>
          </p:nvSpPr>
          <p:spPr>
            <a:xfrm>
              <a:off x="6712108" y="1191458"/>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5" name="TextBox 34">
              <a:extLst>
                <a:ext uri="{FF2B5EF4-FFF2-40B4-BE49-F238E27FC236}">
                  <a16:creationId xmlns:a16="http://schemas.microsoft.com/office/drawing/2014/main" id="{6BFE1CE4-8B50-D80E-6761-6221124414C1}"/>
                </a:ext>
              </a:extLst>
            </p:cNvPr>
            <p:cNvSpPr txBox="1"/>
            <p:nvPr/>
          </p:nvSpPr>
          <p:spPr>
            <a:xfrm>
              <a:off x="8194748" y="1420240"/>
              <a:ext cx="8188172" cy="869469"/>
            </a:xfrm>
            <a:prstGeom prst="rect">
              <a:avLst/>
            </a:prstGeom>
            <a:noFill/>
            <a:ln>
              <a:noFill/>
            </a:ln>
          </p:spPr>
          <p:txBody>
            <a:bodyPr wrap="square" rtlCol="0">
              <a:spAutoFit/>
            </a:bodyPr>
            <a:lstStyle/>
            <a:p>
              <a:pPr>
                <a:lnSpc>
                  <a:spcPct val="130000"/>
                </a:lnSpc>
              </a:pPr>
              <a:r>
                <a:rPr lang="en-US" sz="2000" dirty="0">
                  <a:solidFill>
                    <a:srgbClr val="000000"/>
                  </a:solidFill>
                </a:rPr>
                <a:t>After </a:t>
              </a:r>
              <a:r>
                <a:rPr lang="en-US" sz="2000" dirty="0" err="1">
                  <a:solidFill>
                    <a:srgbClr val="000000"/>
                  </a:solidFill>
                </a:rPr>
                <a:t>Dhuhr</a:t>
              </a:r>
              <a:r>
                <a:rPr lang="en-US" sz="2000" dirty="0">
                  <a:solidFill>
                    <a:srgbClr val="000000"/>
                  </a:solidFill>
                </a:rPr>
                <a:t> prayer, the Prophet </a:t>
              </a:r>
              <a:r>
                <a:rPr lang="en-US" sz="2000" dirty="0">
                  <a:solidFill>
                    <a:srgbClr val="000000"/>
                  </a:solidFill>
                  <a:latin typeface="KFGQPC Arabic Symbols 01" panose="02000000000000000000" pitchFamily="2" charset="2"/>
                </a:rPr>
                <a:t>g</a:t>
              </a:r>
              <a:r>
                <a:rPr lang="en-US" sz="2000" dirty="0">
                  <a:solidFill>
                    <a:srgbClr val="000000"/>
                  </a:solidFill>
                </a:rPr>
                <a:t> explained the rituals of </a:t>
              </a:r>
              <a:r>
                <a:rPr lang="en-US" sz="2000" dirty="0" err="1">
                  <a:solidFill>
                    <a:srgbClr val="000000"/>
                  </a:solidFill>
                </a:rPr>
                <a:t>ḥajj</a:t>
              </a:r>
              <a:r>
                <a:rPr lang="en-US" sz="2000" dirty="0">
                  <a:solidFill>
                    <a:srgbClr val="000000"/>
                  </a:solidFill>
                </a:rPr>
                <a:t> to his companions. </a:t>
              </a:r>
            </a:p>
          </p:txBody>
        </p:sp>
        <p:sp>
          <p:nvSpPr>
            <p:cNvPr id="36" name="TextBox 35">
              <a:extLst>
                <a:ext uri="{FF2B5EF4-FFF2-40B4-BE49-F238E27FC236}">
                  <a16:creationId xmlns:a16="http://schemas.microsoft.com/office/drawing/2014/main" id="{87C5AE4F-5156-5136-B886-0FD6B2FEB5F6}"/>
                </a:ext>
              </a:extLst>
            </p:cNvPr>
            <p:cNvSpPr txBox="1"/>
            <p:nvPr/>
          </p:nvSpPr>
          <p:spPr>
            <a:xfrm>
              <a:off x="6787140" y="1498532"/>
              <a:ext cx="1233288" cy="707886"/>
            </a:xfrm>
            <a:prstGeom prst="rect">
              <a:avLst/>
            </a:prstGeom>
            <a:noFill/>
          </p:spPr>
          <p:txBody>
            <a:bodyPr wrap="square" rtlCol="0">
              <a:spAutoFit/>
            </a:bodyPr>
            <a:lstStyle/>
            <a:p>
              <a:pPr algn="ctr"/>
              <a:r>
                <a:rPr lang="en-US" sz="2000" b="1" dirty="0">
                  <a:solidFill>
                    <a:schemeClr val="bg1"/>
                  </a:solidFill>
                </a:rPr>
                <a:t>7 </a:t>
              </a:r>
              <a:r>
                <a:rPr lang="en-US" sz="2000" dirty="0" err="1">
                  <a:solidFill>
                    <a:schemeClr val="bg1"/>
                  </a:solidFill>
                </a:rPr>
                <a:t>Dhul-Ḥijjah</a:t>
              </a:r>
              <a:endParaRPr lang="en-US" sz="2000" dirty="0">
                <a:solidFill>
                  <a:schemeClr val="bg1"/>
                </a:solidFill>
              </a:endParaRPr>
            </a:p>
          </p:txBody>
        </p:sp>
      </p:grpSp>
      <p:grpSp>
        <p:nvGrpSpPr>
          <p:cNvPr id="37" name="Group 36">
            <a:extLst>
              <a:ext uri="{FF2B5EF4-FFF2-40B4-BE49-F238E27FC236}">
                <a16:creationId xmlns:a16="http://schemas.microsoft.com/office/drawing/2014/main" id="{2D8D7293-7E4E-FF65-F1EE-DB09865104EC}"/>
              </a:ext>
            </a:extLst>
          </p:cNvPr>
          <p:cNvGrpSpPr/>
          <p:nvPr/>
        </p:nvGrpSpPr>
        <p:grpSpPr>
          <a:xfrm>
            <a:off x="1346201" y="3008940"/>
            <a:ext cx="6375541" cy="3049199"/>
            <a:chOff x="6712108" y="1191458"/>
            <a:chExt cx="6228657" cy="3049199"/>
          </a:xfrm>
        </p:grpSpPr>
        <p:sp>
          <p:nvSpPr>
            <p:cNvPr id="38" name="Rectangle: Rounded Corners 37">
              <a:extLst>
                <a:ext uri="{FF2B5EF4-FFF2-40B4-BE49-F238E27FC236}">
                  <a16:creationId xmlns:a16="http://schemas.microsoft.com/office/drawing/2014/main" id="{1EE501C0-67D5-AEF3-2789-58E30B900610}"/>
                </a:ext>
              </a:extLst>
            </p:cNvPr>
            <p:cNvSpPr/>
            <p:nvPr/>
          </p:nvSpPr>
          <p:spPr>
            <a:xfrm>
              <a:off x="7002506" y="1248937"/>
              <a:ext cx="5938259" cy="2991720"/>
            </a:xfrm>
            <a:prstGeom prst="roundRect">
              <a:avLst>
                <a:gd name="adj" fmla="val 8958"/>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Graphic 18">
              <a:extLst>
                <a:ext uri="{FF2B5EF4-FFF2-40B4-BE49-F238E27FC236}">
                  <a16:creationId xmlns:a16="http://schemas.microsoft.com/office/drawing/2014/main" id="{CF4D45B3-DDB0-42BF-8159-F5F328F00583}"/>
                </a:ext>
              </a:extLst>
            </p:cNvPr>
            <p:cNvSpPr/>
            <p:nvPr/>
          </p:nvSpPr>
          <p:spPr>
            <a:xfrm>
              <a:off x="6712108" y="1191458"/>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0" name="TextBox 39">
              <a:extLst>
                <a:ext uri="{FF2B5EF4-FFF2-40B4-BE49-F238E27FC236}">
                  <a16:creationId xmlns:a16="http://schemas.microsoft.com/office/drawing/2014/main" id="{AFCC4000-4D57-36F7-21B4-1685402205B3}"/>
                </a:ext>
              </a:extLst>
            </p:cNvPr>
            <p:cNvSpPr txBox="1"/>
            <p:nvPr/>
          </p:nvSpPr>
          <p:spPr>
            <a:xfrm>
              <a:off x="8142158" y="1475497"/>
              <a:ext cx="4697101" cy="2469907"/>
            </a:xfrm>
            <a:prstGeom prst="rect">
              <a:avLst/>
            </a:prstGeom>
            <a:noFill/>
          </p:spPr>
          <p:txBody>
            <a:bodyPr wrap="square" rtlCol="0">
              <a:spAutoFit/>
            </a:bodyPr>
            <a:lstStyle/>
            <a:p>
              <a:pPr>
                <a:lnSpc>
                  <a:spcPct val="130000"/>
                </a:lnSpc>
              </a:pPr>
              <a:r>
                <a:rPr lang="en-GB" sz="2000" dirty="0"/>
                <a:t>(Day of </a:t>
              </a:r>
              <a:r>
                <a:rPr lang="en-GB" sz="2000" dirty="0" err="1"/>
                <a:t>Tarwiyah</a:t>
              </a:r>
              <a:r>
                <a:rPr lang="en-GB" sz="2000" dirty="0"/>
                <a:t>): At midmorning, the Prophet </a:t>
              </a:r>
              <a:r>
                <a:rPr lang="en-GB" sz="2000" dirty="0">
                  <a:latin typeface="KFGQPC Arabic Symbols 01" panose="02000000000000000000" pitchFamily="2" charset="2"/>
                </a:rPr>
                <a:t>g</a:t>
              </a:r>
              <a:r>
                <a:rPr lang="ar-SA" sz="2000" dirty="0"/>
                <a:t> </a:t>
              </a:r>
              <a:r>
                <a:rPr lang="en-GB" sz="2000" dirty="0"/>
                <a:t>went to </a:t>
              </a:r>
              <a:r>
                <a:rPr lang="en-GB" sz="2000" dirty="0" err="1"/>
                <a:t>Minā</a:t>
              </a:r>
              <a:r>
                <a:rPr lang="en-GB" sz="2000" dirty="0"/>
                <a:t> , with his companions resuming their </a:t>
              </a:r>
              <a:r>
                <a:rPr lang="en-GB" sz="2000" dirty="0" err="1"/>
                <a:t>iḥrām</a:t>
              </a:r>
              <a:r>
                <a:rPr lang="en-GB" sz="2000" dirty="0"/>
                <a:t>. They performed </a:t>
              </a:r>
              <a:r>
                <a:rPr lang="en-GB" sz="2000" dirty="0" err="1"/>
                <a:t>Dhuhr</a:t>
              </a:r>
              <a:r>
                <a:rPr lang="en-GB" sz="2000" dirty="0"/>
                <a:t>, </a:t>
              </a:r>
              <a:r>
                <a:rPr lang="en-GB" sz="2000" dirty="0" err="1"/>
                <a:t>ʿAṣr</a:t>
              </a:r>
              <a:r>
                <a:rPr lang="en-GB" sz="2000" dirty="0"/>
                <a:t>, Maghrib, </a:t>
              </a:r>
              <a:r>
                <a:rPr lang="en-GB" sz="2000" dirty="0" err="1"/>
                <a:t>ʿIshā</a:t>
              </a:r>
              <a:r>
                <a:rPr lang="en-GB" sz="2000" dirty="0"/>
                <a:t>’ and </a:t>
              </a:r>
              <a:r>
                <a:rPr lang="en-GB" sz="2000" dirty="0" err="1"/>
                <a:t>Fajr</a:t>
              </a:r>
              <a:r>
                <a:rPr lang="en-GB" sz="2000" dirty="0"/>
                <a:t>, shortening the 4 unit prayers into 2. They prayed these at the normal times.</a:t>
              </a:r>
              <a:endParaRPr lang="en-US" sz="2000" dirty="0">
                <a:solidFill>
                  <a:srgbClr val="000000"/>
                </a:solidFill>
              </a:endParaRPr>
            </a:p>
          </p:txBody>
        </p:sp>
        <p:sp>
          <p:nvSpPr>
            <p:cNvPr id="41" name="TextBox 40">
              <a:extLst>
                <a:ext uri="{FF2B5EF4-FFF2-40B4-BE49-F238E27FC236}">
                  <a16:creationId xmlns:a16="http://schemas.microsoft.com/office/drawing/2014/main" id="{D6C9D916-A351-C8AB-DEDD-B21B094CFB55}"/>
                </a:ext>
              </a:extLst>
            </p:cNvPr>
            <p:cNvSpPr txBox="1"/>
            <p:nvPr/>
          </p:nvSpPr>
          <p:spPr>
            <a:xfrm>
              <a:off x="6787140" y="1509735"/>
              <a:ext cx="1233288" cy="707886"/>
            </a:xfrm>
            <a:prstGeom prst="rect">
              <a:avLst/>
            </a:prstGeom>
            <a:noFill/>
          </p:spPr>
          <p:txBody>
            <a:bodyPr wrap="square" rtlCol="0">
              <a:spAutoFit/>
            </a:bodyPr>
            <a:lstStyle/>
            <a:p>
              <a:pPr algn="ctr"/>
              <a:r>
                <a:rPr lang="en-US" sz="2000" b="1" dirty="0">
                  <a:solidFill>
                    <a:schemeClr val="bg1"/>
                  </a:solidFill>
                </a:rPr>
                <a:t>8 </a:t>
              </a:r>
              <a:r>
                <a:rPr lang="en-US" sz="2000" dirty="0" err="1">
                  <a:solidFill>
                    <a:schemeClr val="bg1"/>
                  </a:solidFill>
                </a:rPr>
                <a:t>Dhul-Ḥijjah</a:t>
              </a:r>
              <a:endParaRPr lang="en-US" sz="2000" dirty="0">
                <a:solidFill>
                  <a:schemeClr val="bg1"/>
                </a:solidFill>
              </a:endParaRPr>
            </a:p>
          </p:txBody>
        </p:sp>
      </p:grpSp>
      <p:sp>
        <p:nvSpPr>
          <p:cNvPr id="42" name="PB">
            <a:extLst>
              <a:ext uri="{FF2B5EF4-FFF2-40B4-BE49-F238E27FC236}">
                <a16:creationId xmlns:a16="http://schemas.microsoft.com/office/drawing/2014/main" id="{456E0634-2E54-CB77-B2B0-99A54277C642}"/>
              </a:ext>
            </a:extLst>
          </p:cNvPr>
          <p:cNvSpPr/>
          <p:nvPr/>
        </p:nvSpPr>
        <p:spPr>
          <a:xfrm>
            <a:off x="12719798" y="6777145"/>
            <a:ext cx="11430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45409039-C227-6F1F-6E8B-F44113E36C76}"/>
              </a:ext>
            </a:extLst>
          </p:cNvPr>
          <p:cNvPicPr>
            <a:picLocks noChangeAspect="1"/>
          </p:cNvPicPr>
          <p:nvPr/>
        </p:nvPicPr>
        <p:blipFill>
          <a:blip r:embed="rId2">
            <a:duotone>
              <a:prstClr val="black"/>
              <a:srgbClr val="B8D1C9">
                <a:tint val="45000"/>
                <a:satMod val="400000"/>
              </a:srgbClr>
            </a:duotone>
            <a:extLst>
              <a:ext uri="{96DAC541-7B7A-43D3-8B79-37D633B846F1}">
                <asvg:svgBlip xmlns:asvg="http://schemas.microsoft.com/office/drawing/2016/SVG/main" r:embed="rId3"/>
              </a:ext>
            </a:extLst>
          </a:blip>
          <a:stretch>
            <a:fillRect/>
          </a:stretch>
        </p:blipFill>
        <p:spPr>
          <a:xfrm>
            <a:off x="10240815" y="392255"/>
            <a:ext cx="1060043" cy="797983"/>
          </a:xfrm>
          <a:prstGeom prst="rect">
            <a:avLst/>
          </a:prstGeom>
          <a:effectLst>
            <a:outerShdw blurRad="635000" dist="38100" dir="3600000" algn="tl" rotWithShape="0">
              <a:srgbClr val="006068">
                <a:alpha val="30000"/>
              </a:srgbClr>
            </a:outerShdw>
          </a:effectLst>
        </p:spPr>
      </p:pic>
      <p:sp>
        <p:nvSpPr>
          <p:cNvPr id="47" name="PB">
            <a:extLst>
              <a:ext uri="{FF2B5EF4-FFF2-40B4-BE49-F238E27FC236}">
                <a16:creationId xmlns:a16="http://schemas.microsoft.com/office/drawing/2014/main" id="{1B59A016-3824-4DEA-73D6-1D87B0187EEF}"/>
              </a:ext>
            </a:extLst>
          </p:cNvPr>
          <p:cNvSpPr/>
          <p:nvPr/>
        </p:nvSpPr>
        <p:spPr>
          <a:xfrm>
            <a:off x="0" y="6731000"/>
            <a:ext cx="56270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50384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850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143131"/>
            <a:ext cx="5991592"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BEST DAY OF THE YEAR</a:t>
            </a:r>
            <a:endParaRPr lang="en-GB" sz="7200" dirty="0">
              <a:solidFill>
                <a:srgbClr val="006068"/>
              </a:solidFill>
              <a:latin typeface="FF Good Pro Bold" panose="020B0804020101020102" pitchFamily="34" charset="0"/>
              <a:cs typeface="FF Good Pro Bold" panose="020B0804020101020102" pitchFamily="34" charset="0"/>
            </a:endParaRP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22806"/>
            <a:ext cx="4888375" cy="1655762"/>
          </a:xfrm>
        </p:spPr>
        <p:txBody>
          <a:bodyPr>
            <a:normAutofit/>
          </a:bodyPr>
          <a:lstStyle/>
          <a:p>
            <a:pPr algn="l" rtl="0">
              <a:lnSpc>
                <a:spcPct val="114000"/>
              </a:lnSpc>
              <a:spcBef>
                <a:spcPts val="1000"/>
              </a:spcBef>
              <a:spcAft>
                <a:spcPts val="0"/>
              </a:spcAft>
            </a:pPr>
            <a:r>
              <a:rPr lang="en-GB" sz="2800" b="0" i="0" u="none" strike="noStrike" dirty="0" err="1">
                <a:solidFill>
                  <a:srgbClr val="1C3557"/>
                </a:solidFill>
                <a:effectLst/>
                <a:latin typeface="Mulish SemiBold" pitchFamily="2" charset="0"/>
              </a:rPr>
              <a:t>ʿArafah</a:t>
            </a:r>
            <a:r>
              <a:rPr lang="en-GB" sz="2800" b="0" i="0" u="none" strike="noStrike" dirty="0">
                <a:solidFill>
                  <a:srgbClr val="1C3557"/>
                </a:solidFill>
                <a:effectLst/>
                <a:latin typeface="Mulish SemiBold" pitchFamily="2" charset="0"/>
              </a:rPr>
              <a:t> – 9th of </a:t>
            </a:r>
            <a:r>
              <a:rPr lang="en-GB" sz="2800" b="0" i="0" u="none" strike="noStrike" dirty="0" err="1">
                <a:solidFill>
                  <a:srgbClr val="1C3557"/>
                </a:solidFill>
                <a:effectLst/>
                <a:latin typeface="Mulish SemiBold" pitchFamily="2" charset="0"/>
              </a:rPr>
              <a:t>Dhul-Ḥijjah</a:t>
            </a:r>
            <a:r>
              <a:rPr lang="en-GB"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6632DEA5-4687-32A3-02BC-976A6B5FF109}"/>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3149D21D-C45B-0E75-A5E5-36D7CD97F71B}"/>
              </a:ext>
            </a:extLst>
          </p:cNvPr>
          <p:cNvSpPr/>
          <p:nvPr/>
        </p:nvSpPr>
        <p:spPr>
          <a:xfrm>
            <a:off x="0" y="6731000"/>
            <a:ext cx="58146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400502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B198-B9D9-72D3-29E1-A19EE5051D21}"/>
              </a:ext>
            </a:extLst>
          </p:cNvPr>
          <p:cNvSpPr>
            <a:spLocks noGrp="1"/>
          </p:cNvSpPr>
          <p:nvPr>
            <p:ph type="title"/>
          </p:nvPr>
        </p:nvSpPr>
        <p:spPr/>
        <p:txBody>
          <a:bodyPr/>
          <a:lstStyle/>
          <a:p>
            <a:r>
              <a:rPr lang="en-US" dirty="0"/>
              <a:t>Towards </a:t>
            </a:r>
            <a:r>
              <a:rPr lang="en-US" dirty="0" err="1"/>
              <a:t>ʿArafah</a:t>
            </a:r>
            <a:endParaRPr lang="en-GB" dirty="0"/>
          </a:p>
        </p:txBody>
      </p:sp>
      <p:sp>
        <p:nvSpPr>
          <p:cNvPr id="3" name="Content Placeholder 2">
            <a:extLst>
              <a:ext uri="{FF2B5EF4-FFF2-40B4-BE49-F238E27FC236}">
                <a16:creationId xmlns:a16="http://schemas.microsoft.com/office/drawing/2014/main" id="{FD6A6327-A75D-0634-F32C-5EC555F23235}"/>
              </a:ext>
            </a:extLst>
          </p:cNvPr>
          <p:cNvSpPr>
            <a:spLocks noGrp="1"/>
          </p:cNvSpPr>
          <p:nvPr>
            <p:ph idx="1"/>
          </p:nvPr>
        </p:nvSpPr>
        <p:spPr>
          <a:xfrm>
            <a:off x="838200" y="1528638"/>
            <a:ext cx="5166360" cy="5034722"/>
          </a:xfrm>
        </p:spPr>
        <p:txBody>
          <a:bodyPr>
            <a:normAutofit/>
          </a:bodyPr>
          <a:lstStyle/>
          <a:p>
            <a:pPr>
              <a:lnSpc>
                <a:spcPct val="114000"/>
              </a:lnSpc>
              <a:spcBef>
                <a:spcPts val="0"/>
              </a:spcBef>
              <a:spcAft>
                <a:spcPts val="600"/>
              </a:spcAft>
            </a:pPr>
            <a:r>
              <a:rPr lang="en-GB" sz="2000" b="1" dirty="0">
                <a:solidFill>
                  <a:srgbClr val="C34759"/>
                </a:solidFill>
              </a:rPr>
              <a:t>Friday 9th of </a:t>
            </a:r>
            <a:r>
              <a:rPr lang="en-GB" sz="2000" b="1" dirty="0" err="1">
                <a:solidFill>
                  <a:srgbClr val="C34759"/>
                </a:solidFill>
              </a:rPr>
              <a:t>Dhul-Ḥijjah</a:t>
            </a:r>
            <a:r>
              <a:rPr lang="en-GB" sz="2000" b="1" dirty="0">
                <a:solidFill>
                  <a:srgbClr val="C34759"/>
                </a:solidFill>
              </a:rPr>
              <a:t>: </a:t>
            </a:r>
            <a:r>
              <a:rPr lang="en-GB" sz="2000" dirty="0"/>
              <a:t>The Prophet </a:t>
            </a:r>
            <a:r>
              <a:rPr lang="en-GB" sz="2000" dirty="0">
                <a:latin typeface="KFGQPC Arabic Symbols 01" panose="02000000000000000000" pitchFamily="2" charset="2"/>
              </a:rPr>
              <a:t>g</a:t>
            </a:r>
            <a:r>
              <a:rPr lang="ar-SA" sz="2000" dirty="0"/>
              <a:t> </a:t>
            </a:r>
            <a:r>
              <a:rPr lang="en-GB" sz="2000" dirty="0"/>
              <a:t>and his companions marched from Mina to </a:t>
            </a:r>
            <a:r>
              <a:rPr lang="en-GB" sz="2000" dirty="0" err="1"/>
              <a:t>ʿArafah</a:t>
            </a:r>
            <a:r>
              <a:rPr lang="en-GB" sz="2000" dirty="0"/>
              <a:t> via the </a:t>
            </a:r>
            <a:r>
              <a:rPr lang="en-GB" sz="2000" dirty="0" err="1"/>
              <a:t>Ḍabb</a:t>
            </a:r>
            <a:r>
              <a:rPr lang="en-GB" sz="2000" dirty="0"/>
              <a:t> route. The air was full of </a:t>
            </a:r>
            <a:r>
              <a:rPr lang="en-GB" sz="2000" b="1" dirty="0">
                <a:solidFill>
                  <a:srgbClr val="C34759"/>
                </a:solidFill>
              </a:rPr>
              <a:t>loud voices </a:t>
            </a:r>
            <a:r>
              <a:rPr lang="en-GB" sz="2000" dirty="0"/>
              <a:t>of Allah’s praise. Some were repeating the </a:t>
            </a:r>
            <a:r>
              <a:rPr lang="en-GB" sz="2000" b="1" dirty="0" err="1">
                <a:solidFill>
                  <a:srgbClr val="C34759"/>
                </a:solidFill>
              </a:rPr>
              <a:t>talbiyah</a:t>
            </a:r>
            <a:r>
              <a:rPr lang="en-GB" sz="2000" dirty="0"/>
              <a:t>, others </a:t>
            </a:r>
            <a:r>
              <a:rPr lang="en-GB" sz="2000" b="1" dirty="0">
                <a:solidFill>
                  <a:srgbClr val="C34759"/>
                </a:solidFill>
              </a:rPr>
              <a:t>la </a:t>
            </a:r>
            <a:r>
              <a:rPr lang="en-GB" sz="2000" b="1" dirty="0" err="1">
                <a:solidFill>
                  <a:srgbClr val="C34759"/>
                </a:solidFill>
              </a:rPr>
              <a:t>ilaha</a:t>
            </a:r>
            <a:r>
              <a:rPr lang="en-GB" sz="2000" b="1" dirty="0">
                <a:solidFill>
                  <a:srgbClr val="C34759"/>
                </a:solidFill>
              </a:rPr>
              <a:t> </a:t>
            </a:r>
            <a:r>
              <a:rPr lang="en-GB" sz="2000" b="1" dirty="0" err="1">
                <a:solidFill>
                  <a:srgbClr val="C34759"/>
                </a:solidFill>
              </a:rPr>
              <a:t>illa</a:t>
            </a:r>
            <a:r>
              <a:rPr lang="en-GB" sz="2000" b="1" dirty="0">
                <a:solidFill>
                  <a:srgbClr val="C34759"/>
                </a:solidFill>
              </a:rPr>
              <a:t> Allah</a:t>
            </a:r>
            <a:r>
              <a:rPr lang="en-GB" sz="2000" dirty="0"/>
              <a:t>, and some </a:t>
            </a:r>
            <a:r>
              <a:rPr lang="en-GB" sz="2000" b="1" dirty="0">
                <a:solidFill>
                  <a:srgbClr val="C34759"/>
                </a:solidFill>
              </a:rPr>
              <a:t>Allahu Akbar</a:t>
            </a:r>
            <a:r>
              <a:rPr lang="en-GB" sz="2000" dirty="0"/>
              <a:t>. </a:t>
            </a:r>
          </a:p>
          <a:p>
            <a:pPr>
              <a:lnSpc>
                <a:spcPct val="114000"/>
              </a:lnSpc>
              <a:spcBef>
                <a:spcPts val="0"/>
              </a:spcBef>
              <a:spcAft>
                <a:spcPts val="600"/>
              </a:spcAft>
            </a:pPr>
            <a:r>
              <a:rPr lang="en-GB" sz="2000" dirty="0"/>
              <a:t>He arrived at </a:t>
            </a:r>
            <a:r>
              <a:rPr lang="en-GB" sz="2000" dirty="0" err="1"/>
              <a:t>Namirah</a:t>
            </a:r>
            <a:r>
              <a:rPr lang="en-GB" sz="2000" dirty="0"/>
              <a:t> (situated just before </a:t>
            </a:r>
            <a:r>
              <a:rPr lang="en-GB" sz="2000" dirty="0" err="1"/>
              <a:t>ʿArafah</a:t>
            </a:r>
            <a:r>
              <a:rPr lang="en-GB" sz="2000" dirty="0"/>
              <a:t>) and stayed there until after the sun started to move down (approx. 12:30pm). </a:t>
            </a:r>
          </a:p>
          <a:p>
            <a:pPr>
              <a:lnSpc>
                <a:spcPct val="114000"/>
              </a:lnSpc>
              <a:spcBef>
                <a:spcPts val="0"/>
              </a:spcBef>
              <a:spcAft>
                <a:spcPts val="600"/>
              </a:spcAft>
            </a:pPr>
            <a:r>
              <a:rPr lang="en-GB" sz="2000" dirty="0"/>
              <a:t>He then rode his she-camel and went to a spacious area (</a:t>
            </a:r>
            <a:r>
              <a:rPr lang="en-GB" sz="2000" dirty="0" err="1"/>
              <a:t>ʿUranah</a:t>
            </a:r>
            <a:r>
              <a:rPr lang="en-GB" sz="2000" dirty="0"/>
              <a:t> valley) so people could see &amp; hear him. </a:t>
            </a:r>
          </a:p>
          <a:p>
            <a:pPr>
              <a:lnSpc>
                <a:spcPct val="114000"/>
              </a:lnSpc>
              <a:spcBef>
                <a:spcPts val="0"/>
              </a:spcBef>
              <a:spcAft>
                <a:spcPts val="600"/>
              </a:spcAft>
            </a:pPr>
            <a:endParaRPr lang="en-GB" sz="2000" dirty="0"/>
          </a:p>
        </p:txBody>
      </p:sp>
      <p:pic>
        <p:nvPicPr>
          <p:cNvPr id="6146" name="Picture 2">
            <a:extLst>
              <a:ext uri="{FF2B5EF4-FFF2-40B4-BE49-F238E27FC236}">
                <a16:creationId xmlns:a16="http://schemas.microsoft.com/office/drawing/2014/main" id="{6D31C547-B305-DE2F-3326-FC1159A14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265" y="1199008"/>
            <a:ext cx="2699695" cy="1952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6147" name="Picture 3">
            <a:extLst>
              <a:ext uri="{FF2B5EF4-FFF2-40B4-BE49-F238E27FC236}">
                <a16:creationId xmlns:a16="http://schemas.microsoft.com/office/drawing/2014/main" id="{C919051A-EAFC-37F8-039D-03973B83D9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2" t="2642" r="6749"/>
          <a:stretch/>
        </p:blipFill>
        <p:spPr bwMode="auto">
          <a:xfrm>
            <a:off x="8437097" y="2767053"/>
            <a:ext cx="2699695" cy="342110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A5FC6506-5F7E-6E17-507A-7D2105380B26}"/>
              </a:ext>
            </a:extLst>
          </p:cNvPr>
          <p:cNvSpPr/>
          <p:nvPr/>
        </p:nvSpPr>
        <p:spPr>
          <a:xfrm>
            <a:off x="0" y="6731000"/>
            <a:ext cx="60022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0205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C725-20F5-6C3A-3E2D-4FA9A1760619}"/>
              </a:ext>
            </a:extLst>
          </p:cNvPr>
          <p:cNvSpPr>
            <a:spLocks noGrp="1"/>
          </p:cNvSpPr>
          <p:nvPr>
            <p:ph type="title"/>
          </p:nvPr>
        </p:nvSpPr>
        <p:spPr/>
        <p:txBody>
          <a:bodyPr/>
          <a:lstStyle/>
          <a:p>
            <a:r>
              <a:rPr lang="en-US" dirty="0"/>
              <a:t>The Farewell Sermon (Part 1) </a:t>
            </a:r>
            <a:endParaRPr lang="en-GB" dirty="0"/>
          </a:p>
        </p:txBody>
      </p:sp>
      <p:sp>
        <p:nvSpPr>
          <p:cNvPr id="3" name="Content Placeholder 2">
            <a:extLst>
              <a:ext uri="{FF2B5EF4-FFF2-40B4-BE49-F238E27FC236}">
                <a16:creationId xmlns:a16="http://schemas.microsoft.com/office/drawing/2014/main" id="{294CC59E-3641-C166-520A-E033E42DE993}"/>
              </a:ext>
            </a:extLst>
          </p:cNvPr>
          <p:cNvSpPr>
            <a:spLocks noGrp="1"/>
          </p:cNvSpPr>
          <p:nvPr>
            <p:ph idx="1"/>
          </p:nvPr>
        </p:nvSpPr>
        <p:spPr>
          <a:xfrm>
            <a:off x="838199" y="1447614"/>
            <a:ext cx="6842839" cy="5520345"/>
          </a:xfrm>
        </p:spPr>
        <p:txBody>
          <a:bodyPr>
            <a:normAutofit/>
          </a:bodyPr>
          <a:lstStyle/>
          <a:p>
            <a:pPr>
              <a:lnSpc>
                <a:spcPct val="114000"/>
              </a:lnSpc>
              <a:spcBef>
                <a:spcPts val="0"/>
              </a:spcBef>
              <a:spcAft>
                <a:spcPts val="600"/>
              </a:spcAft>
            </a:pPr>
            <a:r>
              <a:rPr lang="en-GB" sz="2000" dirty="0"/>
              <a:t>All eyes and hearts were focused on the Messenger of Allah </a:t>
            </a:r>
            <a:r>
              <a:rPr lang="en-GB" sz="2000" dirty="0">
                <a:latin typeface="KFGQPC Arabic Symbols 01" panose="02000000000000000000" pitchFamily="2" charset="2"/>
              </a:rPr>
              <a:t>g</a:t>
            </a:r>
            <a:r>
              <a:rPr lang="ar-SA" sz="2000" dirty="0"/>
              <a:t> </a:t>
            </a:r>
            <a:r>
              <a:rPr lang="en-GB" sz="2000" dirty="0"/>
              <a:t>as he said: “Listen to me. </a:t>
            </a:r>
            <a:r>
              <a:rPr lang="en-GB" sz="2000" b="1" dirty="0">
                <a:solidFill>
                  <a:srgbClr val="C34759"/>
                </a:solidFill>
              </a:rPr>
              <a:t>You may not see me after this year</a:t>
            </a:r>
            <a:r>
              <a:rPr lang="en-GB" sz="2000" dirty="0"/>
              <a:t>.”</a:t>
            </a:r>
          </a:p>
          <a:p>
            <a:pPr>
              <a:lnSpc>
                <a:spcPct val="114000"/>
              </a:lnSpc>
              <a:spcBef>
                <a:spcPts val="0"/>
              </a:spcBef>
              <a:spcAft>
                <a:spcPts val="600"/>
              </a:spcAft>
            </a:pPr>
            <a:r>
              <a:rPr lang="en-GB" sz="2000" dirty="0"/>
              <a:t>He started by </a:t>
            </a:r>
            <a:r>
              <a:rPr lang="en-GB" sz="2000" b="1" dirty="0">
                <a:solidFill>
                  <a:srgbClr val="C34759"/>
                </a:solidFill>
              </a:rPr>
              <a:t>praising &amp; glorifying Allah</a:t>
            </a:r>
            <a:r>
              <a:rPr lang="en-GB" sz="2000" dirty="0"/>
              <a:t>, and delivered key messages:</a:t>
            </a:r>
          </a:p>
        </p:txBody>
      </p:sp>
      <p:pic>
        <p:nvPicPr>
          <p:cNvPr id="10242" name="Picture 2">
            <a:extLst>
              <a:ext uri="{FF2B5EF4-FFF2-40B4-BE49-F238E27FC236}">
                <a16:creationId xmlns:a16="http://schemas.microsoft.com/office/drawing/2014/main" id="{403E1B73-5A2F-7F55-A607-DB89EDFF1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355" y="631860"/>
            <a:ext cx="3460445" cy="230953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5" name="TextBox 4">
            <a:extLst>
              <a:ext uri="{FF2B5EF4-FFF2-40B4-BE49-F238E27FC236}">
                <a16:creationId xmlns:a16="http://schemas.microsoft.com/office/drawing/2014/main" id="{DA64ED3C-DC52-DB9F-9733-A056EC12C708}"/>
              </a:ext>
            </a:extLst>
          </p:cNvPr>
          <p:cNvSpPr txBox="1"/>
          <p:nvPr/>
        </p:nvSpPr>
        <p:spPr>
          <a:xfrm>
            <a:off x="686128" y="3269101"/>
            <a:ext cx="9811145" cy="2600968"/>
          </a:xfrm>
          <a:prstGeom prst="rect">
            <a:avLst/>
          </a:prstGeom>
          <a:noFill/>
        </p:spPr>
        <p:txBody>
          <a:bodyPr wrap="square">
            <a:spAutoFit/>
          </a:bodyPr>
          <a:lstStyle/>
          <a:p>
            <a:pPr marL="800100" lvl="1" indent="-342900">
              <a:lnSpc>
                <a:spcPct val="114000"/>
              </a:lnSpc>
              <a:spcBef>
                <a:spcPts val="0"/>
              </a:spcBef>
              <a:spcAft>
                <a:spcPts val="600"/>
              </a:spcAft>
              <a:buFont typeface="+mj-lt"/>
              <a:buAutoNum type="arabicPeriod"/>
            </a:pPr>
            <a:r>
              <a:rPr lang="en-GB" sz="1800" dirty="0"/>
              <a:t>Upholding </a:t>
            </a:r>
            <a:r>
              <a:rPr lang="en-GB" sz="1800" b="1" dirty="0">
                <a:solidFill>
                  <a:srgbClr val="C34759"/>
                </a:solidFill>
              </a:rPr>
              <a:t>human dignity </a:t>
            </a:r>
            <a:r>
              <a:rPr lang="en-GB" sz="1800" dirty="0"/>
              <a:t>– “Hurt no one so that no one may hurt you.” </a:t>
            </a:r>
          </a:p>
          <a:p>
            <a:pPr marL="800100" lvl="1" indent="-342900">
              <a:lnSpc>
                <a:spcPct val="114000"/>
              </a:lnSpc>
              <a:spcBef>
                <a:spcPts val="0"/>
              </a:spcBef>
              <a:spcAft>
                <a:spcPts val="600"/>
              </a:spcAft>
              <a:buFont typeface="+mj-lt"/>
              <a:buAutoNum type="arabicPeriod"/>
            </a:pPr>
            <a:r>
              <a:rPr lang="en-GB" sz="1800" dirty="0"/>
              <a:t>Honour &amp; respect the </a:t>
            </a:r>
            <a:r>
              <a:rPr lang="en-GB" sz="1800" b="1" dirty="0">
                <a:solidFill>
                  <a:srgbClr val="C34759"/>
                </a:solidFill>
              </a:rPr>
              <a:t>rights of women </a:t>
            </a:r>
            <a:r>
              <a:rPr lang="en-GB" sz="1800" dirty="0"/>
              <a:t>– “Fear Allah in your treatment of women… take good care of (them).”</a:t>
            </a:r>
          </a:p>
          <a:p>
            <a:pPr marL="800100" lvl="1" indent="-342900">
              <a:lnSpc>
                <a:spcPct val="114000"/>
              </a:lnSpc>
              <a:spcBef>
                <a:spcPts val="0"/>
              </a:spcBef>
              <a:spcAft>
                <a:spcPts val="600"/>
              </a:spcAft>
              <a:buFont typeface="+mj-lt"/>
              <a:buAutoNum type="arabicPeriod"/>
            </a:pPr>
            <a:r>
              <a:rPr lang="en-GB" sz="1800" dirty="0"/>
              <a:t>Staying away from </a:t>
            </a:r>
            <a:r>
              <a:rPr lang="en-GB" sz="1800" b="1" dirty="0">
                <a:solidFill>
                  <a:srgbClr val="C34759"/>
                </a:solidFill>
              </a:rPr>
              <a:t>interest</a:t>
            </a:r>
            <a:r>
              <a:rPr lang="en-GB" sz="1800" dirty="0"/>
              <a:t> – “Allah has decreed that no usury is permitted.”</a:t>
            </a:r>
          </a:p>
          <a:p>
            <a:pPr marL="800100" lvl="1" indent="-342900">
              <a:lnSpc>
                <a:spcPct val="114000"/>
              </a:lnSpc>
              <a:spcBef>
                <a:spcPts val="0"/>
              </a:spcBef>
              <a:spcAft>
                <a:spcPts val="600"/>
              </a:spcAft>
              <a:buFont typeface="+mj-lt"/>
              <a:buAutoNum type="arabicPeriod"/>
            </a:pPr>
            <a:r>
              <a:rPr lang="en-GB" sz="1800" dirty="0"/>
              <a:t>Everyone is </a:t>
            </a:r>
            <a:r>
              <a:rPr lang="en-GB" sz="1800" b="1" dirty="0">
                <a:solidFill>
                  <a:srgbClr val="C34759"/>
                </a:solidFill>
              </a:rPr>
              <a:t>equal</a:t>
            </a:r>
            <a:r>
              <a:rPr lang="en-GB" sz="1800" dirty="0"/>
              <a:t> in the sight of Allah – “An Arab has no superiority over a non-Arab… a white has no superiority over a black – except by </a:t>
            </a:r>
            <a:r>
              <a:rPr lang="en-GB" sz="1800" b="1" dirty="0">
                <a:solidFill>
                  <a:srgbClr val="C34759"/>
                </a:solidFill>
              </a:rPr>
              <a:t>piety and good action.</a:t>
            </a:r>
            <a:r>
              <a:rPr lang="en-GB" sz="1800" dirty="0"/>
              <a:t>”</a:t>
            </a:r>
          </a:p>
          <a:p>
            <a:pPr marL="800100" lvl="1" indent="-342900">
              <a:lnSpc>
                <a:spcPct val="114000"/>
              </a:lnSpc>
              <a:spcBef>
                <a:spcPts val="0"/>
              </a:spcBef>
              <a:spcAft>
                <a:spcPts val="600"/>
              </a:spcAft>
              <a:buFont typeface="+mj-lt"/>
              <a:buAutoNum type="arabicPeriod"/>
            </a:pPr>
            <a:r>
              <a:rPr lang="en-GB" sz="1800" dirty="0"/>
              <a:t>Stay away from Shaytan &amp; hold on to the </a:t>
            </a:r>
            <a:r>
              <a:rPr lang="en-GB" sz="1800" b="1" dirty="0">
                <a:solidFill>
                  <a:srgbClr val="C34759"/>
                </a:solidFill>
              </a:rPr>
              <a:t>Qur’ān and Sunnah.</a:t>
            </a:r>
          </a:p>
        </p:txBody>
      </p:sp>
      <p:sp>
        <p:nvSpPr>
          <p:cNvPr id="4" name="PB">
            <a:extLst>
              <a:ext uri="{FF2B5EF4-FFF2-40B4-BE49-F238E27FC236}">
                <a16:creationId xmlns:a16="http://schemas.microsoft.com/office/drawing/2014/main" id="{5B2D65A8-B05A-DAE3-C57B-00F9DD1AF49C}"/>
              </a:ext>
            </a:extLst>
          </p:cNvPr>
          <p:cNvSpPr/>
          <p:nvPr/>
        </p:nvSpPr>
        <p:spPr>
          <a:xfrm>
            <a:off x="0" y="6731000"/>
            <a:ext cx="61897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826306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EF0F-B721-BAFB-0FC2-023A919A2C02}"/>
              </a:ext>
            </a:extLst>
          </p:cNvPr>
          <p:cNvSpPr>
            <a:spLocks noGrp="1"/>
          </p:cNvSpPr>
          <p:nvPr>
            <p:ph type="title"/>
          </p:nvPr>
        </p:nvSpPr>
        <p:spPr/>
        <p:txBody>
          <a:bodyPr/>
          <a:lstStyle/>
          <a:p>
            <a:r>
              <a:rPr lang="en-US" dirty="0"/>
              <a:t>The Amanah Has Been Fulfilled </a:t>
            </a:r>
            <a:endParaRPr lang="en-GB" dirty="0"/>
          </a:p>
        </p:txBody>
      </p:sp>
      <p:sp>
        <p:nvSpPr>
          <p:cNvPr id="3" name="Content Placeholder 2">
            <a:extLst>
              <a:ext uri="{FF2B5EF4-FFF2-40B4-BE49-F238E27FC236}">
                <a16:creationId xmlns:a16="http://schemas.microsoft.com/office/drawing/2014/main" id="{3ADF7943-8000-7CC6-A545-58A4A1725025}"/>
              </a:ext>
            </a:extLst>
          </p:cNvPr>
          <p:cNvSpPr>
            <a:spLocks noGrp="1"/>
          </p:cNvSpPr>
          <p:nvPr>
            <p:ph idx="1"/>
          </p:nvPr>
        </p:nvSpPr>
        <p:spPr>
          <a:xfrm>
            <a:off x="838200" y="1242808"/>
            <a:ext cx="7064477" cy="5098997"/>
          </a:xfrm>
        </p:spPr>
        <p:txBody>
          <a:bodyPr>
            <a:normAutofit fontScale="92500" lnSpcReduction="10000"/>
          </a:bodyPr>
          <a:lstStyle/>
          <a:p>
            <a:pPr>
              <a:lnSpc>
                <a:spcPct val="114000"/>
              </a:lnSpc>
              <a:spcBef>
                <a:spcPts val="0"/>
              </a:spcBef>
              <a:spcAft>
                <a:spcPts val="600"/>
              </a:spcAft>
            </a:pPr>
            <a:r>
              <a:rPr lang="en-GB" sz="2200" dirty="0"/>
              <a:t>The sermon was repeated loudly, sentence by sentence by </a:t>
            </a:r>
            <a:r>
              <a:rPr lang="en-GB" sz="2200" dirty="0" err="1"/>
              <a:t>Rabīʿah</a:t>
            </a:r>
            <a:r>
              <a:rPr lang="en-GB" sz="2200" dirty="0"/>
              <a:t> b. </a:t>
            </a:r>
            <a:r>
              <a:rPr lang="en-GB" sz="2200" dirty="0" err="1"/>
              <a:t>Umayyah</a:t>
            </a:r>
            <a:r>
              <a:rPr lang="en-GB" sz="2200" dirty="0"/>
              <a:t> b. Khalaf. His father was killed by the Muslims in the Battle of Badr, but now the son was repeating the Prophet </a:t>
            </a:r>
            <a:r>
              <a:rPr lang="en-GB" sz="2200" dirty="0">
                <a:latin typeface="KFGQPC Arabic Symbols 01" panose="02000000000000000000" pitchFamily="2" charset="2"/>
              </a:rPr>
              <a:t>g</a:t>
            </a:r>
            <a:r>
              <a:rPr lang="ar-SA" sz="2200" dirty="0"/>
              <a:t>’</a:t>
            </a:r>
            <a:r>
              <a:rPr lang="en-GB" sz="2200" dirty="0"/>
              <a:t>s words. There were no grudges and the light of Islam extinguished all ill feelings and desire for revenge. </a:t>
            </a:r>
          </a:p>
          <a:p>
            <a:pPr>
              <a:lnSpc>
                <a:spcPct val="114000"/>
              </a:lnSpc>
              <a:spcBef>
                <a:spcPts val="0"/>
              </a:spcBef>
              <a:spcAft>
                <a:spcPts val="600"/>
              </a:spcAft>
            </a:pPr>
            <a:r>
              <a:rPr lang="en-GB" sz="2200" dirty="0"/>
              <a:t>The Prophet </a:t>
            </a:r>
            <a:r>
              <a:rPr lang="en-GB" sz="2200" dirty="0">
                <a:latin typeface="KFGQPC Arabic Symbols 01" panose="02000000000000000000" pitchFamily="2" charset="2"/>
              </a:rPr>
              <a:t>g</a:t>
            </a:r>
            <a:r>
              <a:rPr lang="ar-SA" sz="2200" dirty="0"/>
              <a:t> </a:t>
            </a:r>
            <a:r>
              <a:rPr lang="en-GB" sz="2200" dirty="0"/>
              <a:t>asked </a:t>
            </a:r>
            <a:r>
              <a:rPr lang="en-GB" sz="2200" b="1" dirty="0">
                <a:solidFill>
                  <a:srgbClr val="C34759"/>
                </a:solidFill>
              </a:rPr>
              <a:t>“People, have I faithfully delivered unto you my message?” </a:t>
            </a:r>
          </a:p>
          <a:p>
            <a:pPr>
              <a:lnSpc>
                <a:spcPct val="114000"/>
              </a:lnSpc>
              <a:spcBef>
                <a:spcPts val="0"/>
              </a:spcBef>
              <a:spcAft>
                <a:spcPts val="600"/>
              </a:spcAft>
            </a:pPr>
            <a:r>
              <a:rPr lang="en-GB" sz="2200" dirty="0"/>
              <a:t>A powerful reply vibrated in the air: </a:t>
            </a:r>
            <a:r>
              <a:rPr lang="en-GB" sz="2200" b="1" dirty="0">
                <a:solidFill>
                  <a:srgbClr val="C34759"/>
                </a:solidFill>
              </a:rPr>
              <a:t>“O Allah! </a:t>
            </a:r>
            <a:r>
              <a:rPr lang="en-US" sz="2200" b="1" dirty="0">
                <a:solidFill>
                  <a:srgbClr val="C34759"/>
                </a:solidFill>
              </a:rPr>
              <a:t>Y</a:t>
            </a:r>
            <a:r>
              <a:rPr lang="en-GB" sz="2200" b="1" dirty="0">
                <a:solidFill>
                  <a:srgbClr val="C34759"/>
                </a:solidFill>
              </a:rPr>
              <a:t>es!” </a:t>
            </a:r>
            <a:r>
              <a:rPr lang="en-GB" sz="2200" dirty="0"/>
              <a:t>Thousands of pilgrims replied saying “Allahumma </a:t>
            </a:r>
            <a:r>
              <a:rPr lang="en-GB" sz="2200" dirty="0" err="1"/>
              <a:t>Naʿam</a:t>
            </a:r>
            <a:r>
              <a:rPr lang="en-GB" sz="2200" dirty="0"/>
              <a:t>”. The Prophet </a:t>
            </a:r>
            <a:r>
              <a:rPr lang="en-GB" sz="2200" dirty="0">
                <a:latin typeface="KFGQPC Arabic Symbols 01" panose="02000000000000000000" pitchFamily="2" charset="2"/>
              </a:rPr>
              <a:t>g</a:t>
            </a:r>
            <a:r>
              <a:rPr lang="ar-SA" sz="2200" dirty="0"/>
              <a:t> </a:t>
            </a:r>
            <a:r>
              <a:rPr lang="en-GB" sz="2200" dirty="0"/>
              <a:t>raised his forefinger and said: “O Allah bear witness that I have conveyed Your message to Your people.”</a:t>
            </a:r>
          </a:p>
          <a:p>
            <a:pPr>
              <a:lnSpc>
                <a:spcPct val="114000"/>
              </a:lnSpc>
              <a:spcBef>
                <a:spcPts val="0"/>
              </a:spcBef>
              <a:spcAft>
                <a:spcPts val="600"/>
              </a:spcAft>
            </a:pPr>
            <a:r>
              <a:rPr lang="en-GB" sz="2200" dirty="0"/>
              <a:t>Upon finishing the speech, </a:t>
            </a:r>
            <a:r>
              <a:rPr lang="en-GB" sz="2200" dirty="0" err="1"/>
              <a:t>Bilāl</a:t>
            </a:r>
            <a:r>
              <a:rPr lang="en-GB" sz="2200" dirty="0"/>
              <a:t> called the </a:t>
            </a:r>
            <a:r>
              <a:rPr lang="en-GB" sz="2200" dirty="0" err="1"/>
              <a:t>adhān</a:t>
            </a:r>
            <a:r>
              <a:rPr lang="en-GB" sz="2200" dirty="0"/>
              <a:t> and </a:t>
            </a:r>
            <a:r>
              <a:rPr lang="en-GB" sz="2200" dirty="0" err="1"/>
              <a:t>iqāmah</a:t>
            </a:r>
            <a:r>
              <a:rPr lang="en-GB" sz="2200" dirty="0"/>
              <a:t>. They offered the </a:t>
            </a:r>
            <a:r>
              <a:rPr lang="en-GB" sz="2200" dirty="0" err="1"/>
              <a:t>Dhuhr</a:t>
            </a:r>
            <a:r>
              <a:rPr lang="en-GB" sz="2200" dirty="0"/>
              <a:t> prayer, called the </a:t>
            </a:r>
            <a:r>
              <a:rPr lang="en-GB" sz="2200" dirty="0" err="1"/>
              <a:t>iqāmah</a:t>
            </a:r>
            <a:r>
              <a:rPr lang="en-GB" sz="2200" dirty="0"/>
              <a:t> again and performed </a:t>
            </a:r>
            <a:r>
              <a:rPr lang="en-GB" sz="2200" dirty="0" err="1"/>
              <a:t>ʿAṣr</a:t>
            </a:r>
            <a:r>
              <a:rPr lang="en-GB" sz="2200" dirty="0"/>
              <a:t>, shortening the prayers.</a:t>
            </a:r>
          </a:p>
          <a:p>
            <a:pPr>
              <a:lnSpc>
                <a:spcPct val="114000"/>
              </a:lnSpc>
              <a:spcBef>
                <a:spcPts val="0"/>
              </a:spcBef>
              <a:spcAft>
                <a:spcPts val="600"/>
              </a:spcAft>
            </a:pPr>
            <a:endParaRPr lang="en-GB" sz="1600" dirty="0"/>
          </a:p>
        </p:txBody>
      </p:sp>
      <p:sp>
        <p:nvSpPr>
          <p:cNvPr id="4" name="Rectangle: Rounded Corners 3">
            <a:extLst>
              <a:ext uri="{FF2B5EF4-FFF2-40B4-BE49-F238E27FC236}">
                <a16:creationId xmlns:a16="http://schemas.microsoft.com/office/drawing/2014/main" id="{41E1D286-170F-7FA9-113F-CF06672CC472}"/>
              </a:ext>
            </a:extLst>
          </p:cNvPr>
          <p:cNvSpPr/>
          <p:nvPr/>
        </p:nvSpPr>
        <p:spPr>
          <a:xfrm>
            <a:off x="8203790" y="529210"/>
            <a:ext cx="3603521" cy="2899790"/>
          </a:xfrm>
          <a:prstGeom prst="roundRect">
            <a:avLst>
              <a:gd name="adj" fmla="val 9852"/>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C59F78B3-99D5-4270-8581-DAB293F5968D}"/>
              </a:ext>
            </a:extLst>
          </p:cNvPr>
          <p:cNvSpPr txBox="1"/>
          <p:nvPr/>
        </p:nvSpPr>
        <p:spPr>
          <a:xfrm>
            <a:off x="8429932" y="1219692"/>
            <a:ext cx="3098039" cy="2062103"/>
          </a:xfrm>
          <a:prstGeom prst="rect">
            <a:avLst/>
          </a:prstGeom>
          <a:noFill/>
        </p:spPr>
        <p:txBody>
          <a:bodyPr wrap="square">
            <a:spAutoFit/>
          </a:bodyPr>
          <a:lstStyle/>
          <a:p>
            <a:pPr>
              <a:lnSpc>
                <a:spcPct val="100000"/>
              </a:lnSpc>
            </a:pPr>
            <a:r>
              <a:rPr lang="en-GB" sz="1600" dirty="0"/>
              <a:t>The Prophet </a:t>
            </a:r>
            <a:r>
              <a:rPr lang="en-GB" sz="1600" dirty="0">
                <a:latin typeface="KFGQPC Arabic Symbols 01" panose="02000000000000000000" pitchFamily="2" charset="2"/>
              </a:rPr>
              <a:t>g</a:t>
            </a:r>
            <a:r>
              <a:rPr lang="ar-SA" sz="1600" dirty="0"/>
              <a:t> </a:t>
            </a:r>
            <a:r>
              <a:rPr lang="en-GB" sz="1600" dirty="0"/>
              <a:t>started the day early, shortened his speech and combined the prayers to devote the rest of his time to </a:t>
            </a:r>
            <a:r>
              <a:rPr lang="en-GB" sz="1600" b="1" dirty="0">
                <a:solidFill>
                  <a:srgbClr val="C34759"/>
                </a:solidFill>
              </a:rPr>
              <a:t>glorifying Allah &amp; making </a:t>
            </a:r>
            <a:r>
              <a:rPr lang="en-GB" sz="1600" b="1" dirty="0" err="1">
                <a:solidFill>
                  <a:srgbClr val="C34759"/>
                </a:solidFill>
              </a:rPr>
              <a:t>duʿā</a:t>
            </a:r>
            <a:r>
              <a:rPr lang="en-GB" sz="1600" b="1" dirty="0">
                <a:solidFill>
                  <a:srgbClr val="C34759"/>
                </a:solidFill>
              </a:rPr>
              <a:t>’. </a:t>
            </a:r>
            <a:r>
              <a:rPr lang="en-GB" sz="1600" dirty="0"/>
              <a:t>Hajj is about strengthening your bond with Allah and spending time in intimate conversation with Him </a:t>
            </a:r>
            <a:r>
              <a:rPr lang="en-GB" sz="1600" dirty="0">
                <a:latin typeface="KFGQPC Arabic Symbols 01" panose="02000000000000000000" pitchFamily="2" charset="2"/>
              </a:rPr>
              <a:t>d</a:t>
            </a:r>
            <a:r>
              <a:rPr lang="ar-SA" sz="1600" dirty="0"/>
              <a:t>!</a:t>
            </a:r>
            <a:endParaRPr lang="en-GB" sz="1600" dirty="0"/>
          </a:p>
        </p:txBody>
      </p:sp>
      <p:sp>
        <p:nvSpPr>
          <p:cNvPr id="14" name="TextBox 13">
            <a:extLst>
              <a:ext uri="{FF2B5EF4-FFF2-40B4-BE49-F238E27FC236}">
                <a16:creationId xmlns:a16="http://schemas.microsoft.com/office/drawing/2014/main" id="{D7DE3137-696A-D5A5-0E56-76BD9EA14E89}"/>
              </a:ext>
            </a:extLst>
          </p:cNvPr>
          <p:cNvSpPr txBox="1"/>
          <p:nvPr/>
        </p:nvSpPr>
        <p:spPr>
          <a:xfrm>
            <a:off x="8971857" y="704872"/>
            <a:ext cx="2049863"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15" name="Group 14">
            <a:extLst>
              <a:ext uri="{FF2B5EF4-FFF2-40B4-BE49-F238E27FC236}">
                <a16:creationId xmlns:a16="http://schemas.microsoft.com/office/drawing/2014/main" id="{3F619F35-0DC5-904E-B262-3AA745449141}"/>
              </a:ext>
            </a:extLst>
          </p:cNvPr>
          <p:cNvGrpSpPr/>
          <p:nvPr/>
        </p:nvGrpSpPr>
        <p:grpSpPr>
          <a:xfrm>
            <a:off x="8556122" y="714166"/>
            <a:ext cx="390498" cy="390816"/>
            <a:chOff x="1379193" y="4620305"/>
            <a:chExt cx="476466" cy="476854"/>
          </a:xfrm>
        </p:grpSpPr>
        <p:sp>
          <p:nvSpPr>
            <p:cNvPr id="16" name="Graphic 18">
              <a:extLst>
                <a:ext uri="{FF2B5EF4-FFF2-40B4-BE49-F238E27FC236}">
                  <a16:creationId xmlns:a16="http://schemas.microsoft.com/office/drawing/2014/main" id="{63FCCB5A-1E69-EB85-59AC-B6078BB89500}"/>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7" name="Group 16">
              <a:extLst>
                <a:ext uri="{FF2B5EF4-FFF2-40B4-BE49-F238E27FC236}">
                  <a16:creationId xmlns:a16="http://schemas.microsoft.com/office/drawing/2014/main" id="{3AAAFF9E-41B1-2231-A4AD-C9DE78FDB51B}"/>
                </a:ext>
              </a:extLst>
            </p:cNvPr>
            <p:cNvGrpSpPr/>
            <p:nvPr/>
          </p:nvGrpSpPr>
          <p:grpSpPr>
            <a:xfrm>
              <a:off x="1486695" y="4698663"/>
              <a:ext cx="261462" cy="320138"/>
              <a:chOff x="2762230" y="4102668"/>
              <a:chExt cx="435638" cy="533402"/>
            </a:xfrm>
            <a:solidFill>
              <a:schemeClr val="bg1"/>
            </a:solidFill>
          </p:grpSpPr>
          <p:sp>
            <p:nvSpPr>
              <p:cNvPr id="18" name="Freeform: Shape 17">
                <a:extLst>
                  <a:ext uri="{FF2B5EF4-FFF2-40B4-BE49-F238E27FC236}">
                    <a16:creationId xmlns:a16="http://schemas.microsoft.com/office/drawing/2014/main" id="{D5EB0FBC-AD1B-6932-CC73-67807C14F72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4B6521B-A392-1433-BE62-C35D8244661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589F080-F4BC-F57A-C78E-EB58847F3C9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FDD985-B761-8977-D0C4-733FE3575F8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23" name="Rectangle: Rounded Corners 22">
            <a:extLst>
              <a:ext uri="{FF2B5EF4-FFF2-40B4-BE49-F238E27FC236}">
                <a16:creationId xmlns:a16="http://schemas.microsoft.com/office/drawing/2014/main" id="{A91148E7-8382-4E75-B9D3-D8593C2A9A54}"/>
              </a:ext>
            </a:extLst>
          </p:cNvPr>
          <p:cNvSpPr/>
          <p:nvPr/>
        </p:nvSpPr>
        <p:spPr>
          <a:xfrm>
            <a:off x="8203790" y="3613955"/>
            <a:ext cx="3603521" cy="2767707"/>
          </a:xfrm>
          <a:prstGeom prst="roundRect">
            <a:avLst>
              <a:gd name="adj" fmla="val 1084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4" name="TextBox 23">
            <a:extLst>
              <a:ext uri="{FF2B5EF4-FFF2-40B4-BE49-F238E27FC236}">
                <a16:creationId xmlns:a16="http://schemas.microsoft.com/office/drawing/2014/main" id="{E714B2E7-0DFA-C76A-646C-79FDA7F5EC67}"/>
              </a:ext>
            </a:extLst>
          </p:cNvPr>
          <p:cNvSpPr txBox="1"/>
          <p:nvPr/>
        </p:nvSpPr>
        <p:spPr>
          <a:xfrm>
            <a:off x="8429932" y="4339542"/>
            <a:ext cx="3224981" cy="1815882"/>
          </a:xfrm>
          <a:prstGeom prst="rect">
            <a:avLst/>
          </a:prstGeom>
          <a:noFill/>
        </p:spPr>
        <p:txBody>
          <a:bodyPr wrap="square">
            <a:spAutoFit/>
          </a:bodyPr>
          <a:lstStyle/>
          <a:p>
            <a:pPr>
              <a:spcBef>
                <a:spcPts val="0"/>
              </a:spcBef>
              <a:spcAft>
                <a:spcPts val="600"/>
              </a:spcAft>
            </a:pPr>
            <a:r>
              <a:rPr lang="en-GB" sz="1600" dirty="0"/>
              <a:t>The Prophet </a:t>
            </a:r>
            <a:r>
              <a:rPr lang="en-GB" sz="1600" dirty="0">
                <a:latin typeface="KFGQPC Arabic Symbols 01" panose="02000000000000000000" pitchFamily="2" charset="2"/>
              </a:rPr>
              <a:t>g</a:t>
            </a:r>
            <a:r>
              <a:rPr lang="ar-SA" sz="1600" dirty="0"/>
              <a:t> </a:t>
            </a:r>
            <a:r>
              <a:rPr lang="en-GB" sz="1600" dirty="0"/>
              <a:t>had experienced 23 years of hardship &amp; sacrifice, remaining steadfast and exercising immense patience. He was driven out of his home, humiliated and hurt for the greatest purpose of delivering the Divine message. </a:t>
            </a:r>
          </a:p>
        </p:txBody>
      </p:sp>
      <p:sp>
        <p:nvSpPr>
          <p:cNvPr id="25" name="TextBox 24">
            <a:extLst>
              <a:ext uri="{FF2B5EF4-FFF2-40B4-BE49-F238E27FC236}">
                <a16:creationId xmlns:a16="http://schemas.microsoft.com/office/drawing/2014/main" id="{2CC120C1-BBA2-5D86-B38B-9A13453A5024}"/>
              </a:ext>
            </a:extLst>
          </p:cNvPr>
          <p:cNvSpPr txBox="1"/>
          <p:nvPr/>
        </p:nvSpPr>
        <p:spPr>
          <a:xfrm>
            <a:off x="9025939" y="3787287"/>
            <a:ext cx="2049863"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26" name="Group 25">
            <a:extLst>
              <a:ext uri="{FF2B5EF4-FFF2-40B4-BE49-F238E27FC236}">
                <a16:creationId xmlns:a16="http://schemas.microsoft.com/office/drawing/2014/main" id="{41568647-FFAF-17F7-C45C-2802A44FAC27}"/>
              </a:ext>
            </a:extLst>
          </p:cNvPr>
          <p:cNvGrpSpPr/>
          <p:nvPr/>
        </p:nvGrpSpPr>
        <p:grpSpPr>
          <a:xfrm>
            <a:off x="8580700" y="3796581"/>
            <a:ext cx="390498" cy="390816"/>
            <a:chOff x="1379193" y="4620305"/>
            <a:chExt cx="476466" cy="476854"/>
          </a:xfrm>
        </p:grpSpPr>
        <p:sp>
          <p:nvSpPr>
            <p:cNvPr id="27" name="Graphic 18">
              <a:extLst>
                <a:ext uri="{FF2B5EF4-FFF2-40B4-BE49-F238E27FC236}">
                  <a16:creationId xmlns:a16="http://schemas.microsoft.com/office/drawing/2014/main" id="{BF4D48D3-DB0D-B95A-3731-5C9EEE7064C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8" name="Group 27">
              <a:extLst>
                <a:ext uri="{FF2B5EF4-FFF2-40B4-BE49-F238E27FC236}">
                  <a16:creationId xmlns:a16="http://schemas.microsoft.com/office/drawing/2014/main" id="{2B9CEFB8-07CC-CFF1-18E4-BCCD4F6FDB6B}"/>
                </a:ext>
              </a:extLst>
            </p:cNvPr>
            <p:cNvGrpSpPr/>
            <p:nvPr/>
          </p:nvGrpSpPr>
          <p:grpSpPr>
            <a:xfrm>
              <a:off x="1486695" y="4698663"/>
              <a:ext cx="261462" cy="320138"/>
              <a:chOff x="2762230" y="4102668"/>
              <a:chExt cx="435638" cy="533402"/>
            </a:xfrm>
            <a:solidFill>
              <a:schemeClr val="bg1"/>
            </a:solidFill>
          </p:grpSpPr>
          <p:sp>
            <p:nvSpPr>
              <p:cNvPr id="29" name="Freeform: Shape 28">
                <a:extLst>
                  <a:ext uri="{FF2B5EF4-FFF2-40B4-BE49-F238E27FC236}">
                    <a16:creationId xmlns:a16="http://schemas.microsoft.com/office/drawing/2014/main" id="{666CA7D5-1317-AEAF-76F1-9A9F1346FB9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90D9D2-69E3-FB9A-DC0B-224CA4492C3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BB086B3-EA91-9C09-C863-429E076BA72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294C321-241D-ACD7-5EAB-0937979A1B8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4072A53F-F199-F57A-551B-289338F0CD7A}"/>
              </a:ext>
            </a:extLst>
          </p:cNvPr>
          <p:cNvSpPr/>
          <p:nvPr/>
        </p:nvSpPr>
        <p:spPr>
          <a:xfrm>
            <a:off x="0" y="6731000"/>
            <a:ext cx="65649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20788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B849-02CF-B9C6-DA17-C39017022A4F}"/>
              </a:ext>
            </a:extLst>
          </p:cNvPr>
          <p:cNvSpPr>
            <a:spLocks noGrp="1"/>
          </p:cNvSpPr>
          <p:nvPr>
            <p:ph type="title"/>
          </p:nvPr>
        </p:nvSpPr>
        <p:spPr/>
        <p:txBody>
          <a:bodyPr/>
          <a:lstStyle/>
          <a:p>
            <a:r>
              <a:rPr lang="en-US" dirty="0"/>
              <a:t>The Mount of Mercy</a:t>
            </a:r>
            <a:endParaRPr lang="en-GB" dirty="0"/>
          </a:p>
        </p:txBody>
      </p:sp>
      <p:sp>
        <p:nvSpPr>
          <p:cNvPr id="3" name="Content Placeholder 2">
            <a:extLst>
              <a:ext uri="{FF2B5EF4-FFF2-40B4-BE49-F238E27FC236}">
                <a16:creationId xmlns:a16="http://schemas.microsoft.com/office/drawing/2014/main" id="{BD3DA48B-15E2-0386-FE4C-360D61B34632}"/>
              </a:ext>
            </a:extLst>
          </p:cNvPr>
          <p:cNvSpPr>
            <a:spLocks noGrp="1"/>
          </p:cNvSpPr>
          <p:nvPr>
            <p:ph idx="1"/>
          </p:nvPr>
        </p:nvSpPr>
        <p:spPr>
          <a:xfrm>
            <a:off x="6096000" y="1528638"/>
            <a:ext cx="4980971" cy="4351338"/>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 </a:t>
            </a:r>
            <a:r>
              <a:rPr lang="en-GB" sz="1800" dirty="0"/>
              <a:t>mounted his she-camel and stopped at the bottom of the Mount of Mercy. He faced the </a:t>
            </a:r>
            <a:r>
              <a:rPr lang="en-GB" sz="1800" dirty="0" err="1"/>
              <a:t>qiblah</a:t>
            </a:r>
            <a:r>
              <a:rPr lang="en-GB" sz="1800" dirty="0"/>
              <a:t>, raised his hands and repeated the </a:t>
            </a:r>
            <a:r>
              <a:rPr lang="en-GB" sz="1800" b="1" dirty="0" err="1">
                <a:solidFill>
                  <a:srgbClr val="C34759"/>
                </a:solidFill>
              </a:rPr>
              <a:t>talbiyah</a:t>
            </a:r>
            <a:r>
              <a:rPr lang="en-GB" sz="1800" b="1" dirty="0">
                <a:solidFill>
                  <a:srgbClr val="C34759"/>
                </a:solidFill>
              </a:rPr>
              <a:t>.</a:t>
            </a:r>
          </a:p>
          <a:p>
            <a:pPr>
              <a:lnSpc>
                <a:spcPct val="114000"/>
              </a:lnSpc>
              <a:spcBef>
                <a:spcPts val="0"/>
              </a:spcBef>
              <a:spcAft>
                <a:spcPts val="600"/>
              </a:spcAft>
            </a:pPr>
            <a:r>
              <a:rPr lang="en-GB" sz="1800" dirty="0"/>
              <a:t>He continued teaching and was asked about ḥajj to which he replied:</a:t>
            </a:r>
            <a:r>
              <a:rPr lang="en-GB" sz="1800" b="1" dirty="0">
                <a:solidFill>
                  <a:srgbClr val="C34759"/>
                </a:solidFill>
              </a:rPr>
              <a:t> “The ḥajj is attendance at </a:t>
            </a:r>
            <a:r>
              <a:rPr lang="en-GB" sz="1800" b="1" dirty="0" err="1">
                <a:solidFill>
                  <a:srgbClr val="C34759"/>
                </a:solidFill>
              </a:rPr>
              <a:t>ʿArafah</a:t>
            </a:r>
            <a:r>
              <a:rPr lang="en-GB" sz="1800" b="1" dirty="0">
                <a:solidFill>
                  <a:srgbClr val="C34759"/>
                </a:solidFill>
              </a:rPr>
              <a:t>.” </a:t>
            </a:r>
          </a:p>
          <a:p>
            <a:pPr>
              <a:lnSpc>
                <a:spcPct val="114000"/>
              </a:lnSpc>
              <a:spcBef>
                <a:spcPts val="0"/>
              </a:spcBef>
              <a:spcAft>
                <a:spcPts val="600"/>
              </a:spcAft>
            </a:pPr>
            <a:r>
              <a:rPr lang="en-GB" sz="1800" dirty="0"/>
              <a:t>He also made clear that no place in </a:t>
            </a:r>
            <a:r>
              <a:rPr lang="en-GB" sz="1800" dirty="0" err="1"/>
              <a:t>ʿArafah</a:t>
            </a:r>
            <a:r>
              <a:rPr lang="en-GB" sz="1800" dirty="0"/>
              <a:t> has a special distinction &amp; told Ibn </a:t>
            </a:r>
            <a:r>
              <a:rPr lang="en-GB" sz="1800" dirty="0" err="1"/>
              <a:t>Mirbaʿ</a:t>
            </a:r>
            <a:r>
              <a:rPr lang="en-GB" sz="1800" dirty="0"/>
              <a:t> to tell the people: “Be sure to attend to your worship. You have inherited this from your first father, </a:t>
            </a:r>
            <a:r>
              <a:rPr lang="en-GB" sz="1800" dirty="0" err="1"/>
              <a:t>Ibrāhīm</a:t>
            </a:r>
            <a:r>
              <a:rPr lang="en-GB" sz="1800" dirty="0"/>
              <a:t>.”</a:t>
            </a:r>
          </a:p>
          <a:p>
            <a:pPr marL="0" indent="0">
              <a:lnSpc>
                <a:spcPct val="114000"/>
              </a:lnSpc>
              <a:spcBef>
                <a:spcPts val="0"/>
              </a:spcBef>
              <a:spcAft>
                <a:spcPts val="600"/>
              </a:spcAft>
              <a:buNone/>
            </a:pPr>
            <a:endParaRPr lang="en-GB" sz="1800" dirty="0"/>
          </a:p>
        </p:txBody>
      </p:sp>
      <p:pic>
        <p:nvPicPr>
          <p:cNvPr id="11266" name="Picture 2" descr="9 آثار وأعلام اختفت من جبل الرحمة | صحيفة مكة">
            <a:extLst>
              <a:ext uri="{FF2B5EF4-FFF2-40B4-BE49-F238E27FC236}">
                <a16:creationId xmlns:a16="http://schemas.microsoft.com/office/drawing/2014/main" id="{98F4F3DF-5332-873F-2C7C-CFD59DBBF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78" y="1673582"/>
            <a:ext cx="4991158" cy="374336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8B2AEE52-4027-E7C3-B450-F0BAC2F3431E}"/>
              </a:ext>
            </a:extLst>
          </p:cNvPr>
          <p:cNvSpPr/>
          <p:nvPr/>
        </p:nvSpPr>
        <p:spPr>
          <a:xfrm>
            <a:off x="0" y="6731000"/>
            <a:ext cx="67524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73246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392C-5223-A9BC-2503-516791C10B8F}"/>
              </a:ext>
            </a:extLst>
          </p:cNvPr>
          <p:cNvSpPr>
            <a:spLocks noGrp="1"/>
          </p:cNvSpPr>
          <p:nvPr>
            <p:ph type="title"/>
          </p:nvPr>
        </p:nvSpPr>
        <p:spPr/>
        <p:txBody>
          <a:bodyPr/>
          <a:lstStyle/>
          <a:p>
            <a:r>
              <a:rPr lang="en-US" dirty="0"/>
              <a:t>The Religion Has Been Perfected </a:t>
            </a:r>
            <a:endParaRPr lang="en-GB" dirty="0"/>
          </a:p>
        </p:txBody>
      </p:sp>
      <p:sp>
        <p:nvSpPr>
          <p:cNvPr id="3" name="Content Placeholder 2">
            <a:extLst>
              <a:ext uri="{FF2B5EF4-FFF2-40B4-BE49-F238E27FC236}">
                <a16:creationId xmlns:a16="http://schemas.microsoft.com/office/drawing/2014/main" id="{CEB28D90-DA8A-3F12-C850-D89572D1CB06}"/>
              </a:ext>
            </a:extLst>
          </p:cNvPr>
          <p:cNvSpPr>
            <a:spLocks noGrp="1"/>
          </p:cNvSpPr>
          <p:nvPr>
            <p:ph idx="1"/>
          </p:nvPr>
        </p:nvSpPr>
        <p:spPr>
          <a:xfrm>
            <a:off x="838200" y="1528638"/>
            <a:ext cx="10515600" cy="4351338"/>
          </a:xfrm>
        </p:spPr>
        <p:txBody>
          <a:bodyPr>
            <a:normAutofit/>
          </a:bodyPr>
          <a:lstStyle/>
          <a:p>
            <a:r>
              <a:rPr lang="en-GB" sz="2000" dirty="0"/>
              <a:t>One pilgrim fell off his camel, broke his neck and died instantly. The Prophet </a:t>
            </a:r>
            <a:r>
              <a:rPr lang="en-GB" sz="2000" dirty="0">
                <a:latin typeface="KFGQPC Arabic Symbols 01" panose="02000000000000000000" pitchFamily="2" charset="2"/>
              </a:rPr>
              <a:t>g</a:t>
            </a:r>
            <a:r>
              <a:rPr lang="ar-SA" sz="2000" dirty="0"/>
              <a:t> </a:t>
            </a:r>
            <a:r>
              <a:rPr lang="en-GB" sz="2000" dirty="0"/>
              <a:t>said: “He will be resurrected on the Day of Judgement saying the </a:t>
            </a:r>
            <a:r>
              <a:rPr lang="en-GB" sz="2000" dirty="0" err="1"/>
              <a:t>talbiyah</a:t>
            </a:r>
            <a:r>
              <a:rPr lang="en-GB" sz="2000" dirty="0"/>
              <a:t>.” </a:t>
            </a:r>
          </a:p>
          <a:p>
            <a:r>
              <a:rPr lang="en-GB" sz="2000" dirty="0"/>
              <a:t>On that day, the following verse was revealed: </a:t>
            </a:r>
          </a:p>
          <a:p>
            <a:pPr marL="0" indent="0" algn="ctr">
              <a:buNone/>
            </a:pPr>
            <a:r>
              <a:rPr lang="en-GB" sz="2000" dirty="0">
                <a:solidFill>
                  <a:srgbClr val="C34759"/>
                </a:solidFill>
              </a:rPr>
              <a:t>“Today I have perfected your faith for you, completed My favour upon you, and chosen Islam as your way” (5:3)</a:t>
            </a:r>
          </a:p>
          <a:p>
            <a:r>
              <a:rPr lang="en-GB" sz="2000" dirty="0" err="1"/>
              <a:t>ʿUmar</a:t>
            </a:r>
            <a:r>
              <a:rPr lang="en-GB" sz="2000" dirty="0"/>
              <a:t> </a:t>
            </a:r>
            <a:r>
              <a:rPr lang="en-GB" sz="2000" dirty="0">
                <a:latin typeface="KFGQPC Arabic Symbols 01" panose="02000000000000000000" pitchFamily="2" charset="2"/>
              </a:rPr>
              <a:t>h</a:t>
            </a:r>
            <a:r>
              <a:rPr lang="en-GB" sz="2000" dirty="0"/>
              <a:t> was tearful upon hearing this, realising that the death of the Prophet </a:t>
            </a:r>
            <a:r>
              <a:rPr lang="en-GB" sz="2000" dirty="0">
                <a:latin typeface="KFGQPC Arabic Symbols 01" panose="02000000000000000000" pitchFamily="2" charset="2"/>
              </a:rPr>
              <a:t>g</a:t>
            </a:r>
            <a:r>
              <a:rPr lang="ar-SA" sz="2000" dirty="0"/>
              <a:t> </a:t>
            </a:r>
            <a:r>
              <a:rPr lang="en-GB" sz="2000" dirty="0"/>
              <a:t>was imminent as his job was complete. </a:t>
            </a:r>
          </a:p>
        </p:txBody>
      </p:sp>
      <p:pic>
        <p:nvPicPr>
          <p:cNvPr id="788" name="Graphic 787">
            <a:extLst>
              <a:ext uri="{FF2B5EF4-FFF2-40B4-BE49-F238E27FC236}">
                <a16:creationId xmlns:a16="http://schemas.microsoft.com/office/drawing/2014/main" id="{BF7BEAB5-CA4E-0D76-7ADC-2FC0618C7A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52541"/>
            <a:ext cx="12192000" cy="6479822"/>
          </a:xfrm>
          <a:prstGeom prst="rect">
            <a:avLst/>
          </a:prstGeom>
        </p:spPr>
      </p:pic>
      <p:sp>
        <p:nvSpPr>
          <p:cNvPr id="791" name="PB">
            <a:extLst>
              <a:ext uri="{FF2B5EF4-FFF2-40B4-BE49-F238E27FC236}">
                <a16:creationId xmlns:a16="http://schemas.microsoft.com/office/drawing/2014/main" id="{9B6D7663-A8FD-8EA1-4B3E-4002FA00657D}"/>
              </a:ext>
            </a:extLst>
          </p:cNvPr>
          <p:cNvSpPr/>
          <p:nvPr/>
        </p:nvSpPr>
        <p:spPr>
          <a:xfrm>
            <a:off x="0" y="6731000"/>
            <a:ext cx="69400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901200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4FDB-1C84-573F-8094-84BD0D409311}"/>
              </a:ext>
            </a:extLst>
          </p:cNvPr>
          <p:cNvSpPr>
            <a:spLocks noGrp="1"/>
          </p:cNvSpPr>
          <p:nvPr>
            <p:ph type="title"/>
          </p:nvPr>
        </p:nvSpPr>
        <p:spPr>
          <a:xfrm>
            <a:off x="838200" y="117234"/>
            <a:ext cx="10515600" cy="1325563"/>
          </a:xfrm>
        </p:spPr>
        <p:txBody>
          <a:bodyPr/>
          <a:lstStyle/>
          <a:p>
            <a:r>
              <a:rPr lang="en-GB" dirty="0" err="1"/>
              <a:t>D</a:t>
            </a:r>
            <a:r>
              <a:rPr lang="en-GB" spc="-300" dirty="0" err="1"/>
              <a:t>uʿ</a:t>
            </a:r>
            <a:r>
              <a:rPr lang="en-GB" dirty="0" err="1"/>
              <a:t>a</a:t>
            </a:r>
            <a:r>
              <a:rPr lang="en-GB" dirty="0"/>
              <a:t> &amp; Forgiveness</a:t>
            </a:r>
          </a:p>
        </p:txBody>
      </p:sp>
      <p:sp>
        <p:nvSpPr>
          <p:cNvPr id="3" name="Content Placeholder 2">
            <a:extLst>
              <a:ext uri="{FF2B5EF4-FFF2-40B4-BE49-F238E27FC236}">
                <a16:creationId xmlns:a16="http://schemas.microsoft.com/office/drawing/2014/main" id="{93B85A7B-31CB-79CC-98E7-935317F435FB}"/>
              </a:ext>
            </a:extLst>
          </p:cNvPr>
          <p:cNvSpPr>
            <a:spLocks noGrp="1"/>
          </p:cNvSpPr>
          <p:nvPr>
            <p:ph idx="1"/>
          </p:nvPr>
        </p:nvSpPr>
        <p:spPr>
          <a:xfrm>
            <a:off x="823696" y="1335240"/>
            <a:ext cx="5375989" cy="3277351"/>
          </a:xfrm>
        </p:spPr>
        <p:txBody>
          <a:bodyPr>
            <a:normAutofit/>
          </a:bodyPr>
          <a:lstStyle/>
          <a:p>
            <a:r>
              <a:rPr lang="en-GB" sz="1800" dirty="0"/>
              <a:t>The Prophet </a:t>
            </a:r>
            <a:r>
              <a:rPr lang="en-US" sz="1800" dirty="0">
                <a:latin typeface="KFGQPC Arabic Symbols 01" panose="02000000000000000000" pitchFamily="2" charset="2"/>
              </a:rPr>
              <a:t>g</a:t>
            </a:r>
            <a:r>
              <a:rPr lang="ar-SA" sz="1800" dirty="0"/>
              <a:t> </a:t>
            </a:r>
            <a:r>
              <a:rPr lang="en-GB" sz="1800" dirty="0"/>
              <a:t>spent the rest of the day at </a:t>
            </a:r>
            <a:r>
              <a:rPr lang="en-GB" sz="1800" dirty="0" err="1"/>
              <a:t>ʿArafah</a:t>
            </a:r>
            <a:r>
              <a:rPr lang="en-GB" sz="1800" dirty="0"/>
              <a:t> in </a:t>
            </a:r>
            <a:r>
              <a:rPr lang="en-GB" sz="1800" b="1" dirty="0">
                <a:solidFill>
                  <a:srgbClr val="C34759"/>
                </a:solidFill>
              </a:rPr>
              <a:t>passionate </a:t>
            </a:r>
            <a:r>
              <a:rPr lang="en-GB" sz="1800" b="1" dirty="0" err="1">
                <a:solidFill>
                  <a:srgbClr val="C34759"/>
                </a:solidFill>
              </a:rPr>
              <a:t>duʿā</a:t>
            </a:r>
            <a:r>
              <a:rPr lang="en-GB" sz="1800" b="1" dirty="0">
                <a:solidFill>
                  <a:srgbClr val="C34759"/>
                </a:solidFill>
              </a:rPr>
              <a:t>’ &amp; glorification of Allah. </a:t>
            </a:r>
          </a:p>
          <a:p>
            <a:r>
              <a:rPr lang="en-GB" sz="1800" dirty="0"/>
              <a:t>He repeatedly said:</a:t>
            </a:r>
          </a:p>
          <a:p>
            <a:pPr marL="0" indent="0" algn="ctr">
              <a:buNone/>
            </a:pPr>
            <a:r>
              <a:rPr lang="en-GB" sz="1800" dirty="0"/>
              <a:t> </a:t>
            </a:r>
            <a:r>
              <a:rPr lang="ar-SA" sz="2000" dirty="0">
                <a:solidFill>
                  <a:srgbClr val="C34759"/>
                </a:solidFill>
                <a:latin typeface="KFGQPC_Uthman_Taha_Naskh" panose="02000000000000000000" pitchFamily="2" charset="-78"/>
                <a:cs typeface="KFGQPC_Uthman_Taha_Naskh" panose="02000000000000000000" pitchFamily="2" charset="-78"/>
              </a:rPr>
              <a:t>لَا إِلَهَ إِلَّا اللَّهُ وَحْدَهُ لَا شَرِيكَ لَهُ لَهُ الْمُلْكُ وَلَهُ الْحَمْدُ</a:t>
            </a:r>
            <a:endParaRPr lang="en-US" sz="2000" dirty="0">
              <a:solidFill>
                <a:srgbClr val="C34759"/>
              </a:solidFill>
              <a:latin typeface="KFGQPC_Uthman_Taha_Naskh" panose="02000000000000000000" pitchFamily="2" charset="-78"/>
              <a:cs typeface="KFGQPC_Uthman_Taha_Naskh" panose="02000000000000000000" pitchFamily="2" charset="-78"/>
            </a:endParaRPr>
          </a:p>
          <a:p>
            <a:pPr marL="0" indent="0" algn="ctr">
              <a:buNone/>
            </a:pPr>
            <a:r>
              <a:rPr lang="ar-SA" sz="2000" dirty="0">
                <a:solidFill>
                  <a:srgbClr val="C34759"/>
                </a:solidFill>
                <a:latin typeface="KFGQPC_Uthman_Taha_Naskh" panose="02000000000000000000" pitchFamily="2" charset="-78"/>
                <a:cs typeface="KFGQPC_Uthman_Taha_Naskh" panose="02000000000000000000" pitchFamily="2" charset="-78"/>
              </a:rPr>
              <a:t> وَهُوَ عَلَى كُلِّ شَيْءٍ قَدِير</a:t>
            </a:r>
            <a:endParaRPr lang="ar-SA" sz="1800" dirty="0">
              <a:solidFill>
                <a:srgbClr val="C34759"/>
              </a:solidFill>
            </a:endParaRPr>
          </a:p>
          <a:p>
            <a:r>
              <a:rPr lang="en-GB" sz="1800" dirty="0"/>
              <a:t>He also repeated the </a:t>
            </a:r>
            <a:r>
              <a:rPr lang="en-GB" sz="1800" dirty="0" err="1"/>
              <a:t>talbiyah</a:t>
            </a:r>
            <a:r>
              <a:rPr lang="en-GB" sz="1800" dirty="0"/>
              <a:t> and was heard saying: </a:t>
            </a:r>
          </a:p>
          <a:p>
            <a:pPr marL="0" indent="0" algn="ctr">
              <a:buNone/>
            </a:pPr>
            <a:r>
              <a:rPr lang="ar-SA" sz="2000" dirty="0">
                <a:solidFill>
                  <a:srgbClr val="C34759"/>
                </a:solidFill>
                <a:latin typeface="KFGQPC_Uthman_Taha_Naskh" panose="02000000000000000000" pitchFamily="2" charset="-78"/>
                <a:cs typeface="KFGQPC_Uthman_Taha_Naskh" panose="02000000000000000000" pitchFamily="2" charset="-78"/>
              </a:rPr>
              <a:t>لب</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ي</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كَ إن</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 العَيْشَ عَيْشُ الآخ</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ر</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ة</a:t>
            </a:r>
            <a:r>
              <a:rPr lang="ar-EG" sz="2000" dirty="0">
                <a:solidFill>
                  <a:srgbClr val="C34759"/>
                </a:solidFill>
                <a:latin typeface="KFGQPC_Uthman_Taha_Naskh" panose="02000000000000000000" pitchFamily="2" charset="-78"/>
                <a:cs typeface="KFGQPC_Uthman_Taha_Naskh" panose="02000000000000000000" pitchFamily="2" charset="-78"/>
              </a:rPr>
              <a:t>ِ</a:t>
            </a:r>
            <a:endParaRPr lang="ar-SA" sz="2000" dirty="0">
              <a:solidFill>
                <a:srgbClr val="C34759"/>
              </a:solidFill>
              <a:latin typeface="KFGQPC_Uthman_Taha_Naskh" panose="02000000000000000000" pitchFamily="2" charset="-78"/>
              <a:cs typeface="KFGQPC_Uthman_Taha_Naskh" panose="02000000000000000000" pitchFamily="2" charset="-78"/>
            </a:endParaRPr>
          </a:p>
        </p:txBody>
      </p:sp>
      <p:sp>
        <p:nvSpPr>
          <p:cNvPr id="4" name="Rectangle: Rounded Corners 3">
            <a:extLst>
              <a:ext uri="{FF2B5EF4-FFF2-40B4-BE49-F238E27FC236}">
                <a16:creationId xmlns:a16="http://schemas.microsoft.com/office/drawing/2014/main" id="{A3A42FEB-6BB8-2690-C1C5-C9CCE5AE33D8}"/>
              </a:ext>
            </a:extLst>
          </p:cNvPr>
          <p:cNvSpPr/>
          <p:nvPr/>
        </p:nvSpPr>
        <p:spPr>
          <a:xfrm>
            <a:off x="6359885" y="1403109"/>
            <a:ext cx="4993915" cy="2619992"/>
          </a:xfrm>
          <a:prstGeom prst="roundRect">
            <a:avLst>
              <a:gd name="adj" fmla="val 772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61E48A93-7830-0627-D7D1-111BA3AFC173}"/>
              </a:ext>
            </a:extLst>
          </p:cNvPr>
          <p:cNvSpPr txBox="1"/>
          <p:nvPr/>
        </p:nvSpPr>
        <p:spPr>
          <a:xfrm>
            <a:off x="6549834" y="2073752"/>
            <a:ext cx="4599518" cy="1815882"/>
          </a:xfrm>
          <a:prstGeom prst="rect">
            <a:avLst/>
          </a:prstGeom>
          <a:noFill/>
        </p:spPr>
        <p:txBody>
          <a:bodyPr wrap="square">
            <a:spAutoFit/>
          </a:bodyPr>
          <a:lstStyle/>
          <a:p>
            <a:pPr>
              <a:lnSpc>
                <a:spcPct val="100000"/>
              </a:lnSpc>
            </a:pPr>
            <a:r>
              <a:rPr lang="en-US" sz="1600" dirty="0"/>
              <a:t>After years of struggle in conveying the message of his Lord, the whole of the Arabian Peninsula comes under his control and finally accepts his message. Yet, gathered on the plains of </a:t>
            </a:r>
            <a:r>
              <a:rPr lang="en-US" sz="1600" dirty="0" err="1"/>
              <a:t>ʿArafah</a:t>
            </a:r>
            <a:r>
              <a:rPr lang="en-US" sz="1600" dirty="0"/>
              <a:t>, at his highest point of victory, we do not witness parades or displays of pomp. Rather we witness nothing but humility and turning to Allah in desperate need.</a:t>
            </a:r>
            <a:endParaRPr lang="en-GB" sz="1600" dirty="0"/>
          </a:p>
        </p:txBody>
      </p:sp>
      <p:sp>
        <p:nvSpPr>
          <p:cNvPr id="6" name="TextBox 5">
            <a:extLst>
              <a:ext uri="{FF2B5EF4-FFF2-40B4-BE49-F238E27FC236}">
                <a16:creationId xmlns:a16="http://schemas.microsoft.com/office/drawing/2014/main" id="{D63F7B5D-68C8-D952-3DDC-53CF7FED8B6F}"/>
              </a:ext>
            </a:extLst>
          </p:cNvPr>
          <p:cNvSpPr txBox="1"/>
          <p:nvPr/>
        </p:nvSpPr>
        <p:spPr>
          <a:xfrm>
            <a:off x="6945290" y="160424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2456C5C7-0720-4B3C-CE4F-92B2EFD2CCC9}"/>
              </a:ext>
            </a:extLst>
          </p:cNvPr>
          <p:cNvGrpSpPr/>
          <p:nvPr/>
        </p:nvGrpSpPr>
        <p:grpSpPr>
          <a:xfrm>
            <a:off x="6549833" y="1600719"/>
            <a:ext cx="390498" cy="390816"/>
            <a:chOff x="1379193" y="4620305"/>
            <a:chExt cx="476466" cy="476854"/>
          </a:xfrm>
        </p:grpSpPr>
        <p:sp>
          <p:nvSpPr>
            <p:cNvPr id="8" name="Graphic 18">
              <a:extLst>
                <a:ext uri="{FF2B5EF4-FFF2-40B4-BE49-F238E27FC236}">
                  <a16:creationId xmlns:a16="http://schemas.microsoft.com/office/drawing/2014/main" id="{24795B23-FBD7-890B-C7F3-A902CA394C4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AA0386EC-6757-F2B4-61DF-48C31252BED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EBE5E333-61D3-BB06-593B-46C79A8ECB44}"/>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A7227A8-13F0-566D-F206-4C3A8E3907F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493746B-6237-68D6-7E79-CCFEB82781AB}"/>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FF79597-F6C7-DC69-BF53-E0E5A4D8A75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F323C556-33EF-612C-13FE-FCBDA49121E4}"/>
              </a:ext>
            </a:extLst>
          </p:cNvPr>
          <p:cNvSpPr txBox="1">
            <a:spLocks/>
          </p:cNvSpPr>
          <p:nvPr/>
        </p:nvSpPr>
        <p:spPr>
          <a:xfrm>
            <a:off x="823887" y="4145391"/>
            <a:ext cx="5243296" cy="2738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US" sz="1800" dirty="0">
                <a:latin typeface="+mn-lt"/>
              </a:rPr>
              <a:t>He spent approximately six hours in continuous duʿā’. He </a:t>
            </a:r>
            <a:r>
              <a:rPr lang="en-GB" sz="1800" dirty="0">
                <a:latin typeface="+mn-lt"/>
              </a:rPr>
              <a:t>was</a:t>
            </a:r>
            <a:r>
              <a:rPr lang="en-US" sz="1800" dirty="0">
                <a:latin typeface="+mn-lt"/>
              </a:rPr>
              <a:t> so focused on making duʿā’ that even when the rein of his camel fell down, he grasped it with only one hand, and left his other hand raised towards the sky. How strong was his connection with His Lord!</a:t>
            </a:r>
            <a:endParaRPr lang="ar-SA" sz="1800" dirty="0">
              <a:latin typeface="+mn-lt"/>
            </a:endParaRPr>
          </a:p>
        </p:txBody>
      </p:sp>
      <p:sp>
        <p:nvSpPr>
          <p:cNvPr id="27" name="Rectangle: Rounded Corners 26">
            <a:extLst>
              <a:ext uri="{FF2B5EF4-FFF2-40B4-BE49-F238E27FC236}">
                <a16:creationId xmlns:a16="http://schemas.microsoft.com/office/drawing/2014/main" id="{46A17E8D-C5AD-D08E-78FC-CCDFEB81D102}"/>
              </a:ext>
            </a:extLst>
          </p:cNvPr>
          <p:cNvSpPr/>
          <p:nvPr/>
        </p:nvSpPr>
        <p:spPr>
          <a:xfrm>
            <a:off x="6359885" y="368635"/>
            <a:ext cx="5008419" cy="803965"/>
          </a:xfrm>
          <a:prstGeom prst="roundRect">
            <a:avLst>
              <a:gd name="adj" fmla="val 21921"/>
            </a:avLst>
          </a:prstGeom>
          <a:solidFill>
            <a:srgbClr val="006068">
              <a:alpha val="60000"/>
            </a:srgbClr>
          </a:solidFill>
          <a:ln w="25400">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6" name="TextBox 25">
            <a:extLst>
              <a:ext uri="{FF2B5EF4-FFF2-40B4-BE49-F238E27FC236}">
                <a16:creationId xmlns:a16="http://schemas.microsoft.com/office/drawing/2014/main" id="{088B7051-DF77-0F38-41F2-A227673D81AF}"/>
              </a:ext>
            </a:extLst>
          </p:cNvPr>
          <p:cNvSpPr txBox="1"/>
          <p:nvPr/>
        </p:nvSpPr>
        <p:spPr>
          <a:xfrm>
            <a:off x="6611834" y="457130"/>
            <a:ext cx="4490015" cy="1077218"/>
          </a:xfrm>
          <a:prstGeom prst="rect">
            <a:avLst/>
          </a:prstGeom>
          <a:noFill/>
        </p:spPr>
        <p:txBody>
          <a:bodyPr wrap="square">
            <a:spAutoFit/>
          </a:bodyPr>
          <a:lstStyle/>
          <a:p>
            <a:pPr rtl="0">
              <a:spcBef>
                <a:spcPts val="0"/>
              </a:spcBef>
              <a:spcAft>
                <a:spcPts val="0"/>
              </a:spcAft>
            </a:pPr>
            <a:r>
              <a:rPr lang="en-GB" sz="1600" b="0" i="0" u="none" strike="noStrike" dirty="0">
                <a:solidFill>
                  <a:schemeClr val="bg1"/>
                </a:solidFill>
                <a:effectLst/>
              </a:rPr>
              <a:t>The Messenger of Allah </a:t>
            </a:r>
            <a:r>
              <a:rPr lang="en-GB" sz="1600" b="0" i="0" u="none" strike="noStrike" dirty="0">
                <a:solidFill>
                  <a:schemeClr val="bg1"/>
                </a:solidFill>
                <a:effectLst/>
                <a:latin typeface="KFGQPC Arabic Symbols 01" panose="02000000000000000000" pitchFamily="2" charset="2"/>
              </a:rPr>
              <a:t>g</a:t>
            </a:r>
            <a:r>
              <a:rPr lang="en-GB" sz="1600" b="0" i="0" u="none" strike="noStrike" dirty="0">
                <a:solidFill>
                  <a:schemeClr val="bg1"/>
                </a:solidFill>
                <a:effectLst/>
              </a:rPr>
              <a:t> said: “</a:t>
            </a:r>
            <a:r>
              <a:rPr lang="en-GB" sz="1600" b="1" i="0" u="none" strike="noStrike" dirty="0">
                <a:solidFill>
                  <a:schemeClr val="bg1"/>
                </a:solidFill>
                <a:effectLst/>
              </a:rPr>
              <a:t>The best </a:t>
            </a:r>
            <a:r>
              <a:rPr lang="en-GB" sz="1600" b="1" i="0" u="none" strike="noStrike" dirty="0" err="1">
                <a:solidFill>
                  <a:schemeClr val="bg1"/>
                </a:solidFill>
                <a:effectLst/>
              </a:rPr>
              <a:t>duʿā</a:t>
            </a:r>
            <a:r>
              <a:rPr lang="en-GB" sz="1600" b="1" i="0" u="none" strike="noStrike" dirty="0">
                <a:solidFill>
                  <a:schemeClr val="bg1"/>
                </a:solidFill>
                <a:effectLst/>
              </a:rPr>
              <a:t>’ is the </a:t>
            </a:r>
            <a:r>
              <a:rPr lang="en-GB" sz="1600" b="1" i="0" u="none" strike="noStrike" dirty="0" err="1">
                <a:solidFill>
                  <a:schemeClr val="bg1"/>
                </a:solidFill>
                <a:effectLst/>
              </a:rPr>
              <a:t>duʿā</a:t>
            </a:r>
            <a:r>
              <a:rPr lang="en-GB" sz="1600" b="1" i="0" u="none" strike="noStrike" dirty="0">
                <a:solidFill>
                  <a:schemeClr val="bg1"/>
                </a:solidFill>
                <a:effectLst/>
              </a:rPr>
              <a:t>’ of the Day of </a:t>
            </a:r>
            <a:r>
              <a:rPr lang="en-GB" sz="1600" b="1" i="0" u="none" strike="noStrike" dirty="0" err="1">
                <a:solidFill>
                  <a:schemeClr val="bg1"/>
                </a:solidFill>
                <a:effectLst/>
              </a:rPr>
              <a:t>ʿArafah</a:t>
            </a:r>
            <a:r>
              <a:rPr lang="en-GB" sz="1600" b="1" i="0" u="none" strike="noStrike" dirty="0">
                <a:solidFill>
                  <a:schemeClr val="bg1"/>
                </a:solidFill>
                <a:effectLst/>
              </a:rPr>
              <a:t>.</a:t>
            </a:r>
            <a:r>
              <a:rPr lang="en-GB" sz="1600" b="0" i="0" u="none" strike="noStrike" dirty="0">
                <a:solidFill>
                  <a:schemeClr val="bg1"/>
                </a:solidFill>
                <a:effectLst/>
              </a:rPr>
              <a:t>”</a:t>
            </a:r>
            <a:endParaRPr lang="en-GB" sz="1600" b="0" dirty="0">
              <a:solidFill>
                <a:schemeClr val="bg1"/>
              </a:solidFill>
              <a:effectLst/>
            </a:endParaRPr>
          </a:p>
          <a:p>
            <a:br>
              <a:rPr lang="en-GB" sz="1600" dirty="0">
                <a:solidFill>
                  <a:schemeClr val="bg1"/>
                </a:solidFill>
              </a:rPr>
            </a:br>
            <a:endParaRPr lang="en-GB" sz="1600" dirty="0">
              <a:solidFill>
                <a:schemeClr val="bg1"/>
              </a:solidFill>
            </a:endParaRPr>
          </a:p>
        </p:txBody>
      </p:sp>
      <p:sp>
        <p:nvSpPr>
          <p:cNvPr id="25" name="Rectangle: Rounded Corners 24">
            <a:extLst>
              <a:ext uri="{FF2B5EF4-FFF2-40B4-BE49-F238E27FC236}">
                <a16:creationId xmlns:a16="http://schemas.microsoft.com/office/drawing/2014/main" id="{73E1F0F1-8467-2D7E-5D59-FD01AEFD967F}"/>
              </a:ext>
            </a:extLst>
          </p:cNvPr>
          <p:cNvSpPr/>
          <p:nvPr/>
        </p:nvSpPr>
        <p:spPr>
          <a:xfrm>
            <a:off x="6359885" y="4286672"/>
            <a:ext cx="4993915" cy="1970598"/>
          </a:xfrm>
          <a:prstGeom prst="roundRect">
            <a:avLst>
              <a:gd name="adj" fmla="val 772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8" name="TextBox 27">
            <a:extLst>
              <a:ext uri="{FF2B5EF4-FFF2-40B4-BE49-F238E27FC236}">
                <a16:creationId xmlns:a16="http://schemas.microsoft.com/office/drawing/2014/main" id="{5BCD684C-72C1-DF7C-9D9F-9D98B1758639}"/>
              </a:ext>
            </a:extLst>
          </p:cNvPr>
          <p:cNvSpPr txBox="1"/>
          <p:nvPr/>
        </p:nvSpPr>
        <p:spPr>
          <a:xfrm>
            <a:off x="6549834" y="4975787"/>
            <a:ext cx="4599518" cy="1077218"/>
          </a:xfrm>
          <a:prstGeom prst="rect">
            <a:avLst/>
          </a:prstGeom>
          <a:noFill/>
        </p:spPr>
        <p:txBody>
          <a:bodyPr wrap="square">
            <a:spAutoFit/>
          </a:bodyPr>
          <a:lstStyle/>
          <a:p>
            <a:pPr>
              <a:lnSpc>
                <a:spcPct val="100000"/>
              </a:lnSpc>
            </a:pPr>
            <a:r>
              <a:rPr lang="en-US" sz="1600" dirty="0"/>
              <a:t>Despite being over 60 years old, undertaking a long journey from Madinah to Makkah, and being responsible for huge crowds, none of it came in the way of worshipping His Beloved </a:t>
            </a:r>
            <a:r>
              <a:rPr lang="en-US" sz="1600" dirty="0">
                <a:latin typeface="KFGQPC Arabic Symbols 01" panose="02000000000000000000" pitchFamily="2" charset="2"/>
              </a:rPr>
              <a:t>b</a:t>
            </a:r>
            <a:r>
              <a:rPr lang="en-US" sz="1600" dirty="0"/>
              <a:t>!</a:t>
            </a:r>
            <a:endParaRPr lang="en-GB" sz="1600" dirty="0"/>
          </a:p>
        </p:txBody>
      </p:sp>
      <p:sp>
        <p:nvSpPr>
          <p:cNvPr id="29" name="TextBox 28">
            <a:extLst>
              <a:ext uri="{FF2B5EF4-FFF2-40B4-BE49-F238E27FC236}">
                <a16:creationId xmlns:a16="http://schemas.microsoft.com/office/drawing/2014/main" id="{1D6FB97F-FF8E-FD3F-EE8A-7DDC73C2F7B1}"/>
              </a:ext>
            </a:extLst>
          </p:cNvPr>
          <p:cNvSpPr txBox="1"/>
          <p:nvPr/>
        </p:nvSpPr>
        <p:spPr>
          <a:xfrm>
            <a:off x="6945290" y="4506276"/>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0" name="Group 29">
            <a:extLst>
              <a:ext uri="{FF2B5EF4-FFF2-40B4-BE49-F238E27FC236}">
                <a16:creationId xmlns:a16="http://schemas.microsoft.com/office/drawing/2014/main" id="{345C421F-0960-301F-7DFE-2C6C7108BDE1}"/>
              </a:ext>
            </a:extLst>
          </p:cNvPr>
          <p:cNvGrpSpPr/>
          <p:nvPr/>
        </p:nvGrpSpPr>
        <p:grpSpPr>
          <a:xfrm>
            <a:off x="6549833" y="4502754"/>
            <a:ext cx="390498" cy="390816"/>
            <a:chOff x="1379193" y="4620305"/>
            <a:chExt cx="476466" cy="476854"/>
          </a:xfrm>
        </p:grpSpPr>
        <p:sp>
          <p:nvSpPr>
            <p:cNvPr id="31" name="Graphic 18">
              <a:extLst>
                <a:ext uri="{FF2B5EF4-FFF2-40B4-BE49-F238E27FC236}">
                  <a16:creationId xmlns:a16="http://schemas.microsoft.com/office/drawing/2014/main" id="{79B0AE12-FD0A-963D-0B0B-0935D9971B95}"/>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2" name="Group 31">
              <a:extLst>
                <a:ext uri="{FF2B5EF4-FFF2-40B4-BE49-F238E27FC236}">
                  <a16:creationId xmlns:a16="http://schemas.microsoft.com/office/drawing/2014/main" id="{050212F8-A143-A165-0F56-26687B542D0B}"/>
                </a:ext>
              </a:extLst>
            </p:cNvPr>
            <p:cNvGrpSpPr/>
            <p:nvPr/>
          </p:nvGrpSpPr>
          <p:grpSpPr>
            <a:xfrm>
              <a:off x="1486695" y="4698663"/>
              <a:ext cx="261462" cy="320138"/>
              <a:chOff x="2762230" y="4102668"/>
              <a:chExt cx="435638" cy="533402"/>
            </a:xfrm>
            <a:solidFill>
              <a:schemeClr val="bg1"/>
            </a:solidFill>
          </p:grpSpPr>
          <p:sp>
            <p:nvSpPr>
              <p:cNvPr id="33" name="Freeform: Shape 32">
                <a:extLst>
                  <a:ext uri="{FF2B5EF4-FFF2-40B4-BE49-F238E27FC236}">
                    <a16:creationId xmlns:a16="http://schemas.microsoft.com/office/drawing/2014/main" id="{21180ACF-F6BF-0492-F38D-721E66992378}"/>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B6E1D87-702B-710D-0E11-EE9E808DA90B}"/>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67DB199-5DD5-2EB3-4549-BF9878CDCEEA}"/>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C21BBB-EA95-011F-595F-AAB4487C389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PB">
            <a:extLst>
              <a:ext uri="{FF2B5EF4-FFF2-40B4-BE49-F238E27FC236}">
                <a16:creationId xmlns:a16="http://schemas.microsoft.com/office/drawing/2014/main" id="{458A7BB2-E784-E465-FBB3-1F1A23A0C243}"/>
              </a:ext>
            </a:extLst>
          </p:cNvPr>
          <p:cNvSpPr/>
          <p:nvPr/>
        </p:nvSpPr>
        <p:spPr>
          <a:xfrm>
            <a:off x="0" y="6731000"/>
            <a:ext cx="71276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1193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CAAF-C4DD-F864-24A5-796479014C27}"/>
              </a:ext>
            </a:extLst>
          </p:cNvPr>
          <p:cNvSpPr>
            <a:spLocks noGrp="1"/>
          </p:cNvSpPr>
          <p:nvPr>
            <p:ph type="title"/>
          </p:nvPr>
        </p:nvSpPr>
        <p:spPr>
          <a:xfrm>
            <a:off x="838200" y="203075"/>
            <a:ext cx="7522029" cy="1325563"/>
          </a:xfrm>
        </p:spPr>
        <p:txBody>
          <a:bodyPr/>
          <a:lstStyle/>
          <a:p>
            <a:r>
              <a:rPr lang="en-US" dirty="0"/>
              <a:t>Jibril Descends With Good News</a:t>
            </a:r>
            <a:endParaRPr lang="en-GB" dirty="0"/>
          </a:p>
        </p:txBody>
      </p:sp>
      <p:sp>
        <p:nvSpPr>
          <p:cNvPr id="3" name="Content Placeholder 2">
            <a:extLst>
              <a:ext uri="{FF2B5EF4-FFF2-40B4-BE49-F238E27FC236}">
                <a16:creationId xmlns:a16="http://schemas.microsoft.com/office/drawing/2014/main" id="{926BEEB3-56FE-F7D3-868C-38F80E8D1D4B}"/>
              </a:ext>
            </a:extLst>
          </p:cNvPr>
          <p:cNvSpPr>
            <a:spLocks noGrp="1"/>
          </p:cNvSpPr>
          <p:nvPr>
            <p:ph idx="1"/>
          </p:nvPr>
        </p:nvSpPr>
        <p:spPr>
          <a:xfrm>
            <a:off x="838200" y="1528638"/>
            <a:ext cx="6939987" cy="4937476"/>
          </a:xfrm>
        </p:spPr>
        <p:txBody>
          <a:bodyPr>
            <a:normAutofit/>
          </a:bodyPr>
          <a:lstStyle/>
          <a:p>
            <a:pPr>
              <a:lnSpc>
                <a:spcPct val="114000"/>
              </a:lnSpc>
            </a:pPr>
            <a:r>
              <a:rPr lang="en-GB" sz="1800" dirty="0"/>
              <a:t>Before sunset, the Prophet </a:t>
            </a:r>
            <a:r>
              <a:rPr lang="en-US" sz="1800" dirty="0">
                <a:latin typeface="KFGQPC Arabic Symbols 01" panose="02000000000000000000" pitchFamily="2" charset="2"/>
              </a:rPr>
              <a:t>g</a:t>
            </a:r>
            <a:r>
              <a:rPr lang="en-GB" sz="1800" dirty="0"/>
              <a:t> gave the pilgrims the happy news and said to them: “</a:t>
            </a:r>
            <a:r>
              <a:rPr lang="en-GB" sz="1800" dirty="0" err="1"/>
              <a:t>Jibrīl</a:t>
            </a:r>
            <a:r>
              <a:rPr lang="en-GB" sz="1800" dirty="0"/>
              <a:t> came to me… He said: ‘Allah has forgiven the people at </a:t>
            </a:r>
            <a:r>
              <a:rPr lang="en-GB" sz="1800" dirty="0" err="1"/>
              <a:t>ʿArafah</a:t>
            </a:r>
            <a:r>
              <a:rPr lang="en-GB" sz="1800" dirty="0"/>
              <a:t> and </a:t>
            </a:r>
            <a:r>
              <a:rPr lang="en-GB" sz="1800" dirty="0" err="1"/>
              <a:t>Muzdalifah</a:t>
            </a:r>
            <a:r>
              <a:rPr lang="en-GB" sz="1800" dirty="0"/>
              <a:t> and has taken over their responsibilities (He will </a:t>
            </a:r>
            <a:r>
              <a:rPr lang="en-GB" sz="1800" dirty="0" err="1"/>
              <a:t>fulfill</a:t>
            </a:r>
            <a:r>
              <a:rPr lang="en-GB" sz="1800" dirty="0"/>
              <a:t> the rights others have over them e.g. help them to repay their loans).’”</a:t>
            </a:r>
          </a:p>
          <a:p>
            <a:pPr>
              <a:lnSpc>
                <a:spcPct val="114000"/>
              </a:lnSpc>
            </a:pPr>
            <a:r>
              <a:rPr lang="en-GB" sz="1800" dirty="0" err="1"/>
              <a:t>ʿUmar</a:t>
            </a:r>
            <a:r>
              <a:rPr lang="en-GB" sz="1800" dirty="0"/>
              <a:t> asked whether this was specific to them, to which the Prophet </a:t>
            </a:r>
            <a:r>
              <a:rPr lang="en-US" sz="1800" dirty="0">
                <a:latin typeface="KFGQPC Arabic Symbols 01" panose="02000000000000000000" pitchFamily="2" charset="2"/>
              </a:rPr>
              <a:t>g</a:t>
            </a:r>
            <a:r>
              <a:rPr lang="ar-SA" sz="1800" dirty="0"/>
              <a:t> </a:t>
            </a:r>
            <a:r>
              <a:rPr lang="en-GB" sz="1800" dirty="0"/>
              <a:t>replied: “It applies to you and to all who come after you until the Day of Judgement.” </a:t>
            </a:r>
            <a:r>
              <a:rPr lang="en-GB" sz="1800" dirty="0" err="1"/>
              <a:t>ʿUmar</a:t>
            </a:r>
            <a:r>
              <a:rPr lang="en-GB" sz="1800" dirty="0"/>
              <a:t> then said:</a:t>
            </a:r>
            <a:r>
              <a:rPr lang="en-GB" sz="1800" dirty="0">
                <a:solidFill>
                  <a:srgbClr val="C34759"/>
                </a:solidFill>
                <a:latin typeface="Mulish ExtraBold" pitchFamily="2" charset="0"/>
              </a:rPr>
              <a:t> </a:t>
            </a:r>
            <a:r>
              <a:rPr lang="en-GB" sz="1800" b="1" dirty="0">
                <a:solidFill>
                  <a:srgbClr val="C34759"/>
                </a:solidFill>
              </a:rPr>
              <a:t>“Allah’s grace is plentiful and beautiful!”</a:t>
            </a:r>
          </a:p>
          <a:p>
            <a:pPr>
              <a:lnSpc>
                <a:spcPct val="114000"/>
              </a:lnSpc>
            </a:pPr>
            <a:endParaRPr lang="en-GB" sz="1800" dirty="0"/>
          </a:p>
          <a:p>
            <a:pPr>
              <a:lnSpc>
                <a:spcPct val="114000"/>
              </a:lnSpc>
            </a:pPr>
            <a:endParaRPr lang="en-GB" sz="1800" dirty="0"/>
          </a:p>
        </p:txBody>
      </p:sp>
      <p:pic>
        <p:nvPicPr>
          <p:cNvPr id="1026" name="Picture 2">
            <a:extLst>
              <a:ext uri="{FF2B5EF4-FFF2-40B4-BE49-F238E27FC236}">
                <a16:creationId xmlns:a16="http://schemas.microsoft.com/office/drawing/2014/main" id="{56CA4104-AD78-B303-A40F-0B91FAF22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854" y="1940722"/>
            <a:ext cx="3081944" cy="2052575"/>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46EA738F-4A44-75FC-4B55-6B5C51FDE363}"/>
              </a:ext>
            </a:extLst>
          </p:cNvPr>
          <p:cNvSpPr/>
          <p:nvPr/>
        </p:nvSpPr>
        <p:spPr>
          <a:xfrm>
            <a:off x="1114697" y="4873873"/>
            <a:ext cx="10239101" cy="1225985"/>
          </a:xfrm>
          <a:prstGeom prst="roundRect">
            <a:avLst>
              <a:gd name="adj" fmla="val 19080"/>
            </a:avLst>
          </a:prstGeom>
          <a:solidFill>
            <a:srgbClr val="006068">
              <a:alpha val="60000"/>
            </a:srgbClr>
          </a:solidFill>
          <a:ln w="25400">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j-lt"/>
            </a:endParaRPr>
          </a:p>
        </p:txBody>
      </p:sp>
      <p:sp>
        <p:nvSpPr>
          <p:cNvPr id="5" name="TextBox 4">
            <a:extLst>
              <a:ext uri="{FF2B5EF4-FFF2-40B4-BE49-F238E27FC236}">
                <a16:creationId xmlns:a16="http://schemas.microsoft.com/office/drawing/2014/main" id="{FE05B1E6-B3C2-1FB5-BC44-AF4C2C0C93F8}"/>
              </a:ext>
            </a:extLst>
          </p:cNvPr>
          <p:cNvSpPr txBox="1"/>
          <p:nvPr/>
        </p:nvSpPr>
        <p:spPr>
          <a:xfrm>
            <a:off x="1284790" y="4998027"/>
            <a:ext cx="9792513" cy="1206612"/>
          </a:xfrm>
          <a:prstGeom prst="rect">
            <a:avLst/>
          </a:prstGeom>
          <a:noFill/>
        </p:spPr>
        <p:txBody>
          <a:bodyPr wrap="square">
            <a:spAutoFit/>
          </a:bodyPr>
          <a:lstStyle/>
          <a:p>
            <a:pPr rtl="0">
              <a:lnSpc>
                <a:spcPct val="114000"/>
              </a:lnSpc>
              <a:spcBef>
                <a:spcPts val="0"/>
              </a:spcBef>
              <a:spcAft>
                <a:spcPts val="0"/>
              </a:spcAft>
            </a:pPr>
            <a:r>
              <a:rPr lang="en-GB" sz="1600" b="0" i="0" u="none" strike="noStrike" dirty="0">
                <a:solidFill>
                  <a:schemeClr val="bg1"/>
                </a:solidFill>
                <a:effectLst/>
              </a:rPr>
              <a:t>The Messenger of Allah </a:t>
            </a:r>
            <a:r>
              <a:rPr lang="en-GB" sz="1600" b="0" i="0" u="none" strike="noStrike" dirty="0">
                <a:solidFill>
                  <a:schemeClr val="bg1"/>
                </a:solidFill>
                <a:effectLst/>
                <a:latin typeface="KFGQPC Arabic Symbols 01" panose="02000000000000000000" pitchFamily="2" charset="2"/>
              </a:rPr>
              <a:t>g</a:t>
            </a:r>
            <a:r>
              <a:rPr lang="en-GB" sz="1600" b="0" i="0" u="none" strike="noStrike" dirty="0">
                <a:solidFill>
                  <a:schemeClr val="bg1"/>
                </a:solidFill>
                <a:effectLst/>
              </a:rPr>
              <a:t> said: “</a:t>
            </a:r>
            <a:r>
              <a:rPr lang="en-GB" sz="1600" b="0" i="0" u="none" strike="noStrike" dirty="0">
                <a:solidFill>
                  <a:schemeClr val="bg1"/>
                </a:solidFill>
                <a:effectLst/>
                <a:latin typeface="Source Sans Pro SemiBold" panose="020B0603030403020204" pitchFamily="34" charset="0"/>
                <a:ea typeface="Source Sans Pro SemiBold" panose="020B0603030403020204" pitchFamily="34" charset="0"/>
              </a:rPr>
              <a:t>There is no day in which Allah sets free more slaves from Hell-fire than the Day of </a:t>
            </a:r>
            <a:r>
              <a:rPr lang="en-GB" sz="1600" b="0" i="0" u="none" strike="noStrike" dirty="0" err="1">
                <a:solidFill>
                  <a:schemeClr val="bg1"/>
                </a:solidFill>
                <a:effectLst/>
                <a:latin typeface="Source Sans Pro SemiBold" panose="020B0603030403020204" pitchFamily="34" charset="0"/>
                <a:ea typeface="Source Sans Pro SemiBold" panose="020B0603030403020204" pitchFamily="34" charset="0"/>
              </a:rPr>
              <a:t>ʿArafah</a:t>
            </a:r>
            <a:r>
              <a:rPr lang="en-GB" sz="1600" b="0" i="0" u="none" strike="noStrike" dirty="0">
                <a:solidFill>
                  <a:schemeClr val="bg1"/>
                </a:solidFill>
                <a:effectLst/>
                <a:latin typeface="Source Sans Pro SemiBold" panose="020B0603030403020204" pitchFamily="34" charset="0"/>
                <a:ea typeface="Source Sans Pro SemiBold" panose="020B0603030403020204" pitchFamily="34" charset="0"/>
              </a:rPr>
              <a:t>. Indeed, He draws near, and He then boasts about them to the angels and says: ‘What do these (slaves of mine) want</a:t>
            </a:r>
            <a:r>
              <a:rPr lang="en-GB" sz="1600" b="0" i="0" u="none" strike="noStrike" dirty="0">
                <a:solidFill>
                  <a:schemeClr val="bg1"/>
                </a:solidFill>
                <a:effectLst/>
              </a:rPr>
              <a:t>?’” (Muslim)</a:t>
            </a:r>
            <a:br>
              <a:rPr lang="en-GB" sz="1600" dirty="0">
                <a:solidFill>
                  <a:schemeClr val="bg1"/>
                </a:solidFill>
              </a:rPr>
            </a:br>
            <a:endParaRPr lang="en-GB" sz="1600" dirty="0">
              <a:solidFill>
                <a:schemeClr val="bg1"/>
              </a:solidFill>
            </a:endParaRPr>
          </a:p>
        </p:txBody>
      </p:sp>
      <p:sp>
        <p:nvSpPr>
          <p:cNvPr id="6" name="PB">
            <a:extLst>
              <a:ext uri="{FF2B5EF4-FFF2-40B4-BE49-F238E27FC236}">
                <a16:creationId xmlns:a16="http://schemas.microsoft.com/office/drawing/2014/main" id="{EB27D13A-7780-475B-8A9B-3DF7AF7CD9C0}"/>
              </a:ext>
            </a:extLst>
          </p:cNvPr>
          <p:cNvSpPr/>
          <p:nvPr/>
        </p:nvSpPr>
        <p:spPr>
          <a:xfrm>
            <a:off x="0" y="6731000"/>
            <a:ext cx="73152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627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9AF1-294A-D8C1-8BE0-388517B1F9F3}"/>
              </a:ext>
            </a:extLst>
          </p:cNvPr>
          <p:cNvSpPr>
            <a:spLocks noGrp="1"/>
          </p:cNvSpPr>
          <p:nvPr>
            <p:ph type="title"/>
          </p:nvPr>
        </p:nvSpPr>
        <p:spPr/>
        <p:txBody>
          <a:bodyPr/>
          <a:lstStyle/>
          <a:p>
            <a:r>
              <a:rPr lang="en-GB" dirty="0" err="1"/>
              <a:t>Muzdalifah</a:t>
            </a:r>
            <a:r>
              <a:rPr lang="en-GB" dirty="0"/>
              <a:t> </a:t>
            </a:r>
          </a:p>
        </p:txBody>
      </p:sp>
      <p:sp>
        <p:nvSpPr>
          <p:cNvPr id="3" name="Content Placeholder 2">
            <a:extLst>
              <a:ext uri="{FF2B5EF4-FFF2-40B4-BE49-F238E27FC236}">
                <a16:creationId xmlns:a16="http://schemas.microsoft.com/office/drawing/2014/main" id="{624D6918-14BE-EFA8-6986-F4C4CDB15226}"/>
              </a:ext>
            </a:extLst>
          </p:cNvPr>
          <p:cNvSpPr>
            <a:spLocks noGrp="1"/>
          </p:cNvSpPr>
          <p:nvPr>
            <p:ph idx="1"/>
          </p:nvPr>
        </p:nvSpPr>
        <p:spPr>
          <a:xfrm>
            <a:off x="838200" y="1412890"/>
            <a:ext cx="6349678" cy="5126287"/>
          </a:xfrm>
        </p:spPr>
        <p:txBody>
          <a:bodyPr>
            <a:normAutofit/>
          </a:bodyPr>
          <a:lstStyle/>
          <a:p>
            <a:pPr>
              <a:lnSpc>
                <a:spcPct val="114000"/>
              </a:lnSpc>
            </a:pPr>
            <a:r>
              <a:rPr lang="en-GB" sz="1800" dirty="0"/>
              <a:t>After the sun had set, the Prophet </a:t>
            </a:r>
            <a:r>
              <a:rPr lang="en-US" sz="1800" dirty="0">
                <a:latin typeface="KFGQPC Arabic Symbols 01" panose="02000000000000000000" pitchFamily="2" charset="2"/>
              </a:rPr>
              <a:t>g</a:t>
            </a:r>
            <a:r>
              <a:rPr lang="ar-SA" sz="1800" dirty="0"/>
              <a:t> </a:t>
            </a:r>
            <a:r>
              <a:rPr lang="en-GB" sz="1800" dirty="0"/>
              <a:t>set off for </a:t>
            </a:r>
            <a:r>
              <a:rPr lang="en-GB" sz="1800" dirty="0" err="1"/>
              <a:t>Muzdalifah</a:t>
            </a:r>
            <a:r>
              <a:rPr lang="en-GB" sz="1800" dirty="0"/>
              <a:t>, advising: “People, </a:t>
            </a:r>
            <a:r>
              <a:rPr lang="en-GB" sz="1800" b="1" dirty="0">
                <a:solidFill>
                  <a:srgbClr val="C34759"/>
                </a:solidFill>
              </a:rPr>
              <a:t>remain calm </a:t>
            </a:r>
            <a:r>
              <a:rPr lang="en-GB" sz="1800" dirty="0"/>
              <a:t>and proceed easily… there is no virtue in rushing.” </a:t>
            </a:r>
          </a:p>
          <a:p>
            <a:pPr>
              <a:lnSpc>
                <a:spcPct val="114000"/>
              </a:lnSpc>
            </a:pPr>
            <a:r>
              <a:rPr lang="en-GB" sz="1800" dirty="0"/>
              <a:t>Upon reaching </a:t>
            </a:r>
            <a:r>
              <a:rPr lang="en-GB" sz="1800" dirty="0" err="1"/>
              <a:t>Muzdalifah</a:t>
            </a:r>
            <a:r>
              <a:rPr lang="en-GB" sz="1800" dirty="0"/>
              <a:t>, he got off his camel, performed </a:t>
            </a:r>
            <a:r>
              <a:rPr lang="en-GB" sz="1800" dirty="0" err="1"/>
              <a:t>wuḍūʾ</a:t>
            </a:r>
            <a:r>
              <a:rPr lang="en-GB" sz="1800" dirty="0"/>
              <a:t> and </a:t>
            </a:r>
            <a:r>
              <a:rPr lang="en-GB" sz="1800" dirty="0" err="1"/>
              <a:t>Bilāl</a:t>
            </a:r>
            <a:r>
              <a:rPr lang="en-GB" sz="1800" dirty="0"/>
              <a:t> called the </a:t>
            </a:r>
            <a:r>
              <a:rPr lang="en-GB" sz="1800" dirty="0" err="1"/>
              <a:t>adhān</a:t>
            </a:r>
            <a:r>
              <a:rPr lang="en-GB" sz="1800" dirty="0"/>
              <a:t>. The Prophet </a:t>
            </a:r>
            <a:r>
              <a:rPr lang="en-US" sz="1800" dirty="0">
                <a:latin typeface="KFGQPC Arabic Symbols 01" panose="02000000000000000000" pitchFamily="2" charset="2"/>
              </a:rPr>
              <a:t>g</a:t>
            </a:r>
            <a:r>
              <a:rPr lang="ar-SA" sz="1800" dirty="0"/>
              <a:t> </a:t>
            </a:r>
            <a:r>
              <a:rPr lang="en-GB" sz="1800" dirty="0"/>
              <a:t>and his companions offered shortened versions of both Maghrib &amp; </a:t>
            </a:r>
            <a:r>
              <a:rPr lang="en-GB" sz="1800" dirty="0" err="1"/>
              <a:t>ʿIshā</a:t>
            </a:r>
            <a:r>
              <a:rPr lang="en-GB" sz="1800" dirty="0"/>
              <a:t>’. He did not offer any sunnah prayers in between them. </a:t>
            </a:r>
          </a:p>
          <a:p>
            <a:pPr>
              <a:lnSpc>
                <a:spcPct val="114000"/>
              </a:lnSpc>
            </a:pPr>
            <a:r>
              <a:rPr lang="en-GB" sz="1800" dirty="0"/>
              <a:t>The Prophet </a:t>
            </a:r>
            <a:r>
              <a:rPr lang="en-US" sz="1800" dirty="0">
                <a:latin typeface="KFGQPC Arabic Symbols 01" panose="02000000000000000000" pitchFamily="2" charset="2"/>
              </a:rPr>
              <a:t>g </a:t>
            </a:r>
            <a:r>
              <a:rPr lang="en-GB" sz="1800" dirty="0"/>
              <a:t>approved </a:t>
            </a:r>
            <a:r>
              <a:rPr lang="en-GB" sz="1800" dirty="0" err="1"/>
              <a:t>Sawdah’s</a:t>
            </a:r>
            <a:r>
              <a:rPr lang="en-GB" sz="1800" dirty="0"/>
              <a:t> request to proceed to </a:t>
            </a:r>
            <a:r>
              <a:rPr lang="en-GB" sz="1800" dirty="0" err="1"/>
              <a:t>Minā</a:t>
            </a:r>
            <a:r>
              <a:rPr lang="en-GB" sz="1800" dirty="0"/>
              <a:t> ahead of the people, due to her old age. </a:t>
            </a:r>
            <a:r>
              <a:rPr lang="en-GB" sz="1800" dirty="0" err="1"/>
              <a:t>ʿĀ’ishah</a:t>
            </a:r>
            <a:r>
              <a:rPr lang="en-GB" sz="1800" dirty="0"/>
              <a:t> says she wished she had also asked for the same. </a:t>
            </a:r>
          </a:p>
          <a:p>
            <a:pPr>
              <a:lnSpc>
                <a:spcPct val="114000"/>
              </a:lnSpc>
            </a:pPr>
            <a:r>
              <a:rPr lang="en-GB" sz="1800" dirty="0"/>
              <a:t>The Prophet </a:t>
            </a:r>
            <a:r>
              <a:rPr lang="en-US" sz="1800" dirty="0">
                <a:latin typeface="KFGQPC Arabic Symbols 01" panose="02000000000000000000" pitchFamily="2" charset="2"/>
              </a:rPr>
              <a:t>g</a:t>
            </a:r>
            <a:r>
              <a:rPr lang="ar-SA" sz="1800" dirty="0"/>
              <a:t> </a:t>
            </a:r>
            <a:r>
              <a:rPr lang="en-GB" sz="1800" dirty="0"/>
              <a:t>slept in </a:t>
            </a:r>
            <a:r>
              <a:rPr lang="en-GB" sz="1800" dirty="0" err="1"/>
              <a:t>Muzdalifah</a:t>
            </a:r>
            <a:r>
              <a:rPr lang="en-GB" sz="1800" dirty="0"/>
              <a:t> till just before dawn, leaving out the </a:t>
            </a:r>
            <a:r>
              <a:rPr lang="en-GB" sz="1800" dirty="0" err="1"/>
              <a:t>tahajjud</a:t>
            </a:r>
            <a:r>
              <a:rPr lang="en-GB" sz="1800" dirty="0"/>
              <a:t> prayers (which he never missed). </a:t>
            </a:r>
          </a:p>
          <a:p>
            <a:pPr>
              <a:lnSpc>
                <a:spcPct val="114000"/>
              </a:lnSpc>
            </a:pPr>
            <a:endParaRPr lang="en-GB" sz="1800" dirty="0"/>
          </a:p>
        </p:txBody>
      </p:sp>
      <p:pic>
        <p:nvPicPr>
          <p:cNvPr id="2050" name="Picture 2">
            <a:extLst>
              <a:ext uri="{FF2B5EF4-FFF2-40B4-BE49-F238E27FC236}">
                <a16:creationId xmlns:a16="http://schemas.microsoft.com/office/drawing/2014/main" id="{5E38B4F3-90F2-3ED7-B787-6FF34CE93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350" y="715497"/>
            <a:ext cx="3402653" cy="239859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1" name="Picture 3">
            <a:extLst>
              <a:ext uri="{FF2B5EF4-FFF2-40B4-BE49-F238E27FC236}">
                <a16:creationId xmlns:a16="http://schemas.microsoft.com/office/drawing/2014/main" id="{FC86ED96-6872-86ED-6F65-FF63051E8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486" y="3518056"/>
            <a:ext cx="3386383" cy="2624447"/>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3A5C19C3-377A-A299-F3A7-69B9DC0B5B9E}"/>
              </a:ext>
            </a:extLst>
          </p:cNvPr>
          <p:cNvSpPr/>
          <p:nvPr/>
        </p:nvSpPr>
        <p:spPr>
          <a:xfrm>
            <a:off x="0" y="6731000"/>
            <a:ext cx="75027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8490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1107-2106-9B51-5D82-1D65F3FBB238}"/>
              </a:ext>
            </a:extLst>
          </p:cNvPr>
          <p:cNvSpPr>
            <a:spLocks noGrp="1"/>
          </p:cNvSpPr>
          <p:nvPr>
            <p:ph type="title"/>
          </p:nvPr>
        </p:nvSpPr>
        <p:spPr/>
        <p:txBody>
          <a:bodyPr/>
          <a:lstStyle/>
          <a:p>
            <a:r>
              <a:rPr lang="en-US" dirty="0"/>
              <a:t>Hajj: The Ultimate Journey to Allah</a:t>
            </a:r>
            <a:endParaRPr lang="en-GB" dirty="0"/>
          </a:p>
        </p:txBody>
      </p:sp>
      <p:sp>
        <p:nvSpPr>
          <p:cNvPr id="9" name="Content Placeholder 2">
            <a:extLst>
              <a:ext uri="{FF2B5EF4-FFF2-40B4-BE49-F238E27FC236}">
                <a16:creationId xmlns:a16="http://schemas.microsoft.com/office/drawing/2014/main" id="{7F570617-51F4-ED9F-E404-E6818EDEE5A0}"/>
              </a:ext>
            </a:extLst>
          </p:cNvPr>
          <p:cNvSpPr>
            <a:spLocks noGrp="1"/>
          </p:cNvSpPr>
          <p:nvPr>
            <p:ph idx="1"/>
          </p:nvPr>
        </p:nvSpPr>
        <p:spPr>
          <a:xfrm>
            <a:off x="838199" y="1528638"/>
            <a:ext cx="9910157" cy="4648325"/>
          </a:xfrm>
        </p:spPr>
        <p:txBody>
          <a:bodyPr>
            <a:normAutofit/>
          </a:bodyPr>
          <a:lstStyle/>
          <a:p>
            <a:pPr marL="0" indent="0">
              <a:lnSpc>
                <a:spcPct val="114000"/>
              </a:lnSpc>
              <a:spcAft>
                <a:spcPts val="1200"/>
              </a:spcAft>
              <a:buNone/>
            </a:pPr>
            <a:r>
              <a:rPr lang="en-US" sz="2400" b="0" i="0" u="none" strike="noStrike" dirty="0">
                <a:solidFill>
                  <a:srgbClr val="C34759"/>
                </a:solidFill>
                <a:effectLst/>
                <a:latin typeface="Source Sans 3 Bold" panose="020B0303030403020204" pitchFamily="34" charset="0"/>
              </a:rPr>
              <a:t>As you go through this PPT:</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Take some time to internalise the significance of this journey and each action of our beloved Messenger </a:t>
            </a:r>
            <a:r>
              <a:rPr lang="en-GB" sz="2000" b="0" i="0" u="none" strike="noStrike" dirty="0">
                <a:solidFill>
                  <a:srgbClr val="000000"/>
                </a:solidFill>
                <a:effectLst/>
                <a:latin typeface="KFGQPC Arabic Symbols 01" panose="02000000000000000000" pitchFamily="2" charset="2"/>
              </a:rPr>
              <a:t>g</a:t>
            </a:r>
            <a:r>
              <a:rPr lang="en-GB" sz="2000" b="0" i="0" u="none" strike="noStrike" dirty="0">
                <a:solidFill>
                  <a:srgbClr val="000000"/>
                </a:solidFill>
                <a:effectLst/>
                <a:latin typeface="+mn-lt"/>
              </a:rPr>
              <a:t>.</a:t>
            </a:r>
            <a:endParaRPr lang="ar-SA" sz="2000" b="0" i="0" u="none" strike="noStrike" dirty="0">
              <a:solidFill>
                <a:srgbClr val="000000"/>
              </a:solidFill>
              <a:effectLst/>
              <a:latin typeface="+mn-lt"/>
            </a:endParaRP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Hajj connects us to our rich heritage. Think about the significance of each </a:t>
            </a:r>
            <a:r>
              <a:rPr lang="en-GB" sz="2000" dirty="0">
                <a:solidFill>
                  <a:srgbClr val="000000"/>
                </a:solidFill>
              </a:rPr>
              <a:t>action</a:t>
            </a:r>
            <a:r>
              <a:rPr lang="en-GB" sz="2000" b="0" i="0" u="none" strike="noStrike" dirty="0">
                <a:solidFill>
                  <a:srgbClr val="000000"/>
                </a:solidFill>
                <a:effectLst/>
                <a:latin typeface="+mn-lt"/>
              </a:rPr>
              <a:t> and the sacrifices made by those beloved to Allah. Think about how Allah </a:t>
            </a:r>
            <a:r>
              <a:rPr lang="en-GB" sz="1800" dirty="0">
                <a:solidFill>
                  <a:srgbClr val="000000"/>
                </a:solidFill>
                <a:latin typeface="KFGQPC Arabic Symbols 01" panose="02000000000000000000" pitchFamily="2" charset="2"/>
              </a:rPr>
              <a:t>c</a:t>
            </a:r>
            <a:r>
              <a:rPr lang="en-GB" sz="2000" b="0" i="0" u="none" strike="noStrike" dirty="0">
                <a:solidFill>
                  <a:srgbClr val="000000"/>
                </a:solidFill>
                <a:effectLst/>
                <a:latin typeface="+mn-lt"/>
              </a:rPr>
              <a:t> loved &amp; accepted their actions to the extent that we follow them to this day.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Think about how you can emulate the example of the Prophet </a:t>
            </a:r>
            <a:r>
              <a:rPr lang="en-GB" sz="1800" dirty="0">
                <a:solidFill>
                  <a:srgbClr val="000000"/>
                </a:solidFill>
                <a:latin typeface="KFGQPC Arabic Symbols 01" panose="02000000000000000000" pitchFamily="2" charset="2"/>
              </a:rPr>
              <a:t>g</a:t>
            </a:r>
            <a:r>
              <a:rPr lang="ar-SA" sz="2000" b="0" i="0" u="none" strike="noStrike" dirty="0">
                <a:solidFill>
                  <a:srgbClr val="000000"/>
                </a:solidFill>
                <a:effectLst/>
                <a:latin typeface="+mn-lt"/>
              </a:rPr>
              <a:t> </a:t>
            </a:r>
            <a:r>
              <a:rPr lang="en-GB" sz="2000" b="0" i="0" u="none" strike="noStrike" dirty="0">
                <a:solidFill>
                  <a:srgbClr val="000000"/>
                </a:solidFill>
                <a:effectLst/>
                <a:latin typeface="+mn-lt"/>
              </a:rPr>
              <a:t>during your journey.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Note down the </a:t>
            </a:r>
            <a:r>
              <a:rPr lang="en-GB" sz="2000" b="0" i="0" u="none" strike="noStrike" dirty="0" err="1">
                <a:solidFill>
                  <a:srgbClr val="000000"/>
                </a:solidFill>
                <a:effectLst/>
                <a:latin typeface="+mn-lt"/>
              </a:rPr>
              <a:t>duʿās</a:t>
            </a:r>
            <a:r>
              <a:rPr lang="en-GB" sz="2000" b="0" i="0" u="none" strike="noStrike" dirty="0">
                <a:solidFill>
                  <a:srgbClr val="000000"/>
                </a:solidFill>
                <a:effectLst/>
                <a:latin typeface="+mn-lt"/>
              </a:rPr>
              <a:t> of the Prophet </a:t>
            </a:r>
            <a:r>
              <a:rPr lang="en-GB" sz="2000" dirty="0">
                <a:solidFill>
                  <a:srgbClr val="000000"/>
                </a:solidFill>
                <a:latin typeface="KFGQPC Arabic Symbols 01" panose="02000000000000000000" pitchFamily="2" charset="2"/>
              </a:rPr>
              <a:t>g</a:t>
            </a:r>
            <a:r>
              <a:rPr lang="en-GB" sz="2000" b="0" i="0" u="none" strike="noStrike" dirty="0">
                <a:solidFill>
                  <a:srgbClr val="000000"/>
                </a:solidFill>
                <a:effectLst/>
                <a:latin typeface="+mn-lt"/>
              </a:rPr>
              <a:t>.</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Use this as an inspiration to formulate your own </a:t>
            </a:r>
            <a:r>
              <a:rPr lang="en-GB" sz="2000" b="0" i="0" u="none" strike="noStrike" dirty="0" err="1">
                <a:solidFill>
                  <a:srgbClr val="000000"/>
                </a:solidFill>
                <a:effectLst/>
                <a:latin typeface="+mn-lt"/>
              </a:rPr>
              <a:t>duʿās</a:t>
            </a:r>
            <a:r>
              <a:rPr lang="en-GB" sz="2000" b="0" i="0" u="none" strike="noStrike" dirty="0">
                <a:solidFill>
                  <a:srgbClr val="000000"/>
                </a:solidFill>
                <a:effectLst/>
                <a:latin typeface="+mn-lt"/>
              </a:rPr>
              <a:t>.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Reflect on why </a:t>
            </a:r>
            <a:r>
              <a:rPr lang="en-GB" sz="2000" b="0" i="0" u="none" strike="noStrike" dirty="0" err="1">
                <a:solidFill>
                  <a:srgbClr val="000000"/>
                </a:solidFill>
                <a:effectLst/>
                <a:latin typeface="+mn-lt"/>
              </a:rPr>
              <a:t>ḥajj</a:t>
            </a:r>
            <a:r>
              <a:rPr lang="en-GB" sz="2000" b="0" i="0" u="none" strike="noStrike" dirty="0">
                <a:solidFill>
                  <a:srgbClr val="000000"/>
                </a:solidFill>
                <a:effectLst/>
                <a:latin typeface="+mn-lt"/>
              </a:rPr>
              <a:t> is one of the greatest acts of worship.</a:t>
            </a:r>
            <a:endParaRPr lang="en-GB" dirty="0">
              <a:latin typeface="+mn-lt"/>
            </a:endParaRPr>
          </a:p>
        </p:txBody>
      </p:sp>
      <p:sp>
        <p:nvSpPr>
          <p:cNvPr id="3" name="PB">
            <a:extLst>
              <a:ext uri="{FF2B5EF4-FFF2-40B4-BE49-F238E27FC236}">
                <a16:creationId xmlns:a16="http://schemas.microsoft.com/office/drawing/2014/main" id="{61AF3E1B-765C-14A0-3F6C-57F3E858B77E}"/>
              </a:ext>
            </a:extLst>
          </p:cNvPr>
          <p:cNvSpPr/>
          <p:nvPr/>
        </p:nvSpPr>
        <p:spPr>
          <a:xfrm>
            <a:off x="0" y="6731000"/>
            <a:ext cx="7502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425365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01A4-C445-D05B-3FB3-87A0ABAE78F2}"/>
              </a:ext>
            </a:extLst>
          </p:cNvPr>
          <p:cNvSpPr>
            <a:spLocks noGrp="1"/>
          </p:cNvSpPr>
          <p:nvPr>
            <p:ph type="title"/>
          </p:nvPr>
        </p:nvSpPr>
        <p:spPr/>
        <p:txBody>
          <a:bodyPr/>
          <a:lstStyle/>
          <a:p>
            <a:r>
              <a:rPr lang="en-GB" dirty="0"/>
              <a:t>Concern &amp; Care for Others</a:t>
            </a:r>
          </a:p>
        </p:txBody>
      </p:sp>
      <p:sp>
        <p:nvSpPr>
          <p:cNvPr id="3" name="Content Placeholder 2">
            <a:extLst>
              <a:ext uri="{FF2B5EF4-FFF2-40B4-BE49-F238E27FC236}">
                <a16:creationId xmlns:a16="http://schemas.microsoft.com/office/drawing/2014/main" id="{7DAD72FA-9E26-3046-D6F3-894462555109}"/>
              </a:ext>
            </a:extLst>
          </p:cNvPr>
          <p:cNvSpPr>
            <a:spLocks noGrp="1"/>
          </p:cNvSpPr>
          <p:nvPr>
            <p:ph idx="1"/>
          </p:nvPr>
        </p:nvSpPr>
        <p:spPr>
          <a:xfrm>
            <a:off x="838200" y="1528638"/>
            <a:ext cx="6493042" cy="1631946"/>
          </a:xfrm>
        </p:spPr>
        <p:txBody>
          <a:bodyPr>
            <a:normAutofit/>
          </a:bodyPr>
          <a:lstStyle/>
          <a:p>
            <a:pPr>
              <a:lnSpc>
                <a:spcPct val="114000"/>
              </a:lnSpc>
            </a:pPr>
            <a:r>
              <a:rPr lang="en-GB" sz="2000" dirty="0"/>
              <a:t>He </a:t>
            </a:r>
            <a:r>
              <a:rPr lang="en-US" sz="2000" dirty="0">
                <a:latin typeface="KFGQPC Arabic Symbols 01" panose="02000000000000000000" pitchFamily="2" charset="2"/>
              </a:rPr>
              <a:t>g</a:t>
            </a:r>
            <a:r>
              <a:rPr lang="en-GB" sz="2000" dirty="0"/>
              <a:t> asked his uncle ʿAbbās to “take our weaker ones and our women so that they may offer Fajr at </a:t>
            </a:r>
            <a:r>
              <a:rPr lang="en-GB" sz="2000" dirty="0" err="1"/>
              <a:t>Minā</a:t>
            </a:r>
            <a:r>
              <a:rPr lang="en-GB" sz="2000" dirty="0"/>
              <a:t> so that they may do the stoning at </a:t>
            </a:r>
            <a:r>
              <a:rPr lang="en-GB" sz="2000" dirty="0" err="1"/>
              <a:t>ʿAqabah</a:t>
            </a:r>
            <a:r>
              <a:rPr lang="en-GB" sz="2000" dirty="0"/>
              <a:t> before the crowd catches up with them.” </a:t>
            </a:r>
          </a:p>
        </p:txBody>
      </p:sp>
      <p:sp>
        <p:nvSpPr>
          <p:cNvPr id="4" name="Rectangle: Rounded Corners 3">
            <a:extLst>
              <a:ext uri="{FF2B5EF4-FFF2-40B4-BE49-F238E27FC236}">
                <a16:creationId xmlns:a16="http://schemas.microsoft.com/office/drawing/2014/main" id="{5D4AA3BB-D516-4FDF-87C0-2E46A707B76E}"/>
              </a:ext>
            </a:extLst>
          </p:cNvPr>
          <p:cNvSpPr/>
          <p:nvPr/>
        </p:nvSpPr>
        <p:spPr>
          <a:xfrm>
            <a:off x="8008873" y="1245347"/>
            <a:ext cx="3229181" cy="2183653"/>
          </a:xfrm>
          <a:prstGeom prst="roundRect">
            <a:avLst>
              <a:gd name="adj" fmla="val 1377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FAE71D3D-0425-1D59-C4A6-7BCE06B6952B}"/>
              </a:ext>
            </a:extLst>
          </p:cNvPr>
          <p:cNvSpPr txBox="1"/>
          <p:nvPr/>
        </p:nvSpPr>
        <p:spPr>
          <a:xfrm>
            <a:off x="8198822" y="1960254"/>
            <a:ext cx="2854190" cy="1200329"/>
          </a:xfrm>
          <a:prstGeom prst="rect">
            <a:avLst/>
          </a:prstGeom>
          <a:noFill/>
        </p:spPr>
        <p:txBody>
          <a:bodyPr wrap="square">
            <a:spAutoFit/>
          </a:bodyPr>
          <a:lstStyle/>
          <a:p>
            <a:pPr>
              <a:lnSpc>
                <a:spcPct val="100000"/>
              </a:lnSpc>
            </a:pPr>
            <a:r>
              <a:rPr lang="en-US" dirty="0"/>
              <a:t>During </a:t>
            </a:r>
            <a:r>
              <a:rPr lang="en-US" dirty="0" err="1"/>
              <a:t>ḥajj</a:t>
            </a:r>
            <a:r>
              <a:rPr lang="en-US" dirty="0"/>
              <a:t>, always be considerate to the weak and elderly. Think of others first, and do not be selfish. </a:t>
            </a:r>
            <a:endParaRPr lang="en-GB" dirty="0"/>
          </a:p>
        </p:txBody>
      </p:sp>
      <p:sp>
        <p:nvSpPr>
          <p:cNvPr id="6" name="TextBox 5">
            <a:extLst>
              <a:ext uri="{FF2B5EF4-FFF2-40B4-BE49-F238E27FC236}">
                <a16:creationId xmlns:a16="http://schemas.microsoft.com/office/drawing/2014/main" id="{CAE524F5-1389-81FA-0501-44ED54CF69BA}"/>
              </a:ext>
            </a:extLst>
          </p:cNvPr>
          <p:cNvSpPr txBox="1"/>
          <p:nvPr/>
        </p:nvSpPr>
        <p:spPr>
          <a:xfrm>
            <a:off x="8594278" y="1490744"/>
            <a:ext cx="210580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498BAF86-1721-AE5A-23BA-4E00D4BF2098}"/>
              </a:ext>
            </a:extLst>
          </p:cNvPr>
          <p:cNvGrpSpPr/>
          <p:nvPr/>
        </p:nvGrpSpPr>
        <p:grpSpPr>
          <a:xfrm>
            <a:off x="8198821" y="1487222"/>
            <a:ext cx="390498" cy="390816"/>
            <a:chOff x="1379193" y="4620305"/>
            <a:chExt cx="476466" cy="476854"/>
          </a:xfrm>
        </p:grpSpPr>
        <p:sp>
          <p:nvSpPr>
            <p:cNvPr id="8" name="Graphic 18">
              <a:extLst>
                <a:ext uri="{FF2B5EF4-FFF2-40B4-BE49-F238E27FC236}">
                  <a16:creationId xmlns:a16="http://schemas.microsoft.com/office/drawing/2014/main" id="{21C067A1-6795-C3B2-85F1-DBF7830A56B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1D1CB3BF-654D-60C1-6CF7-3F50E68CDC9F}"/>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0CCB5141-7F3B-928B-A968-C4EA1172F8A9}"/>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2FF9C20-A511-9C31-684E-AF546D67B99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2A3CF5-2BB6-06C2-5E2D-FEDF7CB04E7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E0F0FA8-E87E-3069-739B-BDE858084F7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268E86AB-7240-4D2D-B5D7-62032A8AAE3C}"/>
              </a:ext>
            </a:extLst>
          </p:cNvPr>
          <p:cNvSpPr txBox="1">
            <a:spLocks/>
          </p:cNvSpPr>
          <p:nvPr/>
        </p:nvSpPr>
        <p:spPr>
          <a:xfrm>
            <a:off x="838200" y="3160582"/>
            <a:ext cx="6720068" cy="29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GB" sz="2000" dirty="0">
                <a:latin typeface="+mn-lt"/>
              </a:rPr>
              <a:t>The Prophet </a:t>
            </a:r>
            <a:r>
              <a:rPr lang="en-US" sz="2000" dirty="0">
                <a:latin typeface="KFGQPC Arabic Symbols 01" panose="02000000000000000000" pitchFamily="2" charset="2"/>
              </a:rPr>
              <a:t>g</a:t>
            </a:r>
            <a:r>
              <a:rPr lang="ar-SA" sz="2000" dirty="0">
                <a:latin typeface="+mn-lt"/>
              </a:rPr>
              <a:t> </a:t>
            </a:r>
            <a:r>
              <a:rPr lang="en-GB" sz="2000" dirty="0">
                <a:latin typeface="+mn-lt"/>
              </a:rPr>
              <a:t>performed </a:t>
            </a:r>
            <a:r>
              <a:rPr lang="en-GB" sz="2000" dirty="0" err="1">
                <a:latin typeface="+mn-lt"/>
              </a:rPr>
              <a:t>Fajr</a:t>
            </a:r>
            <a:r>
              <a:rPr lang="en-GB" sz="2000" dirty="0">
                <a:latin typeface="+mn-lt"/>
              </a:rPr>
              <a:t> at its beginning time. He mounted his camel and went up to Mt. </a:t>
            </a:r>
            <a:r>
              <a:rPr lang="en-GB" sz="2000" dirty="0" err="1">
                <a:latin typeface="+mn-lt"/>
              </a:rPr>
              <a:t>Quzaḥ</a:t>
            </a:r>
            <a:r>
              <a:rPr lang="en-GB" sz="2000" dirty="0">
                <a:latin typeface="+mn-lt"/>
              </a:rPr>
              <a:t>; facing the </a:t>
            </a:r>
            <a:r>
              <a:rPr lang="en-GB" sz="2000" dirty="0" err="1">
                <a:latin typeface="+mn-lt"/>
              </a:rPr>
              <a:t>qiblah</a:t>
            </a:r>
            <a:r>
              <a:rPr lang="en-GB" sz="2000" dirty="0">
                <a:latin typeface="+mn-lt"/>
              </a:rPr>
              <a:t> and lifting his hands, </a:t>
            </a:r>
            <a:r>
              <a:rPr lang="en-GB" sz="2000" b="1" dirty="0">
                <a:solidFill>
                  <a:srgbClr val="C34759"/>
                </a:solidFill>
                <a:latin typeface="+mn-lt"/>
              </a:rPr>
              <a:t>he thanked, praised &amp; glorified Allah</a:t>
            </a:r>
            <a:r>
              <a:rPr lang="en-GB" sz="2000" dirty="0">
                <a:latin typeface="+mn-lt"/>
              </a:rPr>
              <a:t>: </a:t>
            </a:r>
          </a:p>
          <a:p>
            <a:pPr marL="0" indent="0" algn="ctr">
              <a:lnSpc>
                <a:spcPct val="114000"/>
              </a:lnSpc>
              <a:buNone/>
            </a:pPr>
            <a:r>
              <a:rPr lang="ar-SA" sz="2400" dirty="0">
                <a:solidFill>
                  <a:srgbClr val="C34759"/>
                </a:solidFill>
                <a:latin typeface="KFGQPC_Uthman_Taha_Naskh" panose="02000000000000000000" pitchFamily="2" charset="-78"/>
                <a:cs typeface="KFGQPC Uthmanic Script HAFS" panose="02000000000000000000" pitchFamily="2" charset="-78"/>
              </a:rPr>
              <a:t>فَإِذَآ أَفَضۡتُم مِّنۡ عَرَفَٰتٖ فَٱذۡكُرُواْ ٱللَّهَ عِندَ ٱلۡمَشۡعَرِ ٱلۡحَرَامِۖ</a:t>
            </a:r>
          </a:p>
          <a:p>
            <a:pPr>
              <a:lnSpc>
                <a:spcPct val="114000"/>
              </a:lnSpc>
            </a:pPr>
            <a:r>
              <a:rPr lang="en-GB" sz="2000" dirty="0">
                <a:latin typeface="+mn-lt"/>
              </a:rPr>
              <a:t>He also made </a:t>
            </a:r>
            <a:r>
              <a:rPr lang="en-GB" sz="2000" dirty="0" err="1">
                <a:latin typeface="+mn-lt"/>
              </a:rPr>
              <a:t>duʿā</a:t>
            </a:r>
            <a:r>
              <a:rPr lang="en-GB" sz="2000" dirty="0">
                <a:latin typeface="+mn-lt"/>
              </a:rPr>
              <a:t>’ and constantly recited the </a:t>
            </a:r>
            <a:r>
              <a:rPr lang="en-GB" sz="2000" b="1" dirty="0" err="1">
                <a:solidFill>
                  <a:srgbClr val="C34759"/>
                </a:solidFill>
                <a:latin typeface="+mn-lt"/>
              </a:rPr>
              <a:t>talbiyah</a:t>
            </a:r>
            <a:r>
              <a:rPr lang="en-GB" sz="2000" dirty="0">
                <a:latin typeface="+mn-lt"/>
              </a:rPr>
              <a:t>. </a:t>
            </a:r>
          </a:p>
        </p:txBody>
      </p:sp>
      <p:pic>
        <p:nvPicPr>
          <p:cNvPr id="3074" name="Picture 2">
            <a:extLst>
              <a:ext uri="{FF2B5EF4-FFF2-40B4-BE49-F238E27FC236}">
                <a16:creationId xmlns:a16="http://schemas.microsoft.com/office/drawing/2014/main" id="{1015A924-BCE2-8C02-0859-1017BFA02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6999" y="3748322"/>
            <a:ext cx="3181055" cy="212307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5" name="PB">
            <a:extLst>
              <a:ext uri="{FF2B5EF4-FFF2-40B4-BE49-F238E27FC236}">
                <a16:creationId xmlns:a16="http://schemas.microsoft.com/office/drawing/2014/main" id="{5B37AD1E-CE99-33A2-94C5-E76ED182F4E4}"/>
              </a:ext>
            </a:extLst>
          </p:cNvPr>
          <p:cNvSpPr/>
          <p:nvPr/>
        </p:nvSpPr>
        <p:spPr>
          <a:xfrm>
            <a:off x="0" y="6731000"/>
            <a:ext cx="76903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86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6565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219320"/>
            <a:ext cx="625781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GRAND DAY OF HAJJ</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98995"/>
            <a:ext cx="4888375" cy="1655762"/>
          </a:xfrm>
        </p:spPr>
        <p:txBody>
          <a:bodyPr>
            <a:normAutofit/>
          </a:bodyPr>
          <a:lstStyle/>
          <a:p>
            <a:pPr algn="l" rtl="0">
              <a:lnSpc>
                <a:spcPct val="114000"/>
              </a:lnSpc>
              <a:spcBef>
                <a:spcPts val="1000"/>
              </a:spcBef>
              <a:spcAft>
                <a:spcPts val="0"/>
              </a:spcAft>
            </a:pPr>
            <a:r>
              <a:rPr lang="en-GB" sz="2800" b="0" i="0" u="none" strike="noStrike" dirty="0">
                <a:solidFill>
                  <a:srgbClr val="1C3557"/>
                </a:solidFill>
                <a:effectLst/>
                <a:latin typeface="Mulish SemiBold" pitchFamily="2" charset="0"/>
              </a:rPr>
              <a:t>10th of </a:t>
            </a:r>
            <a:r>
              <a:rPr lang="en-GB" sz="2800" b="0" i="0" u="none" strike="noStrike" dirty="0" err="1">
                <a:solidFill>
                  <a:srgbClr val="1C3557"/>
                </a:solidFill>
                <a:effectLst/>
                <a:latin typeface="Mulish SemiBold" pitchFamily="2" charset="0"/>
              </a:rPr>
              <a:t>Dhul-Ḥijjah</a:t>
            </a:r>
            <a:r>
              <a:rPr lang="en-GB"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5880D163-FEBC-9F30-B157-ABBDDFA2E3D4}"/>
              </a:ext>
            </a:extLst>
          </p:cNvPr>
          <p:cNvSpPr/>
          <p:nvPr/>
        </p:nvSpPr>
        <p:spPr>
          <a:xfrm>
            <a:off x="1034241" y="-122"/>
            <a:ext cx="2742112" cy="843270"/>
          </a:xfrm>
          <a:custGeom>
            <a:avLst/>
            <a:gdLst>
              <a:gd name="connsiteX0" fmla="*/ 0 w 2742112"/>
              <a:gd name="connsiteY0" fmla="*/ 0 h 843270"/>
              <a:gd name="connsiteX1" fmla="*/ 2742112 w 2742112"/>
              <a:gd name="connsiteY1" fmla="*/ 0 h 843270"/>
              <a:gd name="connsiteX2" fmla="*/ 2742112 w 2742112"/>
              <a:gd name="connsiteY2" fmla="*/ 661553 h 843270"/>
              <a:gd name="connsiteX3" fmla="*/ 2560395 w 2742112"/>
              <a:gd name="connsiteY3" fmla="*/ 843270 h 843270"/>
              <a:gd name="connsiteX4" fmla="*/ 181717 w 2742112"/>
              <a:gd name="connsiteY4" fmla="*/ 843270 h 843270"/>
              <a:gd name="connsiteX5" fmla="*/ 0 w 2742112"/>
              <a:gd name="connsiteY5" fmla="*/ 661553 h 84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270">
                <a:moveTo>
                  <a:pt x="0" y="0"/>
                </a:moveTo>
                <a:lnTo>
                  <a:pt x="2742112" y="0"/>
                </a:lnTo>
                <a:lnTo>
                  <a:pt x="2742112" y="661553"/>
                </a:lnTo>
                <a:cubicBezTo>
                  <a:pt x="2742112" y="761913"/>
                  <a:pt x="2660755" y="843270"/>
                  <a:pt x="2560395" y="843270"/>
                </a:cubicBezTo>
                <a:lnTo>
                  <a:pt x="181717" y="843270"/>
                </a:lnTo>
                <a:cubicBezTo>
                  <a:pt x="81357" y="843270"/>
                  <a:pt x="0" y="761913"/>
                  <a:pt x="0" y="661553"/>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49BC196B-2326-6757-84DD-3B9F4B5D0A17}"/>
              </a:ext>
            </a:extLst>
          </p:cNvPr>
          <p:cNvSpPr/>
          <p:nvPr/>
        </p:nvSpPr>
        <p:spPr>
          <a:xfrm>
            <a:off x="0" y="6731000"/>
            <a:ext cx="78779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720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72F4-3BBA-2886-B9F1-30117C2D72B7}"/>
              </a:ext>
            </a:extLst>
          </p:cNvPr>
          <p:cNvSpPr>
            <a:spLocks noGrp="1"/>
          </p:cNvSpPr>
          <p:nvPr>
            <p:ph type="title"/>
          </p:nvPr>
        </p:nvSpPr>
        <p:spPr>
          <a:xfrm>
            <a:off x="838200" y="50138"/>
            <a:ext cx="10515600" cy="1325563"/>
          </a:xfrm>
        </p:spPr>
        <p:txBody>
          <a:bodyPr/>
          <a:lstStyle/>
          <a:p>
            <a:r>
              <a:rPr lang="en-GB" dirty="0"/>
              <a:t>The Best Example</a:t>
            </a:r>
          </a:p>
        </p:txBody>
      </p:sp>
      <p:sp>
        <p:nvSpPr>
          <p:cNvPr id="3" name="Content Placeholder 2">
            <a:extLst>
              <a:ext uri="{FF2B5EF4-FFF2-40B4-BE49-F238E27FC236}">
                <a16:creationId xmlns:a16="http://schemas.microsoft.com/office/drawing/2014/main" id="{414B4FD3-7977-D4E7-366E-C1BBFB08E757}"/>
              </a:ext>
            </a:extLst>
          </p:cNvPr>
          <p:cNvSpPr>
            <a:spLocks noGrp="1"/>
          </p:cNvSpPr>
          <p:nvPr>
            <p:ph idx="1"/>
          </p:nvPr>
        </p:nvSpPr>
        <p:spPr>
          <a:xfrm>
            <a:off x="838200" y="1271647"/>
            <a:ext cx="6728459" cy="3323328"/>
          </a:xfrm>
        </p:spPr>
        <p:txBody>
          <a:bodyPr>
            <a:normAutofit fontScale="92500"/>
          </a:bodyPr>
          <a:lstStyle/>
          <a:p>
            <a:r>
              <a:rPr lang="en-GB" sz="1800" dirty="0"/>
              <a:t>The Prophet </a:t>
            </a:r>
            <a:r>
              <a:rPr lang="en-US" sz="1800" dirty="0">
                <a:latin typeface="KFGQPC Arabic Symbols 01" panose="02000000000000000000" pitchFamily="2" charset="2"/>
              </a:rPr>
              <a:t>g</a:t>
            </a:r>
            <a:r>
              <a:rPr lang="en-US" sz="1800" dirty="0"/>
              <a:t> </a:t>
            </a:r>
            <a:r>
              <a:rPr lang="en-GB" sz="1800" dirty="0"/>
              <a:t>asked his young cousin, </a:t>
            </a:r>
            <a:r>
              <a:rPr lang="en-GB" sz="1800" dirty="0" err="1"/>
              <a:t>Faḍl</a:t>
            </a:r>
            <a:r>
              <a:rPr lang="en-GB" sz="1800" dirty="0"/>
              <a:t> b. ʿAbbās to pick 7 small stones for him, and then raised them to show the people how the pelting should be done. He then left </a:t>
            </a:r>
            <a:r>
              <a:rPr lang="en-GB" sz="1800" dirty="0" err="1"/>
              <a:t>Muzdalifah</a:t>
            </a:r>
            <a:r>
              <a:rPr lang="en-GB" sz="1800" dirty="0"/>
              <a:t> before sunrise. </a:t>
            </a:r>
          </a:p>
          <a:p>
            <a:r>
              <a:rPr lang="en-GB" sz="1800" dirty="0" err="1"/>
              <a:t>Usāmah</a:t>
            </a:r>
            <a:r>
              <a:rPr lang="en-GB" sz="1800" dirty="0"/>
              <a:t> b. Zayd &amp; other young men jogged to Mina. </a:t>
            </a:r>
          </a:p>
          <a:p>
            <a:r>
              <a:rPr lang="en-GB" sz="1800" dirty="0"/>
              <a:t>The Prophet </a:t>
            </a:r>
            <a:r>
              <a:rPr lang="en-US" sz="1800" dirty="0">
                <a:latin typeface="KFGQPC Arabic Symbols 01" panose="02000000000000000000" pitchFamily="2" charset="2"/>
              </a:rPr>
              <a:t>g</a:t>
            </a:r>
            <a:r>
              <a:rPr lang="ar-SA" sz="1800" dirty="0"/>
              <a:t> </a:t>
            </a:r>
            <a:r>
              <a:rPr lang="en-GB" sz="1800" dirty="0"/>
              <a:t>moved at a normal pace, telling the people to remain calm. </a:t>
            </a:r>
          </a:p>
          <a:p>
            <a:r>
              <a:rPr lang="en-GB" sz="1800" dirty="0"/>
              <a:t>The Prophet </a:t>
            </a:r>
            <a:r>
              <a:rPr lang="en-US" sz="1800" dirty="0">
                <a:latin typeface="KFGQPC Arabic Symbols 01" panose="02000000000000000000" pitchFamily="2" charset="2"/>
              </a:rPr>
              <a:t>g</a:t>
            </a:r>
            <a:r>
              <a:rPr lang="ar-SA" sz="1800" dirty="0"/>
              <a:t> </a:t>
            </a:r>
            <a:r>
              <a:rPr lang="en-GB" sz="1800" dirty="0"/>
              <a:t>then reached the </a:t>
            </a:r>
            <a:r>
              <a:rPr lang="en-GB" sz="1800" dirty="0" err="1"/>
              <a:t>Jamarāt</a:t>
            </a:r>
            <a:r>
              <a:rPr lang="en-GB" sz="1800" dirty="0"/>
              <a:t> with </a:t>
            </a:r>
            <a:r>
              <a:rPr lang="en-GB" sz="1800" dirty="0" err="1"/>
              <a:t>Bilāl</a:t>
            </a:r>
            <a:r>
              <a:rPr lang="en-GB" sz="1800" dirty="0"/>
              <a:t> and </a:t>
            </a:r>
            <a:r>
              <a:rPr lang="en-GB" sz="1800" dirty="0" err="1"/>
              <a:t>Usāmah</a:t>
            </a:r>
            <a:r>
              <a:rPr lang="en-GB" sz="1800" dirty="0"/>
              <a:t> b. Zayd to his sides, one holding his she-camel and the other, shading him </a:t>
            </a:r>
            <a:r>
              <a:rPr lang="en-US" sz="1800" dirty="0">
                <a:latin typeface="KFGQPC Arabic Symbols 01" panose="02000000000000000000" pitchFamily="2" charset="2"/>
              </a:rPr>
              <a:t>g</a:t>
            </a:r>
            <a:r>
              <a:rPr lang="ar-SA" sz="1800" dirty="0"/>
              <a:t> </a:t>
            </a:r>
            <a:r>
              <a:rPr lang="en-GB" sz="1800" dirty="0"/>
              <a:t>with his robe. Upon throwing each stone, he said </a:t>
            </a:r>
            <a:r>
              <a:rPr lang="en-GB" sz="1800" b="1" dirty="0">
                <a:solidFill>
                  <a:srgbClr val="C34759"/>
                </a:solidFill>
              </a:rPr>
              <a:t>“Allahu Akbar”.</a:t>
            </a:r>
          </a:p>
        </p:txBody>
      </p:sp>
      <p:pic>
        <p:nvPicPr>
          <p:cNvPr id="4098" name="Picture 2">
            <a:extLst>
              <a:ext uri="{FF2B5EF4-FFF2-40B4-BE49-F238E27FC236}">
                <a16:creationId xmlns:a16="http://schemas.microsoft.com/office/drawing/2014/main" id="{6CD424A8-11B3-0B8A-E47D-65AFCECF0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432" y="1375700"/>
            <a:ext cx="3006555" cy="261034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9CA970E4-8A93-177F-9782-D3EFDAE30EDC}"/>
              </a:ext>
            </a:extLst>
          </p:cNvPr>
          <p:cNvSpPr/>
          <p:nvPr/>
        </p:nvSpPr>
        <p:spPr>
          <a:xfrm>
            <a:off x="838200" y="4596974"/>
            <a:ext cx="10401017" cy="1525092"/>
          </a:xfrm>
          <a:prstGeom prst="roundRect">
            <a:avLst>
              <a:gd name="adj" fmla="val 1625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73FDD74-7C71-0EB5-B086-172582767877}"/>
              </a:ext>
            </a:extLst>
          </p:cNvPr>
          <p:cNvSpPr txBox="1"/>
          <p:nvPr/>
        </p:nvSpPr>
        <p:spPr>
          <a:xfrm>
            <a:off x="1028149" y="5257921"/>
            <a:ext cx="10065838" cy="646331"/>
          </a:xfrm>
          <a:prstGeom prst="rect">
            <a:avLst/>
          </a:prstGeom>
          <a:noFill/>
        </p:spPr>
        <p:txBody>
          <a:bodyPr wrap="square">
            <a:spAutoFit/>
          </a:bodyPr>
          <a:lstStyle/>
          <a:p>
            <a:pPr>
              <a:lnSpc>
                <a:spcPct val="100000"/>
              </a:lnSpc>
            </a:pPr>
            <a:r>
              <a:rPr lang="en-US" dirty="0" err="1"/>
              <a:t>Bilāl</a:t>
            </a:r>
            <a:r>
              <a:rPr lang="en-US" dirty="0"/>
              <a:t> was a black, former slave. </a:t>
            </a:r>
            <a:r>
              <a:rPr lang="en-US" dirty="0" err="1"/>
              <a:t>Usāmah</a:t>
            </a:r>
            <a:r>
              <a:rPr lang="en-US" dirty="0"/>
              <a:t> was the son of former slaves. The Prophet </a:t>
            </a:r>
            <a:r>
              <a:rPr lang="en-US" dirty="0">
                <a:latin typeface="KFGQPC Arabic Symbols 01" panose="02000000000000000000" pitchFamily="2" charset="2"/>
              </a:rPr>
              <a:t>g</a:t>
            </a:r>
            <a:r>
              <a:rPr lang="ar-SA" dirty="0"/>
              <a:t> </a:t>
            </a:r>
            <a:r>
              <a:rPr lang="en-US" dirty="0"/>
              <a:t>chose them out of everyone, and practically demonstrated the beauty and justice of Islam.</a:t>
            </a:r>
            <a:endParaRPr lang="en-GB" dirty="0"/>
          </a:p>
        </p:txBody>
      </p:sp>
      <p:sp>
        <p:nvSpPr>
          <p:cNvPr id="6" name="TextBox 5">
            <a:extLst>
              <a:ext uri="{FF2B5EF4-FFF2-40B4-BE49-F238E27FC236}">
                <a16:creationId xmlns:a16="http://schemas.microsoft.com/office/drawing/2014/main" id="{9F125C99-90D2-D52E-E04B-7574DE384AA8}"/>
              </a:ext>
            </a:extLst>
          </p:cNvPr>
          <p:cNvSpPr txBox="1"/>
          <p:nvPr/>
        </p:nvSpPr>
        <p:spPr>
          <a:xfrm>
            <a:off x="1423605" y="4742690"/>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D2A069D9-D298-8698-4FDF-A8D88DBCFF01}"/>
              </a:ext>
            </a:extLst>
          </p:cNvPr>
          <p:cNvGrpSpPr/>
          <p:nvPr/>
        </p:nvGrpSpPr>
        <p:grpSpPr>
          <a:xfrm>
            <a:off x="1028148" y="4739168"/>
            <a:ext cx="390498" cy="390816"/>
            <a:chOff x="1379193" y="4620305"/>
            <a:chExt cx="476466" cy="476854"/>
          </a:xfrm>
        </p:grpSpPr>
        <p:sp>
          <p:nvSpPr>
            <p:cNvPr id="8" name="Graphic 18">
              <a:extLst>
                <a:ext uri="{FF2B5EF4-FFF2-40B4-BE49-F238E27FC236}">
                  <a16:creationId xmlns:a16="http://schemas.microsoft.com/office/drawing/2014/main" id="{4774C8A3-8B26-B4E5-CF20-44293054AC4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D71F38B7-75A7-089B-46FA-45181EA6DBB1}"/>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BE4C8803-F38D-4670-FDBC-2ECBE894081E}"/>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385BF7-2DAA-CB27-7C31-F299E8B9220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EB9C80B-28B0-5C4B-D2B0-E014EC9AD41C}"/>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AD5F7375-8C48-8C76-D428-EC76607F7F5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09EA3262-29B5-79A4-2EB7-9CDCEDF8FC7C}"/>
              </a:ext>
            </a:extLst>
          </p:cNvPr>
          <p:cNvSpPr/>
          <p:nvPr/>
        </p:nvSpPr>
        <p:spPr>
          <a:xfrm>
            <a:off x="0" y="6731000"/>
            <a:ext cx="80654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1802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72F4-3BBA-2886-B9F1-30117C2D72B7}"/>
              </a:ext>
            </a:extLst>
          </p:cNvPr>
          <p:cNvSpPr>
            <a:spLocks noGrp="1"/>
          </p:cNvSpPr>
          <p:nvPr>
            <p:ph type="title"/>
          </p:nvPr>
        </p:nvSpPr>
        <p:spPr>
          <a:xfrm>
            <a:off x="838200" y="50138"/>
            <a:ext cx="10515600" cy="1325563"/>
          </a:xfrm>
        </p:spPr>
        <p:txBody>
          <a:bodyPr/>
          <a:lstStyle/>
          <a:p>
            <a:r>
              <a:rPr lang="en-GB" dirty="0"/>
              <a:t>The Best Teacher </a:t>
            </a:r>
          </a:p>
        </p:txBody>
      </p:sp>
      <p:sp>
        <p:nvSpPr>
          <p:cNvPr id="15" name="Rectangle: Rounded Corners 14">
            <a:extLst>
              <a:ext uri="{FF2B5EF4-FFF2-40B4-BE49-F238E27FC236}">
                <a16:creationId xmlns:a16="http://schemas.microsoft.com/office/drawing/2014/main" id="{9001577B-4814-A70D-D063-EDC222573043}"/>
              </a:ext>
            </a:extLst>
          </p:cNvPr>
          <p:cNvSpPr/>
          <p:nvPr/>
        </p:nvSpPr>
        <p:spPr>
          <a:xfrm>
            <a:off x="838200" y="4214516"/>
            <a:ext cx="5528310" cy="1969113"/>
          </a:xfrm>
          <a:prstGeom prst="roundRect">
            <a:avLst>
              <a:gd name="adj" fmla="val 1165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6" name="TextBox 15">
            <a:extLst>
              <a:ext uri="{FF2B5EF4-FFF2-40B4-BE49-F238E27FC236}">
                <a16:creationId xmlns:a16="http://schemas.microsoft.com/office/drawing/2014/main" id="{5DBCA9EA-EF5A-05E1-C61E-84688B093CF0}"/>
              </a:ext>
            </a:extLst>
          </p:cNvPr>
          <p:cNvSpPr txBox="1"/>
          <p:nvPr/>
        </p:nvSpPr>
        <p:spPr>
          <a:xfrm>
            <a:off x="1028147" y="4864035"/>
            <a:ext cx="5067853" cy="1200329"/>
          </a:xfrm>
          <a:prstGeom prst="rect">
            <a:avLst/>
          </a:prstGeom>
          <a:noFill/>
        </p:spPr>
        <p:txBody>
          <a:bodyPr wrap="square">
            <a:spAutoFit/>
          </a:bodyPr>
          <a:lstStyle/>
          <a:p>
            <a:pPr>
              <a:lnSpc>
                <a:spcPct val="100000"/>
              </a:lnSpc>
            </a:pPr>
            <a:r>
              <a:rPr lang="en-US" dirty="0"/>
              <a:t>The Prophet </a:t>
            </a:r>
            <a:r>
              <a:rPr lang="en-US" sz="1800" dirty="0">
                <a:latin typeface="KFGQPC Arabic Symbols 01" panose="02000000000000000000" pitchFamily="2" charset="2"/>
              </a:rPr>
              <a:t>g</a:t>
            </a:r>
            <a:r>
              <a:rPr lang="ar-SA" dirty="0"/>
              <a:t> </a:t>
            </a:r>
            <a:r>
              <a:rPr lang="en-US" dirty="0"/>
              <a:t>was accessible to all, even a young woman. He was also very understanding of the feelings of men and women and showed them how to behave. </a:t>
            </a:r>
            <a:endParaRPr lang="en-GB" dirty="0"/>
          </a:p>
        </p:txBody>
      </p:sp>
      <p:sp>
        <p:nvSpPr>
          <p:cNvPr id="17" name="TextBox 16">
            <a:extLst>
              <a:ext uri="{FF2B5EF4-FFF2-40B4-BE49-F238E27FC236}">
                <a16:creationId xmlns:a16="http://schemas.microsoft.com/office/drawing/2014/main" id="{64E47BBD-4850-F5A1-E449-586768B0551D}"/>
              </a:ext>
            </a:extLst>
          </p:cNvPr>
          <p:cNvSpPr txBox="1"/>
          <p:nvPr/>
        </p:nvSpPr>
        <p:spPr>
          <a:xfrm>
            <a:off x="1423604" y="4394524"/>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18" name="Group 17">
            <a:extLst>
              <a:ext uri="{FF2B5EF4-FFF2-40B4-BE49-F238E27FC236}">
                <a16:creationId xmlns:a16="http://schemas.microsoft.com/office/drawing/2014/main" id="{32F0D079-A73B-42D1-7588-54CDF0D4EE2A}"/>
              </a:ext>
            </a:extLst>
          </p:cNvPr>
          <p:cNvGrpSpPr/>
          <p:nvPr/>
        </p:nvGrpSpPr>
        <p:grpSpPr>
          <a:xfrm>
            <a:off x="1028147" y="4391002"/>
            <a:ext cx="390498" cy="390816"/>
            <a:chOff x="1379193" y="4620305"/>
            <a:chExt cx="476466" cy="476854"/>
          </a:xfrm>
        </p:grpSpPr>
        <p:sp>
          <p:nvSpPr>
            <p:cNvPr id="19" name="Graphic 18">
              <a:extLst>
                <a:ext uri="{FF2B5EF4-FFF2-40B4-BE49-F238E27FC236}">
                  <a16:creationId xmlns:a16="http://schemas.microsoft.com/office/drawing/2014/main" id="{89C50373-09F8-22CD-0488-E7D488B18147}"/>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0" name="Group 19">
              <a:extLst>
                <a:ext uri="{FF2B5EF4-FFF2-40B4-BE49-F238E27FC236}">
                  <a16:creationId xmlns:a16="http://schemas.microsoft.com/office/drawing/2014/main" id="{23A7D30D-58C1-A238-BA5F-20D6DEEB33DB}"/>
                </a:ext>
              </a:extLst>
            </p:cNvPr>
            <p:cNvGrpSpPr/>
            <p:nvPr/>
          </p:nvGrpSpPr>
          <p:grpSpPr>
            <a:xfrm>
              <a:off x="1486695" y="4698663"/>
              <a:ext cx="261462" cy="320138"/>
              <a:chOff x="2762230" y="4102668"/>
              <a:chExt cx="435638" cy="533402"/>
            </a:xfrm>
            <a:solidFill>
              <a:schemeClr val="bg1"/>
            </a:solidFill>
          </p:grpSpPr>
          <p:sp>
            <p:nvSpPr>
              <p:cNvPr id="21" name="Freeform: Shape 20">
                <a:extLst>
                  <a:ext uri="{FF2B5EF4-FFF2-40B4-BE49-F238E27FC236}">
                    <a16:creationId xmlns:a16="http://schemas.microsoft.com/office/drawing/2014/main" id="{3748C52A-97B4-3DD3-AFFC-56798AC27A2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4B1BD95-83DA-A277-9465-5B5E9C146B3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2F58360-33F0-2557-E69B-EAA8A7C4E423}"/>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7C72AB8-8E8F-6302-69A0-E9280B2FD920}"/>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26" name="Content Placeholder 25">
            <a:extLst>
              <a:ext uri="{FF2B5EF4-FFF2-40B4-BE49-F238E27FC236}">
                <a16:creationId xmlns:a16="http://schemas.microsoft.com/office/drawing/2014/main" id="{D3AECDFC-9372-9E27-2A5D-63DC830D196F}"/>
              </a:ext>
            </a:extLst>
          </p:cNvPr>
          <p:cNvSpPr>
            <a:spLocks noGrp="1"/>
          </p:cNvSpPr>
          <p:nvPr>
            <p:ph idx="1"/>
          </p:nvPr>
        </p:nvSpPr>
        <p:spPr>
          <a:xfrm>
            <a:off x="838200" y="1528638"/>
            <a:ext cx="5528310" cy="2844367"/>
          </a:xfrm>
        </p:spPr>
        <p:txBody>
          <a:bodyPr>
            <a:normAutofit/>
          </a:bodyPr>
          <a:lstStyle/>
          <a:p>
            <a:r>
              <a:rPr lang="en-US" sz="1800" dirty="0"/>
              <a:t>People were all around the Prophet </a:t>
            </a:r>
            <a:r>
              <a:rPr lang="en-US" sz="1800" dirty="0">
                <a:latin typeface="KFGQPC Arabic Symbols 01" panose="02000000000000000000" pitchFamily="2" charset="2"/>
              </a:rPr>
              <a:t>g</a:t>
            </a:r>
            <a:r>
              <a:rPr lang="en-US" sz="1800" dirty="0"/>
              <a:t>. He advised them: “Do not kill one another and </a:t>
            </a:r>
            <a:r>
              <a:rPr lang="en-US" sz="1800" b="1" dirty="0">
                <a:solidFill>
                  <a:srgbClr val="C34759"/>
                </a:solidFill>
              </a:rPr>
              <a:t>do not injure one another. </a:t>
            </a:r>
            <a:r>
              <a:rPr lang="en-US" sz="1800" dirty="0"/>
              <a:t>When you do your stoning, choose small stones. </a:t>
            </a:r>
            <a:r>
              <a:rPr lang="en-US" sz="1800" b="1" dirty="0">
                <a:solidFill>
                  <a:srgbClr val="C34759"/>
                </a:solidFill>
              </a:rPr>
              <a:t>Learn your rituals from me</a:t>
            </a:r>
            <a:r>
              <a:rPr lang="en-US" sz="1800" dirty="0"/>
              <a:t>!”</a:t>
            </a:r>
          </a:p>
          <a:p>
            <a:r>
              <a:rPr lang="en-US" sz="1800" dirty="0"/>
              <a:t>A woman came to ask the Prophet </a:t>
            </a:r>
            <a:r>
              <a:rPr lang="en-US" sz="1800" dirty="0">
                <a:latin typeface="KFGQPC Arabic Symbols 01" panose="02000000000000000000" pitchFamily="2" charset="2"/>
              </a:rPr>
              <a:t>g</a:t>
            </a:r>
            <a:r>
              <a:rPr lang="en-US" sz="1800" dirty="0"/>
              <a:t> a question and the Prophet </a:t>
            </a:r>
            <a:r>
              <a:rPr lang="en-US" sz="1800" dirty="0">
                <a:latin typeface="KFGQPC Arabic Symbols 01" panose="02000000000000000000" pitchFamily="2" charset="2"/>
              </a:rPr>
              <a:t>g</a:t>
            </a:r>
            <a:r>
              <a:rPr lang="en-US" sz="1800" dirty="0"/>
              <a:t> noticed </a:t>
            </a:r>
            <a:r>
              <a:rPr lang="en-US" sz="1800" dirty="0" err="1"/>
              <a:t>Faḍl</a:t>
            </a:r>
            <a:r>
              <a:rPr lang="en-US" sz="1800" dirty="0"/>
              <a:t> was looking at her. He thus, turned his cousin’s head away from the woman.</a:t>
            </a:r>
          </a:p>
        </p:txBody>
      </p:sp>
      <p:pic>
        <p:nvPicPr>
          <p:cNvPr id="1026" name="Picture 2" descr="Mina - IslamicLandmarks.com">
            <a:extLst>
              <a:ext uri="{FF2B5EF4-FFF2-40B4-BE49-F238E27FC236}">
                <a16:creationId xmlns:a16="http://schemas.microsoft.com/office/drawing/2014/main" id="{F42A2154-4894-FC58-530F-3B3360741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48"/>
          <a:stretch/>
        </p:blipFill>
        <p:spPr bwMode="auto">
          <a:xfrm>
            <a:off x="6962074" y="1477838"/>
            <a:ext cx="4161738" cy="465499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3" name="PB">
            <a:extLst>
              <a:ext uri="{FF2B5EF4-FFF2-40B4-BE49-F238E27FC236}">
                <a16:creationId xmlns:a16="http://schemas.microsoft.com/office/drawing/2014/main" id="{5A77056D-8263-8DA7-3412-7256980BEEBB}"/>
              </a:ext>
            </a:extLst>
          </p:cNvPr>
          <p:cNvSpPr/>
          <p:nvPr/>
        </p:nvSpPr>
        <p:spPr>
          <a:xfrm>
            <a:off x="0" y="6731000"/>
            <a:ext cx="82530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548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8D27-3F7D-329C-0527-808F09836904}"/>
              </a:ext>
            </a:extLst>
          </p:cNvPr>
          <p:cNvSpPr>
            <a:spLocks noGrp="1"/>
          </p:cNvSpPr>
          <p:nvPr>
            <p:ph type="title"/>
          </p:nvPr>
        </p:nvSpPr>
        <p:spPr/>
        <p:txBody>
          <a:bodyPr/>
          <a:lstStyle/>
          <a:p>
            <a:r>
              <a:rPr lang="en-US" dirty="0"/>
              <a:t>The Farewell Sermon (Part 2) </a:t>
            </a:r>
            <a:endParaRPr lang="en-GB" dirty="0"/>
          </a:p>
        </p:txBody>
      </p:sp>
      <p:sp>
        <p:nvSpPr>
          <p:cNvPr id="3" name="Content Placeholder 2">
            <a:extLst>
              <a:ext uri="{FF2B5EF4-FFF2-40B4-BE49-F238E27FC236}">
                <a16:creationId xmlns:a16="http://schemas.microsoft.com/office/drawing/2014/main" id="{2A681CE0-04F9-5382-C0DD-74BAF63CAD73}"/>
              </a:ext>
            </a:extLst>
          </p:cNvPr>
          <p:cNvSpPr>
            <a:spLocks noGrp="1"/>
          </p:cNvSpPr>
          <p:nvPr>
            <p:ph idx="1"/>
          </p:nvPr>
        </p:nvSpPr>
        <p:spPr>
          <a:xfrm>
            <a:off x="838200" y="1521439"/>
            <a:ext cx="10515600" cy="4795044"/>
          </a:xfrm>
        </p:spPr>
        <p:txBody>
          <a:bodyPr>
            <a:normAutofit lnSpcReduction="10000"/>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en-GB" sz="1800" dirty="0"/>
              <a:t> asked </a:t>
            </a:r>
            <a:r>
              <a:rPr lang="en-GB" sz="1800" dirty="0" err="1"/>
              <a:t>Jarīr</a:t>
            </a:r>
            <a:r>
              <a:rPr lang="en-GB" sz="1800" dirty="0"/>
              <a:t> b. </a:t>
            </a:r>
            <a:r>
              <a:rPr lang="en-GB" sz="1800" dirty="0" err="1"/>
              <a:t>ʿAbdillah</a:t>
            </a:r>
            <a:r>
              <a:rPr lang="en-GB" sz="1800" dirty="0"/>
              <a:t> to gather the people as he wanted to speak to them. </a:t>
            </a:r>
          </a:p>
          <a:p>
            <a:pPr>
              <a:lnSpc>
                <a:spcPct val="114000"/>
              </a:lnSpc>
              <a:spcBef>
                <a:spcPts val="0"/>
              </a:spcBef>
              <a:spcAft>
                <a:spcPts val="600"/>
              </a:spcAft>
            </a:pPr>
            <a:r>
              <a:rPr lang="en-GB" sz="1800" dirty="0"/>
              <a:t>He sat on his camel on the morning of the 10th in between the </a:t>
            </a:r>
            <a:r>
              <a:rPr lang="en-GB" sz="1800" dirty="0" err="1"/>
              <a:t>Jamarāt</a:t>
            </a:r>
            <a:r>
              <a:rPr lang="en-GB" sz="1800" dirty="0"/>
              <a:t> and gave a long sermon. He </a:t>
            </a:r>
            <a:r>
              <a:rPr lang="en-GB" sz="1800" dirty="0">
                <a:latin typeface="KFGQPC Arabic Symbols 01" panose="02000000000000000000" pitchFamily="2" charset="2"/>
              </a:rPr>
              <a:t>g</a:t>
            </a:r>
            <a:r>
              <a:rPr lang="en-GB" sz="1800" dirty="0"/>
              <a:t> began </a:t>
            </a:r>
            <a:r>
              <a:rPr lang="en-GB" sz="1800" b="1" dirty="0">
                <a:solidFill>
                  <a:srgbClr val="C34759"/>
                </a:solidFill>
              </a:rPr>
              <a:t>by praising &amp; thanking Allah</a:t>
            </a:r>
            <a:r>
              <a:rPr lang="en-GB" sz="1800" dirty="0"/>
              <a:t>. He then mentioned:</a:t>
            </a:r>
          </a:p>
          <a:p>
            <a:pPr marL="800100" lvl="1" indent="-342900">
              <a:buFont typeface="+mj-lt"/>
              <a:buAutoNum type="arabicPeriod"/>
            </a:pPr>
            <a:r>
              <a:rPr lang="en-GB" sz="1800" dirty="0"/>
              <a:t>Your blood, property and honour are forbidden for you (to claim unlawfully) just like the violation of the </a:t>
            </a:r>
            <a:r>
              <a:rPr lang="en-GB" sz="1800" b="1" dirty="0">
                <a:solidFill>
                  <a:srgbClr val="C34759"/>
                </a:solidFill>
              </a:rPr>
              <a:t>sanctity of this day in this month</a:t>
            </a:r>
            <a:r>
              <a:rPr lang="en-GB" sz="1800" dirty="0"/>
              <a:t>. </a:t>
            </a:r>
          </a:p>
          <a:p>
            <a:pPr marL="800100" lvl="1" indent="-342900">
              <a:lnSpc>
                <a:spcPct val="114000"/>
              </a:lnSpc>
              <a:spcBef>
                <a:spcPts val="0"/>
              </a:spcBef>
              <a:spcAft>
                <a:spcPts val="600"/>
              </a:spcAft>
              <a:buFont typeface="+mj-lt"/>
              <a:buAutoNum type="arabicPeriod"/>
            </a:pPr>
            <a:r>
              <a:rPr lang="en-GB" sz="1800" dirty="0"/>
              <a:t>A true Muslim is the one who keeps all Muslims </a:t>
            </a:r>
            <a:r>
              <a:rPr lang="en-GB" sz="1800" b="1" dirty="0">
                <a:solidFill>
                  <a:srgbClr val="C34759"/>
                </a:solidFill>
              </a:rPr>
              <a:t>safe from his tongue and hand</a:t>
            </a:r>
            <a:r>
              <a:rPr lang="en-GB" sz="1800" dirty="0"/>
              <a:t>.</a:t>
            </a:r>
          </a:p>
          <a:p>
            <a:pPr marL="800100" lvl="1" indent="-342900">
              <a:lnSpc>
                <a:spcPct val="114000"/>
              </a:lnSpc>
              <a:spcBef>
                <a:spcPts val="0"/>
              </a:spcBef>
              <a:spcAft>
                <a:spcPts val="600"/>
              </a:spcAft>
              <a:buFont typeface="+mj-lt"/>
              <a:buAutoNum type="arabicPeriod"/>
            </a:pPr>
            <a:r>
              <a:rPr lang="en-GB" sz="1800" dirty="0"/>
              <a:t>A true Believer is the one whom people </a:t>
            </a:r>
            <a:r>
              <a:rPr lang="en-GB" sz="1800" b="1" dirty="0">
                <a:solidFill>
                  <a:srgbClr val="C34759"/>
                </a:solidFill>
              </a:rPr>
              <a:t>trust </a:t>
            </a:r>
            <a:r>
              <a:rPr lang="en-GB" sz="1800" dirty="0"/>
              <a:t>with their lives and property. </a:t>
            </a:r>
          </a:p>
          <a:p>
            <a:pPr marL="800100" lvl="1" indent="-342900">
              <a:lnSpc>
                <a:spcPct val="114000"/>
              </a:lnSpc>
              <a:spcBef>
                <a:spcPts val="0"/>
              </a:spcBef>
              <a:spcAft>
                <a:spcPts val="600"/>
              </a:spcAft>
              <a:buFont typeface="+mj-lt"/>
              <a:buAutoNum type="arabicPeriod"/>
            </a:pPr>
            <a:r>
              <a:rPr lang="en-GB" sz="1800" dirty="0"/>
              <a:t>A </a:t>
            </a:r>
            <a:r>
              <a:rPr lang="en-GB" sz="1800" dirty="0" err="1"/>
              <a:t>Muhājir</a:t>
            </a:r>
            <a:r>
              <a:rPr lang="en-GB" sz="1800" dirty="0"/>
              <a:t> (migrant for Allah’s sake) is the one who </a:t>
            </a:r>
            <a:r>
              <a:rPr lang="en-GB" sz="1800" b="1" dirty="0">
                <a:solidFill>
                  <a:srgbClr val="C34759"/>
                </a:solidFill>
              </a:rPr>
              <a:t>abandons all sins</a:t>
            </a:r>
            <a:r>
              <a:rPr lang="en-GB" sz="1800" dirty="0"/>
              <a:t>.</a:t>
            </a:r>
          </a:p>
          <a:p>
            <a:pPr marL="800100" lvl="1" indent="-342900">
              <a:lnSpc>
                <a:spcPct val="114000"/>
              </a:lnSpc>
              <a:spcBef>
                <a:spcPts val="0"/>
              </a:spcBef>
              <a:spcAft>
                <a:spcPts val="600"/>
              </a:spcAft>
              <a:buFont typeface="+mj-lt"/>
              <a:buAutoNum type="arabicPeriod"/>
            </a:pPr>
            <a:r>
              <a:rPr lang="en-GB" sz="1800" dirty="0"/>
              <a:t>A </a:t>
            </a:r>
            <a:r>
              <a:rPr lang="en-GB" sz="1800" dirty="0" err="1"/>
              <a:t>Mujāhid</a:t>
            </a:r>
            <a:r>
              <a:rPr lang="en-GB" sz="1800" dirty="0"/>
              <a:t> (</a:t>
            </a:r>
            <a:r>
              <a:rPr lang="en-GB" sz="1800" dirty="0" err="1"/>
              <a:t>striver</a:t>
            </a:r>
            <a:r>
              <a:rPr lang="en-GB" sz="1800" dirty="0"/>
              <a:t>) is the one who </a:t>
            </a:r>
            <a:r>
              <a:rPr lang="en-GB" sz="1800" b="1" dirty="0">
                <a:solidFill>
                  <a:srgbClr val="C34759"/>
                </a:solidFill>
              </a:rPr>
              <a:t>strives in obedience to Allah. </a:t>
            </a:r>
          </a:p>
          <a:p>
            <a:pPr marL="800100" lvl="1" indent="-342900">
              <a:lnSpc>
                <a:spcPct val="114000"/>
              </a:lnSpc>
              <a:spcBef>
                <a:spcPts val="0"/>
              </a:spcBef>
              <a:spcAft>
                <a:spcPts val="600"/>
              </a:spcAft>
              <a:buFont typeface="+mj-lt"/>
              <a:buAutoNum type="arabicPeriod"/>
            </a:pPr>
            <a:r>
              <a:rPr lang="en-GB" sz="1800" dirty="0"/>
              <a:t>Parents should </a:t>
            </a:r>
            <a:r>
              <a:rPr lang="en-GB" sz="1800" b="1" dirty="0">
                <a:solidFill>
                  <a:srgbClr val="C34759"/>
                </a:solidFill>
              </a:rPr>
              <a:t>not harm </a:t>
            </a:r>
            <a:r>
              <a:rPr lang="en-GB" sz="1800" dirty="0"/>
              <a:t>their children &amp; vice versa.</a:t>
            </a:r>
          </a:p>
          <a:p>
            <a:pPr marL="800100" lvl="1" indent="-342900">
              <a:lnSpc>
                <a:spcPct val="114000"/>
              </a:lnSpc>
              <a:spcBef>
                <a:spcPts val="0"/>
              </a:spcBef>
              <a:spcAft>
                <a:spcPts val="600"/>
              </a:spcAft>
              <a:buClr>
                <a:schemeClr val="tx1"/>
              </a:buClr>
              <a:buFont typeface="+mj-lt"/>
              <a:buAutoNum type="arabicPeriod"/>
            </a:pPr>
            <a:r>
              <a:rPr lang="en-GB" sz="1800" dirty="0"/>
              <a:t>Protect yourself from </a:t>
            </a:r>
            <a:r>
              <a:rPr lang="en-GB" sz="1800" b="1" dirty="0" err="1">
                <a:solidFill>
                  <a:srgbClr val="C34759"/>
                </a:solidFill>
              </a:rPr>
              <a:t>Shayṭān</a:t>
            </a:r>
            <a:r>
              <a:rPr lang="en-GB" sz="1800" b="1" dirty="0"/>
              <a:t>.</a:t>
            </a:r>
          </a:p>
          <a:p>
            <a:pPr marL="800100" lvl="1" indent="-342900">
              <a:lnSpc>
                <a:spcPct val="114000"/>
              </a:lnSpc>
              <a:spcBef>
                <a:spcPts val="0"/>
              </a:spcBef>
              <a:spcAft>
                <a:spcPts val="600"/>
              </a:spcAft>
              <a:buFont typeface="+mj-lt"/>
              <a:buAutoNum type="arabicPeriod"/>
            </a:pPr>
            <a:r>
              <a:rPr lang="en-GB" sz="1800" dirty="0"/>
              <a:t>Three vital things for a believer: </a:t>
            </a:r>
            <a:r>
              <a:rPr lang="en-GB" sz="1800" b="1" dirty="0" err="1">
                <a:solidFill>
                  <a:srgbClr val="C34759"/>
                </a:solidFill>
              </a:rPr>
              <a:t>ikhlāṣ</a:t>
            </a:r>
            <a:r>
              <a:rPr lang="en-GB" sz="1800" b="1" dirty="0">
                <a:solidFill>
                  <a:srgbClr val="C34759"/>
                </a:solidFill>
              </a:rPr>
              <a:t> </a:t>
            </a:r>
            <a:r>
              <a:rPr lang="en-GB" sz="1800" dirty="0"/>
              <a:t>(sincerity), giving </a:t>
            </a:r>
            <a:r>
              <a:rPr lang="en-GB" sz="1800" b="1" dirty="0">
                <a:solidFill>
                  <a:srgbClr val="C34759"/>
                </a:solidFill>
              </a:rPr>
              <a:t>sincere advice </a:t>
            </a:r>
            <a:r>
              <a:rPr lang="en-GB" sz="1800" dirty="0"/>
              <a:t>to those in authority &amp; staying with the </a:t>
            </a:r>
            <a:r>
              <a:rPr lang="en-GB" sz="1800" b="1" dirty="0">
                <a:solidFill>
                  <a:srgbClr val="C34759"/>
                </a:solidFill>
              </a:rPr>
              <a:t>Muslim community</a:t>
            </a:r>
            <a:r>
              <a:rPr lang="en-GB" sz="1800" dirty="0"/>
              <a:t>. </a:t>
            </a:r>
          </a:p>
          <a:p>
            <a:endParaRPr lang="en-GB" sz="1600" dirty="0"/>
          </a:p>
        </p:txBody>
      </p:sp>
      <p:sp>
        <p:nvSpPr>
          <p:cNvPr id="4" name="PB">
            <a:extLst>
              <a:ext uri="{FF2B5EF4-FFF2-40B4-BE49-F238E27FC236}">
                <a16:creationId xmlns:a16="http://schemas.microsoft.com/office/drawing/2014/main" id="{50D12B88-CBB4-7FB0-6AFE-87C05FE789AE}"/>
              </a:ext>
            </a:extLst>
          </p:cNvPr>
          <p:cNvSpPr/>
          <p:nvPr/>
        </p:nvSpPr>
        <p:spPr>
          <a:xfrm>
            <a:off x="0" y="6731000"/>
            <a:ext cx="84406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1008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622-9EF9-FF01-0424-7B22D2F1EC54}"/>
              </a:ext>
            </a:extLst>
          </p:cNvPr>
          <p:cNvSpPr>
            <a:spLocks noGrp="1"/>
          </p:cNvSpPr>
          <p:nvPr>
            <p:ph type="title"/>
          </p:nvPr>
        </p:nvSpPr>
        <p:spPr/>
        <p:txBody>
          <a:bodyPr/>
          <a:lstStyle/>
          <a:p>
            <a:r>
              <a:rPr lang="en-US" dirty="0"/>
              <a:t>The Mission Has Been Accomplished </a:t>
            </a:r>
            <a:endParaRPr lang="en-GB" dirty="0"/>
          </a:p>
        </p:txBody>
      </p:sp>
      <p:sp>
        <p:nvSpPr>
          <p:cNvPr id="3" name="Content Placeholder 2">
            <a:extLst>
              <a:ext uri="{FF2B5EF4-FFF2-40B4-BE49-F238E27FC236}">
                <a16:creationId xmlns:a16="http://schemas.microsoft.com/office/drawing/2014/main" id="{6C99695E-9F5F-73DA-68E7-8C657452C497}"/>
              </a:ext>
            </a:extLst>
          </p:cNvPr>
          <p:cNvSpPr>
            <a:spLocks noGrp="1"/>
          </p:cNvSpPr>
          <p:nvPr>
            <p:ph idx="1"/>
          </p:nvPr>
        </p:nvSpPr>
        <p:spPr>
          <a:xfrm>
            <a:off x="838200" y="1401316"/>
            <a:ext cx="5342681" cy="4351338"/>
          </a:xfrm>
        </p:spPr>
        <p:txBody>
          <a:bodyPr>
            <a:normAutofit/>
          </a:bodyPr>
          <a:lstStyle/>
          <a:p>
            <a:pPr>
              <a:lnSpc>
                <a:spcPct val="114000"/>
              </a:lnSpc>
              <a:spcBef>
                <a:spcPts val="0"/>
              </a:spcBef>
              <a:spcAft>
                <a:spcPts val="600"/>
              </a:spcAft>
            </a:pPr>
            <a:r>
              <a:rPr lang="en-GB" sz="2000" dirty="0"/>
              <a:t>The Prophet </a:t>
            </a:r>
            <a:r>
              <a:rPr lang="en-GB" sz="2000" dirty="0">
                <a:latin typeface="KFGQPC Arabic Symbols 01" panose="02000000000000000000" pitchFamily="2" charset="2"/>
              </a:rPr>
              <a:t>g</a:t>
            </a:r>
            <a:r>
              <a:rPr lang="en-GB" sz="2000" dirty="0"/>
              <a:t> concluded with: “I do not know whether I will meet you after this day. May Allah have mercy on anyone who listens to my words, understands and conveys them to others.”</a:t>
            </a:r>
          </a:p>
          <a:p>
            <a:pPr>
              <a:lnSpc>
                <a:spcPct val="114000"/>
              </a:lnSpc>
              <a:spcBef>
                <a:spcPts val="0"/>
              </a:spcBef>
              <a:spcAft>
                <a:spcPts val="600"/>
              </a:spcAft>
            </a:pPr>
            <a:r>
              <a:rPr lang="en-GB" sz="2000" dirty="0"/>
              <a:t>He also requested: “Let those of you who are present inform those who are absent.” </a:t>
            </a:r>
          </a:p>
          <a:p>
            <a:pPr>
              <a:lnSpc>
                <a:spcPct val="114000"/>
              </a:lnSpc>
              <a:spcBef>
                <a:spcPts val="0"/>
              </a:spcBef>
              <a:spcAft>
                <a:spcPts val="600"/>
              </a:spcAft>
            </a:pPr>
            <a:r>
              <a:rPr lang="en-GB" sz="2000" dirty="0"/>
              <a:t>He </a:t>
            </a:r>
            <a:r>
              <a:rPr lang="en-GB" sz="2000" dirty="0">
                <a:latin typeface="KFGQPC Arabic Symbols 01" panose="02000000000000000000" pitchFamily="2" charset="2"/>
              </a:rPr>
              <a:t>g</a:t>
            </a:r>
            <a:r>
              <a:rPr lang="en-GB" sz="2000" dirty="0"/>
              <a:t> then lifted his head to the sky and said: </a:t>
            </a:r>
            <a:r>
              <a:rPr lang="en-GB" sz="2000" b="1" dirty="0">
                <a:solidFill>
                  <a:srgbClr val="C34759"/>
                </a:solidFill>
              </a:rPr>
              <a:t>“Have I delivered my message?”</a:t>
            </a:r>
            <a:r>
              <a:rPr lang="en-GB" sz="2000" dirty="0"/>
              <a:t>, to which the people replied: “Yes”. He then said: “My Lord, bear witness!” thrice. </a:t>
            </a:r>
          </a:p>
          <a:p>
            <a:pPr>
              <a:lnSpc>
                <a:spcPct val="114000"/>
              </a:lnSpc>
              <a:spcBef>
                <a:spcPts val="0"/>
              </a:spcBef>
              <a:spcAft>
                <a:spcPts val="600"/>
              </a:spcAft>
            </a:pPr>
            <a:endParaRPr lang="en-GB" sz="2000" dirty="0"/>
          </a:p>
        </p:txBody>
      </p:sp>
      <p:pic>
        <p:nvPicPr>
          <p:cNvPr id="5122" name="Picture 2">
            <a:extLst>
              <a:ext uri="{FF2B5EF4-FFF2-40B4-BE49-F238E27FC236}">
                <a16:creationId xmlns:a16="http://schemas.microsoft.com/office/drawing/2014/main" id="{86C530FF-A72D-B351-5BF2-F832191F7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331" y="1892491"/>
            <a:ext cx="4448104" cy="307301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FF26A182-BB9A-03EF-C261-AB1224BE8E11}"/>
              </a:ext>
            </a:extLst>
          </p:cNvPr>
          <p:cNvSpPr/>
          <p:nvPr/>
        </p:nvSpPr>
        <p:spPr>
          <a:xfrm>
            <a:off x="0" y="6731000"/>
            <a:ext cx="86281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162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48CCAF6-C263-98D6-C7C3-DD65076F8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541" y="778695"/>
            <a:ext cx="2954259" cy="221284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2" name="Title 1">
            <a:extLst>
              <a:ext uri="{FF2B5EF4-FFF2-40B4-BE49-F238E27FC236}">
                <a16:creationId xmlns:a16="http://schemas.microsoft.com/office/drawing/2014/main" id="{2E846233-114F-59F5-323C-2334096D7036}"/>
              </a:ext>
            </a:extLst>
          </p:cNvPr>
          <p:cNvSpPr>
            <a:spLocks noGrp="1"/>
          </p:cNvSpPr>
          <p:nvPr>
            <p:ph type="title"/>
          </p:nvPr>
        </p:nvSpPr>
        <p:spPr/>
        <p:txBody>
          <a:bodyPr/>
          <a:lstStyle/>
          <a:p>
            <a:r>
              <a:rPr lang="en-GB" dirty="0"/>
              <a:t>The Questions Continue… </a:t>
            </a:r>
          </a:p>
        </p:txBody>
      </p:sp>
      <p:sp>
        <p:nvSpPr>
          <p:cNvPr id="3" name="Content Placeholder 2">
            <a:extLst>
              <a:ext uri="{FF2B5EF4-FFF2-40B4-BE49-F238E27FC236}">
                <a16:creationId xmlns:a16="http://schemas.microsoft.com/office/drawing/2014/main" id="{A98935CC-9665-8235-E556-220E8F0A5217}"/>
              </a:ext>
            </a:extLst>
          </p:cNvPr>
          <p:cNvSpPr>
            <a:spLocks noGrp="1"/>
          </p:cNvSpPr>
          <p:nvPr>
            <p:ph idx="1"/>
          </p:nvPr>
        </p:nvSpPr>
        <p:spPr>
          <a:xfrm>
            <a:off x="838199" y="1337917"/>
            <a:ext cx="10399853" cy="5329362"/>
          </a:xfrm>
        </p:spPr>
        <p:txBody>
          <a:bodyPr>
            <a:normAutofit lnSpcReduction="10000"/>
          </a:bodyPr>
          <a:lstStyle/>
          <a:p>
            <a:pPr>
              <a:lnSpc>
                <a:spcPct val="114000"/>
              </a:lnSpc>
            </a:pPr>
            <a:r>
              <a:rPr lang="en-GB" sz="2000" dirty="0"/>
              <a:t>People came to him from all directions asking questions.			       </a:t>
            </a:r>
          </a:p>
          <a:p>
            <a:pPr marL="0" indent="0">
              <a:buNone/>
            </a:pPr>
            <a:r>
              <a:rPr lang="en-GB" sz="2000" dirty="0"/>
              <a:t>     He </a:t>
            </a:r>
            <a:r>
              <a:rPr lang="en-GB" sz="2000" dirty="0">
                <a:latin typeface="KFGQPC Arabic Symbols 01" panose="02000000000000000000" pitchFamily="2" charset="2"/>
              </a:rPr>
              <a:t>g</a:t>
            </a:r>
            <a:r>
              <a:rPr lang="en-GB" sz="2000" dirty="0"/>
              <a:t> replied with patience and kindness. </a:t>
            </a:r>
          </a:p>
          <a:p>
            <a:pPr>
              <a:lnSpc>
                <a:spcPct val="114000"/>
              </a:lnSpc>
            </a:pPr>
            <a:r>
              <a:rPr lang="en-GB" sz="2000" dirty="0"/>
              <a:t>One man asked: “I have shaved my head before stoning.” 			                   	 The Prophet </a:t>
            </a:r>
            <a:r>
              <a:rPr lang="en-GB" sz="2000" dirty="0">
                <a:latin typeface="KFGQPC Arabic Symbols 01" panose="02000000000000000000" pitchFamily="2" charset="2"/>
              </a:rPr>
              <a:t>g</a:t>
            </a:r>
            <a:r>
              <a:rPr lang="en-GB" sz="2000" dirty="0"/>
              <a:t> told him: “Do the stoning now, there is no harm.” 				     Others asked: “I performed </a:t>
            </a:r>
            <a:r>
              <a:rPr lang="en-GB" sz="2000" dirty="0" err="1"/>
              <a:t>ṭawāf</a:t>
            </a:r>
            <a:r>
              <a:rPr lang="en-GB" sz="2000" dirty="0"/>
              <a:t> before stoning”, He </a:t>
            </a:r>
            <a:r>
              <a:rPr lang="en-GB" sz="2000" dirty="0">
                <a:latin typeface="KFGQPC Arabic Symbols 01" panose="02000000000000000000" pitchFamily="2" charset="2"/>
              </a:rPr>
              <a:t>g</a:t>
            </a:r>
            <a:r>
              <a:rPr lang="en-GB" sz="2000" dirty="0"/>
              <a:t> replied </a:t>
            </a:r>
          </a:p>
          <a:p>
            <a:pPr marL="0" indent="0">
              <a:lnSpc>
                <a:spcPct val="114000"/>
              </a:lnSpc>
              <a:buNone/>
            </a:pPr>
            <a:r>
              <a:rPr lang="en-GB" sz="2000" dirty="0"/>
              <a:t>     once again, </a:t>
            </a:r>
            <a:r>
              <a:rPr lang="en-GB" sz="2000" b="1" dirty="0">
                <a:solidFill>
                  <a:srgbClr val="C34759"/>
                </a:solidFill>
              </a:rPr>
              <a:t>“There is no harm.”</a:t>
            </a:r>
          </a:p>
          <a:p>
            <a:pPr>
              <a:lnSpc>
                <a:spcPct val="114000"/>
              </a:lnSpc>
            </a:pPr>
            <a:r>
              <a:rPr lang="en-GB" sz="2000" dirty="0"/>
              <a:t>Some asked whether they should seek medical treatment to which he replied: “Yes.. Allah has not placed an illness without creating a cure for it, except for one disease (old age).”</a:t>
            </a:r>
          </a:p>
          <a:p>
            <a:pPr>
              <a:lnSpc>
                <a:spcPct val="114000"/>
              </a:lnSpc>
            </a:pPr>
            <a:r>
              <a:rPr lang="en-GB" sz="2000" dirty="0"/>
              <a:t>He was also asked what the best thing was that people were given to which he replied: </a:t>
            </a:r>
            <a:r>
              <a:rPr lang="en-GB" sz="2000" b="1" dirty="0">
                <a:solidFill>
                  <a:srgbClr val="C34759"/>
                </a:solidFill>
              </a:rPr>
              <a:t>“Good manners.” </a:t>
            </a:r>
          </a:p>
          <a:p>
            <a:pPr>
              <a:lnSpc>
                <a:spcPct val="114000"/>
              </a:lnSpc>
            </a:pPr>
            <a:r>
              <a:rPr lang="en-GB" sz="2000" dirty="0"/>
              <a:t>The Prophet </a:t>
            </a:r>
            <a:r>
              <a:rPr lang="en-GB" sz="2000" dirty="0">
                <a:latin typeface="KFGQPC Arabic Symbols 01" panose="02000000000000000000" pitchFamily="2" charset="2"/>
              </a:rPr>
              <a:t>g</a:t>
            </a:r>
            <a:r>
              <a:rPr lang="ar-SA" sz="2000" dirty="0"/>
              <a:t> </a:t>
            </a:r>
            <a:r>
              <a:rPr lang="en-GB" sz="2000" dirty="0"/>
              <a:t>then went to his place in </a:t>
            </a:r>
            <a:r>
              <a:rPr lang="en-GB" sz="2000" dirty="0" err="1"/>
              <a:t>Minā</a:t>
            </a:r>
            <a:r>
              <a:rPr lang="en-GB" sz="2000" dirty="0"/>
              <a:t> (where Masjid al-</a:t>
            </a:r>
            <a:r>
              <a:rPr lang="en-GB" sz="2000" dirty="0" err="1"/>
              <a:t>Khayf</a:t>
            </a:r>
            <a:r>
              <a:rPr lang="en-GB" sz="2000" dirty="0"/>
              <a:t> is now located). The companions asked whether they could erect a structure to give him shade. He </a:t>
            </a:r>
            <a:r>
              <a:rPr lang="en-GB" sz="2000" dirty="0">
                <a:latin typeface="KFGQPC Arabic Symbols 01" panose="02000000000000000000" pitchFamily="2" charset="2"/>
              </a:rPr>
              <a:t>g</a:t>
            </a:r>
            <a:r>
              <a:rPr lang="ar-SA" sz="2000" dirty="0"/>
              <a:t> </a:t>
            </a:r>
            <a:r>
              <a:rPr lang="en-GB" sz="2000" dirty="0"/>
              <a:t>refused as “The space in </a:t>
            </a:r>
            <a:r>
              <a:rPr lang="en-GB" sz="2000" dirty="0" err="1"/>
              <a:t>Minā</a:t>
            </a:r>
            <a:r>
              <a:rPr lang="en-GB" sz="2000" dirty="0"/>
              <a:t> is for whoever comes first” and he did not want to distinguish himself from the pilgrims. </a:t>
            </a:r>
          </a:p>
          <a:p>
            <a:pPr>
              <a:lnSpc>
                <a:spcPct val="114000"/>
              </a:lnSpc>
            </a:pPr>
            <a:endParaRPr lang="en-GB" sz="1800" dirty="0"/>
          </a:p>
        </p:txBody>
      </p:sp>
      <p:sp>
        <p:nvSpPr>
          <p:cNvPr id="4" name="PB">
            <a:extLst>
              <a:ext uri="{FF2B5EF4-FFF2-40B4-BE49-F238E27FC236}">
                <a16:creationId xmlns:a16="http://schemas.microsoft.com/office/drawing/2014/main" id="{F95F5A3F-194D-20B2-0FAE-C53CCFE15DC4}"/>
              </a:ext>
            </a:extLst>
          </p:cNvPr>
          <p:cNvSpPr/>
          <p:nvPr/>
        </p:nvSpPr>
        <p:spPr>
          <a:xfrm>
            <a:off x="0" y="6731000"/>
            <a:ext cx="88157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055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7827-05EC-2E2D-B6F7-97EAA54A9045}"/>
              </a:ext>
            </a:extLst>
          </p:cNvPr>
          <p:cNvSpPr>
            <a:spLocks noGrp="1"/>
          </p:cNvSpPr>
          <p:nvPr>
            <p:ph type="title"/>
          </p:nvPr>
        </p:nvSpPr>
        <p:spPr/>
        <p:txBody>
          <a:bodyPr/>
          <a:lstStyle/>
          <a:p>
            <a:r>
              <a:rPr lang="en-GB" dirty="0"/>
              <a:t>The Day of Sacrifice </a:t>
            </a:r>
          </a:p>
        </p:txBody>
      </p:sp>
      <p:sp>
        <p:nvSpPr>
          <p:cNvPr id="3" name="Content Placeholder 2">
            <a:extLst>
              <a:ext uri="{FF2B5EF4-FFF2-40B4-BE49-F238E27FC236}">
                <a16:creationId xmlns:a16="http://schemas.microsoft.com/office/drawing/2014/main" id="{3A21F651-5C3E-4B5C-179F-606FFE572A40}"/>
              </a:ext>
            </a:extLst>
          </p:cNvPr>
          <p:cNvSpPr>
            <a:spLocks noGrp="1"/>
          </p:cNvSpPr>
          <p:nvPr>
            <p:ph idx="1"/>
          </p:nvPr>
        </p:nvSpPr>
        <p:spPr>
          <a:xfrm>
            <a:off x="838201" y="1389741"/>
            <a:ext cx="7993284" cy="5068932"/>
          </a:xfrm>
        </p:spPr>
        <p:txBody>
          <a:bodyPr>
            <a:normAutofit lnSpcReduction="10000"/>
          </a:bodyPr>
          <a:lstStyle/>
          <a:p>
            <a:pPr>
              <a:lnSpc>
                <a:spcPct val="114000"/>
              </a:lnSpc>
            </a:pPr>
            <a:r>
              <a:rPr lang="en-GB" sz="1800" dirty="0"/>
              <a:t>The Prophet </a:t>
            </a:r>
            <a:r>
              <a:rPr lang="en-GB" sz="1800" dirty="0">
                <a:latin typeface="KFGQPC Arabic Symbols 01" panose="02000000000000000000" pitchFamily="2" charset="2"/>
              </a:rPr>
              <a:t>g</a:t>
            </a:r>
            <a:r>
              <a:rPr lang="ar-SA" sz="1800" dirty="0"/>
              <a:t> </a:t>
            </a:r>
            <a:r>
              <a:rPr lang="en-GB" sz="1800" dirty="0"/>
              <a:t>then went to a place in between where he was staying (Masjid al-</a:t>
            </a:r>
            <a:r>
              <a:rPr lang="en-GB" sz="1800" dirty="0" err="1"/>
              <a:t>Khayf</a:t>
            </a:r>
            <a:r>
              <a:rPr lang="en-GB" sz="1800" dirty="0"/>
              <a:t>) and the first </a:t>
            </a:r>
            <a:r>
              <a:rPr lang="en-GB" sz="1800" dirty="0" err="1"/>
              <a:t>Jamarah</a:t>
            </a:r>
            <a:r>
              <a:rPr lang="en-GB" sz="1800" dirty="0"/>
              <a:t> to sacrifice the animals. </a:t>
            </a:r>
          </a:p>
          <a:p>
            <a:pPr>
              <a:lnSpc>
                <a:spcPct val="114000"/>
              </a:lnSpc>
            </a:pPr>
            <a:r>
              <a:rPr lang="en-GB" sz="1800" dirty="0"/>
              <a:t>He </a:t>
            </a:r>
            <a:r>
              <a:rPr lang="en-GB" sz="1800" dirty="0">
                <a:latin typeface="KFGQPC Arabic Symbols 01" panose="02000000000000000000" pitchFamily="2" charset="2"/>
              </a:rPr>
              <a:t>g</a:t>
            </a:r>
            <a:r>
              <a:rPr lang="ar-SA" sz="1800" dirty="0"/>
              <a:t> </a:t>
            </a:r>
            <a:r>
              <a:rPr lang="en-GB" sz="1800" dirty="0"/>
              <a:t>sacrificed 63 camels with his own hands (equating the years of his life). He told </a:t>
            </a:r>
            <a:r>
              <a:rPr lang="en-GB" sz="1800" dirty="0" err="1"/>
              <a:t>ʿAlī</a:t>
            </a:r>
            <a:r>
              <a:rPr lang="en-GB" sz="1800" dirty="0"/>
              <a:t> to sacrifice the rest and cook a portion for them to eat. He also told the companions: “Whoever wishes to take a portion may do so.”</a:t>
            </a:r>
          </a:p>
          <a:p>
            <a:pPr>
              <a:lnSpc>
                <a:spcPct val="114000"/>
              </a:lnSpc>
            </a:pPr>
            <a:r>
              <a:rPr lang="en-GB" sz="1800" dirty="0"/>
              <a:t>His companions asked him whether they could preserve the meat as they were forbidden in the previous year to keep it for more than 3 days [as there were lots of delegations which arrived in Madinah, it was a ‘year in which people were facing hardship’ and the Prophet </a:t>
            </a:r>
            <a:r>
              <a:rPr lang="en-GB" sz="1800" dirty="0">
                <a:latin typeface="KFGQPC Arabic Symbols 01" panose="02000000000000000000" pitchFamily="2" charset="2"/>
              </a:rPr>
              <a:t>g</a:t>
            </a:r>
            <a:r>
              <a:rPr lang="ar-SA" sz="1800" dirty="0"/>
              <a:t> </a:t>
            </a:r>
            <a:r>
              <a:rPr lang="en-GB" sz="1800" dirty="0"/>
              <a:t>wanted the Muslims to help one another.]</a:t>
            </a:r>
          </a:p>
          <a:p>
            <a:pPr>
              <a:lnSpc>
                <a:spcPct val="114000"/>
              </a:lnSpc>
            </a:pPr>
            <a:r>
              <a:rPr lang="en-GB" sz="1800" dirty="0"/>
              <a:t>The Prophet </a:t>
            </a:r>
            <a:r>
              <a:rPr lang="en-GB" sz="1800" dirty="0">
                <a:latin typeface="KFGQPC Arabic Symbols 01" panose="02000000000000000000" pitchFamily="2" charset="2"/>
              </a:rPr>
              <a:t>g</a:t>
            </a:r>
            <a:r>
              <a:rPr lang="ar-SA" sz="1800" dirty="0"/>
              <a:t> </a:t>
            </a:r>
            <a:r>
              <a:rPr lang="en-GB" sz="1800" dirty="0"/>
              <a:t>replied in the affirmative saying, “Now I make it permissible for you. </a:t>
            </a:r>
            <a:r>
              <a:rPr lang="en-GB" sz="1800" b="1" dirty="0">
                <a:solidFill>
                  <a:srgbClr val="C34759"/>
                </a:solidFill>
              </a:rPr>
              <a:t>Eat what you wish, feed others and preserve what you can</a:t>
            </a:r>
            <a:r>
              <a:rPr lang="en-GB" sz="1800" dirty="0"/>
              <a:t>.”</a:t>
            </a:r>
          </a:p>
          <a:p>
            <a:pPr>
              <a:lnSpc>
                <a:spcPct val="114000"/>
              </a:lnSpc>
            </a:pPr>
            <a:r>
              <a:rPr lang="en-GB" sz="1800" dirty="0"/>
              <a:t>He also asked his servant, </a:t>
            </a:r>
            <a:r>
              <a:rPr lang="en-GB" sz="1800" dirty="0" err="1"/>
              <a:t>Thawbān</a:t>
            </a:r>
            <a:r>
              <a:rPr lang="en-GB" sz="1800" dirty="0"/>
              <a:t> to take care of the meat (i.e. dry it) and the Prophet </a:t>
            </a:r>
            <a:r>
              <a:rPr lang="en-GB" sz="1800" dirty="0">
                <a:latin typeface="KFGQPC Arabic Symbols 01" panose="02000000000000000000" pitchFamily="2" charset="2"/>
              </a:rPr>
              <a:t>g</a:t>
            </a:r>
            <a:r>
              <a:rPr lang="ar-SA" sz="1800" dirty="0"/>
              <a:t> </a:t>
            </a:r>
            <a:r>
              <a:rPr lang="en-GB" sz="1800" dirty="0"/>
              <a:t>ate of it until he arrived back to Madinah. </a:t>
            </a:r>
          </a:p>
          <a:p>
            <a:pPr>
              <a:lnSpc>
                <a:spcPct val="114000"/>
              </a:lnSpc>
            </a:pPr>
            <a:r>
              <a:rPr lang="en-GB" sz="1800" dirty="0"/>
              <a:t>He </a:t>
            </a:r>
            <a:r>
              <a:rPr lang="en-GB" sz="1800" dirty="0">
                <a:latin typeface="KFGQPC Arabic Symbols 01" panose="02000000000000000000" pitchFamily="2" charset="2"/>
              </a:rPr>
              <a:t>g</a:t>
            </a:r>
            <a:r>
              <a:rPr lang="ar-SA" sz="1800" dirty="0"/>
              <a:t> </a:t>
            </a:r>
            <a:r>
              <a:rPr lang="en-GB" sz="1800" dirty="0"/>
              <a:t>also sacrificed a cow on behalf of all of his wives. </a:t>
            </a:r>
          </a:p>
          <a:p>
            <a:pPr>
              <a:lnSpc>
                <a:spcPct val="114000"/>
              </a:lnSpc>
            </a:pPr>
            <a:endParaRPr lang="en-GB" sz="1600" dirty="0"/>
          </a:p>
        </p:txBody>
      </p:sp>
      <p:pic>
        <p:nvPicPr>
          <p:cNvPr id="7170" name="Picture 2">
            <a:extLst>
              <a:ext uri="{FF2B5EF4-FFF2-40B4-BE49-F238E27FC236}">
                <a16:creationId xmlns:a16="http://schemas.microsoft.com/office/drawing/2014/main" id="{60B20D95-E43B-9E0D-D755-2D8E0FCD9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467" y="1528638"/>
            <a:ext cx="2517939" cy="17025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7171" name="Picture 3">
            <a:extLst>
              <a:ext uri="{FF2B5EF4-FFF2-40B4-BE49-F238E27FC236}">
                <a16:creationId xmlns:a16="http://schemas.microsoft.com/office/drawing/2014/main" id="{3E498234-8644-82A0-6A6B-B5BE256E9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466" y="3626797"/>
            <a:ext cx="2517940" cy="203656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46F2282B-4D09-47E6-5CB0-133D00B17AB7}"/>
              </a:ext>
            </a:extLst>
          </p:cNvPr>
          <p:cNvSpPr/>
          <p:nvPr/>
        </p:nvSpPr>
        <p:spPr>
          <a:xfrm>
            <a:off x="0" y="6731000"/>
            <a:ext cx="90033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2660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C4C3-6562-7BDB-09DD-B91AFCF2BEFF}"/>
              </a:ext>
            </a:extLst>
          </p:cNvPr>
          <p:cNvSpPr>
            <a:spLocks noGrp="1"/>
          </p:cNvSpPr>
          <p:nvPr>
            <p:ph type="title"/>
          </p:nvPr>
        </p:nvSpPr>
        <p:spPr/>
        <p:txBody>
          <a:bodyPr/>
          <a:lstStyle/>
          <a:p>
            <a:r>
              <a:rPr lang="en-US" dirty="0"/>
              <a:t>Always Bringing a Smile to Others </a:t>
            </a:r>
            <a:endParaRPr lang="en-GB" dirty="0"/>
          </a:p>
        </p:txBody>
      </p:sp>
      <p:sp>
        <p:nvSpPr>
          <p:cNvPr id="4" name="Rectangle: Rounded Corners 3">
            <a:extLst>
              <a:ext uri="{FF2B5EF4-FFF2-40B4-BE49-F238E27FC236}">
                <a16:creationId xmlns:a16="http://schemas.microsoft.com/office/drawing/2014/main" id="{14200D1A-66FA-7B84-F949-7FD71A9FCE5C}"/>
              </a:ext>
            </a:extLst>
          </p:cNvPr>
          <p:cNvSpPr/>
          <p:nvPr/>
        </p:nvSpPr>
        <p:spPr>
          <a:xfrm>
            <a:off x="8260571" y="1417608"/>
            <a:ext cx="2924284" cy="4080667"/>
          </a:xfrm>
          <a:prstGeom prst="roundRect">
            <a:avLst>
              <a:gd name="adj" fmla="val 960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E3E46804-97AC-774C-FBCC-F5958363C487}"/>
              </a:ext>
            </a:extLst>
          </p:cNvPr>
          <p:cNvSpPr txBox="1"/>
          <p:nvPr/>
        </p:nvSpPr>
        <p:spPr>
          <a:xfrm>
            <a:off x="8470599" y="2180749"/>
            <a:ext cx="2597205" cy="3139321"/>
          </a:xfrm>
          <a:prstGeom prst="rect">
            <a:avLst/>
          </a:prstGeom>
          <a:noFill/>
        </p:spPr>
        <p:txBody>
          <a:bodyPr wrap="square">
            <a:spAutoFit/>
          </a:bodyPr>
          <a:lstStyle/>
          <a:p>
            <a:pPr>
              <a:lnSpc>
                <a:spcPct val="100000"/>
              </a:lnSpc>
            </a:pPr>
            <a:r>
              <a:rPr lang="en-US" dirty="0" err="1"/>
              <a:t>Abū</a:t>
            </a:r>
            <a:r>
              <a:rPr lang="en-US" dirty="0"/>
              <a:t> </a:t>
            </a:r>
            <a:r>
              <a:rPr lang="en-US" dirty="0" err="1"/>
              <a:t>Ṭalḥah</a:t>
            </a:r>
            <a:r>
              <a:rPr lang="en-US" dirty="0"/>
              <a:t>, his wife Umm </a:t>
            </a:r>
            <a:r>
              <a:rPr lang="en-US" dirty="0" err="1"/>
              <a:t>Sulaym</a:t>
            </a:r>
            <a:r>
              <a:rPr lang="en-US" dirty="0"/>
              <a:t> and his step-son, Anas </a:t>
            </a:r>
            <a:r>
              <a:rPr lang="en-US" dirty="0">
                <a:latin typeface="KFGQPC Arabic Symbols 01" panose="02000000000000000000" pitchFamily="2" charset="2"/>
              </a:rPr>
              <a:t>h</a:t>
            </a:r>
            <a:r>
              <a:rPr lang="en-US" dirty="0"/>
              <a:t> served and welcomed the Prophet </a:t>
            </a:r>
            <a:r>
              <a:rPr lang="en-GB" dirty="0">
                <a:latin typeface="KFGQPC Arabic Symbols 01" panose="02000000000000000000" pitchFamily="2" charset="2"/>
              </a:rPr>
              <a:t>g</a:t>
            </a:r>
            <a:r>
              <a:rPr lang="ar-SA" dirty="0"/>
              <a:t> </a:t>
            </a:r>
            <a:r>
              <a:rPr lang="en-US" dirty="0"/>
              <a:t>in Madinah. The Prophet </a:t>
            </a:r>
            <a:r>
              <a:rPr lang="en-GB" dirty="0">
                <a:latin typeface="KFGQPC Arabic Symbols 01" panose="02000000000000000000" pitchFamily="2" charset="2"/>
              </a:rPr>
              <a:t>g</a:t>
            </a:r>
            <a:r>
              <a:rPr lang="ar-SA" dirty="0"/>
              <a:t> </a:t>
            </a:r>
            <a:r>
              <a:rPr lang="en-US" dirty="0"/>
              <a:t>chose this day to repay the </a:t>
            </a:r>
            <a:r>
              <a:rPr lang="en-US" dirty="0" err="1"/>
              <a:t>favour</a:t>
            </a:r>
            <a:r>
              <a:rPr lang="en-US" dirty="0"/>
              <a:t>, and </a:t>
            </a:r>
            <a:r>
              <a:rPr lang="en-US" dirty="0" err="1"/>
              <a:t>honour</a:t>
            </a:r>
            <a:r>
              <a:rPr lang="en-US" dirty="0"/>
              <a:t> Abū </a:t>
            </a:r>
            <a:r>
              <a:rPr lang="en-US" dirty="0" err="1"/>
              <a:t>Ṭalḥah</a:t>
            </a:r>
            <a:r>
              <a:rPr lang="en-US" dirty="0"/>
              <a:t> —and in what a blessed way! </a:t>
            </a:r>
            <a:r>
              <a:rPr lang="en-US" dirty="0" err="1"/>
              <a:t>Allāhu</a:t>
            </a:r>
            <a:r>
              <a:rPr lang="en-US" dirty="0"/>
              <a:t> Akbar!</a:t>
            </a:r>
          </a:p>
        </p:txBody>
      </p:sp>
      <p:sp>
        <p:nvSpPr>
          <p:cNvPr id="6" name="TextBox 5">
            <a:extLst>
              <a:ext uri="{FF2B5EF4-FFF2-40B4-BE49-F238E27FC236}">
                <a16:creationId xmlns:a16="http://schemas.microsoft.com/office/drawing/2014/main" id="{FC4D89D3-AE9D-F9CD-D85C-04FAE8C082A8}"/>
              </a:ext>
            </a:extLst>
          </p:cNvPr>
          <p:cNvSpPr txBox="1"/>
          <p:nvPr/>
        </p:nvSpPr>
        <p:spPr>
          <a:xfrm>
            <a:off x="8953838" y="1660467"/>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A95012A1-2B86-3B74-0EB4-2FFEB8A385D2}"/>
              </a:ext>
            </a:extLst>
          </p:cNvPr>
          <p:cNvGrpSpPr/>
          <p:nvPr/>
        </p:nvGrpSpPr>
        <p:grpSpPr>
          <a:xfrm>
            <a:off x="8470599" y="1656945"/>
            <a:ext cx="390498" cy="390816"/>
            <a:chOff x="1379193" y="4620305"/>
            <a:chExt cx="476466" cy="476854"/>
          </a:xfrm>
        </p:grpSpPr>
        <p:sp>
          <p:nvSpPr>
            <p:cNvPr id="8" name="Graphic 18">
              <a:extLst>
                <a:ext uri="{FF2B5EF4-FFF2-40B4-BE49-F238E27FC236}">
                  <a16:creationId xmlns:a16="http://schemas.microsoft.com/office/drawing/2014/main" id="{58345335-B4F4-6401-6DD0-53AF8B8E2B5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6DF52187-2B14-5135-3836-19B573E668EE}"/>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23D0E0C-8417-3C2D-0A9D-A6D4D731639C}"/>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9B3662-CA2A-DAB7-CCF3-8A655A6236B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AACC515-9FD4-5708-1200-0CB098B833CE}"/>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2219E56-FBDF-49B7-964F-1729A681BD8C}"/>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3C3E12D9-24FF-306F-6C9C-4EF4BFF50E56}"/>
              </a:ext>
            </a:extLst>
          </p:cNvPr>
          <p:cNvSpPr txBox="1">
            <a:spLocks/>
          </p:cNvSpPr>
          <p:nvPr/>
        </p:nvSpPr>
        <p:spPr>
          <a:xfrm>
            <a:off x="833241" y="1417608"/>
            <a:ext cx="7258385" cy="5280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000" b="0" i="0" u="none" strike="noStrike" dirty="0">
                <a:solidFill>
                  <a:srgbClr val="000000"/>
                </a:solidFill>
                <a:effectLst/>
                <a:latin typeface="+mn-lt"/>
              </a:rPr>
              <a:t>After finishing his sacrifice,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b. </a:t>
            </a:r>
            <a:r>
              <a:rPr lang="en-GB" sz="2000" b="0" i="0" u="none" strike="noStrike" dirty="0" err="1">
                <a:solidFill>
                  <a:srgbClr val="000000"/>
                </a:solidFill>
                <a:effectLst/>
                <a:latin typeface="+mn-lt"/>
              </a:rPr>
              <a:t>ʿAbdillāh</a:t>
            </a:r>
            <a:r>
              <a:rPr lang="en-GB" sz="2000" b="0" i="0" u="none" strike="noStrike" dirty="0">
                <a:solidFill>
                  <a:srgbClr val="000000"/>
                </a:solidFill>
                <a:effectLst/>
                <a:latin typeface="+mn-lt"/>
              </a:rPr>
              <a:t> came to 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to shave his head.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joked with him saying,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Allah’s Messenger lets you have his head when your blade is in your hand”.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replied saying, “</a:t>
            </a:r>
            <a:r>
              <a:rPr lang="en-GB" sz="2000" b="1" i="0" u="none" strike="noStrike" dirty="0">
                <a:solidFill>
                  <a:srgbClr val="C34759"/>
                </a:solidFill>
                <a:effectLst/>
                <a:latin typeface="+mn-lt"/>
              </a:rPr>
              <a:t>This is a favour Allah has bestowed upon me</a:t>
            </a:r>
            <a:r>
              <a:rPr lang="en-GB" sz="2000" b="0" i="0" u="none" strike="noStrike" dirty="0">
                <a:solidFill>
                  <a:srgbClr val="000000"/>
                </a:solidFill>
                <a:effectLst/>
                <a:latin typeface="+mn-lt"/>
              </a:rPr>
              <a:t>” to which the Prophet </a:t>
            </a:r>
            <a:r>
              <a:rPr lang="en-GB" sz="2000" dirty="0">
                <a:latin typeface="KFGQPC Arabic Symbols 01" panose="02000000000000000000" pitchFamily="2" charset="2"/>
              </a:rPr>
              <a:t>g</a:t>
            </a:r>
            <a:r>
              <a:rPr lang="en-GB" sz="2000" b="0" i="0" u="none" strike="noStrike" dirty="0">
                <a:solidFill>
                  <a:srgbClr val="000000"/>
                </a:solidFill>
                <a:effectLst/>
                <a:latin typeface="+mn-lt"/>
              </a:rPr>
              <a:t> replied, “Then I will sit still for you.”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a:t>
            </a:r>
            <a:r>
              <a:rPr lang="en-GB" sz="2000" dirty="0">
                <a:latin typeface="+mn-lt"/>
              </a:rPr>
              <a:t>companions</a:t>
            </a:r>
            <a:r>
              <a:rPr lang="en-GB" sz="2000" b="0" i="0" u="none" strike="noStrike" dirty="0">
                <a:solidFill>
                  <a:srgbClr val="000000"/>
                </a:solidFill>
                <a:effectLst/>
                <a:latin typeface="+mn-lt"/>
              </a:rPr>
              <a:t> surrounding the Prophet were eager to not allow a single hair to fall to the ground and instead collected it.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Upon shaving the left part of the his head, the Prophet  called upon Abū </a:t>
            </a:r>
            <a:r>
              <a:rPr lang="en-GB" sz="2000" b="0" i="0" u="none" strike="noStrike" dirty="0" err="1">
                <a:solidFill>
                  <a:srgbClr val="000000"/>
                </a:solidFill>
                <a:effectLst/>
                <a:latin typeface="+mn-lt"/>
              </a:rPr>
              <a:t>Ṭalḥah</a:t>
            </a:r>
            <a:r>
              <a:rPr lang="en-GB" sz="2000" b="0" i="0" u="none" strike="noStrike" dirty="0">
                <a:solidFill>
                  <a:srgbClr val="000000"/>
                </a:solidFill>
                <a:effectLst/>
                <a:latin typeface="+mn-lt"/>
              </a:rPr>
              <a:t> and gave him all the hair from his left side.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then prayed for people who shaved their heads 3 times: “</a:t>
            </a:r>
            <a:r>
              <a:rPr lang="en-GB" sz="2000" b="1" i="0" u="none" strike="noStrike" dirty="0">
                <a:solidFill>
                  <a:srgbClr val="C34759"/>
                </a:solidFill>
                <a:effectLst/>
                <a:latin typeface="+mn-lt"/>
              </a:rPr>
              <a:t>Allah, bestow your mercy on those who shaved</a:t>
            </a:r>
            <a:r>
              <a:rPr lang="en-GB" sz="2000" b="0" i="0" u="none" strike="noStrike" dirty="0">
                <a:solidFill>
                  <a:srgbClr val="000000"/>
                </a:solidFill>
                <a:effectLst/>
                <a:latin typeface="+mn-lt"/>
              </a:rPr>
              <a:t>.”</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He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then put on his normal clothes and </a:t>
            </a:r>
            <a:r>
              <a:rPr lang="en-GB" sz="2000" b="0" i="0" u="none" strike="noStrike" dirty="0" err="1">
                <a:solidFill>
                  <a:srgbClr val="000000"/>
                </a:solidFill>
                <a:effectLst/>
                <a:latin typeface="+mn-lt"/>
              </a:rPr>
              <a:t>ʿĀ’ishah</a:t>
            </a:r>
            <a:r>
              <a:rPr lang="en-GB" sz="2000" b="0" i="0" u="none" strike="noStrike" dirty="0">
                <a:solidFill>
                  <a:srgbClr val="000000"/>
                </a:solidFill>
                <a:effectLst/>
                <a:latin typeface="+mn-lt"/>
              </a:rPr>
              <a:t> applied musk on him with her own hands. </a:t>
            </a:r>
          </a:p>
          <a:p>
            <a:pPr>
              <a:lnSpc>
                <a:spcPct val="114000"/>
              </a:lnSpc>
            </a:pPr>
            <a:endParaRPr lang="en-GB" sz="2000" dirty="0">
              <a:latin typeface="+mn-lt"/>
            </a:endParaRPr>
          </a:p>
        </p:txBody>
      </p:sp>
      <p:sp>
        <p:nvSpPr>
          <p:cNvPr id="3" name="PB">
            <a:extLst>
              <a:ext uri="{FF2B5EF4-FFF2-40B4-BE49-F238E27FC236}">
                <a16:creationId xmlns:a16="http://schemas.microsoft.com/office/drawing/2014/main" id="{19D8FF70-3834-146E-C0D9-B2E2E359C152}"/>
              </a:ext>
            </a:extLst>
          </p:cNvPr>
          <p:cNvSpPr/>
          <p:nvPr/>
        </p:nvSpPr>
        <p:spPr>
          <a:xfrm>
            <a:off x="0" y="6731000"/>
            <a:ext cx="91908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505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6B63-DD47-06D2-AF6C-7F935D078DDB}"/>
              </a:ext>
            </a:extLst>
          </p:cNvPr>
          <p:cNvSpPr>
            <a:spLocks noGrp="1"/>
          </p:cNvSpPr>
          <p:nvPr>
            <p:ph type="title"/>
          </p:nvPr>
        </p:nvSpPr>
        <p:spPr/>
        <p:txBody>
          <a:bodyPr/>
          <a:lstStyle/>
          <a:p>
            <a:r>
              <a:rPr lang="en-GB" dirty="0"/>
              <a:t>The Blessing of the Prophet </a:t>
            </a:r>
            <a:r>
              <a:rPr lang="en-US" dirty="0">
                <a:latin typeface="KFGQPC Arabic Symbols 01" panose="02000000000000000000" pitchFamily="2" charset="2"/>
              </a:rPr>
              <a:t>g</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1EB7F153-D5A8-6463-C763-AE0B72A5E52F}"/>
              </a:ext>
            </a:extLst>
          </p:cNvPr>
          <p:cNvSpPr>
            <a:spLocks noGrp="1"/>
          </p:cNvSpPr>
          <p:nvPr>
            <p:ph idx="1"/>
          </p:nvPr>
        </p:nvSpPr>
        <p:spPr>
          <a:xfrm>
            <a:off x="838200" y="1426869"/>
            <a:ext cx="5800106" cy="5228056"/>
          </a:xfrm>
        </p:spPr>
        <p:txBody>
          <a:bodyPr>
            <a:normAutofit/>
          </a:bodyPr>
          <a:lstStyle/>
          <a:p>
            <a:pPr>
              <a:lnSpc>
                <a:spcPct val="114000"/>
              </a:lnSpc>
              <a:spcBef>
                <a:spcPts val="0"/>
              </a:spcBef>
              <a:spcAft>
                <a:spcPts val="600"/>
              </a:spcAft>
            </a:pPr>
            <a:r>
              <a:rPr lang="en-GB" sz="2000" dirty="0"/>
              <a:t>The Prophet </a:t>
            </a:r>
            <a:r>
              <a:rPr lang="en-US" sz="2000" dirty="0">
                <a:latin typeface="KFGQPC Arabic Symbols 01" panose="02000000000000000000" pitchFamily="2" charset="2"/>
              </a:rPr>
              <a:t>g</a:t>
            </a:r>
            <a:r>
              <a:rPr lang="ar-SA" sz="2000" dirty="0"/>
              <a:t> </a:t>
            </a:r>
            <a:r>
              <a:rPr lang="en-GB" sz="2000" dirty="0"/>
              <a:t>headed for Makkah and performed </a:t>
            </a:r>
            <a:r>
              <a:rPr lang="en-GB" sz="2000" dirty="0" err="1"/>
              <a:t>ṭawāf</a:t>
            </a:r>
            <a:r>
              <a:rPr lang="en-GB" sz="2000" dirty="0"/>
              <a:t> on his she-camel so that people could see him and access him easily.</a:t>
            </a:r>
          </a:p>
          <a:p>
            <a:pPr>
              <a:lnSpc>
                <a:spcPct val="114000"/>
              </a:lnSpc>
              <a:spcBef>
                <a:spcPts val="0"/>
              </a:spcBef>
              <a:spcAft>
                <a:spcPts val="600"/>
              </a:spcAft>
            </a:pPr>
            <a:r>
              <a:rPr lang="en-GB" sz="2000" dirty="0"/>
              <a:t>Upon finishing </a:t>
            </a:r>
            <a:r>
              <a:rPr lang="en-GB" sz="2000" dirty="0" err="1"/>
              <a:t>ṭawāf</a:t>
            </a:r>
            <a:r>
              <a:rPr lang="en-GB" sz="2000" dirty="0"/>
              <a:t>, he performed the 2 </a:t>
            </a:r>
            <a:r>
              <a:rPr lang="en-GB" sz="2000" dirty="0" err="1"/>
              <a:t>rakʿahs</a:t>
            </a:r>
            <a:r>
              <a:rPr lang="en-GB" sz="2000" dirty="0"/>
              <a:t> of </a:t>
            </a:r>
            <a:r>
              <a:rPr lang="en-GB" sz="2000" dirty="0" err="1"/>
              <a:t>ṭawāf</a:t>
            </a:r>
            <a:r>
              <a:rPr lang="en-GB" sz="2000" dirty="0"/>
              <a:t>.</a:t>
            </a:r>
          </a:p>
          <a:p>
            <a:pPr>
              <a:lnSpc>
                <a:spcPct val="114000"/>
              </a:lnSpc>
              <a:spcBef>
                <a:spcPts val="0"/>
              </a:spcBef>
              <a:spcAft>
                <a:spcPts val="600"/>
              </a:spcAft>
            </a:pPr>
            <a:r>
              <a:rPr lang="en-GB" sz="2000" dirty="0"/>
              <a:t>He </a:t>
            </a:r>
            <a:r>
              <a:rPr lang="en-US" sz="2000" dirty="0">
                <a:latin typeface="KFGQPC Arabic Symbols 01" panose="02000000000000000000" pitchFamily="2" charset="2"/>
              </a:rPr>
              <a:t>g</a:t>
            </a:r>
            <a:r>
              <a:rPr lang="ar-SA" sz="2000" dirty="0"/>
              <a:t> </a:t>
            </a:r>
            <a:r>
              <a:rPr lang="en-GB" sz="2000" dirty="0"/>
              <a:t>then went to where his uncle </a:t>
            </a:r>
            <a:r>
              <a:rPr lang="en-GB" sz="2000" dirty="0" err="1"/>
              <a:t>ʿAbbās</a:t>
            </a:r>
            <a:r>
              <a:rPr lang="en-GB" sz="2000" dirty="0"/>
              <a:t> was giving people a drink of water infused with dates/raisins to sweeten the salty water. </a:t>
            </a:r>
            <a:r>
              <a:rPr lang="en-GB" sz="2000" dirty="0" err="1"/>
              <a:t>ʿAbbās</a:t>
            </a:r>
            <a:r>
              <a:rPr lang="en-GB" sz="2000" dirty="0"/>
              <a:t> asked his son </a:t>
            </a:r>
            <a:r>
              <a:rPr lang="en-GB" sz="2000" dirty="0" err="1"/>
              <a:t>Faḍl</a:t>
            </a:r>
            <a:r>
              <a:rPr lang="en-GB" sz="2000" dirty="0"/>
              <a:t> to go home and bring a drink from home, but the Prophet </a:t>
            </a:r>
            <a:r>
              <a:rPr lang="en-US" sz="2000" dirty="0">
                <a:latin typeface="KFGQPC Arabic Symbols 01" panose="02000000000000000000" pitchFamily="2" charset="2"/>
              </a:rPr>
              <a:t>g</a:t>
            </a:r>
            <a:r>
              <a:rPr lang="ar-SA" sz="2000" dirty="0"/>
              <a:t> </a:t>
            </a:r>
            <a:r>
              <a:rPr lang="en-GB" sz="2000" dirty="0"/>
              <a:t>wanted a “drink from what you serve to people”. The Prophet drank from it, saying “You have done well. </a:t>
            </a:r>
            <a:r>
              <a:rPr lang="en-GB" sz="2000" b="1" dirty="0">
                <a:solidFill>
                  <a:srgbClr val="C34759"/>
                </a:solidFill>
              </a:rPr>
              <a:t>Carry on with this good work</a:t>
            </a:r>
            <a:r>
              <a:rPr lang="en-GB" sz="2000" dirty="0"/>
              <a:t>.”</a:t>
            </a:r>
          </a:p>
          <a:p>
            <a:pPr>
              <a:lnSpc>
                <a:spcPct val="114000"/>
              </a:lnSpc>
              <a:spcBef>
                <a:spcPts val="0"/>
              </a:spcBef>
              <a:spcAft>
                <a:spcPts val="600"/>
              </a:spcAft>
            </a:pPr>
            <a:endParaRPr lang="en-GB" sz="2000" dirty="0"/>
          </a:p>
        </p:txBody>
      </p:sp>
      <p:pic>
        <p:nvPicPr>
          <p:cNvPr id="1026" name="Picture 2">
            <a:extLst>
              <a:ext uri="{FF2B5EF4-FFF2-40B4-BE49-F238E27FC236}">
                <a16:creationId xmlns:a16="http://schemas.microsoft.com/office/drawing/2014/main" id="{E4576336-5A3C-A0D9-030B-739AE25B7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9" t="5371" r="3219" b="3216"/>
          <a:stretch/>
        </p:blipFill>
        <p:spPr bwMode="auto">
          <a:xfrm>
            <a:off x="7261080" y="1854381"/>
            <a:ext cx="3950218" cy="377452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66B79A2-D88C-0A57-3AEE-3D13AB1E713F}"/>
              </a:ext>
            </a:extLst>
          </p:cNvPr>
          <p:cNvSpPr/>
          <p:nvPr/>
        </p:nvSpPr>
        <p:spPr>
          <a:xfrm>
            <a:off x="0" y="6731000"/>
            <a:ext cx="93784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2111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782E-F1F4-ED8B-53DA-390EFB7ADC25}"/>
              </a:ext>
            </a:extLst>
          </p:cNvPr>
          <p:cNvSpPr>
            <a:spLocks noGrp="1"/>
          </p:cNvSpPr>
          <p:nvPr>
            <p:ph type="title"/>
          </p:nvPr>
        </p:nvSpPr>
        <p:spPr>
          <a:xfrm>
            <a:off x="603953" y="2766218"/>
            <a:ext cx="2834898" cy="1325563"/>
          </a:xfrm>
        </p:spPr>
        <p:txBody>
          <a:bodyPr/>
          <a:lstStyle/>
          <a:p>
            <a:r>
              <a:rPr lang="en-GB" dirty="0"/>
              <a:t>Some History…</a:t>
            </a:r>
          </a:p>
        </p:txBody>
      </p:sp>
      <p:grpSp>
        <p:nvGrpSpPr>
          <p:cNvPr id="6" name="Group 5">
            <a:extLst>
              <a:ext uri="{FF2B5EF4-FFF2-40B4-BE49-F238E27FC236}">
                <a16:creationId xmlns:a16="http://schemas.microsoft.com/office/drawing/2014/main" id="{C4F82EE7-44C9-D235-DFAE-E942CFB19593}"/>
              </a:ext>
            </a:extLst>
          </p:cNvPr>
          <p:cNvGrpSpPr/>
          <p:nvPr/>
        </p:nvGrpSpPr>
        <p:grpSpPr>
          <a:xfrm>
            <a:off x="3304605" y="636402"/>
            <a:ext cx="2575905" cy="3012735"/>
            <a:chOff x="1074499" y="1740729"/>
            <a:chExt cx="2364023" cy="1658233"/>
          </a:xfrm>
        </p:grpSpPr>
        <p:sp>
          <p:nvSpPr>
            <p:cNvPr id="7" name="Rectangle: Rounded Corners 6">
              <a:extLst>
                <a:ext uri="{FF2B5EF4-FFF2-40B4-BE49-F238E27FC236}">
                  <a16:creationId xmlns:a16="http://schemas.microsoft.com/office/drawing/2014/main" id="{978840EF-33F1-824B-ADB9-A6CD506E0C7F}"/>
                </a:ext>
              </a:extLst>
            </p:cNvPr>
            <p:cNvSpPr/>
            <p:nvPr/>
          </p:nvSpPr>
          <p:spPr>
            <a:xfrm>
              <a:off x="1074499" y="1740729"/>
              <a:ext cx="2364023" cy="1332037"/>
            </a:xfrm>
            <a:prstGeom prst="roundRect">
              <a:avLst/>
            </a:prstGeom>
            <a:gradFill flip="none" rotWithShape="1">
              <a:gsLst>
                <a:gs pos="12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8" name="Group 7">
              <a:extLst>
                <a:ext uri="{FF2B5EF4-FFF2-40B4-BE49-F238E27FC236}">
                  <a16:creationId xmlns:a16="http://schemas.microsoft.com/office/drawing/2014/main" id="{5C542BDA-D199-175E-B84C-0B83E345E15C}"/>
                </a:ext>
              </a:extLst>
            </p:cNvPr>
            <p:cNvGrpSpPr/>
            <p:nvPr/>
          </p:nvGrpSpPr>
          <p:grpSpPr>
            <a:xfrm>
              <a:off x="1119805" y="1933742"/>
              <a:ext cx="2273410" cy="1465220"/>
              <a:chOff x="1119805" y="1863395"/>
              <a:chExt cx="2273410" cy="1465220"/>
            </a:xfrm>
          </p:grpSpPr>
          <p:sp>
            <p:nvSpPr>
              <p:cNvPr id="9" name="TextBox 8">
                <a:extLst>
                  <a:ext uri="{FF2B5EF4-FFF2-40B4-BE49-F238E27FC236}">
                    <a16:creationId xmlns:a16="http://schemas.microsoft.com/office/drawing/2014/main" id="{2A45BC80-606A-0636-C7BE-4587714BF268}"/>
                  </a:ext>
                </a:extLst>
              </p:cNvPr>
              <p:cNvSpPr txBox="1"/>
              <p:nvPr/>
            </p:nvSpPr>
            <p:spPr>
              <a:xfrm>
                <a:off x="1119805" y="2262489"/>
                <a:ext cx="2273410" cy="1066126"/>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a:t>
                </a:r>
                <a:r>
                  <a:rPr lang="en-US" sz="1800" b="0" i="0" u="none" strike="noStrike" dirty="0" err="1">
                    <a:solidFill>
                      <a:schemeClr val="bg1"/>
                    </a:solidFill>
                    <a:effectLst/>
                  </a:rPr>
                  <a:t>āyah</a:t>
                </a:r>
                <a:r>
                  <a:rPr lang="en-US" sz="1800" b="0" i="0" u="none" strike="noStrike" dirty="0">
                    <a:solidFill>
                      <a:schemeClr val="bg1"/>
                    </a:solidFill>
                    <a:effectLst/>
                  </a:rPr>
                  <a:t> making </a:t>
                </a:r>
                <a:r>
                  <a:rPr lang="en-US" sz="1800" b="0" i="0" u="none" strike="noStrike" dirty="0" err="1">
                    <a:solidFill>
                      <a:schemeClr val="bg1"/>
                    </a:solidFill>
                    <a:effectLst/>
                  </a:rPr>
                  <a:t>ḥajj</a:t>
                </a:r>
                <a:r>
                  <a:rPr lang="en-US" sz="1800" b="0" i="0" u="none" strike="noStrike" dirty="0">
                    <a:solidFill>
                      <a:schemeClr val="bg1"/>
                    </a:solidFill>
                    <a:effectLst/>
                  </a:rPr>
                  <a:t> obligatory was revealed:</a:t>
                </a:r>
                <a:endParaRPr lang="en-ID" sz="1400" dirty="0">
                  <a:solidFill>
                    <a:schemeClr val="bg1"/>
                  </a:solidFill>
                </a:endParaRPr>
              </a:p>
            </p:txBody>
          </p:sp>
          <p:sp>
            <p:nvSpPr>
              <p:cNvPr id="10" name="TextBox 9">
                <a:extLst>
                  <a:ext uri="{FF2B5EF4-FFF2-40B4-BE49-F238E27FC236}">
                    <a16:creationId xmlns:a16="http://schemas.microsoft.com/office/drawing/2014/main" id="{1755C8B3-E2D9-73E4-E868-00CDDF144952}"/>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9 AH</a:t>
                </a:r>
              </a:p>
            </p:txBody>
          </p:sp>
        </p:grpSp>
      </p:grpSp>
      <p:cxnSp>
        <p:nvCxnSpPr>
          <p:cNvPr id="11" name="Straight Connector 10">
            <a:extLst>
              <a:ext uri="{FF2B5EF4-FFF2-40B4-BE49-F238E27FC236}">
                <a16:creationId xmlns:a16="http://schemas.microsoft.com/office/drawing/2014/main" id="{5E64676A-E3FF-5FAC-B3B7-914D7161CDFE}"/>
              </a:ext>
            </a:extLst>
          </p:cNvPr>
          <p:cNvCxnSpPr>
            <a:cxnSpLocks/>
            <a:stCxn id="12" idx="6"/>
            <a:endCxn id="32" idx="6"/>
          </p:cNvCxnSpPr>
          <p:nvPr/>
        </p:nvCxnSpPr>
        <p:spPr>
          <a:xfrm>
            <a:off x="4670775" y="3533231"/>
            <a:ext cx="5236082" cy="0"/>
          </a:xfrm>
          <a:prstGeom prst="line">
            <a:avLst/>
          </a:prstGeom>
          <a:ln w="12700" cap="rnd">
            <a:solidFill>
              <a:srgbClr val="8A9AA8"/>
            </a:solidFill>
            <a:prstDash val="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DE0D929-27AD-8585-3D50-1677E2975E09}"/>
              </a:ext>
            </a:extLst>
          </p:cNvPr>
          <p:cNvSpPr/>
          <p:nvPr/>
        </p:nvSpPr>
        <p:spPr>
          <a:xfrm>
            <a:off x="4514339"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5" name="Rectangle: Rounded Corners 14">
            <a:extLst>
              <a:ext uri="{FF2B5EF4-FFF2-40B4-BE49-F238E27FC236}">
                <a16:creationId xmlns:a16="http://schemas.microsoft.com/office/drawing/2014/main" id="{0296A202-CA8A-99CB-E070-861DEC5B8700}"/>
              </a:ext>
            </a:extLst>
          </p:cNvPr>
          <p:cNvSpPr/>
          <p:nvPr/>
        </p:nvSpPr>
        <p:spPr>
          <a:xfrm>
            <a:off x="3251348" y="3994053"/>
            <a:ext cx="4727624" cy="2287003"/>
          </a:xfrm>
          <a:prstGeom prst="roundRect">
            <a:avLst/>
          </a:prstGeom>
          <a:solidFill>
            <a:schemeClr val="bg1"/>
          </a:solidFill>
          <a:ln w="25400">
            <a:solidFill>
              <a:srgbClr val="CD6574"/>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7" name="TextBox 16">
            <a:extLst>
              <a:ext uri="{FF2B5EF4-FFF2-40B4-BE49-F238E27FC236}">
                <a16:creationId xmlns:a16="http://schemas.microsoft.com/office/drawing/2014/main" id="{5553898E-CD6F-8F18-B1D1-926B7F625AD7}"/>
              </a:ext>
            </a:extLst>
          </p:cNvPr>
          <p:cNvSpPr txBox="1"/>
          <p:nvPr/>
        </p:nvSpPr>
        <p:spPr>
          <a:xfrm>
            <a:off x="3460056" y="4321121"/>
            <a:ext cx="4310208" cy="1573508"/>
          </a:xfrm>
          <a:prstGeom prst="rect">
            <a:avLst/>
          </a:prstGeom>
          <a:noFill/>
        </p:spPr>
        <p:txBody>
          <a:bodyPr wrap="square">
            <a:spAutoFit/>
          </a:bodyPr>
          <a:lstStyle/>
          <a:p>
            <a:pPr algn="ctr" rtl="1">
              <a:lnSpc>
                <a:spcPct val="150000"/>
              </a:lnSpc>
              <a:spcAft>
                <a:spcPts val="800"/>
              </a:spcAft>
            </a:pPr>
            <a:r>
              <a:rPr lang="ar-SA" sz="2200" kern="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فِيهِ ءَايَٰتُۢ بَيِّنَٰتٞ مَّقَامُ إِبۡرَٰهِيمَۖ وَمَن دَخَلَهُۥ كَانَ ءَامِنٗاۗ وَلِلَّهِ عَلَى ٱلنَّاسِ حِجُّ ٱلۡبَيۡتِ مَنِ ٱسۡتَطَاعَ إِلَيۡهِ سَبِيلٗاۚ وَمَن كَفَرَ فَإِنَّ ٱللَّهَ غَنِيٌّ عَنِ ٱلۡعَٰلَمِينَ  ٩٧</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83AB015-69EE-D91C-EE14-86FDB47CFE36}"/>
              </a:ext>
            </a:extLst>
          </p:cNvPr>
          <p:cNvGrpSpPr/>
          <p:nvPr/>
        </p:nvGrpSpPr>
        <p:grpSpPr>
          <a:xfrm>
            <a:off x="6233274" y="636402"/>
            <a:ext cx="2575905" cy="2420091"/>
            <a:chOff x="1074499" y="1740729"/>
            <a:chExt cx="2364023" cy="1332037"/>
          </a:xfrm>
        </p:grpSpPr>
        <p:sp>
          <p:nvSpPr>
            <p:cNvPr id="22" name="Rectangle: Rounded Corners 21">
              <a:extLst>
                <a:ext uri="{FF2B5EF4-FFF2-40B4-BE49-F238E27FC236}">
                  <a16:creationId xmlns:a16="http://schemas.microsoft.com/office/drawing/2014/main" id="{D56E25A4-130C-1235-2B14-3B38589BB5D7}"/>
                </a:ext>
              </a:extLst>
            </p:cNvPr>
            <p:cNvSpPr/>
            <p:nvPr/>
          </p:nvSpPr>
          <p:spPr>
            <a:xfrm>
              <a:off x="1074499" y="1740729"/>
              <a:ext cx="2364023" cy="1332037"/>
            </a:xfrm>
            <a:prstGeom prst="roundRect">
              <a:avLst/>
            </a:prstGeom>
            <a:gradFill flip="none" rotWithShape="1">
              <a:gsLst>
                <a:gs pos="13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3" name="Group 22">
              <a:extLst>
                <a:ext uri="{FF2B5EF4-FFF2-40B4-BE49-F238E27FC236}">
                  <a16:creationId xmlns:a16="http://schemas.microsoft.com/office/drawing/2014/main" id="{A03FF5F3-A4D8-AAD5-AA45-D0A7E2372100}"/>
                </a:ext>
              </a:extLst>
            </p:cNvPr>
            <p:cNvGrpSpPr/>
            <p:nvPr/>
          </p:nvGrpSpPr>
          <p:grpSpPr>
            <a:xfrm>
              <a:off x="1119805" y="1933742"/>
              <a:ext cx="2273410" cy="991156"/>
              <a:chOff x="1119805" y="1863395"/>
              <a:chExt cx="2273410" cy="991156"/>
            </a:xfrm>
          </p:grpSpPr>
          <p:sp>
            <p:nvSpPr>
              <p:cNvPr id="24" name="TextBox 23">
                <a:extLst>
                  <a:ext uri="{FF2B5EF4-FFF2-40B4-BE49-F238E27FC236}">
                    <a16:creationId xmlns:a16="http://schemas.microsoft.com/office/drawing/2014/main" id="{4D75723B-87C9-E4F7-4086-13E31C83072F}"/>
                  </a:ext>
                </a:extLst>
              </p:cNvPr>
              <p:cNvSpPr txBox="1"/>
              <p:nvPr/>
            </p:nvSpPr>
            <p:spPr>
              <a:xfrm>
                <a:off x="1119805" y="2262489"/>
                <a:ext cx="2273410" cy="592062"/>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Prophet </a:t>
                </a:r>
                <a:r>
                  <a:rPr lang="en-US" sz="1800" b="0" i="0" u="none" strike="noStrike" dirty="0">
                    <a:solidFill>
                      <a:schemeClr val="bg1"/>
                    </a:solidFill>
                    <a:effectLst/>
                    <a:latin typeface="KFGQPC Arabic Symbols 01" panose="02000000000000000000" pitchFamily="2" charset="2"/>
                  </a:rPr>
                  <a:t>g</a:t>
                </a:r>
                <a:r>
                  <a:rPr lang="en-US" sz="1800" b="0" i="0" u="none" strike="noStrike" dirty="0">
                    <a:solidFill>
                      <a:schemeClr val="bg1"/>
                    </a:solidFill>
                    <a:effectLst/>
                  </a:rPr>
                  <a:t> sent Abū Bakr and </a:t>
                </a:r>
                <a:r>
                  <a:rPr lang="en-US" sz="1800" b="0" i="0" u="none" strike="noStrike" dirty="0" err="1">
                    <a:solidFill>
                      <a:schemeClr val="bg1"/>
                    </a:solidFill>
                    <a:effectLst/>
                  </a:rPr>
                  <a:t>ʿAli</a:t>
                </a:r>
                <a:r>
                  <a:rPr lang="en-US" dirty="0">
                    <a:solidFill>
                      <a:schemeClr val="bg1"/>
                    </a:solidFill>
                  </a:rPr>
                  <a:t> </a:t>
                </a:r>
                <a:r>
                  <a:rPr lang="en-US" dirty="0">
                    <a:solidFill>
                      <a:schemeClr val="bg1"/>
                    </a:solidFill>
                    <a:latin typeface="KFGQPC Arabic Symbols 01" panose="02000000000000000000" pitchFamily="2" charset="2"/>
                  </a:rPr>
                  <a:t>k </a:t>
                </a:r>
                <a:r>
                  <a:rPr lang="en-US" dirty="0">
                    <a:solidFill>
                      <a:schemeClr val="bg1"/>
                    </a:solidFill>
                  </a:rPr>
                  <a:t>to lead the pilgrims</a:t>
                </a:r>
                <a:r>
                  <a:rPr lang="en-US" sz="1800" b="0" i="0" u="none" strike="noStrike" dirty="0">
                    <a:solidFill>
                      <a:schemeClr val="bg1"/>
                    </a:solidFill>
                    <a:effectLst/>
                  </a:rPr>
                  <a:t>.</a:t>
                </a:r>
                <a:endParaRPr lang="en-ID" sz="1400" dirty="0">
                  <a:solidFill>
                    <a:schemeClr val="bg1"/>
                  </a:solidFill>
                </a:endParaRPr>
              </a:p>
            </p:txBody>
          </p:sp>
          <p:sp>
            <p:nvSpPr>
              <p:cNvPr id="25" name="TextBox 24">
                <a:extLst>
                  <a:ext uri="{FF2B5EF4-FFF2-40B4-BE49-F238E27FC236}">
                    <a16:creationId xmlns:a16="http://schemas.microsoft.com/office/drawing/2014/main" id="{04EBCD5E-0AA4-ABC5-54A4-63AB95730D4E}"/>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9 AH</a:t>
                </a:r>
              </a:p>
            </p:txBody>
          </p:sp>
        </p:grpSp>
      </p:grpSp>
      <p:sp>
        <p:nvSpPr>
          <p:cNvPr id="26" name="Oval 25">
            <a:extLst>
              <a:ext uri="{FF2B5EF4-FFF2-40B4-BE49-F238E27FC236}">
                <a16:creationId xmlns:a16="http://schemas.microsoft.com/office/drawing/2014/main" id="{EEC36DB5-2A9E-B7EB-4015-E4F3221DAD2E}"/>
              </a:ext>
            </a:extLst>
          </p:cNvPr>
          <p:cNvSpPr/>
          <p:nvPr/>
        </p:nvSpPr>
        <p:spPr>
          <a:xfrm>
            <a:off x="7443008"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7" name="Group 26">
            <a:extLst>
              <a:ext uri="{FF2B5EF4-FFF2-40B4-BE49-F238E27FC236}">
                <a16:creationId xmlns:a16="http://schemas.microsoft.com/office/drawing/2014/main" id="{6B1D8B85-36F3-85C3-95D7-3C5366B6619F}"/>
              </a:ext>
            </a:extLst>
          </p:cNvPr>
          <p:cNvGrpSpPr/>
          <p:nvPr/>
        </p:nvGrpSpPr>
        <p:grpSpPr>
          <a:xfrm>
            <a:off x="8540687" y="3994052"/>
            <a:ext cx="2575905" cy="2287004"/>
            <a:chOff x="1074499" y="1740729"/>
            <a:chExt cx="2364023" cy="1258785"/>
          </a:xfrm>
        </p:grpSpPr>
        <p:sp>
          <p:nvSpPr>
            <p:cNvPr id="28" name="Rectangle: Rounded Corners 27">
              <a:extLst>
                <a:ext uri="{FF2B5EF4-FFF2-40B4-BE49-F238E27FC236}">
                  <a16:creationId xmlns:a16="http://schemas.microsoft.com/office/drawing/2014/main" id="{B2F12FFD-71D4-EA1C-1A5E-0635D4FDBDE5}"/>
                </a:ext>
              </a:extLst>
            </p:cNvPr>
            <p:cNvSpPr/>
            <p:nvPr/>
          </p:nvSpPr>
          <p:spPr>
            <a:xfrm>
              <a:off x="1074499" y="1740729"/>
              <a:ext cx="2364023" cy="1258785"/>
            </a:xfrm>
            <a:prstGeom prst="roundRect">
              <a:avLst/>
            </a:prstGeom>
            <a:gradFill flip="none" rotWithShape="1">
              <a:gsLst>
                <a:gs pos="19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9" name="Group 28">
              <a:extLst>
                <a:ext uri="{FF2B5EF4-FFF2-40B4-BE49-F238E27FC236}">
                  <a16:creationId xmlns:a16="http://schemas.microsoft.com/office/drawing/2014/main" id="{B9155C95-7D4D-3E4B-5D18-E9102BC123E1}"/>
                </a:ext>
              </a:extLst>
            </p:cNvPr>
            <p:cNvGrpSpPr/>
            <p:nvPr/>
          </p:nvGrpSpPr>
          <p:grpSpPr>
            <a:xfrm>
              <a:off x="1119805" y="1933742"/>
              <a:ext cx="2273410" cy="807390"/>
              <a:chOff x="1119805" y="1863395"/>
              <a:chExt cx="2273410" cy="807390"/>
            </a:xfrm>
          </p:grpSpPr>
          <p:sp>
            <p:nvSpPr>
              <p:cNvPr id="30" name="TextBox 29">
                <a:extLst>
                  <a:ext uri="{FF2B5EF4-FFF2-40B4-BE49-F238E27FC236}">
                    <a16:creationId xmlns:a16="http://schemas.microsoft.com/office/drawing/2014/main" id="{316304B7-C5F6-F01A-60C9-81EEAFB8F7D8}"/>
                  </a:ext>
                </a:extLst>
              </p:cNvPr>
              <p:cNvSpPr txBox="1"/>
              <p:nvPr/>
            </p:nvSpPr>
            <p:spPr>
              <a:xfrm>
                <a:off x="1119805" y="2262489"/>
                <a:ext cx="2273410" cy="408296"/>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Prophet </a:t>
                </a:r>
                <a:r>
                  <a:rPr lang="en-US" sz="1800" b="0" i="0" u="none" strike="noStrike" dirty="0">
                    <a:solidFill>
                      <a:schemeClr val="bg1"/>
                    </a:solidFill>
                    <a:effectLst/>
                    <a:latin typeface="KFGQPC Arabic Symbols 01" panose="02000000000000000000" pitchFamily="2" charset="2"/>
                  </a:rPr>
                  <a:t>g </a:t>
                </a:r>
                <a:r>
                  <a:rPr lang="en-US" sz="1800" b="0" i="0" u="none" strike="noStrike" dirty="0">
                    <a:solidFill>
                      <a:schemeClr val="bg1"/>
                    </a:solidFill>
                    <a:effectLst/>
                  </a:rPr>
                  <a:t>performed </a:t>
                </a:r>
                <a:r>
                  <a:rPr lang="en-US" sz="1800" b="0" i="0" u="none" strike="noStrike" dirty="0" err="1">
                    <a:solidFill>
                      <a:schemeClr val="bg1"/>
                    </a:solidFill>
                    <a:effectLst/>
                  </a:rPr>
                  <a:t>ḥajj</a:t>
                </a:r>
                <a:r>
                  <a:rPr lang="en-US" sz="1800" b="0" i="0" u="none" strike="noStrike" dirty="0">
                    <a:solidFill>
                      <a:schemeClr val="bg1"/>
                    </a:solidFill>
                    <a:effectLst/>
                    <a:latin typeface="KFGQPC Arabic Symbols 01" panose="02000000000000000000" pitchFamily="2" charset="2"/>
                  </a:rPr>
                  <a:t> </a:t>
                </a:r>
                <a:endParaRPr lang="en-ID" sz="1400" dirty="0">
                  <a:solidFill>
                    <a:schemeClr val="bg1"/>
                  </a:solidFill>
                </a:endParaRPr>
              </a:p>
            </p:txBody>
          </p:sp>
          <p:sp>
            <p:nvSpPr>
              <p:cNvPr id="31" name="TextBox 30">
                <a:extLst>
                  <a:ext uri="{FF2B5EF4-FFF2-40B4-BE49-F238E27FC236}">
                    <a16:creationId xmlns:a16="http://schemas.microsoft.com/office/drawing/2014/main" id="{9185AC5A-C341-724F-8147-94F90EFC9DD4}"/>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10 AH</a:t>
                </a:r>
              </a:p>
            </p:txBody>
          </p:sp>
        </p:grpSp>
      </p:grpSp>
      <p:sp>
        <p:nvSpPr>
          <p:cNvPr id="32" name="Oval 31">
            <a:extLst>
              <a:ext uri="{FF2B5EF4-FFF2-40B4-BE49-F238E27FC236}">
                <a16:creationId xmlns:a16="http://schemas.microsoft.com/office/drawing/2014/main" id="{B44CB4A6-1A41-9913-3060-2E3A4804EA78}"/>
              </a:ext>
            </a:extLst>
          </p:cNvPr>
          <p:cNvSpPr/>
          <p:nvPr/>
        </p:nvSpPr>
        <p:spPr>
          <a:xfrm>
            <a:off x="9750421"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 name="PB">
            <a:extLst>
              <a:ext uri="{FF2B5EF4-FFF2-40B4-BE49-F238E27FC236}">
                <a16:creationId xmlns:a16="http://schemas.microsoft.com/office/drawing/2014/main" id="{A42BA999-2C2D-B2CC-F335-FAD10C95026E}"/>
              </a:ext>
            </a:extLst>
          </p:cNvPr>
          <p:cNvSpPr/>
          <p:nvPr/>
        </p:nvSpPr>
        <p:spPr>
          <a:xfrm>
            <a:off x="0" y="6731000"/>
            <a:ext cx="9378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751036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6B63-DD47-06D2-AF6C-7F935D078DDB}"/>
              </a:ext>
            </a:extLst>
          </p:cNvPr>
          <p:cNvSpPr>
            <a:spLocks noGrp="1"/>
          </p:cNvSpPr>
          <p:nvPr>
            <p:ph type="title"/>
          </p:nvPr>
        </p:nvSpPr>
        <p:spPr/>
        <p:txBody>
          <a:bodyPr/>
          <a:lstStyle/>
          <a:p>
            <a:r>
              <a:rPr lang="en-GB" dirty="0"/>
              <a:t>Serving the Pilgrims</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1EB7F153-D5A8-6463-C763-AE0B72A5E52F}"/>
              </a:ext>
            </a:extLst>
          </p:cNvPr>
          <p:cNvSpPr>
            <a:spLocks noGrp="1"/>
          </p:cNvSpPr>
          <p:nvPr>
            <p:ph idx="1"/>
          </p:nvPr>
        </p:nvSpPr>
        <p:spPr>
          <a:xfrm>
            <a:off x="838200" y="1331867"/>
            <a:ext cx="10612271" cy="4973930"/>
          </a:xfrm>
        </p:spPr>
        <p:txBody>
          <a:bodyPr>
            <a:normAutofit/>
          </a:bodyPr>
          <a:lstStyle/>
          <a:p>
            <a:pPr>
              <a:lnSpc>
                <a:spcPct val="114000"/>
              </a:lnSpc>
              <a:spcBef>
                <a:spcPts val="0"/>
              </a:spcBef>
              <a:spcAft>
                <a:spcPts val="600"/>
              </a:spcAft>
            </a:pPr>
            <a:r>
              <a:rPr lang="en-GB" sz="2000" dirty="0"/>
              <a:t>He </a:t>
            </a:r>
            <a:r>
              <a:rPr lang="en-US" sz="2000" dirty="0">
                <a:latin typeface="KFGQPC Arabic Symbols 01" panose="02000000000000000000" pitchFamily="2" charset="2"/>
              </a:rPr>
              <a:t>g </a:t>
            </a:r>
            <a:r>
              <a:rPr lang="en-GB" sz="2000" dirty="0"/>
              <a:t>then went to the Zamzam well and saw people from the family of </a:t>
            </a:r>
            <a:r>
              <a:rPr lang="en-GB" sz="2000" dirty="0" err="1"/>
              <a:t>ʿAbdul</a:t>
            </a:r>
            <a:r>
              <a:rPr lang="en-GB" sz="2000" dirty="0"/>
              <a:t> </a:t>
            </a:r>
            <a:r>
              <a:rPr lang="en-GB" sz="2000" dirty="0" err="1"/>
              <a:t>Muṭṭalib</a:t>
            </a:r>
            <a:r>
              <a:rPr lang="en-GB" sz="2000" dirty="0"/>
              <a:t> working there, pulling out the water. He also commended them saying </a:t>
            </a:r>
            <a:r>
              <a:rPr lang="en-GB" sz="2000" b="1" dirty="0">
                <a:solidFill>
                  <a:srgbClr val="C34759"/>
                </a:solidFill>
              </a:rPr>
              <a:t>“Carry on with this good work”. </a:t>
            </a:r>
          </a:p>
          <a:p>
            <a:pPr>
              <a:lnSpc>
                <a:spcPct val="114000"/>
              </a:lnSpc>
              <a:spcBef>
                <a:spcPts val="0"/>
              </a:spcBef>
              <a:spcAft>
                <a:spcPts val="600"/>
              </a:spcAft>
            </a:pPr>
            <a:r>
              <a:rPr lang="en-GB" sz="2000" dirty="0"/>
              <a:t>He drank the water and said: “Had it not been for fear that you may be overwhelmed, I would have worked with you” i.e. He was fearful people may treat it as a sunnah and thus most would want to do it causing congestion.</a:t>
            </a:r>
          </a:p>
          <a:p>
            <a:pPr>
              <a:lnSpc>
                <a:spcPct val="114000"/>
              </a:lnSpc>
              <a:spcBef>
                <a:spcPts val="0"/>
              </a:spcBef>
              <a:spcAft>
                <a:spcPts val="600"/>
              </a:spcAft>
            </a:pPr>
            <a:endParaRPr lang="en-GB" sz="2000" dirty="0"/>
          </a:p>
        </p:txBody>
      </p:sp>
      <p:pic>
        <p:nvPicPr>
          <p:cNvPr id="1027" name="Picture 3">
            <a:extLst>
              <a:ext uri="{FF2B5EF4-FFF2-40B4-BE49-F238E27FC236}">
                <a16:creationId xmlns:a16="http://schemas.microsoft.com/office/drawing/2014/main" id="{B1A72F43-54B8-E195-35C6-97E1406F78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44" r="6525"/>
          <a:stretch/>
        </p:blipFill>
        <p:spPr bwMode="auto">
          <a:xfrm>
            <a:off x="8625385" y="3545863"/>
            <a:ext cx="2692278" cy="265970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EBEE43CF-BF91-D513-CBC8-C92C8FB5E5ED}"/>
              </a:ext>
            </a:extLst>
          </p:cNvPr>
          <p:cNvSpPr/>
          <p:nvPr/>
        </p:nvSpPr>
        <p:spPr>
          <a:xfrm>
            <a:off x="965864" y="3491268"/>
            <a:ext cx="7372918" cy="2814529"/>
          </a:xfrm>
          <a:prstGeom prst="roundRect">
            <a:avLst>
              <a:gd name="adj" fmla="val 8383"/>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5DEAD361-A5C2-898A-4336-CBA33C479140}"/>
              </a:ext>
            </a:extLst>
          </p:cNvPr>
          <p:cNvSpPr txBox="1"/>
          <p:nvPr/>
        </p:nvSpPr>
        <p:spPr>
          <a:xfrm>
            <a:off x="1155813" y="4106496"/>
            <a:ext cx="6991900" cy="2031325"/>
          </a:xfrm>
          <a:prstGeom prst="rect">
            <a:avLst/>
          </a:prstGeom>
          <a:noFill/>
        </p:spPr>
        <p:txBody>
          <a:bodyPr wrap="square">
            <a:spAutoFit/>
          </a:bodyPr>
          <a:lstStyle/>
          <a:p>
            <a:pPr>
              <a:lnSpc>
                <a:spcPct val="100000"/>
              </a:lnSpc>
            </a:pPr>
            <a:r>
              <a:rPr lang="en-GB" dirty="0"/>
              <a:t>Imagine, the Prophet </a:t>
            </a:r>
            <a:r>
              <a:rPr lang="en-US" dirty="0">
                <a:latin typeface="KFGQPC Arabic Symbols 01" panose="02000000000000000000" pitchFamily="2" charset="2"/>
              </a:rPr>
              <a:t>g </a:t>
            </a:r>
            <a:r>
              <a:rPr lang="en-GB" dirty="0"/>
              <a:t>accomplished all of this: stoning at the </a:t>
            </a:r>
            <a:r>
              <a:rPr lang="en-GB" dirty="0" err="1"/>
              <a:t>Jamarah</a:t>
            </a:r>
            <a:r>
              <a:rPr lang="en-GB" dirty="0"/>
              <a:t>, giving a speech, answering questions, assigning camping places, slaughtering 63 animals, shaving his head, changing his clothes, going to Makkah, doing </a:t>
            </a:r>
            <a:r>
              <a:rPr lang="en-GB" dirty="0" err="1"/>
              <a:t>ṭawāf</a:t>
            </a:r>
            <a:r>
              <a:rPr lang="en-GB" dirty="0"/>
              <a:t>, blessing people and then going back to </a:t>
            </a:r>
            <a:r>
              <a:rPr lang="en-GB" dirty="0" err="1"/>
              <a:t>Minā</a:t>
            </a:r>
            <a:r>
              <a:rPr lang="en-GB" dirty="0"/>
              <a:t>, all in the space of half a day. Allah blessed him and his time immensely, and he was thus able to deliver the enormous message in 23 years of his blessed life too. </a:t>
            </a:r>
            <a:r>
              <a:rPr lang="en-GB" i="1" dirty="0" err="1"/>
              <a:t>Ṣall</a:t>
            </a:r>
            <a:r>
              <a:rPr lang="en-GB" i="1" dirty="0"/>
              <a:t> </a:t>
            </a:r>
            <a:r>
              <a:rPr lang="en-GB" i="1" dirty="0" err="1"/>
              <a:t>Allāhu</a:t>
            </a:r>
            <a:r>
              <a:rPr lang="en-GB" i="1" dirty="0"/>
              <a:t> </a:t>
            </a:r>
            <a:r>
              <a:rPr lang="en-GB" i="1" dirty="0" err="1"/>
              <a:t>ʿalayhi</a:t>
            </a:r>
            <a:r>
              <a:rPr lang="en-GB" i="1" dirty="0"/>
              <a:t> </a:t>
            </a:r>
            <a:r>
              <a:rPr lang="en-GB" i="1" dirty="0" err="1"/>
              <a:t>wa</a:t>
            </a:r>
            <a:r>
              <a:rPr lang="en-GB" i="1" dirty="0"/>
              <a:t> </a:t>
            </a:r>
            <a:r>
              <a:rPr lang="en-GB" i="1" dirty="0" err="1"/>
              <a:t>sallam</a:t>
            </a:r>
            <a:r>
              <a:rPr lang="en-GB" i="1" dirty="0"/>
              <a:t>.</a:t>
            </a:r>
          </a:p>
        </p:txBody>
      </p:sp>
      <p:sp>
        <p:nvSpPr>
          <p:cNvPr id="6" name="TextBox 5">
            <a:extLst>
              <a:ext uri="{FF2B5EF4-FFF2-40B4-BE49-F238E27FC236}">
                <a16:creationId xmlns:a16="http://schemas.microsoft.com/office/drawing/2014/main" id="{ADE05636-36F3-8700-56AD-FB6F8D04457F}"/>
              </a:ext>
            </a:extLst>
          </p:cNvPr>
          <p:cNvSpPr txBox="1"/>
          <p:nvPr/>
        </p:nvSpPr>
        <p:spPr>
          <a:xfrm>
            <a:off x="1551269" y="363698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9E74D22-8C7D-C530-32C9-E40CE21178D6}"/>
              </a:ext>
            </a:extLst>
          </p:cNvPr>
          <p:cNvGrpSpPr/>
          <p:nvPr/>
        </p:nvGrpSpPr>
        <p:grpSpPr>
          <a:xfrm>
            <a:off x="1155812" y="3633463"/>
            <a:ext cx="390498" cy="390816"/>
            <a:chOff x="1379193" y="4620305"/>
            <a:chExt cx="476466" cy="476854"/>
          </a:xfrm>
        </p:grpSpPr>
        <p:sp>
          <p:nvSpPr>
            <p:cNvPr id="8" name="Graphic 18">
              <a:extLst>
                <a:ext uri="{FF2B5EF4-FFF2-40B4-BE49-F238E27FC236}">
                  <a16:creationId xmlns:a16="http://schemas.microsoft.com/office/drawing/2014/main" id="{7335D382-AE9D-126D-FBBE-7B6864A4930A}"/>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497DCA8D-8C84-81D2-FFDE-69FA4AEE1021}"/>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60F7C02A-B896-C4CD-F6EE-61341B9417B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B28A1A8-69F5-210F-1DD0-22CBCA711FB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737E2BF-EAD6-BBA7-20AB-B86B097BAA5C}"/>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97A2D6-BE65-4352-F6F9-30E17884F0BC}"/>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A720BBA9-1ADD-9DC1-DA9A-E485A94DA2B6}"/>
              </a:ext>
            </a:extLst>
          </p:cNvPr>
          <p:cNvSpPr/>
          <p:nvPr/>
        </p:nvSpPr>
        <p:spPr>
          <a:xfrm>
            <a:off x="0" y="6731000"/>
            <a:ext cx="95660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2110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850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219320"/>
            <a:ext cx="7241658"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Days of Eating, Drinking &amp; Dhikr</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98995"/>
            <a:ext cx="5656921" cy="1655762"/>
          </a:xfrm>
        </p:spPr>
        <p:txBody>
          <a:bodyPr>
            <a:normAutofit/>
          </a:bodyPr>
          <a:lstStyle/>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11-13thth of </a:t>
            </a:r>
            <a:r>
              <a:rPr lang="en-US" sz="2800" b="0" i="0" u="none" strike="noStrike" dirty="0" err="1">
                <a:solidFill>
                  <a:srgbClr val="1C3557"/>
                </a:solidFill>
                <a:effectLst/>
                <a:latin typeface="Mulish SemiBold" pitchFamily="2" charset="0"/>
              </a:rPr>
              <a:t>Dhul-Ḥijjah</a:t>
            </a:r>
            <a:r>
              <a:rPr lang="en-US" sz="2800" b="0" i="0" u="none" strike="noStrike" dirty="0">
                <a:solidFill>
                  <a:srgbClr val="1C3557"/>
                </a:solidFill>
                <a:effectLst/>
                <a:latin typeface="Mulish SemiBold" pitchFamily="2" charset="0"/>
              </a:rPr>
              <a:t> </a:t>
            </a:r>
          </a:p>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(The Days of </a:t>
            </a:r>
            <a:r>
              <a:rPr lang="en-US" sz="2800" b="0" i="0" u="none" strike="noStrike" dirty="0" err="1">
                <a:solidFill>
                  <a:srgbClr val="1C3557"/>
                </a:solidFill>
                <a:effectLst/>
                <a:latin typeface="Mulish SemiBold" pitchFamily="2" charset="0"/>
              </a:rPr>
              <a:t>Tashriq</a:t>
            </a:r>
            <a:r>
              <a:rPr lang="en-US"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0FF08D01-BEC2-866F-8139-AD9A3529D2C5}"/>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85313F72-AF87-4C7F-B2A6-83B4A0CE1F24}"/>
              </a:ext>
            </a:extLst>
          </p:cNvPr>
          <p:cNvSpPr/>
          <p:nvPr/>
        </p:nvSpPr>
        <p:spPr>
          <a:xfrm>
            <a:off x="0" y="6731000"/>
            <a:ext cx="97536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4141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A827-272C-78C8-EBE9-E0206AB21B26}"/>
              </a:ext>
            </a:extLst>
          </p:cNvPr>
          <p:cNvSpPr>
            <a:spLocks noGrp="1"/>
          </p:cNvSpPr>
          <p:nvPr>
            <p:ph type="title"/>
          </p:nvPr>
        </p:nvSpPr>
        <p:spPr/>
        <p:txBody>
          <a:bodyPr/>
          <a:lstStyle/>
          <a:p>
            <a:r>
              <a:rPr lang="en-US" dirty="0"/>
              <a:t>The Mountains of Mina Echo With Takbir</a:t>
            </a:r>
            <a:endParaRPr lang="en-GB" dirty="0"/>
          </a:p>
        </p:txBody>
      </p:sp>
      <p:sp>
        <p:nvSpPr>
          <p:cNvPr id="3" name="Content Placeholder 2">
            <a:extLst>
              <a:ext uri="{FF2B5EF4-FFF2-40B4-BE49-F238E27FC236}">
                <a16:creationId xmlns:a16="http://schemas.microsoft.com/office/drawing/2014/main" id="{E2116E79-C0B2-4A55-23B8-C89AE1CD7205}"/>
              </a:ext>
            </a:extLst>
          </p:cNvPr>
          <p:cNvSpPr>
            <a:spLocks noGrp="1"/>
          </p:cNvSpPr>
          <p:nvPr>
            <p:ph idx="1"/>
          </p:nvPr>
        </p:nvSpPr>
        <p:spPr>
          <a:xfrm>
            <a:off x="838200" y="1376237"/>
            <a:ext cx="5723971" cy="5278687"/>
          </a:xfrm>
        </p:spPr>
        <p:txBody>
          <a:bodyPr>
            <a:normAutofit lnSpcReduction="10000"/>
          </a:bodyPr>
          <a:lstStyle/>
          <a:p>
            <a:r>
              <a:rPr lang="en-GB" sz="2000" dirty="0"/>
              <a:t>The Prophet </a:t>
            </a:r>
            <a:r>
              <a:rPr lang="en-US" sz="2000" dirty="0">
                <a:latin typeface="KFGQPC Arabic Symbols 01" panose="02000000000000000000" pitchFamily="2" charset="2"/>
              </a:rPr>
              <a:t>g</a:t>
            </a:r>
            <a:r>
              <a:rPr lang="ar-SA" sz="2000" dirty="0"/>
              <a:t> </a:t>
            </a:r>
            <a:r>
              <a:rPr lang="en-GB" sz="2000" dirty="0"/>
              <a:t>stayed in </a:t>
            </a:r>
            <a:r>
              <a:rPr lang="en-GB" sz="2000" dirty="0" err="1"/>
              <a:t>Minā</a:t>
            </a:r>
            <a:r>
              <a:rPr lang="en-GB" sz="2000" dirty="0"/>
              <a:t> for the rest of the day, shortening his prayers in congregation in Masjid </a:t>
            </a:r>
            <a:r>
              <a:rPr lang="en-GB" sz="2000" dirty="0" err="1"/>
              <a:t>Khayf</a:t>
            </a:r>
            <a:r>
              <a:rPr lang="en-GB" sz="2000" dirty="0"/>
              <a:t>, saying: “70 Prophets offered prayers here”. The masjid was open and without walls.</a:t>
            </a:r>
          </a:p>
          <a:p>
            <a:r>
              <a:rPr lang="en-GB" sz="2000" dirty="0"/>
              <a:t>The Prophet </a:t>
            </a:r>
            <a:r>
              <a:rPr lang="en-US" sz="2000" dirty="0">
                <a:latin typeface="KFGQPC Arabic Symbols 01" panose="02000000000000000000" pitchFamily="2" charset="2"/>
              </a:rPr>
              <a:t>g</a:t>
            </a:r>
            <a:r>
              <a:rPr lang="ar-SA" sz="2000" dirty="0"/>
              <a:t> </a:t>
            </a:r>
            <a:r>
              <a:rPr lang="en-GB" sz="2000" dirty="0"/>
              <a:t>filled his time with </a:t>
            </a:r>
            <a:r>
              <a:rPr lang="en-GB" sz="2000" b="1" dirty="0">
                <a:solidFill>
                  <a:srgbClr val="C34759"/>
                </a:solidFill>
              </a:rPr>
              <a:t>remembering Allah and glorifying Him </a:t>
            </a:r>
            <a:r>
              <a:rPr lang="en-GB" sz="2000" dirty="0"/>
              <a:t>(2:203). Everyone around him followed suit:</a:t>
            </a:r>
          </a:p>
          <a:p>
            <a:pPr marL="0" indent="0" algn="ctr">
              <a:buNone/>
            </a:pPr>
            <a:r>
              <a:rPr lang="ar-SA" sz="2400" dirty="0">
                <a:solidFill>
                  <a:srgbClr val="C34759"/>
                </a:solidFill>
                <a:latin typeface="KFGQPC_Uthman_Taha_Naskh" panose="02000000000000000000" pitchFamily="2" charset="-78"/>
                <a:cs typeface="KFGQPC Uthmanic Script HAFS" panose="02000000000000000000" pitchFamily="2" charset="-78"/>
              </a:rPr>
              <a:t>وَٱذۡكُرُواْ ٱللَّهَ فِيٓ أَيَّامٖ مَّعۡدُودَٰتٖۚ</a:t>
            </a:r>
          </a:p>
          <a:p>
            <a:r>
              <a:rPr lang="en-GB" sz="2000" dirty="0"/>
              <a:t>The Prophet </a:t>
            </a:r>
            <a:r>
              <a:rPr lang="en-US" sz="2000" dirty="0">
                <a:latin typeface="KFGQPC Arabic Symbols 01" panose="02000000000000000000" pitchFamily="2" charset="2"/>
              </a:rPr>
              <a:t>g</a:t>
            </a:r>
            <a:r>
              <a:rPr lang="ar-SA" sz="2000" dirty="0"/>
              <a:t> </a:t>
            </a:r>
            <a:r>
              <a:rPr lang="en-GB" sz="2000" dirty="0"/>
              <a:t>sent his companions, including </a:t>
            </a:r>
            <a:r>
              <a:rPr lang="en-GB" sz="2000" dirty="0" err="1"/>
              <a:t>ʿAlī</a:t>
            </a:r>
            <a:r>
              <a:rPr lang="en-GB" sz="2000" dirty="0"/>
              <a:t>, Abū </a:t>
            </a:r>
            <a:r>
              <a:rPr lang="en-GB" sz="2000" dirty="0" err="1"/>
              <a:t>Hurayrah</a:t>
            </a:r>
            <a:r>
              <a:rPr lang="en-GB" sz="2000" dirty="0"/>
              <a:t>, and Ibn </a:t>
            </a:r>
            <a:r>
              <a:rPr lang="en-GB" sz="2000" dirty="0" err="1"/>
              <a:t>ʿUmar</a:t>
            </a:r>
            <a:r>
              <a:rPr lang="en-GB" sz="2000" dirty="0"/>
              <a:t> to walk through the camps in </a:t>
            </a:r>
            <a:r>
              <a:rPr lang="en-GB" sz="2000" dirty="0" err="1"/>
              <a:t>Minā</a:t>
            </a:r>
            <a:r>
              <a:rPr lang="en-GB" sz="2000" dirty="0"/>
              <a:t> and announce: “No one will enter Jannah except the one who believes. </a:t>
            </a:r>
            <a:r>
              <a:rPr lang="en-GB" sz="2000" b="1" dirty="0">
                <a:solidFill>
                  <a:srgbClr val="C34759"/>
                </a:solidFill>
              </a:rPr>
              <a:t>The days of </a:t>
            </a:r>
            <a:r>
              <a:rPr lang="en-GB" sz="2000" b="1" dirty="0" err="1">
                <a:solidFill>
                  <a:srgbClr val="C34759"/>
                </a:solidFill>
              </a:rPr>
              <a:t>Minā</a:t>
            </a:r>
            <a:r>
              <a:rPr lang="en-GB" sz="2000" b="1" dirty="0">
                <a:solidFill>
                  <a:srgbClr val="C34759"/>
                </a:solidFill>
              </a:rPr>
              <a:t> are days of eating, drinking &amp; glorifying Allah. </a:t>
            </a:r>
            <a:r>
              <a:rPr lang="en-GB" sz="2000" dirty="0"/>
              <a:t>No fasting is allowed in these days.”</a:t>
            </a:r>
          </a:p>
        </p:txBody>
      </p:sp>
      <p:pic>
        <p:nvPicPr>
          <p:cNvPr id="2050" name="Picture 2" descr="4-Ingredient Healthy Date Shake - Eating Bird Food">
            <a:extLst>
              <a:ext uri="{FF2B5EF4-FFF2-40B4-BE49-F238E27FC236}">
                <a16:creationId xmlns:a16="http://schemas.microsoft.com/office/drawing/2014/main" id="{08C2FC82-8779-144C-D2D6-F05927A16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670" y="2467037"/>
            <a:ext cx="1750217" cy="233290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8196" name="Picture 4">
            <a:extLst>
              <a:ext uri="{FF2B5EF4-FFF2-40B4-BE49-F238E27FC236}">
                <a16:creationId xmlns:a16="http://schemas.microsoft.com/office/drawing/2014/main" id="{CCEB921B-F650-3743-104B-97578DAF2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291" y="1543112"/>
            <a:ext cx="2786509" cy="208719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 name="Graphic 4">
            <a:extLst>
              <a:ext uri="{FF2B5EF4-FFF2-40B4-BE49-F238E27FC236}">
                <a16:creationId xmlns:a16="http://schemas.microsoft.com/office/drawing/2014/main" id="{4D3A56A3-C33C-50A1-1134-77764501B9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9781" y="4360646"/>
            <a:ext cx="3154019" cy="1908483"/>
          </a:xfrm>
          <a:prstGeom prst="rect">
            <a:avLst/>
          </a:prstGeom>
        </p:spPr>
      </p:pic>
      <p:sp>
        <p:nvSpPr>
          <p:cNvPr id="6" name="PB">
            <a:extLst>
              <a:ext uri="{FF2B5EF4-FFF2-40B4-BE49-F238E27FC236}">
                <a16:creationId xmlns:a16="http://schemas.microsoft.com/office/drawing/2014/main" id="{C23B6A56-AF20-E2FE-42D3-123D8D46C142}"/>
              </a:ext>
            </a:extLst>
          </p:cNvPr>
          <p:cNvSpPr/>
          <p:nvPr/>
        </p:nvSpPr>
        <p:spPr>
          <a:xfrm>
            <a:off x="0" y="6731000"/>
            <a:ext cx="99411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163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06B9-918B-7CA4-D65A-F20AF9A47B74}"/>
              </a:ext>
            </a:extLst>
          </p:cNvPr>
          <p:cNvSpPr>
            <a:spLocks noGrp="1"/>
          </p:cNvSpPr>
          <p:nvPr>
            <p:ph type="title"/>
          </p:nvPr>
        </p:nvSpPr>
        <p:spPr/>
        <p:txBody>
          <a:bodyPr/>
          <a:lstStyle/>
          <a:p>
            <a:r>
              <a:rPr lang="en-GB" dirty="0"/>
              <a:t>Your Blood, Property &amp; Honour </a:t>
            </a:r>
          </a:p>
        </p:txBody>
      </p:sp>
      <p:sp>
        <p:nvSpPr>
          <p:cNvPr id="3" name="Content Placeholder 2">
            <a:extLst>
              <a:ext uri="{FF2B5EF4-FFF2-40B4-BE49-F238E27FC236}">
                <a16:creationId xmlns:a16="http://schemas.microsoft.com/office/drawing/2014/main" id="{638E5872-B404-B64E-E056-0712A5EC123A}"/>
              </a:ext>
            </a:extLst>
          </p:cNvPr>
          <p:cNvSpPr>
            <a:spLocks noGrp="1"/>
          </p:cNvSpPr>
          <p:nvPr>
            <p:ph idx="1"/>
          </p:nvPr>
        </p:nvSpPr>
        <p:spPr>
          <a:xfrm>
            <a:off x="838200" y="1439507"/>
            <a:ext cx="10515600" cy="918681"/>
          </a:xfrm>
        </p:spPr>
        <p:txBody>
          <a:bodyPr>
            <a:normAutofit/>
          </a:bodyPr>
          <a:lstStyle/>
          <a:p>
            <a:r>
              <a:rPr lang="en-GB" sz="2000" dirty="0"/>
              <a:t>On the 11th of </a:t>
            </a:r>
            <a:r>
              <a:rPr lang="en-GB" sz="2000" dirty="0" err="1"/>
              <a:t>Dhul-Ḥijjah</a:t>
            </a:r>
            <a:r>
              <a:rPr lang="en-GB" sz="2000" dirty="0"/>
              <a:t>, the Prophet </a:t>
            </a:r>
            <a:r>
              <a:rPr lang="en-GB" sz="2000" dirty="0">
                <a:latin typeface="KFGQPC Arabic Symbols 01" panose="02000000000000000000" pitchFamily="2" charset="2"/>
              </a:rPr>
              <a:t>g</a:t>
            </a:r>
            <a:r>
              <a:rPr lang="en-GB" sz="2000" dirty="0"/>
              <a:t> climbed on a grey mule to deliver a speech, with the following messages:</a:t>
            </a:r>
          </a:p>
        </p:txBody>
      </p:sp>
      <p:sp>
        <p:nvSpPr>
          <p:cNvPr id="4" name="Rectangle: Rounded Corners 3">
            <a:extLst>
              <a:ext uri="{FF2B5EF4-FFF2-40B4-BE49-F238E27FC236}">
                <a16:creationId xmlns:a16="http://schemas.microsoft.com/office/drawing/2014/main" id="{F5818EF7-111F-6C59-A528-86BF0F041334}"/>
              </a:ext>
            </a:extLst>
          </p:cNvPr>
          <p:cNvSpPr/>
          <p:nvPr/>
        </p:nvSpPr>
        <p:spPr>
          <a:xfrm>
            <a:off x="838200" y="4340684"/>
            <a:ext cx="10401017" cy="1787046"/>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E26649C3-66DE-5848-196D-16FB96FA495C}"/>
              </a:ext>
            </a:extLst>
          </p:cNvPr>
          <p:cNvSpPr txBox="1"/>
          <p:nvPr/>
        </p:nvSpPr>
        <p:spPr>
          <a:xfrm>
            <a:off x="1028149" y="5018666"/>
            <a:ext cx="9960150" cy="923330"/>
          </a:xfrm>
          <a:prstGeom prst="rect">
            <a:avLst/>
          </a:prstGeom>
          <a:noFill/>
        </p:spPr>
        <p:txBody>
          <a:bodyPr wrap="square">
            <a:spAutoFit/>
          </a:bodyPr>
          <a:lstStyle/>
          <a:p>
            <a:pPr>
              <a:lnSpc>
                <a:spcPct val="100000"/>
              </a:lnSpc>
            </a:pPr>
            <a:r>
              <a:rPr lang="en-US" dirty="0"/>
              <a:t>On three consecutive days, which are the most sacred days of the year, the same message was repeated: Your blood, property and </a:t>
            </a:r>
            <a:r>
              <a:rPr lang="en-US" dirty="0" err="1"/>
              <a:t>honour</a:t>
            </a:r>
            <a:r>
              <a:rPr lang="en-US" dirty="0"/>
              <a:t> are forbidden for you just like the violation of the sanctity of this day, in this month and this city. </a:t>
            </a:r>
            <a:endParaRPr lang="en-GB" dirty="0"/>
          </a:p>
        </p:txBody>
      </p:sp>
      <p:sp>
        <p:nvSpPr>
          <p:cNvPr id="6" name="TextBox 5">
            <a:extLst>
              <a:ext uri="{FF2B5EF4-FFF2-40B4-BE49-F238E27FC236}">
                <a16:creationId xmlns:a16="http://schemas.microsoft.com/office/drawing/2014/main" id="{3456970E-736E-65C6-7729-CC2F845BD437}"/>
              </a:ext>
            </a:extLst>
          </p:cNvPr>
          <p:cNvSpPr txBox="1"/>
          <p:nvPr/>
        </p:nvSpPr>
        <p:spPr>
          <a:xfrm>
            <a:off x="1423605" y="454915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8F96AC51-2968-41A1-6271-E8F946C67856}"/>
              </a:ext>
            </a:extLst>
          </p:cNvPr>
          <p:cNvGrpSpPr/>
          <p:nvPr/>
        </p:nvGrpSpPr>
        <p:grpSpPr>
          <a:xfrm>
            <a:off x="1028148" y="4545633"/>
            <a:ext cx="390498" cy="390816"/>
            <a:chOff x="1379193" y="4620305"/>
            <a:chExt cx="476466" cy="476854"/>
          </a:xfrm>
        </p:grpSpPr>
        <p:sp>
          <p:nvSpPr>
            <p:cNvPr id="8" name="Graphic 18">
              <a:extLst>
                <a:ext uri="{FF2B5EF4-FFF2-40B4-BE49-F238E27FC236}">
                  <a16:creationId xmlns:a16="http://schemas.microsoft.com/office/drawing/2014/main" id="{A22B0A34-FD04-99B5-BC72-3860CE9348CD}"/>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DB46BBBE-BE2C-2642-4D28-190C21569249}"/>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C41A2A07-B27C-91AE-D28B-2F1A54ABC954}"/>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8C2E0A9-49FD-0B20-57E7-77A07DD32B9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F2D80-5DE0-BBC3-CF93-126C6D48951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DC7A3F2-38B4-2580-9DFC-E90AE4C86DC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graphicFrame>
        <p:nvGraphicFramePr>
          <p:cNvPr id="14" name="Diagram 13">
            <a:extLst>
              <a:ext uri="{FF2B5EF4-FFF2-40B4-BE49-F238E27FC236}">
                <a16:creationId xmlns:a16="http://schemas.microsoft.com/office/drawing/2014/main" id="{E3516730-FA07-C714-A60F-4BFAC55DC263}"/>
              </a:ext>
            </a:extLst>
          </p:cNvPr>
          <p:cNvGraphicFramePr/>
          <p:nvPr>
            <p:extLst>
              <p:ext uri="{D42A27DB-BD31-4B8C-83A1-F6EECF244321}">
                <p14:modId xmlns:p14="http://schemas.microsoft.com/office/powerpoint/2010/main" val="46967540"/>
              </p:ext>
            </p:extLst>
          </p:nvPr>
        </p:nvGraphicFramePr>
        <p:xfrm>
          <a:off x="838201" y="2492727"/>
          <a:ext cx="10401016" cy="1508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PB">
            <a:extLst>
              <a:ext uri="{FF2B5EF4-FFF2-40B4-BE49-F238E27FC236}">
                <a16:creationId xmlns:a16="http://schemas.microsoft.com/office/drawing/2014/main" id="{3AAC3346-2C23-9D40-6ABE-1C9ECD8625A3}"/>
              </a:ext>
            </a:extLst>
          </p:cNvPr>
          <p:cNvSpPr/>
          <p:nvPr/>
        </p:nvSpPr>
        <p:spPr>
          <a:xfrm>
            <a:off x="0" y="6731000"/>
            <a:ext cx="101287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7437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6315-AD01-CED3-5A8E-7E41B1E3DBB9}"/>
              </a:ext>
            </a:extLst>
          </p:cNvPr>
          <p:cNvSpPr>
            <a:spLocks noGrp="1"/>
          </p:cNvSpPr>
          <p:nvPr>
            <p:ph type="title"/>
          </p:nvPr>
        </p:nvSpPr>
        <p:spPr/>
        <p:txBody>
          <a:bodyPr/>
          <a:lstStyle/>
          <a:p>
            <a:r>
              <a:rPr lang="en-GB" dirty="0"/>
              <a:t>Stoning the Jamarat</a:t>
            </a:r>
          </a:p>
        </p:txBody>
      </p:sp>
      <p:sp>
        <p:nvSpPr>
          <p:cNvPr id="3" name="Content Placeholder 2">
            <a:extLst>
              <a:ext uri="{FF2B5EF4-FFF2-40B4-BE49-F238E27FC236}">
                <a16:creationId xmlns:a16="http://schemas.microsoft.com/office/drawing/2014/main" id="{954DA464-853C-EFF2-B4D6-9E9F2C4AFEF7}"/>
              </a:ext>
            </a:extLst>
          </p:cNvPr>
          <p:cNvSpPr>
            <a:spLocks noGrp="1"/>
          </p:cNvSpPr>
          <p:nvPr>
            <p:ph idx="1"/>
          </p:nvPr>
        </p:nvSpPr>
        <p:spPr>
          <a:xfrm>
            <a:off x="838201" y="1528638"/>
            <a:ext cx="7476460" cy="4721950"/>
          </a:xfrm>
        </p:spPr>
        <p:txBody>
          <a:bodyPr>
            <a:normAutofit/>
          </a:bodyPr>
          <a:lstStyle/>
          <a:p>
            <a:r>
              <a:rPr lang="en-GB" sz="2000" dirty="0"/>
              <a:t>After mid-day, the Prophet </a:t>
            </a:r>
            <a:r>
              <a:rPr lang="en-GB" sz="2000" dirty="0">
                <a:latin typeface="KFGQPC Arabic Symbols 01" panose="02000000000000000000" pitchFamily="2" charset="2"/>
              </a:rPr>
              <a:t>g</a:t>
            </a:r>
            <a:r>
              <a:rPr lang="en-GB" sz="2000" dirty="0"/>
              <a:t> walked to the </a:t>
            </a:r>
            <a:r>
              <a:rPr lang="en-GB" sz="2000" dirty="0" err="1"/>
              <a:t>Jamarāt</a:t>
            </a:r>
            <a:r>
              <a:rPr lang="en-GB" sz="2000" dirty="0"/>
              <a:t>.</a:t>
            </a:r>
          </a:p>
          <a:p>
            <a:pPr marL="914400" lvl="1" indent="-457200">
              <a:buFont typeface="+mj-lt"/>
              <a:buAutoNum type="arabicPeriod"/>
            </a:pPr>
            <a:r>
              <a:rPr lang="en-GB" sz="2000" dirty="0"/>
              <a:t>Starting at the first one, he threw 7 small stones, </a:t>
            </a:r>
            <a:r>
              <a:rPr lang="en-GB" sz="2000" b="1" dirty="0">
                <a:solidFill>
                  <a:srgbClr val="C34759"/>
                </a:solidFill>
              </a:rPr>
              <a:t>glorifying Allah with each stone</a:t>
            </a:r>
            <a:r>
              <a:rPr lang="en-GB" sz="2000" dirty="0"/>
              <a:t>. He then walked away from the crowd, stopped and faced the </a:t>
            </a:r>
            <a:r>
              <a:rPr lang="en-GB" sz="2000" dirty="0" err="1"/>
              <a:t>qiblah</a:t>
            </a:r>
            <a:r>
              <a:rPr lang="en-GB" sz="2000" dirty="0"/>
              <a:t>, continued to praise Allah </a:t>
            </a:r>
            <a:r>
              <a:rPr lang="en-GB" sz="2000" dirty="0">
                <a:latin typeface="KFGQPC Arabic Symbols 01" panose="02000000000000000000" pitchFamily="2" charset="2"/>
              </a:rPr>
              <a:t>d</a:t>
            </a:r>
            <a:r>
              <a:rPr lang="en-GB" sz="2000" dirty="0"/>
              <a:t> and </a:t>
            </a:r>
            <a:r>
              <a:rPr lang="en-GB" sz="2000" b="1" dirty="0">
                <a:solidFill>
                  <a:srgbClr val="C34759"/>
                </a:solidFill>
              </a:rPr>
              <a:t>made </a:t>
            </a:r>
            <a:r>
              <a:rPr lang="en-GB" sz="2000" b="1" dirty="0" err="1">
                <a:solidFill>
                  <a:srgbClr val="C34759"/>
                </a:solidFill>
              </a:rPr>
              <a:t>duʿā</a:t>
            </a:r>
            <a:r>
              <a:rPr lang="en-GB" sz="2000" b="1" dirty="0">
                <a:solidFill>
                  <a:srgbClr val="C34759"/>
                </a:solidFill>
              </a:rPr>
              <a:t>’ for a very long time </a:t>
            </a:r>
            <a:r>
              <a:rPr lang="en-GB" sz="2000" dirty="0"/>
              <a:t>(equivalent to the time it takes to recite </a:t>
            </a:r>
            <a:r>
              <a:rPr lang="en-GB" sz="2000" dirty="0" err="1"/>
              <a:t>Sūrah</a:t>
            </a:r>
            <a:r>
              <a:rPr lang="en-GB" sz="2000" dirty="0"/>
              <a:t> al-Baqarah).</a:t>
            </a:r>
          </a:p>
          <a:p>
            <a:pPr marL="914400" lvl="1" indent="-457200">
              <a:buFont typeface="+mj-lt"/>
              <a:buAutoNum type="arabicPeriod"/>
            </a:pPr>
            <a:r>
              <a:rPr lang="en-GB" sz="2000" dirty="0"/>
              <a:t>He then walked to the second </a:t>
            </a:r>
            <a:r>
              <a:rPr lang="en-GB" sz="2000" dirty="0" err="1"/>
              <a:t>Jamarah</a:t>
            </a:r>
            <a:r>
              <a:rPr lang="en-GB" sz="2000" dirty="0"/>
              <a:t> doing the same as the first, but making </a:t>
            </a:r>
            <a:r>
              <a:rPr lang="en-GB" sz="2000" dirty="0" err="1"/>
              <a:t>duʿā</a:t>
            </a:r>
            <a:r>
              <a:rPr lang="en-GB" sz="2000" dirty="0"/>
              <a:t>’ for an even longer period.</a:t>
            </a:r>
          </a:p>
          <a:p>
            <a:pPr marL="914400" lvl="1" indent="-457200">
              <a:buFont typeface="+mj-lt"/>
              <a:buAutoNum type="arabicPeriod"/>
            </a:pPr>
            <a:r>
              <a:rPr lang="en-GB" sz="2000" dirty="0"/>
              <a:t>He then walked to </a:t>
            </a:r>
            <a:r>
              <a:rPr lang="en-GB" sz="2000" dirty="0" err="1"/>
              <a:t>Jamarah</a:t>
            </a:r>
            <a:r>
              <a:rPr lang="en-GB" sz="2000" dirty="0"/>
              <a:t> al-</a:t>
            </a:r>
            <a:r>
              <a:rPr lang="en-GB" sz="2000" dirty="0" err="1"/>
              <a:t>ʿAqabah</a:t>
            </a:r>
            <a:r>
              <a:rPr lang="en-GB" sz="2000" dirty="0"/>
              <a:t>, threw 7 stones, glorifying Allah with each one, and walked away without stopping</a:t>
            </a:r>
            <a:r>
              <a:rPr lang="en-GB" sz="1600" dirty="0"/>
              <a:t>.</a:t>
            </a:r>
          </a:p>
          <a:p>
            <a:r>
              <a:rPr lang="en-GB" sz="2000" dirty="0"/>
              <a:t>He repeated the above on both the </a:t>
            </a:r>
            <a:r>
              <a:rPr lang="en-GB" sz="2000" b="1" dirty="0">
                <a:solidFill>
                  <a:srgbClr val="C34759"/>
                </a:solidFill>
              </a:rPr>
              <a:t>12th and 13th of </a:t>
            </a:r>
            <a:r>
              <a:rPr lang="en-GB" sz="2000" b="1" dirty="0" err="1">
                <a:solidFill>
                  <a:srgbClr val="C34759"/>
                </a:solidFill>
              </a:rPr>
              <a:t>Dhul-Ḥijjah</a:t>
            </a:r>
            <a:r>
              <a:rPr lang="en-GB" sz="2000" dirty="0"/>
              <a:t>. </a:t>
            </a:r>
          </a:p>
          <a:p>
            <a:endParaRPr lang="en-GB" sz="2000" dirty="0"/>
          </a:p>
        </p:txBody>
      </p:sp>
      <p:pic>
        <p:nvPicPr>
          <p:cNvPr id="11266" name="Picture 2">
            <a:extLst>
              <a:ext uri="{FF2B5EF4-FFF2-40B4-BE49-F238E27FC236}">
                <a16:creationId xmlns:a16="http://schemas.microsoft.com/office/drawing/2014/main" id="{C30116CD-5793-757D-9F5C-9485E4CCA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410" y="4613099"/>
            <a:ext cx="2370515" cy="163748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1267" name="Picture 3">
            <a:extLst>
              <a:ext uri="{FF2B5EF4-FFF2-40B4-BE49-F238E27FC236}">
                <a16:creationId xmlns:a16="http://schemas.microsoft.com/office/drawing/2014/main" id="{E68FDAE8-3133-4A77-DE06-B62C00645C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9" t="3362" r="4185" b="6319"/>
          <a:stretch/>
        </p:blipFill>
        <p:spPr bwMode="auto">
          <a:xfrm>
            <a:off x="8853410" y="2644736"/>
            <a:ext cx="2370516" cy="1756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1268" name="Picture 4">
            <a:extLst>
              <a:ext uri="{FF2B5EF4-FFF2-40B4-BE49-F238E27FC236}">
                <a16:creationId xmlns:a16="http://schemas.microsoft.com/office/drawing/2014/main" id="{0740B1D2-8D43-902F-49AD-B3091230A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4422" y="676373"/>
            <a:ext cx="2399503" cy="1756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669C3FC9-4A65-06C9-02D2-97AC85681A1A}"/>
              </a:ext>
            </a:extLst>
          </p:cNvPr>
          <p:cNvSpPr/>
          <p:nvPr/>
        </p:nvSpPr>
        <p:spPr>
          <a:xfrm>
            <a:off x="0" y="6731000"/>
            <a:ext cx="103163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9351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8ACB-FA51-B072-2E7D-2DF8B5CA4272}"/>
              </a:ext>
            </a:extLst>
          </p:cNvPr>
          <p:cNvSpPr>
            <a:spLocks noGrp="1"/>
          </p:cNvSpPr>
          <p:nvPr>
            <p:ph type="title"/>
          </p:nvPr>
        </p:nvSpPr>
        <p:spPr/>
        <p:txBody>
          <a:bodyPr/>
          <a:lstStyle/>
          <a:p>
            <a:r>
              <a:rPr lang="en-GB" dirty="0"/>
              <a:t>Allah’s Favours Are Plentiful </a:t>
            </a:r>
          </a:p>
        </p:txBody>
      </p:sp>
      <p:sp>
        <p:nvSpPr>
          <p:cNvPr id="3" name="Content Placeholder 2">
            <a:extLst>
              <a:ext uri="{FF2B5EF4-FFF2-40B4-BE49-F238E27FC236}">
                <a16:creationId xmlns:a16="http://schemas.microsoft.com/office/drawing/2014/main" id="{60FB5212-F609-9537-515C-8F8133C8E823}"/>
              </a:ext>
            </a:extLst>
          </p:cNvPr>
          <p:cNvSpPr>
            <a:spLocks noGrp="1"/>
          </p:cNvSpPr>
          <p:nvPr>
            <p:ph idx="1"/>
          </p:nvPr>
        </p:nvSpPr>
        <p:spPr>
          <a:xfrm>
            <a:off x="838200" y="1528638"/>
            <a:ext cx="10515600" cy="1168067"/>
          </a:xfrm>
        </p:spPr>
        <p:txBody>
          <a:bodyPr>
            <a:noAutofit/>
          </a:bodyPr>
          <a:lstStyle/>
          <a:p>
            <a:r>
              <a:rPr lang="en-GB" sz="2000" dirty="0"/>
              <a:t>The Prophet </a:t>
            </a:r>
            <a:r>
              <a:rPr lang="en-GB" sz="2000" dirty="0">
                <a:latin typeface="KFGQPC Arabic Symbols 01" panose="02000000000000000000" pitchFamily="2" charset="2"/>
              </a:rPr>
              <a:t>g</a:t>
            </a:r>
            <a:r>
              <a:rPr lang="en-GB" sz="2000" dirty="0"/>
              <a:t> spent 3 days at </a:t>
            </a:r>
            <a:r>
              <a:rPr lang="en-GB" sz="2000" dirty="0" err="1"/>
              <a:t>Minā</a:t>
            </a:r>
            <a:r>
              <a:rPr lang="en-GB" sz="2000" dirty="0"/>
              <a:t>.  </a:t>
            </a:r>
          </a:p>
          <a:p>
            <a:r>
              <a:rPr lang="en-GB" sz="2000" dirty="0"/>
              <a:t>After finishing the rituals at </a:t>
            </a:r>
            <a:r>
              <a:rPr lang="en-GB" sz="2000" dirty="0" err="1"/>
              <a:t>Minā</a:t>
            </a:r>
            <a:r>
              <a:rPr lang="en-GB" sz="2000" dirty="0"/>
              <a:t> on the 13th of </a:t>
            </a:r>
            <a:r>
              <a:rPr lang="en-GB" sz="2000" dirty="0" err="1"/>
              <a:t>Dhul-Ḥijjah</a:t>
            </a:r>
            <a:r>
              <a:rPr lang="en-GB" sz="2000" dirty="0"/>
              <a:t>, he </a:t>
            </a:r>
            <a:r>
              <a:rPr lang="en-GB" sz="2000" dirty="0">
                <a:latin typeface="KFGQPC Arabic Symbols 01" panose="02000000000000000000" pitchFamily="2" charset="2"/>
              </a:rPr>
              <a:t>g</a:t>
            </a:r>
            <a:r>
              <a:rPr lang="en-GB" sz="2000" dirty="0"/>
              <a:t> encamped at </a:t>
            </a:r>
            <a:r>
              <a:rPr lang="en-GB" sz="2000" dirty="0" err="1"/>
              <a:t>Khayf</a:t>
            </a:r>
            <a:r>
              <a:rPr lang="en-GB" sz="2000" dirty="0"/>
              <a:t> </a:t>
            </a:r>
            <a:r>
              <a:rPr lang="en-GB" sz="2000" dirty="0" err="1"/>
              <a:t>Banī</a:t>
            </a:r>
            <a:r>
              <a:rPr lang="en-GB" sz="2000" dirty="0"/>
              <a:t> </a:t>
            </a:r>
            <a:r>
              <a:rPr lang="en-GB" sz="2000" dirty="0" err="1"/>
              <a:t>Kinānah</a:t>
            </a:r>
            <a:r>
              <a:rPr lang="en-GB" sz="2000" dirty="0"/>
              <a:t>.</a:t>
            </a:r>
          </a:p>
          <a:p>
            <a:endParaRPr lang="en-GB" sz="2000" dirty="0"/>
          </a:p>
        </p:txBody>
      </p:sp>
      <p:sp>
        <p:nvSpPr>
          <p:cNvPr id="4" name="Rectangle: Rounded Corners 3">
            <a:extLst>
              <a:ext uri="{FF2B5EF4-FFF2-40B4-BE49-F238E27FC236}">
                <a16:creationId xmlns:a16="http://schemas.microsoft.com/office/drawing/2014/main" id="{DAACE683-6CE3-FE6D-D76C-DFB5418E4E09}"/>
              </a:ext>
            </a:extLst>
          </p:cNvPr>
          <p:cNvSpPr/>
          <p:nvPr/>
        </p:nvSpPr>
        <p:spPr>
          <a:xfrm>
            <a:off x="838200" y="2854201"/>
            <a:ext cx="10401017" cy="2299837"/>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D270C3AE-15FD-AADB-E6DF-F6DD374E1667}"/>
              </a:ext>
            </a:extLst>
          </p:cNvPr>
          <p:cNvSpPr txBox="1"/>
          <p:nvPr/>
        </p:nvSpPr>
        <p:spPr>
          <a:xfrm>
            <a:off x="1028149" y="3523859"/>
            <a:ext cx="9960150" cy="1477328"/>
          </a:xfrm>
          <a:prstGeom prst="rect">
            <a:avLst/>
          </a:prstGeom>
          <a:noFill/>
        </p:spPr>
        <p:txBody>
          <a:bodyPr wrap="square">
            <a:spAutoFit/>
          </a:bodyPr>
          <a:lstStyle/>
          <a:p>
            <a:pPr>
              <a:lnSpc>
                <a:spcPct val="100000"/>
              </a:lnSpc>
            </a:pPr>
            <a:r>
              <a:rPr lang="en-US" dirty="0"/>
              <a:t>15 years ago, in the same place, the Quraysh and the </a:t>
            </a:r>
            <a:r>
              <a:rPr lang="en-US" dirty="0" err="1"/>
              <a:t>Banū</a:t>
            </a:r>
            <a:r>
              <a:rPr lang="en-US" dirty="0"/>
              <a:t> </a:t>
            </a:r>
            <a:r>
              <a:rPr lang="en-US" dirty="0" err="1"/>
              <a:t>Kinānah</a:t>
            </a:r>
            <a:r>
              <a:rPr lang="en-US" dirty="0"/>
              <a:t> tribe made a treaty to boycott the </a:t>
            </a:r>
            <a:r>
              <a:rPr lang="en-US" dirty="0" err="1"/>
              <a:t>Banū</a:t>
            </a:r>
            <a:r>
              <a:rPr lang="en-US" dirty="0"/>
              <a:t> </a:t>
            </a:r>
            <a:r>
              <a:rPr lang="en-US" dirty="0" err="1"/>
              <a:t>Hāshim</a:t>
            </a:r>
            <a:r>
              <a:rPr lang="en-US" dirty="0"/>
              <a:t> and </a:t>
            </a:r>
            <a:r>
              <a:rPr lang="en-US" dirty="0" err="1"/>
              <a:t>Banū</a:t>
            </a:r>
            <a:r>
              <a:rPr lang="en-US" dirty="0"/>
              <a:t> </a:t>
            </a:r>
            <a:r>
              <a:rPr lang="en-US" dirty="0" err="1"/>
              <a:t>ʿAbdul-Muṭṭalib</a:t>
            </a:r>
            <a:r>
              <a:rPr lang="en-US" dirty="0"/>
              <a:t> clan (The Prophet’s relatives) to suppress the Prophet </a:t>
            </a:r>
            <a:r>
              <a:rPr lang="en-GB" sz="1800" dirty="0">
                <a:latin typeface="KFGQPC Arabic Symbols 01" panose="02000000000000000000" pitchFamily="2" charset="2"/>
              </a:rPr>
              <a:t>g</a:t>
            </a:r>
            <a:r>
              <a:rPr lang="en-US" dirty="0"/>
              <a:t> and his message. Yet, 15 years later, the light of Allah had spread, despite the attempt of the disbelievers. Allah granted the Prophet </a:t>
            </a:r>
            <a:r>
              <a:rPr lang="en-GB" sz="1800" dirty="0">
                <a:latin typeface="KFGQPC Arabic Symbols 01" panose="02000000000000000000" pitchFamily="2" charset="2"/>
              </a:rPr>
              <a:t>g </a:t>
            </a:r>
            <a:r>
              <a:rPr lang="en-US" dirty="0"/>
              <a:t>a great victory: </a:t>
            </a:r>
            <a:r>
              <a:rPr lang="en-US" b="1" dirty="0">
                <a:solidFill>
                  <a:srgbClr val="C34759"/>
                </a:solidFill>
              </a:rPr>
              <a:t>He perfected His grace upon him </a:t>
            </a:r>
            <a:r>
              <a:rPr lang="en-GB" sz="1800" b="1" dirty="0">
                <a:solidFill>
                  <a:srgbClr val="C34759"/>
                </a:solidFill>
                <a:latin typeface="KFGQPC Arabic Symbols 01" panose="02000000000000000000" pitchFamily="2" charset="2"/>
              </a:rPr>
              <a:t>g </a:t>
            </a:r>
            <a:r>
              <a:rPr lang="en-US" b="1" dirty="0">
                <a:solidFill>
                  <a:srgbClr val="C34759"/>
                </a:solidFill>
              </a:rPr>
              <a:t>and made the religion of Islam complete. </a:t>
            </a:r>
            <a:endParaRPr lang="en-GB" b="1" dirty="0">
              <a:solidFill>
                <a:srgbClr val="C34759"/>
              </a:solidFill>
            </a:endParaRPr>
          </a:p>
        </p:txBody>
      </p:sp>
      <p:sp>
        <p:nvSpPr>
          <p:cNvPr id="6" name="TextBox 5">
            <a:extLst>
              <a:ext uri="{FF2B5EF4-FFF2-40B4-BE49-F238E27FC236}">
                <a16:creationId xmlns:a16="http://schemas.microsoft.com/office/drawing/2014/main" id="{93CF0D46-472E-ED25-B4FA-85173A2F8591}"/>
              </a:ext>
            </a:extLst>
          </p:cNvPr>
          <p:cNvSpPr txBox="1"/>
          <p:nvPr/>
        </p:nvSpPr>
        <p:spPr>
          <a:xfrm>
            <a:off x="1423605" y="305434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C96FA65-CF8C-C11F-AC9C-75F276F7D0C2}"/>
              </a:ext>
            </a:extLst>
          </p:cNvPr>
          <p:cNvGrpSpPr/>
          <p:nvPr/>
        </p:nvGrpSpPr>
        <p:grpSpPr>
          <a:xfrm>
            <a:off x="1028148" y="3050826"/>
            <a:ext cx="390498" cy="390816"/>
            <a:chOff x="1379193" y="4620305"/>
            <a:chExt cx="476466" cy="476854"/>
          </a:xfrm>
        </p:grpSpPr>
        <p:sp>
          <p:nvSpPr>
            <p:cNvPr id="8" name="Graphic 18">
              <a:extLst>
                <a:ext uri="{FF2B5EF4-FFF2-40B4-BE49-F238E27FC236}">
                  <a16:creationId xmlns:a16="http://schemas.microsoft.com/office/drawing/2014/main" id="{131C61D5-FEEB-3D98-BBA6-3F04FC361FD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3B4FFE71-AC45-EC90-672E-652CE8CA7664}"/>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C38A2FE6-842A-84E7-FD9C-B991DCC6E242}"/>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A287DC1-6213-7B9E-2338-64F2084580D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DC70961-7C1F-2A7E-A911-8C377CC181A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496B58D-BF8E-163C-5160-1D214FD941A6}"/>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1492C8A7-99D1-416C-582C-78F3A2C09594}"/>
              </a:ext>
            </a:extLst>
          </p:cNvPr>
          <p:cNvSpPr txBox="1">
            <a:spLocks/>
          </p:cNvSpPr>
          <p:nvPr/>
        </p:nvSpPr>
        <p:spPr>
          <a:xfrm>
            <a:off x="838200" y="5341497"/>
            <a:ext cx="10515600" cy="1168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n-lt"/>
              </a:rPr>
              <a:t>At </a:t>
            </a:r>
            <a:r>
              <a:rPr lang="en-US" sz="2000" dirty="0" err="1">
                <a:latin typeface="+mn-lt"/>
              </a:rPr>
              <a:t>Khayf</a:t>
            </a:r>
            <a:r>
              <a:rPr lang="en-US" sz="2000" dirty="0">
                <a:latin typeface="+mn-lt"/>
              </a:rPr>
              <a:t> </a:t>
            </a:r>
            <a:r>
              <a:rPr lang="en-US" sz="2000" dirty="0" err="1">
                <a:latin typeface="+mn-lt"/>
              </a:rPr>
              <a:t>Banī</a:t>
            </a:r>
            <a:r>
              <a:rPr lang="en-US" sz="2000" dirty="0">
                <a:latin typeface="+mn-lt"/>
              </a:rPr>
              <a:t> </a:t>
            </a:r>
            <a:r>
              <a:rPr lang="en-US" sz="2000" dirty="0" err="1">
                <a:latin typeface="+mn-lt"/>
              </a:rPr>
              <a:t>Kinānah</a:t>
            </a:r>
            <a:r>
              <a:rPr lang="en-US" sz="2000" dirty="0">
                <a:latin typeface="+mn-lt"/>
              </a:rPr>
              <a:t>, he offered </a:t>
            </a:r>
            <a:r>
              <a:rPr lang="en-US" sz="2000" dirty="0" err="1">
                <a:latin typeface="+mn-lt"/>
              </a:rPr>
              <a:t>Dhuhr</a:t>
            </a:r>
            <a:r>
              <a:rPr lang="en-US" sz="2000" dirty="0">
                <a:latin typeface="+mn-lt"/>
              </a:rPr>
              <a:t>, </a:t>
            </a:r>
            <a:r>
              <a:rPr lang="en-US" sz="2000" dirty="0" err="1">
                <a:latin typeface="+mn-lt"/>
              </a:rPr>
              <a:t>ʿAṣr</a:t>
            </a:r>
            <a:r>
              <a:rPr lang="en-US" sz="2000" dirty="0">
                <a:latin typeface="+mn-lt"/>
              </a:rPr>
              <a:t>, Maghrib &amp; </a:t>
            </a:r>
            <a:r>
              <a:rPr lang="en-US" sz="2000" dirty="0" err="1">
                <a:latin typeface="+mn-lt"/>
              </a:rPr>
              <a:t>ʿIshā</a:t>
            </a:r>
            <a:r>
              <a:rPr lang="en-US" sz="2000" dirty="0">
                <a:latin typeface="+mn-lt"/>
              </a:rPr>
              <a:t>’. People started to leave for home but he told them: “No one should leave without </a:t>
            </a:r>
            <a:r>
              <a:rPr lang="en-US" sz="2000" b="1" dirty="0">
                <a:solidFill>
                  <a:srgbClr val="C34759"/>
                </a:solidFill>
                <a:latin typeface="+mn-lt"/>
              </a:rPr>
              <a:t>bidding farewell to the </a:t>
            </a:r>
            <a:r>
              <a:rPr lang="en-US" sz="2000" b="1" dirty="0" err="1">
                <a:solidFill>
                  <a:srgbClr val="C34759"/>
                </a:solidFill>
                <a:latin typeface="+mn-lt"/>
              </a:rPr>
              <a:t>Kaʿbah</a:t>
            </a:r>
            <a:r>
              <a:rPr lang="en-US" sz="2000" dirty="0">
                <a:latin typeface="+mn-lt"/>
              </a:rPr>
              <a:t>.”</a:t>
            </a:r>
            <a:endParaRPr lang="en-GB" sz="2000" dirty="0">
              <a:latin typeface="+mn-lt"/>
            </a:endParaRPr>
          </a:p>
        </p:txBody>
      </p:sp>
      <p:sp>
        <p:nvSpPr>
          <p:cNvPr id="15" name="PB">
            <a:extLst>
              <a:ext uri="{FF2B5EF4-FFF2-40B4-BE49-F238E27FC236}">
                <a16:creationId xmlns:a16="http://schemas.microsoft.com/office/drawing/2014/main" id="{004A2B63-B01D-5E90-40B6-12C24D053129}"/>
              </a:ext>
            </a:extLst>
          </p:cNvPr>
          <p:cNvSpPr/>
          <p:nvPr/>
        </p:nvSpPr>
        <p:spPr>
          <a:xfrm>
            <a:off x="0" y="6731000"/>
            <a:ext cx="105038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9543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458D-10C7-6981-7B77-DA889700EB64}"/>
              </a:ext>
            </a:extLst>
          </p:cNvPr>
          <p:cNvSpPr>
            <a:spLocks noGrp="1"/>
          </p:cNvSpPr>
          <p:nvPr>
            <p:ph type="title"/>
          </p:nvPr>
        </p:nvSpPr>
        <p:spPr/>
        <p:txBody>
          <a:bodyPr/>
          <a:lstStyle/>
          <a:p>
            <a:r>
              <a:rPr lang="en-GB" dirty="0"/>
              <a:t>Our Mothers &amp; The Care of The Prophet </a:t>
            </a:r>
            <a:r>
              <a:rPr lang="en-US" dirty="0">
                <a:latin typeface="KFGQPC Arabic Symbols 01" panose="02000000000000000000" pitchFamily="2" charset="2"/>
              </a:rPr>
              <a:t>g</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F1690171-C8C6-7CCC-D5B1-058B473A41AC}"/>
              </a:ext>
            </a:extLst>
          </p:cNvPr>
          <p:cNvSpPr>
            <a:spLocks noGrp="1"/>
          </p:cNvSpPr>
          <p:nvPr>
            <p:ph idx="1"/>
          </p:nvPr>
        </p:nvSpPr>
        <p:spPr>
          <a:xfrm>
            <a:off x="838200" y="1446421"/>
            <a:ext cx="10304825" cy="2945504"/>
          </a:xfrm>
        </p:spPr>
        <p:txBody>
          <a:bodyPr>
            <a:normAutofit lnSpcReduction="10000"/>
          </a:bodyPr>
          <a:lstStyle/>
          <a:p>
            <a:r>
              <a:rPr lang="en-GB" sz="1800" dirty="0" err="1"/>
              <a:t>ʿĀ’ishah</a:t>
            </a:r>
            <a:r>
              <a:rPr lang="en-GB" sz="1800" dirty="0"/>
              <a:t> wanted to perform an </a:t>
            </a:r>
            <a:r>
              <a:rPr lang="en-GB" sz="1800" dirty="0" err="1"/>
              <a:t>ʿumrah</a:t>
            </a:r>
            <a:r>
              <a:rPr lang="en-GB" sz="1800" dirty="0"/>
              <a:t> as she was previously unable to do so due to her period. The Prophet </a:t>
            </a:r>
            <a:r>
              <a:rPr lang="en-GB" sz="1800" dirty="0">
                <a:latin typeface="KFGQPC Arabic Symbols 01" panose="02000000000000000000" pitchFamily="2" charset="2"/>
              </a:rPr>
              <a:t>g</a:t>
            </a:r>
            <a:r>
              <a:rPr lang="en-GB" sz="1800" dirty="0"/>
              <a:t> told her she did not need to do so but she was very keen so he sent her with her brother </a:t>
            </a:r>
            <a:r>
              <a:rPr lang="en-GB" sz="1800" dirty="0" err="1"/>
              <a:t>ʿAbdul-Raḥmān</a:t>
            </a:r>
            <a:r>
              <a:rPr lang="en-GB" sz="1800" dirty="0"/>
              <a:t> to al-</a:t>
            </a:r>
            <a:r>
              <a:rPr lang="en-GB" sz="1800" dirty="0" err="1"/>
              <a:t>Tanʿīm</a:t>
            </a:r>
            <a:r>
              <a:rPr lang="en-GB" sz="1800" dirty="0"/>
              <a:t> to put her </a:t>
            </a:r>
            <a:r>
              <a:rPr lang="en-GB" sz="1800" dirty="0" err="1"/>
              <a:t>iḥrām</a:t>
            </a:r>
            <a:r>
              <a:rPr lang="en-GB" sz="1800" dirty="0"/>
              <a:t> on from there and perform </a:t>
            </a:r>
            <a:r>
              <a:rPr lang="en-GB" sz="1800" dirty="0" err="1"/>
              <a:t>ʿumrah</a:t>
            </a:r>
            <a:r>
              <a:rPr lang="en-GB" sz="1800" dirty="0"/>
              <a:t>. </a:t>
            </a:r>
          </a:p>
          <a:p>
            <a:r>
              <a:rPr lang="en-GB" sz="1800" dirty="0"/>
              <a:t>The Prophet </a:t>
            </a:r>
            <a:r>
              <a:rPr lang="en-GB" sz="1800" dirty="0">
                <a:latin typeface="KFGQPC Arabic Symbols 01" panose="02000000000000000000" pitchFamily="2" charset="2"/>
              </a:rPr>
              <a:t>g</a:t>
            </a:r>
            <a:r>
              <a:rPr lang="ar-SA" sz="1800" dirty="0"/>
              <a:t> </a:t>
            </a:r>
            <a:r>
              <a:rPr lang="en-GB" sz="1800" dirty="0"/>
              <a:t>found his wife </a:t>
            </a:r>
            <a:r>
              <a:rPr lang="en-GB" sz="1800" dirty="0" err="1"/>
              <a:t>Ṣafiyyah</a:t>
            </a:r>
            <a:r>
              <a:rPr lang="en-GB" sz="1800" dirty="0"/>
              <a:t> looking upset as she had started her period and thus was unable to perform the farewell </a:t>
            </a:r>
            <a:r>
              <a:rPr lang="en-GB" sz="1800" dirty="0" err="1"/>
              <a:t>ṭawāf</a:t>
            </a:r>
            <a:r>
              <a:rPr lang="en-GB" sz="1800" dirty="0"/>
              <a:t>. He reassured her by saying that the tawaf on the 10th was sufficient for her and she did not need to do the farewell </a:t>
            </a:r>
            <a:r>
              <a:rPr lang="en-GB" sz="1800" dirty="0" err="1"/>
              <a:t>ṭawāf</a:t>
            </a:r>
            <a:r>
              <a:rPr lang="en-GB" sz="1800" dirty="0"/>
              <a:t>. </a:t>
            </a:r>
          </a:p>
          <a:p>
            <a:r>
              <a:rPr lang="en-GB" sz="1800" dirty="0"/>
              <a:t>Umm </a:t>
            </a:r>
            <a:r>
              <a:rPr lang="en-GB" sz="1800" dirty="0" err="1"/>
              <a:t>Salamah</a:t>
            </a:r>
            <a:r>
              <a:rPr lang="en-GB" sz="1800" dirty="0"/>
              <a:t> was unwell and could not perform the farewell </a:t>
            </a:r>
            <a:r>
              <a:rPr lang="en-GB" sz="1800" dirty="0" err="1"/>
              <a:t>ṭawāf</a:t>
            </a:r>
            <a:r>
              <a:rPr lang="en-GB" sz="1800" dirty="0"/>
              <a:t> with the rest of the people. The Prophet </a:t>
            </a:r>
            <a:r>
              <a:rPr lang="en-GB" sz="1800" dirty="0">
                <a:latin typeface="KFGQPC Arabic Symbols 01" panose="02000000000000000000" pitchFamily="2" charset="2"/>
              </a:rPr>
              <a:t>g</a:t>
            </a:r>
            <a:r>
              <a:rPr lang="en-GB" sz="1800" dirty="0"/>
              <a:t> advised her to do her </a:t>
            </a:r>
            <a:r>
              <a:rPr lang="en-GB" sz="1800" dirty="0" err="1"/>
              <a:t>ṭawāf</a:t>
            </a:r>
            <a:r>
              <a:rPr lang="en-GB" sz="1800" dirty="0"/>
              <a:t> on the camel whilst the people were performing the congregational prayer. </a:t>
            </a:r>
          </a:p>
          <a:p>
            <a:endParaRPr lang="en-GB" sz="1800" dirty="0"/>
          </a:p>
        </p:txBody>
      </p:sp>
      <p:sp>
        <p:nvSpPr>
          <p:cNvPr id="4" name="Rectangle: Rounded Corners 3">
            <a:extLst>
              <a:ext uri="{FF2B5EF4-FFF2-40B4-BE49-F238E27FC236}">
                <a16:creationId xmlns:a16="http://schemas.microsoft.com/office/drawing/2014/main" id="{7397EB04-70CA-5FE5-966B-3E444010CCA2}"/>
              </a:ext>
            </a:extLst>
          </p:cNvPr>
          <p:cNvSpPr/>
          <p:nvPr/>
        </p:nvSpPr>
        <p:spPr>
          <a:xfrm>
            <a:off x="838200" y="4474142"/>
            <a:ext cx="5606143" cy="1916854"/>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C62B28BD-136F-3450-AD97-51CFB521939E}"/>
              </a:ext>
            </a:extLst>
          </p:cNvPr>
          <p:cNvSpPr txBox="1"/>
          <p:nvPr/>
        </p:nvSpPr>
        <p:spPr>
          <a:xfrm>
            <a:off x="1017263" y="5176872"/>
            <a:ext cx="5336832" cy="1077218"/>
          </a:xfrm>
          <a:prstGeom prst="rect">
            <a:avLst/>
          </a:prstGeom>
          <a:noFill/>
        </p:spPr>
        <p:txBody>
          <a:bodyPr wrap="square">
            <a:spAutoFit/>
          </a:bodyPr>
          <a:lstStyle/>
          <a:p>
            <a:pPr>
              <a:lnSpc>
                <a:spcPct val="100000"/>
              </a:lnSpc>
            </a:pPr>
            <a:r>
              <a:rPr lang="en-US" sz="1600" dirty="0"/>
              <a:t>The Prophet </a:t>
            </a:r>
            <a:r>
              <a:rPr lang="en-GB" sz="1600" dirty="0">
                <a:latin typeface="KFGQPC Arabic Symbols 01" panose="02000000000000000000" pitchFamily="2" charset="2"/>
              </a:rPr>
              <a:t>g</a:t>
            </a:r>
            <a:r>
              <a:rPr lang="ar-SA" sz="1600" dirty="0"/>
              <a:t> </a:t>
            </a:r>
            <a:r>
              <a:rPr lang="en-US" sz="1600" dirty="0"/>
              <a:t>was so kind, considerate and compassionate towards his wives. Due to their various issues, the women of the ummah have concessions for years to come. This is all part of </a:t>
            </a:r>
            <a:r>
              <a:rPr lang="en-US" sz="1600" b="1" dirty="0">
                <a:solidFill>
                  <a:srgbClr val="C34759"/>
                </a:solidFill>
              </a:rPr>
              <a:t>Allah’s immense mercy</a:t>
            </a:r>
            <a:r>
              <a:rPr lang="en-US" sz="1600" dirty="0"/>
              <a:t>. </a:t>
            </a:r>
            <a:endParaRPr lang="en-GB" sz="1600" dirty="0"/>
          </a:p>
        </p:txBody>
      </p:sp>
      <p:sp>
        <p:nvSpPr>
          <p:cNvPr id="6" name="TextBox 5">
            <a:extLst>
              <a:ext uri="{FF2B5EF4-FFF2-40B4-BE49-F238E27FC236}">
                <a16:creationId xmlns:a16="http://schemas.microsoft.com/office/drawing/2014/main" id="{55223B55-6DDE-9C18-BB5C-59C30A79D097}"/>
              </a:ext>
            </a:extLst>
          </p:cNvPr>
          <p:cNvSpPr txBox="1"/>
          <p:nvPr/>
        </p:nvSpPr>
        <p:spPr>
          <a:xfrm>
            <a:off x="1412719" y="470736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2F21640-26FB-0190-4601-7643FE2D3153}"/>
              </a:ext>
            </a:extLst>
          </p:cNvPr>
          <p:cNvGrpSpPr/>
          <p:nvPr/>
        </p:nvGrpSpPr>
        <p:grpSpPr>
          <a:xfrm>
            <a:off x="1017262" y="4703839"/>
            <a:ext cx="390498" cy="390816"/>
            <a:chOff x="1379193" y="4620305"/>
            <a:chExt cx="476466" cy="476854"/>
          </a:xfrm>
        </p:grpSpPr>
        <p:sp>
          <p:nvSpPr>
            <p:cNvPr id="8" name="Graphic 18">
              <a:extLst>
                <a:ext uri="{FF2B5EF4-FFF2-40B4-BE49-F238E27FC236}">
                  <a16:creationId xmlns:a16="http://schemas.microsoft.com/office/drawing/2014/main" id="{EA93B6A7-8F95-CA4B-A520-DBC4C3124AC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4486E444-E4D8-B943-75B5-52C696ECCD14}"/>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39946664-44F9-1706-E6D7-7FBC31D8A74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122D94C-FAE3-D68F-23B2-47EFA643668E}"/>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6B078F6-9C39-4EAD-0AFB-187C4D91A9E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47D3EB-58B9-EB4E-CE8E-ECAA4C8435A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3314" name="Picture 2">
            <a:extLst>
              <a:ext uri="{FF2B5EF4-FFF2-40B4-BE49-F238E27FC236}">
                <a16:creationId xmlns:a16="http://schemas.microsoft.com/office/drawing/2014/main" id="{9354E8DA-756F-A924-A929-260EAAB44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604" y="4985925"/>
            <a:ext cx="2190453" cy="138859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3315" name="Picture 3">
            <a:extLst>
              <a:ext uri="{FF2B5EF4-FFF2-40B4-BE49-F238E27FC236}">
                <a16:creationId xmlns:a16="http://schemas.microsoft.com/office/drawing/2014/main" id="{4CF691FD-AF39-52B7-3DB9-301143BB6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715" y="4474141"/>
            <a:ext cx="2516310" cy="1673795"/>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4" name="PB">
            <a:extLst>
              <a:ext uri="{FF2B5EF4-FFF2-40B4-BE49-F238E27FC236}">
                <a16:creationId xmlns:a16="http://schemas.microsoft.com/office/drawing/2014/main" id="{AE28EF76-BFE7-70CF-BA21-A780DAD61AC7}"/>
              </a:ext>
            </a:extLst>
          </p:cNvPr>
          <p:cNvSpPr/>
          <p:nvPr/>
        </p:nvSpPr>
        <p:spPr>
          <a:xfrm>
            <a:off x="0" y="6731000"/>
            <a:ext cx="106914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9777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3E34-C0F4-063E-A1A3-FF48E58D9153}"/>
              </a:ext>
            </a:extLst>
          </p:cNvPr>
          <p:cNvSpPr>
            <a:spLocks noGrp="1"/>
          </p:cNvSpPr>
          <p:nvPr>
            <p:ph type="title"/>
          </p:nvPr>
        </p:nvSpPr>
        <p:spPr/>
        <p:txBody>
          <a:bodyPr/>
          <a:lstStyle/>
          <a:p>
            <a:r>
              <a:rPr lang="en-US" dirty="0"/>
              <a:t>The Last Prayer </a:t>
            </a:r>
            <a:r>
              <a:rPr lang="en-GB" dirty="0"/>
              <a:t>B</a:t>
            </a:r>
            <a:r>
              <a:rPr lang="en-US" dirty="0"/>
              <a:t>y The Blessed House</a:t>
            </a:r>
            <a:endParaRPr lang="en-GB" dirty="0"/>
          </a:p>
        </p:txBody>
      </p:sp>
      <p:sp>
        <p:nvSpPr>
          <p:cNvPr id="3" name="Content Placeholder 2">
            <a:extLst>
              <a:ext uri="{FF2B5EF4-FFF2-40B4-BE49-F238E27FC236}">
                <a16:creationId xmlns:a16="http://schemas.microsoft.com/office/drawing/2014/main" id="{E83A7F17-D894-4527-AEB9-8F59EECF81D7}"/>
              </a:ext>
            </a:extLst>
          </p:cNvPr>
          <p:cNvSpPr>
            <a:spLocks noGrp="1"/>
          </p:cNvSpPr>
          <p:nvPr>
            <p:ph idx="1"/>
          </p:nvPr>
        </p:nvSpPr>
        <p:spPr>
          <a:xfrm>
            <a:off x="838200" y="1528634"/>
            <a:ext cx="3938335" cy="4799975"/>
          </a:xfrm>
        </p:spPr>
        <p:txBody>
          <a:bodyPr>
            <a:normAutofit/>
          </a:bodyPr>
          <a:lstStyle/>
          <a:p>
            <a:r>
              <a:rPr lang="en-GB" sz="2000" dirty="0"/>
              <a:t>The Prophet </a:t>
            </a:r>
            <a:r>
              <a:rPr lang="en-GB" sz="2000" dirty="0">
                <a:latin typeface="KFGQPC Arabic Symbols 01" panose="02000000000000000000" pitchFamily="2" charset="2"/>
              </a:rPr>
              <a:t>g</a:t>
            </a:r>
            <a:r>
              <a:rPr lang="en-GB" sz="2000" dirty="0"/>
              <a:t> went to the </a:t>
            </a:r>
            <a:r>
              <a:rPr lang="en-GB" sz="2000" dirty="0" err="1"/>
              <a:t>Ḥaram</a:t>
            </a:r>
            <a:r>
              <a:rPr lang="en-GB" sz="2000" dirty="0"/>
              <a:t> to perform the farewell </a:t>
            </a:r>
            <a:r>
              <a:rPr lang="en-GB" sz="2000" dirty="0" err="1"/>
              <a:t>ṭawāf</a:t>
            </a:r>
            <a:r>
              <a:rPr lang="en-GB" sz="2000" dirty="0"/>
              <a:t> before dawn on the 14th of Dhul-</a:t>
            </a:r>
            <a:r>
              <a:rPr lang="en-GB" sz="2000" dirty="0" err="1"/>
              <a:t>Ḥijjah</a:t>
            </a:r>
            <a:r>
              <a:rPr lang="en-GB" sz="2000" dirty="0"/>
              <a:t>. </a:t>
            </a:r>
          </a:p>
          <a:p>
            <a:r>
              <a:rPr lang="en-GB" sz="2000" dirty="0"/>
              <a:t>He </a:t>
            </a:r>
            <a:r>
              <a:rPr lang="en-GB" sz="2000" dirty="0">
                <a:latin typeface="KFGQPC Arabic Symbols 01" panose="02000000000000000000" pitchFamily="2" charset="2"/>
              </a:rPr>
              <a:t>g </a:t>
            </a:r>
            <a:r>
              <a:rPr lang="en-GB" sz="2000" dirty="0"/>
              <a:t>then led the final prayer by the House of his Beloved (i.e. </a:t>
            </a:r>
            <a:r>
              <a:rPr lang="en-GB" sz="2000" dirty="0" err="1"/>
              <a:t>Kaʿbah</a:t>
            </a:r>
            <a:r>
              <a:rPr lang="en-GB" sz="2000" dirty="0"/>
              <a:t>): </a:t>
            </a:r>
            <a:r>
              <a:rPr lang="en-GB" sz="2000" dirty="0" err="1"/>
              <a:t>Fajr</a:t>
            </a:r>
            <a:r>
              <a:rPr lang="en-GB" sz="2000" dirty="0"/>
              <a:t>, reciting </a:t>
            </a:r>
            <a:r>
              <a:rPr lang="en-GB" sz="2000" dirty="0" err="1"/>
              <a:t>Sūrah</a:t>
            </a:r>
            <a:r>
              <a:rPr lang="en-GB" sz="2000" dirty="0"/>
              <a:t> al-</a:t>
            </a:r>
            <a:r>
              <a:rPr lang="en-GB" sz="2000" dirty="0" err="1"/>
              <a:t>Ṭūr</a:t>
            </a:r>
            <a:r>
              <a:rPr lang="en-GB" sz="2000" dirty="0"/>
              <a:t>. </a:t>
            </a:r>
          </a:p>
          <a:p>
            <a:r>
              <a:rPr lang="en-GB" sz="2000" dirty="0"/>
              <a:t>He </a:t>
            </a:r>
            <a:r>
              <a:rPr lang="en-GB" sz="2000" dirty="0">
                <a:latin typeface="KFGQPC Arabic Symbols 01" panose="02000000000000000000" pitchFamily="2" charset="2"/>
              </a:rPr>
              <a:t>g </a:t>
            </a:r>
            <a:r>
              <a:rPr lang="en-GB" sz="2000" dirty="0"/>
              <a:t>then left Makkah, taking the </a:t>
            </a:r>
            <a:r>
              <a:rPr lang="en-GB" sz="2000" dirty="0" err="1"/>
              <a:t>Kuday</a:t>
            </a:r>
            <a:r>
              <a:rPr lang="en-GB" sz="2000" dirty="0"/>
              <a:t> route, until he arrived at </a:t>
            </a:r>
            <a:r>
              <a:rPr lang="en-GB" sz="2000" dirty="0" err="1"/>
              <a:t>Dhū</a:t>
            </a:r>
            <a:r>
              <a:rPr lang="en-GB" sz="2000" dirty="0"/>
              <a:t> </a:t>
            </a:r>
            <a:r>
              <a:rPr lang="en-GB" sz="2000" dirty="0" err="1"/>
              <a:t>Ṭuwā</a:t>
            </a:r>
            <a:r>
              <a:rPr lang="en-GB" sz="2000" dirty="0"/>
              <a:t>. He stopped there waiting for the rest of his companions to catch up.</a:t>
            </a:r>
          </a:p>
        </p:txBody>
      </p:sp>
      <p:sp>
        <p:nvSpPr>
          <p:cNvPr id="4" name="Rectangle: Rounded Corners 3">
            <a:extLst>
              <a:ext uri="{FF2B5EF4-FFF2-40B4-BE49-F238E27FC236}">
                <a16:creationId xmlns:a16="http://schemas.microsoft.com/office/drawing/2014/main" id="{37E3B681-DCCB-6966-075B-B887390E971A}"/>
              </a:ext>
            </a:extLst>
          </p:cNvPr>
          <p:cNvSpPr/>
          <p:nvPr/>
        </p:nvSpPr>
        <p:spPr>
          <a:xfrm>
            <a:off x="5037221" y="1504572"/>
            <a:ext cx="3613483" cy="4799974"/>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F858756F-B228-A24E-D113-081B812E3919}"/>
              </a:ext>
            </a:extLst>
          </p:cNvPr>
          <p:cNvSpPr txBox="1"/>
          <p:nvPr/>
        </p:nvSpPr>
        <p:spPr>
          <a:xfrm>
            <a:off x="5275297" y="2119799"/>
            <a:ext cx="3182903" cy="3970318"/>
          </a:xfrm>
          <a:prstGeom prst="rect">
            <a:avLst/>
          </a:prstGeom>
          <a:noFill/>
        </p:spPr>
        <p:txBody>
          <a:bodyPr wrap="square">
            <a:spAutoFit/>
          </a:bodyPr>
          <a:lstStyle/>
          <a:p>
            <a:pPr>
              <a:lnSpc>
                <a:spcPct val="100000"/>
              </a:lnSpc>
            </a:pPr>
            <a:r>
              <a:rPr lang="en-US" b="1" dirty="0">
                <a:solidFill>
                  <a:srgbClr val="C34759"/>
                </a:solidFill>
              </a:rPr>
              <a:t>The mission had been accomplished </a:t>
            </a:r>
            <a:r>
              <a:rPr lang="en-US" dirty="0"/>
              <a:t>and the message had been delivered. These were an immensely blessed 10 days. No one imagined that as he </a:t>
            </a:r>
            <a:r>
              <a:rPr lang="en-GB" sz="1800" dirty="0">
                <a:latin typeface="KFGQPC Arabic Symbols 01" panose="02000000000000000000" pitchFamily="2" charset="2"/>
              </a:rPr>
              <a:t>g</a:t>
            </a:r>
            <a:r>
              <a:rPr lang="ar-SA" dirty="0"/>
              <a:t> </a:t>
            </a:r>
            <a:r>
              <a:rPr lang="en-US" b="1" dirty="0">
                <a:solidFill>
                  <a:srgbClr val="C34759"/>
                </a:solidFill>
              </a:rPr>
              <a:t>was bidding them farewell</a:t>
            </a:r>
            <a:r>
              <a:rPr lang="en-US" dirty="0"/>
              <a:t>, he was also bidding farewell to this world. No one imagined that it would only be two months and a few days when he </a:t>
            </a:r>
            <a:r>
              <a:rPr lang="en-GB" sz="1800" dirty="0">
                <a:latin typeface="KFGQPC Arabic Symbols 01" panose="02000000000000000000" pitchFamily="2" charset="2"/>
              </a:rPr>
              <a:t>g</a:t>
            </a:r>
            <a:r>
              <a:rPr lang="ar-SA" dirty="0"/>
              <a:t> </a:t>
            </a:r>
            <a:r>
              <a:rPr lang="en-US" dirty="0"/>
              <a:t>would leave this world and be </a:t>
            </a:r>
            <a:r>
              <a:rPr lang="en-US" b="1" dirty="0">
                <a:solidFill>
                  <a:srgbClr val="C34759"/>
                </a:solidFill>
              </a:rPr>
              <a:t>united with his Lord</a:t>
            </a:r>
            <a:r>
              <a:rPr lang="en-US" dirty="0"/>
              <a:t>. </a:t>
            </a:r>
            <a:r>
              <a:rPr lang="en-US" i="1" dirty="0" err="1"/>
              <a:t>Ṣall</a:t>
            </a:r>
            <a:r>
              <a:rPr lang="en-US" i="1" dirty="0"/>
              <a:t> </a:t>
            </a:r>
            <a:r>
              <a:rPr lang="en-US" i="1" dirty="0" err="1"/>
              <a:t>Allāhu</a:t>
            </a:r>
            <a:r>
              <a:rPr lang="en-US" i="1" dirty="0"/>
              <a:t> </a:t>
            </a:r>
            <a:r>
              <a:rPr lang="en-US" i="1" dirty="0" err="1"/>
              <a:t>ʿalayhi</a:t>
            </a:r>
            <a:r>
              <a:rPr lang="en-US" i="1" dirty="0"/>
              <a:t> </a:t>
            </a:r>
            <a:r>
              <a:rPr lang="en-US" i="1" dirty="0" err="1"/>
              <a:t>wa</a:t>
            </a:r>
            <a:r>
              <a:rPr lang="en-US" i="1" dirty="0"/>
              <a:t> </a:t>
            </a:r>
            <a:r>
              <a:rPr lang="en-US" i="1" dirty="0" err="1"/>
              <a:t>sallam</a:t>
            </a:r>
            <a:r>
              <a:rPr lang="en-US" i="1" dirty="0"/>
              <a:t>.</a:t>
            </a:r>
            <a:endParaRPr lang="en-GB" i="1" dirty="0"/>
          </a:p>
        </p:txBody>
      </p:sp>
      <p:sp>
        <p:nvSpPr>
          <p:cNvPr id="6" name="TextBox 5">
            <a:extLst>
              <a:ext uri="{FF2B5EF4-FFF2-40B4-BE49-F238E27FC236}">
                <a16:creationId xmlns:a16="http://schemas.microsoft.com/office/drawing/2014/main" id="{10ABA9DA-10CD-A4F7-12A1-FC810C2BA6CF}"/>
              </a:ext>
            </a:extLst>
          </p:cNvPr>
          <p:cNvSpPr txBox="1"/>
          <p:nvPr/>
        </p:nvSpPr>
        <p:spPr>
          <a:xfrm>
            <a:off x="5682785" y="165028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66109E2B-A5A6-6773-3B3A-248854CF2B45}"/>
              </a:ext>
            </a:extLst>
          </p:cNvPr>
          <p:cNvGrpSpPr/>
          <p:nvPr/>
        </p:nvGrpSpPr>
        <p:grpSpPr>
          <a:xfrm>
            <a:off x="5275296" y="1646766"/>
            <a:ext cx="390498" cy="390816"/>
            <a:chOff x="1379193" y="4620305"/>
            <a:chExt cx="476466" cy="476854"/>
          </a:xfrm>
        </p:grpSpPr>
        <p:sp>
          <p:nvSpPr>
            <p:cNvPr id="8" name="Graphic 18">
              <a:extLst>
                <a:ext uri="{FF2B5EF4-FFF2-40B4-BE49-F238E27FC236}">
                  <a16:creationId xmlns:a16="http://schemas.microsoft.com/office/drawing/2014/main" id="{D2CC640E-CD9F-9605-3384-488C42B9B4DA}"/>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8FAC5FAC-DE18-C937-3BDB-6078DC0C713B}"/>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8F99FA4-2170-DA3B-FEAC-163E34D2D1C1}"/>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22B9571-DF87-4048-0A41-52291DD33ACE}"/>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343F66-B17C-A444-5BA6-F1ACC00FD58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CA593E9-E66C-E5BE-2ACB-070E12261656}"/>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7" name="Picture 16" descr="A black and gold building&#10;&#10;Description automatically generated with low confidence">
            <a:extLst>
              <a:ext uri="{FF2B5EF4-FFF2-40B4-BE49-F238E27FC236}">
                <a16:creationId xmlns:a16="http://schemas.microsoft.com/office/drawing/2014/main" id="{EC06925E-6BFF-15C5-4EAE-0ED028A6FDF7}"/>
              </a:ext>
            </a:extLst>
          </p:cNvPr>
          <p:cNvPicPr>
            <a:picLocks noChangeAspect="1"/>
          </p:cNvPicPr>
          <p:nvPr/>
        </p:nvPicPr>
        <p:blipFill>
          <a:blip r:embed="rId2">
            <a:duotone>
              <a:prstClr val="black"/>
              <a:srgbClr val="006068">
                <a:tint val="45000"/>
                <a:satMod val="400000"/>
              </a:srgbClr>
            </a:duotone>
            <a:extLst>
              <a:ext uri="{28A0092B-C50C-407E-A947-70E740481C1C}">
                <a14:useLocalDpi xmlns:a14="http://schemas.microsoft.com/office/drawing/2010/main" val="0"/>
              </a:ext>
            </a:extLst>
          </a:blip>
          <a:srcRect r="54639"/>
          <a:stretch>
            <a:fillRect/>
          </a:stretch>
        </p:blipFill>
        <p:spPr>
          <a:xfrm>
            <a:off x="8835248" y="728531"/>
            <a:ext cx="3356752" cy="6002469"/>
          </a:xfrm>
          <a:custGeom>
            <a:avLst/>
            <a:gdLst>
              <a:gd name="connsiteX0" fmla="*/ 0 w 3356752"/>
              <a:gd name="connsiteY0" fmla="*/ 0 h 6002469"/>
              <a:gd name="connsiteX1" fmla="*/ 3356752 w 3356752"/>
              <a:gd name="connsiteY1" fmla="*/ 0 h 6002469"/>
              <a:gd name="connsiteX2" fmla="*/ 3356752 w 3356752"/>
              <a:gd name="connsiteY2" fmla="*/ 6002469 h 6002469"/>
              <a:gd name="connsiteX3" fmla="*/ 0 w 3356752"/>
              <a:gd name="connsiteY3" fmla="*/ 6002469 h 6002469"/>
            </a:gdLst>
            <a:ahLst/>
            <a:cxnLst>
              <a:cxn ang="0">
                <a:pos x="connsiteX0" y="connsiteY0"/>
              </a:cxn>
              <a:cxn ang="0">
                <a:pos x="connsiteX1" y="connsiteY1"/>
              </a:cxn>
              <a:cxn ang="0">
                <a:pos x="connsiteX2" y="connsiteY2"/>
              </a:cxn>
              <a:cxn ang="0">
                <a:pos x="connsiteX3" y="connsiteY3"/>
              </a:cxn>
            </a:cxnLst>
            <a:rect l="l" t="t" r="r" b="b"/>
            <a:pathLst>
              <a:path w="3356752" h="6002469">
                <a:moveTo>
                  <a:pt x="0" y="0"/>
                </a:moveTo>
                <a:lnTo>
                  <a:pt x="3356752" y="0"/>
                </a:lnTo>
                <a:lnTo>
                  <a:pt x="3356752" y="6002469"/>
                </a:lnTo>
                <a:lnTo>
                  <a:pt x="0" y="6002469"/>
                </a:lnTo>
                <a:close/>
              </a:path>
            </a:pathLst>
          </a:custGeom>
          <a:effectLst>
            <a:outerShdw blurRad="647700" dist="38100" dir="2700000" algn="tl" rotWithShape="0">
              <a:srgbClr val="006068">
                <a:alpha val="40000"/>
              </a:srgbClr>
            </a:outerShdw>
          </a:effectLst>
        </p:spPr>
      </p:pic>
      <p:sp>
        <p:nvSpPr>
          <p:cNvPr id="18" name="PB">
            <a:extLst>
              <a:ext uri="{FF2B5EF4-FFF2-40B4-BE49-F238E27FC236}">
                <a16:creationId xmlns:a16="http://schemas.microsoft.com/office/drawing/2014/main" id="{91F51EF5-6680-B4E2-AF79-79B5FB828D62}"/>
              </a:ext>
            </a:extLst>
          </p:cNvPr>
          <p:cNvSpPr/>
          <p:nvPr/>
        </p:nvSpPr>
        <p:spPr>
          <a:xfrm>
            <a:off x="0" y="6731000"/>
            <a:ext cx="108790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39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F0C4-C477-5A59-49C4-998E9682E7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CF9CC2A-F7B1-0222-581C-26105B0548B6}"/>
              </a:ext>
            </a:extLst>
          </p:cNvPr>
          <p:cNvSpPr>
            <a:spLocks noGrp="1"/>
          </p:cNvSpPr>
          <p:nvPr>
            <p:ph idx="1"/>
          </p:nvPr>
        </p:nvSpPr>
        <p:spPr/>
        <p:txBody>
          <a:bodyPr>
            <a:normAutofit fontScale="85000" lnSpcReduction="20000"/>
          </a:bodyPr>
          <a:lstStyle/>
          <a:p>
            <a:pPr marL="0" indent="0" algn="ctr" rtl="1">
              <a:lnSpc>
                <a:spcPct val="160000"/>
              </a:lnSpc>
              <a:spcAft>
                <a:spcPts val="0"/>
              </a:spcAft>
              <a:buNone/>
            </a:pPr>
            <a:br>
              <a:rPr lang="ar-SA" sz="4000" b="0" dirty="0">
                <a:effectLst/>
              </a:rPr>
            </a:br>
            <a:r>
              <a:rPr lang="ar-SA" sz="3800" b="0" i="0" u="none" strike="noStrike" dirty="0">
                <a:solidFill>
                  <a:srgbClr val="C34759"/>
                </a:solidFill>
                <a:effectLst/>
                <a:latin typeface="KFGQPC_Uthman_Taha_Naskh" panose="02000000000000000000" pitchFamily="2" charset="-78"/>
                <a:cs typeface="KFGQPC_Uthman_Taha_Naskh" panose="02000000000000000000" pitchFamily="2" charset="-78"/>
              </a:rPr>
              <a:t>وصلى الله على نبينا وحبيبنا وقدوتنا محمد</a:t>
            </a:r>
            <a:endParaRPr lang="en-GB" sz="3800" b="0" i="0" u="none" strike="noStrike" dirty="0">
              <a:solidFill>
                <a:srgbClr val="C34759"/>
              </a:solidFill>
              <a:effectLst/>
              <a:latin typeface="KFGQPC_Uthman_Taha_Naskh" panose="02000000000000000000" pitchFamily="2" charset="-78"/>
              <a:cs typeface="KFGQPC_Uthman_Taha_Naskh" panose="02000000000000000000" pitchFamily="2" charset="-78"/>
            </a:endParaRPr>
          </a:p>
          <a:p>
            <a:pPr marL="0" indent="0" algn="ctr" rtl="1">
              <a:lnSpc>
                <a:spcPct val="160000"/>
              </a:lnSpc>
              <a:spcAft>
                <a:spcPts val="0"/>
              </a:spcAft>
              <a:buNone/>
            </a:pPr>
            <a:r>
              <a:rPr lang="ar-SA" sz="3800" b="0" i="0" u="none" strike="noStrike" dirty="0">
                <a:solidFill>
                  <a:srgbClr val="C34759"/>
                </a:solidFill>
                <a:effectLst/>
                <a:latin typeface="KFGQPC_Uthman_Taha_Naskh" panose="02000000000000000000" pitchFamily="2" charset="-78"/>
                <a:cs typeface="KFGQPC_Uthman_Taha_Naskh" panose="02000000000000000000" pitchFamily="2" charset="-78"/>
              </a:rPr>
              <a:t> وعلى آله وصحبه وسلم تسليما كثيرا</a:t>
            </a:r>
            <a:br>
              <a:rPr lang="ar-SA" sz="4000" b="0" dirty="0">
                <a:effectLst/>
              </a:rPr>
            </a:br>
            <a:endParaRPr lang="en-US" sz="4000" b="0" dirty="0">
              <a:effectLst/>
            </a:endParaRPr>
          </a:p>
          <a:p>
            <a:pPr marL="0" indent="0" algn="ctr" rtl="1">
              <a:spcAft>
                <a:spcPts val="1800"/>
              </a:spcAft>
              <a:buNone/>
            </a:pPr>
            <a:r>
              <a:rPr lang="en-GB" sz="2600" b="1" i="0" u="none" strike="noStrike" dirty="0">
                <a:solidFill>
                  <a:srgbClr val="1C3557"/>
                </a:solidFill>
                <a:effectLst/>
              </a:rPr>
              <a:t>May Allah allow us to follow in the footsteps of His beloved and grant us his companionship in the next world. May He grant us all an accepted and truly transformational ḥajj. </a:t>
            </a:r>
            <a:r>
              <a:rPr lang="en-GB" sz="2600" b="1" i="0" u="none" strike="noStrike" dirty="0" err="1">
                <a:solidFill>
                  <a:srgbClr val="1C3557"/>
                </a:solidFill>
                <a:effectLst/>
              </a:rPr>
              <a:t>Āmīn</a:t>
            </a:r>
            <a:r>
              <a:rPr lang="en-GB" sz="2600" b="1" i="0" u="none" strike="noStrike" dirty="0">
                <a:solidFill>
                  <a:srgbClr val="1C3557"/>
                </a:solidFill>
                <a:effectLst/>
              </a:rPr>
              <a:t>. </a:t>
            </a:r>
            <a:br>
              <a:rPr lang="en-GB" sz="4000" dirty="0"/>
            </a:br>
            <a:endParaRPr lang="en-GB" sz="4000" dirty="0"/>
          </a:p>
        </p:txBody>
      </p:sp>
      <p:sp>
        <p:nvSpPr>
          <p:cNvPr id="4" name="PB">
            <a:extLst>
              <a:ext uri="{FF2B5EF4-FFF2-40B4-BE49-F238E27FC236}">
                <a16:creationId xmlns:a16="http://schemas.microsoft.com/office/drawing/2014/main" id="{B78ADB51-3520-69BD-CA6B-ACB2AE132E05}"/>
              </a:ext>
            </a:extLst>
          </p:cNvPr>
          <p:cNvSpPr/>
          <p:nvPr/>
        </p:nvSpPr>
        <p:spPr>
          <a:xfrm>
            <a:off x="0" y="6731000"/>
            <a:ext cx="110665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558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7442C-2FD4-006D-F766-DDEFDE8E3263}"/>
              </a:ext>
            </a:extLst>
          </p:cNvPr>
          <p:cNvSpPr>
            <a:spLocks noGrp="1"/>
          </p:cNvSpPr>
          <p:nvPr>
            <p:ph idx="1"/>
          </p:nvPr>
        </p:nvSpPr>
        <p:spPr>
          <a:xfrm>
            <a:off x="838200" y="1528638"/>
            <a:ext cx="3496733" cy="3839229"/>
          </a:xfrm>
        </p:spPr>
        <p:txBody>
          <a:bodyPr>
            <a:normAutofit/>
          </a:bodyPr>
          <a:lstStyle/>
          <a:p>
            <a:pPr marL="0" indent="0">
              <a:buNone/>
            </a:pPr>
            <a:r>
              <a:rPr lang="en-US" sz="2000" dirty="0"/>
              <a:t>These slides are based on the following book. Please refer to the book for individual references. </a:t>
            </a:r>
          </a:p>
          <a:p>
            <a:pPr marL="0" indent="0">
              <a:buNone/>
            </a:pPr>
            <a:endParaRPr lang="en-US" sz="2000" dirty="0"/>
          </a:p>
          <a:p>
            <a:pPr marL="0" indent="0">
              <a:buNone/>
            </a:pPr>
            <a:r>
              <a:rPr lang="en-US" sz="2000" dirty="0"/>
              <a:t>May Allah bless the author and the translator, and make their efforts weigh heavy on the Scales on the Day of Judgement.</a:t>
            </a:r>
          </a:p>
          <a:p>
            <a:endParaRPr lang="en-US" dirty="0"/>
          </a:p>
          <a:p>
            <a:endParaRPr lang="en-GB" dirty="0"/>
          </a:p>
        </p:txBody>
      </p:sp>
      <p:pic>
        <p:nvPicPr>
          <p:cNvPr id="15362" name="Picture 2">
            <a:extLst>
              <a:ext uri="{FF2B5EF4-FFF2-40B4-BE49-F238E27FC236}">
                <a16:creationId xmlns:a16="http://schemas.microsoft.com/office/drawing/2014/main" id="{37F46FB1-5A0F-FC65-585B-D242356244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26" r="11429"/>
          <a:stretch/>
        </p:blipFill>
        <p:spPr bwMode="auto">
          <a:xfrm>
            <a:off x="8401614" y="1434162"/>
            <a:ext cx="2837886" cy="44083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5363" name="Picture 3">
            <a:extLst>
              <a:ext uri="{FF2B5EF4-FFF2-40B4-BE49-F238E27FC236}">
                <a16:creationId xmlns:a16="http://schemas.microsoft.com/office/drawing/2014/main" id="{0040A5E1-69CA-4728-EE6A-AD7D631C6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49" y="1434162"/>
            <a:ext cx="2837886" cy="44083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B240B00B-5EB0-2253-58E6-D756F7DFCED2}"/>
              </a:ext>
            </a:extLst>
          </p:cNvPr>
          <p:cNvSpPr/>
          <p:nvPr/>
        </p:nvSpPr>
        <p:spPr>
          <a:xfrm>
            <a:off x="0" y="6731000"/>
            <a:ext cx="112541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58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0D80037-1A7D-5870-A73A-892AC3955567}"/>
              </a:ext>
            </a:extLst>
          </p:cNvPr>
          <p:cNvGrpSpPr/>
          <p:nvPr/>
        </p:nvGrpSpPr>
        <p:grpSpPr>
          <a:xfrm flipH="1">
            <a:off x="-120309" y="2502540"/>
            <a:ext cx="7741087" cy="4685566"/>
            <a:chOff x="2492596" y="1238535"/>
            <a:chExt cx="7143845" cy="4324064"/>
          </a:xfrm>
        </p:grpSpPr>
        <p:sp>
          <p:nvSpPr>
            <p:cNvPr id="5" name="Freeform: Shape 4">
              <a:extLst>
                <a:ext uri="{FF2B5EF4-FFF2-40B4-BE49-F238E27FC236}">
                  <a16:creationId xmlns:a16="http://schemas.microsoft.com/office/drawing/2014/main" id="{30D6AE38-FC39-34FE-F66B-32E8C0C884A3}"/>
                </a:ext>
              </a:extLst>
            </p:cNvPr>
            <p:cNvSpPr/>
            <p:nvPr/>
          </p:nvSpPr>
          <p:spPr>
            <a:xfrm>
              <a:off x="2492596" y="1238535"/>
              <a:ext cx="7143845" cy="4324064"/>
            </a:xfrm>
            <a:custGeom>
              <a:avLst/>
              <a:gdLst>
                <a:gd name="connsiteX0" fmla="*/ 2587181 w 7143845"/>
                <a:gd name="connsiteY0" fmla="*/ 4324065 h 4324064"/>
                <a:gd name="connsiteX1" fmla="*/ 2744819 w 7143845"/>
                <a:gd name="connsiteY1" fmla="*/ 3461861 h 4324064"/>
                <a:gd name="connsiteX2" fmla="*/ 5211318 w 7143845"/>
                <a:gd name="connsiteY2" fmla="*/ 2913317 h 4324064"/>
                <a:gd name="connsiteX3" fmla="*/ 7049739 w 7143845"/>
                <a:gd name="connsiteY3" fmla="*/ 2031206 h 4324064"/>
                <a:gd name="connsiteX4" fmla="*/ 5663565 w 7143845"/>
                <a:gd name="connsiteY4" fmla="*/ 1149096 h 4324064"/>
                <a:gd name="connsiteX5" fmla="*/ 5405723 w 7143845"/>
                <a:gd name="connsiteY5" fmla="*/ 528352 h 4324064"/>
                <a:gd name="connsiteX6" fmla="*/ 7143846 w 7143845"/>
                <a:gd name="connsiteY6" fmla="*/ 392906 h 4324064"/>
                <a:gd name="connsiteX7" fmla="*/ 7143846 w 7143845"/>
                <a:gd name="connsiteY7" fmla="*/ 0 h 4324064"/>
                <a:gd name="connsiteX8" fmla="*/ 5070539 w 7143845"/>
                <a:gd name="connsiteY8" fmla="*/ 185357 h 4324064"/>
                <a:gd name="connsiteX9" fmla="*/ 3966020 w 7143845"/>
                <a:gd name="connsiteY9" fmla="*/ 852488 h 4324064"/>
                <a:gd name="connsiteX10" fmla="*/ 4847749 w 7143845"/>
                <a:gd name="connsiteY10" fmla="*/ 1497425 h 4324064"/>
                <a:gd name="connsiteX11" fmla="*/ 5715476 w 7143845"/>
                <a:gd name="connsiteY11" fmla="*/ 1921764 h 4324064"/>
                <a:gd name="connsiteX12" fmla="*/ 4989100 w 7143845"/>
                <a:gd name="connsiteY12" fmla="*/ 2238756 h 4324064"/>
                <a:gd name="connsiteX13" fmla="*/ 1875663 w 7143845"/>
                <a:gd name="connsiteY13" fmla="*/ 2535269 h 4324064"/>
                <a:gd name="connsiteX14" fmla="*/ 0 w 7143845"/>
                <a:gd name="connsiteY14" fmla="*/ 4324065 h 4324064"/>
                <a:gd name="connsiteX15" fmla="*/ 2587181 w 7143845"/>
                <a:gd name="connsiteY15" fmla="*/ 4324065 h 432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845" h="4324064">
                  <a:moveTo>
                    <a:pt x="2587181" y="4324065"/>
                  </a:moveTo>
                  <a:cubicBezTo>
                    <a:pt x="2587181" y="4324065"/>
                    <a:pt x="2439734" y="3880295"/>
                    <a:pt x="2744819" y="3461861"/>
                  </a:cubicBezTo>
                  <a:cubicBezTo>
                    <a:pt x="3049905" y="3043428"/>
                    <a:pt x="3988213" y="3009710"/>
                    <a:pt x="5211318" y="2913317"/>
                  </a:cubicBezTo>
                  <a:cubicBezTo>
                    <a:pt x="6434423" y="2816924"/>
                    <a:pt x="7049739" y="2449068"/>
                    <a:pt x="7049739" y="2031206"/>
                  </a:cubicBezTo>
                  <a:cubicBezTo>
                    <a:pt x="7049739" y="1645349"/>
                    <a:pt x="6880003" y="1398175"/>
                    <a:pt x="5663565" y="1149096"/>
                  </a:cubicBezTo>
                  <a:cubicBezTo>
                    <a:pt x="4690110" y="949738"/>
                    <a:pt x="4906423" y="629888"/>
                    <a:pt x="5405723" y="528352"/>
                  </a:cubicBezTo>
                  <a:cubicBezTo>
                    <a:pt x="5915311" y="424720"/>
                    <a:pt x="7143846" y="392906"/>
                    <a:pt x="7143846" y="392906"/>
                  </a:cubicBezTo>
                  <a:lnTo>
                    <a:pt x="7143846" y="0"/>
                  </a:lnTo>
                  <a:cubicBezTo>
                    <a:pt x="7143846" y="0"/>
                    <a:pt x="5663565" y="74105"/>
                    <a:pt x="5070539" y="185357"/>
                  </a:cubicBezTo>
                  <a:cubicBezTo>
                    <a:pt x="4477512" y="296513"/>
                    <a:pt x="3966020" y="467011"/>
                    <a:pt x="3966020" y="852488"/>
                  </a:cubicBezTo>
                  <a:cubicBezTo>
                    <a:pt x="3966020" y="1237964"/>
                    <a:pt x="4431602" y="1389412"/>
                    <a:pt x="4847749" y="1497425"/>
                  </a:cubicBezTo>
                  <a:cubicBezTo>
                    <a:pt x="5280565" y="1609820"/>
                    <a:pt x="5707570" y="1735931"/>
                    <a:pt x="5715476" y="1921764"/>
                  </a:cubicBezTo>
                  <a:cubicBezTo>
                    <a:pt x="5726716" y="2186083"/>
                    <a:pt x="5352288" y="2238756"/>
                    <a:pt x="4989100" y="2238756"/>
                  </a:cubicBezTo>
                  <a:cubicBezTo>
                    <a:pt x="4625912" y="2238756"/>
                    <a:pt x="3336036" y="2112740"/>
                    <a:pt x="1875663" y="2535269"/>
                  </a:cubicBezTo>
                  <a:cubicBezTo>
                    <a:pt x="415195" y="2957798"/>
                    <a:pt x="0" y="4324065"/>
                    <a:pt x="0" y="4324065"/>
                  </a:cubicBezTo>
                  <a:lnTo>
                    <a:pt x="2587181" y="4324065"/>
                  </a:lnTo>
                  <a:close/>
                </a:path>
              </a:pathLst>
            </a:custGeom>
            <a:solidFill>
              <a:srgbClr val="F4F5F6"/>
            </a:solidFill>
            <a:ln w="9525" cap="flat">
              <a:noFill/>
              <a:prstDash val="solid"/>
              <a:miter/>
            </a:ln>
          </p:spPr>
          <p:txBody>
            <a:bodyPr rtlCol="0" anchor="ctr"/>
            <a:lstStyle/>
            <a:p>
              <a:endParaRPr lang="en-ID"/>
            </a:p>
          </p:txBody>
        </p:sp>
        <p:sp>
          <p:nvSpPr>
            <p:cNvPr id="6" name="Freeform: Shape 5">
              <a:extLst>
                <a:ext uri="{FF2B5EF4-FFF2-40B4-BE49-F238E27FC236}">
                  <a16:creationId xmlns:a16="http://schemas.microsoft.com/office/drawing/2014/main" id="{AEC343C5-AA8D-A557-B78C-80BD42195396}"/>
                </a:ext>
              </a:extLst>
            </p:cNvPr>
            <p:cNvSpPr/>
            <p:nvPr/>
          </p:nvSpPr>
          <p:spPr>
            <a:xfrm>
              <a:off x="2628328" y="1327594"/>
              <a:ext cx="7008018" cy="4235005"/>
            </a:xfrm>
            <a:custGeom>
              <a:avLst/>
              <a:gdLst>
                <a:gd name="connsiteX0" fmla="*/ 7008019 w 7008018"/>
                <a:gd name="connsiteY0" fmla="*/ 0 h 4235005"/>
                <a:gd name="connsiteX1" fmla="*/ 5187220 w 7008018"/>
                <a:gd name="connsiteY1" fmla="*/ 145733 h 4235005"/>
                <a:gd name="connsiteX2" fmla="*/ 3924395 w 7008018"/>
                <a:gd name="connsiteY2" fmla="*/ 777145 h 4235005"/>
                <a:gd name="connsiteX3" fmla="*/ 4711923 w 7008018"/>
                <a:gd name="connsiteY3" fmla="*/ 1339882 h 4235005"/>
                <a:gd name="connsiteX4" fmla="*/ 5663184 w 7008018"/>
                <a:gd name="connsiteY4" fmla="*/ 1836039 h 4235005"/>
                <a:gd name="connsiteX5" fmla="*/ 4779169 w 7008018"/>
                <a:gd name="connsiteY5" fmla="*/ 2214848 h 4235005"/>
                <a:gd name="connsiteX6" fmla="*/ 1486091 w 7008018"/>
                <a:gd name="connsiteY6" fmla="*/ 2642235 h 4235005"/>
                <a:gd name="connsiteX7" fmla="*/ 0 w 7008018"/>
                <a:gd name="connsiteY7" fmla="*/ 4235006 h 4235005"/>
                <a:gd name="connsiteX8" fmla="*/ 2341055 w 7008018"/>
                <a:gd name="connsiteY8" fmla="*/ 4235006 h 4235005"/>
                <a:gd name="connsiteX9" fmla="*/ 2690717 w 7008018"/>
                <a:gd name="connsiteY9" fmla="*/ 3186208 h 4235005"/>
                <a:gd name="connsiteX10" fmla="*/ 4963764 w 7008018"/>
                <a:gd name="connsiteY10" fmla="*/ 2758821 h 4235005"/>
                <a:gd name="connsiteX11" fmla="*/ 6809423 w 7008018"/>
                <a:gd name="connsiteY11" fmla="*/ 1913668 h 4235005"/>
                <a:gd name="connsiteX12" fmla="*/ 5430012 w 7008018"/>
                <a:gd name="connsiteY12" fmla="*/ 1126808 h 4235005"/>
                <a:gd name="connsiteX13" fmla="*/ 4773549 w 7008018"/>
                <a:gd name="connsiteY13" fmla="*/ 634841 h 4235005"/>
                <a:gd name="connsiteX14" fmla="*/ 7007924 w 7008018"/>
                <a:gd name="connsiteY14" fmla="*/ 242792 h 4235005"/>
                <a:gd name="connsiteX15" fmla="*/ 7007924 w 7008018"/>
                <a:gd name="connsiteY15" fmla="*/ 0 h 42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8018" h="4235005">
                  <a:moveTo>
                    <a:pt x="7008019" y="0"/>
                  </a:moveTo>
                  <a:cubicBezTo>
                    <a:pt x="7008019" y="0"/>
                    <a:pt x="6148864" y="19431"/>
                    <a:pt x="5187220" y="145733"/>
                  </a:cubicBezTo>
                  <a:cubicBezTo>
                    <a:pt x="4225576" y="272034"/>
                    <a:pt x="3924395" y="553688"/>
                    <a:pt x="3924395" y="777145"/>
                  </a:cubicBezTo>
                  <a:cubicBezTo>
                    <a:pt x="3924395" y="1000601"/>
                    <a:pt x="4208717" y="1200245"/>
                    <a:pt x="4711923" y="1339882"/>
                  </a:cubicBezTo>
                  <a:cubicBezTo>
                    <a:pt x="5276088" y="1496378"/>
                    <a:pt x="5659755" y="1601629"/>
                    <a:pt x="5663184" y="1836039"/>
                  </a:cubicBezTo>
                  <a:cubicBezTo>
                    <a:pt x="5667756" y="2146840"/>
                    <a:pt x="5294090" y="2214848"/>
                    <a:pt x="4779169" y="2214848"/>
                  </a:cubicBezTo>
                  <a:cubicBezTo>
                    <a:pt x="4264343" y="2214848"/>
                    <a:pt x="2642140" y="2146840"/>
                    <a:pt x="1486091" y="2642235"/>
                  </a:cubicBezTo>
                  <a:cubicBezTo>
                    <a:pt x="330232" y="3137630"/>
                    <a:pt x="19431" y="4030694"/>
                    <a:pt x="0" y="4235006"/>
                  </a:cubicBezTo>
                  <a:lnTo>
                    <a:pt x="2341055" y="4235006"/>
                  </a:lnTo>
                  <a:cubicBezTo>
                    <a:pt x="2341055" y="4235006"/>
                    <a:pt x="2107883" y="3574733"/>
                    <a:pt x="2690717" y="3186208"/>
                  </a:cubicBezTo>
                  <a:cubicBezTo>
                    <a:pt x="3273552" y="2797683"/>
                    <a:pt x="4157567" y="2826830"/>
                    <a:pt x="4963764" y="2758821"/>
                  </a:cubicBezTo>
                  <a:cubicBezTo>
                    <a:pt x="5770054" y="2690813"/>
                    <a:pt x="6809423" y="2445068"/>
                    <a:pt x="6809423" y="1913668"/>
                  </a:cubicBezTo>
                  <a:cubicBezTo>
                    <a:pt x="6809423" y="1311402"/>
                    <a:pt x="5740908" y="1223963"/>
                    <a:pt x="5430012" y="1126808"/>
                  </a:cubicBezTo>
                  <a:cubicBezTo>
                    <a:pt x="5119212" y="1029652"/>
                    <a:pt x="4688777" y="941356"/>
                    <a:pt x="4773549" y="634841"/>
                  </a:cubicBezTo>
                  <a:cubicBezTo>
                    <a:pt x="4881658" y="244126"/>
                    <a:pt x="6618923" y="294037"/>
                    <a:pt x="7007924" y="242792"/>
                  </a:cubicBezTo>
                  <a:lnTo>
                    <a:pt x="7007924" y="0"/>
                  </a:lnTo>
                  <a:close/>
                </a:path>
              </a:pathLst>
            </a:custGeom>
            <a:solidFill>
              <a:srgbClr val="B8D1C9"/>
            </a:solidFill>
            <a:ln w="31750">
              <a:noFill/>
              <a:round/>
              <a:headEnd/>
              <a:tailEnd/>
            </a:ln>
          </p:spPr>
          <p:txBody>
            <a:bodyPr vert="horz" wrap="square" lIns="91440" tIns="45720" rIns="91440" bIns="45720" numCol="1" anchor="t" anchorCtr="0" compatLnSpc="1">
              <a:prstTxWarp prst="textNoShape">
                <a:avLst/>
              </a:prstTxWarp>
              <a:noAutofit/>
            </a:bodyPr>
            <a:lstStyle/>
            <a:p>
              <a:endParaRPr lang="en-ID" dirty="0">
                <a:latin typeface="+mj-lt"/>
              </a:endParaRPr>
            </a:p>
          </p:txBody>
        </p:sp>
        <p:grpSp>
          <p:nvGrpSpPr>
            <p:cNvPr id="7" name="Group 6">
              <a:extLst>
                <a:ext uri="{FF2B5EF4-FFF2-40B4-BE49-F238E27FC236}">
                  <a16:creationId xmlns:a16="http://schemas.microsoft.com/office/drawing/2014/main" id="{58CD21D6-CD51-C35A-9D65-5EBF94B6FE45}"/>
                </a:ext>
              </a:extLst>
            </p:cNvPr>
            <p:cNvGrpSpPr/>
            <p:nvPr/>
          </p:nvGrpSpPr>
          <p:grpSpPr>
            <a:xfrm>
              <a:off x="3700680" y="1446180"/>
              <a:ext cx="5935666" cy="4116419"/>
              <a:chOff x="3700680" y="1446180"/>
              <a:chExt cx="5935666" cy="4116419"/>
            </a:xfrm>
          </p:grpSpPr>
          <p:sp>
            <p:nvSpPr>
              <p:cNvPr id="8" name="Freeform: Shape 7">
                <a:extLst>
                  <a:ext uri="{FF2B5EF4-FFF2-40B4-BE49-F238E27FC236}">
                    <a16:creationId xmlns:a16="http://schemas.microsoft.com/office/drawing/2014/main" id="{3BB05C1B-D207-A30E-E218-BC2AABCD99B7}"/>
                  </a:ext>
                </a:extLst>
              </p:cNvPr>
              <p:cNvSpPr/>
              <p:nvPr/>
            </p:nvSpPr>
            <p:spPr>
              <a:xfrm>
                <a:off x="3700680" y="5498306"/>
                <a:ext cx="1972" cy="64293"/>
              </a:xfrm>
              <a:custGeom>
                <a:avLst/>
                <a:gdLst>
                  <a:gd name="connsiteX0" fmla="*/ 258 w 1972"/>
                  <a:gd name="connsiteY0" fmla="*/ 64294 h 64293"/>
                  <a:gd name="connsiteX1" fmla="*/ 1972 w 1972"/>
                  <a:gd name="connsiteY1" fmla="*/ 0 h 64293"/>
                </a:gdLst>
                <a:ahLst/>
                <a:cxnLst>
                  <a:cxn ang="0">
                    <a:pos x="connsiteX0" y="connsiteY0"/>
                  </a:cxn>
                  <a:cxn ang="0">
                    <a:pos x="connsiteX1" y="connsiteY1"/>
                  </a:cxn>
                </a:cxnLst>
                <a:rect l="l" t="t" r="r" b="b"/>
                <a:pathLst>
                  <a:path w="1972" h="64293">
                    <a:moveTo>
                      <a:pt x="258" y="64294"/>
                    </a:moveTo>
                    <a:cubicBezTo>
                      <a:pt x="258" y="64294"/>
                      <a:pt x="-981" y="41053"/>
                      <a:pt x="1972" y="0"/>
                    </a:cubicBezTo>
                  </a:path>
                </a:pathLst>
              </a:custGeom>
              <a:noFill/>
              <a:ln w="38100" cap="flat">
                <a:solidFill>
                  <a:srgbClr val="F4F5F6"/>
                </a:solid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EC82FF4E-4D3F-ABD1-F42E-849FC2967665}"/>
                  </a:ext>
                </a:extLst>
              </p:cNvPr>
              <p:cNvSpPr/>
              <p:nvPr/>
            </p:nvSpPr>
            <p:spPr>
              <a:xfrm>
                <a:off x="3720369" y="1448371"/>
                <a:ext cx="5787770" cy="3923728"/>
              </a:xfrm>
              <a:custGeom>
                <a:avLst/>
                <a:gdLst>
                  <a:gd name="connsiteX0" fmla="*/ 0 w 5787770"/>
                  <a:gd name="connsiteY0" fmla="*/ 3923729 h 3923728"/>
                  <a:gd name="connsiteX1" fmla="*/ 996125 w 5787770"/>
                  <a:gd name="connsiteY1" fmla="*/ 2814638 h 3923728"/>
                  <a:gd name="connsiteX2" fmla="*/ 4369023 w 5787770"/>
                  <a:gd name="connsiteY2" fmla="*/ 2288286 h 3923728"/>
                  <a:gd name="connsiteX3" fmla="*/ 5080635 w 5787770"/>
                  <a:gd name="connsiteY3" fmla="*/ 1747171 h 3923728"/>
                  <a:gd name="connsiteX4" fmla="*/ 4309682 w 5787770"/>
                  <a:gd name="connsiteY4" fmla="*/ 1191197 h 3923728"/>
                  <a:gd name="connsiteX5" fmla="*/ 3308890 w 5787770"/>
                  <a:gd name="connsiteY5" fmla="*/ 679704 h 3923728"/>
                  <a:gd name="connsiteX6" fmla="*/ 3679508 w 5787770"/>
                  <a:gd name="connsiteY6" fmla="*/ 242316 h 3923728"/>
                  <a:gd name="connsiteX7" fmla="*/ 5787771 w 5787770"/>
                  <a:gd name="connsiteY7" fmla="*/ 0 h 39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770" h="3923728">
                    <a:moveTo>
                      <a:pt x="0" y="3923729"/>
                    </a:moveTo>
                    <a:cubicBezTo>
                      <a:pt x="54388" y="3654171"/>
                      <a:pt x="256127" y="3156204"/>
                      <a:pt x="996125" y="2814638"/>
                    </a:cubicBezTo>
                    <a:cubicBezTo>
                      <a:pt x="2056162" y="2325338"/>
                      <a:pt x="3775996" y="2414302"/>
                      <a:pt x="4369023" y="2288286"/>
                    </a:cubicBezTo>
                    <a:cubicBezTo>
                      <a:pt x="4962049" y="2162270"/>
                      <a:pt x="5073206" y="1954721"/>
                      <a:pt x="5080635" y="1747171"/>
                    </a:cubicBezTo>
                    <a:cubicBezTo>
                      <a:pt x="5088065" y="1539621"/>
                      <a:pt x="4880515" y="1324642"/>
                      <a:pt x="4309682" y="1191197"/>
                    </a:cubicBezTo>
                    <a:cubicBezTo>
                      <a:pt x="3738848" y="1057751"/>
                      <a:pt x="3420142" y="894683"/>
                      <a:pt x="3308890" y="679704"/>
                    </a:cubicBezTo>
                    <a:cubicBezTo>
                      <a:pt x="3197733" y="464725"/>
                      <a:pt x="3457194" y="316516"/>
                      <a:pt x="3679508" y="242316"/>
                    </a:cubicBezTo>
                    <a:cubicBezTo>
                      <a:pt x="3893439" y="170974"/>
                      <a:pt x="4713827" y="24193"/>
                      <a:pt x="5787771" y="0"/>
                    </a:cubicBezTo>
                  </a:path>
                </a:pathLst>
              </a:custGeom>
              <a:noFill/>
              <a:ln w="28575" cap="flat">
                <a:solidFill>
                  <a:srgbClr val="F4F5F6"/>
                </a:solidFill>
                <a:prstDash val="dash"/>
                <a:miter/>
              </a:ln>
            </p:spPr>
            <p:txBody>
              <a:bodyPr rtlCol="0" anchor="ctr"/>
              <a:lstStyle/>
              <a:p>
                <a:endParaRPr lang="en-ID"/>
              </a:p>
            </p:txBody>
          </p:sp>
          <p:sp>
            <p:nvSpPr>
              <p:cNvPr id="10" name="Freeform: Shape 9">
                <a:extLst>
                  <a:ext uri="{FF2B5EF4-FFF2-40B4-BE49-F238E27FC236}">
                    <a16:creationId xmlns:a16="http://schemas.microsoft.com/office/drawing/2014/main" id="{C9B09274-26F4-A6D5-CF09-79A4EEB00F6F}"/>
                  </a:ext>
                </a:extLst>
              </p:cNvPr>
              <p:cNvSpPr/>
              <p:nvPr/>
            </p:nvSpPr>
            <p:spPr>
              <a:xfrm>
                <a:off x="9572053" y="1446180"/>
                <a:ext cx="64293" cy="952"/>
              </a:xfrm>
              <a:custGeom>
                <a:avLst/>
                <a:gdLst>
                  <a:gd name="connsiteX0" fmla="*/ 0 w 64293"/>
                  <a:gd name="connsiteY0" fmla="*/ 952 h 952"/>
                  <a:gd name="connsiteX1" fmla="*/ 64294 w 64293"/>
                  <a:gd name="connsiteY1" fmla="*/ 0 h 952"/>
                </a:gdLst>
                <a:ahLst/>
                <a:cxnLst>
                  <a:cxn ang="0">
                    <a:pos x="connsiteX0" y="connsiteY0"/>
                  </a:cxn>
                  <a:cxn ang="0">
                    <a:pos x="connsiteX1" y="connsiteY1"/>
                  </a:cxn>
                </a:cxnLst>
                <a:rect l="l" t="t" r="r" b="b"/>
                <a:pathLst>
                  <a:path w="64293" h="952">
                    <a:moveTo>
                      <a:pt x="0" y="952"/>
                    </a:moveTo>
                    <a:cubicBezTo>
                      <a:pt x="21336" y="571"/>
                      <a:pt x="42767" y="286"/>
                      <a:pt x="64294" y="0"/>
                    </a:cubicBezTo>
                  </a:path>
                </a:pathLst>
              </a:custGeom>
              <a:noFill/>
              <a:ln w="38100" cap="flat">
                <a:solidFill>
                  <a:srgbClr val="F4F5F6"/>
                </a:solidFill>
                <a:prstDash val="solid"/>
                <a:miter/>
              </a:ln>
            </p:spPr>
            <p:txBody>
              <a:bodyPr rtlCol="0" anchor="ctr"/>
              <a:lstStyle/>
              <a:p>
                <a:endParaRPr lang="en-ID"/>
              </a:p>
            </p:txBody>
          </p:sp>
        </p:grpSp>
      </p:grpSp>
      <p:grpSp>
        <p:nvGrpSpPr>
          <p:cNvPr id="14" name="Group 13">
            <a:extLst>
              <a:ext uri="{FF2B5EF4-FFF2-40B4-BE49-F238E27FC236}">
                <a16:creationId xmlns:a16="http://schemas.microsoft.com/office/drawing/2014/main" id="{6284DE33-C87A-1980-261C-04475CE7E6F1}"/>
              </a:ext>
            </a:extLst>
          </p:cNvPr>
          <p:cNvGrpSpPr/>
          <p:nvPr/>
        </p:nvGrpSpPr>
        <p:grpSpPr>
          <a:xfrm>
            <a:off x="3354965" y="4484054"/>
            <a:ext cx="503037" cy="722536"/>
            <a:chOff x="6174581" y="4782229"/>
            <a:chExt cx="640589" cy="920109"/>
          </a:xfrm>
        </p:grpSpPr>
        <p:sp>
          <p:nvSpPr>
            <p:cNvPr id="15" name="Freeform: Shape 14">
              <a:extLst>
                <a:ext uri="{FF2B5EF4-FFF2-40B4-BE49-F238E27FC236}">
                  <a16:creationId xmlns:a16="http://schemas.microsoft.com/office/drawing/2014/main" id="{31284AE6-AAFD-4273-1953-BBDB627EC3F1}"/>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16" name="Graphic 23">
              <a:extLst>
                <a:ext uri="{FF2B5EF4-FFF2-40B4-BE49-F238E27FC236}">
                  <a16:creationId xmlns:a16="http://schemas.microsoft.com/office/drawing/2014/main" id="{1A96E46B-3492-E600-B973-379C9464187E}"/>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006068"/>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7" name="Group 16">
            <a:extLst>
              <a:ext uri="{FF2B5EF4-FFF2-40B4-BE49-F238E27FC236}">
                <a16:creationId xmlns:a16="http://schemas.microsoft.com/office/drawing/2014/main" id="{9895564A-4649-9CCD-EECB-B72E2ECF98BB}"/>
              </a:ext>
            </a:extLst>
          </p:cNvPr>
          <p:cNvGrpSpPr/>
          <p:nvPr/>
        </p:nvGrpSpPr>
        <p:grpSpPr>
          <a:xfrm>
            <a:off x="238878" y="3966359"/>
            <a:ext cx="503037" cy="722536"/>
            <a:chOff x="6174581" y="4782229"/>
            <a:chExt cx="640589" cy="920109"/>
          </a:xfrm>
        </p:grpSpPr>
        <p:sp>
          <p:nvSpPr>
            <p:cNvPr id="18" name="Freeform: Shape 17">
              <a:extLst>
                <a:ext uri="{FF2B5EF4-FFF2-40B4-BE49-F238E27FC236}">
                  <a16:creationId xmlns:a16="http://schemas.microsoft.com/office/drawing/2014/main" id="{9AD537DC-6D01-5E31-B160-2FF66117A717}"/>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19" name="Graphic 23">
              <a:extLst>
                <a:ext uri="{FF2B5EF4-FFF2-40B4-BE49-F238E27FC236}">
                  <a16:creationId xmlns:a16="http://schemas.microsoft.com/office/drawing/2014/main" id="{9B13620A-046F-C085-7E5A-47DAE35A9DD6}"/>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1C3557"/>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0" name="Group 19">
            <a:extLst>
              <a:ext uri="{FF2B5EF4-FFF2-40B4-BE49-F238E27FC236}">
                <a16:creationId xmlns:a16="http://schemas.microsoft.com/office/drawing/2014/main" id="{77F39246-C787-6058-7855-E605AD51CEEF}"/>
              </a:ext>
            </a:extLst>
          </p:cNvPr>
          <p:cNvGrpSpPr/>
          <p:nvPr/>
        </p:nvGrpSpPr>
        <p:grpSpPr>
          <a:xfrm>
            <a:off x="2469675" y="2399205"/>
            <a:ext cx="457186" cy="656679"/>
            <a:chOff x="6174581" y="4782229"/>
            <a:chExt cx="640589" cy="920109"/>
          </a:xfrm>
        </p:grpSpPr>
        <p:sp>
          <p:nvSpPr>
            <p:cNvPr id="21" name="Freeform: Shape 20">
              <a:extLst>
                <a:ext uri="{FF2B5EF4-FFF2-40B4-BE49-F238E27FC236}">
                  <a16:creationId xmlns:a16="http://schemas.microsoft.com/office/drawing/2014/main" id="{D08D5CC7-9AFC-8CD9-9FAB-D44745E9FECD}"/>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2" name="Graphic 23">
              <a:extLst>
                <a:ext uri="{FF2B5EF4-FFF2-40B4-BE49-F238E27FC236}">
                  <a16:creationId xmlns:a16="http://schemas.microsoft.com/office/drawing/2014/main" id="{7BE3344E-153D-3DAB-E4DD-1FD4CE74BF60}"/>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C34759"/>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3" name="Group 22">
            <a:extLst>
              <a:ext uri="{FF2B5EF4-FFF2-40B4-BE49-F238E27FC236}">
                <a16:creationId xmlns:a16="http://schemas.microsoft.com/office/drawing/2014/main" id="{11DABC5D-1B14-C3C0-1854-554277333A83}"/>
              </a:ext>
            </a:extLst>
          </p:cNvPr>
          <p:cNvGrpSpPr/>
          <p:nvPr/>
        </p:nvGrpSpPr>
        <p:grpSpPr>
          <a:xfrm>
            <a:off x="3773118" y="1191458"/>
            <a:ext cx="7651190" cy="1384474"/>
            <a:chOff x="6712108" y="1191458"/>
            <a:chExt cx="7651190" cy="1384474"/>
          </a:xfrm>
        </p:grpSpPr>
        <p:sp>
          <p:nvSpPr>
            <p:cNvPr id="24" name="Rectangle: Rounded Corners 23">
              <a:extLst>
                <a:ext uri="{FF2B5EF4-FFF2-40B4-BE49-F238E27FC236}">
                  <a16:creationId xmlns:a16="http://schemas.microsoft.com/office/drawing/2014/main" id="{F0F983CC-D0E5-2AFA-A897-9F6DEDA72A2D}"/>
                </a:ext>
              </a:extLst>
            </p:cNvPr>
            <p:cNvSpPr/>
            <p:nvPr/>
          </p:nvSpPr>
          <p:spPr>
            <a:xfrm>
              <a:off x="7000420" y="1248937"/>
              <a:ext cx="7362878" cy="1269516"/>
            </a:xfrm>
            <a:prstGeom prst="roundRect">
              <a:avLst>
                <a:gd name="adj" fmla="val 19131"/>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Graphic 18">
              <a:extLst>
                <a:ext uri="{FF2B5EF4-FFF2-40B4-BE49-F238E27FC236}">
                  <a16:creationId xmlns:a16="http://schemas.microsoft.com/office/drawing/2014/main" id="{4516BDAA-B74E-C47D-AE3C-465D226C8F36}"/>
                </a:ext>
              </a:extLst>
            </p:cNvPr>
            <p:cNvSpPr/>
            <p:nvPr/>
          </p:nvSpPr>
          <p:spPr>
            <a:xfrm>
              <a:off x="6712108" y="1191458"/>
              <a:ext cx="1383352" cy="138447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6" name="TextBox 25">
              <a:extLst>
                <a:ext uri="{FF2B5EF4-FFF2-40B4-BE49-F238E27FC236}">
                  <a16:creationId xmlns:a16="http://schemas.microsoft.com/office/drawing/2014/main" id="{A3989708-1158-9714-1BBB-DEEEC0B62D69}"/>
                </a:ext>
              </a:extLst>
            </p:cNvPr>
            <p:cNvSpPr txBox="1"/>
            <p:nvPr/>
          </p:nvSpPr>
          <p:spPr>
            <a:xfrm>
              <a:off x="8205495" y="1370993"/>
              <a:ext cx="5973924" cy="1034129"/>
            </a:xfrm>
            <a:prstGeom prst="rect">
              <a:avLst/>
            </a:prstGeom>
            <a:noFill/>
          </p:spPr>
          <p:txBody>
            <a:bodyPr wrap="square" rtlCol="0">
              <a:spAutoFit/>
            </a:bodyPr>
            <a:lstStyle/>
            <a:p>
              <a:pPr>
                <a:lnSpc>
                  <a:spcPct val="130000"/>
                </a:lnSpc>
              </a:pPr>
              <a:r>
                <a:rPr lang="en-GB" sz="1600" b="0" i="0" u="none" strike="noStrike" dirty="0">
                  <a:solidFill>
                    <a:srgbClr val="000000"/>
                  </a:solidFill>
                  <a:effectLst/>
                </a:rPr>
                <a:t>The Prophet </a:t>
              </a:r>
              <a:r>
                <a:rPr lang="en-GB" sz="1600" b="0" i="0" u="none" strike="noStrike" dirty="0">
                  <a:solidFill>
                    <a:srgbClr val="000000"/>
                  </a:solidFill>
                  <a:effectLst/>
                  <a:latin typeface="KFGQPC Arabic Symbols 01" panose="02000000000000000000" pitchFamily="2" charset="2"/>
                </a:rPr>
                <a:t>g</a:t>
              </a:r>
              <a:r>
                <a:rPr lang="en-GB" sz="1600" b="0" i="0" u="none" strike="noStrike" dirty="0">
                  <a:solidFill>
                    <a:srgbClr val="000000"/>
                  </a:solidFill>
                  <a:effectLst/>
                </a:rPr>
                <a:t> reminded people of the purpose of ḥajj: “People, learn that Allah has ordained that ḥajj is a binding duty to you all, so perform ḥajj.”</a:t>
              </a:r>
              <a:endParaRPr lang="en-US" sz="1600" dirty="0">
                <a:solidFill>
                  <a:schemeClr val="tx1">
                    <a:lumMod val="50000"/>
                    <a:lumOff val="50000"/>
                  </a:schemeClr>
                </a:solidFill>
              </a:endParaRPr>
            </a:p>
          </p:txBody>
        </p:sp>
        <p:sp>
          <p:nvSpPr>
            <p:cNvPr id="28" name="TextBox 27">
              <a:extLst>
                <a:ext uri="{FF2B5EF4-FFF2-40B4-BE49-F238E27FC236}">
                  <a16:creationId xmlns:a16="http://schemas.microsoft.com/office/drawing/2014/main" id="{4B1B1D8E-34A2-4EE4-A15A-F1671AFB05A2}"/>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Friday, </a:t>
              </a:r>
              <a:r>
                <a:rPr lang="en-US" sz="1600" b="1" dirty="0">
                  <a:solidFill>
                    <a:schemeClr val="bg1"/>
                  </a:solidFill>
                  <a:latin typeface="Mulish ExtraBold" pitchFamily="2" charset="0"/>
                </a:rPr>
                <a:t>24</a:t>
              </a:r>
            </a:p>
            <a:p>
              <a:pPr algn="ct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sp>
        <p:nvSpPr>
          <p:cNvPr id="51" name="TextBox 50">
            <a:extLst>
              <a:ext uri="{FF2B5EF4-FFF2-40B4-BE49-F238E27FC236}">
                <a16:creationId xmlns:a16="http://schemas.microsoft.com/office/drawing/2014/main" id="{30B07659-E5C6-32F4-3654-FCE9D4AB07B3}"/>
              </a:ext>
            </a:extLst>
          </p:cNvPr>
          <p:cNvSpPr txBox="1"/>
          <p:nvPr/>
        </p:nvSpPr>
        <p:spPr>
          <a:xfrm>
            <a:off x="767692" y="636508"/>
            <a:ext cx="3707314" cy="1323439"/>
          </a:xfrm>
          <a:prstGeom prst="rect">
            <a:avLst/>
          </a:prstGeom>
          <a:noFill/>
        </p:spPr>
        <p:txBody>
          <a:bodyPr wrap="square" rtlCol="0">
            <a:spAutoFit/>
          </a:bodyPr>
          <a:lstStyle/>
          <a:p>
            <a:r>
              <a:rPr lang="en-US" sz="4000" b="1" dirty="0">
                <a:solidFill>
                  <a:srgbClr val="1F3151"/>
                </a:solidFill>
                <a:latin typeface="+mj-lt"/>
                <a:cs typeface="Arial" panose="020B0604020202020204" pitchFamily="34" charset="0"/>
              </a:rPr>
              <a:t>The Journey Begins!</a:t>
            </a:r>
          </a:p>
        </p:txBody>
      </p:sp>
      <p:grpSp>
        <p:nvGrpSpPr>
          <p:cNvPr id="55" name="Group 54">
            <a:extLst>
              <a:ext uri="{FF2B5EF4-FFF2-40B4-BE49-F238E27FC236}">
                <a16:creationId xmlns:a16="http://schemas.microsoft.com/office/drawing/2014/main" id="{BEC9D09A-7610-794C-B4D2-95ABFE3B9804}"/>
              </a:ext>
            </a:extLst>
          </p:cNvPr>
          <p:cNvGrpSpPr/>
          <p:nvPr/>
        </p:nvGrpSpPr>
        <p:grpSpPr>
          <a:xfrm>
            <a:off x="4179899" y="2787904"/>
            <a:ext cx="7199682" cy="1384474"/>
            <a:chOff x="6712108" y="1191458"/>
            <a:chExt cx="7199682" cy="1384474"/>
          </a:xfrm>
        </p:grpSpPr>
        <p:sp>
          <p:nvSpPr>
            <p:cNvPr id="56" name="Rectangle: Rounded Corners 55">
              <a:extLst>
                <a:ext uri="{FF2B5EF4-FFF2-40B4-BE49-F238E27FC236}">
                  <a16:creationId xmlns:a16="http://schemas.microsoft.com/office/drawing/2014/main" id="{29D7F9A6-0EDC-1184-ED4B-BD4F75521D64}"/>
                </a:ext>
              </a:extLst>
            </p:cNvPr>
            <p:cNvSpPr/>
            <p:nvPr/>
          </p:nvSpPr>
          <p:spPr>
            <a:xfrm>
              <a:off x="7000420" y="1248937"/>
              <a:ext cx="6911370" cy="1269516"/>
            </a:xfrm>
            <a:prstGeom prst="roundRect">
              <a:avLst>
                <a:gd name="adj" fmla="val 16559"/>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Graphic 18">
              <a:extLst>
                <a:ext uri="{FF2B5EF4-FFF2-40B4-BE49-F238E27FC236}">
                  <a16:creationId xmlns:a16="http://schemas.microsoft.com/office/drawing/2014/main" id="{9A262C44-B658-5B61-AFD5-780EED87ECC0}"/>
                </a:ext>
              </a:extLst>
            </p:cNvPr>
            <p:cNvSpPr/>
            <p:nvPr/>
          </p:nvSpPr>
          <p:spPr>
            <a:xfrm>
              <a:off x="6712108" y="1191458"/>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8" name="TextBox 57">
              <a:extLst>
                <a:ext uri="{FF2B5EF4-FFF2-40B4-BE49-F238E27FC236}">
                  <a16:creationId xmlns:a16="http://schemas.microsoft.com/office/drawing/2014/main" id="{5D0617AF-E086-2028-E0E4-F450022B4582}"/>
                </a:ext>
              </a:extLst>
            </p:cNvPr>
            <p:cNvSpPr txBox="1"/>
            <p:nvPr/>
          </p:nvSpPr>
          <p:spPr>
            <a:xfrm>
              <a:off x="8205495" y="1370993"/>
              <a:ext cx="5567143" cy="1034129"/>
            </a:xfrm>
            <a:prstGeom prst="rect">
              <a:avLst/>
            </a:prstGeom>
            <a:noFill/>
            <a:ln>
              <a:noFill/>
            </a:ln>
          </p:spPr>
          <p:txBody>
            <a:bodyPr wrap="square" rtlCol="0">
              <a:spAutoFit/>
            </a:bodyPr>
            <a:lstStyle/>
            <a:p>
              <a:pPr>
                <a:lnSpc>
                  <a:spcPct val="130000"/>
                </a:lnSpc>
              </a:pPr>
              <a:r>
                <a:rPr lang="en-GB" sz="1600" dirty="0">
                  <a:solidFill>
                    <a:srgbClr val="000000"/>
                  </a:solidFill>
                </a:rPr>
                <a:t>The Prophet </a:t>
              </a:r>
              <a:r>
                <a:rPr lang="en-GB" sz="1600" dirty="0">
                  <a:solidFill>
                    <a:srgbClr val="000000"/>
                  </a:solidFill>
                  <a:latin typeface="KFGQPC Arabic Symbols 01" panose="02000000000000000000" pitchFamily="2" charset="2"/>
                </a:rPr>
                <a:t>g</a:t>
              </a:r>
              <a:r>
                <a:rPr lang="en-GB" sz="1600" dirty="0">
                  <a:solidFill>
                    <a:srgbClr val="000000"/>
                  </a:solidFill>
                </a:rPr>
                <a:t> performed </a:t>
              </a:r>
              <a:r>
                <a:rPr lang="en-GB" sz="1600" dirty="0" err="1">
                  <a:solidFill>
                    <a:srgbClr val="000000"/>
                  </a:solidFill>
                </a:rPr>
                <a:t>Dhuhr</a:t>
              </a:r>
              <a:r>
                <a:rPr lang="en-GB" sz="1600" dirty="0">
                  <a:solidFill>
                    <a:srgbClr val="000000"/>
                  </a:solidFill>
                </a:rPr>
                <a:t>, applied perfume and started his journey. Thousands joined him: men, women, children; some walking, and some riding camels/horses. </a:t>
              </a:r>
              <a:endParaRPr lang="en-US" sz="1600" dirty="0">
                <a:solidFill>
                  <a:srgbClr val="000000"/>
                </a:solidFill>
              </a:endParaRPr>
            </a:p>
          </p:txBody>
        </p:sp>
        <p:sp>
          <p:nvSpPr>
            <p:cNvPr id="59" name="TextBox 58">
              <a:extLst>
                <a:ext uri="{FF2B5EF4-FFF2-40B4-BE49-F238E27FC236}">
                  <a16:creationId xmlns:a16="http://schemas.microsoft.com/office/drawing/2014/main" id="{539E93C0-88AA-1D42-2CB3-605FB06310A0}"/>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Saturday, </a:t>
              </a:r>
              <a:r>
                <a:rPr lang="en-US" sz="1600" b="1" dirty="0">
                  <a:solidFill>
                    <a:schemeClr val="bg1"/>
                  </a:solidFill>
                  <a:latin typeface="Mulish ExtraBold" pitchFamily="2" charset="0"/>
                </a:rPr>
                <a:t>25 </a:t>
              </a: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grpSp>
        <p:nvGrpSpPr>
          <p:cNvPr id="60" name="Group 59">
            <a:extLst>
              <a:ext uri="{FF2B5EF4-FFF2-40B4-BE49-F238E27FC236}">
                <a16:creationId xmlns:a16="http://schemas.microsoft.com/office/drawing/2014/main" id="{FDE59F58-AE02-29C5-6C35-BF95359373E8}"/>
              </a:ext>
            </a:extLst>
          </p:cNvPr>
          <p:cNvGrpSpPr/>
          <p:nvPr/>
        </p:nvGrpSpPr>
        <p:grpSpPr>
          <a:xfrm>
            <a:off x="4659791" y="4361237"/>
            <a:ext cx="6706611" cy="1384474"/>
            <a:chOff x="6712108" y="1191458"/>
            <a:chExt cx="6706611" cy="1384474"/>
          </a:xfrm>
        </p:grpSpPr>
        <p:sp>
          <p:nvSpPr>
            <p:cNvPr id="61" name="Rectangle: Rounded Corners 60">
              <a:extLst>
                <a:ext uri="{FF2B5EF4-FFF2-40B4-BE49-F238E27FC236}">
                  <a16:creationId xmlns:a16="http://schemas.microsoft.com/office/drawing/2014/main" id="{20F8615C-8C01-338A-CB55-F0C9BDAB2503}"/>
                </a:ext>
              </a:extLst>
            </p:cNvPr>
            <p:cNvSpPr/>
            <p:nvPr/>
          </p:nvSpPr>
          <p:spPr>
            <a:xfrm>
              <a:off x="7000420" y="1248937"/>
              <a:ext cx="6418299" cy="1269516"/>
            </a:xfrm>
            <a:prstGeom prst="roundRect">
              <a:avLst>
                <a:gd name="adj" fmla="val 15273"/>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Graphic 18">
              <a:extLst>
                <a:ext uri="{FF2B5EF4-FFF2-40B4-BE49-F238E27FC236}">
                  <a16:creationId xmlns:a16="http://schemas.microsoft.com/office/drawing/2014/main" id="{6835E2E9-18B0-08FD-556C-19F65C01E7D1}"/>
                </a:ext>
              </a:extLst>
            </p:cNvPr>
            <p:cNvSpPr/>
            <p:nvPr/>
          </p:nvSpPr>
          <p:spPr>
            <a:xfrm>
              <a:off x="6712108" y="1191458"/>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63" name="TextBox 62">
              <a:extLst>
                <a:ext uri="{FF2B5EF4-FFF2-40B4-BE49-F238E27FC236}">
                  <a16:creationId xmlns:a16="http://schemas.microsoft.com/office/drawing/2014/main" id="{4C43435A-B581-D9B8-0FD2-E9DB92233CFB}"/>
                </a:ext>
              </a:extLst>
            </p:cNvPr>
            <p:cNvSpPr txBox="1"/>
            <p:nvPr/>
          </p:nvSpPr>
          <p:spPr>
            <a:xfrm>
              <a:off x="8205496" y="1370993"/>
              <a:ext cx="5009390" cy="1034129"/>
            </a:xfrm>
            <a:prstGeom prst="rect">
              <a:avLst/>
            </a:prstGeom>
            <a:noFill/>
          </p:spPr>
          <p:txBody>
            <a:bodyPr wrap="square" rtlCol="0">
              <a:spAutoFit/>
            </a:bodyPr>
            <a:lstStyle/>
            <a:p>
              <a:pPr>
                <a:lnSpc>
                  <a:spcPct val="130000"/>
                </a:lnSpc>
              </a:pPr>
              <a:r>
                <a:rPr lang="en-GB" sz="1600" dirty="0">
                  <a:solidFill>
                    <a:srgbClr val="000000"/>
                  </a:solidFill>
                </a:rPr>
                <a:t>The Prophet </a:t>
              </a:r>
              <a:r>
                <a:rPr lang="en-GB" sz="1600" dirty="0">
                  <a:solidFill>
                    <a:srgbClr val="000000"/>
                  </a:solidFill>
                  <a:latin typeface="KFGQPC Arabic Symbols 01" panose="02000000000000000000" pitchFamily="2" charset="2"/>
                </a:rPr>
                <a:t>g</a:t>
              </a:r>
              <a:r>
                <a:rPr lang="en-GB" sz="1600" dirty="0">
                  <a:solidFill>
                    <a:srgbClr val="000000"/>
                  </a:solidFill>
                </a:rPr>
                <a:t> left </a:t>
              </a:r>
              <a:r>
                <a:rPr lang="en-GB" sz="1600" dirty="0" err="1">
                  <a:solidFill>
                    <a:srgbClr val="000000"/>
                  </a:solidFill>
                </a:rPr>
                <a:t>Abū</a:t>
              </a:r>
              <a:r>
                <a:rPr lang="en-GB" sz="1600" dirty="0">
                  <a:solidFill>
                    <a:srgbClr val="000000"/>
                  </a:solidFill>
                </a:rPr>
                <a:t> </a:t>
              </a:r>
              <a:r>
                <a:rPr lang="en-GB" sz="1600" dirty="0" err="1">
                  <a:solidFill>
                    <a:srgbClr val="000000"/>
                  </a:solidFill>
                </a:rPr>
                <a:t>Dujānah</a:t>
              </a:r>
              <a:r>
                <a:rPr lang="en-GB" sz="1600" dirty="0">
                  <a:solidFill>
                    <a:srgbClr val="000000"/>
                  </a:solidFill>
                </a:rPr>
                <a:t> in charge of Madinah. Just 5 years before, it was besieged by Arab tribes, but now Allah filled it with security &amp; peace. </a:t>
              </a:r>
              <a:endParaRPr lang="en-US" sz="1600" dirty="0">
                <a:solidFill>
                  <a:srgbClr val="000000"/>
                </a:solidFill>
              </a:endParaRPr>
            </a:p>
          </p:txBody>
        </p:sp>
        <p:sp>
          <p:nvSpPr>
            <p:cNvPr id="64" name="TextBox 63">
              <a:extLst>
                <a:ext uri="{FF2B5EF4-FFF2-40B4-BE49-F238E27FC236}">
                  <a16:creationId xmlns:a16="http://schemas.microsoft.com/office/drawing/2014/main" id="{217A8F32-27DB-72C2-E620-4673B01A6ACE}"/>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Saturday, </a:t>
              </a:r>
              <a:r>
                <a:rPr lang="en-US" sz="1600" b="1" dirty="0">
                  <a:solidFill>
                    <a:schemeClr val="bg1"/>
                  </a:solidFill>
                  <a:latin typeface="Mulish ExtraBold" pitchFamily="2" charset="0"/>
                </a:rPr>
                <a:t>25 </a:t>
              </a: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sp>
        <p:nvSpPr>
          <p:cNvPr id="2" name="PB">
            <a:extLst>
              <a:ext uri="{FF2B5EF4-FFF2-40B4-BE49-F238E27FC236}">
                <a16:creationId xmlns:a16="http://schemas.microsoft.com/office/drawing/2014/main" id="{A706D9F5-D6AD-7169-E2F9-87F4299F864D}"/>
              </a:ext>
            </a:extLst>
          </p:cNvPr>
          <p:cNvSpPr/>
          <p:nvPr/>
        </p:nvSpPr>
        <p:spPr>
          <a:xfrm>
            <a:off x="0" y="6731000"/>
            <a:ext cx="11254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952557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0" y="-1"/>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639668"/>
            <a:ext cx="7241658"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Appendices</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119343"/>
            <a:ext cx="5656921" cy="1655762"/>
          </a:xfrm>
        </p:spPr>
        <p:txBody>
          <a:bodyPr>
            <a:normAutofit/>
          </a:bodyPr>
          <a:lstStyle/>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Dhikr &amp; Duʿā’</a:t>
            </a:r>
          </a:p>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24084" y="2755670"/>
            <a:ext cx="6705600" cy="1194259"/>
          </a:xfrm>
          <a:prstGeom prst="rect">
            <a:avLst/>
          </a:prstGeom>
        </p:spPr>
      </p:pic>
      <p:sp>
        <p:nvSpPr>
          <p:cNvPr id="8" name="Freeform: Shape 7">
            <a:extLst>
              <a:ext uri="{FF2B5EF4-FFF2-40B4-BE49-F238E27FC236}">
                <a16:creationId xmlns:a16="http://schemas.microsoft.com/office/drawing/2014/main" id="{90121F01-F98F-14EC-B2D7-2B37BD0912A3}"/>
              </a:ext>
            </a:extLst>
          </p:cNvPr>
          <p:cNvSpPr/>
          <p:nvPr/>
        </p:nvSpPr>
        <p:spPr>
          <a:xfrm>
            <a:off x="1034241" y="-1"/>
            <a:ext cx="2742112" cy="843149"/>
          </a:xfrm>
          <a:custGeom>
            <a:avLst/>
            <a:gdLst>
              <a:gd name="connsiteX0" fmla="*/ 0 w 2742112"/>
              <a:gd name="connsiteY0" fmla="*/ 0 h 843149"/>
              <a:gd name="connsiteX1" fmla="*/ 2742112 w 2742112"/>
              <a:gd name="connsiteY1" fmla="*/ 0 h 843149"/>
              <a:gd name="connsiteX2" fmla="*/ 2742112 w 2742112"/>
              <a:gd name="connsiteY2" fmla="*/ 661432 h 843149"/>
              <a:gd name="connsiteX3" fmla="*/ 2560395 w 2742112"/>
              <a:gd name="connsiteY3" fmla="*/ 843149 h 843149"/>
              <a:gd name="connsiteX4" fmla="*/ 181717 w 2742112"/>
              <a:gd name="connsiteY4" fmla="*/ 843149 h 843149"/>
              <a:gd name="connsiteX5" fmla="*/ 0 w 2742112"/>
              <a:gd name="connsiteY5" fmla="*/ 661432 h 84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9">
                <a:moveTo>
                  <a:pt x="0" y="0"/>
                </a:moveTo>
                <a:lnTo>
                  <a:pt x="2742112" y="0"/>
                </a:lnTo>
                <a:lnTo>
                  <a:pt x="2742112" y="661432"/>
                </a:lnTo>
                <a:cubicBezTo>
                  <a:pt x="2742112" y="761792"/>
                  <a:pt x="2660755" y="843149"/>
                  <a:pt x="2560395" y="843149"/>
                </a:cubicBezTo>
                <a:lnTo>
                  <a:pt x="181717" y="843149"/>
                </a:lnTo>
                <a:cubicBezTo>
                  <a:pt x="81357" y="843149"/>
                  <a:pt x="0" y="761792"/>
                  <a:pt x="0" y="661432"/>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5D141823-A5F9-9864-8D81-1EF5B1D9E224}"/>
              </a:ext>
            </a:extLst>
          </p:cNvPr>
          <p:cNvSpPr/>
          <p:nvPr/>
        </p:nvSpPr>
        <p:spPr>
          <a:xfrm>
            <a:off x="0" y="6731000"/>
            <a:ext cx="114417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3689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C37A-13E4-315B-1302-0FB4CC0F48AF}"/>
              </a:ext>
            </a:extLst>
          </p:cNvPr>
          <p:cNvSpPr>
            <a:spLocks noGrp="1"/>
          </p:cNvSpPr>
          <p:nvPr>
            <p:ph type="title"/>
          </p:nvPr>
        </p:nvSpPr>
        <p:spPr/>
        <p:txBody>
          <a:bodyPr/>
          <a:lstStyle/>
          <a:p>
            <a:r>
              <a:rPr lang="en-US" dirty="0"/>
              <a:t>How to Make </a:t>
            </a:r>
            <a:r>
              <a:rPr lang="en-US" dirty="0" err="1"/>
              <a:t>Duʿa</a:t>
            </a:r>
            <a:r>
              <a:rPr lang="en-US" dirty="0"/>
              <a:t> on the Day of </a:t>
            </a:r>
            <a:r>
              <a:rPr lang="en-US" dirty="0" err="1"/>
              <a:t>ʿArafah</a:t>
            </a:r>
            <a:endParaRPr lang="en-GB" dirty="0"/>
          </a:p>
        </p:txBody>
      </p:sp>
      <p:sp>
        <p:nvSpPr>
          <p:cNvPr id="3" name="Content Placeholder 2">
            <a:extLst>
              <a:ext uri="{FF2B5EF4-FFF2-40B4-BE49-F238E27FC236}">
                <a16:creationId xmlns:a16="http://schemas.microsoft.com/office/drawing/2014/main" id="{CD2DFF4F-EE63-2F53-9869-E2FEBB5B284A}"/>
              </a:ext>
            </a:extLst>
          </p:cNvPr>
          <p:cNvSpPr>
            <a:spLocks noGrp="1"/>
          </p:cNvSpPr>
          <p:nvPr>
            <p:ph idx="1"/>
          </p:nvPr>
        </p:nvSpPr>
        <p:spPr>
          <a:xfrm>
            <a:off x="838200" y="1528637"/>
            <a:ext cx="10354733" cy="5126287"/>
          </a:xfrm>
        </p:spPr>
        <p:txBody>
          <a:bodyPr>
            <a:normAutofit/>
          </a:bodyPr>
          <a:lstStyle/>
          <a:p>
            <a:r>
              <a:rPr lang="en-GB" sz="2000" dirty="0"/>
              <a:t>Spend a long-time praising Allah at the start of your </a:t>
            </a:r>
            <a:r>
              <a:rPr lang="en-GB" sz="2000" dirty="0" err="1"/>
              <a:t>duʿā</a:t>
            </a:r>
            <a:r>
              <a:rPr lang="en-GB" sz="2000" dirty="0"/>
              <a:t>’ and during it.</a:t>
            </a:r>
          </a:p>
          <a:p>
            <a:r>
              <a:rPr lang="en-GB" sz="2000" dirty="0"/>
              <a:t>Send abundant </a:t>
            </a:r>
            <a:r>
              <a:rPr lang="en-GB" sz="2000" dirty="0" err="1"/>
              <a:t>ṣalawāt</a:t>
            </a:r>
            <a:r>
              <a:rPr lang="en-GB" sz="2000" dirty="0"/>
              <a:t> on our beloved Messenger </a:t>
            </a:r>
            <a:r>
              <a:rPr lang="ar-SA" sz="2000" dirty="0"/>
              <a:t>ﷺ .</a:t>
            </a:r>
          </a:p>
          <a:p>
            <a:r>
              <a:rPr lang="en-GB" sz="2000" dirty="0"/>
              <a:t>Ask Allah with the </a:t>
            </a:r>
            <a:r>
              <a:rPr lang="en-GB" sz="2000" dirty="0" err="1"/>
              <a:t>duʿās</a:t>
            </a:r>
            <a:r>
              <a:rPr lang="en-GB" sz="2000" dirty="0"/>
              <a:t> from the Qur’ān and Sunnah. Have a book/print-out ready. (See the book ‘I Am Near’/‘Dhikr &amp; Dua’ App by LWA for a collection of </a:t>
            </a:r>
            <a:r>
              <a:rPr lang="en-GB" sz="2000" dirty="0" err="1"/>
              <a:t>duʿās</a:t>
            </a:r>
            <a:r>
              <a:rPr lang="en-GB" sz="2000" dirty="0"/>
              <a:t>).</a:t>
            </a:r>
          </a:p>
          <a:p>
            <a:r>
              <a:rPr lang="en-GB" sz="2000" dirty="0"/>
              <a:t>Write down a list of </a:t>
            </a:r>
            <a:r>
              <a:rPr lang="en-GB" sz="2000" dirty="0" err="1"/>
              <a:t>duʿās</a:t>
            </a:r>
            <a:r>
              <a:rPr lang="en-GB" sz="2000" dirty="0"/>
              <a:t> beforehand.</a:t>
            </a:r>
          </a:p>
          <a:p>
            <a:r>
              <a:rPr lang="en-GB" sz="2000" dirty="0"/>
              <a:t>Keep repeating certain </a:t>
            </a:r>
            <a:r>
              <a:rPr lang="en-GB" sz="2000" dirty="0" err="1"/>
              <a:t>duʿās</a:t>
            </a:r>
            <a:r>
              <a:rPr lang="en-GB" sz="2000" dirty="0"/>
              <a:t>. E.g. Don’t just ask Allah for Paradise once. 		          Keep asking Him, and keep coming back to it.</a:t>
            </a:r>
          </a:p>
          <a:p>
            <a:r>
              <a:rPr lang="en-GB" sz="2000" dirty="0"/>
              <a:t>Make </a:t>
            </a:r>
            <a:r>
              <a:rPr lang="en-GB" sz="2000" dirty="0" err="1"/>
              <a:t>duʿā</a:t>
            </a:r>
            <a:r>
              <a:rPr lang="en-GB" sz="2000" dirty="0"/>
              <a:t>’ for people by their names. </a:t>
            </a:r>
          </a:p>
          <a:p>
            <a:r>
              <a:rPr lang="en-GB" sz="2000" dirty="0"/>
              <a:t>Make </a:t>
            </a:r>
            <a:r>
              <a:rPr lang="en-GB" sz="2000" dirty="0" err="1"/>
              <a:t>duʿā</a:t>
            </a:r>
            <a:r>
              <a:rPr lang="en-GB" sz="2000" dirty="0"/>
              <a:t>’ for the Ummah, especially the weak, those who are suffering, 		              and imprisoned.</a:t>
            </a:r>
          </a:p>
          <a:p>
            <a:r>
              <a:rPr lang="en-GB" sz="2000" dirty="0"/>
              <a:t>Learn the deeper meanings of and reflect on the </a:t>
            </a:r>
            <a:r>
              <a:rPr lang="en-GB" sz="2000" dirty="0" err="1"/>
              <a:t>Qur’ānic</a:t>
            </a:r>
            <a:r>
              <a:rPr lang="en-GB" sz="2000" dirty="0"/>
              <a:t> and Prophetic </a:t>
            </a:r>
            <a:r>
              <a:rPr lang="en-GB" sz="2000" dirty="0" err="1"/>
              <a:t>duʿās</a:t>
            </a:r>
            <a:r>
              <a:rPr lang="en-GB" sz="2000" dirty="0"/>
              <a:t>. </a:t>
            </a:r>
          </a:p>
          <a:p>
            <a:r>
              <a:rPr lang="en-GB" sz="2000" dirty="0"/>
              <a:t>Uphold the etiquettes of </a:t>
            </a:r>
            <a:r>
              <a:rPr lang="en-GB" sz="2000" dirty="0" err="1"/>
              <a:t>duʿā</a:t>
            </a:r>
            <a:r>
              <a:rPr lang="en-GB" sz="2000" dirty="0"/>
              <a:t>’.</a:t>
            </a:r>
          </a:p>
        </p:txBody>
      </p:sp>
      <p:pic>
        <p:nvPicPr>
          <p:cNvPr id="10" name="Picture 9" descr="A close-up of hands holding a rosary&#10;&#10;Description automatically generated with low confidence">
            <a:extLst>
              <a:ext uri="{FF2B5EF4-FFF2-40B4-BE49-F238E27FC236}">
                <a16:creationId xmlns:a16="http://schemas.microsoft.com/office/drawing/2014/main" id="{ADFA9F29-11AC-09E7-E21C-CFDA697364D0}"/>
              </a:ext>
            </a:extLst>
          </p:cNvPr>
          <p:cNvPicPr>
            <a:picLocks noChangeAspect="1"/>
          </p:cNvPicPr>
          <p:nvPr/>
        </p:nvPicPr>
        <p:blipFill>
          <a:blip r:embed="rId2">
            <a:duotone>
              <a:prstClr val="black"/>
              <a:srgbClr val="006068">
                <a:tint val="45000"/>
                <a:satMod val="400000"/>
              </a:srgbClr>
            </a:duotone>
            <a:extLst>
              <a:ext uri="{28A0092B-C50C-407E-A947-70E740481C1C}">
                <a14:useLocalDpi xmlns:a14="http://schemas.microsoft.com/office/drawing/2010/main" val="0"/>
              </a:ext>
            </a:extLst>
          </a:blip>
          <a:srcRect r="24791"/>
          <a:stretch>
            <a:fillRect/>
          </a:stretch>
        </p:blipFill>
        <p:spPr>
          <a:xfrm>
            <a:off x="8981228" y="3098800"/>
            <a:ext cx="3210773" cy="3632201"/>
          </a:xfrm>
          <a:custGeom>
            <a:avLst/>
            <a:gdLst>
              <a:gd name="connsiteX0" fmla="*/ 0 w 3356752"/>
              <a:gd name="connsiteY0" fmla="*/ 0 h 6002469"/>
              <a:gd name="connsiteX1" fmla="*/ 3356752 w 3356752"/>
              <a:gd name="connsiteY1" fmla="*/ 0 h 6002469"/>
              <a:gd name="connsiteX2" fmla="*/ 3356752 w 3356752"/>
              <a:gd name="connsiteY2" fmla="*/ 6002469 h 6002469"/>
              <a:gd name="connsiteX3" fmla="*/ 0 w 3356752"/>
              <a:gd name="connsiteY3" fmla="*/ 6002469 h 6002469"/>
            </a:gdLst>
            <a:ahLst/>
            <a:cxnLst>
              <a:cxn ang="0">
                <a:pos x="connsiteX0" y="connsiteY0"/>
              </a:cxn>
              <a:cxn ang="0">
                <a:pos x="connsiteX1" y="connsiteY1"/>
              </a:cxn>
              <a:cxn ang="0">
                <a:pos x="connsiteX2" y="connsiteY2"/>
              </a:cxn>
              <a:cxn ang="0">
                <a:pos x="connsiteX3" y="connsiteY3"/>
              </a:cxn>
            </a:cxnLst>
            <a:rect l="l" t="t" r="r" b="b"/>
            <a:pathLst>
              <a:path w="3356752" h="6002469">
                <a:moveTo>
                  <a:pt x="0" y="0"/>
                </a:moveTo>
                <a:lnTo>
                  <a:pt x="3356752" y="0"/>
                </a:lnTo>
                <a:lnTo>
                  <a:pt x="3356752" y="6002469"/>
                </a:lnTo>
                <a:lnTo>
                  <a:pt x="0" y="6002469"/>
                </a:lnTo>
                <a:close/>
              </a:path>
            </a:pathLst>
          </a:custGeom>
          <a:effectLst>
            <a:outerShdw blurRad="647700" dist="38100" dir="2700000" algn="tl" rotWithShape="0">
              <a:srgbClr val="006068">
                <a:alpha val="40000"/>
              </a:srgbClr>
            </a:outerShdw>
          </a:effectLst>
        </p:spPr>
      </p:pic>
      <p:sp>
        <p:nvSpPr>
          <p:cNvPr id="11" name="PB">
            <a:extLst>
              <a:ext uri="{FF2B5EF4-FFF2-40B4-BE49-F238E27FC236}">
                <a16:creationId xmlns:a16="http://schemas.microsoft.com/office/drawing/2014/main" id="{7283B08C-8418-C399-A323-A30E33D639FA}"/>
              </a:ext>
            </a:extLst>
          </p:cNvPr>
          <p:cNvSpPr/>
          <p:nvPr/>
        </p:nvSpPr>
        <p:spPr>
          <a:xfrm>
            <a:off x="0" y="6731000"/>
            <a:ext cx="116292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830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C0D3-8423-CCBA-0666-0ADE6999F9DE}"/>
              </a:ext>
            </a:extLst>
          </p:cNvPr>
          <p:cNvSpPr>
            <a:spLocks noGrp="1"/>
          </p:cNvSpPr>
          <p:nvPr>
            <p:ph type="title"/>
          </p:nvPr>
        </p:nvSpPr>
        <p:spPr/>
        <p:txBody>
          <a:bodyPr/>
          <a:lstStyle/>
          <a:p>
            <a:r>
              <a:rPr lang="en-US" dirty="0"/>
              <a:t>Dhikr: The Foundation of Hajj</a:t>
            </a:r>
            <a:endParaRPr lang="en-GB" dirty="0"/>
          </a:p>
        </p:txBody>
      </p:sp>
      <p:sp>
        <p:nvSpPr>
          <p:cNvPr id="3" name="Content Placeholder 2">
            <a:extLst>
              <a:ext uri="{FF2B5EF4-FFF2-40B4-BE49-F238E27FC236}">
                <a16:creationId xmlns:a16="http://schemas.microsoft.com/office/drawing/2014/main" id="{AF3293E1-2FD8-566A-AF16-190C73E2732C}"/>
              </a:ext>
            </a:extLst>
          </p:cNvPr>
          <p:cNvSpPr>
            <a:spLocks noGrp="1"/>
          </p:cNvSpPr>
          <p:nvPr>
            <p:ph idx="1"/>
          </p:nvPr>
        </p:nvSpPr>
        <p:spPr>
          <a:xfrm>
            <a:off x="838200" y="1528637"/>
            <a:ext cx="6290733" cy="4990695"/>
          </a:xfrm>
        </p:spPr>
        <p:txBody>
          <a:bodyPr>
            <a:normAutofit/>
          </a:bodyPr>
          <a:lstStyle/>
          <a:p>
            <a:r>
              <a:rPr lang="en-GB" sz="1800" dirty="0"/>
              <a:t>A man asked the Messenger of Allah </a:t>
            </a:r>
            <a:r>
              <a:rPr lang="en-GB" sz="1800" dirty="0">
                <a:latin typeface="KFGQPC Arabic Symbols 01" panose="02000000000000000000" pitchFamily="2" charset="2"/>
              </a:rPr>
              <a:t>g</a:t>
            </a:r>
            <a:r>
              <a:rPr lang="en-GB" sz="1800" dirty="0"/>
              <a:t>,</a:t>
            </a:r>
            <a:r>
              <a:rPr lang="en-US" sz="1800" dirty="0">
                <a:latin typeface="KFGQPC Arabic Symbols 01" panose="02000000000000000000" pitchFamily="2" charset="2"/>
              </a:rPr>
              <a:t> </a:t>
            </a:r>
            <a:r>
              <a:rPr lang="en-US" sz="1800" dirty="0"/>
              <a:t>“</a:t>
            </a:r>
            <a:r>
              <a:rPr lang="en-GB" sz="1800" dirty="0"/>
              <a:t>Which warriors are the best?” He </a:t>
            </a:r>
            <a:r>
              <a:rPr lang="en-GB" sz="1800" dirty="0">
                <a:latin typeface="KFGQPC Arabic Symbols 01" panose="02000000000000000000" pitchFamily="2" charset="2"/>
              </a:rPr>
              <a:t>g</a:t>
            </a:r>
            <a:r>
              <a:rPr lang="ar-SA" sz="1800" dirty="0"/>
              <a:t> </a:t>
            </a:r>
            <a:r>
              <a:rPr lang="en-GB" sz="1800" dirty="0"/>
              <a:t>replied, “Those who remember Allah the most.” The man asked, “Which of those who fast are the best?” He </a:t>
            </a:r>
            <a:r>
              <a:rPr lang="en-GB" sz="1800" dirty="0">
                <a:latin typeface="KFGQPC Arabic Symbols 01" panose="02000000000000000000" pitchFamily="2" charset="2"/>
              </a:rPr>
              <a:t>g</a:t>
            </a:r>
            <a:r>
              <a:rPr lang="ar-SA" sz="1800" dirty="0"/>
              <a:t> </a:t>
            </a:r>
            <a:r>
              <a:rPr lang="en-GB" sz="1800" dirty="0"/>
              <a:t>replied, “Those who remember Allah the most.” Then the man mentioned </a:t>
            </a:r>
            <a:r>
              <a:rPr lang="en-GB" sz="1800" dirty="0" err="1"/>
              <a:t>ṣalāh</a:t>
            </a:r>
            <a:r>
              <a:rPr lang="en-GB" sz="1800" dirty="0"/>
              <a:t>, </a:t>
            </a:r>
            <a:r>
              <a:rPr lang="en-GB" sz="1800" dirty="0" err="1"/>
              <a:t>zakāh</a:t>
            </a:r>
            <a:r>
              <a:rPr lang="en-GB" sz="1800" dirty="0"/>
              <a:t> and </a:t>
            </a:r>
            <a:r>
              <a:rPr lang="en-GB" sz="1800" dirty="0" err="1"/>
              <a:t>ḥajj</a:t>
            </a:r>
            <a:r>
              <a:rPr lang="en-GB" sz="1800" dirty="0"/>
              <a:t>, and each time the Messenger of Allah </a:t>
            </a:r>
            <a:r>
              <a:rPr lang="en-GB" sz="1800" dirty="0">
                <a:latin typeface="KFGQPC Arabic Symbols 01" panose="02000000000000000000" pitchFamily="2" charset="2"/>
              </a:rPr>
              <a:t>g</a:t>
            </a:r>
            <a:r>
              <a:rPr lang="ar-SA" sz="1800" dirty="0"/>
              <a:t> </a:t>
            </a:r>
            <a:r>
              <a:rPr lang="en-GB" sz="1800" dirty="0"/>
              <a:t>replied, </a:t>
            </a:r>
            <a:r>
              <a:rPr lang="en-GB" sz="1800" b="1" dirty="0">
                <a:solidFill>
                  <a:srgbClr val="C34759"/>
                </a:solidFill>
              </a:rPr>
              <a:t>“Those who remember Allah the most.” </a:t>
            </a:r>
            <a:r>
              <a:rPr lang="en-GB" sz="1800" dirty="0" err="1"/>
              <a:t>Abū</a:t>
            </a:r>
            <a:r>
              <a:rPr lang="en-GB" sz="1800" dirty="0"/>
              <a:t> Bakr </a:t>
            </a:r>
            <a:r>
              <a:rPr lang="en-GB" sz="1800" dirty="0">
                <a:latin typeface="KFGQPC Arabic Symbols 01" panose="02000000000000000000" pitchFamily="2" charset="2"/>
              </a:rPr>
              <a:t>h</a:t>
            </a:r>
            <a:r>
              <a:rPr lang="en-GB" sz="1800" dirty="0"/>
              <a:t> said to </a:t>
            </a:r>
            <a:r>
              <a:rPr lang="en-GB" sz="1800" dirty="0" err="1"/>
              <a:t>ʿUmar</a:t>
            </a:r>
            <a:r>
              <a:rPr lang="en-GB" sz="1800" dirty="0"/>
              <a:t> </a:t>
            </a:r>
            <a:r>
              <a:rPr lang="en-GB" sz="1800" dirty="0">
                <a:latin typeface="KFGQPC Arabic Symbols 01" panose="02000000000000000000" pitchFamily="2" charset="2"/>
              </a:rPr>
              <a:t>h</a:t>
            </a:r>
            <a:r>
              <a:rPr lang="en-GB" sz="1800" dirty="0"/>
              <a:t>, “Those who remember (Allah) have taken all the good,” at which the Messenger of Allah </a:t>
            </a:r>
            <a:r>
              <a:rPr lang="en-GB" sz="1800" dirty="0">
                <a:latin typeface="KFGQPC Arabic Symbols 01" panose="02000000000000000000" pitchFamily="2" charset="2"/>
              </a:rPr>
              <a:t>g </a:t>
            </a:r>
            <a:r>
              <a:rPr lang="en-GB" sz="1800" dirty="0"/>
              <a:t>remarked, “Yes, indeed!” (</a:t>
            </a:r>
            <a:r>
              <a:rPr lang="en-GB" sz="1800" dirty="0" err="1"/>
              <a:t>Aḥmad</a:t>
            </a:r>
            <a:r>
              <a:rPr lang="en-GB" sz="1800" dirty="0"/>
              <a:t>).</a:t>
            </a:r>
          </a:p>
          <a:p>
            <a:endParaRPr lang="en-GB" sz="1800" dirty="0"/>
          </a:p>
          <a:p>
            <a:r>
              <a:rPr lang="en-GB" sz="1800" dirty="0"/>
              <a:t>To have the best </a:t>
            </a:r>
            <a:r>
              <a:rPr lang="en-GB" sz="1800" dirty="0" err="1"/>
              <a:t>ḥajj</a:t>
            </a:r>
            <a:r>
              <a:rPr lang="en-GB" sz="1800" dirty="0"/>
              <a:t>, your heart has to be </a:t>
            </a:r>
            <a:r>
              <a:rPr lang="en-GB" sz="1800" b="1" dirty="0">
                <a:solidFill>
                  <a:srgbClr val="C34759"/>
                </a:solidFill>
              </a:rPr>
              <a:t>attached to Allah</a:t>
            </a:r>
            <a:r>
              <a:rPr lang="en-GB" sz="1800" dirty="0"/>
              <a:t>, constantly </a:t>
            </a:r>
            <a:r>
              <a:rPr lang="en-GB" sz="1800" b="1" dirty="0">
                <a:solidFill>
                  <a:srgbClr val="C34759"/>
                </a:solidFill>
              </a:rPr>
              <a:t>remembering</a:t>
            </a:r>
            <a:r>
              <a:rPr lang="en-GB" sz="1800" dirty="0"/>
              <a:t> Him, praising Him, </a:t>
            </a:r>
            <a:r>
              <a:rPr lang="en-GB" sz="1800" b="1" dirty="0">
                <a:solidFill>
                  <a:srgbClr val="C34759"/>
                </a:solidFill>
              </a:rPr>
              <a:t>supplicating</a:t>
            </a:r>
            <a:r>
              <a:rPr lang="en-GB" sz="1800" dirty="0"/>
              <a:t> to Him, </a:t>
            </a:r>
            <a:r>
              <a:rPr lang="en-GB" sz="1800" b="1" dirty="0">
                <a:solidFill>
                  <a:srgbClr val="C34759"/>
                </a:solidFill>
              </a:rPr>
              <a:t>humbling</a:t>
            </a:r>
            <a:r>
              <a:rPr lang="en-GB" sz="1800" dirty="0"/>
              <a:t> your heart to Him, and obeying Him.</a:t>
            </a:r>
          </a:p>
          <a:p>
            <a:endParaRPr lang="en-GB" sz="1800" dirty="0"/>
          </a:p>
          <a:p>
            <a:endParaRPr lang="en-GB" sz="1800" dirty="0"/>
          </a:p>
        </p:txBody>
      </p:sp>
      <p:sp>
        <p:nvSpPr>
          <p:cNvPr id="5" name="PB">
            <a:extLst>
              <a:ext uri="{FF2B5EF4-FFF2-40B4-BE49-F238E27FC236}">
                <a16:creationId xmlns:a16="http://schemas.microsoft.com/office/drawing/2014/main" id="{7D0472C3-6180-FCF4-CEF0-DFDA359D67F5}"/>
              </a:ext>
            </a:extLst>
          </p:cNvPr>
          <p:cNvSpPr/>
          <p:nvPr/>
        </p:nvSpPr>
        <p:spPr>
          <a:xfrm>
            <a:off x="0" y="6731000"/>
            <a:ext cx="118168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mobile phone, portable communications device, mobile device, communication device&#10;&#10;Description automatically generated">
            <a:extLst>
              <a:ext uri="{FF2B5EF4-FFF2-40B4-BE49-F238E27FC236}">
                <a16:creationId xmlns:a16="http://schemas.microsoft.com/office/drawing/2014/main" id="{632FA694-9CB7-9A82-21AE-DF0004BF4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276" y="761988"/>
            <a:ext cx="9144019" cy="6096012"/>
          </a:xfrm>
          <a:prstGeom prst="rect">
            <a:avLst/>
          </a:prstGeom>
        </p:spPr>
      </p:pic>
    </p:spTree>
    <p:extLst>
      <p:ext uri="{BB962C8B-B14F-4D97-AF65-F5344CB8AC3E}">
        <p14:creationId xmlns:p14="http://schemas.microsoft.com/office/powerpoint/2010/main" val="1339842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2AE26D9-C78E-B2C8-73D7-817463BE85A8}"/>
              </a:ext>
            </a:extLst>
          </p:cNvPr>
          <p:cNvGrpSpPr/>
          <p:nvPr/>
        </p:nvGrpSpPr>
        <p:grpSpPr>
          <a:xfrm>
            <a:off x="694600" y="2473971"/>
            <a:ext cx="10659200" cy="2577978"/>
            <a:chOff x="6392655" y="1248937"/>
            <a:chExt cx="10659200" cy="2577978"/>
          </a:xfrm>
        </p:grpSpPr>
        <p:sp>
          <p:nvSpPr>
            <p:cNvPr id="14" name="Rectangle: Rounded Corners 13">
              <a:extLst>
                <a:ext uri="{FF2B5EF4-FFF2-40B4-BE49-F238E27FC236}">
                  <a16:creationId xmlns:a16="http://schemas.microsoft.com/office/drawing/2014/main" id="{A2830A83-589D-0780-8FB7-7BB43E0029C3}"/>
                </a:ext>
              </a:extLst>
            </p:cNvPr>
            <p:cNvSpPr/>
            <p:nvPr/>
          </p:nvSpPr>
          <p:spPr>
            <a:xfrm>
              <a:off x="7058584" y="1248937"/>
              <a:ext cx="9993271" cy="2577978"/>
            </a:xfrm>
            <a:prstGeom prst="roundRect">
              <a:avLst>
                <a:gd name="adj" fmla="val 8346"/>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Graphic 18">
              <a:extLst>
                <a:ext uri="{FF2B5EF4-FFF2-40B4-BE49-F238E27FC236}">
                  <a16:creationId xmlns:a16="http://schemas.microsoft.com/office/drawing/2014/main" id="{13F7D0AF-DFFB-CFF1-477C-08C48F764B47}"/>
                </a:ext>
              </a:extLst>
            </p:cNvPr>
            <p:cNvSpPr/>
            <p:nvPr/>
          </p:nvSpPr>
          <p:spPr>
            <a:xfrm>
              <a:off x="6392655" y="1484343"/>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6" name="TextBox 15">
              <a:extLst>
                <a:ext uri="{FF2B5EF4-FFF2-40B4-BE49-F238E27FC236}">
                  <a16:creationId xmlns:a16="http://schemas.microsoft.com/office/drawing/2014/main" id="{CF8F91EB-CFBE-3662-A5DD-AEC08027D4DE}"/>
                </a:ext>
              </a:extLst>
            </p:cNvPr>
            <p:cNvSpPr txBox="1"/>
            <p:nvPr/>
          </p:nvSpPr>
          <p:spPr>
            <a:xfrm>
              <a:off x="7901838" y="1425857"/>
              <a:ext cx="8721371" cy="2232534"/>
            </a:xfrm>
            <a:prstGeom prst="rect">
              <a:avLst/>
            </a:prstGeom>
            <a:noFill/>
            <a:ln>
              <a:noFill/>
            </a:ln>
          </p:spPr>
          <p:txBody>
            <a:bodyPr wrap="square" rtlCol="0">
              <a:spAutoFit/>
            </a:bodyPr>
            <a:lstStyle/>
            <a:p>
              <a:r>
                <a:rPr lang="en-GB" sz="2000" dirty="0"/>
                <a:t>combines both:</a:t>
              </a:r>
            </a:p>
            <a:p>
              <a:pPr lvl="1">
                <a:lnSpc>
                  <a:spcPct val="134000"/>
                </a:lnSpc>
              </a:pPr>
              <a:r>
                <a:rPr lang="en-GB" b="1" dirty="0">
                  <a:solidFill>
                    <a:srgbClr val="1C3557"/>
                  </a:solidFill>
                </a:rPr>
                <a:t>(1) Gratitude </a:t>
              </a:r>
              <a:r>
                <a:rPr lang="en-GB" dirty="0"/>
                <a:t>for what Allah has blessed us with; </a:t>
              </a:r>
              <a:r>
                <a:rPr lang="en-GB" dirty="0" err="1"/>
                <a:t>īmān</a:t>
              </a:r>
              <a:r>
                <a:rPr lang="en-GB" dirty="0"/>
                <a:t>, life, health etc.</a:t>
              </a:r>
            </a:p>
            <a:p>
              <a:pPr lvl="1">
                <a:lnSpc>
                  <a:spcPct val="134000"/>
                </a:lnSpc>
                <a:spcAft>
                  <a:spcPts val="1200"/>
                </a:spcAft>
              </a:pPr>
              <a:r>
                <a:rPr lang="en-GB" b="1" dirty="0">
                  <a:solidFill>
                    <a:srgbClr val="1C3557"/>
                  </a:solidFill>
                </a:rPr>
                <a:t>(2) Praise</a:t>
              </a:r>
              <a:r>
                <a:rPr lang="en-GB" dirty="0"/>
                <a:t>: Allah is worthy of every possible praise on account of His very existence, His mercy, beauty, generosity and all of His other noble Attributes and Names. Even if none of His slaves praised Him, He would still be worthy of all praise. Our praise of Him is, in fact, a blessing from Him which deserves even more praise. </a:t>
              </a:r>
            </a:p>
          </p:txBody>
        </p:sp>
        <p:sp>
          <p:nvSpPr>
            <p:cNvPr id="17" name="TextBox 16">
              <a:extLst>
                <a:ext uri="{FF2B5EF4-FFF2-40B4-BE49-F238E27FC236}">
                  <a16:creationId xmlns:a16="http://schemas.microsoft.com/office/drawing/2014/main" id="{1CA40CBC-8CE3-E1E8-EEA3-3E4E8372DD42}"/>
                </a:ext>
              </a:extLst>
            </p:cNvPr>
            <p:cNvSpPr txBox="1"/>
            <p:nvPr/>
          </p:nvSpPr>
          <p:spPr>
            <a:xfrm>
              <a:off x="6518486" y="1967258"/>
              <a:ext cx="1233288" cy="523220"/>
            </a:xfrm>
            <a:prstGeom prst="rect">
              <a:avLst/>
            </a:prstGeom>
            <a:noFill/>
          </p:spPr>
          <p:txBody>
            <a:bodyPr wrap="square" rtlCol="0">
              <a:spAutoFit/>
            </a:bodyPr>
            <a:lstStyle/>
            <a:p>
              <a:pPr lvl="0"/>
              <a:r>
                <a:rPr lang="ar-SA" sz="2800" dirty="0">
                  <a:solidFill>
                    <a:schemeClr val="bg1"/>
                  </a:solidFill>
                  <a:latin typeface="KFGQPC_Uthman_Taha_Naskh" panose="02000000000000000000" pitchFamily="2" charset="-78"/>
                  <a:cs typeface="KFGQPC_Uthman_Taha_Naskh" panose="02000000000000000000" pitchFamily="2" charset="-78"/>
                </a:rPr>
                <a:t>اَلْحَمْدُ لِلّٰهِ</a:t>
              </a:r>
              <a:r>
                <a:rPr lang="en-GB" sz="2800" dirty="0">
                  <a:solidFill>
                    <a:schemeClr val="bg1"/>
                  </a:solidFill>
                  <a:latin typeface="KFGQPC_Uthman_Taha_Naskh" panose="02000000000000000000" pitchFamily="2" charset="-78"/>
                  <a:cs typeface="KFGQPC_Uthman_Taha_Naskh" panose="02000000000000000000" pitchFamily="2" charset="-78"/>
                </a:rPr>
                <a:t> </a:t>
              </a:r>
            </a:p>
          </p:txBody>
        </p:sp>
      </p:grpSp>
      <p:sp>
        <p:nvSpPr>
          <p:cNvPr id="2" name="Title 1">
            <a:extLst>
              <a:ext uri="{FF2B5EF4-FFF2-40B4-BE49-F238E27FC236}">
                <a16:creationId xmlns:a16="http://schemas.microsoft.com/office/drawing/2014/main" id="{F724B13F-CE01-EACA-CB98-87B3A3F849E4}"/>
              </a:ext>
            </a:extLst>
          </p:cNvPr>
          <p:cNvSpPr>
            <a:spLocks noGrp="1"/>
          </p:cNvSpPr>
          <p:nvPr>
            <p:ph type="title"/>
          </p:nvPr>
        </p:nvSpPr>
        <p:spPr/>
        <p:txBody>
          <a:bodyPr/>
          <a:lstStyle/>
          <a:p>
            <a:r>
              <a:rPr lang="en-GB" dirty="0"/>
              <a:t>Internalising Dhikr </a:t>
            </a:r>
          </a:p>
        </p:txBody>
      </p:sp>
      <p:grpSp>
        <p:nvGrpSpPr>
          <p:cNvPr id="7" name="Group 6">
            <a:extLst>
              <a:ext uri="{FF2B5EF4-FFF2-40B4-BE49-F238E27FC236}">
                <a16:creationId xmlns:a16="http://schemas.microsoft.com/office/drawing/2014/main" id="{F4D177E7-AD01-A584-9846-600F05404217}"/>
              </a:ext>
            </a:extLst>
          </p:cNvPr>
          <p:cNvGrpSpPr/>
          <p:nvPr/>
        </p:nvGrpSpPr>
        <p:grpSpPr>
          <a:xfrm>
            <a:off x="694600" y="1290099"/>
            <a:ext cx="10659200" cy="1384474"/>
            <a:chOff x="6392655" y="1191458"/>
            <a:chExt cx="10659200" cy="1384474"/>
          </a:xfrm>
        </p:grpSpPr>
        <p:sp>
          <p:nvSpPr>
            <p:cNvPr id="8" name="Rectangle: Rounded Corners 7">
              <a:extLst>
                <a:ext uri="{FF2B5EF4-FFF2-40B4-BE49-F238E27FC236}">
                  <a16:creationId xmlns:a16="http://schemas.microsoft.com/office/drawing/2014/main" id="{CFF1815C-9A86-FBD5-6812-01B2610A5935}"/>
                </a:ext>
              </a:extLst>
            </p:cNvPr>
            <p:cNvSpPr/>
            <p:nvPr/>
          </p:nvSpPr>
          <p:spPr>
            <a:xfrm>
              <a:off x="6680967" y="1395964"/>
              <a:ext cx="10370888" cy="840898"/>
            </a:xfrm>
            <a:prstGeom prst="roundRect">
              <a:avLst>
                <a:gd name="adj" fmla="val 13986"/>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raphic 18">
              <a:extLst>
                <a:ext uri="{FF2B5EF4-FFF2-40B4-BE49-F238E27FC236}">
                  <a16:creationId xmlns:a16="http://schemas.microsoft.com/office/drawing/2014/main" id="{6C35009E-3E14-EC8A-EBC4-870BD3D0886F}"/>
                </a:ext>
              </a:extLst>
            </p:cNvPr>
            <p:cNvSpPr/>
            <p:nvPr/>
          </p:nvSpPr>
          <p:spPr>
            <a:xfrm>
              <a:off x="6392655" y="1191458"/>
              <a:ext cx="1383352" cy="138447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1" name="TextBox 10">
              <a:extLst>
                <a:ext uri="{FF2B5EF4-FFF2-40B4-BE49-F238E27FC236}">
                  <a16:creationId xmlns:a16="http://schemas.microsoft.com/office/drawing/2014/main" id="{925DDFCE-0146-08AA-1FFB-159CA7F79A66}"/>
                </a:ext>
              </a:extLst>
            </p:cNvPr>
            <p:cNvSpPr txBox="1"/>
            <p:nvPr/>
          </p:nvSpPr>
          <p:spPr>
            <a:xfrm>
              <a:off x="7886042" y="1590000"/>
              <a:ext cx="9054746" cy="469359"/>
            </a:xfrm>
            <a:prstGeom prst="rect">
              <a:avLst/>
            </a:prstGeom>
            <a:noFill/>
          </p:spPr>
          <p:txBody>
            <a:bodyPr wrap="square" rtlCol="0">
              <a:spAutoFit/>
            </a:bodyPr>
            <a:lstStyle/>
            <a:p>
              <a:pPr>
                <a:lnSpc>
                  <a:spcPct val="130000"/>
                </a:lnSpc>
              </a:pPr>
              <a:r>
                <a:rPr lang="en-GB" sz="2000" dirty="0"/>
                <a:t>glorify Allah above any imperfection or deficiency i.e. Allah is free from all defects</a:t>
              </a:r>
              <a:endParaRPr lang="en-US" sz="2000" dirty="0">
                <a:solidFill>
                  <a:schemeClr val="tx1">
                    <a:lumMod val="50000"/>
                    <a:lumOff val="50000"/>
                  </a:schemeClr>
                </a:solidFill>
              </a:endParaRPr>
            </a:p>
          </p:txBody>
        </p:sp>
        <p:sp>
          <p:nvSpPr>
            <p:cNvPr id="12" name="TextBox 11">
              <a:extLst>
                <a:ext uri="{FF2B5EF4-FFF2-40B4-BE49-F238E27FC236}">
                  <a16:creationId xmlns:a16="http://schemas.microsoft.com/office/drawing/2014/main" id="{0B980CAD-E204-0FB5-E05E-6C5AEEDDE6F4}"/>
                </a:ext>
              </a:extLst>
            </p:cNvPr>
            <p:cNvSpPr txBox="1"/>
            <p:nvPr/>
          </p:nvSpPr>
          <p:spPr>
            <a:xfrm>
              <a:off x="6467687" y="1451015"/>
              <a:ext cx="1233288" cy="954107"/>
            </a:xfrm>
            <a:prstGeom prst="rect">
              <a:avLst/>
            </a:prstGeom>
            <a:noFill/>
          </p:spPr>
          <p:txBody>
            <a:bodyPr wrap="square" rtlCol="0">
              <a:spAutoFit/>
            </a:bodyPr>
            <a:lstStyle/>
            <a:p>
              <a:pPr lvl="0" algn="ctr"/>
              <a:r>
                <a:rPr lang="ar-SA" sz="2800" dirty="0">
                  <a:solidFill>
                    <a:schemeClr val="bg1"/>
                  </a:solidFill>
                  <a:latin typeface="KFGQPC_Uthman_Taha_Naskh" panose="02000000000000000000" pitchFamily="2" charset="-78"/>
                  <a:cs typeface="KFGQPC_Uthman_Taha_Naskh" panose="02000000000000000000" pitchFamily="2" charset="-78"/>
                </a:rPr>
                <a:t>سُبْحَانَ اللّٰهِ </a:t>
              </a:r>
              <a:endParaRPr lang="en-GB" sz="2800" dirty="0">
                <a:solidFill>
                  <a:schemeClr val="bg1"/>
                </a:solidFill>
              </a:endParaRPr>
            </a:p>
          </p:txBody>
        </p:sp>
      </p:grpSp>
      <p:sp>
        <p:nvSpPr>
          <p:cNvPr id="30" name="Rectangle: Rounded Corners 29">
            <a:extLst>
              <a:ext uri="{FF2B5EF4-FFF2-40B4-BE49-F238E27FC236}">
                <a16:creationId xmlns:a16="http://schemas.microsoft.com/office/drawing/2014/main" id="{839FC5FF-94E6-6D1A-839F-AB7575C9059A}"/>
              </a:ext>
            </a:extLst>
          </p:cNvPr>
          <p:cNvSpPr/>
          <p:nvPr/>
        </p:nvSpPr>
        <p:spPr>
          <a:xfrm>
            <a:off x="980800" y="5151539"/>
            <a:ext cx="10370888" cy="1250290"/>
          </a:xfrm>
          <a:prstGeom prst="roundRect">
            <a:avLst>
              <a:gd name="adj" fmla="val 13986"/>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Graphic 18">
            <a:extLst>
              <a:ext uri="{FF2B5EF4-FFF2-40B4-BE49-F238E27FC236}">
                <a16:creationId xmlns:a16="http://schemas.microsoft.com/office/drawing/2014/main" id="{8D742261-AC84-1BA4-90CF-13814F2A26F3}"/>
              </a:ext>
            </a:extLst>
          </p:cNvPr>
          <p:cNvSpPr/>
          <p:nvPr/>
        </p:nvSpPr>
        <p:spPr>
          <a:xfrm>
            <a:off x="692488" y="5090776"/>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4E19383-1105-57E7-CEFB-B8C72759C2F6}"/>
              </a:ext>
            </a:extLst>
          </p:cNvPr>
          <p:cNvSpPr txBox="1"/>
          <p:nvPr/>
        </p:nvSpPr>
        <p:spPr>
          <a:xfrm>
            <a:off x="2185875" y="5345575"/>
            <a:ext cx="9054746" cy="869469"/>
          </a:xfrm>
          <a:prstGeom prst="rect">
            <a:avLst/>
          </a:prstGeom>
          <a:noFill/>
        </p:spPr>
        <p:txBody>
          <a:bodyPr wrap="square" rtlCol="0">
            <a:spAutoFit/>
          </a:bodyPr>
          <a:lstStyle/>
          <a:p>
            <a:pPr>
              <a:lnSpc>
                <a:spcPct val="130000"/>
              </a:lnSpc>
            </a:pPr>
            <a:r>
              <a:rPr lang="en-US" sz="2000"/>
              <a:t>means ‘Allah is Greater than…’ By not specifying what He is Greater than, we are saying that He is Greater than everything.</a:t>
            </a:r>
            <a:endParaRPr lang="en-US" sz="2000" dirty="0"/>
          </a:p>
        </p:txBody>
      </p:sp>
      <p:sp>
        <p:nvSpPr>
          <p:cNvPr id="33" name="TextBox 32">
            <a:extLst>
              <a:ext uri="{FF2B5EF4-FFF2-40B4-BE49-F238E27FC236}">
                <a16:creationId xmlns:a16="http://schemas.microsoft.com/office/drawing/2014/main" id="{D71F043C-1A0A-484A-D85A-3D936E2AE901}"/>
              </a:ext>
            </a:extLst>
          </p:cNvPr>
          <p:cNvSpPr txBox="1"/>
          <p:nvPr/>
        </p:nvSpPr>
        <p:spPr>
          <a:xfrm>
            <a:off x="767520" y="5533213"/>
            <a:ext cx="1233288" cy="523220"/>
          </a:xfrm>
          <a:prstGeom prst="rect">
            <a:avLst/>
          </a:prstGeom>
          <a:noFill/>
        </p:spPr>
        <p:txBody>
          <a:bodyPr wrap="square" rtlCol="0">
            <a:spAutoFit/>
          </a:bodyPr>
          <a:lstStyle/>
          <a:p>
            <a:pPr lvl="0" algn="ctr"/>
            <a:r>
              <a:rPr lang="ar-SA" sz="2800">
                <a:solidFill>
                  <a:schemeClr val="bg1"/>
                </a:solidFill>
                <a:latin typeface="KFGQPC_Uthman_Taha_Naskh" panose="02000000000000000000" pitchFamily="2" charset="-78"/>
                <a:cs typeface="KFGQPC_Uthman_Taha_Naskh" panose="02000000000000000000" pitchFamily="2" charset="-78"/>
              </a:rPr>
              <a:t>اَللّٰهُ أَكْبَرُ </a:t>
            </a:r>
            <a:endParaRPr lang="en-GB" sz="2800" dirty="0">
              <a:solidFill>
                <a:schemeClr val="bg1"/>
              </a:solidFill>
            </a:endParaRPr>
          </a:p>
        </p:txBody>
      </p:sp>
      <p:sp>
        <p:nvSpPr>
          <p:cNvPr id="39" name="PB">
            <a:extLst>
              <a:ext uri="{FF2B5EF4-FFF2-40B4-BE49-F238E27FC236}">
                <a16:creationId xmlns:a16="http://schemas.microsoft.com/office/drawing/2014/main" id="{607588B7-FC2A-D40C-C1EA-174ECDAD7BEC}"/>
              </a:ext>
            </a:extLst>
          </p:cNvPr>
          <p:cNvSpPr/>
          <p:nvPr/>
        </p:nvSpPr>
        <p:spPr>
          <a:xfrm>
            <a:off x="0" y="6731000"/>
            <a:ext cx="120044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385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8D26-CB29-088A-1219-7AB3BF58C87B}"/>
              </a:ext>
            </a:extLst>
          </p:cNvPr>
          <p:cNvSpPr>
            <a:spLocks noGrp="1"/>
          </p:cNvSpPr>
          <p:nvPr>
            <p:ph type="title"/>
          </p:nvPr>
        </p:nvSpPr>
        <p:spPr/>
        <p:txBody>
          <a:bodyPr/>
          <a:lstStyle/>
          <a:p>
            <a:r>
              <a:rPr lang="ar-SA" dirty="0">
                <a:latin typeface="KFGQPC_Uthman_Taha_Naskh" panose="02000000000000000000" pitchFamily="2" charset="-78"/>
                <a:cs typeface="KFGQPC Uthmanic Script HAFS" panose="02000000000000000000" pitchFamily="2" charset="-78"/>
              </a:rPr>
              <a:t>لَا إِلٰهَ إِلَّا اللّٰهُ</a:t>
            </a:r>
            <a:r>
              <a:rPr lang="ar-SA" dirty="0">
                <a:latin typeface="KFGQPC_Uthman_Taha_Naskh" panose="02000000000000000000" pitchFamily="2" charset="-78"/>
                <a:cs typeface="KFGQPC_Uthman_Taha_Naskh" panose="02000000000000000000" pitchFamily="2" charset="-78"/>
              </a:rPr>
              <a:t> </a:t>
            </a:r>
            <a:r>
              <a:rPr lang="en-US" dirty="0"/>
              <a:t> : T</a:t>
            </a:r>
            <a:r>
              <a:rPr lang="en-GB" dirty="0"/>
              <a:t>he Focus of Hajj</a:t>
            </a:r>
          </a:p>
        </p:txBody>
      </p:sp>
      <p:pic>
        <p:nvPicPr>
          <p:cNvPr id="4" name="Content Placeholder 8">
            <a:extLst>
              <a:ext uri="{FF2B5EF4-FFF2-40B4-BE49-F238E27FC236}">
                <a16:creationId xmlns:a16="http://schemas.microsoft.com/office/drawing/2014/main" id="{E3753036-E377-04BD-2BCB-09C170394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5" y="5803400"/>
            <a:ext cx="12209585" cy="1080000"/>
          </a:xfrm>
          <a:prstGeom prst="rect">
            <a:avLst/>
          </a:prstGeom>
        </p:spPr>
      </p:pic>
      <p:sp>
        <p:nvSpPr>
          <p:cNvPr id="5" name="PB">
            <a:extLst>
              <a:ext uri="{FF2B5EF4-FFF2-40B4-BE49-F238E27FC236}">
                <a16:creationId xmlns:a16="http://schemas.microsoft.com/office/drawing/2014/main" id="{8F866EDE-8E3C-8D8F-57D3-1746BE440930}"/>
              </a:ext>
            </a:extLst>
          </p:cNvPr>
          <p:cNvSpPr/>
          <p:nvPr/>
        </p:nvSpPr>
        <p:spPr>
          <a:xfrm>
            <a:off x="0" y="6731000"/>
            <a:ext cx="12192000" cy="152400"/>
          </a:xfrm>
          <a:prstGeom prst="rect">
            <a:avLst/>
          </a:prstGeom>
          <a:solidFill>
            <a:srgbClr val="0060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Graphic 18">
            <a:extLst>
              <a:ext uri="{FF2B5EF4-FFF2-40B4-BE49-F238E27FC236}">
                <a16:creationId xmlns:a16="http://schemas.microsoft.com/office/drawing/2014/main" id="{81551986-04DB-9A10-E2C8-A0337613F317}"/>
              </a:ext>
            </a:extLst>
          </p:cNvPr>
          <p:cNvSpPr/>
          <p:nvPr/>
        </p:nvSpPr>
        <p:spPr>
          <a:xfrm>
            <a:off x="853668" y="1504049"/>
            <a:ext cx="4091646" cy="4022138"/>
          </a:xfrm>
          <a:prstGeom prst="ellipse">
            <a:avLst/>
          </a:prstGeom>
          <a:gradFill flip="none" rotWithShape="1">
            <a:gsLst>
              <a:gs pos="18000">
                <a:srgbClr val="CD6574">
                  <a:lumMod val="100000"/>
                </a:srgbClr>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396000" rIns="108000" bIns="108000" rtlCol="0" anchor="ctr"/>
          <a:lstStyle/>
          <a:p>
            <a:pPr algn="ctr">
              <a:spcAft>
                <a:spcPts val="0"/>
              </a:spcAft>
            </a:pPr>
            <a:r>
              <a:rPr lang="en-GB" sz="2000" b="0" i="0" u="none" strike="noStrike" dirty="0">
                <a:solidFill>
                  <a:schemeClr val="bg1"/>
                </a:solidFill>
                <a:effectLst/>
              </a:rPr>
              <a:t>There is no god, deity or being which deserves to be worshipped and obeyed except Allah. It means to be </a:t>
            </a:r>
            <a:r>
              <a:rPr lang="en-GB" sz="2000" b="1" i="0" u="none" strike="noStrike" dirty="0">
                <a:solidFill>
                  <a:srgbClr val="B8D1C9"/>
                </a:solidFill>
                <a:effectLst/>
              </a:rPr>
              <a:t>a slave of Allah alone</a:t>
            </a:r>
            <a:r>
              <a:rPr lang="en-GB" sz="2000" b="0" i="0" u="none" strike="noStrike" dirty="0">
                <a:solidFill>
                  <a:schemeClr val="bg1"/>
                </a:solidFill>
                <a:effectLst/>
              </a:rPr>
              <a:t>, and not of any another being, ideology, object or desire.</a:t>
            </a:r>
            <a:endParaRPr lang="en-GB" sz="2000" b="0" dirty="0">
              <a:solidFill>
                <a:schemeClr val="bg1"/>
              </a:solidFill>
              <a:effectLst/>
            </a:endParaRPr>
          </a:p>
        </p:txBody>
      </p:sp>
      <p:sp>
        <p:nvSpPr>
          <p:cNvPr id="9" name="Rectangle: Rounded Corners 8">
            <a:extLst>
              <a:ext uri="{FF2B5EF4-FFF2-40B4-BE49-F238E27FC236}">
                <a16:creationId xmlns:a16="http://schemas.microsoft.com/office/drawing/2014/main" id="{4A939A9E-9EB7-B888-C5F1-FA4FE89201C3}"/>
              </a:ext>
            </a:extLst>
          </p:cNvPr>
          <p:cNvSpPr/>
          <p:nvPr/>
        </p:nvSpPr>
        <p:spPr>
          <a:xfrm>
            <a:off x="5785564" y="1721200"/>
            <a:ext cx="5552768" cy="3415599"/>
          </a:xfrm>
          <a:prstGeom prst="roundRect">
            <a:avLst>
              <a:gd name="adj" fmla="val 7196"/>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252000" rIns="252000" bIns="252000" rtlCol="0" anchor="ctr"/>
          <a:lstStyle/>
          <a:p>
            <a:pPr>
              <a:spcBef>
                <a:spcPts val="1000"/>
              </a:spcBef>
              <a:spcAft>
                <a:spcPts val="0"/>
              </a:spcAft>
            </a:pPr>
            <a:r>
              <a:rPr lang="en-GB" sz="2000" b="0" i="0" u="none" strike="noStrike" dirty="0">
                <a:solidFill>
                  <a:srgbClr val="000000"/>
                </a:solidFill>
                <a:effectLst/>
              </a:rPr>
              <a:t>To internalise </a:t>
            </a:r>
            <a:r>
              <a:rPr lang="ar-SA" sz="2000" dirty="0">
                <a:solidFill>
                  <a:srgbClr val="C34759"/>
                </a:solidFill>
                <a:latin typeface="KFGQPC_Uthman_Taha_Naskh" panose="02000000000000000000" pitchFamily="2" charset="-78"/>
                <a:cs typeface="KFGQPC_Uthman_Taha_Naskh" panose="02000000000000000000" pitchFamily="2" charset="-78"/>
              </a:rPr>
              <a:t>لَا إِلٰهَ إِلَّا اللّٰهُ </a:t>
            </a:r>
            <a:r>
              <a:rPr lang="en-GB" sz="2000" b="0" i="0" u="none" strike="noStrike" dirty="0">
                <a:solidFill>
                  <a:srgbClr val="000000"/>
                </a:solidFill>
                <a:effectLst/>
              </a:rPr>
              <a:t>, we </a:t>
            </a:r>
            <a:r>
              <a:rPr lang="en-GB" sz="2000" b="1" dirty="0">
                <a:solidFill>
                  <a:srgbClr val="006068"/>
                </a:solidFill>
              </a:rPr>
              <a:t>submit</a:t>
            </a:r>
            <a:r>
              <a:rPr lang="en-GB" sz="2000" b="0" i="0" u="none" strike="noStrike" dirty="0">
                <a:solidFill>
                  <a:srgbClr val="000000"/>
                </a:solidFill>
                <a:effectLst/>
              </a:rPr>
              <a:t> ourselves to Allah and </a:t>
            </a:r>
            <a:r>
              <a:rPr lang="en-GB" sz="2000" b="1" dirty="0">
                <a:solidFill>
                  <a:srgbClr val="006068"/>
                </a:solidFill>
              </a:rPr>
              <a:t>worship</a:t>
            </a:r>
            <a:r>
              <a:rPr lang="en-GB" sz="2000" b="0" i="0" u="none" strike="noStrike" dirty="0">
                <a:solidFill>
                  <a:srgbClr val="000000"/>
                </a:solidFill>
                <a:effectLst/>
              </a:rPr>
              <a:t> Him alone. We </a:t>
            </a:r>
            <a:r>
              <a:rPr lang="en-GB" sz="2000" b="1" dirty="0">
                <a:solidFill>
                  <a:srgbClr val="006068"/>
                </a:solidFill>
              </a:rPr>
              <a:t>fear</a:t>
            </a:r>
            <a:r>
              <a:rPr lang="en-GB" sz="2000" b="0" i="0" u="none" strike="noStrike" dirty="0">
                <a:solidFill>
                  <a:srgbClr val="000000"/>
                </a:solidFill>
                <a:effectLst/>
              </a:rPr>
              <a:t> none but Him and </a:t>
            </a:r>
            <a:r>
              <a:rPr lang="en-GB" sz="2000" b="1" dirty="0">
                <a:solidFill>
                  <a:srgbClr val="006068"/>
                </a:solidFill>
              </a:rPr>
              <a:t>love</a:t>
            </a:r>
            <a:r>
              <a:rPr lang="en-GB" sz="2000" b="0" i="0" u="none" strike="noStrike" dirty="0">
                <a:solidFill>
                  <a:srgbClr val="000000"/>
                </a:solidFill>
                <a:effectLst/>
              </a:rPr>
              <a:t> none as much as Him. We </a:t>
            </a:r>
            <a:r>
              <a:rPr lang="en-GB" sz="2000" b="1" dirty="0">
                <a:solidFill>
                  <a:srgbClr val="006068"/>
                </a:solidFill>
              </a:rPr>
              <a:t>depend</a:t>
            </a:r>
            <a:r>
              <a:rPr lang="en-GB" sz="2000" b="0" i="0" u="none" strike="noStrike" dirty="0">
                <a:solidFill>
                  <a:srgbClr val="000000"/>
                </a:solidFill>
                <a:effectLst/>
              </a:rPr>
              <a:t> only on Him, </a:t>
            </a:r>
            <a:r>
              <a:rPr lang="en-GB" sz="2000" b="1" dirty="0">
                <a:solidFill>
                  <a:srgbClr val="006068"/>
                </a:solidFill>
              </a:rPr>
              <a:t>seek protection </a:t>
            </a:r>
            <a:r>
              <a:rPr lang="en-GB" sz="2000" b="0" i="0" u="none" strike="noStrike" dirty="0">
                <a:solidFill>
                  <a:srgbClr val="000000"/>
                </a:solidFill>
                <a:effectLst/>
              </a:rPr>
              <a:t>only with Him and </a:t>
            </a:r>
            <a:r>
              <a:rPr lang="en-GB" sz="2000" b="1" dirty="0">
                <a:solidFill>
                  <a:srgbClr val="006068"/>
                </a:solidFill>
              </a:rPr>
              <a:t>invoke </a:t>
            </a:r>
            <a:r>
              <a:rPr lang="en-GB" sz="2000" b="0" i="0" u="none" strike="noStrike" dirty="0">
                <a:solidFill>
                  <a:srgbClr val="000000"/>
                </a:solidFill>
                <a:effectLst/>
              </a:rPr>
              <a:t>Him alone for help and forgiveness. We turn to Him alone for judgement in all matters. Our bowing, prostration and </a:t>
            </a:r>
            <a:r>
              <a:rPr lang="en-GB" sz="2000" b="1" dirty="0">
                <a:solidFill>
                  <a:srgbClr val="006068"/>
                </a:solidFill>
              </a:rPr>
              <a:t>unyielding obedience </a:t>
            </a:r>
            <a:r>
              <a:rPr lang="en-GB" sz="2000" b="0" i="0" u="none" strike="noStrike" dirty="0">
                <a:solidFill>
                  <a:srgbClr val="000000"/>
                </a:solidFill>
                <a:effectLst/>
              </a:rPr>
              <a:t>is solely reserved for Him.</a:t>
            </a:r>
            <a:endParaRPr lang="en-GB" sz="2000" b="0" dirty="0">
              <a:effectLst/>
            </a:endParaRPr>
          </a:p>
        </p:txBody>
      </p:sp>
    </p:spTree>
    <p:extLst>
      <p:ext uri="{BB962C8B-B14F-4D97-AF65-F5344CB8AC3E}">
        <p14:creationId xmlns:p14="http://schemas.microsoft.com/office/powerpoint/2010/main" val="101455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uilding, tower, outdoor, wall&#10;&#10;Description automatically generated">
            <a:extLst>
              <a:ext uri="{FF2B5EF4-FFF2-40B4-BE49-F238E27FC236}">
                <a16:creationId xmlns:a16="http://schemas.microsoft.com/office/drawing/2014/main" id="{F51FF6FA-EF79-A852-DD8D-25ECB70786BA}"/>
              </a:ext>
            </a:extLst>
          </p:cNvPr>
          <p:cNvPicPr>
            <a:picLocks noChangeAspect="1"/>
          </p:cNvPicPr>
          <p:nvPr/>
        </p:nvPicPr>
        <p:blipFill rotWithShape="1">
          <a:blip r:embed="rId2">
            <a:duotone>
              <a:prstClr val="black"/>
              <a:srgbClr val="B8D1C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17924"/>
          <a:stretch/>
        </p:blipFill>
        <p:spPr>
          <a:xfrm>
            <a:off x="8923788" y="-160020"/>
            <a:ext cx="2959410" cy="6891020"/>
          </a:xfrm>
          <a:prstGeom prst="rect">
            <a:avLst/>
          </a:prstGeom>
          <a:effectLst>
            <a:outerShdw blurRad="635000" dist="38100" dir="3600000" algn="tl" rotWithShape="0">
              <a:srgbClr val="006068">
                <a:alpha val="30000"/>
              </a:srgbClr>
            </a:outerShdw>
          </a:effectLst>
        </p:spPr>
      </p:pic>
      <p:sp>
        <p:nvSpPr>
          <p:cNvPr id="2" name="Title 1">
            <a:extLst>
              <a:ext uri="{FF2B5EF4-FFF2-40B4-BE49-F238E27FC236}">
                <a16:creationId xmlns:a16="http://schemas.microsoft.com/office/drawing/2014/main" id="{71498EAB-F5E1-0A28-FC6D-2DB3100DFB5D}"/>
              </a:ext>
            </a:extLst>
          </p:cNvPr>
          <p:cNvSpPr>
            <a:spLocks noGrp="1"/>
          </p:cNvSpPr>
          <p:nvPr>
            <p:ph type="title"/>
          </p:nvPr>
        </p:nvSpPr>
        <p:spPr/>
        <p:txBody>
          <a:bodyPr/>
          <a:lstStyle/>
          <a:p>
            <a:r>
              <a:rPr lang="en-GB" dirty="0" err="1"/>
              <a:t>Dhul</a:t>
            </a:r>
            <a:r>
              <a:rPr lang="en-GB" dirty="0"/>
              <a:t> </a:t>
            </a:r>
            <a:r>
              <a:rPr lang="en-GB" dirty="0" err="1"/>
              <a:t>Hulayfah</a:t>
            </a:r>
            <a:endParaRPr lang="en-GB" dirty="0"/>
          </a:p>
        </p:txBody>
      </p:sp>
      <p:sp>
        <p:nvSpPr>
          <p:cNvPr id="3" name="Content Placeholder 2">
            <a:extLst>
              <a:ext uri="{FF2B5EF4-FFF2-40B4-BE49-F238E27FC236}">
                <a16:creationId xmlns:a16="http://schemas.microsoft.com/office/drawing/2014/main" id="{D3FC4314-B4F6-CAD1-B2DD-87BB9EEF26A0}"/>
              </a:ext>
            </a:extLst>
          </p:cNvPr>
          <p:cNvSpPr>
            <a:spLocks noGrp="1"/>
          </p:cNvSpPr>
          <p:nvPr>
            <p:ph idx="1"/>
          </p:nvPr>
        </p:nvSpPr>
        <p:spPr>
          <a:xfrm>
            <a:off x="838201" y="1528638"/>
            <a:ext cx="7819662" cy="4818243"/>
          </a:xfrm>
        </p:spPr>
        <p:txBody>
          <a:bodyPr>
            <a:noAutofit/>
          </a:bodyPr>
          <a:lstStyle/>
          <a:p>
            <a:r>
              <a:rPr lang="en-GB" sz="1800" dirty="0"/>
              <a:t>Dhul </a:t>
            </a:r>
            <a:r>
              <a:rPr lang="en-GB" sz="1800" dirty="0" err="1"/>
              <a:t>Ḥulayfah</a:t>
            </a:r>
            <a:r>
              <a:rPr lang="en-GB" sz="1800" dirty="0"/>
              <a:t>  was used as a gathering place at it was an open plane. It is 10km from Madinah and the Prophet </a:t>
            </a:r>
            <a:r>
              <a:rPr lang="en-GB" sz="1800" b="0" i="0" u="none" strike="noStrike" dirty="0">
                <a:solidFill>
                  <a:srgbClr val="000000"/>
                </a:solidFill>
                <a:effectLst/>
                <a:latin typeface="KFGQPC Arabic Symbols 01" panose="02000000000000000000" pitchFamily="2" charset="2"/>
              </a:rPr>
              <a:t>g </a:t>
            </a:r>
            <a:r>
              <a:rPr lang="en-GB" sz="1800" dirty="0"/>
              <a:t>arrived before </a:t>
            </a:r>
            <a:r>
              <a:rPr lang="en-GB" sz="1800" dirty="0" err="1"/>
              <a:t>ʿAṣr</a:t>
            </a:r>
            <a:r>
              <a:rPr lang="en-GB" sz="1800" dirty="0"/>
              <a:t> prayer. He performed 2 units of </a:t>
            </a:r>
            <a:r>
              <a:rPr lang="en-GB" sz="1800" dirty="0" err="1"/>
              <a:t>ʿAṣr</a:t>
            </a:r>
            <a:r>
              <a:rPr lang="en-GB" sz="1800" dirty="0"/>
              <a:t> and stayed the night. </a:t>
            </a:r>
          </a:p>
          <a:p>
            <a:r>
              <a:rPr lang="en-GB" sz="1800" dirty="0"/>
              <a:t>He visited all of his wives individually </a:t>
            </a:r>
            <a:r>
              <a:rPr lang="en-GB" sz="1800" b="1" dirty="0">
                <a:solidFill>
                  <a:srgbClr val="C34759"/>
                </a:solidFill>
              </a:rPr>
              <a:t>ensuring they were comfortable </a:t>
            </a:r>
            <a:r>
              <a:rPr lang="en-GB" sz="1800" dirty="0"/>
              <a:t>and well placed for the journey. </a:t>
            </a:r>
          </a:p>
          <a:p>
            <a:r>
              <a:rPr lang="en-GB" sz="1800" dirty="0"/>
              <a:t>During the night, </a:t>
            </a:r>
            <a:r>
              <a:rPr lang="en-GB" sz="1800" dirty="0" err="1"/>
              <a:t>Asmā</a:t>
            </a:r>
            <a:r>
              <a:rPr lang="en-GB" sz="1800" dirty="0"/>
              <a:t> b. </a:t>
            </a:r>
            <a:r>
              <a:rPr lang="en-GB" sz="1800" dirty="0" err="1"/>
              <a:t>ʿUmays</a:t>
            </a:r>
            <a:r>
              <a:rPr lang="en-GB" sz="1800" dirty="0"/>
              <a:t> gave birth to her son, naming him Muḥammad. The Prophet </a:t>
            </a:r>
            <a:r>
              <a:rPr lang="en-GB" sz="1800" b="0" i="0" u="none" strike="noStrike" dirty="0">
                <a:solidFill>
                  <a:srgbClr val="000000"/>
                </a:solidFill>
                <a:effectLst/>
                <a:latin typeface="KFGQPC Arabic Symbols 01" panose="02000000000000000000" pitchFamily="2" charset="2"/>
              </a:rPr>
              <a:t>g</a:t>
            </a:r>
            <a:r>
              <a:rPr lang="ar-SA" sz="1800" dirty="0"/>
              <a:t> </a:t>
            </a:r>
            <a:r>
              <a:rPr lang="en-GB" sz="1800" dirty="0"/>
              <a:t>ordered her to take a bath and perform all the rites other than </a:t>
            </a:r>
            <a:r>
              <a:rPr lang="en-GB" sz="1800" dirty="0" err="1"/>
              <a:t>ṭawāf</a:t>
            </a:r>
            <a:r>
              <a:rPr lang="en-GB" sz="1800" dirty="0"/>
              <a:t>. </a:t>
            </a:r>
          </a:p>
          <a:p>
            <a:r>
              <a:rPr lang="en-GB" sz="1800" dirty="0"/>
              <a:t>He took a few sacrificial animals with him, distinctly marked. </a:t>
            </a:r>
          </a:p>
          <a:p>
            <a:r>
              <a:rPr lang="en-GB" sz="1800" dirty="0"/>
              <a:t>He then took a bath, applied oil &amp; a sticky paste to his head. He took some of </a:t>
            </a:r>
            <a:r>
              <a:rPr lang="en-GB" sz="1800" dirty="0" err="1"/>
              <a:t>ʿĀ’ishah’s</a:t>
            </a:r>
            <a:r>
              <a:rPr lang="en-GB" sz="1800" dirty="0"/>
              <a:t> best perfume and applied it to his head and beard. </a:t>
            </a:r>
          </a:p>
          <a:p>
            <a:r>
              <a:rPr lang="en-GB" sz="1800" dirty="0"/>
              <a:t>He wore </a:t>
            </a:r>
            <a:r>
              <a:rPr lang="en-GB" sz="1800" dirty="0" err="1"/>
              <a:t>iḥrām</a:t>
            </a:r>
            <a:r>
              <a:rPr lang="en-GB" sz="1800" dirty="0"/>
              <a:t>, prayed </a:t>
            </a:r>
            <a:r>
              <a:rPr lang="en-GB" sz="1800" dirty="0" err="1"/>
              <a:t>Dhuhr</a:t>
            </a:r>
            <a:r>
              <a:rPr lang="en-GB" sz="1800" dirty="0"/>
              <a:t>, rode his she-camel and </a:t>
            </a:r>
            <a:r>
              <a:rPr lang="en-GB" sz="1800" b="1" dirty="0">
                <a:solidFill>
                  <a:srgbClr val="C34759"/>
                </a:solidFill>
              </a:rPr>
              <a:t>glorified Allah</a:t>
            </a:r>
            <a:r>
              <a:rPr lang="en-GB" sz="1800" dirty="0"/>
              <a:t>.</a:t>
            </a:r>
          </a:p>
        </p:txBody>
      </p:sp>
      <p:sp>
        <p:nvSpPr>
          <p:cNvPr id="4" name="PB">
            <a:extLst>
              <a:ext uri="{FF2B5EF4-FFF2-40B4-BE49-F238E27FC236}">
                <a16:creationId xmlns:a16="http://schemas.microsoft.com/office/drawing/2014/main" id="{B227A930-275D-EC1E-F07B-9E3846FD9A2F}"/>
              </a:ext>
            </a:extLst>
          </p:cNvPr>
          <p:cNvSpPr/>
          <p:nvPr/>
        </p:nvSpPr>
        <p:spPr>
          <a:xfrm>
            <a:off x="0" y="6731000"/>
            <a:ext cx="13129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295905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ADC-F521-27B8-2D96-E65AD17F1DA6}"/>
              </a:ext>
            </a:extLst>
          </p:cNvPr>
          <p:cNvSpPr>
            <a:spLocks noGrp="1"/>
          </p:cNvSpPr>
          <p:nvPr>
            <p:ph type="title"/>
          </p:nvPr>
        </p:nvSpPr>
        <p:spPr/>
        <p:txBody>
          <a:bodyPr/>
          <a:lstStyle/>
          <a:p>
            <a:r>
              <a:rPr lang="en-GB" dirty="0"/>
              <a:t>The Best Friend</a:t>
            </a:r>
          </a:p>
        </p:txBody>
      </p:sp>
      <p:sp>
        <p:nvSpPr>
          <p:cNvPr id="3" name="Content Placeholder 2">
            <a:extLst>
              <a:ext uri="{FF2B5EF4-FFF2-40B4-BE49-F238E27FC236}">
                <a16:creationId xmlns:a16="http://schemas.microsoft.com/office/drawing/2014/main" id="{10E507AB-519D-427D-E50D-AB307864889A}"/>
              </a:ext>
            </a:extLst>
          </p:cNvPr>
          <p:cNvSpPr>
            <a:spLocks noGrp="1"/>
          </p:cNvSpPr>
          <p:nvPr>
            <p:ph idx="1"/>
          </p:nvPr>
        </p:nvSpPr>
        <p:spPr>
          <a:xfrm>
            <a:off x="892562" y="1408679"/>
            <a:ext cx="7988391" cy="2711651"/>
          </a:xfrm>
        </p:spPr>
        <p:txBody>
          <a:bodyPr>
            <a:noAutofit/>
          </a:bodyPr>
          <a:lstStyle/>
          <a:p>
            <a:pPr>
              <a:lnSpc>
                <a:spcPct val="114000"/>
              </a:lnSpc>
            </a:pPr>
            <a:r>
              <a:rPr lang="en-GB" sz="1800" dirty="0" err="1"/>
              <a:t>Abū</a:t>
            </a:r>
            <a:r>
              <a:rPr lang="en-GB" sz="1800" dirty="0"/>
              <a:t> Bakr’s luggage camel contained the food of the Prophet </a:t>
            </a:r>
            <a:r>
              <a:rPr lang="en-GB" sz="1800" b="0" i="0" u="none" strike="noStrike" dirty="0">
                <a:solidFill>
                  <a:srgbClr val="000000"/>
                </a:solidFill>
                <a:effectLst/>
                <a:latin typeface="KFGQPC Arabic Symbols 01" panose="02000000000000000000" pitchFamily="2" charset="2"/>
              </a:rPr>
              <a:t>g</a:t>
            </a:r>
            <a:r>
              <a:rPr lang="ar-SA" sz="1800" dirty="0"/>
              <a:t>.</a:t>
            </a:r>
          </a:p>
          <a:p>
            <a:pPr>
              <a:lnSpc>
                <a:spcPct val="114000"/>
              </a:lnSpc>
            </a:pPr>
            <a:r>
              <a:rPr lang="en-GB" sz="1800" dirty="0"/>
              <a:t>This trip resembled a similar trip undertaken by the two 10 years ago, yet was so different in many aspects. </a:t>
            </a:r>
          </a:p>
          <a:p>
            <a:pPr marL="0" indent="0" algn="ctr">
              <a:lnSpc>
                <a:spcPct val="114000"/>
              </a:lnSpc>
              <a:buNone/>
            </a:pPr>
            <a:r>
              <a:rPr lang="en-GB" sz="1800" dirty="0">
                <a:solidFill>
                  <a:srgbClr val="C34759"/>
                </a:solidFill>
                <a:latin typeface="Source Sans 3 medium italic" panose="020B0303030403090204" pitchFamily="34" charset="0"/>
              </a:rPr>
              <a:t>While they both were in the cave, he reassured his companion, “Do not worry; Allah is certainly with us.” (9:40)</a:t>
            </a:r>
          </a:p>
          <a:p>
            <a:pPr>
              <a:lnSpc>
                <a:spcPct val="114000"/>
              </a:lnSpc>
            </a:pPr>
            <a:r>
              <a:rPr lang="en-GB" sz="1800" dirty="0"/>
              <a:t>The land was now under his authority. All the tribes that chased him on his first trip were now his followers on this one. </a:t>
            </a:r>
          </a:p>
          <a:p>
            <a:pPr marL="0" indent="0">
              <a:lnSpc>
                <a:spcPct val="114000"/>
              </a:lnSpc>
              <a:buNone/>
            </a:pPr>
            <a:endParaRPr lang="en-GB" sz="1800" dirty="0"/>
          </a:p>
        </p:txBody>
      </p:sp>
      <p:sp>
        <p:nvSpPr>
          <p:cNvPr id="6" name="Rectangle: Rounded Corners 5">
            <a:extLst>
              <a:ext uri="{FF2B5EF4-FFF2-40B4-BE49-F238E27FC236}">
                <a16:creationId xmlns:a16="http://schemas.microsoft.com/office/drawing/2014/main" id="{19C4CBD4-8FF3-2D3A-DF04-18CBF7C32674}"/>
              </a:ext>
            </a:extLst>
          </p:cNvPr>
          <p:cNvSpPr/>
          <p:nvPr/>
        </p:nvSpPr>
        <p:spPr>
          <a:xfrm>
            <a:off x="1028183" y="4431808"/>
            <a:ext cx="7765088" cy="1650715"/>
          </a:xfrm>
          <a:prstGeom prst="roundRect">
            <a:avLst>
              <a:gd name="adj" fmla="val 1357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9349597-86C2-A317-6944-EB9C6DB666DC}"/>
              </a:ext>
            </a:extLst>
          </p:cNvPr>
          <p:cNvSpPr txBox="1"/>
          <p:nvPr/>
        </p:nvSpPr>
        <p:spPr>
          <a:xfrm>
            <a:off x="1379192" y="5159193"/>
            <a:ext cx="7188611" cy="646331"/>
          </a:xfrm>
          <a:prstGeom prst="rect">
            <a:avLst/>
          </a:prstGeom>
          <a:noFill/>
        </p:spPr>
        <p:txBody>
          <a:bodyPr wrap="square">
            <a:spAutoFit/>
          </a:bodyPr>
          <a:lstStyle/>
          <a:p>
            <a:pPr>
              <a:lnSpc>
                <a:spcPct val="100000"/>
              </a:lnSpc>
            </a:pPr>
            <a:r>
              <a:rPr lang="en-GB" sz="1800" dirty="0" err="1"/>
              <a:t>Ṣabr</a:t>
            </a:r>
            <a:r>
              <a:rPr lang="en-GB" sz="1800" dirty="0"/>
              <a:t> is a HUGE part of </a:t>
            </a:r>
            <a:r>
              <a:rPr lang="en-GB" sz="1800" dirty="0" err="1"/>
              <a:t>ḥajj</a:t>
            </a:r>
            <a:r>
              <a:rPr lang="en-GB" sz="1800" dirty="0"/>
              <a:t>. Imagine the </a:t>
            </a:r>
            <a:r>
              <a:rPr lang="en-GB" sz="1800" dirty="0" err="1"/>
              <a:t>ṣabr</a:t>
            </a:r>
            <a:r>
              <a:rPr lang="en-GB" sz="1800" dirty="0"/>
              <a:t> of the Prophet </a:t>
            </a:r>
            <a:r>
              <a:rPr lang="en-GB" sz="1800" b="0" i="0" u="none" strike="noStrike" dirty="0">
                <a:solidFill>
                  <a:srgbClr val="000000"/>
                </a:solidFill>
                <a:effectLst/>
                <a:latin typeface="KFGQPC Arabic Symbols 01" panose="02000000000000000000" pitchFamily="2" charset="2"/>
              </a:rPr>
              <a:t>g</a:t>
            </a:r>
            <a:r>
              <a:rPr lang="en-GB" sz="1800" dirty="0"/>
              <a:t> and his companion. Through their </a:t>
            </a:r>
            <a:r>
              <a:rPr lang="en-GB" sz="1800" dirty="0" err="1"/>
              <a:t>ṣabr</a:t>
            </a:r>
            <a:r>
              <a:rPr lang="en-GB" sz="1800" dirty="0"/>
              <a:t>, the world transformed. </a:t>
            </a:r>
          </a:p>
        </p:txBody>
      </p:sp>
      <p:sp>
        <p:nvSpPr>
          <p:cNvPr id="9" name="Graphic 18">
            <a:extLst>
              <a:ext uri="{FF2B5EF4-FFF2-40B4-BE49-F238E27FC236}">
                <a16:creationId xmlns:a16="http://schemas.microsoft.com/office/drawing/2014/main" id="{16462C52-4EC7-3F80-790F-7D9C26D6792D}"/>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0" name="TextBox 39">
            <a:extLst>
              <a:ext uri="{FF2B5EF4-FFF2-40B4-BE49-F238E27FC236}">
                <a16:creationId xmlns:a16="http://schemas.microsoft.com/office/drawing/2014/main" id="{6F4A8A64-A8F4-7484-4472-4AAC89E1C038}"/>
              </a:ext>
            </a:extLst>
          </p:cNvPr>
          <p:cNvSpPr txBox="1"/>
          <p:nvPr/>
        </p:nvSpPr>
        <p:spPr>
          <a:xfrm>
            <a:off x="1888358" y="4651175"/>
            <a:ext cx="3621140" cy="477001"/>
          </a:xfrm>
          <a:prstGeom prst="rect">
            <a:avLst/>
          </a:prstGeom>
          <a:noFill/>
        </p:spPr>
        <p:txBody>
          <a:bodyPr wrap="square">
            <a:spAutoFit/>
          </a:bodyPr>
          <a:lstStyle/>
          <a:p>
            <a:pPr>
              <a:lnSpc>
                <a:spcPct val="100000"/>
              </a:lnSpc>
            </a:pPr>
            <a:r>
              <a:rPr lang="en-GB" sz="2400" dirty="0">
                <a:solidFill>
                  <a:srgbClr val="C34759"/>
                </a:solidFill>
                <a:latin typeface="Mulish ExtraBold" pitchFamily="2" charset="0"/>
              </a:rPr>
              <a:t>Think &amp; Reflect</a:t>
            </a:r>
          </a:p>
        </p:txBody>
      </p:sp>
      <p:grpSp>
        <p:nvGrpSpPr>
          <p:cNvPr id="43" name="Group 42">
            <a:extLst>
              <a:ext uri="{FF2B5EF4-FFF2-40B4-BE49-F238E27FC236}">
                <a16:creationId xmlns:a16="http://schemas.microsoft.com/office/drawing/2014/main" id="{B36E7A9A-F58E-3492-63BF-AF7C2B3F2785}"/>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59EE4F15-5E5C-BC60-29CF-A91CC25A6F1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45230B3-7FAB-D88C-C214-60BC5E22873A}"/>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73E0D46-5F31-2B46-F811-BA6053AB8024}"/>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C3CC0CF-7746-4578-C4FD-16429FC6C7BB}"/>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pic>
        <p:nvPicPr>
          <p:cNvPr id="4" name="Picture 3" descr="Image">
            <a:extLst>
              <a:ext uri="{FF2B5EF4-FFF2-40B4-BE49-F238E27FC236}">
                <a16:creationId xmlns:a16="http://schemas.microsoft.com/office/drawing/2014/main" id="{B2952AE3-09F6-209E-3A1C-D85F9B04CE46}"/>
              </a:ext>
            </a:extLst>
          </p:cNvPr>
          <p:cNvPicPr>
            <a:picLocks noChangeAspect="1"/>
          </p:cNvPicPr>
          <p:nvPr/>
        </p:nvPicPr>
        <p:blipFill rotWithShape="1">
          <a:blip r:embed="rId2">
            <a:extLst>
              <a:ext uri="{28A0092B-C50C-407E-A947-70E740481C1C}">
                <a14:useLocalDpi xmlns:a14="http://schemas.microsoft.com/office/drawing/2010/main" val="0"/>
              </a:ext>
            </a:extLst>
          </a:blip>
          <a:srcRect l="2954" r="1909" b="1101"/>
          <a:stretch/>
        </p:blipFill>
        <p:spPr bwMode="auto">
          <a:xfrm>
            <a:off x="9503595" y="-179406"/>
            <a:ext cx="2714661" cy="6910406"/>
          </a:xfrm>
          <a:custGeom>
            <a:avLst/>
            <a:gdLst>
              <a:gd name="connsiteX0" fmla="*/ 0 w 2714661"/>
              <a:gd name="connsiteY0" fmla="*/ 0 h 6910406"/>
              <a:gd name="connsiteX1" fmla="*/ 2714661 w 2714661"/>
              <a:gd name="connsiteY1" fmla="*/ 0 h 6910406"/>
              <a:gd name="connsiteX2" fmla="*/ 2714661 w 2714661"/>
              <a:gd name="connsiteY2" fmla="*/ 6910406 h 6910406"/>
              <a:gd name="connsiteX3" fmla="*/ 0 w 2714661"/>
              <a:gd name="connsiteY3" fmla="*/ 6910406 h 6910406"/>
            </a:gdLst>
            <a:ahLst/>
            <a:cxnLst>
              <a:cxn ang="0">
                <a:pos x="connsiteX0" y="connsiteY0"/>
              </a:cxn>
              <a:cxn ang="0">
                <a:pos x="connsiteX1" y="connsiteY1"/>
              </a:cxn>
              <a:cxn ang="0">
                <a:pos x="connsiteX2" y="connsiteY2"/>
              </a:cxn>
              <a:cxn ang="0">
                <a:pos x="connsiteX3" y="connsiteY3"/>
              </a:cxn>
            </a:cxnLst>
            <a:rect l="l" t="t" r="r" b="b"/>
            <a:pathLst>
              <a:path w="2714661" h="6910406">
                <a:moveTo>
                  <a:pt x="0" y="0"/>
                </a:moveTo>
                <a:lnTo>
                  <a:pt x="2714661" y="0"/>
                </a:lnTo>
                <a:lnTo>
                  <a:pt x="2714661" y="6910406"/>
                </a:lnTo>
                <a:lnTo>
                  <a:pt x="0" y="6910406"/>
                </a:lnTo>
                <a:close/>
              </a:path>
            </a:pathLst>
          </a:custGeom>
          <a:solidFill>
            <a:srgbClr val="FFFFFF">
              <a:shade val="85000"/>
            </a:srgbClr>
          </a:solidFill>
          <a:ln w="88900" cap="sq">
            <a:noFill/>
            <a:miter lim="800000"/>
          </a:ln>
          <a:effectLst>
            <a:outerShdw blurRad="635000" dist="38100" dir="2700000" algn="tl" rotWithShape="0">
              <a:srgbClr val="006068">
                <a:alpha val="40000"/>
              </a:srgbClr>
            </a:outerShdw>
          </a:effectLst>
          <a:scene3d>
            <a:camera prst="orthographicFront"/>
            <a:lightRig rig="twoPt" dir="t">
              <a:rot lat="0" lon="0" rev="7200000"/>
            </a:lightRig>
          </a:scene3d>
          <a:sp3d>
            <a:bevelT w="25400" h="19050"/>
            <a:contourClr>
              <a:srgbClr val="FFFFFF"/>
            </a:contourClr>
          </a:sp3d>
        </p:spPr>
      </p:pic>
      <p:sp>
        <p:nvSpPr>
          <p:cNvPr id="7" name="PB">
            <a:extLst>
              <a:ext uri="{FF2B5EF4-FFF2-40B4-BE49-F238E27FC236}">
                <a16:creationId xmlns:a16="http://schemas.microsoft.com/office/drawing/2014/main" id="{79E36BA3-5BC2-BC5E-1B07-CC169AB5FFAA}"/>
              </a:ext>
            </a:extLst>
          </p:cNvPr>
          <p:cNvSpPr/>
          <p:nvPr/>
        </p:nvSpPr>
        <p:spPr>
          <a:xfrm>
            <a:off x="0" y="6731000"/>
            <a:ext cx="15005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27682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6F72-C3E4-EF9C-42E0-A20523FBBDEA}"/>
              </a:ext>
            </a:extLst>
          </p:cNvPr>
          <p:cNvSpPr>
            <a:spLocks noGrp="1"/>
          </p:cNvSpPr>
          <p:nvPr>
            <p:ph type="title"/>
          </p:nvPr>
        </p:nvSpPr>
        <p:spPr/>
        <p:txBody>
          <a:bodyPr/>
          <a:lstStyle/>
          <a:p>
            <a:r>
              <a:rPr lang="en-US" dirty="0"/>
              <a:t>The Three Methods of Hajj </a:t>
            </a:r>
            <a:endParaRPr lang="en-GB" dirty="0"/>
          </a:p>
        </p:txBody>
      </p:sp>
      <p:sp>
        <p:nvSpPr>
          <p:cNvPr id="3" name="Content Placeholder 2">
            <a:extLst>
              <a:ext uri="{FF2B5EF4-FFF2-40B4-BE49-F238E27FC236}">
                <a16:creationId xmlns:a16="http://schemas.microsoft.com/office/drawing/2014/main" id="{91AC2A99-A480-D350-F733-739957B3F3AF}"/>
              </a:ext>
            </a:extLst>
          </p:cNvPr>
          <p:cNvSpPr>
            <a:spLocks noGrp="1"/>
          </p:cNvSpPr>
          <p:nvPr>
            <p:ph idx="1"/>
          </p:nvPr>
        </p:nvSpPr>
        <p:spPr>
          <a:xfrm>
            <a:off x="838202" y="1411386"/>
            <a:ext cx="9060178" cy="4351338"/>
          </a:xfrm>
        </p:spPr>
        <p:txBody>
          <a:bodyPr>
            <a:normAutofit/>
          </a:bodyPr>
          <a:lstStyle/>
          <a:p>
            <a:pPr>
              <a:lnSpc>
                <a:spcPct val="114000"/>
              </a:lnSpc>
            </a:pPr>
            <a:r>
              <a:rPr lang="en-GB" sz="2000" dirty="0"/>
              <a:t>He </a:t>
            </a:r>
            <a:r>
              <a:rPr lang="en-GB" sz="2000" b="0" i="0" u="none" strike="noStrike" dirty="0">
                <a:solidFill>
                  <a:srgbClr val="000000"/>
                </a:solidFill>
                <a:effectLst/>
                <a:latin typeface="KFGQPC Arabic Symbols 01" panose="02000000000000000000" pitchFamily="2" charset="2"/>
              </a:rPr>
              <a:t>g </a:t>
            </a:r>
            <a:r>
              <a:rPr lang="en-GB" sz="2000" dirty="0"/>
              <a:t>was full of humility: he walked with the people — no great carriage was prepared for him &amp; no special tent erected for him. </a:t>
            </a:r>
          </a:p>
          <a:p>
            <a:pPr>
              <a:lnSpc>
                <a:spcPct val="114000"/>
              </a:lnSpc>
            </a:pPr>
            <a:r>
              <a:rPr lang="en-GB" sz="2000" dirty="0"/>
              <a:t>The echoes &amp; sounds of </a:t>
            </a:r>
            <a:r>
              <a:rPr lang="en-GB" sz="2000" dirty="0" err="1">
                <a:solidFill>
                  <a:srgbClr val="C34759"/>
                </a:solidFill>
                <a:latin typeface="Source Sans 3 medium italic" panose="020B0303030403090204" pitchFamily="34" charset="0"/>
              </a:rPr>
              <a:t>Labbayk</a:t>
            </a:r>
            <a:r>
              <a:rPr lang="en-GB" sz="2000" dirty="0">
                <a:solidFill>
                  <a:srgbClr val="C34759"/>
                </a:solidFill>
                <a:latin typeface="Source Sans 3 medium italic" panose="020B0303030403090204" pitchFamily="34" charset="0"/>
              </a:rPr>
              <a:t> </a:t>
            </a:r>
            <a:r>
              <a:rPr lang="en-GB" sz="2000" dirty="0" err="1">
                <a:solidFill>
                  <a:srgbClr val="C34759"/>
                </a:solidFill>
                <a:latin typeface="Source Sans 3 medium italic" panose="020B0303030403090204" pitchFamily="34" charset="0"/>
              </a:rPr>
              <a:t>Allahumma</a:t>
            </a:r>
            <a:r>
              <a:rPr lang="en-GB" sz="2000" dirty="0">
                <a:solidFill>
                  <a:srgbClr val="C34759"/>
                </a:solidFill>
                <a:latin typeface="Source Sans 3 medium italic" panose="020B0303030403090204" pitchFamily="34" charset="0"/>
              </a:rPr>
              <a:t> </a:t>
            </a:r>
            <a:r>
              <a:rPr lang="en-GB" sz="2000" dirty="0" err="1">
                <a:solidFill>
                  <a:srgbClr val="C34759"/>
                </a:solidFill>
                <a:latin typeface="Source Sans 3 medium italic" panose="020B0303030403090204" pitchFamily="34" charset="0"/>
              </a:rPr>
              <a:t>Labbayk</a:t>
            </a:r>
            <a:r>
              <a:rPr lang="en-GB" sz="2000" dirty="0">
                <a:latin typeface="Source Sans 3 medium italic" panose="020B0303030403090204" pitchFamily="34" charset="0"/>
              </a:rPr>
              <a:t> </a:t>
            </a:r>
            <a:r>
              <a:rPr lang="en-GB" sz="2000" dirty="0"/>
              <a:t>filled the air. People were around him in all directions. He was receiving </a:t>
            </a:r>
            <a:r>
              <a:rPr lang="en-GB" sz="2000" dirty="0" err="1"/>
              <a:t>Qur’ānic</a:t>
            </a:r>
            <a:r>
              <a:rPr lang="en-GB" sz="2000" dirty="0"/>
              <a:t> revelations. </a:t>
            </a:r>
            <a:r>
              <a:rPr lang="en-GB" sz="2000" dirty="0" err="1"/>
              <a:t>Jābir</a:t>
            </a:r>
            <a:r>
              <a:rPr lang="en-GB" sz="2000" dirty="0"/>
              <a:t> </a:t>
            </a:r>
            <a:r>
              <a:rPr lang="en-GB" sz="2000" dirty="0">
                <a:latin typeface="KFGQPC Arabic Symbols 01" panose="02000000000000000000" pitchFamily="2" charset="2"/>
              </a:rPr>
              <a:t>h</a:t>
            </a:r>
            <a:r>
              <a:rPr lang="en-GB" sz="2000" dirty="0"/>
              <a:t> says: “Whatever he did, we did likewise.”</a:t>
            </a:r>
          </a:p>
          <a:p>
            <a:pPr>
              <a:lnSpc>
                <a:spcPct val="114000"/>
              </a:lnSpc>
            </a:pPr>
            <a:r>
              <a:rPr lang="en-GB" sz="2000" dirty="0"/>
              <a:t>The Prophet </a:t>
            </a:r>
            <a:r>
              <a:rPr lang="en-GB" sz="2000" b="0" i="0" u="none" strike="noStrike" dirty="0">
                <a:solidFill>
                  <a:srgbClr val="000000"/>
                </a:solidFill>
                <a:effectLst/>
                <a:latin typeface="KFGQPC Arabic Symbols 01" panose="02000000000000000000" pitchFamily="2" charset="2"/>
              </a:rPr>
              <a:t>g </a:t>
            </a:r>
            <a:r>
              <a:rPr lang="en-GB" sz="2000" dirty="0"/>
              <a:t>did </a:t>
            </a:r>
            <a:r>
              <a:rPr lang="en-GB" sz="2000" dirty="0" err="1">
                <a:solidFill>
                  <a:srgbClr val="C34759"/>
                </a:solidFill>
                <a:latin typeface="Source Sans 3 Bold" panose="020B0303030403020204" pitchFamily="34" charset="0"/>
              </a:rPr>
              <a:t>qirān</a:t>
            </a:r>
            <a:r>
              <a:rPr lang="en-GB" sz="2000" dirty="0"/>
              <a:t>: </a:t>
            </a:r>
            <a:r>
              <a:rPr lang="en-GB" sz="2000" dirty="0" err="1"/>
              <a:t>Abū</a:t>
            </a:r>
            <a:r>
              <a:rPr lang="en-GB" sz="2000" dirty="0"/>
              <a:t> Bakr, </a:t>
            </a:r>
            <a:r>
              <a:rPr lang="en-GB" sz="2000" dirty="0" err="1"/>
              <a:t>ʿUmar</a:t>
            </a:r>
            <a:r>
              <a:rPr lang="en-GB" sz="2000" dirty="0"/>
              <a:t>, </a:t>
            </a:r>
            <a:r>
              <a:rPr lang="en-GB" sz="2000" dirty="0" err="1"/>
              <a:t>Ṭalḥah</a:t>
            </a:r>
            <a:r>
              <a:rPr lang="en-GB" sz="2000" dirty="0"/>
              <a:t>, </a:t>
            </a:r>
            <a:r>
              <a:rPr lang="en-GB" sz="2000" dirty="0" err="1"/>
              <a:t>Zubayr</a:t>
            </a:r>
            <a:r>
              <a:rPr lang="en-GB" sz="2000" dirty="0"/>
              <a:t> &amp; </a:t>
            </a:r>
            <a:r>
              <a:rPr lang="en-GB" sz="2000" dirty="0" err="1"/>
              <a:t>ʿAbdul</a:t>
            </a:r>
            <a:r>
              <a:rPr lang="en-GB" sz="2000" dirty="0"/>
              <a:t> </a:t>
            </a:r>
            <a:r>
              <a:rPr lang="en-GB" sz="2000" dirty="0" err="1"/>
              <a:t>Raḥmān</a:t>
            </a:r>
            <a:r>
              <a:rPr lang="en-GB" sz="2000" dirty="0"/>
              <a:t> b. </a:t>
            </a:r>
            <a:r>
              <a:rPr lang="en-GB" sz="2000" dirty="0" err="1"/>
              <a:t>ʿAwf</a:t>
            </a:r>
            <a:r>
              <a:rPr lang="en-GB" sz="2000" dirty="0"/>
              <a:t> did the same. </a:t>
            </a:r>
          </a:p>
          <a:p>
            <a:pPr>
              <a:lnSpc>
                <a:spcPct val="114000"/>
              </a:lnSpc>
            </a:pPr>
            <a:r>
              <a:rPr lang="en-GB" sz="2000" dirty="0"/>
              <a:t>His wives did </a:t>
            </a:r>
            <a:r>
              <a:rPr lang="en-GB" sz="2000" dirty="0" err="1">
                <a:solidFill>
                  <a:srgbClr val="C34759"/>
                </a:solidFill>
                <a:latin typeface="Source Sans 3 Bold" panose="020B0303030403020204" pitchFamily="34" charset="0"/>
              </a:rPr>
              <a:t>tamattuʿ</a:t>
            </a:r>
            <a:r>
              <a:rPr lang="en-GB" sz="2000" dirty="0">
                <a:solidFill>
                  <a:srgbClr val="C34759"/>
                </a:solidFill>
                <a:latin typeface="Source Sans 3 Bold" panose="020B0303030403020204" pitchFamily="34" charset="0"/>
              </a:rPr>
              <a:t>. </a:t>
            </a:r>
          </a:p>
          <a:p>
            <a:pPr>
              <a:lnSpc>
                <a:spcPct val="114000"/>
              </a:lnSpc>
            </a:pPr>
            <a:r>
              <a:rPr lang="en-GB" sz="2000" dirty="0"/>
              <a:t>Majority of the companions performed </a:t>
            </a:r>
            <a:r>
              <a:rPr lang="en-GB" sz="2000" dirty="0" err="1">
                <a:solidFill>
                  <a:srgbClr val="C34759"/>
                </a:solidFill>
                <a:latin typeface="Source Sans 3 Bold" panose="020B0303030403020204" pitchFamily="34" charset="0"/>
              </a:rPr>
              <a:t>ifrād</a:t>
            </a:r>
            <a:r>
              <a:rPr lang="en-GB" sz="2000" dirty="0">
                <a:solidFill>
                  <a:srgbClr val="C34759"/>
                </a:solidFill>
                <a:latin typeface="Source Sans 3 Bold" panose="020B0303030403020204" pitchFamily="34" charset="0"/>
              </a:rPr>
              <a:t>. </a:t>
            </a:r>
          </a:p>
        </p:txBody>
      </p:sp>
      <p:pic>
        <p:nvPicPr>
          <p:cNvPr id="4" name="Graphic 3">
            <a:extLst>
              <a:ext uri="{FF2B5EF4-FFF2-40B4-BE49-F238E27FC236}">
                <a16:creationId xmlns:a16="http://schemas.microsoft.com/office/drawing/2014/main" id="{AF175B1B-67A3-4CAE-420F-FD14A6DE09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3" y="2766109"/>
            <a:ext cx="6731000" cy="1198782"/>
          </a:xfrm>
          <a:prstGeom prst="rect">
            <a:avLst/>
          </a:prstGeom>
        </p:spPr>
      </p:pic>
      <p:graphicFrame>
        <p:nvGraphicFramePr>
          <p:cNvPr id="5" name="Diagram 4">
            <a:extLst>
              <a:ext uri="{FF2B5EF4-FFF2-40B4-BE49-F238E27FC236}">
                <a16:creationId xmlns:a16="http://schemas.microsoft.com/office/drawing/2014/main" id="{FFAC1253-3F35-3686-2DFB-80AD5DCB056D}"/>
              </a:ext>
            </a:extLst>
          </p:cNvPr>
          <p:cNvGraphicFramePr/>
          <p:nvPr>
            <p:extLst>
              <p:ext uri="{D42A27DB-BD31-4B8C-83A1-F6EECF244321}">
                <p14:modId xmlns:p14="http://schemas.microsoft.com/office/powerpoint/2010/main" val="2578416519"/>
              </p:ext>
            </p:extLst>
          </p:nvPr>
        </p:nvGraphicFramePr>
        <p:xfrm>
          <a:off x="2427034" y="4885150"/>
          <a:ext cx="5882514" cy="16540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B">
            <a:extLst>
              <a:ext uri="{FF2B5EF4-FFF2-40B4-BE49-F238E27FC236}">
                <a16:creationId xmlns:a16="http://schemas.microsoft.com/office/drawing/2014/main" id="{8DBCAD51-3F45-86E6-2949-24E9786F87C6}"/>
              </a:ext>
            </a:extLst>
          </p:cNvPr>
          <p:cNvSpPr/>
          <p:nvPr/>
        </p:nvSpPr>
        <p:spPr>
          <a:xfrm>
            <a:off x="0" y="6731000"/>
            <a:ext cx="16881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5328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2">
      <a:majorFont>
        <a:latin typeface="FF Good Pro Bold"/>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2853</TotalTime>
  <Words>8416</Words>
  <Application>Microsoft Office PowerPoint</Application>
  <PresentationFormat>Widescreen</PresentationFormat>
  <Paragraphs>384</Paragraphs>
  <Slides>64</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64</vt:i4>
      </vt:variant>
    </vt:vector>
  </HeadingPairs>
  <TitlesOfParts>
    <vt:vector size="80" baseType="lpstr">
      <vt:lpstr>Mulish ExtraBold</vt:lpstr>
      <vt:lpstr>Source Sans 3</vt:lpstr>
      <vt:lpstr>Source Sans 3 Bold</vt:lpstr>
      <vt:lpstr>KFGQPC_Uthman_Taha_Naskh</vt:lpstr>
      <vt:lpstr>KFGQPC Arabic Symbols 01</vt:lpstr>
      <vt:lpstr>KFGQP_ Uthman_Taha_Naskh</vt:lpstr>
      <vt:lpstr>FF Good Pro Bold</vt:lpstr>
      <vt:lpstr>Calibri</vt:lpstr>
      <vt:lpstr>Source Sans Pro SemiBold</vt:lpstr>
      <vt:lpstr>Mulish SemiBold</vt:lpstr>
      <vt:lpstr>KFGQPC Uthmanic Script HAFS</vt:lpstr>
      <vt:lpstr>Mulish</vt:lpstr>
      <vt:lpstr>Arial</vt:lpstr>
      <vt:lpstr>Mulish SemiBold</vt:lpstr>
      <vt:lpstr>Source Sans 3 medium italic</vt:lpstr>
      <vt:lpstr>Office Theme</vt:lpstr>
      <vt:lpstr>THE PROPHET’S HAJJ</vt:lpstr>
      <vt:lpstr>PowerPoint Presentation</vt:lpstr>
      <vt:lpstr>What You Will Need</vt:lpstr>
      <vt:lpstr>Hajj: The Ultimate Journey to Allah</vt:lpstr>
      <vt:lpstr>Some History…</vt:lpstr>
      <vt:lpstr>PowerPoint Presentation</vt:lpstr>
      <vt:lpstr>Dhul Hulayfah</vt:lpstr>
      <vt:lpstr>The Best Friend</vt:lpstr>
      <vt:lpstr>The Three Methods of Hajj </vt:lpstr>
      <vt:lpstr>On the Shoulders of Giants </vt:lpstr>
      <vt:lpstr>The Harsha Pathway</vt:lpstr>
      <vt:lpstr>ʿUsfan Valley</vt:lpstr>
      <vt:lpstr>The Teaching Never Ceases </vt:lpstr>
      <vt:lpstr>Racing For Rewards</vt:lpstr>
      <vt:lpstr>Travel Troubles</vt:lpstr>
      <vt:lpstr>The Incidents of Our Mothers </vt:lpstr>
      <vt:lpstr>Camping at Sarif &amp; ʿAishah i</vt:lpstr>
      <vt:lpstr>ENTERING MAKKAH</vt:lpstr>
      <vt:lpstr>Coming Closer to His Beloved Hometown</vt:lpstr>
      <vt:lpstr>The Blessed House</vt:lpstr>
      <vt:lpstr>The Truth Prevails</vt:lpstr>
      <vt:lpstr>The ʿUmrah</vt:lpstr>
      <vt:lpstr>Honouring His Grandfather</vt:lpstr>
      <vt:lpstr>Legacy of Hajar o</vt:lpstr>
      <vt:lpstr>Crowds in Awe of the Beloved</vt:lpstr>
      <vt:lpstr>Release From Ihram </vt:lpstr>
      <vt:lpstr>Abtah</vt:lpstr>
      <vt:lpstr>Emulating The Prophet g</vt:lpstr>
      <vt:lpstr>The Care &amp; Compassion of The Prophet g</vt:lpstr>
      <vt:lpstr>Yawm al-Tarwiyah</vt:lpstr>
      <vt:lpstr>THE BEST DAY OF THE YEAR</vt:lpstr>
      <vt:lpstr>Towards ʿArafah</vt:lpstr>
      <vt:lpstr>The Farewell Sermon (Part 1) </vt:lpstr>
      <vt:lpstr>The Amanah Has Been Fulfilled </vt:lpstr>
      <vt:lpstr>The Mount of Mercy</vt:lpstr>
      <vt:lpstr>The Religion Has Been Perfected </vt:lpstr>
      <vt:lpstr>Duʿa &amp; Forgiveness</vt:lpstr>
      <vt:lpstr>Jibril Descends With Good News</vt:lpstr>
      <vt:lpstr>Muzdalifah </vt:lpstr>
      <vt:lpstr>Concern &amp; Care for Others</vt:lpstr>
      <vt:lpstr>THE GRAND DAY OF HAJJ</vt:lpstr>
      <vt:lpstr>The Best Example</vt:lpstr>
      <vt:lpstr>The Best Teacher </vt:lpstr>
      <vt:lpstr>The Farewell Sermon (Part 2) </vt:lpstr>
      <vt:lpstr>The Mission Has Been Accomplished </vt:lpstr>
      <vt:lpstr>The Questions Continue… </vt:lpstr>
      <vt:lpstr>The Day of Sacrifice </vt:lpstr>
      <vt:lpstr>Always Bringing a Smile to Others </vt:lpstr>
      <vt:lpstr>The Blessing of the Prophet g</vt:lpstr>
      <vt:lpstr>Serving the Pilgrims</vt:lpstr>
      <vt:lpstr>The Days of Eating, Drinking &amp; Dhikr</vt:lpstr>
      <vt:lpstr>The Mountains of Mina Echo With Takbir</vt:lpstr>
      <vt:lpstr>Your Blood, Property &amp; Honour </vt:lpstr>
      <vt:lpstr>Stoning the Jamarat</vt:lpstr>
      <vt:lpstr>Allah’s Favours Are Plentiful </vt:lpstr>
      <vt:lpstr>Our Mothers &amp; The Care of The Prophet g</vt:lpstr>
      <vt:lpstr>The Last Prayer By The Blessed House</vt:lpstr>
      <vt:lpstr>PowerPoint Presentation</vt:lpstr>
      <vt:lpstr>PowerPoint Presentation</vt:lpstr>
      <vt:lpstr>Appendices</vt:lpstr>
      <vt:lpstr>How to Make Duʿa on the Day of ʿArafah</vt:lpstr>
      <vt:lpstr>Dhikr: The Foundation of Hajj</vt:lpstr>
      <vt:lpstr>Internalising Dhikr </vt:lpstr>
      <vt:lpstr>لَا إِلٰهَ إِلَّا اللّٰهُ  : The Focus of Hajj</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HAJJ</dc:title>
  <dc:creator>Zaeem Javaid</dc:creator>
  <cp:lastModifiedBy>Admin</cp:lastModifiedBy>
  <cp:revision>20</cp:revision>
  <dcterms:created xsi:type="dcterms:W3CDTF">2023-06-18T04:04:54Z</dcterms:created>
  <dcterms:modified xsi:type="dcterms:W3CDTF">2023-06-22T10:50:37Z</dcterms:modified>
</cp:coreProperties>
</file>