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7"/>
  </p:notesMasterIdLst>
  <p:sldIdLst>
    <p:sldId id="259" r:id="rId2"/>
    <p:sldId id="257" r:id="rId3"/>
    <p:sldId id="261" r:id="rId4"/>
    <p:sldId id="258" r:id="rId5"/>
    <p:sldId id="262" r:id="rId6"/>
  </p:sldIdLst>
  <p:sldSz cx="9144000" cy="6858000" type="screen4x3"/>
  <p:notesSz cx="6858000" cy="9144000"/>
  <p:embeddedFontLst>
    <p:embeddedFont>
      <p:font typeface="GungsuhChe" panose="02030609000101010101" pitchFamily="49" charset="-127"/>
      <p:regular r:id="rId8"/>
    </p:embeddedFont>
    <p:embeddedFont>
      <p:font typeface="Bebas" panose="020B0604020202020204"/>
      <p:regular r:id="rId9"/>
    </p:embeddedFont>
    <p:embeddedFont>
      <p:font typeface="Cabin" panose="00000500000000000000" pitchFamily="2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  <p:embeddedFont>
      <p:font typeface="Dubai Medium" panose="020B0603030403030204" pitchFamily="34" charset="-78"/>
      <p:regular r:id="rId20"/>
    </p:embeddedFont>
    <p:embeddedFont>
      <p:font typeface="Mulish Light" pitchFamily="2" charset="0"/>
      <p:regular r:id="rId21"/>
      <p:italic r:id="rId22"/>
    </p:embeddedFont>
    <p:embeddedFont>
      <p:font typeface="Source Sans 3 Light" panose="020B0303030403020204" pitchFamily="34" charset="0"/>
      <p:regular r:id="rId23"/>
    </p:embeddedFont>
    <p:embeddedFont>
      <p:font typeface="Source Sans Pro Black" panose="020B0803030403020204" pitchFamily="34" charset="0"/>
      <p:bold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5293" autoAdjust="0"/>
  </p:normalViewPr>
  <p:slideViewPr>
    <p:cSldViewPr snapToGrid="0">
      <p:cViewPr varScale="1">
        <p:scale>
          <a:sx n="53" d="100"/>
          <a:sy n="53" d="100"/>
        </p:scale>
        <p:origin x="2270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55DD3-AF07-47BC-9E81-3CB555798C3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553D519-BA7F-436D-849F-596DE5442084}">
      <dgm:prSet phldrT="[Text]"/>
      <dgm:spPr>
        <a:solidFill>
          <a:schemeClr val="accent4"/>
        </a:solidFill>
      </dgm:spPr>
      <dgm:t>
        <a:bodyPr/>
        <a:lstStyle/>
        <a:p>
          <a:pPr algn="ctr">
            <a:buFont typeface="+mj-lt"/>
            <a:buNone/>
          </a:pPr>
          <a:r>
            <a:rPr lang="en-GB" dirty="0">
              <a:solidFill>
                <a:schemeClr val="tx2"/>
              </a:solidFill>
              <a:latin typeface="Source Sans 3 Light" panose="020B0303030403020204" pitchFamily="34" charset="0"/>
              <a:ea typeface="Source Sans Pro Light" panose="020B0403030403020204" pitchFamily="34" charset="0"/>
              <a:cs typeface="Kokila" panose="020B0604020202020204" pitchFamily="34" charset="0"/>
            </a:rPr>
            <a:t>	To prepare the ‘Aims and Objectives’ page of your madrasah brochure</a:t>
          </a:r>
          <a:endParaRPr lang="en-GB" dirty="0">
            <a:latin typeface="Source Sans 3 Light" panose="020B0303030403020204" pitchFamily="34" charset="0"/>
          </a:endParaRPr>
        </a:p>
      </dgm:t>
    </dgm:pt>
    <dgm:pt modelId="{C58355E7-3BCE-4FA6-B31F-060B63DEE876}" type="parTrans" cxnId="{93C3EC03-DA5C-4AFD-A757-C2535C1AAC27}">
      <dgm:prSet/>
      <dgm:spPr/>
      <dgm:t>
        <a:bodyPr/>
        <a:lstStyle/>
        <a:p>
          <a:endParaRPr lang="en-GB"/>
        </a:p>
      </dgm:t>
    </dgm:pt>
    <dgm:pt modelId="{D1A09F73-E613-47D1-8705-69E2C69319E7}" type="sibTrans" cxnId="{93C3EC03-DA5C-4AFD-A757-C2535C1AAC27}">
      <dgm:prSet/>
      <dgm:spPr/>
      <dgm:t>
        <a:bodyPr/>
        <a:lstStyle/>
        <a:p>
          <a:endParaRPr lang="en-GB"/>
        </a:p>
      </dgm:t>
    </dgm:pt>
    <dgm:pt modelId="{8878D2F1-2A14-44A0-9F8E-9C936C0BEFA3}">
      <dgm:prSet/>
      <dgm:spPr>
        <a:solidFill>
          <a:schemeClr val="accent5"/>
        </a:solidFill>
      </dgm:spPr>
      <dgm:t>
        <a:bodyPr/>
        <a:lstStyle/>
        <a:p>
          <a:pPr algn="ctr">
            <a:buNone/>
          </a:pPr>
          <a:r>
            <a:rPr lang="en-GB" dirty="0">
              <a:solidFill>
                <a:schemeClr val="tx2"/>
              </a:solidFill>
              <a:latin typeface="Source Sans 3 Light" panose="020B0303030403020204" pitchFamily="34" charset="0"/>
              <a:ea typeface="Source Sans Pro Light" panose="020B0403030403020204" pitchFamily="34" charset="0"/>
              <a:cs typeface="Kokila" panose="020B0604020202020204" pitchFamily="34" charset="0"/>
            </a:rPr>
            <a:t>	To summarise the above and deliver a 5-minute pitch:</a:t>
          </a:r>
          <a:endParaRPr lang="en-GB" i="1" dirty="0">
            <a:solidFill>
              <a:schemeClr val="tx2"/>
            </a:solidFill>
            <a:highlight>
              <a:srgbClr val="B2E8E8"/>
            </a:highlight>
            <a:latin typeface="Source Sans 3 Light" panose="020B0303030403020204" pitchFamily="34" charset="0"/>
            <a:ea typeface="Source Sans Pro Light" panose="020B0403030403020204" pitchFamily="34" charset="0"/>
            <a:cs typeface="Kokila" panose="020B0604020202020204" pitchFamily="34" charset="0"/>
          </a:endParaRPr>
        </a:p>
      </dgm:t>
    </dgm:pt>
    <dgm:pt modelId="{C99FCD18-DC8F-4957-A57D-78D592DFC8EF}" type="parTrans" cxnId="{5C9300DC-F5C9-4832-90F1-5539756B3DAD}">
      <dgm:prSet/>
      <dgm:spPr/>
      <dgm:t>
        <a:bodyPr/>
        <a:lstStyle/>
        <a:p>
          <a:endParaRPr lang="en-GB"/>
        </a:p>
      </dgm:t>
    </dgm:pt>
    <dgm:pt modelId="{31837802-B220-405E-8ED2-78C634E6A544}" type="sibTrans" cxnId="{5C9300DC-F5C9-4832-90F1-5539756B3DAD}">
      <dgm:prSet/>
      <dgm:spPr/>
      <dgm:t>
        <a:bodyPr/>
        <a:lstStyle/>
        <a:p>
          <a:endParaRPr lang="en-GB"/>
        </a:p>
      </dgm:t>
    </dgm:pt>
    <dgm:pt modelId="{2266BA50-FD73-47B9-A093-00C2F46B8F8B}">
      <dgm:prSet phldrT="[Text]"/>
      <dgm:spPr>
        <a:solidFill>
          <a:schemeClr val="accent5"/>
        </a:solidFill>
        <a:ln>
          <a:noFill/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GB" b="1" dirty="0">
              <a:solidFill>
                <a:schemeClr val="tx2"/>
              </a:solidFill>
              <a:latin typeface="Source Sans 3 Light" panose="020B0303030403020204" pitchFamily="34" charset="0"/>
              <a:ea typeface="Source Sans Pro Light" panose="020B0403030403020204" pitchFamily="34" charset="0"/>
              <a:cs typeface="Kokila" panose="020B0604020202020204" pitchFamily="34" charset="0"/>
            </a:rPr>
            <a:t>1</a:t>
          </a:r>
          <a:r>
            <a:rPr lang="en-GB" dirty="0">
              <a:solidFill>
                <a:schemeClr val="tx2"/>
              </a:solidFill>
              <a:latin typeface="Source Sans 3 Light" panose="020B0303030403020204" pitchFamily="34" charset="0"/>
              <a:ea typeface="Source Sans Pro Light" panose="020B0403030403020204" pitchFamily="34" charset="0"/>
              <a:cs typeface="Kokila" panose="020B0604020202020204" pitchFamily="34" charset="0"/>
            </a:rPr>
            <a:t> </a:t>
          </a:r>
        </a:p>
        <a:p>
          <a:pPr algn="ctr">
            <a:buFont typeface="+mj-lt"/>
            <a:buAutoNum type="arabicPeriod"/>
          </a:pPr>
          <a:r>
            <a:rPr lang="en-GB" dirty="0">
              <a:solidFill>
                <a:schemeClr val="tx2"/>
              </a:solidFill>
              <a:highlight>
                <a:srgbClr val="B2E8E8"/>
              </a:highlight>
              <a:latin typeface="Source Sans 3 Light" panose="020B0303030403020204" pitchFamily="34" charset="0"/>
              <a:ea typeface="Source Sans Pro Light" panose="020B0403030403020204" pitchFamily="34" charset="0"/>
              <a:cs typeface="Kokila" panose="020B0604020202020204" pitchFamily="34" charset="0"/>
            </a:rPr>
            <a:t>(written task)</a:t>
          </a:r>
          <a:endParaRPr lang="en-GB" dirty="0">
            <a:highlight>
              <a:srgbClr val="B2E8E8"/>
            </a:highlight>
            <a:latin typeface="Source Sans 3 Light" panose="020B0303030403020204" pitchFamily="34" charset="0"/>
          </a:endParaRPr>
        </a:p>
      </dgm:t>
    </dgm:pt>
    <dgm:pt modelId="{4CBEA475-DB7B-4692-8D23-01C4C8F8FBCE}" type="parTrans" cxnId="{7EDA77CE-E0EB-4410-8017-BD64D9BDC983}">
      <dgm:prSet/>
      <dgm:spPr/>
      <dgm:t>
        <a:bodyPr/>
        <a:lstStyle/>
        <a:p>
          <a:endParaRPr lang="en-GB"/>
        </a:p>
      </dgm:t>
    </dgm:pt>
    <dgm:pt modelId="{2913AC00-ADEE-40A1-97F6-977A04ABFA78}" type="sibTrans" cxnId="{7EDA77CE-E0EB-4410-8017-BD64D9BDC983}">
      <dgm:prSet/>
      <dgm:spPr/>
      <dgm:t>
        <a:bodyPr/>
        <a:lstStyle/>
        <a:p>
          <a:endParaRPr lang="en-GB"/>
        </a:p>
      </dgm:t>
    </dgm:pt>
    <dgm:pt modelId="{D7AF8649-DFB6-4BAB-8E8F-4AE0269F5501}">
      <dgm:prSet phldrT="[Text]"/>
      <dgm:spPr>
        <a:solidFill>
          <a:schemeClr val="accent4"/>
        </a:solidFill>
      </dgm:spPr>
      <dgm:t>
        <a:bodyPr/>
        <a:lstStyle/>
        <a:p>
          <a:pPr algn="ctr">
            <a:buFont typeface="+mj-lt"/>
            <a:buNone/>
          </a:pPr>
          <a:r>
            <a:rPr lang="en-GB" dirty="0">
              <a:solidFill>
                <a:schemeClr val="tx2"/>
              </a:solidFill>
              <a:latin typeface="Source Sans 3 Light" panose="020B0303030403020204" pitchFamily="34" charset="0"/>
              <a:ea typeface="Source Sans Pro Light" panose="020B0403030403020204" pitchFamily="34" charset="0"/>
              <a:cs typeface="Kokila" panose="020B0604020202020204" pitchFamily="34" charset="0"/>
            </a:rPr>
            <a:t>	To prepare a brief outline of the curriculum/services your madrasah will offer</a:t>
          </a:r>
          <a:endParaRPr lang="en-GB" dirty="0">
            <a:latin typeface="Source Sans 3 Light" panose="020B0303030403020204" pitchFamily="34" charset="0"/>
          </a:endParaRPr>
        </a:p>
      </dgm:t>
    </dgm:pt>
    <dgm:pt modelId="{0502108A-998B-4321-821A-A3855176E691}" type="parTrans" cxnId="{D31B2A27-5C07-4370-A460-CA04A3A250B0}">
      <dgm:prSet/>
      <dgm:spPr/>
      <dgm:t>
        <a:bodyPr/>
        <a:lstStyle/>
        <a:p>
          <a:endParaRPr lang="en-GB"/>
        </a:p>
      </dgm:t>
    </dgm:pt>
    <dgm:pt modelId="{668917CE-77B1-4506-B226-6804FFEE2097}" type="sibTrans" cxnId="{D31B2A27-5C07-4370-A460-CA04A3A250B0}">
      <dgm:prSet/>
      <dgm:spPr/>
      <dgm:t>
        <a:bodyPr/>
        <a:lstStyle/>
        <a:p>
          <a:endParaRPr lang="en-GB"/>
        </a:p>
      </dgm:t>
    </dgm:pt>
    <dgm:pt modelId="{01DBF75B-F2C5-445A-A36E-51D006365A41}">
      <dgm:prSet phldrT="[Text]"/>
      <dgm:spPr>
        <a:solidFill>
          <a:schemeClr val="accent5"/>
        </a:solidFill>
        <a:ln>
          <a:noFill/>
        </a:ln>
      </dgm:spPr>
      <dgm:t>
        <a:bodyPr/>
        <a:lstStyle/>
        <a:p>
          <a:pPr algn="ctr">
            <a:buFont typeface="+mj-lt"/>
            <a:buAutoNum type="arabicPeriod"/>
          </a:pPr>
          <a:r>
            <a:rPr lang="en-GB" b="1" dirty="0">
              <a:solidFill>
                <a:schemeClr val="tx2"/>
              </a:solidFill>
              <a:latin typeface="Source Sans 3 Light" panose="020B0303030403020204" pitchFamily="34" charset="0"/>
              <a:ea typeface="Source Sans Pro Light" panose="020B0403030403020204" pitchFamily="34" charset="0"/>
              <a:cs typeface="Kokila" panose="020B0604020202020204" pitchFamily="34" charset="0"/>
            </a:rPr>
            <a:t>2</a:t>
          </a:r>
        </a:p>
        <a:p>
          <a:pPr algn="ctr">
            <a:buFont typeface="+mj-lt"/>
            <a:buAutoNum type="arabicPeriod"/>
          </a:pPr>
          <a:r>
            <a:rPr lang="en-GB" dirty="0">
              <a:solidFill>
                <a:schemeClr val="tx2"/>
              </a:solidFill>
              <a:highlight>
                <a:srgbClr val="B2E8E8"/>
              </a:highlight>
              <a:latin typeface="Source Sans 3 Light" panose="020B0303030403020204" pitchFamily="34" charset="0"/>
              <a:ea typeface="Source Sans Pro Light" panose="020B0403030403020204" pitchFamily="34" charset="0"/>
              <a:cs typeface="Kokila" panose="020B0604020202020204" pitchFamily="34" charset="0"/>
            </a:rPr>
            <a:t>(written task)</a:t>
          </a:r>
          <a:endParaRPr lang="en-GB" dirty="0">
            <a:highlight>
              <a:srgbClr val="B2E8E8"/>
            </a:highlight>
            <a:latin typeface="Source Sans 3 Light" panose="020B0303030403020204" pitchFamily="34" charset="0"/>
          </a:endParaRPr>
        </a:p>
      </dgm:t>
    </dgm:pt>
    <dgm:pt modelId="{82911634-0BBF-470B-9D25-6BC3352A26C5}" type="parTrans" cxnId="{E6D667E3-7E44-46D9-8677-E3729F4656C2}">
      <dgm:prSet/>
      <dgm:spPr/>
      <dgm:t>
        <a:bodyPr/>
        <a:lstStyle/>
        <a:p>
          <a:endParaRPr lang="en-GB"/>
        </a:p>
      </dgm:t>
    </dgm:pt>
    <dgm:pt modelId="{BD178075-B797-47A9-A72A-7BEFEF48E652}" type="sibTrans" cxnId="{E6D667E3-7E44-46D9-8677-E3729F4656C2}">
      <dgm:prSet/>
      <dgm:spPr/>
      <dgm:t>
        <a:bodyPr/>
        <a:lstStyle/>
        <a:p>
          <a:endParaRPr lang="en-GB"/>
        </a:p>
      </dgm:t>
    </dgm:pt>
    <dgm:pt modelId="{82EC1474-0DA6-410E-938E-EEB0C3B03212}">
      <dgm:prSet/>
      <dgm:spPr>
        <a:solidFill>
          <a:schemeClr val="accent4"/>
        </a:solidFill>
        <a:ln>
          <a:noFill/>
        </a:ln>
      </dgm:spPr>
      <dgm:t>
        <a:bodyPr/>
        <a:lstStyle/>
        <a:p>
          <a:pPr algn="ctr"/>
          <a:r>
            <a:rPr lang="en-GB" b="1" dirty="0">
              <a:solidFill>
                <a:schemeClr val="tx2"/>
              </a:solidFill>
              <a:latin typeface="Source Sans 3 Light" panose="020B0303030403020204" pitchFamily="34" charset="0"/>
              <a:ea typeface="Source Sans Pro Light" panose="020B0403030403020204" pitchFamily="34" charset="0"/>
              <a:cs typeface="Kokila" panose="020B0604020202020204" pitchFamily="34" charset="0"/>
            </a:rPr>
            <a:t>3</a:t>
          </a:r>
        </a:p>
        <a:p>
          <a:pPr algn="ctr"/>
          <a:r>
            <a:rPr lang="en-GB" dirty="0">
              <a:solidFill>
                <a:schemeClr val="tx1"/>
              </a:solidFill>
              <a:highlight>
                <a:srgbClr val="FAD1CC"/>
              </a:highlight>
              <a:latin typeface="Source Sans 3 Light" panose="020B0303030403020204" pitchFamily="34" charset="0"/>
              <a:ea typeface="Source Sans Pro Light" panose="020B0403030403020204" pitchFamily="34" charset="0"/>
              <a:cs typeface="Kokila" panose="020B0604020202020204" pitchFamily="34" charset="0"/>
            </a:rPr>
            <a:t>(oral task)</a:t>
          </a:r>
          <a:endParaRPr lang="en-GB" dirty="0">
            <a:solidFill>
              <a:schemeClr val="tx1"/>
            </a:solidFill>
            <a:highlight>
              <a:srgbClr val="FAD1CC"/>
            </a:highlight>
            <a:latin typeface="Source Sans 3 Light" panose="020B0303030403020204" pitchFamily="34" charset="0"/>
          </a:endParaRPr>
        </a:p>
      </dgm:t>
    </dgm:pt>
    <dgm:pt modelId="{52C58F04-EAFF-49CD-9823-24EBD33BF3BC}" type="parTrans" cxnId="{51F08B58-7E12-4C31-9923-48CB842A9711}">
      <dgm:prSet/>
      <dgm:spPr/>
      <dgm:t>
        <a:bodyPr/>
        <a:lstStyle/>
        <a:p>
          <a:endParaRPr lang="en-GB"/>
        </a:p>
      </dgm:t>
    </dgm:pt>
    <dgm:pt modelId="{8A130FBE-C721-412A-986E-136B976E216A}" type="sibTrans" cxnId="{51F08B58-7E12-4C31-9923-48CB842A9711}">
      <dgm:prSet/>
      <dgm:spPr/>
      <dgm:t>
        <a:bodyPr/>
        <a:lstStyle/>
        <a:p>
          <a:endParaRPr lang="en-GB"/>
        </a:p>
      </dgm:t>
    </dgm:pt>
    <dgm:pt modelId="{B9FC096A-0B10-4E9F-B6CE-5363B5822CD8}">
      <dgm:prSet/>
      <dgm:spPr>
        <a:solidFill>
          <a:schemeClr val="accent5"/>
        </a:solidFill>
      </dgm:spPr>
      <dgm:t>
        <a:bodyPr/>
        <a:lstStyle/>
        <a:p>
          <a:pPr algn="ctr">
            <a:buNone/>
          </a:pPr>
          <a:r>
            <a:rPr lang="en-GB" i="1" dirty="0">
              <a:solidFill>
                <a:schemeClr val="tx2"/>
              </a:solidFill>
              <a:latin typeface="Source Sans 3 Light" panose="020B0303030403020204" pitchFamily="34" charset="0"/>
              <a:ea typeface="Source Sans Pro Light" panose="020B0403030403020204" pitchFamily="34" charset="0"/>
              <a:cs typeface="Kokila" panose="020B0604020202020204" pitchFamily="34" charset="0"/>
            </a:rPr>
            <a:t>‘Why you should send your child to our madrasah’</a:t>
          </a:r>
          <a:endParaRPr lang="en-GB" i="1" dirty="0">
            <a:solidFill>
              <a:schemeClr val="tx2"/>
            </a:solidFill>
            <a:highlight>
              <a:srgbClr val="B2E8E8"/>
            </a:highlight>
            <a:latin typeface="Source Sans 3 Light" panose="020B0303030403020204" pitchFamily="34" charset="0"/>
            <a:ea typeface="Source Sans Pro Light" panose="020B0403030403020204" pitchFamily="34" charset="0"/>
            <a:cs typeface="Kokila" panose="020B0604020202020204" pitchFamily="34" charset="0"/>
          </a:endParaRPr>
        </a:p>
      </dgm:t>
    </dgm:pt>
    <dgm:pt modelId="{DF2837B7-7B65-42D6-A4F7-115BCDB2AA61}" type="parTrans" cxnId="{1269AE32-EA26-45C9-B480-7CB670FB6889}">
      <dgm:prSet/>
      <dgm:spPr/>
      <dgm:t>
        <a:bodyPr/>
        <a:lstStyle/>
        <a:p>
          <a:endParaRPr lang="en-GB"/>
        </a:p>
      </dgm:t>
    </dgm:pt>
    <dgm:pt modelId="{F2E60CE9-00B4-4F16-88E5-7B869B03DF99}" type="sibTrans" cxnId="{1269AE32-EA26-45C9-B480-7CB670FB6889}">
      <dgm:prSet/>
      <dgm:spPr/>
      <dgm:t>
        <a:bodyPr/>
        <a:lstStyle/>
        <a:p>
          <a:endParaRPr lang="en-GB"/>
        </a:p>
      </dgm:t>
    </dgm:pt>
    <dgm:pt modelId="{49958E26-6C87-4959-8CB5-98159448E5A5}" type="pres">
      <dgm:prSet presAssocID="{B4E55DD3-AF07-47BC-9E81-3CB555798C3B}" presName="Name0" presStyleCnt="0">
        <dgm:presLayoutVars>
          <dgm:dir/>
          <dgm:animLvl val="lvl"/>
          <dgm:resizeHandles val="exact"/>
        </dgm:presLayoutVars>
      </dgm:prSet>
      <dgm:spPr/>
    </dgm:pt>
    <dgm:pt modelId="{326E8AC6-302A-4D8C-A8BE-5F5050ECBD2B}" type="pres">
      <dgm:prSet presAssocID="{2266BA50-FD73-47B9-A093-00C2F46B8F8B}" presName="linNode" presStyleCnt="0"/>
      <dgm:spPr/>
    </dgm:pt>
    <dgm:pt modelId="{88D124FF-68CA-4CF7-BF7C-FCC6732DEF9F}" type="pres">
      <dgm:prSet presAssocID="{2266BA50-FD73-47B9-A093-00C2F46B8F8B}" presName="parTx" presStyleLbl="revTx" presStyleIdx="0" presStyleCnt="3" custLinFactNeighborY="3910">
        <dgm:presLayoutVars>
          <dgm:chMax val="1"/>
          <dgm:bulletEnabled val="1"/>
        </dgm:presLayoutVars>
      </dgm:prSet>
      <dgm:spPr/>
    </dgm:pt>
    <dgm:pt modelId="{057BC5A6-F128-432C-BA85-B13256271F90}" type="pres">
      <dgm:prSet presAssocID="{2266BA50-FD73-47B9-A093-00C2F46B8F8B}" presName="bracket" presStyleLbl="parChTrans1D1" presStyleIdx="0" presStyleCnt="3"/>
      <dgm:spPr/>
    </dgm:pt>
    <dgm:pt modelId="{7A94E3BF-28EE-4E3F-BE58-291A04904C3D}" type="pres">
      <dgm:prSet presAssocID="{2266BA50-FD73-47B9-A093-00C2F46B8F8B}" presName="spH" presStyleCnt="0"/>
      <dgm:spPr/>
    </dgm:pt>
    <dgm:pt modelId="{CBC153C9-7048-45D7-8AB6-92E36496A26C}" type="pres">
      <dgm:prSet presAssocID="{2266BA50-FD73-47B9-A093-00C2F46B8F8B}" presName="desTx" presStyleLbl="node1" presStyleIdx="0" presStyleCnt="3" custLinFactNeighborY="3910">
        <dgm:presLayoutVars>
          <dgm:bulletEnabled val="1"/>
        </dgm:presLayoutVars>
      </dgm:prSet>
      <dgm:spPr/>
    </dgm:pt>
    <dgm:pt modelId="{8D8B51EB-783C-42D4-9133-56801B11A150}" type="pres">
      <dgm:prSet presAssocID="{2913AC00-ADEE-40A1-97F6-977A04ABFA78}" presName="spV" presStyleCnt="0"/>
      <dgm:spPr/>
    </dgm:pt>
    <dgm:pt modelId="{D862ABA8-1990-4997-8D0D-78A8BC673FE8}" type="pres">
      <dgm:prSet presAssocID="{01DBF75B-F2C5-445A-A36E-51D006365A41}" presName="linNode" presStyleCnt="0"/>
      <dgm:spPr/>
    </dgm:pt>
    <dgm:pt modelId="{A0D74C8A-A5BE-4FB0-BFAB-F70E0E915B2F}" type="pres">
      <dgm:prSet presAssocID="{01DBF75B-F2C5-445A-A36E-51D006365A41}" presName="parTx" presStyleLbl="revTx" presStyleIdx="1" presStyleCnt="3" custLinFactNeighborY="3910">
        <dgm:presLayoutVars>
          <dgm:chMax val="1"/>
          <dgm:bulletEnabled val="1"/>
        </dgm:presLayoutVars>
      </dgm:prSet>
      <dgm:spPr/>
    </dgm:pt>
    <dgm:pt modelId="{D81B5D87-17BB-48A5-AF1A-0ED9714EE1A7}" type="pres">
      <dgm:prSet presAssocID="{01DBF75B-F2C5-445A-A36E-51D006365A41}" presName="bracket" presStyleLbl="parChTrans1D1" presStyleIdx="1" presStyleCnt="3"/>
      <dgm:spPr/>
    </dgm:pt>
    <dgm:pt modelId="{CC5B92D3-EA9F-4A83-BA5D-6073519B1129}" type="pres">
      <dgm:prSet presAssocID="{01DBF75B-F2C5-445A-A36E-51D006365A41}" presName="spH" presStyleCnt="0"/>
      <dgm:spPr/>
    </dgm:pt>
    <dgm:pt modelId="{61003685-D4F4-407E-B0A8-A5830D0D933E}" type="pres">
      <dgm:prSet presAssocID="{01DBF75B-F2C5-445A-A36E-51D006365A41}" presName="desTx" presStyleLbl="node1" presStyleIdx="1" presStyleCnt="3">
        <dgm:presLayoutVars>
          <dgm:bulletEnabled val="1"/>
        </dgm:presLayoutVars>
      </dgm:prSet>
      <dgm:spPr/>
    </dgm:pt>
    <dgm:pt modelId="{C2CFE82F-8656-4738-941B-C11792C9BE20}" type="pres">
      <dgm:prSet presAssocID="{BD178075-B797-47A9-A72A-7BEFEF48E652}" presName="spV" presStyleCnt="0"/>
      <dgm:spPr/>
    </dgm:pt>
    <dgm:pt modelId="{604AEF88-84BD-401E-BCA1-57A341834558}" type="pres">
      <dgm:prSet presAssocID="{82EC1474-0DA6-410E-938E-EEB0C3B03212}" presName="linNode" presStyleCnt="0"/>
      <dgm:spPr/>
    </dgm:pt>
    <dgm:pt modelId="{6E699BA7-8C51-4246-8846-1D395C0A831A}" type="pres">
      <dgm:prSet presAssocID="{82EC1474-0DA6-410E-938E-EEB0C3B03212}" presName="parTx" presStyleLbl="revTx" presStyleIdx="2" presStyleCnt="3" custLinFactNeighborY="3910">
        <dgm:presLayoutVars>
          <dgm:chMax val="1"/>
          <dgm:bulletEnabled val="1"/>
        </dgm:presLayoutVars>
      </dgm:prSet>
      <dgm:spPr/>
    </dgm:pt>
    <dgm:pt modelId="{E91013D8-C299-4923-BF5F-40FFAD064690}" type="pres">
      <dgm:prSet presAssocID="{82EC1474-0DA6-410E-938E-EEB0C3B03212}" presName="bracket" presStyleLbl="parChTrans1D1" presStyleIdx="2" presStyleCnt="3"/>
      <dgm:spPr/>
    </dgm:pt>
    <dgm:pt modelId="{DB88FFCB-289F-4532-9665-ADD76FFF0751}" type="pres">
      <dgm:prSet presAssocID="{82EC1474-0DA6-410E-938E-EEB0C3B03212}" presName="spH" presStyleCnt="0"/>
      <dgm:spPr/>
    </dgm:pt>
    <dgm:pt modelId="{EE166474-0D0C-4DE0-B31B-386866DDD724}" type="pres">
      <dgm:prSet presAssocID="{82EC1474-0DA6-410E-938E-EEB0C3B03212}" presName="desTx" presStyleLbl="node1" presStyleIdx="2" presStyleCnt="3">
        <dgm:presLayoutVars>
          <dgm:bulletEnabled val="1"/>
        </dgm:presLayoutVars>
      </dgm:prSet>
      <dgm:spPr/>
    </dgm:pt>
  </dgm:ptLst>
  <dgm:cxnLst>
    <dgm:cxn modelId="{676C5D03-5B44-4D62-BD46-858FF376C902}" type="presOf" srcId="{D7AF8649-DFB6-4BAB-8E8F-4AE0269F5501}" destId="{61003685-D4F4-407E-B0A8-A5830D0D933E}" srcOrd="0" destOrd="0" presId="urn:diagrams.loki3.com/BracketList"/>
    <dgm:cxn modelId="{93C3EC03-DA5C-4AFD-A757-C2535C1AAC27}" srcId="{2266BA50-FD73-47B9-A093-00C2F46B8F8B}" destId="{A553D519-BA7F-436D-849F-596DE5442084}" srcOrd="0" destOrd="0" parTransId="{C58355E7-3BCE-4FA6-B31F-060B63DEE876}" sibTransId="{D1A09F73-E613-47D1-8705-69E2C69319E7}"/>
    <dgm:cxn modelId="{04787B23-5932-427E-A52C-8E584CBA21CE}" type="presOf" srcId="{82EC1474-0DA6-410E-938E-EEB0C3B03212}" destId="{6E699BA7-8C51-4246-8846-1D395C0A831A}" srcOrd="0" destOrd="0" presId="urn:diagrams.loki3.com/BracketList"/>
    <dgm:cxn modelId="{D31B2A27-5C07-4370-A460-CA04A3A250B0}" srcId="{01DBF75B-F2C5-445A-A36E-51D006365A41}" destId="{D7AF8649-DFB6-4BAB-8E8F-4AE0269F5501}" srcOrd="0" destOrd="0" parTransId="{0502108A-998B-4321-821A-A3855176E691}" sibTransId="{668917CE-77B1-4506-B226-6804FFEE2097}"/>
    <dgm:cxn modelId="{1269AE32-EA26-45C9-B480-7CB670FB6889}" srcId="{82EC1474-0DA6-410E-938E-EEB0C3B03212}" destId="{B9FC096A-0B10-4E9F-B6CE-5363B5822CD8}" srcOrd="1" destOrd="0" parTransId="{DF2837B7-7B65-42D6-A4F7-115BCDB2AA61}" sibTransId="{F2E60CE9-00B4-4F16-88E5-7B869B03DF99}"/>
    <dgm:cxn modelId="{4A436471-B360-48D1-86FC-F113DA7866CD}" type="presOf" srcId="{B9FC096A-0B10-4E9F-B6CE-5363B5822CD8}" destId="{EE166474-0D0C-4DE0-B31B-386866DDD724}" srcOrd="0" destOrd="1" presId="urn:diagrams.loki3.com/BracketList"/>
    <dgm:cxn modelId="{AB856272-2A51-443A-A452-98518C4BC7D8}" type="presOf" srcId="{01DBF75B-F2C5-445A-A36E-51D006365A41}" destId="{A0D74C8A-A5BE-4FB0-BFAB-F70E0E915B2F}" srcOrd="0" destOrd="0" presId="urn:diagrams.loki3.com/BracketList"/>
    <dgm:cxn modelId="{51F08B58-7E12-4C31-9923-48CB842A9711}" srcId="{B4E55DD3-AF07-47BC-9E81-3CB555798C3B}" destId="{82EC1474-0DA6-410E-938E-EEB0C3B03212}" srcOrd="2" destOrd="0" parTransId="{52C58F04-EAFF-49CD-9823-24EBD33BF3BC}" sibTransId="{8A130FBE-C721-412A-986E-136B976E216A}"/>
    <dgm:cxn modelId="{C780E77E-FF84-4F3F-9A9F-8E28E94E9A5D}" type="presOf" srcId="{8878D2F1-2A14-44A0-9F8E-9C936C0BEFA3}" destId="{EE166474-0D0C-4DE0-B31B-386866DDD724}" srcOrd="0" destOrd="0" presId="urn:diagrams.loki3.com/BracketList"/>
    <dgm:cxn modelId="{758B7CBF-DE39-4AC9-8D85-6B0D7FDEF22A}" type="presOf" srcId="{2266BA50-FD73-47B9-A093-00C2F46B8F8B}" destId="{88D124FF-68CA-4CF7-BF7C-FCC6732DEF9F}" srcOrd="0" destOrd="0" presId="urn:diagrams.loki3.com/BracketList"/>
    <dgm:cxn modelId="{7EDA77CE-E0EB-4410-8017-BD64D9BDC983}" srcId="{B4E55DD3-AF07-47BC-9E81-3CB555798C3B}" destId="{2266BA50-FD73-47B9-A093-00C2F46B8F8B}" srcOrd="0" destOrd="0" parTransId="{4CBEA475-DB7B-4692-8D23-01C4C8F8FBCE}" sibTransId="{2913AC00-ADEE-40A1-97F6-977A04ABFA78}"/>
    <dgm:cxn modelId="{5C9300DC-F5C9-4832-90F1-5539756B3DAD}" srcId="{82EC1474-0DA6-410E-938E-EEB0C3B03212}" destId="{8878D2F1-2A14-44A0-9F8E-9C936C0BEFA3}" srcOrd="0" destOrd="0" parTransId="{C99FCD18-DC8F-4957-A57D-78D592DFC8EF}" sibTransId="{31837802-B220-405E-8ED2-78C634E6A544}"/>
    <dgm:cxn modelId="{E6D667E3-7E44-46D9-8677-E3729F4656C2}" srcId="{B4E55DD3-AF07-47BC-9E81-3CB555798C3B}" destId="{01DBF75B-F2C5-445A-A36E-51D006365A41}" srcOrd="1" destOrd="0" parTransId="{82911634-0BBF-470B-9D25-6BC3352A26C5}" sibTransId="{BD178075-B797-47A9-A72A-7BEFEF48E652}"/>
    <dgm:cxn modelId="{258643E7-92BC-4377-93D7-3624992BC4BC}" type="presOf" srcId="{A553D519-BA7F-436D-849F-596DE5442084}" destId="{CBC153C9-7048-45D7-8AB6-92E36496A26C}" srcOrd="0" destOrd="0" presId="urn:diagrams.loki3.com/BracketList"/>
    <dgm:cxn modelId="{1F31A5E8-CCFC-4ECB-9BA6-62A451AD95EC}" type="presOf" srcId="{B4E55DD3-AF07-47BC-9E81-3CB555798C3B}" destId="{49958E26-6C87-4959-8CB5-98159448E5A5}" srcOrd="0" destOrd="0" presId="urn:diagrams.loki3.com/BracketList"/>
    <dgm:cxn modelId="{6B330C86-A238-48B7-954E-96BA713E2241}" type="presParOf" srcId="{49958E26-6C87-4959-8CB5-98159448E5A5}" destId="{326E8AC6-302A-4D8C-A8BE-5F5050ECBD2B}" srcOrd="0" destOrd="0" presId="urn:diagrams.loki3.com/BracketList"/>
    <dgm:cxn modelId="{A4B6E142-310E-4AED-9CE5-81A82D949174}" type="presParOf" srcId="{326E8AC6-302A-4D8C-A8BE-5F5050ECBD2B}" destId="{88D124FF-68CA-4CF7-BF7C-FCC6732DEF9F}" srcOrd="0" destOrd="0" presId="urn:diagrams.loki3.com/BracketList"/>
    <dgm:cxn modelId="{444A8633-35B6-4BD9-9D52-77FCBE4FE687}" type="presParOf" srcId="{326E8AC6-302A-4D8C-A8BE-5F5050ECBD2B}" destId="{057BC5A6-F128-432C-BA85-B13256271F90}" srcOrd="1" destOrd="0" presId="urn:diagrams.loki3.com/BracketList"/>
    <dgm:cxn modelId="{7EB6E603-54E9-4D67-B458-37DA8AAD57B2}" type="presParOf" srcId="{326E8AC6-302A-4D8C-A8BE-5F5050ECBD2B}" destId="{7A94E3BF-28EE-4E3F-BE58-291A04904C3D}" srcOrd="2" destOrd="0" presId="urn:diagrams.loki3.com/BracketList"/>
    <dgm:cxn modelId="{5BCB808F-62C0-4555-A798-0BD3AA80188C}" type="presParOf" srcId="{326E8AC6-302A-4D8C-A8BE-5F5050ECBD2B}" destId="{CBC153C9-7048-45D7-8AB6-92E36496A26C}" srcOrd="3" destOrd="0" presId="urn:diagrams.loki3.com/BracketList"/>
    <dgm:cxn modelId="{4A5B68C5-EFC7-438F-9E59-152D9D927A26}" type="presParOf" srcId="{49958E26-6C87-4959-8CB5-98159448E5A5}" destId="{8D8B51EB-783C-42D4-9133-56801B11A150}" srcOrd="1" destOrd="0" presId="urn:diagrams.loki3.com/BracketList"/>
    <dgm:cxn modelId="{2D7B5E63-7B96-4D54-B5B4-FD2B3B3CACB5}" type="presParOf" srcId="{49958E26-6C87-4959-8CB5-98159448E5A5}" destId="{D862ABA8-1990-4997-8D0D-78A8BC673FE8}" srcOrd="2" destOrd="0" presId="urn:diagrams.loki3.com/BracketList"/>
    <dgm:cxn modelId="{E096C6F1-3418-464E-80B2-4D38FFBDFF1D}" type="presParOf" srcId="{D862ABA8-1990-4997-8D0D-78A8BC673FE8}" destId="{A0D74C8A-A5BE-4FB0-BFAB-F70E0E915B2F}" srcOrd="0" destOrd="0" presId="urn:diagrams.loki3.com/BracketList"/>
    <dgm:cxn modelId="{2594695C-D287-48F5-AB96-7E4312FE227B}" type="presParOf" srcId="{D862ABA8-1990-4997-8D0D-78A8BC673FE8}" destId="{D81B5D87-17BB-48A5-AF1A-0ED9714EE1A7}" srcOrd="1" destOrd="0" presId="urn:diagrams.loki3.com/BracketList"/>
    <dgm:cxn modelId="{A11601FD-E6D2-42F5-8351-05BDEE7632F3}" type="presParOf" srcId="{D862ABA8-1990-4997-8D0D-78A8BC673FE8}" destId="{CC5B92D3-EA9F-4A83-BA5D-6073519B1129}" srcOrd="2" destOrd="0" presId="urn:diagrams.loki3.com/BracketList"/>
    <dgm:cxn modelId="{A79B3E47-D3DB-4C76-9A2C-B4E44A548631}" type="presParOf" srcId="{D862ABA8-1990-4997-8D0D-78A8BC673FE8}" destId="{61003685-D4F4-407E-B0A8-A5830D0D933E}" srcOrd="3" destOrd="0" presId="urn:diagrams.loki3.com/BracketList"/>
    <dgm:cxn modelId="{7BC58960-5E13-4028-8FC8-8043AA14E362}" type="presParOf" srcId="{49958E26-6C87-4959-8CB5-98159448E5A5}" destId="{C2CFE82F-8656-4738-941B-C11792C9BE20}" srcOrd="3" destOrd="0" presId="urn:diagrams.loki3.com/BracketList"/>
    <dgm:cxn modelId="{76CBC8C9-39E6-4336-AAF2-5DB6C78F9ED7}" type="presParOf" srcId="{49958E26-6C87-4959-8CB5-98159448E5A5}" destId="{604AEF88-84BD-401E-BCA1-57A341834558}" srcOrd="4" destOrd="0" presId="urn:diagrams.loki3.com/BracketList"/>
    <dgm:cxn modelId="{82DB2684-D513-40E4-ABF6-2523824D04A5}" type="presParOf" srcId="{604AEF88-84BD-401E-BCA1-57A341834558}" destId="{6E699BA7-8C51-4246-8846-1D395C0A831A}" srcOrd="0" destOrd="0" presId="urn:diagrams.loki3.com/BracketList"/>
    <dgm:cxn modelId="{0F6ED02B-9BC4-467B-BDAA-F81D6FFD6956}" type="presParOf" srcId="{604AEF88-84BD-401E-BCA1-57A341834558}" destId="{E91013D8-C299-4923-BF5F-40FFAD064690}" srcOrd="1" destOrd="0" presId="urn:diagrams.loki3.com/BracketList"/>
    <dgm:cxn modelId="{AF613BDE-7769-4974-90AE-9E7706E96584}" type="presParOf" srcId="{604AEF88-84BD-401E-BCA1-57A341834558}" destId="{DB88FFCB-289F-4532-9665-ADD76FFF0751}" srcOrd="2" destOrd="0" presId="urn:diagrams.loki3.com/BracketList"/>
    <dgm:cxn modelId="{C4720F7A-6C65-48B6-AB0C-EC1C1D903074}" type="presParOf" srcId="{604AEF88-84BD-401E-BCA1-57A341834558}" destId="{EE166474-0D0C-4DE0-B31B-386866DDD72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124FF-68CA-4CF7-BF7C-FCC6732DEF9F}">
      <dsp:nvSpPr>
        <dsp:cNvPr id="0" name=""/>
        <dsp:cNvSpPr/>
      </dsp:nvSpPr>
      <dsp:spPr>
        <a:xfrm>
          <a:off x="4118" y="95316"/>
          <a:ext cx="2106760" cy="1113750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2500" b="1" kern="1200" dirty="0">
              <a:solidFill>
                <a:schemeClr val="tx2"/>
              </a:solidFill>
              <a:latin typeface="Source Sans 3 Light" panose="020B0303030403020204" pitchFamily="34" charset="0"/>
              <a:ea typeface="Source Sans Pro Light" panose="020B0403030403020204" pitchFamily="34" charset="0"/>
              <a:cs typeface="Kokila" panose="020B0604020202020204" pitchFamily="34" charset="0"/>
            </a:rPr>
            <a:t>1</a:t>
          </a:r>
          <a:r>
            <a:rPr lang="en-GB" sz="2500" kern="1200" dirty="0">
              <a:solidFill>
                <a:schemeClr val="tx2"/>
              </a:solidFill>
              <a:latin typeface="Source Sans 3 Light" panose="020B0303030403020204" pitchFamily="34" charset="0"/>
              <a:ea typeface="Source Sans Pro Light" panose="020B0403030403020204" pitchFamily="34" charset="0"/>
              <a:cs typeface="Kokila" panose="020B0604020202020204" pitchFamily="34" charset="0"/>
            </a:rPr>
            <a:t>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2500" kern="1200" dirty="0">
              <a:solidFill>
                <a:schemeClr val="tx2"/>
              </a:solidFill>
              <a:highlight>
                <a:srgbClr val="B2E8E8"/>
              </a:highlight>
              <a:latin typeface="Source Sans 3 Light" panose="020B0303030403020204" pitchFamily="34" charset="0"/>
              <a:ea typeface="Source Sans Pro Light" panose="020B0403030403020204" pitchFamily="34" charset="0"/>
              <a:cs typeface="Kokila" panose="020B0604020202020204" pitchFamily="34" charset="0"/>
            </a:rPr>
            <a:t>(written task)</a:t>
          </a:r>
          <a:endParaRPr lang="en-GB" sz="2500" kern="1200" dirty="0">
            <a:highlight>
              <a:srgbClr val="B2E8E8"/>
            </a:highlight>
            <a:latin typeface="Source Sans 3 Light" panose="020B0303030403020204" pitchFamily="34" charset="0"/>
          </a:endParaRPr>
        </a:p>
      </dsp:txBody>
      <dsp:txXfrm>
        <a:off x="4118" y="95316"/>
        <a:ext cx="2106760" cy="1113750"/>
      </dsp:txXfrm>
    </dsp:sp>
    <dsp:sp modelId="{057BC5A6-F128-432C-BA85-B13256271F90}">
      <dsp:nvSpPr>
        <dsp:cNvPr id="0" name=""/>
        <dsp:cNvSpPr/>
      </dsp:nvSpPr>
      <dsp:spPr>
        <a:xfrm>
          <a:off x="2110879" y="51768"/>
          <a:ext cx="421352" cy="1113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153C9-7048-45D7-8AB6-92E36496A26C}">
      <dsp:nvSpPr>
        <dsp:cNvPr id="0" name=""/>
        <dsp:cNvSpPr/>
      </dsp:nvSpPr>
      <dsp:spPr>
        <a:xfrm>
          <a:off x="2700772" y="95316"/>
          <a:ext cx="5730388" cy="1113750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GB" sz="2500" kern="1200" dirty="0">
              <a:solidFill>
                <a:schemeClr val="tx2"/>
              </a:solidFill>
              <a:latin typeface="Source Sans 3 Light" panose="020B0303030403020204" pitchFamily="34" charset="0"/>
              <a:ea typeface="Source Sans Pro Light" panose="020B0403030403020204" pitchFamily="34" charset="0"/>
              <a:cs typeface="Kokila" panose="020B0604020202020204" pitchFamily="34" charset="0"/>
            </a:rPr>
            <a:t>	To prepare the ‘Aims and Objectives’ page of your madrasah brochure</a:t>
          </a:r>
          <a:endParaRPr lang="en-GB" sz="2500" kern="1200" dirty="0">
            <a:latin typeface="Source Sans 3 Light" panose="020B0303030403020204" pitchFamily="34" charset="0"/>
          </a:endParaRPr>
        </a:p>
      </dsp:txBody>
      <dsp:txXfrm>
        <a:off x="2700772" y="95316"/>
        <a:ext cx="5730388" cy="1113750"/>
      </dsp:txXfrm>
    </dsp:sp>
    <dsp:sp modelId="{A0D74C8A-A5BE-4FB0-BFAB-F70E0E915B2F}">
      <dsp:nvSpPr>
        <dsp:cNvPr id="0" name=""/>
        <dsp:cNvSpPr/>
      </dsp:nvSpPr>
      <dsp:spPr>
        <a:xfrm>
          <a:off x="4118" y="1455687"/>
          <a:ext cx="2106760" cy="1113750"/>
        </a:xfrm>
        <a:prstGeom prst="rect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2500" b="1" kern="1200" dirty="0">
              <a:solidFill>
                <a:schemeClr val="tx2"/>
              </a:solidFill>
              <a:latin typeface="Source Sans 3 Light" panose="020B0303030403020204" pitchFamily="34" charset="0"/>
              <a:ea typeface="Source Sans Pro Light" panose="020B0403030403020204" pitchFamily="34" charset="0"/>
              <a:cs typeface="Kokila" panose="020B0604020202020204" pitchFamily="34" charset="0"/>
            </a:rPr>
            <a:t>2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2500" kern="1200" dirty="0">
              <a:solidFill>
                <a:schemeClr val="tx2"/>
              </a:solidFill>
              <a:highlight>
                <a:srgbClr val="B2E8E8"/>
              </a:highlight>
              <a:latin typeface="Source Sans 3 Light" panose="020B0303030403020204" pitchFamily="34" charset="0"/>
              <a:ea typeface="Source Sans Pro Light" panose="020B0403030403020204" pitchFamily="34" charset="0"/>
              <a:cs typeface="Kokila" panose="020B0604020202020204" pitchFamily="34" charset="0"/>
            </a:rPr>
            <a:t>(written task)</a:t>
          </a:r>
          <a:endParaRPr lang="en-GB" sz="2500" kern="1200" dirty="0">
            <a:highlight>
              <a:srgbClr val="B2E8E8"/>
            </a:highlight>
            <a:latin typeface="Source Sans 3 Light" panose="020B0303030403020204" pitchFamily="34" charset="0"/>
          </a:endParaRPr>
        </a:p>
      </dsp:txBody>
      <dsp:txXfrm>
        <a:off x="4118" y="1455687"/>
        <a:ext cx="2106760" cy="1113750"/>
      </dsp:txXfrm>
    </dsp:sp>
    <dsp:sp modelId="{D81B5D87-17BB-48A5-AF1A-0ED9714EE1A7}">
      <dsp:nvSpPr>
        <dsp:cNvPr id="0" name=""/>
        <dsp:cNvSpPr/>
      </dsp:nvSpPr>
      <dsp:spPr>
        <a:xfrm>
          <a:off x="2110879" y="1255518"/>
          <a:ext cx="421352" cy="142699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03685-D4F4-407E-B0A8-A5830D0D933E}">
      <dsp:nvSpPr>
        <dsp:cNvPr id="0" name=""/>
        <dsp:cNvSpPr/>
      </dsp:nvSpPr>
      <dsp:spPr>
        <a:xfrm>
          <a:off x="2700772" y="1255518"/>
          <a:ext cx="5730388" cy="1426992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GB" sz="2500" kern="1200" dirty="0">
              <a:solidFill>
                <a:schemeClr val="tx2"/>
              </a:solidFill>
              <a:latin typeface="Source Sans 3 Light" panose="020B0303030403020204" pitchFamily="34" charset="0"/>
              <a:ea typeface="Source Sans Pro Light" panose="020B0403030403020204" pitchFamily="34" charset="0"/>
              <a:cs typeface="Kokila" panose="020B0604020202020204" pitchFamily="34" charset="0"/>
            </a:rPr>
            <a:t>	To prepare a brief outline of the curriculum/services your madrasah will offer</a:t>
          </a:r>
          <a:endParaRPr lang="en-GB" sz="2500" kern="1200" dirty="0">
            <a:latin typeface="Source Sans 3 Light" panose="020B0303030403020204" pitchFamily="34" charset="0"/>
          </a:endParaRPr>
        </a:p>
      </dsp:txBody>
      <dsp:txXfrm>
        <a:off x="2700772" y="1255518"/>
        <a:ext cx="5730388" cy="1426992"/>
      </dsp:txXfrm>
    </dsp:sp>
    <dsp:sp modelId="{6E699BA7-8C51-4246-8846-1D395C0A831A}">
      <dsp:nvSpPr>
        <dsp:cNvPr id="0" name=""/>
        <dsp:cNvSpPr/>
      </dsp:nvSpPr>
      <dsp:spPr>
        <a:xfrm>
          <a:off x="4118" y="3216312"/>
          <a:ext cx="2106760" cy="1113750"/>
        </a:xfrm>
        <a:prstGeom prst="rect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63500" rIns="1778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>
              <a:solidFill>
                <a:schemeClr val="tx2"/>
              </a:solidFill>
              <a:latin typeface="Source Sans 3 Light" panose="020B0303030403020204" pitchFamily="34" charset="0"/>
              <a:ea typeface="Source Sans Pro Light" panose="020B0403030403020204" pitchFamily="34" charset="0"/>
              <a:cs typeface="Kokila" panose="020B0604020202020204" pitchFamily="34" charset="0"/>
            </a:rPr>
            <a:t>3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tx1"/>
              </a:solidFill>
              <a:highlight>
                <a:srgbClr val="FAD1CC"/>
              </a:highlight>
              <a:latin typeface="Source Sans 3 Light" panose="020B0303030403020204" pitchFamily="34" charset="0"/>
              <a:ea typeface="Source Sans Pro Light" panose="020B0403030403020204" pitchFamily="34" charset="0"/>
              <a:cs typeface="Kokila" panose="020B0604020202020204" pitchFamily="34" charset="0"/>
            </a:rPr>
            <a:t>(oral task)</a:t>
          </a:r>
          <a:endParaRPr lang="en-GB" sz="2500" kern="1200" dirty="0">
            <a:solidFill>
              <a:schemeClr val="tx1"/>
            </a:solidFill>
            <a:highlight>
              <a:srgbClr val="FAD1CC"/>
            </a:highlight>
            <a:latin typeface="Source Sans 3 Light" panose="020B0303030403020204" pitchFamily="34" charset="0"/>
          </a:endParaRPr>
        </a:p>
      </dsp:txBody>
      <dsp:txXfrm>
        <a:off x="4118" y="3216312"/>
        <a:ext cx="2106760" cy="1113750"/>
      </dsp:txXfrm>
    </dsp:sp>
    <dsp:sp modelId="{E91013D8-C299-4923-BF5F-40FFAD064690}">
      <dsp:nvSpPr>
        <dsp:cNvPr id="0" name=""/>
        <dsp:cNvSpPr/>
      </dsp:nvSpPr>
      <dsp:spPr>
        <a:xfrm>
          <a:off x="2110879" y="2772511"/>
          <a:ext cx="421352" cy="191425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66474-0D0C-4DE0-B31B-386866DDD724}">
      <dsp:nvSpPr>
        <dsp:cNvPr id="0" name=""/>
        <dsp:cNvSpPr/>
      </dsp:nvSpPr>
      <dsp:spPr>
        <a:xfrm>
          <a:off x="2700772" y="2772511"/>
          <a:ext cx="5730388" cy="1914257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500" kern="1200" dirty="0">
              <a:solidFill>
                <a:schemeClr val="tx2"/>
              </a:solidFill>
              <a:latin typeface="Source Sans 3 Light" panose="020B0303030403020204" pitchFamily="34" charset="0"/>
              <a:ea typeface="Source Sans Pro Light" panose="020B0403030403020204" pitchFamily="34" charset="0"/>
              <a:cs typeface="Kokila" panose="020B0604020202020204" pitchFamily="34" charset="0"/>
            </a:rPr>
            <a:t>	To summarise the above and deliver a 5-minute pitch:</a:t>
          </a:r>
          <a:endParaRPr lang="en-GB" sz="2500" i="1" kern="1200" dirty="0">
            <a:solidFill>
              <a:schemeClr val="tx2"/>
            </a:solidFill>
            <a:highlight>
              <a:srgbClr val="B2E8E8"/>
            </a:highlight>
            <a:latin typeface="Source Sans 3 Light" panose="020B0303030403020204" pitchFamily="34" charset="0"/>
            <a:ea typeface="Source Sans Pro Light" panose="020B0403030403020204" pitchFamily="34" charset="0"/>
            <a:cs typeface="Kokila" panose="020B0604020202020204" pitchFamily="34" charset="0"/>
          </a:endParaRPr>
        </a:p>
        <a:p>
          <a:pPr marL="228600" lvl="1" indent="-228600" algn="ctr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2500" i="1" kern="1200" dirty="0">
              <a:solidFill>
                <a:schemeClr val="tx2"/>
              </a:solidFill>
              <a:latin typeface="Source Sans 3 Light" panose="020B0303030403020204" pitchFamily="34" charset="0"/>
              <a:ea typeface="Source Sans Pro Light" panose="020B0403030403020204" pitchFamily="34" charset="0"/>
              <a:cs typeface="Kokila" panose="020B0604020202020204" pitchFamily="34" charset="0"/>
            </a:rPr>
            <a:t>‘Why you should send your child to our madrasah’</a:t>
          </a:r>
          <a:endParaRPr lang="en-GB" sz="2500" i="1" kern="1200" dirty="0">
            <a:solidFill>
              <a:schemeClr val="tx2"/>
            </a:solidFill>
            <a:highlight>
              <a:srgbClr val="B2E8E8"/>
            </a:highlight>
            <a:latin typeface="Source Sans 3 Light" panose="020B0303030403020204" pitchFamily="34" charset="0"/>
            <a:ea typeface="Source Sans Pro Light" panose="020B0403030403020204" pitchFamily="34" charset="0"/>
            <a:cs typeface="Kokila" panose="020B0604020202020204" pitchFamily="34" charset="0"/>
          </a:endParaRPr>
        </a:p>
      </dsp:txBody>
      <dsp:txXfrm>
        <a:off x="2700772" y="2772511"/>
        <a:ext cx="5730388" cy="1914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B1740-7493-4043-B326-B44E5109B40E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16B3A-D0B1-454E-91A0-6FDBD47AD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28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Start session with Bismillah, Praises of Allah and </a:t>
            </a:r>
            <a:r>
              <a:rPr lang="en-GB" sz="1800" dirty="0" err="1"/>
              <a:t>Salawat</a:t>
            </a:r>
            <a:endParaRPr lang="en-GB" sz="18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Feel free to adjust this ppt to your learners’ needs.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Read the notes before delivering the lesson.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   Teach with </a:t>
            </a:r>
            <a:r>
              <a:rPr lang="en-GB" sz="1800" dirty="0" err="1"/>
              <a:t>ikhlas</a:t>
            </a:r>
            <a:r>
              <a:rPr lang="en-GB" sz="1800" dirty="0"/>
              <a:t>, love, passion and genuine care for your students. Build a rapport, be positive and help them to increase their love for Allah and His Messenger </a:t>
            </a:r>
            <a:r>
              <a:rPr lang="ar-SA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ﷺ</a:t>
            </a:r>
            <a:r>
              <a:rPr lang="en-GB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i="0" dirty="0"/>
              <a:t>Please give us feedback on these slides by filling in this short feedback form (you can remain anonymous): https://forms.gle/yP45KNYEbemxT7hS6</a:t>
            </a:r>
          </a:p>
          <a:p>
            <a:endParaRPr lang="en-GB" sz="1000" dirty="0"/>
          </a:p>
          <a:p>
            <a:r>
              <a:rPr lang="en-GB" sz="1000" dirty="0"/>
              <a:t>The purpose of this session is for students to:</a:t>
            </a:r>
          </a:p>
          <a:p>
            <a:pPr marL="171450" indent="-171450">
              <a:buFontTx/>
              <a:buChar char="-"/>
            </a:pPr>
            <a:r>
              <a:rPr lang="en-GB" sz="1000" dirty="0"/>
              <a:t>Reflect on the purpose of education in Islam</a:t>
            </a:r>
          </a:p>
          <a:p>
            <a:pPr marL="171450" indent="-171450">
              <a:buFontTx/>
              <a:buChar char="-"/>
            </a:pPr>
            <a:r>
              <a:rPr lang="en-GB" sz="1000" dirty="0"/>
              <a:t>Critically reflect on their own education experience</a:t>
            </a:r>
          </a:p>
          <a:p>
            <a:pPr marL="171450" indent="-171450">
              <a:buFontTx/>
              <a:buChar char="-"/>
            </a:pPr>
            <a:r>
              <a:rPr lang="en-GB" sz="1000" dirty="0"/>
              <a:t>Design and plan a (brief) madrasah structure</a:t>
            </a:r>
          </a:p>
          <a:p>
            <a:pPr marL="171450" indent="-171450">
              <a:buFontTx/>
              <a:buChar char="-"/>
            </a:pPr>
            <a:r>
              <a:rPr lang="en-GB" sz="1000" dirty="0"/>
              <a:t>Have fun and enjoy working hard to win </a:t>
            </a:r>
            <a:r>
              <a:rPr lang="en-GB" sz="1000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FontTx/>
              <a:buNone/>
            </a:pPr>
            <a:endParaRPr lang="en-GB" sz="1000" dirty="0"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r>
              <a:rPr lang="en-GB" sz="1000" dirty="0">
                <a:sym typeface="Wingdings" panose="05000000000000000000" pitchFamily="2" charset="2"/>
              </a:rPr>
              <a:t>It will also give the teacher an insight into what the students perceive is important and what could be added to improve the madrasah/school.</a:t>
            </a:r>
          </a:p>
          <a:p>
            <a:pPr marL="0" indent="0">
              <a:buFontTx/>
              <a:buNone/>
            </a:pPr>
            <a:endParaRPr lang="en-GB" sz="1000" dirty="0">
              <a:sym typeface="Wingdings" panose="05000000000000000000" pitchFamily="2" charset="2"/>
            </a:endParaRPr>
          </a:p>
          <a:p>
            <a:r>
              <a:rPr lang="en-GB" sz="1000" dirty="0"/>
              <a:t>This will take 1-3 lessons (depending on class size and if students can work on it at home). In the 1</a:t>
            </a:r>
            <a:r>
              <a:rPr lang="en-GB" sz="1000" baseline="30000" dirty="0"/>
              <a:t>st</a:t>
            </a:r>
            <a:r>
              <a:rPr lang="en-GB" sz="1000" dirty="0"/>
              <a:t> lesson teacher can explain the task and students can start planning. They may need a 2</a:t>
            </a:r>
            <a:r>
              <a:rPr lang="en-GB" sz="1000" baseline="30000" dirty="0"/>
              <a:t>nd</a:t>
            </a:r>
            <a:r>
              <a:rPr lang="en-GB" sz="1000" dirty="0"/>
              <a:t> lesson to finalise their plan and produce their work. In the 3</a:t>
            </a:r>
            <a:r>
              <a:rPr lang="en-GB" sz="1000" baseline="30000" dirty="0"/>
              <a:t>rd</a:t>
            </a:r>
            <a:r>
              <a:rPr lang="en-GB" sz="1000" dirty="0"/>
              <a:t> lesson, each group can present their ‘madrasah’. </a:t>
            </a:r>
          </a:p>
          <a:p>
            <a:r>
              <a:rPr lang="en-GB" sz="1000" dirty="0"/>
              <a:t>There could also be a follow up lesson with feedback and a discussion of all the winning factors of each madrasah. Highlight positives from every group, and ask thought-provoking questions (e.g. some teams may have come up with fantastic extra-curricular activities, so you could ask them if they have thought about how they will be funded?)</a:t>
            </a:r>
          </a:p>
          <a:p>
            <a:pPr marL="0" indent="0">
              <a:buFontTx/>
              <a:buNone/>
            </a:pPr>
            <a:endParaRPr lang="en-GB" sz="1000" dirty="0">
              <a:sym typeface="Wingdings" panose="05000000000000000000" pitchFamily="2" charset="2"/>
            </a:endParaRPr>
          </a:p>
          <a:p>
            <a:pPr marL="0" indent="0">
              <a:buFontTx/>
              <a:buNone/>
            </a:pPr>
            <a:r>
              <a:rPr lang="en-GB" dirty="0"/>
              <a:t>www.lifewithallah.com</a:t>
            </a:r>
          </a:p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EF180-1828-496F-B160-651EC615A43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123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Put students into groups/let them choose their own.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EF180-1828-496F-B160-651EC615A43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572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Whilst</a:t>
            </a:r>
            <a:r>
              <a:rPr lang="en-GB" baseline="0" dirty="0"/>
              <a:t> teacher will check the first two written tasks, the whole class will hear the 3</a:t>
            </a:r>
            <a:r>
              <a:rPr lang="en-GB" baseline="30000" dirty="0"/>
              <a:t>rd</a:t>
            </a:r>
            <a:r>
              <a:rPr lang="en-GB" baseline="0" dirty="0"/>
              <a:t> task (the pitch) and can ask any questions if they want to. </a:t>
            </a:r>
          </a:p>
          <a:p>
            <a:endParaRPr lang="en-GB" baseline="0" dirty="0"/>
          </a:p>
          <a:p>
            <a:r>
              <a:rPr lang="en-GB" b="1" baseline="0" dirty="0"/>
              <a:t>Set this as a competition </a:t>
            </a:r>
            <a:r>
              <a:rPr lang="en-GB" b="0" baseline="0" dirty="0"/>
              <a:t>(this will increase student engagement and enthusiasm). </a:t>
            </a:r>
            <a:r>
              <a:rPr lang="en-GB" baseline="0" dirty="0"/>
              <a:t>For e.g. teacher can say that depending on which madrasah I would like (for my younger self to have been a student at)/to send my child to, that particular group will be the winner and receive a prize (could be a surprise or shared in advance).</a:t>
            </a:r>
          </a:p>
          <a:p>
            <a:endParaRPr lang="en-GB" baseline="0" dirty="0"/>
          </a:p>
          <a:p>
            <a:r>
              <a:rPr lang="en-GB" baseline="0" dirty="0"/>
              <a:t>Variation: Students could also choose which madrasah they would send their child to. The madrasah with the most votes could also receive a prize.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6B3A-D0B1-454E-91A0-6FDBD47AD2B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72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2118-2380-4A02-953D-95A897BAF6EA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844B-26B7-47B7-9212-8E15CBBDA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0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2118-2380-4A02-953D-95A897BAF6EA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844B-26B7-47B7-9212-8E15CBBDA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39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2118-2380-4A02-953D-95A897BAF6EA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844B-26B7-47B7-9212-8E15CBBDA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01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2118-2380-4A02-953D-95A897BAF6EA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844B-26B7-47B7-9212-8E15CBBDA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1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2118-2380-4A02-953D-95A897BAF6EA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844B-26B7-47B7-9212-8E15CBBDA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70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2118-2380-4A02-953D-95A897BAF6EA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844B-26B7-47B7-9212-8E15CBBDA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01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2118-2380-4A02-953D-95A897BAF6EA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844B-26B7-47B7-9212-8E15CBBDA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0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2118-2380-4A02-953D-95A897BAF6EA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844B-26B7-47B7-9212-8E15CBBDA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54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2118-2380-4A02-953D-95A897BAF6EA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844B-26B7-47B7-9212-8E15CBBDA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31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2118-2380-4A02-953D-95A897BAF6EA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844B-26B7-47B7-9212-8E15CBBDA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28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2118-2380-4A02-953D-95A897BAF6EA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2844B-26B7-47B7-9212-8E15CBBDA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31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rgbClr val="B2E8E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62118-2380-4A02-953D-95A897BAF6EA}" type="datetimeFigureOut">
              <a:rPr lang="en-GB" smtClean="0"/>
              <a:t>16/12/2022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2844B-26B7-47B7-9212-8E15CBBDA6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21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ource Sans Pro Black" panose="020B0803030403020204" pitchFamily="34" charset="0"/>
          <a:ea typeface="Source Sans Pro Black" panose="020B0803030403020204" pitchFamily="34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ttlingbooks.com/2020/04/announcing-winner-of-spoilt-quilt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accent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GB" sz="13800" b="1" dirty="0">
                <a:latin typeface="GungsuhChe" panose="02030609000101010101" pitchFamily="49" charset="-127"/>
                <a:ea typeface="GungsuhChe" panose="02030609000101010101" pitchFamily="49" charset="-127"/>
              </a:rPr>
              <a:t>DYO</a:t>
            </a:r>
            <a:r>
              <a:rPr lang="en-GB" sz="11500" dirty="0">
                <a:latin typeface="Bebas" pitchFamily="2" charset="0"/>
              </a:rPr>
              <a:t> </a:t>
            </a:r>
            <a:br>
              <a:rPr lang="en-GB" sz="11500" dirty="0">
                <a:latin typeface="Bebas" pitchFamily="2" charset="0"/>
              </a:rPr>
            </a:br>
            <a:r>
              <a:rPr lang="en-GB" sz="6000" dirty="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  <a:cs typeface="Dubai" panose="020B0503030403030204" pitchFamily="34" charset="-78"/>
              </a:rPr>
              <a:t>(DESIGN YOUR OWN)  </a:t>
            </a:r>
            <a:r>
              <a:rPr lang="en-GB" sz="13800" dirty="0">
                <a:latin typeface="GungsuhChe" panose="02030609000101010101" pitchFamily="49" charset="-127"/>
                <a:ea typeface="GungsuhChe" panose="02030609000101010101" pitchFamily="49" charset="-127"/>
                <a:cs typeface="Aharoni" panose="02010803020104030203" pitchFamily="2" charset="-79"/>
              </a:rPr>
              <a:t>MADRASAH</a:t>
            </a:r>
            <a:endParaRPr lang="en-GB" sz="11500" dirty="0">
              <a:latin typeface="GungsuhChe" panose="02030609000101010101" pitchFamily="49" charset="-127"/>
              <a:ea typeface="GungsuhChe" panose="02030609000101010101" pitchFamily="49" charset="-127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02FB3-3766-1DFE-C03B-1AFD10FD8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270" y="5653974"/>
            <a:ext cx="1401460" cy="109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AB705F-0D7B-9A93-6E9A-7970E303A672}"/>
              </a:ext>
            </a:extLst>
          </p:cNvPr>
          <p:cNvSpPr txBox="1"/>
          <p:nvPr/>
        </p:nvSpPr>
        <p:spPr>
          <a:xfrm>
            <a:off x="7524328" y="232750"/>
            <a:ext cx="1619672" cy="408623"/>
          </a:xfrm>
          <a:prstGeom prst="round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bin" panose="00000500000000000000" pitchFamily="2" charset="0"/>
              </a:rPr>
              <a:t>KS4</a:t>
            </a:r>
            <a:endParaRPr lang="en-GB" dirty="0">
              <a:latin typeface="Cab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3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MADRASAH OPEN DAY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424" y="2132856"/>
            <a:ext cx="7283152" cy="3993307"/>
          </a:xfrm>
          <a:prstGeom prst="roundRect">
            <a:avLst/>
          </a:prstGeom>
          <a:ln w="57150"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SzPct val="80000"/>
              <a:buNone/>
            </a:pPr>
            <a:r>
              <a:rPr lang="en-GB" dirty="0">
                <a:solidFill>
                  <a:schemeClr val="tx2"/>
                </a:solidFill>
                <a:latin typeface="Source Sans 3 Light" panose="020B0303030403020204" pitchFamily="34" charset="0"/>
                <a:ea typeface="Source Sans Pro Light" panose="020B0403030403020204" pitchFamily="34" charset="0"/>
                <a:cs typeface="Kokila" panose="020B0604020202020204" pitchFamily="34" charset="0"/>
              </a:rPr>
              <a:t>You are part of the management of a madrasah. There is an open day in your city where 10 other madrasahs are promoting their madrasah to prospective students &amp; parents.</a:t>
            </a:r>
          </a:p>
          <a:p>
            <a:pPr marL="0" indent="0">
              <a:lnSpc>
                <a:spcPct val="120000"/>
              </a:lnSpc>
              <a:buSzPct val="80000"/>
              <a:buNone/>
            </a:pPr>
            <a:endParaRPr lang="en-GB" dirty="0">
              <a:latin typeface="Mulish Light" pitchFamily="2" charset="0"/>
              <a:ea typeface="Source Sans Pro Light" panose="020B0403030403020204" pitchFamily="34" charset="0"/>
              <a:cs typeface="Kokil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10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6FD2-ADDA-129E-DB12-635BFA05D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Source Sans Pro Black" panose="020B0803030403020204" pitchFamily="34" charset="0"/>
                <a:ea typeface="Source Sans Pro Black" panose="020B0803030403020204" pitchFamily="34" charset="0"/>
                <a:cs typeface="Kokila" panose="020B0604020202020204" pitchFamily="34" charset="0"/>
              </a:rPr>
              <a:t>Your task is:</a:t>
            </a:r>
            <a:endParaRPr lang="en-GB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24488C6-0BF5-5C0F-7C29-20AC59AFCC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3267613"/>
              </p:ext>
            </p:extLst>
          </p:nvPr>
        </p:nvGraphicFramePr>
        <p:xfrm>
          <a:off x="457200" y="1844824"/>
          <a:ext cx="8435280" cy="4738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853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6997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tx2"/>
                </a:solidFill>
                <a:latin typeface="Source Sans 3 Light" panose="020B0303030403020204" pitchFamily="34" charset="0"/>
                <a:cs typeface="Kokila" panose="020B0604020202020204" pitchFamily="34" charset="0"/>
              </a:rPr>
              <a:t> Age Range: Teenagers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tx2"/>
                </a:solidFill>
                <a:latin typeface="Source Sans 3 Light" panose="020B0303030403020204" pitchFamily="34" charset="0"/>
                <a:cs typeface="Kokila" panose="020B0604020202020204" pitchFamily="34" charset="0"/>
              </a:rPr>
              <a:t> Fees, Uniform, Days and Times: entirely up to you.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chemeClr val="tx2"/>
                </a:solidFill>
                <a:latin typeface="Source Sans 3 Light" panose="020B0303030403020204" pitchFamily="34" charset="0"/>
                <a:cs typeface="Kokila" panose="020B0604020202020204" pitchFamily="34" charset="0"/>
              </a:rPr>
              <a:t> Be idealistic yet realistic!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sz="2400" dirty="0">
              <a:solidFill>
                <a:schemeClr val="tx2"/>
              </a:solidFill>
              <a:latin typeface="Mulish Light" pitchFamily="2" charset="0"/>
              <a:cs typeface="Kokila" panose="020B0604020202020204" pitchFamily="34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GB" sz="2400" dirty="0">
              <a:solidFill>
                <a:schemeClr val="tx2"/>
              </a:solidFill>
              <a:latin typeface="Mulish Light" pitchFamily="2" charset="0"/>
              <a:cs typeface="Kokila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2400" dirty="0">
              <a:solidFill>
                <a:schemeClr val="tx2"/>
              </a:solidFill>
              <a:latin typeface="Mulish Light" pitchFamily="2" charset="0"/>
              <a:cs typeface="Kokil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E3143D-D857-AD59-0725-094F12A1FF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47864" y="3920995"/>
            <a:ext cx="2641310" cy="1388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52CDE4-1477-CF8F-4DC5-876BCAC63AF5}"/>
              </a:ext>
            </a:extLst>
          </p:cNvPr>
          <p:cNvSpPr txBox="1"/>
          <p:nvPr/>
        </p:nvSpPr>
        <p:spPr>
          <a:xfrm>
            <a:off x="827584" y="5661248"/>
            <a:ext cx="7704856" cy="664012"/>
          </a:xfrm>
          <a:prstGeom prst="roundRect">
            <a:avLst/>
          </a:prstGeom>
          <a:solidFill>
            <a:srgbClr val="B2E8E8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C353E"/>
                </a:solidFill>
                <a:effectLst/>
                <a:uLnTx/>
                <a:uFillTx/>
                <a:latin typeface="Source Sans 3 Light" panose="020B0303030403020204" pitchFamily="34" charset="0"/>
                <a:cs typeface="Kokila" panose="020B0604020202020204" pitchFamily="34" charset="0"/>
              </a:rPr>
              <a:t>The best madrasah will receive a prize inshallah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C353E"/>
                </a:solidFill>
                <a:effectLst/>
                <a:uLnTx/>
                <a:uFillTx/>
                <a:latin typeface="Mulish Light" pitchFamily="2" charset="0"/>
                <a:ea typeface="+mn-ea"/>
                <a:cs typeface="Kokila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C353E"/>
              </a:solidFill>
              <a:effectLst/>
              <a:uLnTx/>
              <a:uFillTx/>
              <a:latin typeface="Mulish Light" pitchFamily="2" charset="0"/>
              <a:ea typeface="+mn-ea"/>
              <a:cs typeface="Kokil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2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82CB5-8973-CA0D-2BE1-E126024C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 Black" panose="020B0803030403020204" pitchFamily="34" charset="0"/>
                <a:ea typeface="Source Sans Pro Black" panose="020B0803030403020204" pitchFamily="34" charset="0"/>
              </a:rPr>
              <a:t>Ready, Set, Go</a:t>
            </a:r>
            <a:endParaRPr lang="en-GB" dirty="0">
              <a:latin typeface="Source Sans Pro Black" panose="020B0803030403020204" pitchFamily="34" charset="0"/>
              <a:ea typeface="Source Sans Pro Black" panose="020B08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76D16-04D5-2205-17C0-1A7DDBA93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endParaRPr lang="ar-SA" sz="72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marL="0" indent="0" algn="ctr" rtl="1">
              <a:buNone/>
            </a:pPr>
            <a:endParaRPr lang="en-GB" sz="72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marL="0" indent="0" algn="ctr" rtl="1">
              <a:buNone/>
            </a:pPr>
            <a:r>
              <a:rPr lang="ar-SA" sz="7200" dirty="0">
                <a:solidFill>
                  <a:schemeClr val="accent1"/>
                </a:solidFill>
                <a:latin typeface="Dubai Medium" panose="020B0603030403030204" pitchFamily="34" charset="-78"/>
                <a:cs typeface="Dubai Medium" panose="020B0603030403030204" pitchFamily="34" charset="-78"/>
              </a:rPr>
              <a:t>بالتوفيق!</a:t>
            </a:r>
            <a:endParaRPr lang="en-GB" sz="7200" dirty="0">
              <a:solidFill>
                <a:schemeClr val="accent1"/>
              </a:solidFill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416793-E2CE-FD8C-6AC1-3B9C65F02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916832"/>
            <a:ext cx="2069976" cy="20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215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LWA Red Green">
      <a:dk1>
        <a:srgbClr val="1C355E"/>
      </a:dk1>
      <a:lt1>
        <a:srgbClr val="FFFFFF"/>
      </a:lt1>
      <a:dk2>
        <a:srgbClr val="1C353E"/>
      </a:dk2>
      <a:lt2>
        <a:srgbClr val="E7E6E6"/>
      </a:lt2>
      <a:accent1>
        <a:srgbClr val="00B4B1"/>
      </a:accent1>
      <a:accent2>
        <a:srgbClr val="F26954"/>
      </a:accent2>
      <a:accent3>
        <a:srgbClr val="C24759"/>
      </a:accent3>
      <a:accent4>
        <a:srgbClr val="B2E8E8"/>
      </a:accent4>
      <a:accent5>
        <a:srgbClr val="FAD1CC"/>
      </a:accent5>
      <a:accent6>
        <a:srgbClr val="EDC7CC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593</Words>
  <Application>Microsoft Office PowerPoint</Application>
  <PresentationFormat>On-screen Show (4:3)</PresentationFormat>
  <Paragraphs>52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Courier New</vt:lpstr>
      <vt:lpstr>Source Sans 3 Light</vt:lpstr>
      <vt:lpstr>Dubai Medium</vt:lpstr>
      <vt:lpstr>Bebas</vt:lpstr>
      <vt:lpstr>Source Sans Pro Black</vt:lpstr>
      <vt:lpstr>Cabin</vt:lpstr>
      <vt:lpstr>Arial</vt:lpstr>
      <vt:lpstr>GungsuhChe</vt:lpstr>
      <vt:lpstr>Mulish Light</vt:lpstr>
      <vt:lpstr>Constantia</vt:lpstr>
      <vt:lpstr>Calibri</vt:lpstr>
      <vt:lpstr>1_Office Theme</vt:lpstr>
      <vt:lpstr>DYO  (DESIGN YOUR OWN)  MADRASAH</vt:lpstr>
      <vt:lpstr>MADRASAH OPEN DAY EVENT</vt:lpstr>
      <vt:lpstr>Your task is:</vt:lpstr>
      <vt:lpstr>Criteria</vt:lpstr>
      <vt:lpstr>Ready, Set, Go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DYO  (DESIGN YOUR OWN)  MADRASAH</dc:title>
  <dc:creator>Admin</dc:creator>
  <cp:lastModifiedBy>Admin</cp:lastModifiedBy>
  <cp:revision>3</cp:revision>
  <dcterms:created xsi:type="dcterms:W3CDTF">2022-12-16T11:04:40Z</dcterms:created>
  <dcterms:modified xsi:type="dcterms:W3CDTF">2022-12-16T11:37:11Z</dcterms:modified>
</cp:coreProperties>
</file>