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62" r:id="rId2"/>
    <p:sldId id="256" r:id="rId3"/>
    <p:sldId id="276" r:id="rId4"/>
    <p:sldId id="271" r:id="rId5"/>
    <p:sldId id="260" r:id="rId6"/>
    <p:sldId id="265" r:id="rId7"/>
    <p:sldId id="257" r:id="rId8"/>
    <p:sldId id="275" r:id="rId9"/>
    <p:sldId id="263" r:id="rId10"/>
    <p:sldId id="264" r:id="rId11"/>
    <p:sldId id="258" r:id="rId12"/>
  </p:sldIdLst>
  <p:sldSz cx="9144000" cy="6858000" type="screen4x3"/>
  <p:notesSz cx="6858000" cy="9144000"/>
  <p:embeddedFontLst>
    <p:embeddedFont>
      <p:font typeface="Cabin" panose="00000500000000000000" pitchFamily="2" charset="0"/>
      <p:regular r:id="rId14"/>
      <p:bold r:id="rId15"/>
      <p:italic r:id="rId16"/>
      <p:boldItalic r:id="rId17"/>
    </p:embeddedFont>
    <p:embeddedFont>
      <p:font typeface="Cabin Medium" panose="00000600000000000000" pitchFamily="2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</p:embeddedFont>
    <p:embeddedFont>
      <p:font typeface="KFGQPC Arabic Symbols 01" panose="02000000000000000000" pitchFamily="2" charset="2"/>
      <p:regular r:id="rId22"/>
    </p:embeddedFont>
    <p:embeddedFont>
      <p:font typeface="Open Sans Light" panose="020B0306030504020204" pitchFamily="34" charset="0"/>
      <p:regular r:id="rId23"/>
      <p:italic r:id="rId24"/>
    </p:embeddedFont>
    <p:embeddedFont>
      <p:font typeface="Rakkas" panose="00000500000000000000" pitchFamily="2" charset="-78"/>
      <p:regular r:id="rId25"/>
    </p:embeddedFont>
    <p:embeddedFont>
      <p:font typeface="Sakkal Majalla" panose="02000000000000000000" pitchFamily="2" charset="-78"/>
      <p:regular r:id="rId26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F48"/>
    <a:srgbClr val="CAC077"/>
    <a:srgbClr val="CF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48315" autoAdjust="0"/>
  </p:normalViewPr>
  <p:slideViewPr>
    <p:cSldViewPr snapToGrid="0">
      <p:cViewPr varScale="1">
        <p:scale>
          <a:sx n="41" d="100"/>
          <a:sy n="41" d="100"/>
        </p:scale>
        <p:origin x="26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AF30F-3859-4908-8953-F3C9265BE24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1D2E5D-932C-4F4B-9037-8EE2C69156F9}">
      <dgm:prSet phldrT="[Text]"/>
      <dgm:spPr>
        <a:solidFill>
          <a:srgbClr val="CAC077"/>
        </a:solidFill>
        <a:ln>
          <a:solidFill>
            <a:srgbClr val="CAC077"/>
          </a:solidFill>
        </a:ln>
      </dgm:spPr>
      <dgm:t>
        <a:bodyPr/>
        <a:lstStyle/>
        <a:p>
          <a:r>
            <a:rPr lang="en-GB" dirty="0">
              <a:solidFill>
                <a:srgbClr val="414F48"/>
              </a:solidFill>
              <a:latin typeface="Cabin" panose="00000500000000000000" pitchFamily="2" charset="0"/>
            </a:rPr>
            <a:t>What do you know about these  special days?</a:t>
          </a:r>
        </a:p>
      </dgm:t>
    </dgm:pt>
    <dgm:pt modelId="{0782068C-669A-4C96-87F7-8702A59FB634}" type="parTrans" cxnId="{37F8FB08-3465-4B7C-AC42-F5C116DD8A66}">
      <dgm:prSet/>
      <dgm:spPr/>
      <dgm:t>
        <a:bodyPr/>
        <a:lstStyle/>
        <a:p>
          <a:endParaRPr lang="en-GB"/>
        </a:p>
      </dgm:t>
    </dgm:pt>
    <dgm:pt modelId="{762878F0-4B0B-4974-99CF-DAEBCFDAAD64}" type="sibTrans" cxnId="{37F8FB08-3465-4B7C-AC42-F5C116DD8A66}">
      <dgm:prSet/>
      <dgm:spPr/>
      <dgm:t>
        <a:bodyPr/>
        <a:lstStyle/>
        <a:p>
          <a:endParaRPr lang="en-GB"/>
        </a:p>
      </dgm:t>
    </dgm:pt>
    <dgm:pt modelId="{7426F533-884A-410C-8C25-C66E0EC8C489}">
      <dgm:prSet phldrT="[Text]" phldr="1"/>
      <dgm:spPr>
        <a:solidFill>
          <a:srgbClr val="CAC077"/>
        </a:solidFill>
        <a:ln>
          <a:solidFill>
            <a:srgbClr val="CAC077"/>
          </a:solidFill>
        </a:ln>
      </dgm:spPr>
      <dgm:t>
        <a:bodyPr/>
        <a:lstStyle/>
        <a:p>
          <a:endParaRPr lang="en-GB" dirty="0">
            <a:latin typeface="Cabin" panose="00000500000000000000" pitchFamily="2" charset="0"/>
          </a:endParaRPr>
        </a:p>
      </dgm:t>
    </dgm:pt>
    <dgm:pt modelId="{58C842B7-5322-437B-B511-A9296DE1E6A3}" type="parTrans" cxnId="{FE41916F-5FED-453C-99E4-5DD3DD6D4E65}">
      <dgm:prSet/>
      <dgm:spPr>
        <a:ln>
          <a:solidFill>
            <a:srgbClr val="CAC077"/>
          </a:solidFill>
        </a:ln>
      </dgm:spPr>
      <dgm:t>
        <a:bodyPr/>
        <a:lstStyle/>
        <a:p>
          <a:endParaRPr lang="en-GB"/>
        </a:p>
      </dgm:t>
    </dgm:pt>
    <dgm:pt modelId="{BCED0B0A-CF43-4513-A010-CF860111A9C8}" type="sibTrans" cxnId="{FE41916F-5FED-453C-99E4-5DD3DD6D4E65}">
      <dgm:prSet/>
      <dgm:spPr/>
      <dgm:t>
        <a:bodyPr/>
        <a:lstStyle/>
        <a:p>
          <a:endParaRPr lang="en-GB"/>
        </a:p>
      </dgm:t>
    </dgm:pt>
    <dgm:pt modelId="{BE2AE30C-B2BC-487C-9392-5D8B3928D7CB}">
      <dgm:prSet phldrT="[Text]" phldr="1"/>
      <dgm:spPr>
        <a:solidFill>
          <a:srgbClr val="CAC077"/>
        </a:solidFill>
        <a:ln>
          <a:solidFill>
            <a:srgbClr val="CAC077"/>
          </a:solidFill>
        </a:ln>
      </dgm:spPr>
      <dgm:t>
        <a:bodyPr/>
        <a:lstStyle/>
        <a:p>
          <a:endParaRPr lang="en-GB" dirty="0">
            <a:latin typeface="Cabin" panose="00000500000000000000" pitchFamily="2" charset="0"/>
          </a:endParaRPr>
        </a:p>
      </dgm:t>
    </dgm:pt>
    <dgm:pt modelId="{E7F1FF97-3D21-4651-AB64-5376E3E75A8A}" type="parTrans" cxnId="{4020967C-463F-4E86-97DC-C9F445624D6A}">
      <dgm:prSet/>
      <dgm:spPr>
        <a:ln>
          <a:solidFill>
            <a:srgbClr val="CAC077"/>
          </a:solidFill>
        </a:ln>
      </dgm:spPr>
      <dgm:t>
        <a:bodyPr/>
        <a:lstStyle/>
        <a:p>
          <a:endParaRPr lang="en-GB"/>
        </a:p>
      </dgm:t>
    </dgm:pt>
    <dgm:pt modelId="{F1BB51F2-E3D3-4192-A767-FB622B5DF80B}" type="sibTrans" cxnId="{4020967C-463F-4E86-97DC-C9F445624D6A}">
      <dgm:prSet/>
      <dgm:spPr/>
      <dgm:t>
        <a:bodyPr/>
        <a:lstStyle/>
        <a:p>
          <a:endParaRPr lang="en-GB"/>
        </a:p>
      </dgm:t>
    </dgm:pt>
    <dgm:pt modelId="{22F08553-F055-4C25-9030-0279D1EE293F}">
      <dgm:prSet phldrT="[Text]" phldr="1"/>
      <dgm:spPr>
        <a:solidFill>
          <a:srgbClr val="CAC077"/>
        </a:solidFill>
        <a:ln>
          <a:solidFill>
            <a:srgbClr val="CAC077"/>
          </a:solidFill>
        </a:ln>
      </dgm:spPr>
      <dgm:t>
        <a:bodyPr/>
        <a:lstStyle/>
        <a:p>
          <a:endParaRPr lang="en-GB" dirty="0">
            <a:latin typeface="Cabin" panose="00000500000000000000" pitchFamily="2" charset="0"/>
          </a:endParaRPr>
        </a:p>
      </dgm:t>
    </dgm:pt>
    <dgm:pt modelId="{16202DC8-2EC4-4809-9E2B-F7D7D8A17605}" type="parTrans" cxnId="{0130D14A-8B2B-44BB-9EDC-0CB7982A13D1}">
      <dgm:prSet/>
      <dgm:spPr>
        <a:ln>
          <a:solidFill>
            <a:srgbClr val="CAC077"/>
          </a:solidFill>
        </a:ln>
      </dgm:spPr>
      <dgm:t>
        <a:bodyPr/>
        <a:lstStyle/>
        <a:p>
          <a:endParaRPr lang="en-GB"/>
        </a:p>
      </dgm:t>
    </dgm:pt>
    <dgm:pt modelId="{2DBCD3C8-406E-47E9-BE6E-AB738B35E739}" type="sibTrans" cxnId="{0130D14A-8B2B-44BB-9EDC-0CB7982A13D1}">
      <dgm:prSet/>
      <dgm:spPr/>
      <dgm:t>
        <a:bodyPr/>
        <a:lstStyle/>
        <a:p>
          <a:endParaRPr lang="en-GB"/>
        </a:p>
      </dgm:t>
    </dgm:pt>
    <dgm:pt modelId="{6C1E6B44-A45E-487A-A8B5-B0A1F3B09798}">
      <dgm:prSet phldrT="[Text]" phldr="1"/>
      <dgm:spPr>
        <a:solidFill>
          <a:srgbClr val="CAC077"/>
        </a:solidFill>
        <a:ln>
          <a:solidFill>
            <a:srgbClr val="CAC077"/>
          </a:solidFill>
        </a:ln>
      </dgm:spPr>
      <dgm:t>
        <a:bodyPr/>
        <a:lstStyle/>
        <a:p>
          <a:endParaRPr lang="en-GB" dirty="0">
            <a:latin typeface="Cabin" panose="00000500000000000000" pitchFamily="2" charset="0"/>
          </a:endParaRPr>
        </a:p>
      </dgm:t>
    </dgm:pt>
    <dgm:pt modelId="{D17240A9-FFF2-48AD-959F-DC3BDA62509C}" type="parTrans" cxnId="{521FFB59-546C-46D7-8A7C-17279303138C}">
      <dgm:prSet/>
      <dgm:spPr>
        <a:ln>
          <a:solidFill>
            <a:srgbClr val="CAC077"/>
          </a:solidFill>
        </a:ln>
      </dgm:spPr>
      <dgm:t>
        <a:bodyPr/>
        <a:lstStyle/>
        <a:p>
          <a:endParaRPr lang="en-GB"/>
        </a:p>
      </dgm:t>
    </dgm:pt>
    <dgm:pt modelId="{D1A15B8A-6830-4ED3-A78B-E1DBAD58BC4B}" type="sibTrans" cxnId="{521FFB59-546C-46D7-8A7C-17279303138C}">
      <dgm:prSet/>
      <dgm:spPr/>
      <dgm:t>
        <a:bodyPr/>
        <a:lstStyle/>
        <a:p>
          <a:endParaRPr lang="en-GB"/>
        </a:p>
      </dgm:t>
    </dgm:pt>
    <dgm:pt modelId="{6F914EBD-4AD4-498E-ABD1-922FCD0F1061}">
      <dgm:prSet phldrT="[Text]"/>
      <dgm:spPr>
        <a:solidFill>
          <a:srgbClr val="CAC077"/>
        </a:solidFill>
        <a:ln>
          <a:solidFill>
            <a:srgbClr val="CAC077"/>
          </a:solidFill>
        </a:ln>
      </dgm:spPr>
      <dgm:t>
        <a:bodyPr/>
        <a:lstStyle/>
        <a:p>
          <a:endParaRPr lang="en-GB" dirty="0"/>
        </a:p>
      </dgm:t>
    </dgm:pt>
    <dgm:pt modelId="{5C18A69D-9646-4FCE-9841-2CEF488B4743}" type="parTrans" cxnId="{10358322-FBF1-443B-A995-15EA7E8F1D0D}">
      <dgm:prSet/>
      <dgm:spPr>
        <a:ln>
          <a:solidFill>
            <a:srgbClr val="CAC077"/>
          </a:solidFill>
        </a:ln>
      </dgm:spPr>
      <dgm:t>
        <a:bodyPr/>
        <a:lstStyle/>
        <a:p>
          <a:endParaRPr lang="en-GB"/>
        </a:p>
      </dgm:t>
    </dgm:pt>
    <dgm:pt modelId="{2187DBEC-4678-4BC0-A1F1-4885D700F320}" type="sibTrans" cxnId="{10358322-FBF1-443B-A995-15EA7E8F1D0D}">
      <dgm:prSet/>
      <dgm:spPr/>
      <dgm:t>
        <a:bodyPr/>
        <a:lstStyle/>
        <a:p>
          <a:endParaRPr lang="en-GB"/>
        </a:p>
      </dgm:t>
    </dgm:pt>
    <dgm:pt modelId="{78336D21-F95D-4FC1-B642-DD3F6C8B81F6}" type="pres">
      <dgm:prSet presAssocID="{F72AF30F-3859-4908-8953-F3C9265BE2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C7C0A1-3015-4659-AE96-EBF4CAB91672}" type="pres">
      <dgm:prSet presAssocID="{071D2E5D-932C-4F4B-9037-8EE2C69156F9}" presName="centerShape" presStyleLbl="node0" presStyleIdx="0" presStyleCnt="1"/>
      <dgm:spPr/>
    </dgm:pt>
    <dgm:pt modelId="{9AF72F8A-B3BD-4900-BC64-9EA6B9F82F0C}" type="pres">
      <dgm:prSet presAssocID="{58C842B7-5322-437B-B511-A9296DE1E6A3}" presName="Name9" presStyleLbl="parChTrans1D2" presStyleIdx="0" presStyleCnt="5"/>
      <dgm:spPr/>
    </dgm:pt>
    <dgm:pt modelId="{73322D87-DE22-454F-AA4A-2DAA647ED973}" type="pres">
      <dgm:prSet presAssocID="{58C842B7-5322-437B-B511-A9296DE1E6A3}" presName="connTx" presStyleLbl="parChTrans1D2" presStyleIdx="0" presStyleCnt="5"/>
      <dgm:spPr/>
    </dgm:pt>
    <dgm:pt modelId="{959C4AEB-0E7B-45C2-A75E-33330B026ACE}" type="pres">
      <dgm:prSet presAssocID="{7426F533-884A-410C-8C25-C66E0EC8C489}" presName="node" presStyleLbl="node1" presStyleIdx="0" presStyleCnt="5">
        <dgm:presLayoutVars>
          <dgm:bulletEnabled val="1"/>
        </dgm:presLayoutVars>
      </dgm:prSet>
      <dgm:spPr/>
    </dgm:pt>
    <dgm:pt modelId="{AC09E7BB-4781-4A65-81EF-AC66868ED5D9}" type="pres">
      <dgm:prSet presAssocID="{E7F1FF97-3D21-4651-AB64-5376E3E75A8A}" presName="Name9" presStyleLbl="parChTrans1D2" presStyleIdx="1" presStyleCnt="5"/>
      <dgm:spPr/>
    </dgm:pt>
    <dgm:pt modelId="{1556C899-CF31-418B-9BC5-FA7319421468}" type="pres">
      <dgm:prSet presAssocID="{E7F1FF97-3D21-4651-AB64-5376E3E75A8A}" presName="connTx" presStyleLbl="parChTrans1D2" presStyleIdx="1" presStyleCnt="5"/>
      <dgm:spPr/>
    </dgm:pt>
    <dgm:pt modelId="{15CA06D0-1E9D-4610-AD50-D6FBA161882A}" type="pres">
      <dgm:prSet presAssocID="{BE2AE30C-B2BC-487C-9392-5D8B3928D7CB}" presName="node" presStyleLbl="node1" presStyleIdx="1" presStyleCnt="5">
        <dgm:presLayoutVars>
          <dgm:bulletEnabled val="1"/>
        </dgm:presLayoutVars>
      </dgm:prSet>
      <dgm:spPr/>
    </dgm:pt>
    <dgm:pt modelId="{670A1E54-5932-48CE-B7A1-01FC74CB5696}" type="pres">
      <dgm:prSet presAssocID="{16202DC8-2EC4-4809-9E2B-F7D7D8A17605}" presName="Name9" presStyleLbl="parChTrans1D2" presStyleIdx="2" presStyleCnt="5"/>
      <dgm:spPr/>
    </dgm:pt>
    <dgm:pt modelId="{FDB91610-AD3F-4055-88C1-15947861A9CF}" type="pres">
      <dgm:prSet presAssocID="{16202DC8-2EC4-4809-9E2B-F7D7D8A17605}" presName="connTx" presStyleLbl="parChTrans1D2" presStyleIdx="2" presStyleCnt="5"/>
      <dgm:spPr/>
    </dgm:pt>
    <dgm:pt modelId="{A7C1E657-CEE8-4667-92A9-3F40E7B689FF}" type="pres">
      <dgm:prSet presAssocID="{22F08553-F055-4C25-9030-0279D1EE293F}" presName="node" presStyleLbl="node1" presStyleIdx="2" presStyleCnt="5">
        <dgm:presLayoutVars>
          <dgm:bulletEnabled val="1"/>
        </dgm:presLayoutVars>
      </dgm:prSet>
      <dgm:spPr/>
    </dgm:pt>
    <dgm:pt modelId="{0E58A2E9-120F-4617-B160-007BED5130B7}" type="pres">
      <dgm:prSet presAssocID="{D17240A9-FFF2-48AD-959F-DC3BDA62509C}" presName="Name9" presStyleLbl="parChTrans1D2" presStyleIdx="3" presStyleCnt="5"/>
      <dgm:spPr/>
    </dgm:pt>
    <dgm:pt modelId="{EA805AE4-D389-4712-962E-61190F9E7431}" type="pres">
      <dgm:prSet presAssocID="{D17240A9-FFF2-48AD-959F-DC3BDA62509C}" presName="connTx" presStyleLbl="parChTrans1D2" presStyleIdx="3" presStyleCnt="5"/>
      <dgm:spPr/>
    </dgm:pt>
    <dgm:pt modelId="{3DC02C8F-BFDF-4EE7-899A-10ACD9E25213}" type="pres">
      <dgm:prSet presAssocID="{6C1E6B44-A45E-487A-A8B5-B0A1F3B09798}" presName="node" presStyleLbl="node1" presStyleIdx="3" presStyleCnt="5">
        <dgm:presLayoutVars>
          <dgm:bulletEnabled val="1"/>
        </dgm:presLayoutVars>
      </dgm:prSet>
      <dgm:spPr/>
    </dgm:pt>
    <dgm:pt modelId="{0577E942-9277-4FF4-87FA-CE7E1CF0ACB4}" type="pres">
      <dgm:prSet presAssocID="{5C18A69D-9646-4FCE-9841-2CEF488B4743}" presName="Name9" presStyleLbl="parChTrans1D2" presStyleIdx="4" presStyleCnt="5"/>
      <dgm:spPr/>
    </dgm:pt>
    <dgm:pt modelId="{34FA8D81-8BE8-4422-B8EA-F22BA2E4256B}" type="pres">
      <dgm:prSet presAssocID="{5C18A69D-9646-4FCE-9841-2CEF488B4743}" presName="connTx" presStyleLbl="parChTrans1D2" presStyleIdx="4" presStyleCnt="5"/>
      <dgm:spPr/>
    </dgm:pt>
    <dgm:pt modelId="{D75062F2-16F4-444E-B67C-11690D4D5B2E}" type="pres">
      <dgm:prSet presAssocID="{6F914EBD-4AD4-498E-ABD1-922FCD0F1061}" presName="node" presStyleLbl="node1" presStyleIdx="4" presStyleCnt="5">
        <dgm:presLayoutVars>
          <dgm:bulletEnabled val="1"/>
        </dgm:presLayoutVars>
      </dgm:prSet>
      <dgm:spPr/>
    </dgm:pt>
  </dgm:ptLst>
  <dgm:cxnLst>
    <dgm:cxn modelId="{70ADF902-D7E2-4064-A1AA-C6079B95B6CB}" type="presOf" srcId="{D17240A9-FFF2-48AD-959F-DC3BDA62509C}" destId="{0E58A2E9-120F-4617-B160-007BED5130B7}" srcOrd="0" destOrd="0" presId="urn:microsoft.com/office/officeart/2005/8/layout/radial1"/>
    <dgm:cxn modelId="{37F8FB08-3465-4B7C-AC42-F5C116DD8A66}" srcId="{F72AF30F-3859-4908-8953-F3C9265BE244}" destId="{071D2E5D-932C-4F4B-9037-8EE2C69156F9}" srcOrd="0" destOrd="0" parTransId="{0782068C-669A-4C96-87F7-8702A59FB634}" sibTransId="{762878F0-4B0B-4974-99CF-DAEBCFDAAD64}"/>
    <dgm:cxn modelId="{A9153E17-7116-4F32-A652-00C506850E50}" type="presOf" srcId="{BE2AE30C-B2BC-487C-9392-5D8B3928D7CB}" destId="{15CA06D0-1E9D-4610-AD50-D6FBA161882A}" srcOrd="0" destOrd="0" presId="urn:microsoft.com/office/officeart/2005/8/layout/radial1"/>
    <dgm:cxn modelId="{10358322-FBF1-443B-A995-15EA7E8F1D0D}" srcId="{071D2E5D-932C-4F4B-9037-8EE2C69156F9}" destId="{6F914EBD-4AD4-498E-ABD1-922FCD0F1061}" srcOrd="4" destOrd="0" parTransId="{5C18A69D-9646-4FCE-9841-2CEF488B4743}" sibTransId="{2187DBEC-4678-4BC0-A1F1-4885D700F320}"/>
    <dgm:cxn modelId="{AD6C7E2C-E27D-453D-A0A6-B31A14F9ECAF}" type="presOf" srcId="{5C18A69D-9646-4FCE-9841-2CEF488B4743}" destId="{0577E942-9277-4FF4-87FA-CE7E1CF0ACB4}" srcOrd="0" destOrd="0" presId="urn:microsoft.com/office/officeart/2005/8/layout/radial1"/>
    <dgm:cxn modelId="{B4E6345C-390C-4995-ADB9-EC69B2E43A1D}" type="presOf" srcId="{16202DC8-2EC4-4809-9E2B-F7D7D8A17605}" destId="{FDB91610-AD3F-4055-88C1-15947861A9CF}" srcOrd="1" destOrd="0" presId="urn:microsoft.com/office/officeart/2005/8/layout/radial1"/>
    <dgm:cxn modelId="{1D44AA5E-74E4-4677-8BD9-84ED5709838D}" type="presOf" srcId="{22F08553-F055-4C25-9030-0279D1EE293F}" destId="{A7C1E657-CEE8-4667-92A9-3F40E7B689FF}" srcOrd="0" destOrd="0" presId="urn:microsoft.com/office/officeart/2005/8/layout/radial1"/>
    <dgm:cxn modelId="{F3AA2A43-196A-47BC-ADFA-BB044CC1E10E}" type="presOf" srcId="{58C842B7-5322-437B-B511-A9296DE1E6A3}" destId="{9AF72F8A-B3BD-4900-BC64-9EA6B9F82F0C}" srcOrd="0" destOrd="0" presId="urn:microsoft.com/office/officeart/2005/8/layout/radial1"/>
    <dgm:cxn modelId="{0130D14A-8B2B-44BB-9EDC-0CB7982A13D1}" srcId="{071D2E5D-932C-4F4B-9037-8EE2C69156F9}" destId="{22F08553-F055-4C25-9030-0279D1EE293F}" srcOrd="2" destOrd="0" parTransId="{16202DC8-2EC4-4809-9E2B-F7D7D8A17605}" sibTransId="{2DBCD3C8-406E-47E9-BE6E-AB738B35E739}"/>
    <dgm:cxn modelId="{FE41916F-5FED-453C-99E4-5DD3DD6D4E65}" srcId="{071D2E5D-932C-4F4B-9037-8EE2C69156F9}" destId="{7426F533-884A-410C-8C25-C66E0EC8C489}" srcOrd="0" destOrd="0" parTransId="{58C842B7-5322-437B-B511-A9296DE1E6A3}" sibTransId="{BCED0B0A-CF43-4513-A010-CF860111A9C8}"/>
    <dgm:cxn modelId="{361E2152-1CDD-4C73-A7CD-362FBFE8846A}" type="presOf" srcId="{F72AF30F-3859-4908-8953-F3C9265BE244}" destId="{78336D21-F95D-4FC1-B642-DD3F6C8B81F6}" srcOrd="0" destOrd="0" presId="urn:microsoft.com/office/officeart/2005/8/layout/radial1"/>
    <dgm:cxn modelId="{BD1E1274-1454-4312-A828-738EE6031DCB}" type="presOf" srcId="{6F914EBD-4AD4-498E-ABD1-922FCD0F1061}" destId="{D75062F2-16F4-444E-B67C-11690D4D5B2E}" srcOrd="0" destOrd="0" presId="urn:microsoft.com/office/officeart/2005/8/layout/radial1"/>
    <dgm:cxn modelId="{238B6955-B914-4261-BCA7-B814447451FB}" type="presOf" srcId="{16202DC8-2EC4-4809-9E2B-F7D7D8A17605}" destId="{670A1E54-5932-48CE-B7A1-01FC74CB5696}" srcOrd="0" destOrd="0" presId="urn:microsoft.com/office/officeart/2005/8/layout/radial1"/>
    <dgm:cxn modelId="{E36D0678-5950-4C60-AA82-E8DB910AD9D6}" type="presOf" srcId="{5C18A69D-9646-4FCE-9841-2CEF488B4743}" destId="{34FA8D81-8BE8-4422-B8EA-F22BA2E4256B}" srcOrd="1" destOrd="0" presId="urn:microsoft.com/office/officeart/2005/8/layout/radial1"/>
    <dgm:cxn modelId="{521FFB59-546C-46D7-8A7C-17279303138C}" srcId="{071D2E5D-932C-4F4B-9037-8EE2C69156F9}" destId="{6C1E6B44-A45E-487A-A8B5-B0A1F3B09798}" srcOrd="3" destOrd="0" parTransId="{D17240A9-FFF2-48AD-959F-DC3BDA62509C}" sibTransId="{D1A15B8A-6830-4ED3-A78B-E1DBAD58BC4B}"/>
    <dgm:cxn modelId="{363C307C-5B55-46ED-BF64-0459462C82C2}" type="presOf" srcId="{D17240A9-FFF2-48AD-959F-DC3BDA62509C}" destId="{EA805AE4-D389-4712-962E-61190F9E7431}" srcOrd="1" destOrd="0" presId="urn:microsoft.com/office/officeart/2005/8/layout/radial1"/>
    <dgm:cxn modelId="{4020967C-463F-4E86-97DC-C9F445624D6A}" srcId="{071D2E5D-932C-4F4B-9037-8EE2C69156F9}" destId="{BE2AE30C-B2BC-487C-9392-5D8B3928D7CB}" srcOrd="1" destOrd="0" parTransId="{E7F1FF97-3D21-4651-AB64-5376E3E75A8A}" sibTransId="{F1BB51F2-E3D3-4192-A767-FB622B5DF80B}"/>
    <dgm:cxn modelId="{DD3D7E84-0100-469A-A384-2189CC8A86F0}" type="presOf" srcId="{7426F533-884A-410C-8C25-C66E0EC8C489}" destId="{959C4AEB-0E7B-45C2-A75E-33330B026ACE}" srcOrd="0" destOrd="0" presId="urn:microsoft.com/office/officeart/2005/8/layout/radial1"/>
    <dgm:cxn modelId="{561A7D8F-08A7-40D2-B8AF-3A0CDCDF298D}" type="presOf" srcId="{E7F1FF97-3D21-4651-AB64-5376E3E75A8A}" destId="{1556C899-CF31-418B-9BC5-FA7319421468}" srcOrd="1" destOrd="0" presId="urn:microsoft.com/office/officeart/2005/8/layout/radial1"/>
    <dgm:cxn modelId="{1DB2F697-EBD3-4BB9-BB23-4E8333E166C5}" type="presOf" srcId="{071D2E5D-932C-4F4B-9037-8EE2C69156F9}" destId="{30C7C0A1-3015-4659-AE96-EBF4CAB91672}" srcOrd="0" destOrd="0" presId="urn:microsoft.com/office/officeart/2005/8/layout/radial1"/>
    <dgm:cxn modelId="{3C14B3A8-E4D2-41E5-B15E-48BDE5B2EEBE}" type="presOf" srcId="{58C842B7-5322-437B-B511-A9296DE1E6A3}" destId="{73322D87-DE22-454F-AA4A-2DAA647ED973}" srcOrd="1" destOrd="0" presId="urn:microsoft.com/office/officeart/2005/8/layout/radial1"/>
    <dgm:cxn modelId="{3B193AC9-5091-4F71-A2E4-0BEBE6CB7679}" type="presOf" srcId="{6C1E6B44-A45E-487A-A8B5-B0A1F3B09798}" destId="{3DC02C8F-BFDF-4EE7-899A-10ACD9E25213}" srcOrd="0" destOrd="0" presId="urn:microsoft.com/office/officeart/2005/8/layout/radial1"/>
    <dgm:cxn modelId="{6617C7F4-B5F2-4C51-8DCD-64C7DD3D032A}" type="presOf" srcId="{E7F1FF97-3D21-4651-AB64-5376E3E75A8A}" destId="{AC09E7BB-4781-4A65-81EF-AC66868ED5D9}" srcOrd="0" destOrd="0" presId="urn:microsoft.com/office/officeart/2005/8/layout/radial1"/>
    <dgm:cxn modelId="{95699F89-215B-4E9F-B263-67B5703F3CD2}" type="presParOf" srcId="{78336D21-F95D-4FC1-B642-DD3F6C8B81F6}" destId="{30C7C0A1-3015-4659-AE96-EBF4CAB91672}" srcOrd="0" destOrd="0" presId="urn:microsoft.com/office/officeart/2005/8/layout/radial1"/>
    <dgm:cxn modelId="{04FDAB0D-0B60-4C0E-BA74-682F8B0DA9E7}" type="presParOf" srcId="{78336D21-F95D-4FC1-B642-DD3F6C8B81F6}" destId="{9AF72F8A-B3BD-4900-BC64-9EA6B9F82F0C}" srcOrd="1" destOrd="0" presId="urn:microsoft.com/office/officeart/2005/8/layout/radial1"/>
    <dgm:cxn modelId="{475D8D40-82D3-4E3E-9FE0-D8E6941078EA}" type="presParOf" srcId="{9AF72F8A-B3BD-4900-BC64-9EA6B9F82F0C}" destId="{73322D87-DE22-454F-AA4A-2DAA647ED973}" srcOrd="0" destOrd="0" presId="urn:microsoft.com/office/officeart/2005/8/layout/radial1"/>
    <dgm:cxn modelId="{722A3431-70D7-4CBD-95B1-82A2E19896F4}" type="presParOf" srcId="{78336D21-F95D-4FC1-B642-DD3F6C8B81F6}" destId="{959C4AEB-0E7B-45C2-A75E-33330B026ACE}" srcOrd="2" destOrd="0" presId="urn:microsoft.com/office/officeart/2005/8/layout/radial1"/>
    <dgm:cxn modelId="{0ADE2B3D-28FA-4DC1-A31D-021E0CBFA972}" type="presParOf" srcId="{78336D21-F95D-4FC1-B642-DD3F6C8B81F6}" destId="{AC09E7BB-4781-4A65-81EF-AC66868ED5D9}" srcOrd="3" destOrd="0" presId="urn:microsoft.com/office/officeart/2005/8/layout/radial1"/>
    <dgm:cxn modelId="{AE3B108A-BBD9-468E-A16D-0A8C098865E1}" type="presParOf" srcId="{AC09E7BB-4781-4A65-81EF-AC66868ED5D9}" destId="{1556C899-CF31-418B-9BC5-FA7319421468}" srcOrd="0" destOrd="0" presId="urn:microsoft.com/office/officeart/2005/8/layout/radial1"/>
    <dgm:cxn modelId="{FE875A79-C42C-446D-93EB-0B966A5D9E7A}" type="presParOf" srcId="{78336D21-F95D-4FC1-B642-DD3F6C8B81F6}" destId="{15CA06D0-1E9D-4610-AD50-D6FBA161882A}" srcOrd="4" destOrd="0" presId="urn:microsoft.com/office/officeart/2005/8/layout/radial1"/>
    <dgm:cxn modelId="{BFF6FB90-1AC4-4B8D-B3AB-2CA826E94211}" type="presParOf" srcId="{78336D21-F95D-4FC1-B642-DD3F6C8B81F6}" destId="{670A1E54-5932-48CE-B7A1-01FC74CB5696}" srcOrd="5" destOrd="0" presId="urn:microsoft.com/office/officeart/2005/8/layout/radial1"/>
    <dgm:cxn modelId="{F91BAE9C-11AF-437E-A9F6-EAC662B3E121}" type="presParOf" srcId="{670A1E54-5932-48CE-B7A1-01FC74CB5696}" destId="{FDB91610-AD3F-4055-88C1-15947861A9CF}" srcOrd="0" destOrd="0" presId="urn:microsoft.com/office/officeart/2005/8/layout/radial1"/>
    <dgm:cxn modelId="{D3D43E4A-F595-4EEC-A566-28789E291B30}" type="presParOf" srcId="{78336D21-F95D-4FC1-B642-DD3F6C8B81F6}" destId="{A7C1E657-CEE8-4667-92A9-3F40E7B689FF}" srcOrd="6" destOrd="0" presId="urn:microsoft.com/office/officeart/2005/8/layout/radial1"/>
    <dgm:cxn modelId="{80CDBF0D-2B75-409C-8BAD-3BD2D2808DB4}" type="presParOf" srcId="{78336D21-F95D-4FC1-B642-DD3F6C8B81F6}" destId="{0E58A2E9-120F-4617-B160-007BED5130B7}" srcOrd="7" destOrd="0" presId="urn:microsoft.com/office/officeart/2005/8/layout/radial1"/>
    <dgm:cxn modelId="{B0B519C0-C9EC-4426-A31B-5D4F86E2FBD6}" type="presParOf" srcId="{0E58A2E9-120F-4617-B160-007BED5130B7}" destId="{EA805AE4-D389-4712-962E-61190F9E7431}" srcOrd="0" destOrd="0" presId="urn:microsoft.com/office/officeart/2005/8/layout/radial1"/>
    <dgm:cxn modelId="{03EEED87-A66C-4FBF-ADAE-1C3AB7F91C42}" type="presParOf" srcId="{78336D21-F95D-4FC1-B642-DD3F6C8B81F6}" destId="{3DC02C8F-BFDF-4EE7-899A-10ACD9E25213}" srcOrd="8" destOrd="0" presId="urn:microsoft.com/office/officeart/2005/8/layout/radial1"/>
    <dgm:cxn modelId="{08A3FD04-8D3F-48EC-BE21-2533816D3C8D}" type="presParOf" srcId="{78336D21-F95D-4FC1-B642-DD3F6C8B81F6}" destId="{0577E942-9277-4FF4-87FA-CE7E1CF0ACB4}" srcOrd="9" destOrd="0" presId="urn:microsoft.com/office/officeart/2005/8/layout/radial1"/>
    <dgm:cxn modelId="{1308D97D-4EA8-47B3-B056-897AC57FF054}" type="presParOf" srcId="{0577E942-9277-4FF4-87FA-CE7E1CF0ACB4}" destId="{34FA8D81-8BE8-4422-B8EA-F22BA2E4256B}" srcOrd="0" destOrd="0" presId="urn:microsoft.com/office/officeart/2005/8/layout/radial1"/>
    <dgm:cxn modelId="{8AB3C4EE-5FC9-4B44-A2FE-69CBE7EA9886}" type="presParOf" srcId="{78336D21-F95D-4FC1-B642-DD3F6C8B81F6}" destId="{D75062F2-16F4-444E-B67C-11690D4D5B2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D65FCD-0A54-4321-86E9-C8790D08881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206360-F6C9-4BD0-B6D1-FB9F2E3AEA87}">
      <dgm:prSet phldrT="[Text]"/>
      <dgm:spPr>
        <a:solidFill>
          <a:srgbClr val="414F48"/>
        </a:solidFill>
        <a:ln>
          <a:solidFill>
            <a:srgbClr val="414F48"/>
          </a:solidFill>
        </a:ln>
      </dgm:spPr>
      <dgm:t>
        <a:bodyPr/>
        <a:lstStyle/>
        <a:p>
          <a:pPr>
            <a:buNone/>
          </a:pPr>
          <a:r>
            <a:rPr lang="en-GB" dirty="0">
              <a:latin typeface="Cabin" panose="00000500000000000000" pitchFamily="2" charset="0"/>
            </a:rPr>
            <a:t>1-9</a:t>
          </a:r>
        </a:p>
      </dgm:t>
    </dgm:pt>
    <dgm:pt modelId="{33346CBA-4CA8-46EB-9456-733B930B33BA}" type="parTrans" cxnId="{7CD38AC6-FAA6-4C34-8384-998150CFB757}">
      <dgm:prSet/>
      <dgm:spPr/>
      <dgm:t>
        <a:bodyPr/>
        <a:lstStyle/>
        <a:p>
          <a:endParaRPr lang="en-GB"/>
        </a:p>
      </dgm:t>
    </dgm:pt>
    <dgm:pt modelId="{13287631-2B51-4E21-8F2E-F4057FF7C27D}" type="sibTrans" cxnId="{7CD38AC6-FAA6-4C34-8384-998150CFB757}">
      <dgm:prSet/>
      <dgm:spPr/>
      <dgm:t>
        <a:bodyPr/>
        <a:lstStyle/>
        <a:p>
          <a:endParaRPr lang="en-GB"/>
        </a:p>
      </dgm:t>
    </dgm:pt>
    <dgm:pt modelId="{77A28CDF-6574-41DE-9CD1-A48888B7B0F0}">
      <dgm:prSet/>
      <dgm:spPr>
        <a:solidFill>
          <a:srgbClr val="414F48"/>
        </a:solidFill>
        <a:ln>
          <a:solidFill>
            <a:srgbClr val="414F48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8</a:t>
          </a:r>
        </a:p>
      </dgm:t>
    </dgm:pt>
    <dgm:pt modelId="{16132B87-DA6C-41E0-88FE-8E5CF71C562F}" type="parTrans" cxnId="{134477B3-50EE-4D26-81DB-A31E3E762049}">
      <dgm:prSet/>
      <dgm:spPr/>
      <dgm:t>
        <a:bodyPr/>
        <a:lstStyle/>
        <a:p>
          <a:endParaRPr lang="en-GB"/>
        </a:p>
      </dgm:t>
    </dgm:pt>
    <dgm:pt modelId="{900E12AA-382E-44BA-A55C-50A8C6E1CCC4}" type="sibTrans" cxnId="{134477B3-50EE-4D26-81DB-A31E3E762049}">
      <dgm:prSet/>
      <dgm:spPr/>
      <dgm:t>
        <a:bodyPr/>
        <a:lstStyle/>
        <a:p>
          <a:endParaRPr lang="en-GB"/>
        </a:p>
      </dgm:t>
    </dgm:pt>
    <dgm:pt modelId="{78144D65-A906-4080-85B1-58BEA84D1937}">
      <dgm:prSet/>
      <dgm:spPr>
        <a:solidFill>
          <a:srgbClr val="414F48"/>
        </a:solidFill>
        <a:ln>
          <a:solidFill>
            <a:srgbClr val="414F48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9</a:t>
          </a:r>
        </a:p>
      </dgm:t>
    </dgm:pt>
    <dgm:pt modelId="{9331EDDD-819C-4806-B9DF-61482681F463}" type="parTrans" cxnId="{C1CA0F2D-E320-478C-AC8B-7BFE8AB801C4}">
      <dgm:prSet/>
      <dgm:spPr/>
      <dgm:t>
        <a:bodyPr/>
        <a:lstStyle/>
        <a:p>
          <a:endParaRPr lang="en-GB"/>
        </a:p>
      </dgm:t>
    </dgm:pt>
    <dgm:pt modelId="{CFFA94BC-AA0F-4C4A-8A3D-714F2AB9AAD9}" type="sibTrans" cxnId="{C1CA0F2D-E320-478C-AC8B-7BFE8AB801C4}">
      <dgm:prSet/>
      <dgm:spPr/>
      <dgm:t>
        <a:bodyPr/>
        <a:lstStyle/>
        <a:p>
          <a:endParaRPr lang="en-GB"/>
        </a:p>
      </dgm:t>
    </dgm:pt>
    <dgm:pt modelId="{FF271FBC-DFC3-4003-A5FA-33DB9A876439}">
      <dgm:prSet/>
      <dgm:spPr>
        <a:solidFill>
          <a:srgbClr val="414F48"/>
        </a:solidFill>
        <a:ln>
          <a:solidFill>
            <a:srgbClr val="414F48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10</a:t>
          </a:r>
        </a:p>
      </dgm:t>
    </dgm:pt>
    <dgm:pt modelId="{3B53B23E-3F9A-405D-A6BC-5707D9AD3391}" type="parTrans" cxnId="{FE163196-9E21-4470-ABD7-D018B5543113}">
      <dgm:prSet/>
      <dgm:spPr/>
      <dgm:t>
        <a:bodyPr/>
        <a:lstStyle/>
        <a:p>
          <a:endParaRPr lang="en-GB"/>
        </a:p>
      </dgm:t>
    </dgm:pt>
    <dgm:pt modelId="{85436053-C64F-4D3C-BB5C-E7F4DF6BC2F1}" type="sibTrans" cxnId="{FE163196-9E21-4470-ABD7-D018B5543113}">
      <dgm:prSet/>
      <dgm:spPr/>
      <dgm:t>
        <a:bodyPr/>
        <a:lstStyle/>
        <a:p>
          <a:endParaRPr lang="en-GB"/>
        </a:p>
      </dgm:t>
    </dgm:pt>
    <dgm:pt modelId="{6DF8F7EF-FD40-4F06-9EF1-15247C2B4054}">
      <dgm:prSet/>
      <dgm:spPr>
        <a:solidFill>
          <a:srgbClr val="414F48"/>
        </a:solidFill>
        <a:ln>
          <a:solidFill>
            <a:srgbClr val="414F48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11-13 </a:t>
          </a:r>
        </a:p>
      </dgm:t>
    </dgm:pt>
    <dgm:pt modelId="{C93EF4A4-9C00-4779-AECC-45B92C2668D5}" type="parTrans" cxnId="{340F3142-16D6-41D9-9A31-DEABA9B8CBD9}">
      <dgm:prSet/>
      <dgm:spPr/>
      <dgm:t>
        <a:bodyPr/>
        <a:lstStyle/>
        <a:p>
          <a:endParaRPr lang="en-GB"/>
        </a:p>
      </dgm:t>
    </dgm:pt>
    <dgm:pt modelId="{8889AFA4-5E95-4A18-B2FF-E923BB59EE88}" type="sibTrans" cxnId="{340F3142-16D6-41D9-9A31-DEABA9B8CBD9}">
      <dgm:prSet/>
      <dgm:spPr/>
      <dgm:t>
        <a:bodyPr/>
        <a:lstStyle/>
        <a:p>
          <a:endParaRPr lang="en-GB"/>
        </a:p>
      </dgm:t>
    </dgm:pt>
    <dgm:pt modelId="{A8C4E29A-47C4-4249-916A-6C2C823A05B3}" type="pres">
      <dgm:prSet presAssocID="{ABD65FCD-0A54-4321-86E9-C8790D088811}" presName="linearFlow" presStyleCnt="0">
        <dgm:presLayoutVars>
          <dgm:dir/>
          <dgm:animLvl val="lvl"/>
          <dgm:resizeHandles val="exact"/>
        </dgm:presLayoutVars>
      </dgm:prSet>
      <dgm:spPr/>
    </dgm:pt>
    <dgm:pt modelId="{1A3BEF4E-4561-410B-9CF6-1DC4EC439EA1}" type="pres">
      <dgm:prSet presAssocID="{9B206360-F6C9-4BD0-B6D1-FB9F2E3AEA87}" presName="composite" presStyleCnt="0"/>
      <dgm:spPr/>
    </dgm:pt>
    <dgm:pt modelId="{B98F708F-217C-4195-BAAA-AC3B5AE91231}" type="pres">
      <dgm:prSet presAssocID="{9B206360-F6C9-4BD0-B6D1-FB9F2E3AEA8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10D9B754-7A9D-4192-AE1D-32AB3E4131B5}" type="pres">
      <dgm:prSet presAssocID="{9B206360-F6C9-4BD0-B6D1-FB9F2E3AEA87}" presName="descendantText" presStyleLbl="alignAcc1" presStyleIdx="0" presStyleCnt="5">
        <dgm:presLayoutVars>
          <dgm:bulletEnabled val="1"/>
        </dgm:presLayoutVars>
      </dgm:prSet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</dgm:pt>
    <dgm:pt modelId="{CED45A48-DAFC-4FD6-BCB8-05B585B7BA20}" type="pres">
      <dgm:prSet presAssocID="{13287631-2B51-4E21-8F2E-F4057FF7C27D}" presName="sp" presStyleCnt="0"/>
      <dgm:spPr/>
    </dgm:pt>
    <dgm:pt modelId="{A17CB021-244C-47E8-94A8-34DB67DEE690}" type="pres">
      <dgm:prSet presAssocID="{77A28CDF-6574-41DE-9CD1-A48888B7B0F0}" presName="composite" presStyleCnt="0"/>
      <dgm:spPr/>
    </dgm:pt>
    <dgm:pt modelId="{494BBCA2-C9B0-4832-91A7-B5AB7895C437}" type="pres">
      <dgm:prSet presAssocID="{77A28CDF-6574-41DE-9CD1-A48888B7B0F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507F79B-251D-46A2-B06B-43E7323815C4}" type="pres">
      <dgm:prSet presAssocID="{77A28CDF-6574-41DE-9CD1-A48888B7B0F0}" presName="descendantText" presStyleLbl="alignAcc1" presStyleIdx="1" presStyleCnt="5">
        <dgm:presLayoutVars>
          <dgm:bulletEnabled val="1"/>
        </dgm:presLayoutVars>
      </dgm:prSet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</dgm:pt>
    <dgm:pt modelId="{4A371DD5-0803-4862-AC5A-161C64612C52}" type="pres">
      <dgm:prSet presAssocID="{900E12AA-382E-44BA-A55C-50A8C6E1CCC4}" presName="sp" presStyleCnt="0"/>
      <dgm:spPr/>
    </dgm:pt>
    <dgm:pt modelId="{33035E56-C93C-4698-8AC0-7AC912871529}" type="pres">
      <dgm:prSet presAssocID="{78144D65-A906-4080-85B1-58BEA84D1937}" presName="composite" presStyleCnt="0"/>
      <dgm:spPr/>
    </dgm:pt>
    <dgm:pt modelId="{15EFDD34-1EB5-43A5-9460-040B3EBDC94C}" type="pres">
      <dgm:prSet presAssocID="{78144D65-A906-4080-85B1-58BEA84D193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38A4540-A7AF-4ED7-9AE3-47EA098A63AC}" type="pres">
      <dgm:prSet presAssocID="{78144D65-A906-4080-85B1-58BEA84D1937}" presName="descendantText" presStyleLbl="alignAcc1" presStyleIdx="2" presStyleCnt="5">
        <dgm:presLayoutVars>
          <dgm:bulletEnabled val="1"/>
        </dgm:presLayoutVars>
      </dgm:prSet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</dgm:pt>
    <dgm:pt modelId="{9D2D883C-719F-420F-A1B5-9B540B69B95B}" type="pres">
      <dgm:prSet presAssocID="{CFFA94BC-AA0F-4C4A-8A3D-714F2AB9AAD9}" presName="sp" presStyleCnt="0"/>
      <dgm:spPr/>
    </dgm:pt>
    <dgm:pt modelId="{28715171-77F2-44C3-92B0-67F751BF74D7}" type="pres">
      <dgm:prSet presAssocID="{FF271FBC-DFC3-4003-A5FA-33DB9A876439}" presName="composite" presStyleCnt="0"/>
      <dgm:spPr/>
    </dgm:pt>
    <dgm:pt modelId="{C0CAC55C-1554-4A15-B68A-F889C55361BF}" type="pres">
      <dgm:prSet presAssocID="{FF271FBC-DFC3-4003-A5FA-33DB9A87643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2E95E8C-92C1-432C-A076-DBAE264007D9}" type="pres">
      <dgm:prSet presAssocID="{FF271FBC-DFC3-4003-A5FA-33DB9A876439}" presName="descendantText" presStyleLbl="alignAcc1" presStyleIdx="3" presStyleCnt="5">
        <dgm:presLayoutVars>
          <dgm:bulletEnabled val="1"/>
        </dgm:presLayoutVars>
      </dgm:prSet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</dgm:pt>
    <dgm:pt modelId="{FC09396B-1BF6-4B62-B2B8-01AF23BF440E}" type="pres">
      <dgm:prSet presAssocID="{85436053-C64F-4D3C-BB5C-E7F4DF6BC2F1}" presName="sp" presStyleCnt="0"/>
      <dgm:spPr/>
    </dgm:pt>
    <dgm:pt modelId="{AB23026A-8DCC-4DD6-8B56-61247C92C3DD}" type="pres">
      <dgm:prSet presAssocID="{6DF8F7EF-FD40-4F06-9EF1-15247C2B4054}" presName="composite" presStyleCnt="0"/>
      <dgm:spPr/>
    </dgm:pt>
    <dgm:pt modelId="{0B51B03F-B345-48AB-A30F-E1FD29F3B507}" type="pres">
      <dgm:prSet presAssocID="{6DF8F7EF-FD40-4F06-9EF1-15247C2B405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4343B1A-F1EA-4A80-9748-20E5672B8EF8}" type="pres">
      <dgm:prSet presAssocID="{6DF8F7EF-FD40-4F06-9EF1-15247C2B4054}" presName="descendantText" presStyleLbl="alignAcc1" presStyleIdx="4" presStyleCnt="5">
        <dgm:presLayoutVars>
          <dgm:bulletEnabled val="1"/>
        </dgm:presLayoutVars>
      </dgm:prSet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</dgm:pt>
  </dgm:ptLst>
  <dgm:cxnLst>
    <dgm:cxn modelId="{0CD4051F-5CEF-4804-AAFD-0FD6D84144C8}" type="presOf" srcId="{FF271FBC-DFC3-4003-A5FA-33DB9A876439}" destId="{C0CAC55C-1554-4A15-B68A-F889C55361BF}" srcOrd="0" destOrd="0" presId="urn:microsoft.com/office/officeart/2005/8/layout/chevron2"/>
    <dgm:cxn modelId="{BD69701F-0A99-4CDB-A239-F8B4F47CEE9C}" type="presOf" srcId="{77A28CDF-6574-41DE-9CD1-A48888B7B0F0}" destId="{494BBCA2-C9B0-4832-91A7-B5AB7895C437}" srcOrd="0" destOrd="0" presId="urn:microsoft.com/office/officeart/2005/8/layout/chevron2"/>
    <dgm:cxn modelId="{C1CA0F2D-E320-478C-AC8B-7BFE8AB801C4}" srcId="{ABD65FCD-0A54-4321-86E9-C8790D088811}" destId="{78144D65-A906-4080-85B1-58BEA84D1937}" srcOrd="2" destOrd="0" parTransId="{9331EDDD-819C-4806-B9DF-61482681F463}" sibTransId="{CFFA94BC-AA0F-4C4A-8A3D-714F2AB9AAD9}"/>
    <dgm:cxn modelId="{340F3142-16D6-41D9-9A31-DEABA9B8CBD9}" srcId="{ABD65FCD-0A54-4321-86E9-C8790D088811}" destId="{6DF8F7EF-FD40-4F06-9EF1-15247C2B4054}" srcOrd="4" destOrd="0" parTransId="{C93EF4A4-9C00-4779-AECC-45B92C2668D5}" sibTransId="{8889AFA4-5E95-4A18-B2FF-E923BB59EE88}"/>
    <dgm:cxn modelId="{3F637679-3CDC-4DD0-A46F-26BFD62540D0}" type="presOf" srcId="{9B206360-F6C9-4BD0-B6D1-FB9F2E3AEA87}" destId="{B98F708F-217C-4195-BAAA-AC3B5AE91231}" srcOrd="0" destOrd="0" presId="urn:microsoft.com/office/officeart/2005/8/layout/chevron2"/>
    <dgm:cxn modelId="{E13A6583-37B7-4CDF-997A-DECCA5956006}" type="presOf" srcId="{6DF8F7EF-FD40-4F06-9EF1-15247C2B4054}" destId="{0B51B03F-B345-48AB-A30F-E1FD29F3B507}" srcOrd="0" destOrd="0" presId="urn:microsoft.com/office/officeart/2005/8/layout/chevron2"/>
    <dgm:cxn modelId="{FE163196-9E21-4470-ABD7-D018B5543113}" srcId="{ABD65FCD-0A54-4321-86E9-C8790D088811}" destId="{FF271FBC-DFC3-4003-A5FA-33DB9A876439}" srcOrd="3" destOrd="0" parTransId="{3B53B23E-3F9A-405D-A6BC-5707D9AD3391}" sibTransId="{85436053-C64F-4D3C-BB5C-E7F4DF6BC2F1}"/>
    <dgm:cxn modelId="{BEA3B69E-AC2B-45CD-B7E4-6E432AEF2862}" type="presOf" srcId="{78144D65-A906-4080-85B1-58BEA84D1937}" destId="{15EFDD34-1EB5-43A5-9460-040B3EBDC94C}" srcOrd="0" destOrd="0" presId="urn:microsoft.com/office/officeart/2005/8/layout/chevron2"/>
    <dgm:cxn modelId="{134477B3-50EE-4D26-81DB-A31E3E762049}" srcId="{ABD65FCD-0A54-4321-86E9-C8790D088811}" destId="{77A28CDF-6574-41DE-9CD1-A48888B7B0F0}" srcOrd="1" destOrd="0" parTransId="{16132B87-DA6C-41E0-88FE-8E5CF71C562F}" sibTransId="{900E12AA-382E-44BA-A55C-50A8C6E1CCC4}"/>
    <dgm:cxn modelId="{7CD38AC6-FAA6-4C34-8384-998150CFB757}" srcId="{ABD65FCD-0A54-4321-86E9-C8790D088811}" destId="{9B206360-F6C9-4BD0-B6D1-FB9F2E3AEA87}" srcOrd="0" destOrd="0" parTransId="{33346CBA-4CA8-46EB-9456-733B930B33BA}" sibTransId="{13287631-2B51-4E21-8F2E-F4057FF7C27D}"/>
    <dgm:cxn modelId="{1BD39EC6-9DD6-4624-BED1-7A57EB80B464}" type="presOf" srcId="{ABD65FCD-0A54-4321-86E9-C8790D088811}" destId="{A8C4E29A-47C4-4249-916A-6C2C823A05B3}" srcOrd="0" destOrd="0" presId="urn:microsoft.com/office/officeart/2005/8/layout/chevron2"/>
    <dgm:cxn modelId="{8AD375EC-9202-473A-8C5C-3FABCABB8821}" type="presParOf" srcId="{A8C4E29A-47C4-4249-916A-6C2C823A05B3}" destId="{1A3BEF4E-4561-410B-9CF6-1DC4EC439EA1}" srcOrd="0" destOrd="0" presId="urn:microsoft.com/office/officeart/2005/8/layout/chevron2"/>
    <dgm:cxn modelId="{9B4A2E0E-7E44-48BD-BD4A-3E16D01D5C2E}" type="presParOf" srcId="{1A3BEF4E-4561-410B-9CF6-1DC4EC439EA1}" destId="{B98F708F-217C-4195-BAAA-AC3B5AE91231}" srcOrd="0" destOrd="0" presId="urn:microsoft.com/office/officeart/2005/8/layout/chevron2"/>
    <dgm:cxn modelId="{3FE76435-B2A3-4081-A2A1-2A6E5C61DEFC}" type="presParOf" srcId="{1A3BEF4E-4561-410B-9CF6-1DC4EC439EA1}" destId="{10D9B754-7A9D-4192-AE1D-32AB3E4131B5}" srcOrd="1" destOrd="0" presId="urn:microsoft.com/office/officeart/2005/8/layout/chevron2"/>
    <dgm:cxn modelId="{083D9911-2362-450B-814D-65CFF900BC10}" type="presParOf" srcId="{A8C4E29A-47C4-4249-916A-6C2C823A05B3}" destId="{CED45A48-DAFC-4FD6-BCB8-05B585B7BA20}" srcOrd="1" destOrd="0" presId="urn:microsoft.com/office/officeart/2005/8/layout/chevron2"/>
    <dgm:cxn modelId="{B94F481E-EDE2-4CA8-A439-760D7448F87E}" type="presParOf" srcId="{A8C4E29A-47C4-4249-916A-6C2C823A05B3}" destId="{A17CB021-244C-47E8-94A8-34DB67DEE690}" srcOrd="2" destOrd="0" presId="urn:microsoft.com/office/officeart/2005/8/layout/chevron2"/>
    <dgm:cxn modelId="{957FC7BD-4EE7-4C9B-A49D-6854A9DD32E7}" type="presParOf" srcId="{A17CB021-244C-47E8-94A8-34DB67DEE690}" destId="{494BBCA2-C9B0-4832-91A7-B5AB7895C437}" srcOrd="0" destOrd="0" presId="urn:microsoft.com/office/officeart/2005/8/layout/chevron2"/>
    <dgm:cxn modelId="{E2F13E93-36D1-4A8A-973E-7F2F22149F6F}" type="presParOf" srcId="{A17CB021-244C-47E8-94A8-34DB67DEE690}" destId="{1507F79B-251D-46A2-B06B-43E7323815C4}" srcOrd="1" destOrd="0" presId="urn:microsoft.com/office/officeart/2005/8/layout/chevron2"/>
    <dgm:cxn modelId="{24F3A8E8-64D9-4CB6-A3B0-240EA811763E}" type="presParOf" srcId="{A8C4E29A-47C4-4249-916A-6C2C823A05B3}" destId="{4A371DD5-0803-4862-AC5A-161C64612C52}" srcOrd="3" destOrd="0" presId="urn:microsoft.com/office/officeart/2005/8/layout/chevron2"/>
    <dgm:cxn modelId="{6C39FD98-D704-417E-B652-28BD4E167333}" type="presParOf" srcId="{A8C4E29A-47C4-4249-916A-6C2C823A05B3}" destId="{33035E56-C93C-4698-8AC0-7AC912871529}" srcOrd="4" destOrd="0" presId="urn:microsoft.com/office/officeart/2005/8/layout/chevron2"/>
    <dgm:cxn modelId="{F87C7167-617F-4DC7-A2E9-EDBA485F6C94}" type="presParOf" srcId="{33035E56-C93C-4698-8AC0-7AC912871529}" destId="{15EFDD34-1EB5-43A5-9460-040B3EBDC94C}" srcOrd="0" destOrd="0" presId="urn:microsoft.com/office/officeart/2005/8/layout/chevron2"/>
    <dgm:cxn modelId="{B028E93A-4DE6-4389-88E0-AD3FB7B55EB0}" type="presParOf" srcId="{33035E56-C93C-4698-8AC0-7AC912871529}" destId="{138A4540-A7AF-4ED7-9AE3-47EA098A63AC}" srcOrd="1" destOrd="0" presId="urn:microsoft.com/office/officeart/2005/8/layout/chevron2"/>
    <dgm:cxn modelId="{B344F753-80C4-4C6C-9CCC-C23CC569B3F7}" type="presParOf" srcId="{A8C4E29A-47C4-4249-916A-6C2C823A05B3}" destId="{9D2D883C-719F-420F-A1B5-9B540B69B95B}" srcOrd="5" destOrd="0" presId="urn:microsoft.com/office/officeart/2005/8/layout/chevron2"/>
    <dgm:cxn modelId="{5F572853-CFA7-4FA3-B03D-E7F8221D8B24}" type="presParOf" srcId="{A8C4E29A-47C4-4249-916A-6C2C823A05B3}" destId="{28715171-77F2-44C3-92B0-67F751BF74D7}" srcOrd="6" destOrd="0" presId="urn:microsoft.com/office/officeart/2005/8/layout/chevron2"/>
    <dgm:cxn modelId="{2446D324-2032-4B5A-BECD-DBCA834778B3}" type="presParOf" srcId="{28715171-77F2-44C3-92B0-67F751BF74D7}" destId="{C0CAC55C-1554-4A15-B68A-F889C55361BF}" srcOrd="0" destOrd="0" presId="urn:microsoft.com/office/officeart/2005/8/layout/chevron2"/>
    <dgm:cxn modelId="{96B16C2A-6631-46DF-8E88-6A86B8D0AB7D}" type="presParOf" srcId="{28715171-77F2-44C3-92B0-67F751BF74D7}" destId="{92E95E8C-92C1-432C-A076-DBAE264007D9}" srcOrd="1" destOrd="0" presId="urn:microsoft.com/office/officeart/2005/8/layout/chevron2"/>
    <dgm:cxn modelId="{C67022C6-80B6-4505-A46E-9F7006FCF803}" type="presParOf" srcId="{A8C4E29A-47C4-4249-916A-6C2C823A05B3}" destId="{FC09396B-1BF6-4B62-B2B8-01AF23BF440E}" srcOrd="7" destOrd="0" presId="urn:microsoft.com/office/officeart/2005/8/layout/chevron2"/>
    <dgm:cxn modelId="{640426D2-18B1-43AE-927F-305B83136D11}" type="presParOf" srcId="{A8C4E29A-47C4-4249-916A-6C2C823A05B3}" destId="{AB23026A-8DCC-4DD6-8B56-61247C92C3DD}" srcOrd="8" destOrd="0" presId="urn:microsoft.com/office/officeart/2005/8/layout/chevron2"/>
    <dgm:cxn modelId="{5B906513-FBFF-470E-AA8E-7EF75DFD1C8E}" type="presParOf" srcId="{AB23026A-8DCC-4DD6-8B56-61247C92C3DD}" destId="{0B51B03F-B345-48AB-A30F-E1FD29F3B507}" srcOrd="0" destOrd="0" presId="urn:microsoft.com/office/officeart/2005/8/layout/chevron2"/>
    <dgm:cxn modelId="{B1502DEB-96A8-4C53-A324-D708CF91B596}" type="presParOf" srcId="{AB23026A-8DCC-4DD6-8B56-61247C92C3DD}" destId="{94343B1A-F1EA-4A80-9748-20E5672B8E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65FCD-0A54-4321-86E9-C8790D08881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206360-F6C9-4BD0-B6D1-FB9F2E3AEA87}">
      <dgm:prSet phldrT="[Text]"/>
      <dgm:spPr>
        <a:solidFill>
          <a:srgbClr val="414F48"/>
        </a:solidFill>
        <a:ln>
          <a:solidFill>
            <a:srgbClr val="414F48"/>
          </a:solidFill>
        </a:ln>
      </dgm:spPr>
      <dgm:t>
        <a:bodyPr/>
        <a:lstStyle/>
        <a:p>
          <a:pPr>
            <a:buNone/>
          </a:pPr>
          <a:r>
            <a:rPr lang="en-GB" dirty="0">
              <a:latin typeface="Cabin" panose="00000500000000000000" pitchFamily="2" charset="0"/>
            </a:rPr>
            <a:t>1-9</a:t>
          </a:r>
        </a:p>
      </dgm:t>
    </dgm:pt>
    <dgm:pt modelId="{33346CBA-4CA8-46EB-9456-733B930B33BA}" type="parTrans" cxnId="{7CD38AC6-FAA6-4C34-8384-998150CFB757}">
      <dgm:prSet/>
      <dgm:spPr/>
      <dgm:t>
        <a:bodyPr/>
        <a:lstStyle/>
        <a:p>
          <a:endParaRPr lang="en-GB"/>
        </a:p>
      </dgm:t>
    </dgm:pt>
    <dgm:pt modelId="{13287631-2B51-4E21-8F2E-F4057FF7C27D}" type="sibTrans" cxnId="{7CD38AC6-FAA6-4C34-8384-998150CFB757}">
      <dgm:prSet/>
      <dgm:spPr/>
      <dgm:t>
        <a:bodyPr/>
        <a:lstStyle/>
        <a:p>
          <a:endParaRPr lang="en-GB"/>
        </a:p>
      </dgm:t>
    </dgm:pt>
    <dgm:pt modelId="{77A28CDF-6574-41DE-9CD1-A48888B7B0F0}">
      <dgm:prSet/>
      <dgm:spPr>
        <a:solidFill>
          <a:srgbClr val="414F48"/>
        </a:solidFill>
        <a:ln>
          <a:solidFill>
            <a:srgbClr val="414F48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8</a:t>
          </a:r>
        </a:p>
      </dgm:t>
    </dgm:pt>
    <dgm:pt modelId="{16132B87-DA6C-41E0-88FE-8E5CF71C562F}" type="parTrans" cxnId="{134477B3-50EE-4D26-81DB-A31E3E762049}">
      <dgm:prSet/>
      <dgm:spPr/>
      <dgm:t>
        <a:bodyPr/>
        <a:lstStyle/>
        <a:p>
          <a:endParaRPr lang="en-GB"/>
        </a:p>
      </dgm:t>
    </dgm:pt>
    <dgm:pt modelId="{900E12AA-382E-44BA-A55C-50A8C6E1CCC4}" type="sibTrans" cxnId="{134477B3-50EE-4D26-81DB-A31E3E762049}">
      <dgm:prSet/>
      <dgm:spPr/>
      <dgm:t>
        <a:bodyPr/>
        <a:lstStyle/>
        <a:p>
          <a:endParaRPr lang="en-GB"/>
        </a:p>
      </dgm:t>
    </dgm:pt>
    <dgm:pt modelId="{78144D65-A906-4080-85B1-58BEA84D1937}">
      <dgm:prSet/>
      <dgm:spPr>
        <a:solidFill>
          <a:srgbClr val="414F48"/>
        </a:solidFill>
        <a:ln>
          <a:solidFill>
            <a:srgbClr val="414F48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9</a:t>
          </a:r>
        </a:p>
      </dgm:t>
    </dgm:pt>
    <dgm:pt modelId="{9331EDDD-819C-4806-B9DF-61482681F463}" type="parTrans" cxnId="{C1CA0F2D-E320-478C-AC8B-7BFE8AB801C4}">
      <dgm:prSet/>
      <dgm:spPr/>
      <dgm:t>
        <a:bodyPr/>
        <a:lstStyle/>
        <a:p>
          <a:endParaRPr lang="en-GB"/>
        </a:p>
      </dgm:t>
    </dgm:pt>
    <dgm:pt modelId="{CFFA94BC-AA0F-4C4A-8A3D-714F2AB9AAD9}" type="sibTrans" cxnId="{C1CA0F2D-E320-478C-AC8B-7BFE8AB801C4}">
      <dgm:prSet/>
      <dgm:spPr/>
      <dgm:t>
        <a:bodyPr/>
        <a:lstStyle/>
        <a:p>
          <a:endParaRPr lang="en-GB"/>
        </a:p>
      </dgm:t>
    </dgm:pt>
    <dgm:pt modelId="{FF271FBC-DFC3-4003-A5FA-33DB9A876439}">
      <dgm:prSet/>
      <dgm:spPr>
        <a:solidFill>
          <a:srgbClr val="414F48"/>
        </a:solidFill>
        <a:ln>
          <a:solidFill>
            <a:srgbClr val="414F48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10</a:t>
          </a:r>
        </a:p>
      </dgm:t>
    </dgm:pt>
    <dgm:pt modelId="{3B53B23E-3F9A-405D-A6BC-5707D9AD3391}" type="parTrans" cxnId="{FE163196-9E21-4470-ABD7-D018B5543113}">
      <dgm:prSet/>
      <dgm:spPr/>
      <dgm:t>
        <a:bodyPr/>
        <a:lstStyle/>
        <a:p>
          <a:endParaRPr lang="en-GB"/>
        </a:p>
      </dgm:t>
    </dgm:pt>
    <dgm:pt modelId="{85436053-C64F-4D3C-BB5C-E7F4DF6BC2F1}" type="sibTrans" cxnId="{FE163196-9E21-4470-ABD7-D018B5543113}">
      <dgm:prSet/>
      <dgm:spPr/>
      <dgm:t>
        <a:bodyPr/>
        <a:lstStyle/>
        <a:p>
          <a:endParaRPr lang="en-GB"/>
        </a:p>
      </dgm:t>
    </dgm:pt>
    <dgm:pt modelId="{6DF8F7EF-FD40-4F06-9EF1-15247C2B4054}">
      <dgm:prSet/>
      <dgm:spPr>
        <a:solidFill>
          <a:srgbClr val="414F48"/>
        </a:solidFill>
        <a:ln>
          <a:solidFill>
            <a:srgbClr val="414F48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11-13 </a:t>
          </a:r>
        </a:p>
      </dgm:t>
    </dgm:pt>
    <dgm:pt modelId="{C93EF4A4-9C00-4779-AECC-45B92C2668D5}" type="parTrans" cxnId="{340F3142-16D6-41D9-9A31-DEABA9B8CBD9}">
      <dgm:prSet/>
      <dgm:spPr/>
      <dgm:t>
        <a:bodyPr/>
        <a:lstStyle/>
        <a:p>
          <a:endParaRPr lang="en-GB"/>
        </a:p>
      </dgm:t>
    </dgm:pt>
    <dgm:pt modelId="{8889AFA4-5E95-4A18-B2FF-E923BB59EE88}" type="sibTrans" cxnId="{340F3142-16D6-41D9-9A31-DEABA9B8CBD9}">
      <dgm:prSet/>
      <dgm:spPr/>
      <dgm:t>
        <a:bodyPr/>
        <a:lstStyle/>
        <a:p>
          <a:endParaRPr lang="en-GB"/>
        </a:p>
      </dgm:t>
    </dgm:pt>
    <dgm:pt modelId="{7AE22C6B-CAB6-4595-8B9E-913D83E2691F}">
      <dgm:prSet/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Fast (Non-pilgrims)</a:t>
          </a:r>
        </a:p>
      </dgm:t>
    </dgm:pt>
    <dgm:pt modelId="{15F38F75-B64E-4EFA-A444-E8A587556677}" type="parTrans" cxnId="{8296F52A-DC57-4734-AF82-CCE9393E5742}">
      <dgm:prSet/>
      <dgm:spPr/>
      <dgm:t>
        <a:bodyPr/>
        <a:lstStyle/>
        <a:p>
          <a:endParaRPr lang="en-GB"/>
        </a:p>
      </dgm:t>
    </dgm:pt>
    <dgm:pt modelId="{984540BF-BFF2-44D0-BC17-2FC679C41BBA}" type="sibTrans" cxnId="{8296F52A-DC57-4734-AF82-CCE9393E5742}">
      <dgm:prSet/>
      <dgm:spPr/>
      <dgm:t>
        <a:bodyPr/>
        <a:lstStyle/>
        <a:p>
          <a:endParaRPr lang="en-GB"/>
        </a:p>
      </dgm:t>
    </dgm:pt>
    <dgm:pt modelId="{AE278BF5-D1A9-4BBA-886B-A8DC763FED1C}">
      <dgm:prSet/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Other good deeds, especially DHIKR</a:t>
          </a:r>
        </a:p>
      </dgm:t>
    </dgm:pt>
    <dgm:pt modelId="{CBBE4712-EFFF-4347-B141-9261B3102BF6}" type="parTrans" cxnId="{04DA84EC-5D43-47A7-8534-7EEC26AE4744}">
      <dgm:prSet/>
      <dgm:spPr/>
      <dgm:t>
        <a:bodyPr/>
        <a:lstStyle/>
        <a:p>
          <a:endParaRPr lang="en-GB"/>
        </a:p>
      </dgm:t>
    </dgm:pt>
    <dgm:pt modelId="{102A09FE-03AE-47F7-B416-BB50FA42F285}" type="sibTrans" cxnId="{04DA84EC-5D43-47A7-8534-7EEC26AE4744}">
      <dgm:prSet/>
      <dgm:spPr/>
      <dgm:t>
        <a:bodyPr/>
        <a:lstStyle/>
        <a:p>
          <a:endParaRPr lang="en-GB"/>
        </a:p>
      </dgm:t>
    </dgm:pt>
    <dgm:pt modelId="{75D4EB5D-A968-4F88-8F5A-DCB713107375}">
      <dgm:prSet/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Day of ‘</a:t>
          </a:r>
          <a:r>
            <a:rPr lang="en-GB" dirty="0" err="1">
              <a:latin typeface="Cabin" panose="00000500000000000000" pitchFamily="2" charset="0"/>
            </a:rPr>
            <a:t>Arafah</a:t>
          </a:r>
          <a:endParaRPr lang="en-GB" dirty="0">
            <a:latin typeface="Cabin" panose="00000500000000000000" pitchFamily="2" charset="0"/>
          </a:endParaRPr>
        </a:p>
      </dgm:t>
    </dgm:pt>
    <dgm:pt modelId="{7DE5CFED-F6E2-4AAE-BAE9-3AA23CBB9D68}" type="parTrans" cxnId="{02247095-6A48-4321-8D28-3F8877FED4BE}">
      <dgm:prSet/>
      <dgm:spPr/>
      <dgm:t>
        <a:bodyPr/>
        <a:lstStyle/>
        <a:p>
          <a:endParaRPr lang="en-GB"/>
        </a:p>
      </dgm:t>
    </dgm:pt>
    <dgm:pt modelId="{32D692C0-62DA-490F-94F1-01EEB599B2FE}" type="sibTrans" cxnId="{02247095-6A48-4321-8D28-3F8877FED4BE}">
      <dgm:prSet/>
      <dgm:spPr/>
      <dgm:t>
        <a:bodyPr/>
        <a:lstStyle/>
        <a:p>
          <a:endParaRPr lang="en-GB"/>
        </a:p>
      </dgm:t>
    </dgm:pt>
    <dgm:pt modelId="{C3838354-FD6C-4323-9450-B752F57AABA7}">
      <dgm:prSet/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Day of ‘Eid/</a:t>
          </a:r>
          <a:r>
            <a:rPr lang="en-GB" dirty="0" err="1">
              <a:latin typeface="Cabin" panose="00000500000000000000" pitchFamily="2" charset="0"/>
            </a:rPr>
            <a:t>Nahr</a:t>
          </a:r>
          <a:endParaRPr lang="en-GB" dirty="0">
            <a:latin typeface="Cabin" panose="00000500000000000000" pitchFamily="2" charset="0"/>
          </a:endParaRPr>
        </a:p>
      </dgm:t>
    </dgm:pt>
    <dgm:pt modelId="{86E14C2F-D077-4F37-84B7-3443FAB6422C}" type="parTrans" cxnId="{E46EE064-D701-4B6C-A486-95AAFC836335}">
      <dgm:prSet/>
      <dgm:spPr/>
      <dgm:t>
        <a:bodyPr/>
        <a:lstStyle/>
        <a:p>
          <a:endParaRPr lang="en-GB"/>
        </a:p>
      </dgm:t>
    </dgm:pt>
    <dgm:pt modelId="{DA98AAE9-5B5E-4843-8880-5996CE5716D9}" type="sibTrans" cxnId="{E46EE064-D701-4B6C-A486-95AAFC836335}">
      <dgm:prSet/>
      <dgm:spPr/>
      <dgm:t>
        <a:bodyPr/>
        <a:lstStyle/>
        <a:p>
          <a:endParaRPr lang="en-GB"/>
        </a:p>
      </dgm:t>
    </dgm:pt>
    <dgm:pt modelId="{FF383DC0-48E1-4381-8AE7-79266C6352F5}">
      <dgm:prSet/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Days of </a:t>
          </a:r>
          <a:r>
            <a:rPr lang="en-GB" dirty="0" err="1">
              <a:latin typeface="Cabin" panose="00000500000000000000" pitchFamily="2" charset="0"/>
            </a:rPr>
            <a:t>Tashriq</a:t>
          </a:r>
          <a:endParaRPr lang="en-GB" dirty="0">
            <a:latin typeface="Cabin" panose="00000500000000000000" pitchFamily="2" charset="0"/>
          </a:endParaRPr>
        </a:p>
      </dgm:t>
    </dgm:pt>
    <dgm:pt modelId="{A7F93B15-64FB-430F-94DB-65660E1C838F}" type="parTrans" cxnId="{922DF1B3-0D94-4CE3-B1B3-33111F47BD7B}">
      <dgm:prSet/>
      <dgm:spPr/>
      <dgm:t>
        <a:bodyPr/>
        <a:lstStyle/>
        <a:p>
          <a:endParaRPr lang="en-GB"/>
        </a:p>
      </dgm:t>
    </dgm:pt>
    <dgm:pt modelId="{24811783-FDF7-4D81-A776-F786D71466A2}" type="sibTrans" cxnId="{922DF1B3-0D94-4CE3-B1B3-33111F47BD7B}">
      <dgm:prSet/>
      <dgm:spPr/>
      <dgm:t>
        <a:bodyPr/>
        <a:lstStyle/>
        <a:p>
          <a:endParaRPr lang="en-GB"/>
        </a:p>
      </dgm:t>
    </dgm:pt>
    <dgm:pt modelId="{C7A970A0-8968-4028-900C-000546E9F4A9}">
      <dgm:prSet/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Eating, drinking &amp; dhikr</a:t>
          </a:r>
        </a:p>
      </dgm:t>
    </dgm:pt>
    <dgm:pt modelId="{DF7271BE-953D-463E-934D-208DE1AEDE54}" type="parTrans" cxnId="{7BBFE868-5685-46F7-8113-18B0C93A77A2}">
      <dgm:prSet/>
      <dgm:spPr/>
      <dgm:t>
        <a:bodyPr/>
        <a:lstStyle/>
        <a:p>
          <a:endParaRPr lang="en-GB"/>
        </a:p>
      </dgm:t>
    </dgm:pt>
    <dgm:pt modelId="{E6560693-EFC3-4BAD-B86B-C191C65CD1C9}" type="sibTrans" cxnId="{7BBFE868-5685-46F7-8113-18B0C93A77A2}">
      <dgm:prSet/>
      <dgm:spPr/>
      <dgm:t>
        <a:bodyPr/>
        <a:lstStyle/>
        <a:p>
          <a:endParaRPr lang="en-GB"/>
        </a:p>
      </dgm:t>
    </dgm:pt>
    <dgm:pt modelId="{C73DE7ED-CCBB-4327-96B3-DEAF781637C5}">
      <dgm:prSet/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Qurbani</a:t>
          </a:r>
        </a:p>
      </dgm:t>
    </dgm:pt>
    <dgm:pt modelId="{AE079A0C-AB2B-4242-9952-849ADF93B7D9}" type="parTrans" cxnId="{78A6E21D-AB7A-43D6-890D-7CFEB0A0B5D5}">
      <dgm:prSet/>
      <dgm:spPr/>
      <dgm:t>
        <a:bodyPr/>
        <a:lstStyle/>
        <a:p>
          <a:endParaRPr lang="en-GB"/>
        </a:p>
      </dgm:t>
    </dgm:pt>
    <dgm:pt modelId="{F96C552F-BBE2-48FD-929F-6E1E7E907FE1}" type="sibTrans" cxnId="{78A6E21D-AB7A-43D6-890D-7CFEB0A0B5D5}">
      <dgm:prSet/>
      <dgm:spPr/>
      <dgm:t>
        <a:bodyPr/>
        <a:lstStyle/>
        <a:p>
          <a:endParaRPr lang="en-GB"/>
        </a:p>
      </dgm:t>
    </dgm:pt>
    <dgm:pt modelId="{091EA8BD-CFD3-4C35-9232-E772BD7CADC0}">
      <dgm:prSet/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  <dgm:t>
        <a:bodyPr/>
        <a:lstStyle/>
        <a:p>
          <a:r>
            <a:rPr lang="en-GB" dirty="0" err="1">
              <a:latin typeface="Cabin" panose="00000500000000000000" pitchFamily="2" charset="0"/>
            </a:rPr>
            <a:t>Du’a</a:t>
          </a:r>
          <a:r>
            <a:rPr lang="en-GB" dirty="0">
              <a:latin typeface="Cabin" panose="00000500000000000000" pitchFamily="2" charset="0"/>
            </a:rPr>
            <a:t>, protection from Hell-fire &amp; fasting</a:t>
          </a:r>
        </a:p>
      </dgm:t>
    </dgm:pt>
    <dgm:pt modelId="{F6A140D0-5878-4A14-B264-D7C869CEE080}" type="parTrans" cxnId="{AFAEC3C0-43D6-4BB0-8EA8-F9737AADE852}">
      <dgm:prSet/>
      <dgm:spPr/>
      <dgm:t>
        <a:bodyPr/>
        <a:lstStyle/>
        <a:p>
          <a:endParaRPr lang="en-GB"/>
        </a:p>
      </dgm:t>
    </dgm:pt>
    <dgm:pt modelId="{F06E28D9-A4D3-42DC-BAC0-D463DBADB8F7}" type="sibTrans" cxnId="{AFAEC3C0-43D6-4BB0-8EA8-F9737AADE852}">
      <dgm:prSet/>
      <dgm:spPr/>
      <dgm:t>
        <a:bodyPr/>
        <a:lstStyle/>
        <a:p>
          <a:endParaRPr lang="en-GB"/>
        </a:p>
      </dgm:t>
    </dgm:pt>
    <dgm:pt modelId="{44F429F5-EA47-419D-BB1A-A8ADEB44939B}">
      <dgm:prSet/>
      <dgm:spPr>
        <a:solidFill>
          <a:srgbClr val="CAC077">
            <a:alpha val="90000"/>
          </a:srgbClr>
        </a:solidFill>
        <a:ln>
          <a:solidFill>
            <a:srgbClr val="CAC077"/>
          </a:solidFill>
        </a:ln>
      </dgm:spPr>
      <dgm:t>
        <a:bodyPr/>
        <a:lstStyle/>
        <a:p>
          <a:r>
            <a:rPr lang="en-GB" dirty="0">
              <a:latin typeface="Cabin" panose="00000500000000000000" pitchFamily="2" charset="0"/>
            </a:rPr>
            <a:t>Pilgrims in Mina</a:t>
          </a:r>
        </a:p>
      </dgm:t>
    </dgm:pt>
    <dgm:pt modelId="{EB128EC2-99DB-43F1-8FDD-238028090050}" type="parTrans" cxnId="{E79E1A2B-DF08-42A1-B870-0DA5D908E883}">
      <dgm:prSet/>
      <dgm:spPr/>
      <dgm:t>
        <a:bodyPr/>
        <a:lstStyle/>
        <a:p>
          <a:endParaRPr lang="en-GB"/>
        </a:p>
      </dgm:t>
    </dgm:pt>
    <dgm:pt modelId="{D04426F5-B99E-4C44-929C-449330909525}" type="sibTrans" cxnId="{E79E1A2B-DF08-42A1-B870-0DA5D908E883}">
      <dgm:prSet/>
      <dgm:spPr/>
      <dgm:t>
        <a:bodyPr/>
        <a:lstStyle/>
        <a:p>
          <a:endParaRPr lang="en-GB"/>
        </a:p>
      </dgm:t>
    </dgm:pt>
    <dgm:pt modelId="{A8C4E29A-47C4-4249-916A-6C2C823A05B3}" type="pres">
      <dgm:prSet presAssocID="{ABD65FCD-0A54-4321-86E9-C8790D088811}" presName="linearFlow" presStyleCnt="0">
        <dgm:presLayoutVars>
          <dgm:dir/>
          <dgm:animLvl val="lvl"/>
          <dgm:resizeHandles val="exact"/>
        </dgm:presLayoutVars>
      </dgm:prSet>
      <dgm:spPr/>
    </dgm:pt>
    <dgm:pt modelId="{1A3BEF4E-4561-410B-9CF6-1DC4EC439EA1}" type="pres">
      <dgm:prSet presAssocID="{9B206360-F6C9-4BD0-B6D1-FB9F2E3AEA87}" presName="composite" presStyleCnt="0"/>
      <dgm:spPr/>
    </dgm:pt>
    <dgm:pt modelId="{B98F708F-217C-4195-BAAA-AC3B5AE91231}" type="pres">
      <dgm:prSet presAssocID="{9B206360-F6C9-4BD0-B6D1-FB9F2E3AEA8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10D9B754-7A9D-4192-AE1D-32AB3E4131B5}" type="pres">
      <dgm:prSet presAssocID="{9B206360-F6C9-4BD0-B6D1-FB9F2E3AEA87}" presName="descendantText" presStyleLbl="alignAcc1" presStyleIdx="0" presStyleCnt="5">
        <dgm:presLayoutVars>
          <dgm:bulletEnabled val="1"/>
        </dgm:presLayoutVars>
      </dgm:prSet>
      <dgm:spPr/>
    </dgm:pt>
    <dgm:pt modelId="{CED45A48-DAFC-4FD6-BCB8-05B585B7BA20}" type="pres">
      <dgm:prSet presAssocID="{13287631-2B51-4E21-8F2E-F4057FF7C27D}" presName="sp" presStyleCnt="0"/>
      <dgm:spPr/>
    </dgm:pt>
    <dgm:pt modelId="{A17CB021-244C-47E8-94A8-34DB67DEE690}" type="pres">
      <dgm:prSet presAssocID="{77A28CDF-6574-41DE-9CD1-A48888B7B0F0}" presName="composite" presStyleCnt="0"/>
      <dgm:spPr/>
    </dgm:pt>
    <dgm:pt modelId="{494BBCA2-C9B0-4832-91A7-B5AB7895C437}" type="pres">
      <dgm:prSet presAssocID="{77A28CDF-6574-41DE-9CD1-A48888B7B0F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507F79B-251D-46A2-B06B-43E7323815C4}" type="pres">
      <dgm:prSet presAssocID="{77A28CDF-6574-41DE-9CD1-A48888B7B0F0}" presName="descendantText" presStyleLbl="alignAcc1" presStyleIdx="1" presStyleCnt="5">
        <dgm:presLayoutVars>
          <dgm:bulletEnabled val="1"/>
        </dgm:presLayoutVars>
      </dgm:prSet>
      <dgm:spPr/>
    </dgm:pt>
    <dgm:pt modelId="{4A371DD5-0803-4862-AC5A-161C64612C52}" type="pres">
      <dgm:prSet presAssocID="{900E12AA-382E-44BA-A55C-50A8C6E1CCC4}" presName="sp" presStyleCnt="0"/>
      <dgm:spPr/>
    </dgm:pt>
    <dgm:pt modelId="{33035E56-C93C-4698-8AC0-7AC912871529}" type="pres">
      <dgm:prSet presAssocID="{78144D65-A906-4080-85B1-58BEA84D1937}" presName="composite" presStyleCnt="0"/>
      <dgm:spPr/>
    </dgm:pt>
    <dgm:pt modelId="{15EFDD34-1EB5-43A5-9460-040B3EBDC94C}" type="pres">
      <dgm:prSet presAssocID="{78144D65-A906-4080-85B1-58BEA84D193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38A4540-A7AF-4ED7-9AE3-47EA098A63AC}" type="pres">
      <dgm:prSet presAssocID="{78144D65-A906-4080-85B1-58BEA84D1937}" presName="descendantText" presStyleLbl="alignAcc1" presStyleIdx="2" presStyleCnt="5">
        <dgm:presLayoutVars>
          <dgm:bulletEnabled val="1"/>
        </dgm:presLayoutVars>
      </dgm:prSet>
      <dgm:spPr/>
    </dgm:pt>
    <dgm:pt modelId="{9D2D883C-719F-420F-A1B5-9B540B69B95B}" type="pres">
      <dgm:prSet presAssocID="{CFFA94BC-AA0F-4C4A-8A3D-714F2AB9AAD9}" presName="sp" presStyleCnt="0"/>
      <dgm:spPr/>
    </dgm:pt>
    <dgm:pt modelId="{28715171-77F2-44C3-92B0-67F751BF74D7}" type="pres">
      <dgm:prSet presAssocID="{FF271FBC-DFC3-4003-A5FA-33DB9A876439}" presName="composite" presStyleCnt="0"/>
      <dgm:spPr/>
    </dgm:pt>
    <dgm:pt modelId="{C0CAC55C-1554-4A15-B68A-F889C55361BF}" type="pres">
      <dgm:prSet presAssocID="{FF271FBC-DFC3-4003-A5FA-33DB9A87643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2E95E8C-92C1-432C-A076-DBAE264007D9}" type="pres">
      <dgm:prSet presAssocID="{FF271FBC-DFC3-4003-A5FA-33DB9A876439}" presName="descendantText" presStyleLbl="alignAcc1" presStyleIdx="3" presStyleCnt="5">
        <dgm:presLayoutVars>
          <dgm:bulletEnabled val="1"/>
        </dgm:presLayoutVars>
      </dgm:prSet>
      <dgm:spPr/>
    </dgm:pt>
    <dgm:pt modelId="{FC09396B-1BF6-4B62-B2B8-01AF23BF440E}" type="pres">
      <dgm:prSet presAssocID="{85436053-C64F-4D3C-BB5C-E7F4DF6BC2F1}" presName="sp" presStyleCnt="0"/>
      <dgm:spPr/>
    </dgm:pt>
    <dgm:pt modelId="{AB23026A-8DCC-4DD6-8B56-61247C92C3DD}" type="pres">
      <dgm:prSet presAssocID="{6DF8F7EF-FD40-4F06-9EF1-15247C2B4054}" presName="composite" presStyleCnt="0"/>
      <dgm:spPr/>
    </dgm:pt>
    <dgm:pt modelId="{0B51B03F-B345-48AB-A30F-E1FD29F3B507}" type="pres">
      <dgm:prSet presAssocID="{6DF8F7EF-FD40-4F06-9EF1-15247C2B405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4343B1A-F1EA-4A80-9748-20E5672B8EF8}" type="pres">
      <dgm:prSet presAssocID="{6DF8F7EF-FD40-4F06-9EF1-15247C2B4054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42D5B06-3A0D-4F4F-A26C-1497E79C51D5}" type="presOf" srcId="{75D4EB5D-A968-4F88-8F5A-DCB713107375}" destId="{138A4540-A7AF-4ED7-9AE3-47EA098A63AC}" srcOrd="0" destOrd="0" presId="urn:microsoft.com/office/officeart/2005/8/layout/chevron2"/>
    <dgm:cxn modelId="{78A6E21D-AB7A-43D6-890D-7CFEB0A0B5D5}" srcId="{FF271FBC-DFC3-4003-A5FA-33DB9A876439}" destId="{C73DE7ED-CCBB-4327-96B3-DEAF781637C5}" srcOrd="1" destOrd="0" parTransId="{AE079A0C-AB2B-4242-9952-849ADF93B7D9}" sibTransId="{F96C552F-BBE2-48FD-929F-6E1E7E907FE1}"/>
    <dgm:cxn modelId="{0CD4051F-5CEF-4804-AAFD-0FD6D84144C8}" type="presOf" srcId="{FF271FBC-DFC3-4003-A5FA-33DB9A876439}" destId="{C0CAC55C-1554-4A15-B68A-F889C55361BF}" srcOrd="0" destOrd="0" presId="urn:microsoft.com/office/officeart/2005/8/layout/chevron2"/>
    <dgm:cxn modelId="{BD69701F-0A99-4CDB-A239-F8B4F47CEE9C}" type="presOf" srcId="{77A28CDF-6574-41DE-9CD1-A48888B7B0F0}" destId="{494BBCA2-C9B0-4832-91A7-B5AB7895C437}" srcOrd="0" destOrd="0" presId="urn:microsoft.com/office/officeart/2005/8/layout/chevron2"/>
    <dgm:cxn modelId="{D8C1632A-F402-489D-8388-80C541064262}" type="presOf" srcId="{FF383DC0-48E1-4381-8AE7-79266C6352F5}" destId="{94343B1A-F1EA-4A80-9748-20E5672B8EF8}" srcOrd="0" destOrd="0" presId="urn:microsoft.com/office/officeart/2005/8/layout/chevron2"/>
    <dgm:cxn modelId="{8296F52A-DC57-4734-AF82-CCE9393E5742}" srcId="{9B206360-F6C9-4BD0-B6D1-FB9F2E3AEA87}" destId="{7AE22C6B-CAB6-4595-8B9E-913D83E2691F}" srcOrd="0" destOrd="0" parTransId="{15F38F75-B64E-4EFA-A444-E8A587556677}" sibTransId="{984540BF-BFF2-44D0-BC17-2FC679C41BBA}"/>
    <dgm:cxn modelId="{E79E1A2B-DF08-42A1-B870-0DA5D908E883}" srcId="{77A28CDF-6574-41DE-9CD1-A48888B7B0F0}" destId="{44F429F5-EA47-419D-BB1A-A8ADEB44939B}" srcOrd="0" destOrd="0" parTransId="{EB128EC2-99DB-43F1-8FDD-238028090050}" sibTransId="{D04426F5-B99E-4C44-929C-449330909525}"/>
    <dgm:cxn modelId="{C1CA0F2D-E320-478C-AC8B-7BFE8AB801C4}" srcId="{ABD65FCD-0A54-4321-86E9-C8790D088811}" destId="{78144D65-A906-4080-85B1-58BEA84D1937}" srcOrd="2" destOrd="0" parTransId="{9331EDDD-819C-4806-B9DF-61482681F463}" sibTransId="{CFFA94BC-AA0F-4C4A-8A3D-714F2AB9AAD9}"/>
    <dgm:cxn modelId="{B6CB283C-16B3-46C8-8F53-705AB9E229B9}" type="presOf" srcId="{C73DE7ED-CCBB-4327-96B3-DEAF781637C5}" destId="{92E95E8C-92C1-432C-A076-DBAE264007D9}" srcOrd="0" destOrd="1" presId="urn:microsoft.com/office/officeart/2005/8/layout/chevron2"/>
    <dgm:cxn modelId="{340F3142-16D6-41D9-9A31-DEABA9B8CBD9}" srcId="{ABD65FCD-0A54-4321-86E9-C8790D088811}" destId="{6DF8F7EF-FD40-4F06-9EF1-15247C2B4054}" srcOrd="4" destOrd="0" parTransId="{C93EF4A4-9C00-4779-AECC-45B92C2668D5}" sibTransId="{8889AFA4-5E95-4A18-B2FF-E923BB59EE88}"/>
    <dgm:cxn modelId="{DE3F9962-2532-4AD7-B0A6-11FF8900591F}" type="presOf" srcId="{44F429F5-EA47-419D-BB1A-A8ADEB44939B}" destId="{1507F79B-251D-46A2-B06B-43E7323815C4}" srcOrd="0" destOrd="0" presId="urn:microsoft.com/office/officeart/2005/8/layout/chevron2"/>
    <dgm:cxn modelId="{E46EE064-D701-4B6C-A486-95AAFC836335}" srcId="{FF271FBC-DFC3-4003-A5FA-33DB9A876439}" destId="{C3838354-FD6C-4323-9450-B752F57AABA7}" srcOrd="0" destOrd="0" parTransId="{86E14C2F-D077-4F37-84B7-3443FAB6422C}" sibTransId="{DA98AAE9-5B5E-4843-8880-5996CE5716D9}"/>
    <dgm:cxn modelId="{7BBFE868-5685-46F7-8113-18B0C93A77A2}" srcId="{6DF8F7EF-FD40-4F06-9EF1-15247C2B4054}" destId="{C7A970A0-8968-4028-900C-000546E9F4A9}" srcOrd="1" destOrd="0" parTransId="{DF7271BE-953D-463E-934D-208DE1AEDE54}" sibTransId="{E6560693-EFC3-4BAD-B86B-C191C65CD1C9}"/>
    <dgm:cxn modelId="{3F637679-3CDC-4DD0-A46F-26BFD62540D0}" type="presOf" srcId="{9B206360-F6C9-4BD0-B6D1-FB9F2E3AEA87}" destId="{B98F708F-217C-4195-BAAA-AC3B5AE91231}" srcOrd="0" destOrd="0" presId="urn:microsoft.com/office/officeart/2005/8/layout/chevron2"/>
    <dgm:cxn modelId="{9753DC7A-3841-4325-91C0-C0B6D8B18E56}" type="presOf" srcId="{7AE22C6B-CAB6-4595-8B9E-913D83E2691F}" destId="{10D9B754-7A9D-4192-AE1D-32AB3E4131B5}" srcOrd="0" destOrd="0" presId="urn:microsoft.com/office/officeart/2005/8/layout/chevron2"/>
    <dgm:cxn modelId="{E13A6583-37B7-4CDF-997A-DECCA5956006}" type="presOf" srcId="{6DF8F7EF-FD40-4F06-9EF1-15247C2B4054}" destId="{0B51B03F-B345-48AB-A30F-E1FD29F3B507}" srcOrd="0" destOrd="0" presId="urn:microsoft.com/office/officeart/2005/8/layout/chevron2"/>
    <dgm:cxn modelId="{02247095-6A48-4321-8D28-3F8877FED4BE}" srcId="{78144D65-A906-4080-85B1-58BEA84D1937}" destId="{75D4EB5D-A968-4F88-8F5A-DCB713107375}" srcOrd="0" destOrd="0" parTransId="{7DE5CFED-F6E2-4AAE-BAE9-3AA23CBB9D68}" sibTransId="{32D692C0-62DA-490F-94F1-01EEB599B2FE}"/>
    <dgm:cxn modelId="{FE163196-9E21-4470-ABD7-D018B5543113}" srcId="{ABD65FCD-0A54-4321-86E9-C8790D088811}" destId="{FF271FBC-DFC3-4003-A5FA-33DB9A876439}" srcOrd="3" destOrd="0" parTransId="{3B53B23E-3F9A-405D-A6BC-5707D9AD3391}" sibTransId="{85436053-C64F-4D3C-BB5C-E7F4DF6BC2F1}"/>
    <dgm:cxn modelId="{BEA3B69E-AC2B-45CD-B7E4-6E432AEF2862}" type="presOf" srcId="{78144D65-A906-4080-85B1-58BEA84D1937}" destId="{15EFDD34-1EB5-43A5-9460-040B3EBDC94C}" srcOrd="0" destOrd="0" presId="urn:microsoft.com/office/officeart/2005/8/layout/chevron2"/>
    <dgm:cxn modelId="{134477B3-50EE-4D26-81DB-A31E3E762049}" srcId="{ABD65FCD-0A54-4321-86E9-C8790D088811}" destId="{77A28CDF-6574-41DE-9CD1-A48888B7B0F0}" srcOrd="1" destOrd="0" parTransId="{16132B87-DA6C-41E0-88FE-8E5CF71C562F}" sibTransId="{900E12AA-382E-44BA-A55C-50A8C6E1CCC4}"/>
    <dgm:cxn modelId="{922DF1B3-0D94-4CE3-B1B3-33111F47BD7B}" srcId="{6DF8F7EF-FD40-4F06-9EF1-15247C2B4054}" destId="{FF383DC0-48E1-4381-8AE7-79266C6352F5}" srcOrd="0" destOrd="0" parTransId="{A7F93B15-64FB-430F-94DB-65660E1C838F}" sibTransId="{24811783-FDF7-4D81-A776-F786D71466A2}"/>
    <dgm:cxn modelId="{EF4DEFB4-7B04-443E-8D8A-59D301A6704B}" type="presOf" srcId="{091EA8BD-CFD3-4C35-9232-E772BD7CADC0}" destId="{138A4540-A7AF-4ED7-9AE3-47EA098A63AC}" srcOrd="0" destOrd="1" presId="urn:microsoft.com/office/officeart/2005/8/layout/chevron2"/>
    <dgm:cxn modelId="{AFAEC3C0-43D6-4BB0-8EA8-F9737AADE852}" srcId="{78144D65-A906-4080-85B1-58BEA84D1937}" destId="{091EA8BD-CFD3-4C35-9232-E772BD7CADC0}" srcOrd="1" destOrd="0" parTransId="{F6A140D0-5878-4A14-B264-D7C869CEE080}" sibTransId="{F06E28D9-A4D3-42DC-BAC0-D463DBADB8F7}"/>
    <dgm:cxn modelId="{7CD38AC6-FAA6-4C34-8384-998150CFB757}" srcId="{ABD65FCD-0A54-4321-86E9-C8790D088811}" destId="{9B206360-F6C9-4BD0-B6D1-FB9F2E3AEA87}" srcOrd="0" destOrd="0" parTransId="{33346CBA-4CA8-46EB-9456-733B930B33BA}" sibTransId="{13287631-2B51-4E21-8F2E-F4057FF7C27D}"/>
    <dgm:cxn modelId="{1BD39EC6-9DD6-4624-BED1-7A57EB80B464}" type="presOf" srcId="{ABD65FCD-0A54-4321-86E9-C8790D088811}" destId="{A8C4E29A-47C4-4249-916A-6C2C823A05B3}" srcOrd="0" destOrd="0" presId="urn:microsoft.com/office/officeart/2005/8/layout/chevron2"/>
    <dgm:cxn modelId="{B371BBDD-062C-4EF2-9D95-8CD542DDC227}" type="presOf" srcId="{C3838354-FD6C-4323-9450-B752F57AABA7}" destId="{92E95E8C-92C1-432C-A076-DBAE264007D9}" srcOrd="0" destOrd="0" presId="urn:microsoft.com/office/officeart/2005/8/layout/chevron2"/>
    <dgm:cxn modelId="{BCE1DDE7-9EE9-41E1-839F-10B316DCE3EB}" type="presOf" srcId="{AE278BF5-D1A9-4BBA-886B-A8DC763FED1C}" destId="{10D9B754-7A9D-4192-AE1D-32AB3E4131B5}" srcOrd="0" destOrd="1" presId="urn:microsoft.com/office/officeart/2005/8/layout/chevron2"/>
    <dgm:cxn modelId="{04DA84EC-5D43-47A7-8534-7EEC26AE4744}" srcId="{9B206360-F6C9-4BD0-B6D1-FB9F2E3AEA87}" destId="{AE278BF5-D1A9-4BBA-886B-A8DC763FED1C}" srcOrd="1" destOrd="0" parTransId="{CBBE4712-EFFF-4347-B141-9261B3102BF6}" sibTransId="{102A09FE-03AE-47F7-B416-BB50FA42F285}"/>
    <dgm:cxn modelId="{6DD769FC-23D6-4BC9-9D37-D872AD3B90A6}" type="presOf" srcId="{C7A970A0-8968-4028-900C-000546E9F4A9}" destId="{94343B1A-F1EA-4A80-9748-20E5672B8EF8}" srcOrd="0" destOrd="1" presId="urn:microsoft.com/office/officeart/2005/8/layout/chevron2"/>
    <dgm:cxn modelId="{8AD375EC-9202-473A-8C5C-3FABCABB8821}" type="presParOf" srcId="{A8C4E29A-47C4-4249-916A-6C2C823A05B3}" destId="{1A3BEF4E-4561-410B-9CF6-1DC4EC439EA1}" srcOrd="0" destOrd="0" presId="urn:microsoft.com/office/officeart/2005/8/layout/chevron2"/>
    <dgm:cxn modelId="{9B4A2E0E-7E44-48BD-BD4A-3E16D01D5C2E}" type="presParOf" srcId="{1A3BEF4E-4561-410B-9CF6-1DC4EC439EA1}" destId="{B98F708F-217C-4195-BAAA-AC3B5AE91231}" srcOrd="0" destOrd="0" presId="urn:microsoft.com/office/officeart/2005/8/layout/chevron2"/>
    <dgm:cxn modelId="{3FE76435-B2A3-4081-A2A1-2A6E5C61DEFC}" type="presParOf" srcId="{1A3BEF4E-4561-410B-9CF6-1DC4EC439EA1}" destId="{10D9B754-7A9D-4192-AE1D-32AB3E4131B5}" srcOrd="1" destOrd="0" presId="urn:microsoft.com/office/officeart/2005/8/layout/chevron2"/>
    <dgm:cxn modelId="{083D9911-2362-450B-814D-65CFF900BC10}" type="presParOf" srcId="{A8C4E29A-47C4-4249-916A-6C2C823A05B3}" destId="{CED45A48-DAFC-4FD6-BCB8-05B585B7BA20}" srcOrd="1" destOrd="0" presId="urn:microsoft.com/office/officeart/2005/8/layout/chevron2"/>
    <dgm:cxn modelId="{B94F481E-EDE2-4CA8-A439-760D7448F87E}" type="presParOf" srcId="{A8C4E29A-47C4-4249-916A-6C2C823A05B3}" destId="{A17CB021-244C-47E8-94A8-34DB67DEE690}" srcOrd="2" destOrd="0" presId="urn:microsoft.com/office/officeart/2005/8/layout/chevron2"/>
    <dgm:cxn modelId="{957FC7BD-4EE7-4C9B-A49D-6854A9DD32E7}" type="presParOf" srcId="{A17CB021-244C-47E8-94A8-34DB67DEE690}" destId="{494BBCA2-C9B0-4832-91A7-B5AB7895C437}" srcOrd="0" destOrd="0" presId="urn:microsoft.com/office/officeart/2005/8/layout/chevron2"/>
    <dgm:cxn modelId="{E2F13E93-36D1-4A8A-973E-7F2F22149F6F}" type="presParOf" srcId="{A17CB021-244C-47E8-94A8-34DB67DEE690}" destId="{1507F79B-251D-46A2-B06B-43E7323815C4}" srcOrd="1" destOrd="0" presId="urn:microsoft.com/office/officeart/2005/8/layout/chevron2"/>
    <dgm:cxn modelId="{24F3A8E8-64D9-4CB6-A3B0-240EA811763E}" type="presParOf" srcId="{A8C4E29A-47C4-4249-916A-6C2C823A05B3}" destId="{4A371DD5-0803-4862-AC5A-161C64612C52}" srcOrd="3" destOrd="0" presId="urn:microsoft.com/office/officeart/2005/8/layout/chevron2"/>
    <dgm:cxn modelId="{6C39FD98-D704-417E-B652-28BD4E167333}" type="presParOf" srcId="{A8C4E29A-47C4-4249-916A-6C2C823A05B3}" destId="{33035E56-C93C-4698-8AC0-7AC912871529}" srcOrd="4" destOrd="0" presId="urn:microsoft.com/office/officeart/2005/8/layout/chevron2"/>
    <dgm:cxn modelId="{F87C7167-617F-4DC7-A2E9-EDBA485F6C94}" type="presParOf" srcId="{33035E56-C93C-4698-8AC0-7AC912871529}" destId="{15EFDD34-1EB5-43A5-9460-040B3EBDC94C}" srcOrd="0" destOrd="0" presId="urn:microsoft.com/office/officeart/2005/8/layout/chevron2"/>
    <dgm:cxn modelId="{B028E93A-4DE6-4389-88E0-AD3FB7B55EB0}" type="presParOf" srcId="{33035E56-C93C-4698-8AC0-7AC912871529}" destId="{138A4540-A7AF-4ED7-9AE3-47EA098A63AC}" srcOrd="1" destOrd="0" presId="urn:microsoft.com/office/officeart/2005/8/layout/chevron2"/>
    <dgm:cxn modelId="{B344F753-80C4-4C6C-9CCC-C23CC569B3F7}" type="presParOf" srcId="{A8C4E29A-47C4-4249-916A-6C2C823A05B3}" destId="{9D2D883C-719F-420F-A1B5-9B540B69B95B}" srcOrd="5" destOrd="0" presId="urn:microsoft.com/office/officeart/2005/8/layout/chevron2"/>
    <dgm:cxn modelId="{5F572853-CFA7-4FA3-B03D-E7F8221D8B24}" type="presParOf" srcId="{A8C4E29A-47C4-4249-916A-6C2C823A05B3}" destId="{28715171-77F2-44C3-92B0-67F751BF74D7}" srcOrd="6" destOrd="0" presId="urn:microsoft.com/office/officeart/2005/8/layout/chevron2"/>
    <dgm:cxn modelId="{2446D324-2032-4B5A-BECD-DBCA834778B3}" type="presParOf" srcId="{28715171-77F2-44C3-92B0-67F751BF74D7}" destId="{C0CAC55C-1554-4A15-B68A-F889C55361BF}" srcOrd="0" destOrd="0" presId="urn:microsoft.com/office/officeart/2005/8/layout/chevron2"/>
    <dgm:cxn modelId="{96B16C2A-6631-46DF-8E88-6A86B8D0AB7D}" type="presParOf" srcId="{28715171-77F2-44C3-92B0-67F751BF74D7}" destId="{92E95E8C-92C1-432C-A076-DBAE264007D9}" srcOrd="1" destOrd="0" presId="urn:microsoft.com/office/officeart/2005/8/layout/chevron2"/>
    <dgm:cxn modelId="{C67022C6-80B6-4505-A46E-9F7006FCF803}" type="presParOf" srcId="{A8C4E29A-47C4-4249-916A-6C2C823A05B3}" destId="{FC09396B-1BF6-4B62-B2B8-01AF23BF440E}" srcOrd="7" destOrd="0" presId="urn:microsoft.com/office/officeart/2005/8/layout/chevron2"/>
    <dgm:cxn modelId="{640426D2-18B1-43AE-927F-305B83136D11}" type="presParOf" srcId="{A8C4E29A-47C4-4249-916A-6C2C823A05B3}" destId="{AB23026A-8DCC-4DD6-8B56-61247C92C3DD}" srcOrd="8" destOrd="0" presId="urn:microsoft.com/office/officeart/2005/8/layout/chevron2"/>
    <dgm:cxn modelId="{5B906513-FBFF-470E-AA8E-7EF75DFD1C8E}" type="presParOf" srcId="{AB23026A-8DCC-4DD6-8B56-61247C92C3DD}" destId="{0B51B03F-B345-48AB-A30F-E1FD29F3B507}" srcOrd="0" destOrd="0" presId="urn:microsoft.com/office/officeart/2005/8/layout/chevron2"/>
    <dgm:cxn modelId="{B1502DEB-96A8-4C53-A324-D708CF91B596}" type="presParOf" srcId="{AB23026A-8DCC-4DD6-8B56-61247C92C3DD}" destId="{94343B1A-F1EA-4A80-9748-20E5672B8E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7C0A1-3015-4659-AE96-EBF4CAB91672}">
      <dsp:nvSpPr>
        <dsp:cNvPr id="0" name=""/>
        <dsp:cNvSpPr/>
      </dsp:nvSpPr>
      <dsp:spPr>
        <a:xfrm>
          <a:off x="3650986" y="1863489"/>
          <a:ext cx="1430547" cy="1430547"/>
        </a:xfrm>
        <a:prstGeom prst="ellipse">
          <a:avLst/>
        </a:prstGeom>
        <a:solidFill>
          <a:srgbClr val="CAC077"/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414F48"/>
              </a:solidFill>
              <a:latin typeface="Cabin" panose="00000500000000000000" pitchFamily="2" charset="0"/>
            </a:rPr>
            <a:t>What do you know about these  special days?</a:t>
          </a:r>
        </a:p>
      </dsp:txBody>
      <dsp:txXfrm>
        <a:off x="3860485" y="2072988"/>
        <a:ext cx="1011549" cy="1011549"/>
      </dsp:txXfrm>
    </dsp:sp>
    <dsp:sp modelId="{9AF72F8A-B3BD-4900-BC64-9EA6B9F82F0C}">
      <dsp:nvSpPr>
        <dsp:cNvPr id="0" name=""/>
        <dsp:cNvSpPr/>
      </dsp:nvSpPr>
      <dsp:spPr>
        <a:xfrm rot="16200000">
          <a:off x="4151236" y="1633722"/>
          <a:ext cx="430047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30047" y="14743"/>
              </a:lnTo>
            </a:path>
          </a:pathLst>
        </a:custGeom>
        <a:noFill/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55508" y="1637715"/>
        <a:ext cx="21502" cy="21502"/>
      </dsp:txXfrm>
    </dsp:sp>
    <dsp:sp modelId="{959C4AEB-0E7B-45C2-A75E-33330B026ACE}">
      <dsp:nvSpPr>
        <dsp:cNvPr id="0" name=""/>
        <dsp:cNvSpPr/>
      </dsp:nvSpPr>
      <dsp:spPr>
        <a:xfrm>
          <a:off x="3650986" y="2895"/>
          <a:ext cx="1430547" cy="1430547"/>
        </a:xfrm>
        <a:prstGeom prst="ellipse">
          <a:avLst/>
        </a:prstGeom>
        <a:solidFill>
          <a:srgbClr val="CAC077"/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 dirty="0">
            <a:latin typeface="Cabin" panose="00000500000000000000" pitchFamily="2" charset="0"/>
          </a:endParaRPr>
        </a:p>
      </dsp:txBody>
      <dsp:txXfrm>
        <a:off x="3860485" y="212394"/>
        <a:ext cx="1011549" cy="1011549"/>
      </dsp:txXfrm>
    </dsp:sp>
    <dsp:sp modelId="{AC09E7BB-4781-4A65-81EF-AC66868ED5D9}">
      <dsp:nvSpPr>
        <dsp:cNvPr id="0" name=""/>
        <dsp:cNvSpPr/>
      </dsp:nvSpPr>
      <dsp:spPr>
        <a:xfrm rot="20520000">
          <a:off x="5036001" y="2276542"/>
          <a:ext cx="430047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30047" y="14743"/>
              </a:lnTo>
            </a:path>
          </a:pathLst>
        </a:custGeom>
        <a:noFill/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40273" y="2280534"/>
        <a:ext cx="21502" cy="21502"/>
      </dsp:txXfrm>
    </dsp:sp>
    <dsp:sp modelId="{15CA06D0-1E9D-4610-AD50-D6FBA161882A}">
      <dsp:nvSpPr>
        <dsp:cNvPr id="0" name=""/>
        <dsp:cNvSpPr/>
      </dsp:nvSpPr>
      <dsp:spPr>
        <a:xfrm>
          <a:off x="5420516" y="1288534"/>
          <a:ext cx="1430547" cy="1430547"/>
        </a:xfrm>
        <a:prstGeom prst="ellipse">
          <a:avLst/>
        </a:prstGeom>
        <a:solidFill>
          <a:srgbClr val="CAC077"/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 dirty="0">
            <a:latin typeface="Cabin" panose="00000500000000000000" pitchFamily="2" charset="0"/>
          </a:endParaRPr>
        </a:p>
      </dsp:txBody>
      <dsp:txXfrm>
        <a:off x="5630015" y="1498033"/>
        <a:ext cx="1011549" cy="1011549"/>
      </dsp:txXfrm>
    </dsp:sp>
    <dsp:sp modelId="{670A1E54-5932-48CE-B7A1-01FC74CB5696}">
      <dsp:nvSpPr>
        <dsp:cNvPr id="0" name=""/>
        <dsp:cNvSpPr/>
      </dsp:nvSpPr>
      <dsp:spPr>
        <a:xfrm rot="3240000">
          <a:off x="4698051" y="3316645"/>
          <a:ext cx="430047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30047" y="14743"/>
              </a:lnTo>
            </a:path>
          </a:pathLst>
        </a:custGeom>
        <a:noFill/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02323" y="3320638"/>
        <a:ext cx="21502" cy="21502"/>
      </dsp:txXfrm>
    </dsp:sp>
    <dsp:sp modelId="{A7C1E657-CEE8-4667-92A9-3F40E7B689FF}">
      <dsp:nvSpPr>
        <dsp:cNvPr id="0" name=""/>
        <dsp:cNvSpPr/>
      </dsp:nvSpPr>
      <dsp:spPr>
        <a:xfrm>
          <a:off x="4744616" y="3368742"/>
          <a:ext cx="1430547" cy="1430547"/>
        </a:xfrm>
        <a:prstGeom prst="ellipse">
          <a:avLst/>
        </a:prstGeom>
        <a:solidFill>
          <a:srgbClr val="CAC077"/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 dirty="0">
            <a:latin typeface="Cabin" panose="00000500000000000000" pitchFamily="2" charset="0"/>
          </a:endParaRPr>
        </a:p>
      </dsp:txBody>
      <dsp:txXfrm>
        <a:off x="4954115" y="3578241"/>
        <a:ext cx="1011549" cy="1011549"/>
      </dsp:txXfrm>
    </dsp:sp>
    <dsp:sp modelId="{0E58A2E9-120F-4617-B160-007BED5130B7}">
      <dsp:nvSpPr>
        <dsp:cNvPr id="0" name=""/>
        <dsp:cNvSpPr/>
      </dsp:nvSpPr>
      <dsp:spPr>
        <a:xfrm rot="7560000">
          <a:off x="3604421" y="3316645"/>
          <a:ext cx="430047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30047" y="14743"/>
              </a:lnTo>
            </a:path>
          </a:pathLst>
        </a:custGeom>
        <a:noFill/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808693" y="3320638"/>
        <a:ext cx="21502" cy="21502"/>
      </dsp:txXfrm>
    </dsp:sp>
    <dsp:sp modelId="{3DC02C8F-BFDF-4EE7-899A-10ACD9E25213}">
      <dsp:nvSpPr>
        <dsp:cNvPr id="0" name=""/>
        <dsp:cNvSpPr/>
      </dsp:nvSpPr>
      <dsp:spPr>
        <a:xfrm>
          <a:off x="2557356" y="3368742"/>
          <a:ext cx="1430547" cy="1430547"/>
        </a:xfrm>
        <a:prstGeom prst="ellipse">
          <a:avLst/>
        </a:prstGeom>
        <a:solidFill>
          <a:srgbClr val="CAC077"/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 dirty="0">
            <a:latin typeface="Cabin" panose="00000500000000000000" pitchFamily="2" charset="0"/>
          </a:endParaRPr>
        </a:p>
      </dsp:txBody>
      <dsp:txXfrm>
        <a:off x="2766855" y="3578241"/>
        <a:ext cx="1011549" cy="1011549"/>
      </dsp:txXfrm>
    </dsp:sp>
    <dsp:sp modelId="{0577E942-9277-4FF4-87FA-CE7E1CF0ACB4}">
      <dsp:nvSpPr>
        <dsp:cNvPr id="0" name=""/>
        <dsp:cNvSpPr/>
      </dsp:nvSpPr>
      <dsp:spPr>
        <a:xfrm rot="11880000">
          <a:off x="3266471" y="2276542"/>
          <a:ext cx="430047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30047" y="14743"/>
              </a:lnTo>
            </a:path>
          </a:pathLst>
        </a:custGeom>
        <a:noFill/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470743" y="2280534"/>
        <a:ext cx="21502" cy="21502"/>
      </dsp:txXfrm>
    </dsp:sp>
    <dsp:sp modelId="{D75062F2-16F4-444E-B67C-11690D4D5B2E}">
      <dsp:nvSpPr>
        <dsp:cNvPr id="0" name=""/>
        <dsp:cNvSpPr/>
      </dsp:nvSpPr>
      <dsp:spPr>
        <a:xfrm>
          <a:off x="1881456" y="1288534"/>
          <a:ext cx="1430547" cy="1430547"/>
        </a:xfrm>
        <a:prstGeom prst="ellipse">
          <a:avLst/>
        </a:prstGeom>
        <a:solidFill>
          <a:srgbClr val="CAC077"/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2090955" y="1498033"/>
        <a:ext cx="1011549" cy="1011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F708F-217C-4195-BAAA-AC3B5AE91231}">
      <dsp:nvSpPr>
        <dsp:cNvPr id="0" name=""/>
        <dsp:cNvSpPr/>
      </dsp:nvSpPr>
      <dsp:spPr>
        <a:xfrm rot="5400000">
          <a:off x="-144690" y="146350"/>
          <a:ext cx="964603" cy="675222"/>
        </a:xfrm>
        <a:prstGeom prst="chevron">
          <a:avLst/>
        </a:prstGeom>
        <a:solidFill>
          <a:srgbClr val="414F48"/>
        </a:solidFill>
        <a:ln w="12700" cap="flat" cmpd="sng" algn="ctr">
          <a:solidFill>
            <a:srgbClr val="414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bin" panose="00000500000000000000" pitchFamily="2" charset="0"/>
            </a:rPr>
            <a:t>1-9</a:t>
          </a:r>
        </a:p>
      </dsp:txBody>
      <dsp:txXfrm rot="-5400000">
        <a:off x="1" y="339270"/>
        <a:ext cx="675222" cy="289381"/>
      </dsp:txXfrm>
    </dsp:sp>
    <dsp:sp modelId="{10D9B754-7A9D-4192-AE1D-32AB3E4131B5}">
      <dsp:nvSpPr>
        <dsp:cNvPr id="0" name=""/>
        <dsp:cNvSpPr/>
      </dsp:nvSpPr>
      <dsp:spPr>
        <a:xfrm rot="5400000">
          <a:off x="3870310" y="-3193428"/>
          <a:ext cx="626992" cy="7017167"/>
        </a:xfrm>
        <a:prstGeom prst="round2SameRect">
          <a:avLst/>
        </a:prstGeom>
        <a:solidFill>
          <a:srgbClr val="CAC077">
            <a:alpha val="90000"/>
          </a:srgbClr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BBCA2-C9B0-4832-91A7-B5AB7895C437}">
      <dsp:nvSpPr>
        <dsp:cNvPr id="0" name=""/>
        <dsp:cNvSpPr/>
      </dsp:nvSpPr>
      <dsp:spPr>
        <a:xfrm rot="5400000">
          <a:off x="-144690" y="992203"/>
          <a:ext cx="964603" cy="675222"/>
        </a:xfrm>
        <a:prstGeom prst="chevron">
          <a:avLst/>
        </a:prstGeom>
        <a:solidFill>
          <a:srgbClr val="414F48"/>
        </a:solidFill>
        <a:ln w="12700" cap="flat" cmpd="sng" algn="ctr">
          <a:solidFill>
            <a:srgbClr val="414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bin" panose="00000500000000000000" pitchFamily="2" charset="0"/>
            </a:rPr>
            <a:t>8</a:t>
          </a:r>
        </a:p>
      </dsp:txBody>
      <dsp:txXfrm rot="-5400000">
        <a:off x="1" y="1185123"/>
        <a:ext cx="675222" cy="289381"/>
      </dsp:txXfrm>
    </dsp:sp>
    <dsp:sp modelId="{1507F79B-251D-46A2-B06B-43E7323815C4}">
      <dsp:nvSpPr>
        <dsp:cNvPr id="0" name=""/>
        <dsp:cNvSpPr/>
      </dsp:nvSpPr>
      <dsp:spPr>
        <a:xfrm rot="5400000">
          <a:off x="3870310" y="-2347574"/>
          <a:ext cx="626992" cy="7017167"/>
        </a:xfrm>
        <a:prstGeom prst="round2SameRect">
          <a:avLst/>
        </a:prstGeom>
        <a:solidFill>
          <a:srgbClr val="CAC077">
            <a:alpha val="90000"/>
          </a:srgbClr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FDD34-1EB5-43A5-9460-040B3EBDC94C}">
      <dsp:nvSpPr>
        <dsp:cNvPr id="0" name=""/>
        <dsp:cNvSpPr/>
      </dsp:nvSpPr>
      <dsp:spPr>
        <a:xfrm rot="5400000">
          <a:off x="-144690" y="1838057"/>
          <a:ext cx="964603" cy="675222"/>
        </a:xfrm>
        <a:prstGeom prst="chevron">
          <a:avLst/>
        </a:prstGeom>
        <a:solidFill>
          <a:srgbClr val="414F48"/>
        </a:solidFill>
        <a:ln w="12700" cap="flat" cmpd="sng" algn="ctr">
          <a:solidFill>
            <a:srgbClr val="414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bin" panose="00000500000000000000" pitchFamily="2" charset="0"/>
            </a:rPr>
            <a:t>9</a:t>
          </a:r>
        </a:p>
      </dsp:txBody>
      <dsp:txXfrm rot="-5400000">
        <a:off x="1" y="2030977"/>
        <a:ext cx="675222" cy="289381"/>
      </dsp:txXfrm>
    </dsp:sp>
    <dsp:sp modelId="{138A4540-A7AF-4ED7-9AE3-47EA098A63AC}">
      <dsp:nvSpPr>
        <dsp:cNvPr id="0" name=""/>
        <dsp:cNvSpPr/>
      </dsp:nvSpPr>
      <dsp:spPr>
        <a:xfrm rot="5400000">
          <a:off x="3870310" y="-1501720"/>
          <a:ext cx="626992" cy="7017167"/>
        </a:xfrm>
        <a:prstGeom prst="round2SameRect">
          <a:avLst/>
        </a:prstGeom>
        <a:solidFill>
          <a:srgbClr val="CAC077">
            <a:alpha val="90000"/>
          </a:srgbClr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AC55C-1554-4A15-B68A-F889C55361BF}">
      <dsp:nvSpPr>
        <dsp:cNvPr id="0" name=""/>
        <dsp:cNvSpPr/>
      </dsp:nvSpPr>
      <dsp:spPr>
        <a:xfrm rot="5400000">
          <a:off x="-144690" y="2683911"/>
          <a:ext cx="964603" cy="675222"/>
        </a:xfrm>
        <a:prstGeom prst="chevron">
          <a:avLst/>
        </a:prstGeom>
        <a:solidFill>
          <a:srgbClr val="414F48"/>
        </a:solidFill>
        <a:ln w="12700" cap="flat" cmpd="sng" algn="ctr">
          <a:solidFill>
            <a:srgbClr val="414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bin" panose="00000500000000000000" pitchFamily="2" charset="0"/>
            </a:rPr>
            <a:t>10</a:t>
          </a:r>
        </a:p>
      </dsp:txBody>
      <dsp:txXfrm rot="-5400000">
        <a:off x="1" y="2876831"/>
        <a:ext cx="675222" cy="289381"/>
      </dsp:txXfrm>
    </dsp:sp>
    <dsp:sp modelId="{92E95E8C-92C1-432C-A076-DBAE264007D9}">
      <dsp:nvSpPr>
        <dsp:cNvPr id="0" name=""/>
        <dsp:cNvSpPr/>
      </dsp:nvSpPr>
      <dsp:spPr>
        <a:xfrm rot="5400000">
          <a:off x="3870310" y="-655866"/>
          <a:ext cx="626992" cy="7017167"/>
        </a:xfrm>
        <a:prstGeom prst="round2SameRect">
          <a:avLst/>
        </a:prstGeom>
        <a:solidFill>
          <a:srgbClr val="CAC077">
            <a:alpha val="90000"/>
          </a:srgbClr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1B03F-B345-48AB-A30F-E1FD29F3B507}">
      <dsp:nvSpPr>
        <dsp:cNvPr id="0" name=""/>
        <dsp:cNvSpPr/>
      </dsp:nvSpPr>
      <dsp:spPr>
        <a:xfrm rot="5400000">
          <a:off x="-144690" y="3529765"/>
          <a:ext cx="964603" cy="675222"/>
        </a:xfrm>
        <a:prstGeom prst="chevron">
          <a:avLst/>
        </a:prstGeom>
        <a:solidFill>
          <a:srgbClr val="414F48"/>
        </a:solidFill>
        <a:ln w="12700" cap="flat" cmpd="sng" algn="ctr">
          <a:solidFill>
            <a:srgbClr val="414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bin" panose="00000500000000000000" pitchFamily="2" charset="0"/>
            </a:rPr>
            <a:t>11-13 </a:t>
          </a:r>
        </a:p>
      </dsp:txBody>
      <dsp:txXfrm rot="-5400000">
        <a:off x="1" y="3722685"/>
        <a:ext cx="675222" cy="289381"/>
      </dsp:txXfrm>
    </dsp:sp>
    <dsp:sp modelId="{94343B1A-F1EA-4A80-9748-20E5672B8EF8}">
      <dsp:nvSpPr>
        <dsp:cNvPr id="0" name=""/>
        <dsp:cNvSpPr/>
      </dsp:nvSpPr>
      <dsp:spPr>
        <a:xfrm rot="5400000">
          <a:off x="3870310" y="189987"/>
          <a:ext cx="626992" cy="7017167"/>
        </a:xfrm>
        <a:prstGeom prst="round2SameRect">
          <a:avLst/>
        </a:prstGeom>
        <a:solidFill>
          <a:srgbClr val="CAC077">
            <a:alpha val="90000"/>
          </a:srgbClr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F708F-217C-4195-BAAA-AC3B5AE91231}">
      <dsp:nvSpPr>
        <dsp:cNvPr id="0" name=""/>
        <dsp:cNvSpPr/>
      </dsp:nvSpPr>
      <dsp:spPr>
        <a:xfrm rot="5400000">
          <a:off x="-158099" y="159348"/>
          <a:ext cx="1053995" cy="737796"/>
        </a:xfrm>
        <a:prstGeom prst="chevron">
          <a:avLst/>
        </a:prstGeom>
        <a:solidFill>
          <a:srgbClr val="414F48"/>
        </a:solidFill>
        <a:ln w="12700" cap="flat" cmpd="sng" algn="ctr">
          <a:solidFill>
            <a:srgbClr val="414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bin" panose="00000500000000000000" pitchFamily="2" charset="0"/>
            </a:rPr>
            <a:t>1-9</a:t>
          </a:r>
        </a:p>
      </dsp:txBody>
      <dsp:txXfrm rot="-5400000">
        <a:off x="1" y="370146"/>
        <a:ext cx="737796" cy="316199"/>
      </dsp:txXfrm>
    </dsp:sp>
    <dsp:sp modelId="{10D9B754-7A9D-4192-AE1D-32AB3E4131B5}">
      <dsp:nvSpPr>
        <dsp:cNvPr id="0" name=""/>
        <dsp:cNvSpPr/>
      </dsp:nvSpPr>
      <dsp:spPr>
        <a:xfrm rot="5400000">
          <a:off x="3969699" y="-3230654"/>
          <a:ext cx="685096" cy="7148903"/>
        </a:xfrm>
        <a:prstGeom prst="round2SameRect">
          <a:avLst/>
        </a:prstGeom>
        <a:solidFill>
          <a:srgbClr val="CAC077">
            <a:alpha val="90000"/>
          </a:srgbClr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Cabin" panose="00000500000000000000" pitchFamily="2" charset="0"/>
            </a:rPr>
            <a:t>Fast (Non-pilgrims)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Cabin" panose="00000500000000000000" pitchFamily="2" charset="0"/>
            </a:rPr>
            <a:t>Other good deeds, especially DHIKR</a:t>
          </a:r>
        </a:p>
      </dsp:txBody>
      <dsp:txXfrm rot="-5400000">
        <a:off x="737796" y="34693"/>
        <a:ext cx="7115459" cy="618208"/>
      </dsp:txXfrm>
    </dsp:sp>
    <dsp:sp modelId="{494BBCA2-C9B0-4832-91A7-B5AB7895C437}">
      <dsp:nvSpPr>
        <dsp:cNvPr id="0" name=""/>
        <dsp:cNvSpPr/>
      </dsp:nvSpPr>
      <dsp:spPr>
        <a:xfrm rot="5400000">
          <a:off x="-158099" y="1095771"/>
          <a:ext cx="1053995" cy="737796"/>
        </a:xfrm>
        <a:prstGeom prst="chevron">
          <a:avLst/>
        </a:prstGeom>
        <a:solidFill>
          <a:srgbClr val="414F48"/>
        </a:solidFill>
        <a:ln w="12700" cap="flat" cmpd="sng" algn="ctr">
          <a:solidFill>
            <a:srgbClr val="414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bin" panose="00000500000000000000" pitchFamily="2" charset="0"/>
            </a:rPr>
            <a:t>8</a:t>
          </a:r>
        </a:p>
      </dsp:txBody>
      <dsp:txXfrm rot="-5400000">
        <a:off x="1" y="1306569"/>
        <a:ext cx="737796" cy="316199"/>
      </dsp:txXfrm>
    </dsp:sp>
    <dsp:sp modelId="{1507F79B-251D-46A2-B06B-43E7323815C4}">
      <dsp:nvSpPr>
        <dsp:cNvPr id="0" name=""/>
        <dsp:cNvSpPr/>
      </dsp:nvSpPr>
      <dsp:spPr>
        <a:xfrm rot="5400000">
          <a:off x="3969699" y="-2294231"/>
          <a:ext cx="685096" cy="7148903"/>
        </a:xfrm>
        <a:prstGeom prst="round2SameRect">
          <a:avLst/>
        </a:prstGeom>
        <a:solidFill>
          <a:srgbClr val="CAC077">
            <a:alpha val="90000"/>
          </a:srgbClr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Cabin" panose="00000500000000000000" pitchFamily="2" charset="0"/>
            </a:rPr>
            <a:t>Pilgrims in Mina</a:t>
          </a:r>
        </a:p>
      </dsp:txBody>
      <dsp:txXfrm rot="-5400000">
        <a:off x="737796" y="971116"/>
        <a:ext cx="7115459" cy="618208"/>
      </dsp:txXfrm>
    </dsp:sp>
    <dsp:sp modelId="{15EFDD34-1EB5-43A5-9460-040B3EBDC94C}">
      <dsp:nvSpPr>
        <dsp:cNvPr id="0" name=""/>
        <dsp:cNvSpPr/>
      </dsp:nvSpPr>
      <dsp:spPr>
        <a:xfrm rot="5400000">
          <a:off x="-158099" y="2032194"/>
          <a:ext cx="1053995" cy="737796"/>
        </a:xfrm>
        <a:prstGeom prst="chevron">
          <a:avLst/>
        </a:prstGeom>
        <a:solidFill>
          <a:srgbClr val="414F48"/>
        </a:solidFill>
        <a:ln w="12700" cap="flat" cmpd="sng" algn="ctr">
          <a:solidFill>
            <a:srgbClr val="414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bin" panose="00000500000000000000" pitchFamily="2" charset="0"/>
            </a:rPr>
            <a:t>9</a:t>
          </a:r>
        </a:p>
      </dsp:txBody>
      <dsp:txXfrm rot="-5400000">
        <a:off x="1" y="2242992"/>
        <a:ext cx="737796" cy="316199"/>
      </dsp:txXfrm>
    </dsp:sp>
    <dsp:sp modelId="{138A4540-A7AF-4ED7-9AE3-47EA098A63AC}">
      <dsp:nvSpPr>
        <dsp:cNvPr id="0" name=""/>
        <dsp:cNvSpPr/>
      </dsp:nvSpPr>
      <dsp:spPr>
        <a:xfrm rot="5400000">
          <a:off x="3969699" y="-1357808"/>
          <a:ext cx="685096" cy="7148903"/>
        </a:xfrm>
        <a:prstGeom prst="round2SameRect">
          <a:avLst/>
        </a:prstGeom>
        <a:solidFill>
          <a:srgbClr val="CAC077">
            <a:alpha val="90000"/>
          </a:srgbClr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Cabin" panose="00000500000000000000" pitchFamily="2" charset="0"/>
            </a:rPr>
            <a:t>Day of ‘</a:t>
          </a:r>
          <a:r>
            <a:rPr lang="en-GB" sz="1900" kern="1200" dirty="0" err="1">
              <a:latin typeface="Cabin" panose="00000500000000000000" pitchFamily="2" charset="0"/>
            </a:rPr>
            <a:t>Arafah</a:t>
          </a:r>
          <a:endParaRPr lang="en-GB" sz="1900" kern="1200" dirty="0">
            <a:latin typeface="Cabin" panose="00000500000000000000" pitchFamily="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 err="1">
              <a:latin typeface="Cabin" panose="00000500000000000000" pitchFamily="2" charset="0"/>
            </a:rPr>
            <a:t>Du’a</a:t>
          </a:r>
          <a:r>
            <a:rPr lang="en-GB" sz="1900" kern="1200" dirty="0">
              <a:latin typeface="Cabin" panose="00000500000000000000" pitchFamily="2" charset="0"/>
            </a:rPr>
            <a:t>, protection from Hell-fire &amp; fasting</a:t>
          </a:r>
        </a:p>
      </dsp:txBody>
      <dsp:txXfrm rot="-5400000">
        <a:off x="737796" y="1907539"/>
        <a:ext cx="7115459" cy="618208"/>
      </dsp:txXfrm>
    </dsp:sp>
    <dsp:sp modelId="{C0CAC55C-1554-4A15-B68A-F889C55361BF}">
      <dsp:nvSpPr>
        <dsp:cNvPr id="0" name=""/>
        <dsp:cNvSpPr/>
      </dsp:nvSpPr>
      <dsp:spPr>
        <a:xfrm rot="5400000">
          <a:off x="-158099" y="2968617"/>
          <a:ext cx="1053995" cy="737796"/>
        </a:xfrm>
        <a:prstGeom prst="chevron">
          <a:avLst/>
        </a:prstGeom>
        <a:solidFill>
          <a:srgbClr val="414F48"/>
        </a:solidFill>
        <a:ln w="12700" cap="flat" cmpd="sng" algn="ctr">
          <a:solidFill>
            <a:srgbClr val="414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bin" panose="00000500000000000000" pitchFamily="2" charset="0"/>
            </a:rPr>
            <a:t>10</a:t>
          </a:r>
        </a:p>
      </dsp:txBody>
      <dsp:txXfrm rot="-5400000">
        <a:off x="1" y="3179415"/>
        <a:ext cx="737796" cy="316199"/>
      </dsp:txXfrm>
    </dsp:sp>
    <dsp:sp modelId="{92E95E8C-92C1-432C-A076-DBAE264007D9}">
      <dsp:nvSpPr>
        <dsp:cNvPr id="0" name=""/>
        <dsp:cNvSpPr/>
      </dsp:nvSpPr>
      <dsp:spPr>
        <a:xfrm rot="5400000">
          <a:off x="3969699" y="-421385"/>
          <a:ext cx="685096" cy="7148903"/>
        </a:xfrm>
        <a:prstGeom prst="round2SameRect">
          <a:avLst/>
        </a:prstGeom>
        <a:solidFill>
          <a:srgbClr val="CAC077">
            <a:alpha val="90000"/>
          </a:srgbClr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Cabin" panose="00000500000000000000" pitchFamily="2" charset="0"/>
            </a:rPr>
            <a:t>Day of ‘Eid/</a:t>
          </a:r>
          <a:r>
            <a:rPr lang="en-GB" sz="1900" kern="1200" dirty="0" err="1">
              <a:latin typeface="Cabin" panose="00000500000000000000" pitchFamily="2" charset="0"/>
            </a:rPr>
            <a:t>Nahr</a:t>
          </a:r>
          <a:endParaRPr lang="en-GB" sz="1900" kern="1200" dirty="0">
            <a:latin typeface="Cabin" panose="00000500000000000000" pitchFamily="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Cabin" panose="00000500000000000000" pitchFamily="2" charset="0"/>
            </a:rPr>
            <a:t>Qurbani</a:t>
          </a:r>
        </a:p>
      </dsp:txBody>
      <dsp:txXfrm rot="-5400000">
        <a:off x="737796" y="2843962"/>
        <a:ext cx="7115459" cy="618208"/>
      </dsp:txXfrm>
    </dsp:sp>
    <dsp:sp modelId="{0B51B03F-B345-48AB-A30F-E1FD29F3B507}">
      <dsp:nvSpPr>
        <dsp:cNvPr id="0" name=""/>
        <dsp:cNvSpPr/>
      </dsp:nvSpPr>
      <dsp:spPr>
        <a:xfrm rot="5400000">
          <a:off x="-158099" y="3905039"/>
          <a:ext cx="1053995" cy="737796"/>
        </a:xfrm>
        <a:prstGeom prst="chevron">
          <a:avLst/>
        </a:prstGeom>
        <a:solidFill>
          <a:srgbClr val="414F48"/>
        </a:solidFill>
        <a:ln w="12700" cap="flat" cmpd="sng" algn="ctr">
          <a:solidFill>
            <a:srgbClr val="414F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bin" panose="00000500000000000000" pitchFamily="2" charset="0"/>
            </a:rPr>
            <a:t>11-13 </a:t>
          </a:r>
        </a:p>
      </dsp:txBody>
      <dsp:txXfrm rot="-5400000">
        <a:off x="1" y="4115837"/>
        <a:ext cx="737796" cy="316199"/>
      </dsp:txXfrm>
    </dsp:sp>
    <dsp:sp modelId="{94343B1A-F1EA-4A80-9748-20E5672B8EF8}">
      <dsp:nvSpPr>
        <dsp:cNvPr id="0" name=""/>
        <dsp:cNvSpPr/>
      </dsp:nvSpPr>
      <dsp:spPr>
        <a:xfrm rot="5400000">
          <a:off x="3969699" y="515037"/>
          <a:ext cx="685096" cy="7148903"/>
        </a:xfrm>
        <a:prstGeom prst="round2SameRect">
          <a:avLst/>
        </a:prstGeom>
        <a:solidFill>
          <a:srgbClr val="CAC077">
            <a:alpha val="90000"/>
          </a:srgbClr>
        </a:solidFill>
        <a:ln w="12700" cap="flat" cmpd="sng" algn="ctr">
          <a:solidFill>
            <a:srgbClr val="CAC0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Cabin" panose="00000500000000000000" pitchFamily="2" charset="0"/>
            </a:rPr>
            <a:t>Days of </a:t>
          </a:r>
          <a:r>
            <a:rPr lang="en-GB" sz="1900" kern="1200" dirty="0" err="1">
              <a:latin typeface="Cabin" panose="00000500000000000000" pitchFamily="2" charset="0"/>
            </a:rPr>
            <a:t>Tashriq</a:t>
          </a:r>
          <a:endParaRPr lang="en-GB" sz="1900" kern="1200" dirty="0">
            <a:latin typeface="Cabin" panose="00000500000000000000" pitchFamily="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Cabin" panose="00000500000000000000" pitchFamily="2" charset="0"/>
            </a:rPr>
            <a:t>Eating, drinking &amp; dhikr</a:t>
          </a:r>
        </a:p>
      </dsp:txBody>
      <dsp:txXfrm rot="-5400000">
        <a:off x="737796" y="3780384"/>
        <a:ext cx="7115459" cy="618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D535C-F250-4C02-A7B7-E49E267E979E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91F0-F196-42B9-9DCE-67C88FC97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6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[A] = Activity. This could be oral/written/typed up/in pairs/groups/mini-whiteboard/flip-chart paper/discussion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P.S. This lesson assumes students have studied ‘hajj’ as a topic previously.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Please refer to ‘The Best Days of Your Life’ by Life With Allah for a detailed read on the topic: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https://alifewithallah.com/publications/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1F0-F196-42B9-9DCE-67C88FC976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85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</a:t>
            </a:r>
            <a:r>
              <a:rPr lang="en-GB" sz="1800" dirty="0">
                <a:effectLst/>
                <a:latin typeface="KFGQPC Arabic Symbols 01" panose="02000000000000000000" pitchFamily="2" charset="2"/>
                <a:ea typeface="Calibri" panose="020F0502020204030204" pitchFamily="34" charset="0"/>
                <a:cs typeface="Arial" panose="020B0604020202020204" pitchFamily="34" charset="0"/>
              </a:rPr>
              <a:t> swt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says: “By the Daybreak, and 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Ten Nights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(89:1-2) According to the majority of the scholars, these ten nights refer to the 10 days of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Dhul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Ḥijjah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When Allah swears an oath by something, this is an indication of its importance and benefit.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1F0-F196-42B9-9DCE-67C88FC976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1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1F0-F196-42B9-9DCE-67C88FC976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8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activity assumes they have studied ‘hajj’ as a topic previously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1F0-F196-42B9-9DCE-67C88FC976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0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explain what each category/bullet point entails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1F0-F196-42B9-9DCE-67C88FC976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8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Fast</a:t>
            </a:r>
            <a:endParaRPr lang="ar-EG" dirty="0"/>
          </a:p>
          <a:p>
            <a:endParaRPr lang="ar-E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Messenger of Allah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ﷺ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asked about the fast of the day of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ʿArafah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he said: “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wipes away the (sins) of the past and upcoming year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(Muslim)</a:t>
            </a:r>
          </a:p>
          <a:p>
            <a:endParaRPr lang="en-GB" dirty="0"/>
          </a:p>
          <a:p>
            <a:r>
              <a:rPr lang="en-GB" dirty="0" err="1"/>
              <a:t>Du’a</a:t>
            </a:r>
            <a:endParaRPr lang="ar-EG" dirty="0"/>
          </a:p>
          <a:p>
            <a:endParaRPr lang="ar-EG" dirty="0"/>
          </a:p>
          <a:p>
            <a:endParaRPr lang="en-GB" dirty="0"/>
          </a:p>
          <a:p>
            <a:r>
              <a:rPr lang="en-GB" dirty="0"/>
              <a:t>Ask Allah for freedom rom Hell-fire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1F0-F196-42B9-9DCE-67C88FC976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6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Along with this, the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takbīrāt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tashrīq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SA" sz="1800" dirty="0">
                <a:effectLst/>
                <a:latin typeface="Uthman Taha Naskh"/>
                <a:ea typeface="Calibri" panose="020F0502020204030204" pitchFamily="34" charset="0"/>
                <a:cs typeface="Arial" panose="020B0604020202020204" pitchFamily="34" charset="0"/>
              </a:rPr>
              <a:t>اللهُ أَكْبَرُ اللهُ أَكْبَرُ ، لَا إلَه إِلَّا اللهُ واللهُ أَكْبَرُ ، اللهُ أَكْبَرُ وَللهِ الْحَمْدُ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are to be recited audibly after each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farḍ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ṣalāh, starting from the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Fajr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9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of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Dhul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Ḥijjah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till the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ʿAṣr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13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Dhul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Ḥijjah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800" dirty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Ask a student to translate. Explain the translation.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1F0-F196-42B9-9DCE-67C88FC976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7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47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86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0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4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5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0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7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5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6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9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6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973C-B174-4017-9BE1-ADAB9678EB57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1372-4FD6-402E-AE1B-BA47B7410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4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AC077"/>
          </a:solidFill>
          <a:latin typeface="Cabin Medium" panose="000006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414F48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414F48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414F48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414F48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414F48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A0F2-B18F-4FC0-9FA9-E5FF74F3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55D8A-0E5B-4713-B11B-A18C6910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GB" sz="3200" dirty="0"/>
              <a:t>What is the name of the month before </a:t>
            </a:r>
            <a:r>
              <a:rPr lang="en-GB" sz="3200" dirty="0" err="1"/>
              <a:t>Dhul-Hijjah</a:t>
            </a:r>
            <a:r>
              <a:rPr lang="en-GB" sz="3200" dirty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What is the name of the month after </a:t>
            </a:r>
            <a:r>
              <a:rPr lang="en-GB" sz="3200" dirty="0" err="1"/>
              <a:t>Dhul-Hijjah</a:t>
            </a:r>
            <a:r>
              <a:rPr lang="en-GB" sz="3200" dirty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On what day of </a:t>
            </a:r>
            <a:r>
              <a:rPr lang="en-GB" sz="3200" dirty="0" err="1"/>
              <a:t>Dhul</a:t>
            </a:r>
            <a:r>
              <a:rPr lang="en-GB" sz="3200" dirty="0"/>
              <a:t> </a:t>
            </a:r>
            <a:r>
              <a:rPr lang="en-GB" sz="3200" dirty="0" err="1"/>
              <a:t>Hijjah</a:t>
            </a:r>
            <a:r>
              <a:rPr lang="en-GB" sz="3200" dirty="0"/>
              <a:t> is Eid?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31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B2B9-A1E1-4180-B098-658E5B6C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Takbirat</a:t>
            </a:r>
            <a:r>
              <a:rPr lang="en-GB" dirty="0"/>
              <a:t> of </a:t>
            </a:r>
            <a:r>
              <a:rPr lang="en-GB" dirty="0" err="1"/>
              <a:t>Tashriq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CA1ED-DD67-4D7E-815E-D24793B29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00499"/>
            <a:ext cx="7978140" cy="2606041"/>
          </a:xfrm>
        </p:spPr>
        <p:txBody>
          <a:bodyPr>
            <a:normAutofit fontScale="77500" lnSpcReduction="20000"/>
          </a:bodyPr>
          <a:lstStyle/>
          <a:p>
            <a:pPr marL="0" indent="0" algn="ctr" rtl="1">
              <a:lnSpc>
                <a:spcPct val="120000"/>
              </a:lnSpc>
              <a:buNone/>
            </a:pPr>
            <a:r>
              <a:rPr lang="ar-SA" sz="54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اللهُ أَكْبَرُ اللهُ أَكْبَرُ ، لَا إلَه</a:t>
            </a:r>
            <a:r>
              <a:rPr lang="ar-IQ" sz="54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54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إِلَّا اللهُ واللهُ أَكْبَرُ ،</a:t>
            </a:r>
            <a:endParaRPr lang="en-GB" sz="54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lnSpc>
                <a:spcPct val="120000"/>
              </a:lnSpc>
              <a:buNone/>
            </a:pPr>
            <a:r>
              <a:rPr lang="ar-SA" sz="54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اللهُ أَكْبَرُ وَللهِ الْحَمْدُ</a:t>
            </a:r>
            <a:endParaRPr lang="en-GB" sz="54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r>
              <a:rPr lang="en-GB" sz="2800" dirty="0">
                <a:effectLst/>
              </a:rPr>
              <a:t>Recite audibly after each </a:t>
            </a:r>
            <a:r>
              <a:rPr lang="en-GB" sz="2800" dirty="0" err="1">
                <a:effectLst/>
              </a:rPr>
              <a:t>fard</a:t>
            </a:r>
            <a:r>
              <a:rPr lang="en-GB" sz="2800" dirty="0">
                <a:effectLst/>
              </a:rPr>
              <a:t> </a:t>
            </a:r>
            <a:r>
              <a:rPr lang="en-GB" dirty="0" err="1"/>
              <a:t>s</a:t>
            </a:r>
            <a:r>
              <a:rPr lang="en-GB" sz="2800" dirty="0" err="1">
                <a:effectLst/>
              </a:rPr>
              <a:t>alāh</a:t>
            </a:r>
            <a:endParaRPr lang="en-GB" sz="2800" dirty="0">
              <a:effectLst/>
            </a:endParaRPr>
          </a:p>
          <a:p>
            <a:r>
              <a:rPr lang="en-GB" dirty="0"/>
              <a:t>F</a:t>
            </a:r>
            <a:r>
              <a:rPr lang="en-GB" sz="2800" dirty="0">
                <a:effectLst/>
              </a:rPr>
              <a:t>rom </a:t>
            </a:r>
            <a:r>
              <a:rPr lang="en-GB" sz="2800" dirty="0" err="1">
                <a:effectLst/>
              </a:rPr>
              <a:t>Fajr</a:t>
            </a:r>
            <a:r>
              <a:rPr lang="en-GB" sz="2800" dirty="0">
                <a:effectLst/>
              </a:rPr>
              <a:t> of the 9</a:t>
            </a:r>
            <a:r>
              <a:rPr lang="en-GB" sz="2800" baseline="30000" dirty="0">
                <a:effectLst/>
              </a:rPr>
              <a:t>th</a:t>
            </a:r>
            <a:r>
              <a:rPr lang="en-GB" sz="2800" dirty="0">
                <a:effectLst/>
              </a:rPr>
              <a:t> of </a:t>
            </a:r>
            <a:r>
              <a:rPr lang="en-GB" sz="2800" dirty="0" err="1">
                <a:effectLst/>
              </a:rPr>
              <a:t>Dhul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Hijjah</a:t>
            </a:r>
            <a:r>
              <a:rPr lang="en-GB" sz="2800" dirty="0">
                <a:effectLst/>
              </a:rPr>
              <a:t> </a:t>
            </a:r>
            <a:r>
              <a:rPr lang="en-GB" dirty="0"/>
              <a:t>- 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ʿAsr</a:t>
            </a:r>
            <a:r>
              <a:rPr lang="en-GB" sz="2800" dirty="0">
                <a:effectLst/>
              </a:rPr>
              <a:t> of the 13</a:t>
            </a:r>
            <a:r>
              <a:rPr lang="en-GB" sz="2800" baseline="30000" dirty="0">
                <a:effectLst/>
              </a:rPr>
              <a:t>th</a:t>
            </a:r>
            <a:r>
              <a:rPr lang="en-GB" sz="2800" dirty="0">
                <a:effectLst/>
              </a:rPr>
              <a:t> </a:t>
            </a:r>
            <a:r>
              <a:rPr lang="en-GB" sz="2800" dirty="0" err="1">
                <a:effectLst/>
              </a:rPr>
              <a:t>Dhul</a:t>
            </a:r>
            <a:r>
              <a:rPr lang="en-GB" sz="2800" dirty="0">
                <a:effectLst/>
              </a:rPr>
              <a:t> </a:t>
            </a:r>
            <a:r>
              <a:rPr lang="en-GB" dirty="0" err="1"/>
              <a:t>H</a:t>
            </a:r>
            <a:r>
              <a:rPr lang="en-GB" sz="2800" dirty="0" err="1">
                <a:effectLst/>
              </a:rPr>
              <a:t>ijjah</a:t>
            </a:r>
            <a:r>
              <a:rPr lang="en-GB" sz="2800" dirty="0">
                <a:effectLst/>
              </a:rPr>
              <a:t>.</a:t>
            </a:r>
            <a:endParaRPr lang="en-GB" dirty="0"/>
          </a:p>
        </p:txBody>
      </p:sp>
      <p:pic>
        <p:nvPicPr>
          <p:cNvPr id="4" name="Picture 2" descr="Mina - IslamicLandmarks.com">
            <a:extLst>
              <a:ext uri="{FF2B5EF4-FFF2-40B4-BE49-F238E27FC236}">
                <a16:creationId xmlns:a16="http://schemas.microsoft.com/office/drawing/2014/main" id="{A8AB6459-E185-4D26-8A09-2EB13418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/>
        </p:blipFill>
        <p:spPr bwMode="auto">
          <a:xfrm>
            <a:off x="2572320" y="1690689"/>
            <a:ext cx="409080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FD0B-CD09-47CC-AD2D-DBF2471C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A7FF6-DB96-4D3E-9A82-DCF318E86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What did the Prophet </a:t>
            </a:r>
            <a:r>
              <a:rPr lang="ar-IQ" sz="2400" dirty="0"/>
              <a:t>ﷺ</a:t>
            </a:r>
            <a:r>
              <a:rPr lang="en-GB" sz="2400" dirty="0"/>
              <a:t> say about these 10 days?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What date of </a:t>
            </a:r>
            <a:r>
              <a:rPr lang="en-GB" sz="2400" dirty="0" err="1"/>
              <a:t>Dhul</a:t>
            </a:r>
            <a:r>
              <a:rPr lang="en-GB" sz="2400" dirty="0"/>
              <a:t> </a:t>
            </a:r>
            <a:r>
              <a:rPr lang="en-GB" sz="2400" dirty="0" err="1"/>
              <a:t>Hijjah</a:t>
            </a:r>
            <a:r>
              <a:rPr lang="en-GB" sz="2400" dirty="0"/>
              <a:t> is ‘Eid?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What should we do on the 9</a:t>
            </a:r>
            <a:r>
              <a:rPr lang="en-GB" sz="2400" baseline="30000" dirty="0"/>
              <a:t>th</a:t>
            </a:r>
            <a:r>
              <a:rPr lang="en-GB" sz="2400" dirty="0"/>
              <a:t> of </a:t>
            </a:r>
            <a:r>
              <a:rPr lang="en-GB" sz="2400" dirty="0" err="1"/>
              <a:t>Dhul</a:t>
            </a:r>
            <a:r>
              <a:rPr lang="en-GB" sz="2400" dirty="0"/>
              <a:t> </a:t>
            </a:r>
            <a:r>
              <a:rPr lang="en-GB" sz="2400" dirty="0" err="1"/>
              <a:t>Hijjah</a:t>
            </a:r>
            <a:r>
              <a:rPr lang="en-GB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What do we do from </a:t>
            </a:r>
            <a:r>
              <a:rPr lang="en-GB" sz="2400" dirty="0" err="1"/>
              <a:t>Fajr</a:t>
            </a:r>
            <a:r>
              <a:rPr lang="en-GB" sz="2400" dirty="0"/>
              <a:t> of 9</a:t>
            </a:r>
            <a:r>
              <a:rPr lang="en-GB" sz="2400" baseline="30000" dirty="0"/>
              <a:t>th</a:t>
            </a:r>
            <a:r>
              <a:rPr lang="en-GB" sz="2400" dirty="0"/>
              <a:t> till </a:t>
            </a:r>
            <a:r>
              <a:rPr lang="en-GB" sz="2400" dirty="0" err="1"/>
              <a:t>Asr</a:t>
            </a:r>
            <a:r>
              <a:rPr lang="en-GB" sz="2400" dirty="0"/>
              <a:t> of 13</a:t>
            </a:r>
            <a:r>
              <a:rPr lang="en-GB" sz="2400" baseline="30000" dirty="0"/>
              <a:t>th</a:t>
            </a:r>
            <a:r>
              <a:rPr lang="en-GB" sz="2400" dirty="0"/>
              <a:t> </a:t>
            </a:r>
            <a:r>
              <a:rPr lang="en-GB" sz="2400" dirty="0" err="1"/>
              <a:t>Dhul</a:t>
            </a:r>
            <a:r>
              <a:rPr lang="en-GB" sz="2400" dirty="0"/>
              <a:t> </a:t>
            </a:r>
            <a:r>
              <a:rPr lang="en-GB" sz="2400" dirty="0" err="1"/>
              <a:t>Hijjah</a:t>
            </a:r>
            <a:r>
              <a:rPr lang="en-GB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Can you translate the </a:t>
            </a:r>
            <a:r>
              <a:rPr lang="en-GB" sz="2400" dirty="0" err="1"/>
              <a:t>takbirat</a:t>
            </a:r>
            <a:r>
              <a:rPr lang="en-GB" sz="2400" dirty="0"/>
              <a:t> of </a:t>
            </a:r>
            <a:r>
              <a:rPr lang="en-GB" sz="2400" dirty="0" err="1"/>
              <a:t>tashriq</a:t>
            </a:r>
            <a:r>
              <a:rPr lang="en-GB" sz="2400" dirty="0"/>
              <a:t>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34BBE-F8BD-4978-909E-30C52E0E0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74" y="4942315"/>
            <a:ext cx="2320451" cy="18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6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409E-28F1-4F15-8803-A49958832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31159"/>
            <a:ext cx="7772400" cy="2387600"/>
          </a:xfrm>
        </p:spPr>
        <p:txBody>
          <a:bodyPr>
            <a:noAutofit/>
          </a:bodyPr>
          <a:lstStyle/>
          <a:p>
            <a:r>
              <a:rPr lang="en-GB" sz="9600" dirty="0" err="1">
                <a:solidFill>
                  <a:srgbClr val="CAC077"/>
                </a:solidFill>
                <a:latin typeface="Rakkas" panose="00000500000000000000" pitchFamily="2" charset="-78"/>
                <a:cs typeface="Rakkas" panose="00000500000000000000" pitchFamily="2" charset="-78"/>
              </a:rPr>
              <a:t>Dhul</a:t>
            </a:r>
            <a:r>
              <a:rPr lang="en-GB" sz="9600" dirty="0">
                <a:solidFill>
                  <a:srgbClr val="CAC077"/>
                </a:solidFill>
                <a:latin typeface="Rakkas" panose="00000500000000000000" pitchFamily="2" charset="-78"/>
                <a:cs typeface="Rakkas" panose="00000500000000000000" pitchFamily="2" charset="-78"/>
              </a:rPr>
              <a:t> </a:t>
            </a:r>
            <a:r>
              <a:rPr lang="en-GB" sz="9600" dirty="0" err="1">
                <a:solidFill>
                  <a:srgbClr val="CAC077"/>
                </a:solidFill>
                <a:latin typeface="Rakkas" panose="00000500000000000000" pitchFamily="2" charset="-78"/>
                <a:cs typeface="Rakkas" panose="00000500000000000000" pitchFamily="2" charset="-78"/>
              </a:rPr>
              <a:t>Hijjah</a:t>
            </a:r>
            <a:endParaRPr lang="en-GB" sz="6600" dirty="0">
              <a:solidFill>
                <a:srgbClr val="CAC077"/>
              </a:solidFill>
              <a:latin typeface="Rakkas" panose="00000500000000000000" pitchFamily="2" charset="-78"/>
              <a:cs typeface="Rakkas" panose="000005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CDD74-BE6E-4374-B785-50A9A240F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16400"/>
            <a:ext cx="6858000" cy="165576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>
                    <a:lumMod val="95000"/>
                  </a:schemeClr>
                </a:solidFill>
              </a:rPr>
              <a:t>The Best Days of the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CADDC-9F14-4A0A-BD0B-48EA7C845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75" y="131159"/>
            <a:ext cx="2296525" cy="18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5FDA8-B82A-4D89-98A7-9D00492E8F98}"/>
              </a:ext>
            </a:extLst>
          </p:cNvPr>
          <p:cNvSpPr txBox="1"/>
          <p:nvPr/>
        </p:nvSpPr>
        <p:spPr>
          <a:xfrm>
            <a:off x="7524328" y="6204213"/>
            <a:ext cx="1619672" cy="369332"/>
          </a:xfrm>
          <a:prstGeom prst="rect">
            <a:avLst/>
          </a:prstGeom>
          <a:solidFill>
            <a:srgbClr val="CAC0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14F48"/>
                </a:solidFill>
                <a:latin typeface="Cabin" panose="00000500000000000000" pitchFamily="2" charset="0"/>
              </a:rPr>
              <a:t>KS3 Y7</a:t>
            </a:r>
            <a:endParaRPr lang="en-GB" dirty="0">
              <a:solidFill>
                <a:srgbClr val="414F48"/>
              </a:solidFill>
              <a:latin typeface="Cab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7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8A6B-EE77-41EF-80DE-A21AD414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778A-C430-4474-A5E4-73477F70C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4000" dirty="0"/>
              <a:t>To identify why these 10 days are extremely special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4000" dirty="0"/>
              <a:t>To list actions for these days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4000" dirty="0"/>
              <a:t>To gain an overview of the 13 days</a:t>
            </a:r>
          </a:p>
        </p:txBody>
      </p:sp>
    </p:spTree>
    <p:extLst>
      <p:ext uri="{BB962C8B-B14F-4D97-AF65-F5344CB8AC3E}">
        <p14:creationId xmlns:p14="http://schemas.microsoft.com/office/powerpoint/2010/main" val="156314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F4FB-C174-4925-B6EB-9D8B2AA6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[A]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AE6A53-8B3A-4922-9CA6-E2E75725B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035076"/>
              </p:ext>
            </p:extLst>
          </p:nvPr>
        </p:nvGraphicFramePr>
        <p:xfrm>
          <a:off x="125730" y="1690688"/>
          <a:ext cx="8732520" cy="480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22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6E60-C98E-4D1C-8993-C7A3CA33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so special about these days?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5F479-E6A0-4664-A1FE-B4E828C5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869180" cy="4351338"/>
          </a:xfrm>
        </p:spPr>
        <p:txBody>
          <a:bodyPr>
            <a:normAutofit/>
          </a:bodyPr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1) [A] Write Q89:1-2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>
                <a:effectLst/>
              </a:rPr>
              <a:t>2) “There are no better days in the sight of Allah than the 10 days of </a:t>
            </a:r>
            <a:r>
              <a:rPr lang="en-GB" dirty="0" err="1">
                <a:effectLst/>
              </a:rPr>
              <a:t>Dhul</a:t>
            </a:r>
            <a:r>
              <a:rPr lang="en-GB" dirty="0">
                <a:effectLst/>
              </a:rPr>
              <a:t> </a:t>
            </a:r>
            <a:r>
              <a:rPr lang="en-GB" dirty="0" err="1"/>
              <a:t>H</a:t>
            </a:r>
            <a:r>
              <a:rPr lang="en-GB" dirty="0" err="1">
                <a:effectLst/>
              </a:rPr>
              <a:t>ijjah</a:t>
            </a:r>
            <a:r>
              <a:rPr lang="en-GB" dirty="0">
                <a:effectLst/>
              </a:rPr>
              <a:t>.” </a:t>
            </a:r>
          </a:p>
          <a:p>
            <a:pPr marL="0" indent="0">
              <a:buNone/>
            </a:pPr>
            <a:r>
              <a:rPr lang="en-GB" sz="1600" dirty="0">
                <a:effectLst/>
              </a:rPr>
              <a:t>(Ibn </a:t>
            </a:r>
            <a:r>
              <a:rPr lang="en-GB" sz="1600" dirty="0" err="1"/>
              <a:t>H</a:t>
            </a:r>
            <a:r>
              <a:rPr lang="en-GB" sz="1600" dirty="0" err="1">
                <a:effectLst/>
              </a:rPr>
              <a:t>ibbān</a:t>
            </a:r>
            <a:r>
              <a:rPr lang="en-GB" sz="1600" dirty="0">
                <a:effectLst/>
              </a:rPr>
              <a:t>)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FE9A7-A16C-450F-A3EC-0EE1F4380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1690689"/>
            <a:ext cx="355473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EE86-225A-4D8D-B3C9-1A01F520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Throughout the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B6F85-71CD-4305-AE29-60D3E7C4D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[A] What should we be doing in these days?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Lots and lots of </a:t>
            </a:r>
            <a:r>
              <a:rPr lang="en-GB" b="1" dirty="0">
                <a:highlight>
                  <a:srgbClr val="CAC077"/>
                </a:highlight>
              </a:rPr>
              <a:t>dhikr</a:t>
            </a:r>
          </a:p>
          <a:p>
            <a:r>
              <a:rPr lang="en-GB" dirty="0"/>
              <a:t>Fast</a:t>
            </a:r>
          </a:p>
          <a:p>
            <a:endParaRPr lang="en-GB" dirty="0"/>
          </a:p>
          <a:p>
            <a:r>
              <a:rPr lang="en-GB" dirty="0"/>
              <a:t>Stay away from sins</a:t>
            </a:r>
          </a:p>
          <a:p>
            <a:r>
              <a:rPr lang="en-GB" dirty="0"/>
              <a:t>Qur’an</a:t>
            </a:r>
          </a:p>
          <a:p>
            <a:r>
              <a:rPr lang="en-GB" dirty="0" err="1"/>
              <a:t>Du’a</a:t>
            </a:r>
            <a:endParaRPr lang="en-GB" dirty="0"/>
          </a:p>
          <a:p>
            <a:r>
              <a:rPr lang="en-GB" dirty="0" err="1"/>
              <a:t>Tahajjud</a:t>
            </a:r>
            <a:endParaRPr lang="en-GB" dirty="0"/>
          </a:p>
          <a:p>
            <a:r>
              <a:rPr lang="en-GB" dirty="0"/>
              <a:t>Qurbani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C512B-B950-42A7-B483-18C1857527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90" y="2481816"/>
            <a:ext cx="3566160" cy="35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8669-9460-4558-8920-9D2A5850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Dhul</a:t>
            </a:r>
            <a:r>
              <a:rPr lang="en-GB" dirty="0"/>
              <a:t> </a:t>
            </a:r>
            <a:r>
              <a:rPr lang="en-GB" dirty="0" err="1"/>
              <a:t>Hijjah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8079E-040F-443D-BC7B-A409D765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41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[A] Can you remember what happens/we should do in these days?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207235-729E-4F09-AB0C-F27DE7122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845773"/>
              </p:ext>
            </p:extLst>
          </p:nvPr>
        </p:nvGraphicFramePr>
        <p:xfrm>
          <a:off x="628650" y="2141535"/>
          <a:ext cx="769239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754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8669-9460-4558-8920-9D2A5850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Dhul</a:t>
            </a:r>
            <a:r>
              <a:rPr lang="en-GB" dirty="0"/>
              <a:t> </a:t>
            </a:r>
            <a:r>
              <a:rPr lang="en-GB" dirty="0" err="1"/>
              <a:t>Hijjah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8079E-040F-443D-BC7B-A409D765F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207235-729E-4F09-AB0C-F27DE7122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303176"/>
              </p:ext>
            </p:extLst>
          </p:nvPr>
        </p:nvGraphicFramePr>
        <p:xfrm>
          <a:off x="434340" y="1690688"/>
          <a:ext cx="7886700" cy="480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51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83B3-E068-4410-BA84-75D3AC77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of ‘</a:t>
            </a:r>
            <a:r>
              <a:rPr lang="en-GB" dirty="0" err="1"/>
              <a:t>Arafah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11CB9-AA18-4354-8B87-4A17CE150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 this day, we should:</a:t>
            </a:r>
          </a:p>
          <a:p>
            <a:pPr marL="0" indent="0">
              <a:buNone/>
            </a:pPr>
            <a:r>
              <a:rPr lang="en-GB" dirty="0"/>
              <a:t>1)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162234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601</Words>
  <Application>Microsoft Office PowerPoint</Application>
  <PresentationFormat>On-screen Show (4:3)</PresentationFormat>
  <Paragraphs>104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Uthman Taha Naskh</vt:lpstr>
      <vt:lpstr>Open Sans Light</vt:lpstr>
      <vt:lpstr>Cabin</vt:lpstr>
      <vt:lpstr>Courier New</vt:lpstr>
      <vt:lpstr>Rakkas</vt:lpstr>
      <vt:lpstr>Calibri</vt:lpstr>
      <vt:lpstr>Cabin Medium</vt:lpstr>
      <vt:lpstr>KFGQPC Arabic Symbols 01</vt:lpstr>
      <vt:lpstr>Sakkal Majalla</vt:lpstr>
      <vt:lpstr>Office Theme</vt:lpstr>
      <vt:lpstr>Starter </vt:lpstr>
      <vt:lpstr>Dhul Hijjah</vt:lpstr>
      <vt:lpstr>LOs</vt:lpstr>
      <vt:lpstr>[A] </vt:lpstr>
      <vt:lpstr>What’s so special about these days?</vt:lpstr>
      <vt:lpstr>Throughout the days</vt:lpstr>
      <vt:lpstr>Dhul Hijjah</vt:lpstr>
      <vt:lpstr>Dhul Hijjah</vt:lpstr>
      <vt:lpstr>Day of ‘Arafah</vt:lpstr>
      <vt:lpstr>Takbirat of Tashriq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UH</cp:lastModifiedBy>
  <cp:revision>41</cp:revision>
  <dcterms:created xsi:type="dcterms:W3CDTF">2020-11-25T11:56:11Z</dcterms:created>
  <dcterms:modified xsi:type="dcterms:W3CDTF">2021-07-11T15:45:47Z</dcterms:modified>
</cp:coreProperties>
</file>